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96" r:id="rId4"/>
  </p:sldMasterIdLst>
  <p:notesMasterIdLst>
    <p:notesMasterId r:id="rId16"/>
  </p:notesMasterIdLst>
  <p:handoutMasterIdLst>
    <p:handoutMasterId r:id="rId17"/>
  </p:handoutMasterIdLst>
  <p:sldIdLst>
    <p:sldId id="258" r:id="rId5"/>
    <p:sldId id="259" r:id="rId6"/>
    <p:sldId id="269" r:id="rId7"/>
    <p:sldId id="271" r:id="rId8"/>
    <p:sldId id="264" r:id="rId9"/>
    <p:sldId id="265" r:id="rId10"/>
    <p:sldId id="272" r:id="rId11"/>
    <p:sldId id="270" r:id="rId12"/>
    <p:sldId id="267" r:id="rId13"/>
    <p:sldId id="263"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1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73E21D-3FA5-4DC0-9507-B2663C2ED91E}" v="114" dt="2026-06-21T01:40:42.5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4630"/>
  </p:normalViewPr>
  <p:slideViewPr>
    <p:cSldViewPr showGuides="1">
      <p:cViewPr varScale="1">
        <p:scale>
          <a:sx n="72" d="100"/>
          <a:sy n="72" d="100"/>
        </p:scale>
        <p:origin x="91" y="470"/>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90" d="100"/>
          <a:sy n="90" d="100"/>
        </p:scale>
        <p:origin x="2920" y="21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echa Crosdale" userId="0aeb9e920477e115" providerId="LiveId" clId="{5FD33334-4ECC-4B84-AA90-CDF208BA28DE}"/>
    <pc:docChg chg="undo redo custSel addSld delSld modSld sldOrd modMainMaster">
      <pc:chgData name="Tanecha Crosdale" userId="0aeb9e920477e115" providerId="LiveId" clId="{5FD33334-4ECC-4B84-AA90-CDF208BA28DE}" dt="2026-06-21T01:43:51.156" v="11337" actId="403"/>
      <pc:docMkLst>
        <pc:docMk/>
      </pc:docMkLst>
      <pc:sldChg chg="modSp mod ord setBg modClrScheme chgLayout">
        <pc:chgData name="Tanecha Crosdale" userId="0aeb9e920477e115" providerId="LiveId" clId="{5FD33334-4ECC-4B84-AA90-CDF208BA28DE}" dt="2026-06-20T13:45:25.342" v="10200" actId="20577"/>
        <pc:sldMkLst>
          <pc:docMk/>
          <pc:sldMk cId="2812452602" sldId="258"/>
        </pc:sldMkLst>
        <pc:spChg chg="mod">
          <ac:chgData name="Tanecha Crosdale" userId="0aeb9e920477e115" providerId="LiveId" clId="{5FD33334-4ECC-4B84-AA90-CDF208BA28DE}" dt="2026-06-20T13:45:25.342" v="10200" actId="20577"/>
          <ac:spMkLst>
            <pc:docMk/>
            <pc:sldMk cId="2812452602" sldId="258"/>
            <ac:spMk id="3" creationId="{6A0CBC46-76F5-CB3F-9BF0-DE7BBD3C6643}"/>
          </ac:spMkLst>
        </pc:spChg>
      </pc:sldChg>
      <pc:sldChg chg="addSp delSp modSp new mod modClrScheme chgLayout">
        <pc:chgData name="Tanecha Crosdale" userId="0aeb9e920477e115" providerId="LiveId" clId="{5FD33334-4ECC-4B84-AA90-CDF208BA28DE}" dt="2026-06-21T01:43:51.156" v="11337" actId="403"/>
        <pc:sldMkLst>
          <pc:docMk/>
          <pc:sldMk cId="1780162494" sldId="259"/>
        </pc:sldMkLst>
        <pc:spChg chg="add del mod">
          <ac:chgData name="Tanecha Crosdale" userId="0aeb9e920477e115" providerId="LiveId" clId="{5FD33334-4ECC-4B84-AA90-CDF208BA28DE}" dt="2026-06-21T01:40:42.534" v="11327"/>
          <ac:spMkLst>
            <pc:docMk/>
            <pc:sldMk cId="1780162494" sldId="259"/>
            <ac:spMk id="2" creationId="{094E25CB-AB67-1112-99AF-5ADEF0379200}"/>
          </ac:spMkLst>
        </pc:spChg>
        <pc:spChg chg="add mod">
          <ac:chgData name="Tanecha Crosdale" userId="0aeb9e920477e115" providerId="LiveId" clId="{5FD33334-4ECC-4B84-AA90-CDF208BA28DE}" dt="2026-06-21T01:40:42.534" v="11327"/>
          <ac:spMkLst>
            <pc:docMk/>
            <pc:sldMk cId="1780162494" sldId="259"/>
            <ac:spMk id="7" creationId="{CBE985E1-193E-129C-067F-AE8A08208343}"/>
          </ac:spMkLst>
        </pc:spChg>
        <pc:graphicFrameChg chg="add mod modGraphic">
          <ac:chgData name="Tanecha Crosdale" userId="0aeb9e920477e115" providerId="LiveId" clId="{5FD33334-4ECC-4B84-AA90-CDF208BA28DE}" dt="2026-06-21T01:43:51.156" v="11337" actId="403"/>
          <ac:graphicFrameMkLst>
            <pc:docMk/>
            <pc:sldMk cId="1780162494" sldId="259"/>
            <ac:graphicFrameMk id="5" creationId="{301E8AD6-7A69-F131-CAA4-CEED98E235C3}"/>
          </ac:graphicFrameMkLst>
        </pc:graphicFrameChg>
        <pc:picChg chg="add mod">
          <ac:chgData name="Tanecha Crosdale" userId="0aeb9e920477e115" providerId="LiveId" clId="{5FD33334-4ECC-4B84-AA90-CDF208BA28DE}" dt="2026-06-11T17:27:32.475" v="3417" actId="14100"/>
          <ac:picMkLst>
            <pc:docMk/>
            <pc:sldMk cId="1780162494" sldId="259"/>
            <ac:picMk id="12" creationId="{3FF678CD-546C-8141-1E49-D279FEB8AF86}"/>
          </ac:picMkLst>
        </pc:picChg>
      </pc:sldChg>
      <pc:sldChg chg="modSp new mod">
        <pc:chgData name="Tanecha Crosdale" userId="0aeb9e920477e115" providerId="LiveId" clId="{5FD33334-4ECC-4B84-AA90-CDF208BA28DE}" dt="2026-06-21T01:40:42.534" v="11327"/>
        <pc:sldMkLst>
          <pc:docMk/>
          <pc:sldMk cId="814875387" sldId="263"/>
        </pc:sldMkLst>
        <pc:spChg chg="mod">
          <ac:chgData name="Tanecha Crosdale" userId="0aeb9e920477e115" providerId="LiveId" clId="{5FD33334-4ECC-4B84-AA90-CDF208BA28DE}" dt="2026-06-21T01:40:42.534" v="11327"/>
          <ac:spMkLst>
            <pc:docMk/>
            <pc:sldMk cId="814875387" sldId="263"/>
            <ac:spMk id="2" creationId="{2DC612B2-1339-E655-69BA-22D9BB6FE0FB}"/>
          </ac:spMkLst>
        </pc:spChg>
        <pc:spChg chg="mod">
          <ac:chgData name="Tanecha Crosdale" userId="0aeb9e920477e115" providerId="LiveId" clId="{5FD33334-4ECC-4B84-AA90-CDF208BA28DE}" dt="2026-06-21T01:40:42.534" v="11327"/>
          <ac:spMkLst>
            <pc:docMk/>
            <pc:sldMk cId="814875387" sldId="263"/>
            <ac:spMk id="3" creationId="{5CDB0E3C-373E-68AA-B786-8238FFCBFA1A}"/>
          </ac:spMkLst>
        </pc:spChg>
      </pc:sldChg>
      <pc:sldChg chg="addSp delSp modSp new mod">
        <pc:chgData name="Tanecha Crosdale" userId="0aeb9e920477e115" providerId="LiveId" clId="{5FD33334-4ECC-4B84-AA90-CDF208BA28DE}" dt="2026-06-21T01:35:56.747" v="11302"/>
        <pc:sldMkLst>
          <pc:docMk/>
          <pc:sldMk cId="2228824589" sldId="264"/>
        </pc:sldMkLst>
        <pc:spChg chg="mod">
          <ac:chgData name="Tanecha Crosdale" userId="0aeb9e920477e115" providerId="LiveId" clId="{5FD33334-4ECC-4B84-AA90-CDF208BA28DE}" dt="2026-06-20T14:06:15.983" v="10236" actId="14100"/>
          <ac:spMkLst>
            <pc:docMk/>
            <pc:sldMk cId="2228824589" sldId="264"/>
            <ac:spMk id="2" creationId="{BFFABD40-92EF-03A5-A5E4-BB384150549C}"/>
          </ac:spMkLst>
        </pc:spChg>
        <pc:spChg chg="add del mod">
          <ac:chgData name="Tanecha Crosdale" userId="0aeb9e920477e115" providerId="LiveId" clId="{5FD33334-4ECC-4B84-AA90-CDF208BA28DE}" dt="2026-06-21T01:31:29.890" v="11276" actId="12084"/>
          <ac:spMkLst>
            <pc:docMk/>
            <pc:sldMk cId="2228824589" sldId="264"/>
            <ac:spMk id="3" creationId="{675BF1B3-49BA-0EB7-CBC7-556A47389F3C}"/>
          </ac:spMkLst>
        </pc:spChg>
        <pc:graphicFrameChg chg="add mod">
          <ac:chgData name="Tanecha Crosdale" userId="0aeb9e920477e115" providerId="LiveId" clId="{5FD33334-4ECC-4B84-AA90-CDF208BA28DE}" dt="2026-06-21T01:30:29.969" v="11275" actId="12084"/>
          <ac:graphicFrameMkLst>
            <pc:docMk/>
            <pc:sldMk cId="2228824589" sldId="264"/>
            <ac:graphicFrameMk id="4" creationId="{8D831D8B-8ECE-F1B8-BB82-5A645135F99E}"/>
          </ac:graphicFrameMkLst>
        </pc:graphicFrameChg>
        <pc:graphicFrameChg chg="add mod modGraphic">
          <ac:chgData name="Tanecha Crosdale" userId="0aeb9e920477e115" providerId="LiveId" clId="{5FD33334-4ECC-4B84-AA90-CDF208BA28DE}" dt="2026-06-21T01:35:56.747" v="11302"/>
          <ac:graphicFrameMkLst>
            <pc:docMk/>
            <pc:sldMk cId="2228824589" sldId="264"/>
            <ac:graphicFrameMk id="5" creationId="{10393F13-E666-11E3-7259-F56C994314FD}"/>
          </ac:graphicFrameMkLst>
        </pc:graphicFrameChg>
      </pc:sldChg>
      <pc:sldChg chg="addSp delSp modSp new mod setBg setClrOvrMap">
        <pc:chgData name="Tanecha Crosdale" userId="0aeb9e920477e115" providerId="LiveId" clId="{5FD33334-4ECC-4B84-AA90-CDF208BA28DE}" dt="2026-06-21T01:40:42.534" v="11327"/>
        <pc:sldMkLst>
          <pc:docMk/>
          <pc:sldMk cId="3761825661" sldId="265"/>
        </pc:sldMkLst>
        <pc:spChg chg="mod ord">
          <ac:chgData name="Tanecha Crosdale" userId="0aeb9e920477e115" providerId="LiveId" clId="{5FD33334-4ECC-4B84-AA90-CDF208BA28DE}" dt="2026-06-21T01:40:42.534" v="11327"/>
          <ac:spMkLst>
            <pc:docMk/>
            <pc:sldMk cId="3761825661" sldId="265"/>
            <ac:spMk id="2" creationId="{A7B8B7A1-D288-9B64-E7D2-03B61E6B10B8}"/>
          </ac:spMkLst>
        </pc:spChg>
        <pc:spChg chg="del mod">
          <ac:chgData name="Tanecha Crosdale" userId="0aeb9e920477e115" providerId="LiveId" clId="{5FD33334-4ECC-4B84-AA90-CDF208BA28DE}" dt="2026-06-21T01:09:38.137" v="11232" actId="12084"/>
          <ac:spMkLst>
            <pc:docMk/>
            <pc:sldMk cId="3761825661" sldId="265"/>
            <ac:spMk id="3" creationId="{A673DD7D-2DB3-7658-A0F8-44C089B42030}"/>
          </ac:spMkLst>
        </pc:spChg>
        <pc:spChg chg="add del">
          <ac:chgData name="Tanecha Crosdale" userId="0aeb9e920477e115" providerId="LiveId" clId="{5FD33334-4ECC-4B84-AA90-CDF208BA28DE}" dt="2026-06-21T01:12:25.907" v="11242" actId="26606"/>
          <ac:spMkLst>
            <pc:docMk/>
            <pc:sldMk cId="3761825661" sldId="265"/>
            <ac:spMk id="9" creationId="{35DB3719-6FDC-4E5D-891D-FF40B7300F64}"/>
          </ac:spMkLst>
        </pc:spChg>
        <pc:spChg chg="add del">
          <ac:chgData name="Tanecha Crosdale" userId="0aeb9e920477e115" providerId="LiveId" clId="{5FD33334-4ECC-4B84-AA90-CDF208BA28DE}" dt="2026-06-21T01:12:43.278" v="11244" actId="26606"/>
          <ac:spMkLst>
            <pc:docMk/>
            <pc:sldMk cId="3761825661" sldId="265"/>
            <ac:spMk id="10" creationId="{9228552E-C8B1-4A80-8448-0787CE0FC704}"/>
          </ac:spMkLst>
        </pc:spChg>
        <pc:spChg chg="add del">
          <ac:chgData name="Tanecha Crosdale" userId="0aeb9e920477e115" providerId="LiveId" clId="{5FD33334-4ECC-4B84-AA90-CDF208BA28DE}" dt="2026-06-21T01:12:25.907" v="11242" actId="26606"/>
          <ac:spMkLst>
            <pc:docMk/>
            <pc:sldMk cId="3761825661" sldId="265"/>
            <ac:spMk id="11" creationId="{E0CBAC23-2E3F-4A90-BA59-F8299F6A5439}"/>
          </ac:spMkLst>
        </pc:spChg>
        <pc:spChg chg="add del">
          <ac:chgData name="Tanecha Crosdale" userId="0aeb9e920477e115" providerId="LiveId" clId="{5FD33334-4ECC-4B84-AA90-CDF208BA28DE}" dt="2026-06-21T01:15:59.837" v="11258" actId="26606"/>
          <ac:spMkLst>
            <pc:docMk/>
            <pc:sldMk cId="3761825661" sldId="265"/>
            <ac:spMk id="12" creationId="{4B56CC07-3AFD-4C79-AFB2-0428FBBD79D1}"/>
          </ac:spMkLst>
        </pc:spChg>
        <pc:spChg chg="add del">
          <ac:chgData name="Tanecha Crosdale" userId="0aeb9e920477e115" providerId="LiveId" clId="{5FD33334-4ECC-4B84-AA90-CDF208BA28DE}" dt="2026-06-21T01:15:59.837" v="11258" actId="26606"/>
          <ac:spMkLst>
            <pc:docMk/>
            <pc:sldMk cId="3761825661" sldId="265"/>
            <ac:spMk id="13" creationId="{4037C1C0-FADA-40C7-B923-037899A24F09}"/>
          </ac:spMkLst>
        </pc:spChg>
        <pc:spChg chg="add del">
          <ac:chgData name="Tanecha Crosdale" userId="0aeb9e920477e115" providerId="LiveId" clId="{5FD33334-4ECC-4B84-AA90-CDF208BA28DE}" dt="2026-06-21T01:15:53.416" v="11256" actId="26606"/>
          <ac:spMkLst>
            <pc:docMk/>
            <pc:sldMk cId="3761825661" sldId="265"/>
            <ac:spMk id="16" creationId="{10EB215C-7839-4CEA-AA02-B8F7755F9CE9}"/>
          </ac:spMkLst>
        </pc:spChg>
        <pc:spChg chg="add del">
          <ac:chgData name="Tanecha Crosdale" userId="0aeb9e920477e115" providerId="LiveId" clId="{5FD33334-4ECC-4B84-AA90-CDF208BA28DE}" dt="2026-06-21T01:15:53.416" v="11256" actId="26606"/>
          <ac:spMkLst>
            <pc:docMk/>
            <pc:sldMk cId="3761825661" sldId="265"/>
            <ac:spMk id="17" creationId="{91011C6D-05BE-4D99-8C11-A0E478B12996}"/>
          </ac:spMkLst>
        </pc:spChg>
        <pc:spChg chg="add del">
          <ac:chgData name="Tanecha Crosdale" userId="0aeb9e920477e115" providerId="LiveId" clId="{5FD33334-4ECC-4B84-AA90-CDF208BA28DE}" dt="2026-06-21T01:15:53.416" v="11256" actId="26606"/>
          <ac:spMkLst>
            <pc:docMk/>
            <pc:sldMk cId="3761825661" sldId="265"/>
            <ac:spMk id="18" creationId="{6BFFEA99-E831-4C3B-8D16-0EA4AB33FFCA}"/>
          </ac:spMkLst>
        </pc:spChg>
        <pc:spChg chg="add del">
          <ac:chgData name="Tanecha Crosdale" userId="0aeb9e920477e115" providerId="LiveId" clId="{5FD33334-4ECC-4B84-AA90-CDF208BA28DE}" dt="2026-06-21T01:14:18.086" v="11248" actId="26606"/>
          <ac:spMkLst>
            <pc:docMk/>
            <pc:sldMk cId="3761825661" sldId="265"/>
            <ac:spMk id="19" creationId="{B50AB553-2A96-4A92-96F2-93548E096954}"/>
          </ac:spMkLst>
        </pc:spChg>
        <pc:spChg chg="add del">
          <ac:chgData name="Tanecha Crosdale" userId="0aeb9e920477e115" providerId="LiveId" clId="{5FD33334-4ECC-4B84-AA90-CDF208BA28DE}" dt="2026-06-21T01:15:53.416" v="11256" actId="26606"/>
          <ac:spMkLst>
            <pc:docMk/>
            <pc:sldMk cId="3761825661" sldId="265"/>
            <ac:spMk id="20" creationId="{3B9FD11D-7561-43C8-BE54-00D7DCF0E211}"/>
          </ac:spMkLst>
        </pc:spChg>
        <pc:spChg chg="add del">
          <ac:chgData name="Tanecha Crosdale" userId="0aeb9e920477e115" providerId="LiveId" clId="{5FD33334-4ECC-4B84-AA90-CDF208BA28DE}" dt="2026-06-21T01:14:49.398" v="11250" actId="26606"/>
          <ac:spMkLst>
            <pc:docMk/>
            <pc:sldMk cId="3761825661" sldId="265"/>
            <ac:spMk id="21" creationId="{70BEB1E7-2F88-40BC-B73D-42E5B6F80BFC}"/>
          </ac:spMkLst>
        </pc:spChg>
        <pc:spChg chg="add del">
          <ac:chgData name="Tanecha Crosdale" userId="0aeb9e920477e115" providerId="LiveId" clId="{5FD33334-4ECC-4B84-AA90-CDF208BA28DE}" dt="2026-06-21T01:14:49.398" v="11250" actId="26606"/>
          <ac:spMkLst>
            <pc:docMk/>
            <pc:sldMk cId="3761825661" sldId="265"/>
            <ac:spMk id="22" creationId="{4F7EBAE4-9945-4473-9E34-B2C66EA0F03D}"/>
          </ac:spMkLst>
        </pc:spChg>
        <pc:spChg chg="add del">
          <ac:chgData name="Tanecha Crosdale" userId="0aeb9e920477e115" providerId="LiveId" clId="{5FD33334-4ECC-4B84-AA90-CDF208BA28DE}" dt="2026-06-21T01:14:49.398" v="11250" actId="26606"/>
          <ac:spMkLst>
            <pc:docMk/>
            <pc:sldMk cId="3761825661" sldId="265"/>
            <ac:spMk id="23" creationId="{A7B99495-F43F-4D80-A44F-2CB4764EB90B}"/>
          </ac:spMkLst>
        </pc:spChg>
        <pc:spChg chg="add del">
          <ac:chgData name="Tanecha Crosdale" userId="0aeb9e920477e115" providerId="LiveId" clId="{5FD33334-4ECC-4B84-AA90-CDF208BA28DE}" dt="2026-06-21T01:14:58.471" v="11252" actId="26606"/>
          <ac:spMkLst>
            <pc:docMk/>
            <pc:sldMk cId="3761825661" sldId="265"/>
            <ac:spMk id="25" creationId="{9CE0A68D-28EF-49D9-B84B-5DAB38714976}"/>
          </ac:spMkLst>
        </pc:spChg>
        <pc:spChg chg="add del">
          <ac:chgData name="Tanecha Crosdale" userId="0aeb9e920477e115" providerId="LiveId" clId="{5FD33334-4ECC-4B84-AA90-CDF208BA28DE}" dt="2026-06-21T01:14:58.471" v="11252" actId="26606"/>
          <ac:spMkLst>
            <pc:docMk/>
            <pc:sldMk cId="3761825661" sldId="265"/>
            <ac:spMk id="26" creationId="{1FA0C3DC-24DE-44E3-9D41-CAA5F3B20751}"/>
          </ac:spMkLst>
        </pc:spChg>
        <pc:spChg chg="add del">
          <ac:chgData name="Tanecha Crosdale" userId="0aeb9e920477e115" providerId="LiveId" clId="{5FD33334-4ECC-4B84-AA90-CDF208BA28DE}" dt="2026-06-21T01:15:53.416" v="11256" actId="26606"/>
          <ac:spMkLst>
            <pc:docMk/>
            <pc:sldMk cId="3761825661" sldId="265"/>
            <ac:spMk id="27" creationId="{8D91DE60-2C2D-4D7E-A6B4-C9499017DE4C}"/>
          </ac:spMkLst>
        </pc:spChg>
        <pc:graphicFrameChg chg="add mod modGraphic">
          <ac:chgData name="Tanecha Crosdale" userId="0aeb9e920477e115" providerId="LiveId" clId="{5FD33334-4ECC-4B84-AA90-CDF208BA28DE}" dt="2026-06-21T01:38:10.006" v="11317" actId="403"/>
          <ac:graphicFrameMkLst>
            <pc:docMk/>
            <pc:sldMk cId="3761825661" sldId="265"/>
            <ac:graphicFrameMk id="4" creationId="{8B2CA69F-4B76-2F9B-0CE3-8EEF81034D2A}"/>
          </ac:graphicFrameMkLst>
        </pc:graphicFrameChg>
        <pc:picChg chg="add del">
          <ac:chgData name="Tanecha Crosdale" userId="0aeb9e920477e115" providerId="LiveId" clId="{5FD33334-4ECC-4B84-AA90-CDF208BA28DE}" dt="2026-06-21T01:12:43.278" v="11244" actId="26606"/>
          <ac:picMkLst>
            <pc:docMk/>
            <pc:sldMk cId="3761825661" sldId="265"/>
            <ac:picMk id="6" creationId="{BB3E01B0-6AFF-8BDF-FEA9-99F7ED3642DF}"/>
          </ac:picMkLst>
        </pc:picChg>
        <pc:picChg chg="add del mod">
          <ac:chgData name="Tanecha Crosdale" userId="0aeb9e920477e115" providerId="LiveId" clId="{5FD33334-4ECC-4B84-AA90-CDF208BA28DE}" dt="2026-06-21T01:15:59.837" v="11258" actId="26606"/>
          <ac:picMkLst>
            <pc:docMk/>
            <pc:sldMk cId="3761825661" sldId="265"/>
            <ac:picMk id="14" creationId="{1BD31375-F523-C9F2-4220-D0AACE9DFF1F}"/>
          </ac:picMkLst>
        </pc:picChg>
      </pc:sldChg>
      <pc:sldChg chg="addSp delSp modSp new mod setBg">
        <pc:chgData name="Tanecha Crosdale" userId="0aeb9e920477e115" providerId="LiveId" clId="{5FD33334-4ECC-4B84-AA90-CDF208BA28DE}" dt="2026-06-21T01:42:34.448" v="11334" actId="26606"/>
        <pc:sldMkLst>
          <pc:docMk/>
          <pc:sldMk cId="3997490353" sldId="267"/>
        </pc:sldMkLst>
        <pc:spChg chg="mod">
          <ac:chgData name="Tanecha Crosdale" userId="0aeb9e920477e115" providerId="LiveId" clId="{5FD33334-4ECC-4B84-AA90-CDF208BA28DE}" dt="2026-06-21T01:42:34.448" v="11334" actId="26606"/>
          <ac:spMkLst>
            <pc:docMk/>
            <pc:sldMk cId="3997490353" sldId="267"/>
            <ac:spMk id="2" creationId="{87F07A50-E6B2-B727-DFCE-E8DE2B1EEA7B}"/>
          </ac:spMkLst>
        </pc:spChg>
        <pc:spChg chg="add del mod">
          <ac:chgData name="Tanecha Crosdale" userId="0aeb9e920477e115" providerId="LiveId" clId="{5FD33334-4ECC-4B84-AA90-CDF208BA28DE}" dt="2026-06-21T01:42:34.448" v="11334" actId="26606"/>
          <ac:spMkLst>
            <pc:docMk/>
            <pc:sldMk cId="3997490353" sldId="267"/>
            <ac:spMk id="3" creationId="{F0AE6FAB-461D-532A-1DF9-6C6A37DA83B2}"/>
          </ac:spMkLst>
        </pc:spChg>
        <pc:spChg chg="add del">
          <ac:chgData name="Tanecha Crosdale" userId="0aeb9e920477e115" providerId="LiveId" clId="{5FD33334-4ECC-4B84-AA90-CDF208BA28DE}" dt="2026-06-21T01:40:40.774" v="11325" actId="26606"/>
          <ac:spMkLst>
            <pc:docMk/>
            <pc:sldMk cId="3997490353" sldId="267"/>
            <ac:spMk id="8" creationId="{F63C748C-967B-4A7B-A90F-3EDD0F485AC6}"/>
          </ac:spMkLst>
        </pc:spChg>
        <pc:spChg chg="add del">
          <ac:chgData name="Tanecha Crosdale" userId="0aeb9e920477e115" providerId="LiveId" clId="{5FD33334-4ECC-4B84-AA90-CDF208BA28DE}" dt="2026-06-21T01:41:19.182" v="11329" actId="26606"/>
          <ac:spMkLst>
            <pc:docMk/>
            <pc:sldMk cId="3997490353" sldId="267"/>
            <ac:spMk id="9" creationId="{BACC6370-2D7E-4714-9D71-7542949D7D5D}"/>
          </ac:spMkLst>
        </pc:spChg>
        <pc:spChg chg="add del">
          <ac:chgData name="Tanecha Crosdale" userId="0aeb9e920477e115" providerId="LiveId" clId="{5FD33334-4ECC-4B84-AA90-CDF208BA28DE}" dt="2026-06-21T01:40:40.774" v="11325" actId="26606"/>
          <ac:spMkLst>
            <pc:docMk/>
            <pc:sldMk cId="3997490353" sldId="267"/>
            <ac:spMk id="10" creationId="{C0143637-4934-44E4-B909-BAF1E7B27972}"/>
          </ac:spMkLst>
        </pc:spChg>
        <pc:spChg chg="add del">
          <ac:chgData name="Tanecha Crosdale" userId="0aeb9e920477e115" providerId="LiveId" clId="{5FD33334-4ECC-4B84-AA90-CDF208BA28DE}" dt="2026-06-21T01:41:19.182" v="11329" actId="26606"/>
          <ac:spMkLst>
            <pc:docMk/>
            <pc:sldMk cId="3997490353" sldId="267"/>
            <ac:spMk id="11" creationId="{F68B3F68-107C-434F-AA38-110D5EA91B85}"/>
          </ac:spMkLst>
        </pc:spChg>
        <pc:spChg chg="add del">
          <ac:chgData name="Tanecha Crosdale" userId="0aeb9e920477e115" providerId="LiveId" clId="{5FD33334-4ECC-4B84-AA90-CDF208BA28DE}" dt="2026-06-21T01:42:02.705" v="11331" actId="26606"/>
          <ac:spMkLst>
            <pc:docMk/>
            <pc:sldMk cId="3997490353" sldId="267"/>
            <ac:spMk id="12" creationId="{081E4A58-353D-44AE-B2FC-2A74E2E400F7}"/>
          </ac:spMkLst>
        </pc:spChg>
        <pc:spChg chg="add del">
          <ac:chgData name="Tanecha Crosdale" userId="0aeb9e920477e115" providerId="LiveId" clId="{5FD33334-4ECC-4B84-AA90-CDF208BA28DE}" dt="2026-06-21T01:41:19.182" v="11329" actId="26606"/>
          <ac:spMkLst>
            <pc:docMk/>
            <pc:sldMk cId="3997490353" sldId="267"/>
            <ac:spMk id="13" creationId="{AAD0DBB9-1A4B-4391-81D4-CB19F9AB918A}"/>
          </ac:spMkLst>
        </pc:spChg>
        <pc:spChg chg="add del">
          <ac:chgData name="Tanecha Crosdale" userId="0aeb9e920477e115" providerId="LiveId" clId="{5FD33334-4ECC-4B84-AA90-CDF208BA28DE}" dt="2026-06-21T01:41:19.182" v="11329" actId="26606"/>
          <ac:spMkLst>
            <pc:docMk/>
            <pc:sldMk cId="3997490353" sldId="267"/>
            <ac:spMk id="15" creationId="{063BBA22-50EA-4C4D-BE05-F1CE4E63AA56}"/>
          </ac:spMkLst>
        </pc:spChg>
        <pc:spChg chg="add del">
          <ac:chgData name="Tanecha Crosdale" userId="0aeb9e920477e115" providerId="LiveId" clId="{5FD33334-4ECC-4B84-AA90-CDF208BA28DE}" dt="2026-06-21T01:42:02.705" v="11331" actId="26606"/>
          <ac:spMkLst>
            <pc:docMk/>
            <pc:sldMk cId="3997490353" sldId="267"/>
            <ac:spMk id="17" creationId="{907EF6B7-1338-4443-8C46-6A318D952DFD}"/>
          </ac:spMkLst>
        </pc:spChg>
        <pc:spChg chg="add del">
          <ac:chgData name="Tanecha Crosdale" userId="0aeb9e920477e115" providerId="LiveId" clId="{5FD33334-4ECC-4B84-AA90-CDF208BA28DE}" dt="2026-06-21T01:42:02.705" v="11331" actId="26606"/>
          <ac:spMkLst>
            <pc:docMk/>
            <pc:sldMk cId="3997490353" sldId="267"/>
            <ac:spMk id="18" creationId="{DAAE4CDD-124C-4DCF-9584-B6033B545DD5}"/>
          </ac:spMkLst>
        </pc:spChg>
        <pc:spChg chg="add del">
          <ac:chgData name="Tanecha Crosdale" userId="0aeb9e920477e115" providerId="LiveId" clId="{5FD33334-4ECC-4B84-AA90-CDF208BA28DE}" dt="2026-06-21T01:42:02.705" v="11331" actId="26606"/>
          <ac:spMkLst>
            <pc:docMk/>
            <pc:sldMk cId="3997490353" sldId="267"/>
            <ac:spMk id="19" creationId="{F0AE6FAB-461D-532A-1DF9-6C6A37DA83B2}"/>
          </ac:spMkLst>
        </pc:spChg>
        <pc:spChg chg="add del">
          <ac:chgData name="Tanecha Crosdale" userId="0aeb9e920477e115" providerId="LiveId" clId="{5FD33334-4ECC-4B84-AA90-CDF208BA28DE}" dt="2026-06-21T01:42:34.436" v="11333" actId="26606"/>
          <ac:spMkLst>
            <pc:docMk/>
            <pc:sldMk cId="3997490353" sldId="267"/>
            <ac:spMk id="21" creationId="{BACC6370-2D7E-4714-9D71-7542949D7D5D}"/>
          </ac:spMkLst>
        </pc:spChg>
        <pc:spChg chg="add del">
          <ac:chgData name="Tanecha Crosdale" userId="0aeb9e920477e115" providerId="LiveId" clId="{5FD33334-4ECC-4B84-AA90-CDF208BA28DE}" dt="2026-06-21T01:42:34.436" v="11333" actId="26606"/>
          <ac:spMkLst>
            <pc:docMk/>
            <pc:sldMk cId="3997490353" sldId="267"/>
            <ac:spMk id="22" creationId="{256B2C21-A230-48C0-8DF1-C46611373C44}"/>
          </ac:spMkLst>
        </pc:spChg>
        <pc:spChg chg="add del">
          <ac:chgData name="Tanecha Crosdale" userId="0aeb9e920477e115" providerId="LiveId" clId="{5FD33334-4ECC-4B84-AA90-CDF208BA28DE}" dt="2026-06-21T01:42:34.436" v="11333" actId="26606"/>
          <ac:spMkLst>
            <pc:docMk/>
            <pc:sldMk cId="3997490353" sldId="267"/>
            <ac:spMk id="23" creationId="{3847E18C-932D-4C95-AABA-FEC7C9499AD7}"/>
          </ac:spMkLst>
        </pc:spChg>
        <pc:spChg chg="add del">
          <ac:chgData name="Tanecha Crosdale" userId="0aeb9e920477e115" providerId="LiveId" clId="{5FD33334-4ECC-4B84-AA90-CDF208BA28DE}" dt="2026-06-21T01:42:34.436" v="11333" actId="26606"/>
          <ac:spMkLst>
            <pc:docMk/>
            <pc:sldMk cId="3997490353" sldId="267"/>
            <ac:spMk id="24" creationId="{3150CB11-0C61-439E-910F-5787759E72A0}"/>
          </ac:spMkLst>
        </pc:spChg>
        <pc:spChg chg="add del">
          <ac:chgData name="Tanecha Crosdale" userId="0aeb9e920477e115" providerId="LiveId" clId="{5FD33334-4ECC-4B84-AA90-CDF208BA28DE}" dt="2026-06-21T01:42:34.436" v="11333" actId="26606"/>
          <ac:spMkLst>
            <pc:docMk/>
            <pc:sldMk cId="3997490353" sldId="267"/>
            <ac:spMk id="25" creationId="{43F8A58B-5155-44CE-A5FF-7647B47D0A7A}"/>
          </ac:spMkLst>
        </pc:spChg>
        <pc:spChg chg="add del">
          <ac:chgData name="Tanecha Crosdale" userId="0aeb9e920477e115" providerId="LiveId" clId="{5FD33334-4ECC-4B84-AA90-CDF208BA28DE}" dt="2026-06-21T01:42:34.436" v="11333" actId="26606"/>
          <ac:spMkLst>
            <pc:docMk/>
            <pc:sldMk cId="3997490353" sldId="267"/>
            <ac:spMk id="26" creationId="{443F2ACA-E6D6-4028-82DD-F03C262D5DE6}"/>
          </ac:spMkLst>
        </pc:spChg>
        <pc:spChg chg="add">
          <ac:chgData name="Tanecha Crosdale" userId="0aeb9e920477e115" providerId="LiveId" clId="{5FD33334-4ECC-4B84-AA90-CDF208BA28DE}" dt="2026-06-21T01:42:34.448" v="11334" actId="26606"/>
          <ac:spMkLst>
            <pc:docMk/>
            <pc:sldMk cId="3997490353" sldId="267"/>
            <ac:spMk id="29" creationId="{907EF6B7-1338-4443-8C46-6A318D952DFD}"/>
          </ac:spMkLst>
        </pc:spChg>
        <pc:spChg chg="add">
          <ac:chgData name="Tanecha Crosdale" userId="0aeb9e920477e115" providerId="LiveId" clId="{5FD33334-4ECC-4B84-AA90-CDF208BA28DE}" dt="2026-06-21T01:42:34.448" v="11334" actId="26606"/>
          <ac:spMkLst>
            <pc:docMk/>
            <pc:sldMk cId="3997490353" sldId="267"/>
            <ac:spMk id="30" creationId="{DAAE4CDD-124C-4DCF-9584-B6033B545DD5}"/>
          </ac:spMkLst>
        </pc:spChg>
        <pc:spChg chg="add">
          <ac:chgData name="Tanecha Crosdale" userId="0aeb9e920477e115" providerId="LiveId" clId="{5FD33334-4ECC-4B84-AA90-CDF208BA28DE}" dt="2026-06-21T01:42:34.448" v="11334" actId="26606"/>
          <ac:spMkLst>
            <pc:docMk/>
            <pc:sldMk cId="3997490353" sldId="267"/>
            <ac:spMk id="31" creationId="{081E4A58-353D-44AE-B2FC-2A74E2E400F7}"/>
          </ac:spMkLst>
        </pc:spChg>
        <pc:spChg chg="add">
          <ac:chgData name="Tanecha Crosdale" userId="0aeb9e920477e115" providerId="LiveId" clId="{5FD33334-4ECC-4B84-AA90-CDF208BA28DE}" dt="2026-06-21T01:42:34.448" v="11334" actId="26606"/>
          <ac:spMkLst>
            <pc:docMk/>
            <pc:sldMk cId="3997490353" sldId="267"/>
            <ac:spMk id="32" creationId="{F0AE6FAB-461D-532A-1DF9-6C6A37DA83B2}"/>
          </ac:spMkLst>
        </pc:spChg>
        <pc:graphicFrameChg chg="add del">
          <ac:chgData name="Tanecha Crosdale" userId="0aeb9e920477e115" providerId="LiveId" clId="{5FD33334-4ECC-4B84-AA90-CDF208BA28DE}" dt="2026-06-21T01:41:19.182" v="11329" actId="26606"/>
          <ac:graphicFrameMkLst>
            <pc:docMk/>
            <pc:sldMk cId="3997490353" sldId="267"/>
            <ac:graphicFrameMk id="5" creationId="{317C4D8D-C487-8008-96C7-ED129996C321}"/>
          </ac:graphicFrameMkLst>
        </pc:graphicFrameChg>
        <pc:graphicFrameChg chg="add del">
          <ac:chgData name="Tanecha Crosdale" userId="0aeb9e920477e115" providerId="LiveId" clId="{5FD33334-4ECC-4B84-AA90-CDF208BA28DE}" dt="2026-06-21T01:42:34.436" v="11333" actId="26606"/>
          <ac:graphicFrameMkLst>
            <pc:docMk/>
            <pc:sldMk cId="3997490353" sldId="267"/>
            <ac:graphicFrameMk id="27" creationId="{653BD1C5-AA53-1784-A743-69BB0D60522D}"/>
          </ac:graphicFrameMkLst>
        </pc:graphicFrameChg>
      </pc:sldChg>
      <pc:sldChg chg="delSp modSp new mod">
        <pc:chgData name="Tanecha Crosdale" userId="0aeb9e920477e115" providerId="LiveId" clId="{5FD33334-4ECC-4B84-AA90-CDF208BA28DE}" dt="2026-06-21T00:58:59.764" v="11218" actId="20577"/>
        <pc:sldMkLst>
          <pc:docMk/>
          <pc:sldMk cId="2076583166" sldId="268"/>
        </pc:sldMkLst>
        <pc:spChg chg="mod">
          <ac:chgData name="Tanecha Crosdale" userId="0aeb9e920477e115" providerId="LiveId" clId="{5FD33334-4ECC-4B84-AA90-CDF208BA28DE}" dt="2026-06-21T00:58:59.764" v="11218" actId="20577"/>
          <ac:spMkLst>
            <pc:docMk/>
            <pc:sldMk cId="2076583166" sldId="268"/>
            <ac:spMk id="3" creationId="{B9586C31-0DFA-7C04-4F6D-F0BF6659B29A}"/>
          </ac:spMkLst>
        </pc:spChg>
      </pc:sldChg>
      <pc:sldChg chg="addSp delSp modSp new mod">
        <pc:chgData name="Tanecha Crosdale" userId="0aeb9e920477e115" providerId="LiveId" clId="{5FD33334-4ECC-4B84-AA90-CDF208BA28DE}" dt="2026-06-21T01:40:42.534" v="11327"/>
        <pc:sldMkLst>
          <pc:docMk/>
          <pc:sldMk cId="1952170048" sldId="269"/>
        </pc:sldMkLst>
        <pc:spChg chg="mod">
          <ac:chgData name="Tanecha Crosdale" userId="0aeb9e920477e115" providerId="LiveId" clId="{5FD33334-4ECC-4B84-AA90-CDF208BA28DE}" dt="2026-06-21T01:40:42.534" v="11327"/>
          <ac:spMkLst>
            <pc:docMk/>
            <pc:sldMk cId="1952170048" sldId="269"/>
            <ac:spMk id="2" creationId="{90E71D8A-3168-0668-A228-DFFA9D97E2D6}"/>
          </ac:spMkLst>
        </pc:spChg>
        <pc:spChg chg="del mod">
          <ac:chgData name="Tanecha Crosdale" userId="0aeb9e920477e115" providerId="LiveId" clId="{5FD33334-4ECC-4B84-AA90-CDF208BA28DE}" dt="2026-06-21T01:22:32.358" v="11267" actId="12084"/>
          <ac:spMkLst>
            <pc:docMk/>
            <pc:sldMk cId="1952170048" sldId="269"/>
            <ac:spMk id="3" creationId="{C6A3BCF0-870C-D27E-3886-D1C25925506F}"/>
          </ac:spMkLst>
        </pc:spChg>
        <pc:spChg chg="del mod">
          <ac:chgData name="Tanecha Crosdale" userId="0aeb9e920477e115" providerId="LiveId" clId="{5FD33334-4ECC-4B84-AA90-CDF208BA28DE}" dt="2026-06-21T01:21:30.040" v="11266" actId="12084"/>
          <ac:spMkLst>
            <pc:docMk/>
            <pc:sldMk cId="1952170048" sldId="269"/>
            <ac:spMk id="4" creationId="{DC15B0B7-EAA9-E64E-B8C2-F7351B564DE1}"/>
          </ac:spMkLst>
        </pc:spChg>
        <pc:graphicFrameChg chg="add mod">
          <ac:chgData name="Tanecha Crosdale" userId="0aeb9e920477e115" providerId="LiveId" clId="{5FD33334-4ECC-4B84-AA90-CDF208BA28DE}" dt="2026-06-21T01:21:30.040" v="11266" actId="12084"/>
          <ac:graphicFrameMkLst>
            <pc:docMk/>
            <pc:sldMk cId="1952170048" sldId="269"/>
            <ac:graphicFrameMk id="5" creationId="{6FF519E5-CB76-D592-BCE7-A548783BB1E4}"/>
          </ac:graphicFrameMkLst>
        </pc:graphicFrameChg>
        <pc:graphicFrameChg chg="add mod">
          <ac:chgData name="Tanecha Crosdale" userId="0aeb9e920477e115" providerId="LiveId" clId="{5FD33334-4ECC-4B84-AA90-CDF208BA28DE}" dt="2026-06-21T01:40:42.534" v="11327"/>
          <ac:graphicFrameMkLst>
            <pc:docMk/>
            <pc:sldMk cId="1952170048" sldId="269"/>
            <ac:graphicFrameMk id="6" creationId="{3835C422-3972-7364-8770-DADF027B2555}"/>
          </ac:graphicFrameMkLst>
        </pc:graphicFrameChg>
      </pc:sldChg>
      <pc:sldChg chg="addSp delSp modSp new mod setBg delDesignElem">
        <pc:chgData name="Tanecha Crosdale" userId="0aeb9e920477e115" providerId="LiveId" clId="{5FD33334-4ECC-4B84-AA90-CDF208BA28DE}" dt="2026-06-21T01:40:42.534" v="11327"/>
        <pc:sldMkLst>
          <pc:docMk/>
          <pc:sldMk cId="907053418" sldId="270"/>
        </pc:sldMkLst>
        <pc:spChg chg="mod">
          <ac:chgData name="Tanecha Crosdale" userId="0aeb9e920477e115" providerId="LiveId" clId="{5FD33334-4ECC-4B84-AA90-CDF208BA28DE}" dt="2026-06-21T01:40:42.534" v="11327"/>
          <ac:spMkLst>
            <pc:docMk/>
            <pc:sldMk cId="907053418" sldId="270"/>
            <ac:spMk id="2" creationId="{83B9643D-6787-EFB7-1C5A-E2672CDB934F}"/>
          </ac:spMkLst>
        </pc:spChg>
        <pc:spChg chg="del mod">
          <ac:chgData name="Tanecha Crosdale" userId="0aeb9e920477e115" providerId="LiveId" clId="{5FD33334-4ECC-4B84-AA90-CDF208BA28DE}" dt="2026-06-21T01:05:52.399" v="11229" actId="12084"/>
          <ac:spMkLst>
            <pc:docMk/>
            <pc:sldMk cId="907053418" sldId="270"/>
            <ac:spMk id="3" creationId="{DE591724-C882-181A-0451-62C2D9B00B4B}"/>
          </ac:spMkLst>
        </pc:spChg>
        <pc:spChg chg="add del">
          <ac:chgData name="Tanecha Crosdale" userId="0aeb9e920477e115" providerId="LiveId" clId="{5FD33334-4ECC-4B84-AA90-CDF208BA28DE}" dt="2026-06-21T01:40:42.534" v="11327"/>
          <ac:spMkLst>
            <pc:docMk/>
            <pc:sldMk cId="907053418" sldId="270"/>
            <ac:spMk id="9" creationId="{BACC6370-2D7E-4714-9D71-7542949D7D5D}"/>
          </ac:spMkLst>
        </pc:spChg>
        <pc:spChg chg="add del">
          <ac:chgData name="Tanecha Crosdale" userId="0aeb9e920477e115" providerId="LiveId" clId="{5FD33334-4ECC-4B84-AA90-CDF208BA28DE}" dt="2026-06-21T01:40:42.534" v="11327"/>
          <ac:spMkLst>
            <pc:docMk/>
            <pc:sldMk cId="907053418" sldId="270"/>
            <ac:spMk id="11" creationId="{F68B3F68-107C-434F-AA38-110D5EA91B85}"/>
          </ac:spMkLst>
        </pc:spChg>
        <pc:spChg chg="add del">
          <ac:chgData name="Tanecha Crosdale" userId="0aeb9e920477e115" providerId="LiveId" clId="{5FD33334-4ECC-4B84-AA90-CDF208BA28DE}" dt="2026-06-21T01:40:42.534" v="11327"/>
          <ac:spMkLst>
            <pc:docMk/>
            <pc:sldMk cId="907053418" sldId="270"/>
            <ac:spMk id="13" creationId="{AAD0DBB9-1A4B-4391-81D4-CB19F9AB918A}"/>
          </ac:spMkLst>
        </pc:spChg>
        <pc:spChg chg="add del">
          <ac:chgData name="Tanecha Crosdale" userId="0aeb9e920477e115" providerId="LiveId" clId="{5FD33334-4ECC-4B84-AA90-CDF208BA28DE}" dt="2026-06-21T01:40:42.534" v="11327"/>
          <ac:spMkLst>
            <pc:docMk/>
            <pc:sldMk cId="907053418" sldId="270"/>
            <ac:spMk id="15" creationId="{063BBA22-50EA-4C4D-BE05-F1CE4E63AA56}"/>
          </ac:spMkLst>
        </pc:spChg>
        <pc:graphicFrameChg chg="add mod modGraphic">
          <ac:chgData name="Tanecha Crosdale" userId="0aeb9e920477e115" providerId="LiveId" clId="{5FD33334-4ECC-4B84-AA90-CDF208BA28DE}" dt="2026-06-21T01:08:05.454" v="11231" actId="26606"/>
          <ac:graphicFrameMkLst>
            <pc:docMk/>
            <pc:sldMk cId="907053418" sldId="270"/>
            <ac:graphicFrameMk id="4" creationId="{B6B78232-AFA4-CC44-AD63-EBA3E78671B6}"/>
          </ac:graphicFrameMkLst>
        </pc:graphicFrameChg>
      </pc:sldChg>
      <pc:sldChg chg="addSp delSp modSp new mod">
        <pc:chgData name="Tanecha Crosdale" userId="0aeb9e920477e115" providerId="LiveId" clId="{5FD33334-4ECC-4B84-AA90-CDF208BA28DE}" dt="2026-06-21T01:28:15.823" v="11273" actId="12100"/>
        <pc:sldMkLst>
          <pc:docMk/>
          <pc:sldMk cId="2917096307" sldId="271"/>
        </pc:sldMkLst>
        <pc:spChg chg="del mod">
          <ac:chgData name="Tanecha Crosdale" userId="0aeb9e920477e115" providerId="LiveId" clId="{5FD33334-4ECC-4B84-AA90-CDF208BA28DE}" dt="2026-06-21T01:25:45.418" v="11269" actId="12084"/>
          <ac:spMkLst>
            <pc:docMk/>
            <pc:sldMk cId="2917096307" sldId="271"/>
            <ac:spMk id="3" creationId="{19E9744B-51D3-4666-3664-994515208AE3}"/>
          </ac:spMkLst>
        </pc:spChg>
        <pc:graphicFrameChg chg="add mod">
          <ac:chgData name="Tanecha Crosdale" userId="0aeb9e920477e115" providerId="LiveId" clId="{5FD33334-4ECC-4B84-AA90-CDF208BA28DE}" dt="2026-06-21T01:28:15.823" v="11273" actId="12100"/>
          <ac:graphicFrameMkLst>
            <pc:docMk/>
            <pc:sldMk cId="2917096307" sldId="271"/>
            <ac:graphicFrameMk id="2" creationId="{4A1D6C7D-92A8-A1D2-D656-DA6989621A65}"/>
          </ac:graphicFrameMkLst>
        </pc:graphicFrameChg>
      </pc:sldChg>
      <pc:sldChg chg="addSp delSp modSp new mod">
        <pc:chgData name="Tanecha Crosdale" userId="0aeb9e920477e115" providerId="LiveId" clId="{5FD33334-4ECC-4B84-AA90-CDF208BA28DE}" dt="2026-06-21T01:05:00.875" v="11227" actId="12084"/>
        <pc:sldMkLst>
          <pc:docMk/>
          <pc:sldMk cId="2336865965" sldId="272"/>
        </pc:sldMkLst>
        <pc:spChg chg="mod">
          <ac:chgData name="Tanecha Crosdale" userId="0aeb9e920477e115" providerId="LiveId" clId="{5FD33334-4ECC-4B84-AA90-CDF208BA28DE}" dt="2026-06-15T19:13:36.534" v="8524" actId="113"/>
          <ac:spMkLst>
            <pc:docMk/>
            <pc:sldMk cId="2336865965" sldId="272"/>
            <ac:spMk id="2" creationId="{3905406F-DBB1-E11A-3B21-1FB7DB2EC459}"/>
          </ac:spMkLst>
        </pc:spChg>
        <pc:spChg chg="del mod">
          <ac:chgData name="Tanecha Crosdale" userId="0aeb9e920477e115" providerId="LiveId" clId="{5FD33334-4ECC-4B84-AA90-CDF208BA28DE}" dt="2026-06-21T01:05:00.875" v="11227" actId="12084"/>
          <ac:spMkLst>
            <pc:docMk/>
            <pc:sldMk cId="2336865965" sldId="272"/>
            <ac:spMk id="3" creationId="{49486948-C78C-AA7C-4AEC-19F2DA0EA31F}"/>
          </ac:spMkLst>
        </pc:spChg>
        <pc:graphicFrameChg chg="add mod">
          <ac:chgData name="Tanecha Crosdale" userId="0aeb9e920477e115" providerId="LiveId" clId="{5FD33334-4ECC-4B84-AA90-CDF208BA28DE}" dt="2026-06-21T01:05:00.875" v="11227" actId="12084"/>
          <ac:graphicFrameMkLst>
            <pc:docMk/>
            <pc:sldMk cId="2336865965" sldId="272"/>
            <ac:graphicFrameMk id="4" creationId="{6D6938FD-5395-07F8-A149-4B93D953C203}"/>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BAF50C-7265-4AE9-9A84-C1375E4B858D}" type="doc">
      <dgm:prSet loTypeId="urn:microsoft.com/office/officeart/2005/8/layout/vProcess5" loCatId="process" qsTypeId="urn:microsoft.com/office/officeart/2005/8/quickstyle/simple4" qsCatId="simple" csTypeId="urn:microsoft.com/office/officeart/2005/8/colors/accent1_2" csCatId="accent1"/>
      <dgm:spPr/>
      <dgm:t>
        <a:bodyPr/>
        <a:lstStyle/>
        <a:p>
          <a:endParaRPr lang="en-US"/>
        </a:p>
      </dgm:t>
    </dgm:pt>
    <dgm:pt modelId="{2D08C7E1-D1C7-448A-87C3-CD9E3AE61FBE}">
      <dgm:prSet custT="1"/>
      <dgm:spPr/>
      <dgm:t>
        <a:bodyPr/>
        <a:lstStyle/>
        <a:p>
          <a:r>
            <a:rPr lang="en-GB" sz="1400" b="0" i="0" dirty="0"/>
            <a:t>In this presentation, I will be looking at Bowlby’s attachment theory. </a:t>
          </a:r>
          <a:endParaRPr lang="en-US" sz="1400" dirty="0"/>
        </a:p>
      </dgm:t>
    </dgm:pt>
    <dgm:pt modelId="{EC293370-46A7-4D6D-BF72-9A6B9807C21E}" type="parTrans" cxnId="{4F965B52-F4EA-4715-90CA-F826BDB19A5F}">
      <dgm:prSet/>
      <dgm:spPr/>
      <dgm:t>
        <a:bodyPr/>
        <a:lstStyle/>
        <a:p>
          <a:endParaRPr lang="en-US"/>
        </a:p>
      </dgm:t>
    </dgm:pt>
    <dgm:pt modelId="{C28FBBB8-46C7-4C25-8B58-CD136438CC3F}" type="sibTrans" cxnId="{4F965B52-F4EA-4715-90CA-F826BDB19A5F}">
      <dgm:prSet/>
      <dgm:spPr/>
      <dgm:t>
        <a:bodyPr/>
        <a:lstStyle/>
        <a:p>
          <a:endParaRPr lang="en-US"/>
        </a:p>
      </dgm:t>
    </dgm:pt>
    <dgm:pt modelId="{4A6C5363-F9CC-4963-8E4A-FC5574CBF510}">
      <dgm:prSet/>
      <dgm:spPr/>
      <dgm:t>
        <a:bodyPr/>
        <a:lstStyle/>
        <a:p>
          <a:r>
            <a:rPr lang="en-GB" b="0" i="0"/>
            <a:t>I will be focusing on a four-year-old boy experiencing social, emotional, and developmental difficulties.  </a:t>
          </a:r>
          <a:endParaRPr lang="en-US"/>
        </a:p>
      </dgm:t>
    </dgm:pt>
    <dgm:pt modelId="{A842A3F7-B616-4302-9B56-71A1D50B6689}" type="parTrans" cxnId="{134C1B5C-9081-4AF9-9966-DD915EC21217}">
      <dgm:prSet/>
      <dgm:spPr/>
      <dgm:t>
        <a:bodyPr/>
        <a:lstStyle/>
        <a:p>
          <a:endParaRPr lang="en-US"/>
        </a:p>
      </dgm:t>
    </dgm:pt>
    <dgm:pt modelId="{96D7A618-0CA4-4F97-8FA1-BAC53E3FC0AA}" type="sibTrans" cxnId="{134C1B5C-9081-4AF9-9966-DD915EC21217}">
      <dgm:prSet/>
      <dgm:spPr/>
      <dgm:t>
        <a:bodyPr/>
        <a:lstStyle/>
        <a:p>
          <a:endParaRPr lang="en-US"/>
        </a:p>
      </dgm:t>
    </dgm:pt>
    <dgm:pt modelId="{31DA7144-251E-425A-BBC0-5A51A6AC28D8}">
      <dgm:prSet/>
      <dgm:spPr/>
      <dgm:t>
        <a:bodyPr/>
        <a:lstStyle/>
        <a:p>
          <a:r>
            <a:rPr lang="en-GB" b="0" i="0"/>
            <a:t>Isaac’s circumstances, including relocation, disrupted childcare arrangements, and his mother’s postnatal depression, may have influenced his development and well-being.  </a:t>
          </a:r>
          <a:endParaRPr lang="en-US"/>
        </a:p>
      </dgm:t>
    </dgm:pt>
    <dgm:pt modelId="{9FF85515-4AF1-4E1E-8438-11DE5C3243D6}" type="parTrans" cxnId="{D74BBAF7-A0ED-4F35-B27F-B938209AD24C}">
      <dgm:prSet/>
      <dgm:spPr/>
      <dgm:t>
        <a:bodyPr/>
        <a:lstStyle/>
        <a:p>
          <a:endParaRPr lang="en-US"/>
        </a:p>
      </dgm:t>
    </dgm:pt>
    <dgm:pt modelId="{C2EA1634-FE4F-4CE1-9403-49524B4A2E39}" type="sibTrans" cxnId="{D74BBAF7-A0ED-4F35-B27F-B938209AD24C}">
      <dgm:prSet/>
      <dgm:spPr/>
      <dgm:t>
        <a:bodyPr/>
        <a:lstStyle/>
        <a:p>
          <a:endParaRPr lang="en-US"/>
        </a:p>
      </dgm:t>
    </dgm:pt>
    <dgm:pt modelId="{BB18CC20-3D9B-4B37-AF0A-3D85C1D74073}">
      <dgm:prSet/>
      <dgm:spPr/>
      <dgm:t>
        <a:bodyPr/>
        <a:lstStyle/>
        <a:p>
          <a:r>
            <a:rPr lang="en-GB" b="0" i="0" dirty="0"/>
            <a:t>Observations indicate challenges with language, social interaction, separation anxiety, and emotional regulation. This theory will analyse how Isaac’s early experiences may have shaped his development and will propose appropriate support strategies to promote positive outcomes.</a:t>
          </a:r>
          <a:endParaRPr lang="en-US" dirty="0"/>
        </a:p>
      </dgm:t>
    </dgm:pt>
    <dgm:pt modelId="{C6F05BD9-1A6E-42C1-A9DD-1C36E36F2870}" type="parTrans" cxnId="{6C6DF5C6-2125-4DC2-B614-B703483E8EE9}">
      <dgm:prSet/>
      <dgm:spPr/>
      <dgm:t>
        <a:bodyPr/>
        <a:lstStyle/>
        <a:p>
          <a:endParaRPr lang="en-US"/>
        </a:p>
      </dgm:t>
    </dgm:pt>
    <dgm:pt modelId="{1503F861-941F-4A5B-9358-FB15250C327C}" type="sibTrans" cxnId="{6C6DF5C6-2125-4DC2-B614-B703483E8EE9}">
      <dgm:prSet/>
      <dgm:spPr/>
      <dgm:t>
        <a:bodyPr/>
        <a:lstStyle/>
        <a:p>
          <a:endParaRPr lang="en-US"/>
        </a:p>
      </dgm:t>
    </dgm:pt>
    <dgm:pt modelId="{41C899AC-BD00-4B2D-A025-AB851AC8C67C}" type="pres">
      <dgm:prSet presAssocID="{11BAF50C-7265-4AE9-9A84-C1375E4B858D}" presName="outerComposite" presStyleCnt="0">
        <dgm:presLayoutVars>
          <dgm:chMax val="5"/>
          <dgm:dir/>
          <dgm:resizeHandles val="exact"/>
        </dgm:presLayoutVars>
      </dgm:prSet>
      <dgm:spPr/>
    </dgm:pt>
    <dgm:pt modelId="{714888F5-50CA-40C9-90E0-B8F172CE3CE6}" type="pres">
      <dgm:prSet presAssocID="{11BAF50C-7265-4AE9-9A84-C1375E4B858D}" presName="dummyMaxCanvas" presStyleCnt="0">
        <dgm:presLayoutVars/>
      </dgm:prSet>
      <dgm:spPr/>
    </dgm:pt>
    <dgm:pt modelId="{FD6C260D-2D26-47D9-A595-6F91DF7D9EA5}" type="pres">
      <dgm:prSet presAssocID="{11BAF50C-7265-4AE9-9A84-C1375E4B858D}" presName="FourNodes_1" presStyleLbl="node1" presStyleIdx="0" presStyleCnt="4">
        <dgm:presLayoutVars>
          <dgm:bulletEnabled val="1"/>
        </dgm:presLayoutVars>
      </dgm:prSet>
      <dgm:spPr/>
    </dgm:pt>
    <dgm:pt modelId="{EFB37369-8865-418F-A73C-73B29D1EBDEB}" type="pres">
      <dgm:prSet presAssocID="{11BAF50C-7265-4AE9-9A84-C1375E4B858D}" presName="FourNodes_2" presStyleLbl="node1" presStyleIdx="1" presStyleCnt="4">
        <dgm:presLayoutVars>
          <dgm:bulletEnabled val="1"/>
        </dgm:presLayoutVars>
      </dgm:prSet>
      <dgm:spPr/>
    </dgm:pt>
    <dgm:pt modelId="{BE8FFF6C-B2C0-4ABD-9B6D-F49FC978F66E}" type="pres">
      <dgm:prSet presAssocID="{11BAF50C-7265-4AE9-9A84-C1375E4B858D}" presName="FourNodes_3" presStyleLbl="node1" presStyleIdx="2" presStyleCnt="4">
        <dgm:presLayoutVars>
          <dgm:bulletEnabled val="1"/>
        </dgm:presLayoutVars>
      </dgm:prSet>
      <dgm:spPr/>
    </dgm:pt>
    <dgm:pt modelId="{C79718DE-C419-4C27-8AAD-B0033653241F}" type="pres">
      <dgm:prSet presAssocID="{11BAF50C-7265-4AE9-9A84-C1375E4B858D}" presName="FourNodes_4" presStyleLbl="node1" presStyleIdx="3" presStyleCnt="4">
        <dgm:presLayoutVars>
          <dgm:bulletEnabled val="1"/>
        </dgm:presLayoutVars>
      </dgm:prSet>
      <dgm:spPr/>
    </dgm:pt>
    <dgm:pt modelId="{60CC5291-DEC8-4CED-BB76-AB29E2F7814A}" type="pres">
      <dgm:prSet presAssocID="{11BAF50C-7265-4AE9-9A84-C1375E4B858D}" presName="FourConn_1-2" presStyleLbl="fgAccFollowNode1" presStyleIdx="0" presStyleCnt="3">
        <dgm:presLayoutVars>
          <dgm:bulletEnabled val="1"/>
        </dgm:presLayoutVars>
      </dgm:prSet>
      <dgm:spPr/>
    </dgm:pt>
    <dgm:pt modelId="{7CD3C34A-EA50-4468-91BA-16C19EE277B6}" type="pres">
      <dgm:prSet presAssocID="{11BAF50C-7265-4AE9-9A84-C1375E4B858D}" presName="FourConn_2-3" presStyleLbl="fgAccFollowNode1" presStyleIdx="1" presStyleCnt="3">
        <dgm:presLayoutVars>
          <dgm:bulletEnabled val="1"/>
        </dgm:presLayoutVars>
      </dgm:prSet>
      <dgm:spPr/>
    </dgm:pt>
    <dgm:pt modelId="{5626D479-8399-44C5-BA9A-C7168423CB55}" type="pres">
      <dgm:prSet presAssocID="{11BAF50C-7265-4AE9-9A84-C1375E4B858D}" presName="FourConn_3-4" presStyleLbl="fgAccFollowNode1" presStyleIdx="2" presStyleCnt="3">
        <dgm:presLayoutVars>
          <dgm:bulletEnabled val="1"/>
        </dgm:presLayoutVars>
      </dgm:prSet>
      <dgm:spPr/>
    </dgm:pt>
    <dgm:pt modelId="{EDCE0439-2031-4083-BFD2-B218F0C34041}" type="pres">
      <dgm:prSet presAssocID="{11BAF50C-7265-4AE9-9A84-C1375E4B858D}" presName="FourNodes_1_text" presStyleLbl="node1" presStyleIdx="3" presStyleCnt="4">
        <dgm:presLayoutVars>
          <dgm:bulletEnabled val="1"/>
        </dgm:presLayoutVars>
      </dgm:prSet>
      <dgm:spPr/>
    </dgm:pt>
    <dgm:pt modelId="{4B195471-EA7A-474C-A377-1C5B6BF0DFD5}" type="pres">
      <dgm:prSet presAssocID="{11BAF50C-7265-4AE9-9A84-C1375E4B858D}" presName="FourNodes_2_text" presStyleLbl="node1" presStyleIdx="3" presStyleCnt="4">
        <dgm:presLayoutVars>
          <dgm:bulletEnabled val="1"/>
        </dgm:presLayoutVars>
      </dgm:prSet>
      <dgm:spPr/>
    </dgm:pt>
    <dgm:pt modelId="{66E8A643-E997-4644-ACBF-74A2241354B2}" type="pres">
      <dgm:prSet presAssocID="{11BAF50C-7265-4AE9-9A84-C1375E4B858D}" presName="FourNodes_3_text" presStyleLbl="node1" presStyleIdx="3" presStyleCnt="4">
        <dgm:presLayoutVars>
          <dgm:bulletEnabled val="1"/>
        </dgm:presLayoutVars>
      </dgm:prSet>
      <dgm:spPr/>
    </dgm:pt>
    <dgm:pt modelId="{E325FE79-5A92-4476-A187-F61089E32A5E}" type="pres">
      <dgm:prSet presAssocID="{11BAF50C-7265-4AE9-9A84-C1375E4B858D}" presName="FourNodes_4_text" presStyleLbl="node1" presStyleIdx="3" presStyleCnt="4">
        <dgm:presLayoutVars>
          <dgm:bulletEnabled val="1"/>
        </dgm:presLayoutVars>
      </dgm:prSet>
      <dgm:spPr/>
    </dgm:pt>
  </dgm:ptLst>
  <dgm:cxnLst>
    <dgm:cxn modelId="{D50D4802-BF12-44DF-B88D-F7AEC1C5885E}" type="presOf" srcId="{BB18CC20-3D9B-4B37-AF0A-3D85C1D74073}" destId="{E325FE79-5A92-4476-A187-F61089E32A5E}" srcOrd="1" destOrd="0" presId="urn:microsoft.com/office/officeart/2005/8/layout/vProcess5"/>
    <dgm:cxn modelId="{107DB50D-3137-4120-B123-F5FAFC35CB14}" type="presOf" srcId="{4A6C5363-F9CC-4963-8E4A-FC5574CBF510}" destId="{4B195471-EA7A-474C-A377-1C5B6BF0DFD5}" srcOrd="1" destOrd="0" presId="urn:microsoft.com/office/officeart/2005/8/layout/vProcess5"/>
    <dgm:cxn modelId="{E5B5A31A-2E2B-4CED-AC3B-92F33E833250}" type="presOf" srcId="{11BAF50C-7265-4AE9-9A84-C1375E4B858D}" destId="{41C899AC-BD00-4B2D-A025-AB851AC8C67C}" srcOrd="0" destOrd="0" presId="urn:microsoft.com/office/officeart/2005/8/layout/vProcess5"/>
    <dgm:cxn modelId="{BDC1323C-F13F-49D4-BCAD-EEFA709AA50D}" type="presOf" srcId="{BB18CC20-3D9B-4B37-AF0A-3D85C1D74073}" destId="{C79718DE-C419-4C27-8AAD-B0033653241F}" srcOrd="0" destOrd="0" presId="urn:microsoft.com/office/officeart/2005/8/layout/vProcess5"/>
    <dgm:cxn modelId="{134C1B5C-9081-4AF9-9966-DD915EC21217}" srcId="{11BAF50C-7265-4AE9-9A84-C1375E4B858D}" destId="{4A6C5363-F9CC-4963-8E4A-FC5574CBF510}" srcOrd="1" destOrd="0" parTransId="{A842A3F7-B616-4302-9B56-71A1D50B6689}" sibTransId="{96D7A618-0CA4-4F97-8FA1-BAC53E3FC0AA}"/>
    <dgm:cxn modelId="{C515F06E-6CF2-4F46-9D34-0EB4714841A2}" type="presOf" srcId="{96D7A618-0CA4-4F97-8FA1-BAC53E3FC0AA}" destId="{7CD3C34A-EA50-4468-91BA-16C19EE277B6}" srcOrd="0" destOrd="0" presId="urn:microsoft.com/office/officeart/2005/8/layout/vProcess5"/>
    <dgm:cxn modelId="{4CF12771-2614-42CA-8DD8-3B0732129F7C}" type="presOf" srcId="{4A6C5363-F9CC-4963-8E4A-FC5574CBF510}" destId="{EFB37369-8865-418F-A73C-73B29D1EBDEB}" srcOrd="0" destOrd="0" presId="urn:microsoft.com/office/officeart/2005/8/layout/vProcess5"/>
    <dgm:cxn modelId="{4F965B52-F4EA-4715-90CA-F826BDB19A5F}" srcId="{11BAF50C-7265-4AE9-9A84-C1375E4B858D}" destId="{2D08C7E1-D1C7-448A-87C3-CD9E3AE61FBE}" srcOrd="0" destOrd="0" parTransId="{EC293370-46A7-4D6D-BF72-9A6B9807C21E}" sibTransId="{C28FBBB8-46C7-4C25-8B58-CD136438CC3F}"/>
    <dgm:cxn modelId="{BA3F3B81-906F-44EF-A411-5171EAFF928E}" type="presOf" srcId="{C28FBBB8-46C7-4C25-8B58-CD136438CC3F}" destId="{60CC5291-DEC8-4CED-BB76-AB29E2F7814A}" srcOrd="0" destOrd="0" presId="urn:microsoft.com/office/officeart/2005/8/layout/vProcess5"/>
    <dgm:cxn modelId="{EA8FAA9C-B57E-410C-B1CC-2F76C04FE2EF}" type="presOf" srcId="{31DA7144-251E-425A-BBC0-5A51A6AC28D8}" destId="{BE8FFF6C-B2C0-4ABD-9B6D-F49FC978F66E}" srcOrd="0" destOrd="0" presId="urn:microsoft.com/office/officeart/2005/8/layout/vProcess5"/>
    <dgm:cxn modelId="{FEB652A0-98AC-493F-BC20-D561177A1E9D}" type="presOf" srcId="{2D08C7E1-D1C7-448A-87C3-CD9E3AE61FBE}" destId="{FD6C260D-2D26-47D9-A595-6F91DF7D9EA5}" srcOrd="0" destOrd="0" presId="urn:microsoft.com/office/officeart/2005/8/layout/vProcess5"/>
    <dgm:cxn modelId="{52A188B1-A5B9-4ABA-982A-0B00451AB1CE}" type="presOf" srcId="{2D08C7E1-D1C7-448A-87C3-CD9E3AE61FBE}" destId="{EDCE0439-2031-4083-BFD2-B218F0C34041}" srcOrd="1" destOrd="0" presId="urn:microsoft.com/office/officeart/2005/8/layout/vProcess5"/>
    <dgm:cxn modelId="{D0787BC2-40EC-4BE5-AFE1-78D8503C67A3}" type="presOf" srcId="{C2EA1634-FE4F-4CE1-9403-49524B4A2E39}" destId="{5626D479-8399-44C5-BA9A-C7168423CB55}" srcOrd="0" destOrd="0" presId="urn:microsoft.com/office/officeart/2005/8/layout/vProcess5"/>
    <dgm:cxn modelId="{6C6DF5C6-2125-4DC2-B614-B703483E8EE9}" srcId="{11BAF50C-7265-4AE9-9A84-C1375E4B858D}" destId="{BB18CC20-3D9B-4B37-AF0A-3D85C1D74073}" srcOrd="3" destOrd="0" parTransId="{C6F05BD9-1A6E-42C1-A9DD-1C36E36F2870}" sibTransId="{1503F861-941F-4A5B-9358-FB15250C327C}"/>
    <dgm:cxn modelId="{8F49DFD5-B767-41C1-948A-E8ECA749CD8C}" type="presOf" srcId="{31DA7144-251E-425A-BBC0-5A51A6AC28D8}" destId="{66E8A643-E997-4644-ACBF-74A2241354B2}" srcOrd="1" destOrd="0" presId="urn:microsoft.com/office/officeart/2005/8/layout/vProcess5"/>
    <dgm:cxn modelId="{D74BBAF7-A0ED-4F35-B27F-B938209AD24C}" srcId="{11BAF50C-7265-4AE9-9A84-C1375E4B858D}" destId="{31DA7144-251E-425A-BBC0-5A51A6AC28D8}" srcOrd="2" destOrd="0" parTransId="{9FF85515-4AF1-4E1E-8438-11DE5C3243D6}" sibTransId="{C2EA1634-FE4F-4CE1-9403-49524B4A2E39}"/>
    <dgm:cxn modelId="{2740BA2D-D124-4F5E-9BCC-783B438DD420}" type="presParOf" srcId="{41C899AC-BD00-4B2D-A025-AB851AC8C67C}" destId="{714888F5-50CA-40C9-90E0-B8F172CE3CE6}" srcOrd="0" destOrd="0" presId="urn:microsoft.com/office/officeart/2005/8/layout/vProcess5"/>
    <dgm:cxn modelId="{06DE82EA-492D-45BD-845E-444AF9075C99}" type="presParOf" srcId="{41C899AC-BD00-4B2D-A025-AB851AC8C67C}" destId="{FD6C260D-2D26-47D9-A595-6F91DF7D9EA5}" srcOrd="1" destOrd="0" presId="urn:microsoft.com/office/officeart/2005/8/layout/vProcess5"/>
    <dgm:cxn modelId="{1C7BC151-4CC4-4044-9E33-B89F1A1572DE}" type="presParOf" srcId="{41C899AC-BD00-4B2D-A025-AB851AC8C67C}" destId="{EFB37369-8865-418F-A73C-73B29D1EBDEB}" srcOrd="2" destOrd="0" presId="urn:microsoft.com/office/officeart/2005/8/layout/vProcess5"/>
    <dgm:cxn modelId="{E1DCB195-6805-460D-B29A-BFB87F4D7AE2}" type="presParOf" srcId="{41C899AC-BD00-4B2D-A025-AB851AC8C67C}" destId="{BE8FFF6C-B2C0-4ABD-9B6D-F49FC978F66E}" srcOrd="3" destOrd="0" presId="urn:microsoft.com/office/officeart/2005/8/layout/vProcess5"/>
    <dgm:cxn modelId="{7AEDEAF0-24C0-4997-A82A-BCEE1A5C0EA0}" type="presParOf" srcId="{41C899AC-BD00-4B2D-A025-AB851AC8C67C}" destId="{C79718DE-C419-4C27-8AAD-B0033653241F}" srcOrd="4" destOrd="0" presId="urn:microsoft.com/office/officeart/2005/8/layout/vProcess5"/>
    <dgm:cxn modelId="{A0388F68-9587-425E-8F94-FDA594790269}" type="presParOf" srcId="{41C899AC-BD00-4B2D-A025-AB851AC8C67C}" destId="{60CC5291-DEC8-4CED-BB76-AB29E2F7814A}" srcOrd="5" destOrd="0" presId="urn:microsoft.com/office/officeart/2005/8/layout/vProcess5"/>
    <dgm:cxn modelId="{8BF983A6-2CDA-4033-B206-2FAC3837D0EF}" type="presParOf" srcId="{41C899AC-BD00-4B2D-A025-AB851AC8C67C}" destId="{7CD3C34A-EA50-4468-91BA-16C19EE277B6}" srcOrd="6" destOrd="0" presId="urn:microsoft.com/office/officeart/2005/8/layout/vProcess5"/>
    <dgm:cxn modelId="{ACD36ED4-3044-4CE0-8900-BF0863F3D75C}" type="presParOf" srcId="{41C899AC-BD00-4B2D-A025-AB851AC8C67C}" destId="{5626D479-8399-44C5-BA9A-C7168423CB55}" srcOrd="7" destOrd="0" presId="urn:microsoft.com/office/officeart/2005/8/layout/vProcess5"/>
    <dgm:cxn modelId="{BC1F1F49-8B70-4EE8-9D26-C4ED14768547}" type="presParOf" srcId="{41C899AC-BD00-4B2D-A025-AB851AC8C67C}" destId="{EDCE0439-2031-4083-BFD2-B218F0C34041}" srcOrd="8" destOrd="0" presId="urn:microsoft.com/office/officeart/2005/8/layout/vProcess5"/>
    <dgm:cxn modelId="{41AC6572-413E-43F3-BE2B-9B7001BF4981}" type="presParOf" srcId="{41C899AC-BD00-4B2D-A025-AB851AC8C67C}" destId="{4B195471-EA7A-474C-A377-1C5B6BF0DFD5}" srcOrd="9" destOrd="0" presId="urn:microsoft.com/office/officeart/2005/8/layout/vProcess5"/>
    <dgm:cxn modelId="{A0444D4E-AB36-4707-BDB7-8936793B359B}" type="presParOf" srcId="{41C899AC-BD00-4B2D-A025-AB851AC8C67C}" destId="{66E8A643-E997-4644-ACBF-74A2241354B2}" srcOrd="10" destOrd="0" presId="urn:microsoft.com/office/officeart/2005/8/layout/vProcess5"/>
    <dgm:cxn modelId="{DAC8A28B-C466-43B1-8EAF-FD9A4F39FC0F}" type="presParOf" srcId="{41C899AC-BD00-4B2D-A025-AB851AC8C67C}" destId="{E325FE79-5A92-4476-A187-F61089E32A5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9D5E9C-7CFE-45F8-8A07-E34E3D309778}" type="doc">
      <dgm:prSet loTypeId="urn:microsoft.com/office/officeart/2005/8/layout/cycle2" loCatId="cycle" qsTypeId="urn:microsoft.com/office/officeart/2005/8/quickstyle/simple1" qsCatId="simple" csTypeId="urn:microsoft.com/office/officeart/2005/8/colors/colorful2" csCatId="colorful"/>
      <dgm:spPr/>
      <dgm:t>
        <a:bodyPr/>
        <a:lstStyle/>
        <a:p>
          <a:endParaRPr lang="en-GB"/>
        </a:p>
      </dgm:t>
    </dgm:pt>
    <dgm:pt modelId="{D957632F-43B9-4201-8846-AC99999F3449}">
      <dgm:prSet/>
      <dgm:spPr/>
      <dgm:t>
        <a:bodyPr/>
        <a:lstStyle/>
        <a:p>
          <a:r>
            <a:rPr lang="en-GB"/>
            <a:t>At age four, a child's attachment relationship remains important because it provides a </a:t>
          </a:r>
          <a:r>
            <a:rPr lang="en-GB" b="1"/>
            <a:t>secure base</a:t>
          </a:r>
          <a:r>
            <a:rPr lang="en-GB"/>
            <a:t> from which they can learn, play, and become increasingly independent. Positive, responsive caregiving helps strengthen security and resilience throughout childhood  (McLeod, 2025).</a:t>
          </a:r>
        </a:p>
      </dgm:t>
    </dgm:pt>
    <dgm:pt modelId="{8DBFD626-E741-49F7-B4F5-C742F5EFC587}" type="parTrans" cxnId="{B9E4FE7C-627C-43BE-ADB8-E4FE2C449063}">
      <dgm:prSet/>
      <dgm:spPr/>
      <dgm:t>
        <a:bodyPr/>
        <a:lstStyle/>
        <a:p>
          <a:endParaRPr lang="en-GB"/>
        </a:p>
      </dgm:t>
    </dgm:pt>
    <dgm:pt modelId="{F455355C-5AB2-4F00-8601-690A1F182CBA}" type="sibTrans" cxnId="{B9E4FE7C-627C-43BE-ADB8-E4FE2C449063}">
      <dgm:prSet/>
      <dgm:spPr/>
      <dgm:t>
        <a:bodyPr/>
        <a:lstStyle/>
        <a:p>
          <a:endParaRPr lang="en-GB"/>
        </a:p>
      </dgm:t>
    </dgm:pt>
    <dgm:pt modelId="{1243F120-C967-47BB-A01A-55158B4F59F0}" type="pres">
      <dgm:prSet presAssocID="{A19D5E9C-7CFE-45F8-8A07-E34E3D309778}" presName="cycle" presStyleCnt="0">
        <dgm:presLayoutVars>
          <dgm:dir/>
          <dgm:resizeHandles val="exact"/>
        </dgm:presLayoutVars>
      </dgm:prSet>
      <dgm:spPr/>
    </dgm:pt>
    <dgm:pt modelId="{40D86CDA-C744-4B66-A0CD-51BB1DC2286F}" type="pres">
      <dgm:prSet presAssocID="{D957632F-43B9-4201-8846-AC99999F3449}" presName="node" presStyleLbl="node1" presStyleIdx="0" presStyleCnt="1">
        <dgm:presLayoutVars>
          <dgm:bulletEnabled val="1"/>
        </dgm:presLayoutVars>
      </dgm:prSet>
      <dgm:spPr/>
    </dgm:pt>
  </dgm:ptLst>
  <dgm:cxnLst>
    <dgm:cxn modelId="{9AF16174-03B5-4530-8EAE-375F32835346}" type="presOf" srcId="{A19D5E9C-7CFE-45F8-8A07-E34E3D309778}" destId="{1243F120-C967-47BB-A01A-55158B4F59F0}" srcOrd="0" destOrd="0" presId="urn:microsoft.com/office/officeart/2005/8/layout/cycle2"/>
    <dgm:cxn modelId="{B9E4FE7C-627C-43BE-ADB8-E4FE2C449063}" srcId="{A19D5E9C-7CFE-45F8-8A07-E34E3D309778}" destId="{D957632F-43B9-4201-8846-AC99999F3449}" srcOrd="0" destOrd="0" parTransId="{8DBFD626-E741-49F7-B4F5-C742F5EFC587}" sibTransId="{F455355C-5AB2-4F00-8601-690A1F182CBA}"/>
    <dgm:cxn modelId="{1E669BA6-9954-474F-A878-830C1C61AA71}" type="presOf" srcId="{D957632F-43B9-4201-8846-AC99999F3449}" destId="{40D86CDA-C744-4B66-A0CD-51BB1DC2286F}" srcOrd="0" destOrd="0" presId="urn:microsoft.com/office/officeart/2005/8/layout/cycle2"/>
    <dgm:cxn modelId="{EBA9B7B3-DA4C-447E-B322-DCD4AF97F3CF}" type="presParOf" srcId="{1243F120-C967-47BB-A01A-55158B4F59F0}" destId="{40D86CDA-C744-4B66-A0CD-51BB1DC2286F}"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4E7239-CF9C-42A5-8280-85223914450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7969BD50-2FC8-4A05-81BD-F53A4CA61967}">
      <dgm:prSet/>
      <dgm:spPr/>
      <dgm:t>
        <a:bodyPr/>
        <a:lstStyle/>
        <a:p>
          <a:r>
            <a:rPr lang="en-GB"/>
            <a:t>According to Bowlby’s attachment theory, Attachment is an emotional bond between a child and a caregiver, especially with their mother.</a:t>
          </a:r>
        </a:p>
      </dgm:t>
    </dgm:pt>
    <dgm:pt modelId="{DB12075B-2FDE-4342-BD72-8CF3DFD4DCBC}" type="parTrans" cxnId="{A17004F1-BAEF-4468-911C-E5F2A7C323D2}">
      <dgm:prSet/>
      <dgm:spPr/>
      <dgm:t>
        <a:bodyPr/>
        <a:lstStyle/>
        <a:p>
          <a:endParaRPr lang="en-GB"/>
        </a:p>
      </dgm:t>
    </dgm:pt>
    <dgm:pt modelId="{9381E817-47A9-426C-BDAB-0292D4EAC7CF}" type="sibTrans" cxnId="{A17004F1-BAEF-4468-911C-E5F2A7C323D2}">
      <dgm:prSet/>
      <dgm:spPr/>
      <dgm:t>
        <a:bodyPr/>
        <a:lstStyle/>
        <a:p>
          <a:endParaRPr lang="en-GB"/>
        </a:p>
      </dgm:t>
    </dgm:pt>
    <dgm:pt modelId="{803DE684-0EF0-4329-9EB1-7301D321AA80}">
      <dgm:prSet/>
      <dgm:spPr/>
      <dgm:t>
        <a:bodyPr/>
        <a:lstStyle/>
        <a:p>
          <a:r>
            <a:rPr lang="en-GB"/>
            <a:t>Children seek proximity to caregivers when distressed.</a:t>
          </a:r>
        </a:p>
      </dgm:t>
    </dgm:pt>
    <dgm:pt modelId="{6D3F0581-241B-4C45-A4BA-74A425B463ED}" type="parTrans" cxnId="{DB9EC7C8-DB2B-4379-8C12-7B71125CECEF}">
      <dgm:prSet/>
      <dgm:spPr/>
      <dgm:t>
        <a:bodyPr/>
        <a:lstStyle/>
        <a:p>
          <a:endParaRPr lang="en-GB"/>
        </a:p>
      </dgm:t>
    </dgm:pt>
    <dgm:pt modelId="{F69D59A0-BCFD-43FE-9BD9-AB450D714608}" type="sibTrans" cxnId="{DB9EC7C8-DB2B-4379-8C12-7B71125CECEF}">
      <dgm:prSet/>
      <dgm:spPr/>
      <dgm:t>
        <a:bodyPr/>
        <a:lstStyle/>
        <a:p>
          <a:endParaRPr lang="en-GB"/>
        </a:p>
      </dgm:t>
    </dgm:pt>
    <dgm:pt modelId="{85FBF4A9-A904-48A7-9D16-8E079696FB83}">
      <dgm:prSet/>
      <dgm:spPr/>
      <dgm:t>
        <a:bodyPr/>
        <a:lstStyle/>
        <a:p>
          <a:r>
            <a:rPr lang="en-GB"/>
            <a:t>Early emotional and social development can influence future attachments (Bowlby, 1969).</a:t>
          </a:r>
        </a:p>
      </dgm:t>
    </dgm:pt>
    <dgm:pt modelId="{3716E95F-6B04-4DE8-A7DD-F4B0A68B3428}" type="parTrans" cxnId="{C66A0B8A-7457-419A-B089-1D9F23B389D0}">
      <dgm:prSet/>
      <dgm:spPr/>
      <dgm:t>
        <a:bodyPr/>
        <a:lstStyle/>
        <a:p>
          <a:endParaRPr lang="en-GB"/>
        </a:p>
      </dgm:t>
    </dgm:pt>
    <dgm:pt modelId="{FE3ABB5B-7313-4803-A76B-05CFA159DCFF}" type="sibTrans" cxnId="{C66A0B8A-7457-419A-B089-1D9F23B389D0}">
      <dgm:prSet/>
      <dgm:spPr/>
      <dgm:t>
        <a:bodyPr/>
        <a:lstStyle/>
        <a:p>
          <a:endParaRPr lang="en-GB"/>
        </a:p>
      </dgm:t>
    </dgm:pt>
    <dgm:pt modelId="{4B297F82-5E4B-401F-A92C-983C168BD6B3}" type="pres">
      <dgm:prSet presAssocID="{E34E7239-CF9C-42A5-8280-852239144500}" presName="linear" presStyleCnt="0">
        <dgm:presLayoutVars>
          <dgm:animLvl val="lvl"/>
          <dgm:resizeHandles val="exact"/>
        </dgm:presLayoutVars>
      </dgm:prSet>
      <dgm:spPr/>
    </dgm:pt>
    <dgm:pt modelId="{C700061F-2A32-4D5B-9BF4-DB6A87597DDD}" type="pres">
      <dgm:prSet presAssocID="{7969BD50-2FC8-4A05-81BD-F53A4CA61967}" presName="parentText" presStyleLbl="node1" presStyleIdx="0" presStyleCnt="3">
        <dgm:presLayoutVars>
          <dgm:chMax val="0"/>
          <dgm:bulletEnabled val="1"/>
        </dgm:presLayoutVars>
      </dgm:prSet>
      <dgm:spPr/>
    </dgm:pt>
    <dgm:pt modelId="{21527EF0-AAA3-468D-B6AD-9DD09AFAA71A}" type="pres">
      <dgm:prSet presAssocID="{9381E817-47A9-426C-BDAB-0292D4EAC7CF}" presName="spacer" presStyleCnt="0"/>
      <dgm:spPr/>
    </dgm:pt>
    <dgm:pt modelId="{D59DCEB7-2A60-47B8-B6AB-CA59F6D55450}" type="pres">
      <dgm:prSet presAssocID="{803DE684-0EF0-4329-9EB1-7301D321AA80}" presName="parentText" presStyleLbl="node1" presStyleIdx="1" presStyleCnt="3">
        <dgm:presLayoutVars>
          <dgm:chMax val="0"/>
          <dgm:bulletEnabled val="1"/>
        </dgm:presLayoutVars>
      </dgm:prSet>
      <dgm:spPr/>
    </dgm:pt>
    <dgm:pt modelId="{09A376CB-DDE5-4394-A21C-44FFF8A3214E}" type="pres">
      <dgm:prSet presAssocID="{F69D59A0-BCFD-43FE-9BD9-AB450D714608}" presName="spacer" presStyleCnt="0"/>
      <dgm:spPr/>
    </dgm:pt>
    <dgm:pt modelId="{13CCB428-307E-4383-9A2F-C18128E69A10}" type="pres">
      <dgm:prSet presAssocID="{85FBF4A9-A904-48A7-9D16-8E079696FB83}" presName="parentText" presStyleLbl="node1" presStyleIdx="2" presStyleCnt="3">
        <dgm:presLayoutVars>
          <dgm:chMax val="0"/>
          <dgm:bulletEnabled val="1"/>
        </dgm:presLayoutVars>
      </dgm:prSet>
      <dgm:spPr/>
    </dgm:pt>
  </dgm:ptLst>
  <dgm:cxnLst>
    <dgm:cxn modelId="{8A185643-08A4-4DD4-9ADC-7CBC71D12DF5}" type="presOf" srcId="{7969BD50-2FC8-4A05-81BD-F53A4CA61967}" destId="{C700061F-2A32-4D5B-9BF4-DB6A87597DDD}" srcOrd="0" destOrd="0" presId="urn:microsoft.com/office/officeart/2005/8/layout/vList2"/>
    <dgm:cxn modelId="{0E69417A-9C25-4711-8063-A73016AF203A}" type="presOf" srcId="{803DE684-0EF0-4329-9EB1-7301D321AA80}" destId="{D59DCEB7-2A60-47B8-B6AB-CA59F6D55450}" srcOrd="0" destOrd="0" presId="urn:microsoft.com/office/officeart/2005/8/layout/vList2"/>
    <dgm:cxn modelId="{8674DF7E-161B-4C76-91C0-7779F7A08D80}" type="presOf" srcId="{85FBF4A9-A904-48A7-9D16-8E079696FB83}" destId="{13CCB428-307E-4383-9A2F-C18128E69A10}" srcOrd="0" destOrd="0" presId="urn:microsoft.com/office/officeart/2005/8/layout/vList2"/>
    <dgm:cxn modelId="{C66A0B8A-7457-419A-B089-1D9F23B389D0}" srcId="{E34E7239-CF9C-42A5-8280-852239144500}" destId="{85FBF4A9-A904-48A7-9D16-8E079696FB83}" srcOrd="2" destOrd="0" parTransId="{3716E95F-6B04-4DE8-A7DD-F4B0A68B3428}" sibTransId="{FE3ABB5B-7313-4803-A76B-05CFA159DCFF}"/>
    <dgm:cxn modelId="{E71D9B91-E39E-48F7-9139-5ED5B21C599D}" type="presOf" srcId="{E34E7239-CF9C-42A5-8280-852239144500}" destId="{4B297F82-5E4B-401F-A92C-983C168BD6B3}" srcOrd="0" destOrd="0" presId="urn:microsoft.com/office/officeart/2005/8/layout/vList2"/>
    <dgm:cxn modelId="{DB9EC7C8-DB2B-4379-8C12-7B71125CECEF}" srcId="{E34E7239-CF9C-42A5-8280-852239144500}" destId="{803DE684-0EF0-4329-9EB1-7301D321AA80}" srcOrd="1" destOrd="0" parTransId="{6D3F0581-241B-4C45-A4BA-74A425B463ED}" sibTransId="{F69D59A0-BCFD-43FE-9BD9-AB450D714608}"/>
    <dgm:cxn modelId="{A17004F1-BAEF-4468-911C-E5F2A7C323D2}" srcId="{E34E7239-CF9C-42A5-8280-852239144500}" destId="{7969BD50-2FC8-4A05-81BD-F53A4CA61967}" srcOrd="0" destOrd="0" parTransId="{DB12075B-2FDE-4342-BD72-8CF3DFD4DCBC}" sibTransId="{9381E817-47A9-426C-BDAB-0292D4EAC7CF}"/>
    <dgm:cxn modelId="{339AAB46-107E-4924-9666-94258836EBAB}" type="presParOf" srcId="{4B297F82-5E4B-401F-A92C-983C168BD6B3}" destId="{C700061F-2A32-4D5B-9BF4-DB6A87597DDD}" srcOrd="0" destOrd="0" presId="urn:microsoft.com/office/officeart/2005/8/layout/vList2"/>
    <dgm:cxn modelId="{8A758583-94BD-4A90-A188-DBBF7DE8E8A4}" type="presParOf" srcId="{4B297F82-5E4B-401F-A92C-983C168BD6B3}" destId="{21527EF0-AAA3-468D-B6AD-9DD09AFAA71A}" srcOrd="1" destOrd="0" presId="urn:microsoft.com/office/officeart/2005/8/layout/vList2"/>
    <dgm:cxn modelId="{990938B8-24BB-477F-B07E-B6EAB92828AF}" type="presParOf" srcId="{4B297F82-5E4B-401F-A92C-983C168BD6B3}" destId="{D59DCEB7-2A60-47B8-B6AB-CA59F6D55450}" srcOrd="2" destOrd="0" presId="urn:microsoft.com/office/officeart/2005/8/layout/vList2"/>
    <dgm:cxn modelId="{2D0AAF66-0294-4C6F-B6EB-F1FB7664189B}" type="presParOf" srcId="{4B297F82-5E4B-401F-A92C-983C168BD6B3}" destId="{09A376CB-DDE5-4394-A21C-44FFF8A3214E}" srcOrd="3" destOrd="0" presId="urn:microsoft.com/office/officeart/2005/8/layout/vList2"/>
    <dgm:cxn modelId="{177C0F64-90EF-4231-BC70-A2E92D2EDC9F}" type="presParOf" srcId="{4B297F82-5E4B-401F-A92C-983C168BD6B3}" destId="{13CCB428-307E-4383-9A2F-C18128E69A10}"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B5964E-CF59-4BC7-A645-D185CFFED640}" type="doc">
      <dgm:prSet loTypeId="urn:microsoft.com/office/officeart/2005/8/layout/hierarchy3" loCatId="hierarchy" qsTypeId="urn:microsoft.com/office/officeart/2005/8/quickstyle/simple1" qsCatId="simple" csTypeId="urn:microsoft.com/office/officeart/2005/8/colors/accent5_2" csCatId="accent5"/>
      <dgm:spPr/>
      <dgm:t>
        <a:bodyPr/>
        <a:lstStyle/>
        <a:p>
          <a:endParaRPr lang="en-GB"/>
        </a:p>
      </dgm:t>
    </dgm:pt>
    <dgm:pt modelId="{61830864-44F9-413D-87A8-F34F869338CA}">
      <dgm:prSet/>
      <dgm:spPr/>
      <dgm:t>
        <a:bodyPr/>
        <a:lstStyle/>
        <a:p>
          <a:r>
            <a:rPr lang="en-GB" b="1"/>
            <a:t>Why is attachment theory relevant to Isaac</a:t>
          </a:r>
          <a:endParaRPr lang="en-GB"/>
        </a:p>
      </dgm:t>
    </dgm:pt>
    <dgm:pt modelId="{5FE8744E-13C3-459C-A409-D2616737DB41}" type="parTrans" cxnId="{271CD8A1-C4BE-45F6-B5E4-5FFF21F10E88}">
      <dgm:prSet/>
      <dgm:spPr/>
      <dgm:t>
        <a:bodyPr/>
        <a:lstStyle/>
        <a:p>
          <a:endParaRPr lang="en-GB"/>
        </a:p>
      </dgm:t>
    </dgm:pt>
    <dgm:pt modelId="{ACEE6839-D224-4A58-8A6E-DDFCEE6A32A6}" type="sibTrans" cxnId="{271CD8A1-C4BE-45F6-B5E4-5FFF21F10E88}">
      <dgm:prSet/>
      <dgm:spPr/>
      <dgm:t>
        <a:bodyPr/>
        <a:lstStyle/>
        <a:p>
          <a:endParaRPr lang="en-GB"/>
        </a:p>
      </dgm:t>
    </dgm:pt>
    <dgm:pt modelId="{8E19498A-1A36-4C19-B2A2-532E4957D4E3}">
      <dgm:prSet/>
      <dgm:spPr/>
      <dgm:t>
        <a:bodyPr/>
        <a:lstStyle/>
        <a:p>
          <a:r>
            <a:rPr lang="en-GB"/>
            <a:t>Isaac demonstrates behaviours associated with attachment difficulties:</a:t>
          </a:r>
        </a:p>
      </dgm:t>
    </dgm:pt>
    <dgm:pt modelId="{7707DE86-4578-4205-AF7E-9B3027D8F43A}" type="parTrans" cxnId="{F46E81EF-6817-4098-9C0D-26AAF173B416}">
      <dgm:prSet/>
      <dgm:spPr/>
      <dgm:t>
        <a:bodyPr/>
        <a:lstStyle/>
        <a:p>
          <a:endParaRPr lang="en-GB"/>
        </a:p>
      </dgm:t>
    </dgm:pt>
    <dgm:pt modelId="{7577A898-9796-4E62-9232-0CC910D80A75}" type="sibTrans" cxnId="{F46E81EF-6817-4098-9C0D-26AAF173B416}">
      <dgm:prSet/>
      <dgm:spPr/>
      <dgm:t>
        <a:bodyPr/>
        <a:lstStyle/>
        <a:p>
          <a:endParaRPr lang="en-GB"/>
        </a:p>
      </dgm:t>
    </dgm:pt>
    <dgm:pt modelId="{C1CFEF81-00A3-40B6-8150-2D117EC8DDE6}">
      <dgm:prSet/>
      <dgm:spPr/>
      <dgm:t>
        <a:bodyPr/>
        <a:lstStyle/>
        <a:p>
          <a:r>
            <a:rPr lang="en-GB"/>
            <a:t>Separation Clinginess</a:t>
          </a:r>
        </a:p>
      </dgm:t>
    </dgm:pt>
    <dgm:pt modelId="{B09810FA-A844-4DD9-A952-8A4FCB86AB94}" type="parTrans" cxnId="{324195DA-5E18-437C-83BA-880FE9042F5F}">
      <dgm:prSet/>
      <dgm:spPr/>
      <dgm:t>
        <a:bodyPr/>
        <a:lstStyle/>
        <a:p>
          <a:endParaRPr lang="en-GB"/>
        </a:p>
      </dgm:t>
    </dgm:pt>
    <dgm:pt modelId="{C5D51079-D7D4-455B-B91E-D18A3B30D264}" type="sibTrans" cxnId="{324195DA-5E18-437C-83BA-880FE9042F5F}">
      <dgm:prSet/>
      <dgm:spPr/>
      <dgm:t>
        <a:bodyPr/>
        <a:lstStyle/>
        <a:p>
          <a:endParaRPr lang="en-GB"/>
        </a:p>
      </dgm:t>
    </dgm:pt>
    <dgm:pt modelId="{723835FD-C45C-4CD0-A794-FB77B4B38538}">
      <dgm:prSet/>
      <dgm:spPr/>
      <dgm:t>
        <a:bodyPr/>
        <a:lstStyle/>
        <a:p>
          <a:r>
            <a:rPr lang="en-GB"/>
            <a:t>Reduced confidence in exploring independence. </a:t>
          </a:r>
        </a:p>
      </dgm:t>
    </dgm:pt>
    <dgm:pt modelId="{777C92C0-0BF5-4272-B4B5-BF95D828C0DC}" type="parTrans" cxnId="{4D22FFA4-3D51-46AB-A1B7-4823D19B85EB}">
      <dgm:prSet/>
      <dgm:spPr/>
      <dgm:t>
        <a:bodyPr/>
        <a:lstStyle/>
        <a:p>
          <a:endParaRPr lang="en-GB"/>
        </a:p>
      </dgm:t>
    </dgm:pt>
    <dgm:pt modelId="{5AA319A4-7AB7-4816-80F1-0633F410E663}" type="sibTrans" cxnId="{4D22FFA4-3D51-46AB-A1B7-4823D19B85EB}">
      <dgm:prSet/>
      <dgm:spPr/>
      <dgm:t>
        <a:bodyPr/>
        <a:lstStyle/>
        <a:p>
          <a:endParaRPr lang="en-GB"/>
        </a:p>
      </dgm:t>
    </dgm:pt>
    <dgm:pt modelId="{43D0014E-2CC9-47C4-BCDC-71FEA4CC9C06}">
      <dgm:prSet/>
      <dgm:spPr/>
      <dgm:t>
        <a:bodyPr/>
        <a:lstStyle/>
        <a:p>
          <a:r>
            <a:rPr lang="en-GB"/>
            <a:t>Withdrawal from peers </a:t>
          </a:r>
        </a:p>
      </dgm:t>
    </dgm:pt>
    <dgm:pt modelId="{F4530583-0687-489E-A905-CDCEFA1C3A8C}" type="parTrans" cxnId="{049FFDD2-CF10-4480-ACAF-0630B029D837}">
      <dgm:prSet/>
      <dgm:spPr/>
      <dgm:t>
        <a:bodyPr/>
        <a:lstStyle/>
        <a:p>
          <a:endParaRPr lang="en-GB"/>
        </a:p>
      </dgm:t>
    </dgm:pt>
    <dgm:pt modelId="{29115759-2A61-4166-A2A4-564B70FD85AC}" type="sibTrans" cxnId="{049FFDD2-CF10-4480-ACAF-0630B029D837}">
      <dgm:prSet/>
      <dgm:spPr/>
      <dgm:t>
        <a:bodyPr/>
        <a:lstStyle/>
        <a:p>
          <a:endParaRPr lang="en-GB"/>
        </a:p>
      </dgm:t>
    </dgm:pt>
    <dgm:pt modelId="{7435AD9D-4F84-45AE-BF04-49AE9997F8DC}">
      <dgm:prSet/>
      <dgm:spPr/>
      <dgm:t>
        <a:bodyPr/>
        <a:lstStyle/>
        <a:p>
          <a:r>
            <a:rPr lang="en-GB"/>
            <a:t>Emotional insecurity</a:t>
          </a:r>
        </a:p>
      </dgm:t>
    </dgm:pt>
    <dgm:pt modelId="{E3002821-9357-41C7-A528-17CCB415BAF9}" type="parTrans" cxnId="{B48D4E0D-0A03-466B-9DC0-C49645DAB2C2}">
      <dgm:prSet/>
      <dgm:spPr/>
      <dgm:t>
        <a:bodyPr/>
        <a:lstStyle/>
        <a:p>
          <a:endParaRPr lang="en-GB"/>
        </a:p>
      </dgm:t>
    </dgm:pt>
    <dgm:pt modelId="{0AE41672-87EF-45A2-8FBE-32A410F8EE90}" type="sibTrans" cxnId="{B48D4E0D-0A03-466B-9DC0-C49645DAB2C2}">
      <dgm:prSet/>
      <dgm:spPr/>
      <dgm:t>
        <a:bodyPr/>
        <a:lstStyle/>
        <a:p>
          <a:endParaRPr lang="en-GB"/>
        </a:p>
      </dgm:t>
    </dgm:pt>
    <dgm:pt modelId="{FE15B1C4-9A66-4BA5-BE4B-904394A181B9}">
      <dgm:prSet/>
      <dgm:spPr/>
      <dgm:t>
        <a:bodyPr/>
        <a:lstStyle/>
        <a:p>
          <a:r>
            <a:rPr lang="en-GB"/>
            <a:t>His mother’s postnatal depression may have affected caregiver responsiveness.</a:t>
          </a:r>
        </a:p>
      </dgm:t>
    </dgm:pt>
    <dgm:pt modelId="{4D969198-5286-47A4-B387-84A9E4AE8B21}" type="parTrans" cxnId="{3F7F7EDC-0202-4697-AF44-518EA03A7B45}">
      <dgm:prSet/>
      <dgm:spPr/>
      <dgm:t>
        <a:bodyPr/>
        <a:lstStyle/>
        <a:p>
          <a:endParaRPr lang="en-GB"/>
        </a:p>
      </dgm:t>
    </dgm:pt>
    <dgm:pt modelId="{D283EDD2-0652-46E6-B63E-F67E0178CFE1}" type="sibTrans" cxnId="{3F7F7EDC-0202-4697-AF44-518EA03A7B45}">
      <dgm:prSet/>
      <dgm:spPr/>
      <dgm:t>
        <a:bodyPr/>
        <a:lstStyle/>
        <a:p>
          <a:endParaRPr lang="en-GB"/>
        </a:p>
      </dgm:t>
    </dgm:pt>
    <dgm:pt modelId="{E1BF70FA-C55D-4D49-8376-BFE32D70279D}">
      <dgm:prSet/>
      <dgm:spPr/>
      <dgm:t>
        <a:bodyPr/>
        <a:lstStyle/>
        <a:p>
          <a:r>
            <a:rPr lang="en-GB"/>
            <a:t>Disrupted childcare arrangements may have reduced consistency and stability (Bowlby, 1969)</a:t>
          </a:r>
        </a:p>
      </dgm:t>
    </dgm:pt>
    <dgm:pt modelId="{07087600-F3CC-4C0E-93ED-047954773AB9}" type="parTrans" cxnId="{6A48A982-75E6-4F3F-8F9F-08C3069F8E84}">
      <dgm:prSet/>
      <dgm:spPr/>
      <dgm:t>
        <a:bodyPr/>
        <a:lstStyle/>
        <a:p>
          <a:endParaRPr lang="en-GB"/>
        </a:p>
      </dgm:t>
    </dgm:pt>
    <dgm:pt modelId="{0B9CA626-2740-4E6C-9A04-8E475BF5D68C}" type="sibTrans" cxnId="{6A48A982-75E6-4F3F-8F9F-08C3069F8E84}">
      <dgm:prSet/>
      <dgm:spPr/>
      <dgm:t>
        <a:bodyPr/>
        <a:lstStyle/>
        <a:p>
          <a:endParaRPr lang="en-GB"/>
        </a:p>
      </dgm:t>
    </dgm:pt>
    <dgm:pt modelId="{8E9C9B68-CCAF-48BB-BEF6-663711870FA3}">
      <dgm:prSet/>
      <dgm:spPr/>
      <dgm:t>
        <a:bodyPr/>
        <a:lstStyle/>
        <a:p>
          <a:r>
            <a:rPr lang="en-GB" b="1"/>
            <a:t>Isaac’s experience</a:t>
          </a:r>
          <a:endParaRPr lang="en-GB"/>
        </a:p>
      </dgm:t>
    </dgm:pt>
    <dgm:pt modelId="{1B402BB7-9B56-4185-88A8-94E2BF61E8D3}" type="parTrans" cxnId="{03EB86AF-8164-40C6-99C7-AD213B00EB62}">
      <dgm:prSet/>
      <dgm:spPr/>
      <dgm:t>
        <a:bodyPr/>
        <a:lstStyle/>
        <a:p>
          <a:endParaRPr lang="en-GB"/>
        </a:p>
      </dgm:t>
    </dgm:pt>
    <dgm:pt modelId="{2BA57FD0-A57D-4B5F-A1B0-8F05B0587B14}" type="sibTrans" cxnId="{03EB86AF-8164-40C6-99C7-AD213B00EB62}">
      <dgm:prSet/>
      <dgm:spPr/>
      <dgm:t>
        <a:bodyPr/>
        <a:lstStyle/>
        <a:p>
          <a:endParaRPr lang="en-GB"/>
        </a:p>
      </dgm:t>
    </dgm:pt>
    <dgm:pt modelId="{2FAB2266-0DC0-43BE-92E9-E170A2244581}">
      <dgm:prSet/>
      <dgm:spPr/>
      <dgm:t>
        <a:bodyPr/>
        <a:lstStyle/>
        <a:p>
          <a:r>
            <a:rPr lang="en-GB"/>
            <a:t>Gillibrand and O’Donnell (2016, p. 260) identified four types of attachment in children that Isaac is experiencing,</a:t>
          </a:r>
        </a:p>
      </dgm:t>
    </dgm:pt>
    <dgm:pt modelId="{F47A275E-8AD3-4543-A08F-3E400694F583}" type="parTrans" cxnId="{A4F8ADC6-0532-473A-8A06-349260AD574A}">
      <dgm:prSet/>
      <dgm:spPr/>
      <dgm:t>
        <a:bodyPr/>
        <a:lstStyle/>
        <a:p>
          <a:endParaRPr lang="en-GB"/>
        </a:p>
      </dgm:t>
    </dgm:pt>
    <dgm:pt modelId="{9F74DE84-0053-4D59-86DA-85A2B0A6F870}" type="sibTrans" cxnId="{A4F8ADC6-0532-473A-8A06-349260AD574A}">
      <dgm:prSet/>
      <dgm:spPr/>
      <dgm:t>
        <a:bodyPr/>
        <a:lstStyle/>
        <a:p>
          <a:endParaRPr lang="en-GB"/>
        </a:p>
      </dgm:t>
    </dgm:pt>
    <dgm:pt modelId="{92974BF3-8A4C-4505-88F6-396D74CE51F4}">
      <dgm:prSet/>
      <dgm:spPr/>
      <dgm:t>
        <a:bodyPr/>
        <a:lstStyle/>
        <a:p>
          <a:r>
            <a:rPr lang="en-GB" b="1"/>
            <a:t>Secure</a:t>
          </a:r>
          <a:r>
            <a:rPr lang="en-GB"/>
            <a:t>-child shows signs of their missing mother. </a:t>
          </a:r>
        </a:p>
      </dgm:t>
    </dgm:pt>
    <dgm:pt modelId="{146B2BE3-8C88-410F-9CB1-EAF2CE08D5F7}" type="parTrans" cxnId="{80218246-78AE-49A8-8920-31054E05CCE5}">
      <dgm:prSet/>
      <dgm:spPr/>
      <dgm:t>
        <a:bodyPr/>
        <a:lstStyle/>
        <a:p>
          <a:endParaRPr lang="en-GB"/>
        </a:p>
      </dgm:t>
    </dgm:pt>
    <dgm:pt modelId="{6DFC2BC9-4173-4A8A-BE99-A2012D8BC55B}" type="sibTrans" cxnId="{80218246-78AE-49A8-8920-31054E05CCE5}">
      <dgm:prSet/>
      <dgm:spPr/>
      <dgm:t>
        <a:bodyPr/>
        <a:lstStyle/>
        <a:p>
          <a:endParaRPr lang="en-GB"/>
        </a:p>
      </dgm:t>
    </dgm:pt>
    <dgm:pt modelId="{7D81B361-7524-4EA8-AA02-45E25600F099}">
      <dgm:prSet/>
      <dgm:spPr/>
      <dgm:t>
        <a:bodyPr/>
        <a:lstStyle/>
        <a:p>
          <a:r>
            <a:rPr lang="en-GB" b="1"/>
            <a:t>Resistance</a:t>
          </a:r>
          <a:r>
            <a:rPr lang="en-GB"/>
            <a:t>- child distressed when the mother leaves will not settle when the mother reunites, </a:t>
          </a:r>
        </a:p>
      </dgm:t>
    </dgm:pt>
    <dgm:pt modelId="{1CB173F2-1F5D-4B67-89BD-92F1C3A28486}" type="parTrans" cxnId="{BF95636E-CB9A-47D4-8228-DBBF2AED15E1}">
      <dgm:prSet/>
      <dgm:spPr/>
      <dgm:t>
        <a:bodyPr/>
        <a:lstStyle/>
        <a:p>
          <a:endParaRPr lang="en-GB"/>
        </a:p>
      </dgm:t>
    </dgm:pt>
    <dgm:pt modelId="{151034D6-7DF4-4489-A1C5-2454C95EFB76}" type="sibTrans" cxnId="{BF95636E-CB9A-47D4-8228-DBBF2AED15E1}">
      <dgm:prSet/>
      <dgm:spPr/>
      <dgm:t>
        <a:bodyPr/>
        <a:lstStyle/>
        <a:p>
          <a:endParaRPr lang="en-GB"/>
        </a:p>
      </dgm:t>
    </dgm:pt>
    <dgm:pt modelId="{57C4DE64-AB9C-41EF-8203-12EF010F37FB}">
      <dgm:prSet/>
      <dgm:spPr/>
      <dgm:t>
        <a:bodyPr/>
        <a:lstStyle/>
        <a:p>
          <a:r>
            <a:rPr lang="en-GB" b="1"/>
            <a:t>anxiety-avoidant</a:t>
          </a:r>
          <a:r>
            <a:rPr lang="en-GB"/>
            <a:t>- treats mother and stranger in the same way.</a:t>
          </a:r>
        </a:p>
      </dgm:t>
    </dgm:pt>
    <dgm:pt modelId="{B28CC89F-1B34-4880-8F9E-59790BDED9BB}" type="parTrans" cxnId="{EA0ED1BB-20EC-4574-993C-99E90CDFE1B6}">
      <dgm:prSet/>
      <dgm:spPr/>
      <dgm:t>
        <a:bodyPr/>
        <a:lstStyle/>
        <a:p>
          <a:endParaRPr lang="en-GB"/>
        </a:p>
      </dgm:t>
    </dgm:pt>
    <dgm:pt modelId="{DB2E497F-CB08-4C46-B758-C0C542C45162}" type="sibTrans" cxnId="{EA0ED1BB-20EC-4574-993C-99E90CDFE1B6}">
      <dgm:prSet/>
      <dgm:spPr/>
      <dgm:t>
        <a:bodyPr/>
        <a:lstStyle/>
        <a:p>
          <a:endParaRPr lang="en-GB"/>
        </a:p>
      </dgm:t>
    </dgm:pt>
    <dgm:pt modelId="{5F2E8919-8387-4328-8BEA-1A6F599CCBCB}">
      <dgm:prSet/>
      <dgm:spPr/>
      <dgm:t>
        <a:bodyPr/>
        <a:lstStyle/>
        <a:p>
          <a:r>
            <a:rPr lang="en-GB" b="1"/>
            <a:t>disorganised, disoriented</a:t>
          </a:r>
          <a:r>
            <a:rPr lang="en-GB"/>
            <a:t>.- confused with separation and reunion</a:t>
          </a:r>
        </a:p>
      </dgm:t>
    </dgm:pt>
    <dgm:pt modelId="{1661057B-D649-4BFB-A7A1-3533335BD115}" type="parTrans" cxnId="{0B8D7831-9F73-4447-83C0-70A72C4D0AAB}">
      <dgm:prSet/>
      <dgm:spPr/>
      <dgm:t>
        <a:bodyPr/>
        <a:lstStyle/>
        <a:p>
          <a:endParaRPr lang="en-GB"/>
        </a:p>
      </dgm:t>
    </dgm:pt>
    <dgm:pt modelId="{CC813339-8267-447A-8EEC-5C825DF1FE96}" type="sibTrans" cxnId="{0B8D7831-9F73-4447-83C0-70A72C4D0AAB}">
      <dgm:prSet/>
      <dgm:spPr/>
      <dgm:t>
        <a:bodyPr/>
        <a:lstStyle/>
        <a:p>
          <a:endParaRPr lang="en-GB"/>
        </a:p>
      </dgm:t>
    </dgm:pt>
    <dgm:pt modelId="{C8677313-870A-4671-8A4E-069A7C09CF4F}" type="pres">
      <dgm:prSet presAssocID="{5AB5964E-CF59-4BC7-A645-D185CFFED640}" presName="diagram" presStyleCnt="0">
        <dgm:presLayoutVars>
          <dgm:chPref val="1"/>
          <dgm:dir/>
          <dgm:animOne val="branch"/>
          <dgm:animLvl val="lvl"/>
          <dgm:resizeHandles/>
        </dgm:presLayoutVars>
      </dgm:prSet>
      <dgm:spPr/>
    </dgm:pt>
    <dgm:pt modelId="{6BFF7760-CFB6-430F-9A04-C31D02FE52DA}" type="pres">
      <dgm:prSet presAssocID="{61830864-44F9-413D-87A8-F34F869338CA}" presName="root" presStyleCnt="0"/>
      <dgm:spPr/>
    </dgm:pt>
    <dgm:pt modelId="{9A130454-2F75-4868-B952-7E5CA99DD720}" type="pres">
      <dgm:prSet presAssocID="{61830864-44F9-413D-87A8-F34F869338CA}" presName="rootComposite" presStyleCnt="0"/>
      <dgm:spPr/>
    </dgm:pt>
    <dgm:pt modelId="{B050F0D1-31F6-4EB8-9E27-A6E904435806}" type="pres">
      <dgm:prSet presAssocID="{61830864-44F9-413D-87A8-F34F869338CA}" presName="rootText" presStyleLbl="node1" presStyleIdx="0" presStyleCnt="6"/>
      <dgm:spPr/>
    </dgm:pt>
    <dgm:pt modelId="{DD78D435-E869-4AF2-9898-D06940651988}" type="pres">
      <dgm:prSet presAssocID="{61830864-44F9-413D-87A8-F34F869338CA}" presName="rootConnector" presStyleLbl="node1" presStyleIdx="0" presStyleCnt="6"/>
      <dgm:spPr/>
    </dgm:pt>
    <dgm:pt modelId="{428540AE-5733-4EE0-B59E-815158FA6DA7}" type="pres">
      <dgm:prSet presAssocID="{61830864-44F9-413D-87A8-F34F869338CA}" presName="childShape" presStyleCnt="0"/>
      <dgm:spPr/>
    </dgm:pt>
    <dgm:pt modelId="{EDE10F48-8EBF-43C5-9FF9-142B19C2BEDB}" type="pres">
      <dgm:prSet presAssocID="{8E19498A-1A36-4C19-B2A2-532E4957D4E3}" presName="root" presStyleCnt="0"/>
      <dgm:spPr/>
    </dgm:pt>
    <dgm:pt modelId="{461FA5AD-F182-445C-892F-3F6C64CEDE0C}" type="pres">
      <dgm:prSet presAssocID="{8E19498A-1A36-4C19-B2A2-532E4957D4E3}" presName="rootComposite" presStyleCnt="0"/>
      <dgm:spPr/>
    </dgm:pt>
    <dgm:pt modelId="{F4CF7EBE-4141-4107-B7F1-5C86608418FB}" type="pres">
      <dgm:prSet presAssocID="{8E19498A-1A36-4C19-B2A2-532E4957D4E3}" presName="rootText" presStyleLbl="node1" presStyleIdx="1" presStyleCnt="6"/>
      <dgm:spPr/>
    </dgm:pt>
    <dgm:pt modelId="{95C9A171-14C7-43F9-BE8C-DAB6A6BD2664}" type="pres">
      <dgm:prSet presAssocID="{8E19498A-1A36-4C19-B2A2-532E4957D4E3}" presName="rootConnector" presStyleLbl="node1" presStyleIdx="1" presStyleCnt="6"/>
      <dgm:spPr/>
    </dgm:pt>
    <dgm:pt modelId="{46F77FD5-27FA-4307-B174-9D3D2956EC4C}" type="pres">
      <dgm:prSet presAssocID="{8E19498A-1A36-4C19-B2A2-532E4957D4E3}" presName="childShape" presStyleCnt="0"/>
      <dgm:spPr/>
    </dgm:pt>
    <dgm:pt modelId="{BA191775-40E8-4139-B312-5514AEB3EAF6}" type="pres">
      <dgm:prSet presAssocID="{B09810FA-A844-4DD9-A952-8A4FCB86AB94}" presName="Name13" presStyleLbl="parChTrans1D2" presStyleIdx="0" presStyleCnt="8"/>
      <dgm:spPr/>
    </dgm:pt>
    <dgm:pt modelId="{91F1749F-3474-4CE3-A14D-D6ECCF06096F}" type="pres">
      <dgm:prSet presAssocID="{C1CFEF81-00A3-40B6-8150-2D117EC8DDE6}" presName="childText" presStyleLbl="bgAcc1" presStyleIdx="0" presStyleCnt="8">
        <dgm:presLayoutVars>
          <dgm:bulletEnabled val="1"/>
        </dgm:presLayoutVars>
      </dgm:prSet>
      <dgm:spPr/>
    </dgm:pt>
    <dgm:pt modelId="{DEC7876D-504B-4048-92A7-F662B25F8534}" type="pres">
      <dgm:prSet presAssocID="{777C92C0-0BF5-4272-B4B5-BF95D828C0DC}" presName="Name13" presStyleLbl="parChTrans1D2" presStyleIdx="1" presStyleCnt="8"/>
      <dgm:spPr/>
    </dgm:pt>
    <dgm:pt modelId="{F1109989-F283-4607-A374-C89CE2806D67}" type="pres">
      <dgm:prSet presAssocID="{723835FD-C45C-4CD0-A794-FB77B4B38538}" presName="childText" presStyleLbl="bgAcc1" presStyleIdx="1" presStyleCnt="8">
        <dgm:presLayoutVars>
          <dgm:bulletEnabled val="1"/>
        </dgm:presLayoutVars>
      </dgm:prSet>
      <dgm:spPr/>
    </dgm:pt>
    <dgm:pt modelId="{5FADF708-9B9F-4F97-8155-1B35758791BC}" type="pres">
      <dgm:prSet presAssocID="{F4530583-0687-489E-A905-CDCEFA1C3A8C}" presName="Name13" presStyleLbl="parChTrans1D2" presStyleIdx="2" presStyleCnt="8"/>
      <dgm:spPr/>
    </dgm:pt>
    <dgm:pt modelId="{3F1BEC7E-36C2-4E19-990F-9F3D7588713C}" type="pres">
      <dgm:prSet presAssocID="{43D0014E-2CC9-47C4-BCDC-71FEA4CC9C06}" presName="childText" presStyleLbl="bgAcc1" presStyleIdx="2" presStyleCnt="8">
        <dgm:presLayoutVars>
          <dgm:bulletEnabled val="1"/>
        </dgm:presLayoutVars>
      </dgm:prSet>
      <dgm:spPr/>
    </dgm:pt>
    <dgm:pt modelId="{5D825F17-29B6-4886-ABD1-D0B148A40844}" type="pres">
      <dgm:prSet presAssocID="{E3002821-9357-41C7-A528-17CCB415BAF9}" presName="Name13" presStyleLbl="parChTrans1D2" presStyleIdx="3" presStyleCnt="8"/>
      <dgm:spPr/>
    </dgm:pt>
    <dgm:pt modelId="{BEC9EE36-93E3-44B1-9996-49A5C6C0C8B1}" type="pres">
      <dgm:prSet presAssocID="{7435AD9D-4F84-45AE-BF04-49AE9997F8DC}" presName="childText" presStyleLbl="bgAcc1" presStyleIdx="3" presStyleCnt="8">
        <dgm:presLayoutVars>
          <dgm:bulletEnabled val="1"/>
        </dgm:presLayoutVars>
      </dgm:prSet>
      <dgm:spPr/>
    </dgm:pt>
    <dgm:pt modelId="{9DBA70C3-4C14-4661-83C6-C3B116F4A8BE}" type="pres">
      <dgm:prSet presAssocID="{FE15B1C4-9A66-4BA5-BE4B-904394A181B9}" presName="root" presStyleCnt="0"/>
      <dgm:spPr/>
    </dgm:pt>
    <dgm:pt modelId="{6D1CF4B7-42CC-4218-BF8A-918A1273DEF9}" type="pres">
      <dgm:prSet presAssocID="{FE15B1C4-9A66-4BA5-BE4B-904394A181B9}" presName="rootComposite" presStyleCnt="0"/>
      <dgm:spPr/>
    </dgm:pt>
    <dgm:pt modelId="{E89B5AFF-5829-482C-B6CC-FDAA5867C4B1}" type="pres">
      <dgm:prSet presAssocID="{FE15B1C4-9A66-4BA5-BE4B-904394A181B9}" presName="rootText" presStyleLbl="node1" presStyleIdx="2" presStyleCnt="6"/>
      <dgm:spPr/>
    </dgm:pt>
    <dgm:pt modelId="{5C795C82-4EAF-488D-BBE5-90C67226A400}" type="pres">
      <dgm:prSet presAssocID="{FE15B1C4-9A66-4BA5-BE4B-904394A181B9}" presName="rootConnector" presStyleLbl="node1" presStyleIdx="2" presStyleCnt="6"/>
      <dgm:spPr/>
    </dgm:pt>
    <dgm:pt modelId="{AFF0CD8F-BC5A-4C61-AB33-E39D943320C2}" type="pres">
      <dgm:prSet presAssocID="{FE15B1C4-9A66-4BA5-BE4B-904394A181B9}" presName="childShape" presStyleCnt="0"/>
      <dgm:spPr/>
    </dgm:pt>
    <dgm:pt modelId="{C0EC6451-4787-412A-8BB9-2E70DF39C4AB}" type="pres">
      <dgm:prSet presAssocID="{E1BF70FA-C55D-4D49-8376-BFE32D70279D}" presName="root" presStyleCnt="0"/>
      <dgm:spPr/>
    </dgm:pt>
    <dgm:pt modelId="{A3045836-3167-4137-A86B-59064073754A}" type="pres">
      <dgm:prSet presAssocID="{E1BF70FA-C55D-4D49-8376-BFE32D70279D}" presName="rootComposite" presStyleCnt="0"/>
      <dgm:spPr/>
    </dgm:pt>
    <dgm:pt modelId="{404A6BEA-CEDF-41FA-9C5A-1DE6A92A22A0}" type="pres">
      <dgm:prSet presAssocID="{E1BF70FA-C55D-4D49-8376-BFE32D70279D}" presName="rootText" presStyleLbl="node1" presStyleIdx="3" presStyleCnt="6"/>
      <dgm:spPr/>
    </dgm:pt>
    <dgm:pt modelId="{FB4F01E0-A9FB-471E-AA70-AF9B2E0646D5}" type="pres">
      <dgm:prSet presAssocID="{E1BF70FA-C55D-4D49-8376-BFE32D70279D}" presName="rootConnector" presStyleLbl="node1" presStyleIdx="3" presStyleCnt="6"/>
      <dgm:spPr/>
    </dgm:pt>
    <dgm:pt modelId="{F43DA680-2417-4C9B-AA94-F35D055C328A}" type="pres">
      <dgm:prSet presAssocID="{E1BF70FA-C55D-4D49-8376-BFE32D70279D}" presName="childShape" presStyleCnt="0"/>
      <dgm:spPr/>
    </dgm:pt>
    <dgm:pt modelId="{E3B8F033-9580-475B-90B6-2CDABCA58E25}" type="pres">
      <dgm:prSet presAssocID="{8E9C9B68-CCAF-48BB-BEF6-663711870FA3}" presName="root" presStyleCnt="0"/>
      <dgm:spPr/>
    </dgm:pt>
    <dgm:pt modelId="{12A0D72D-5F5D-4EDB-9A3B-6456CAD2970F}" type="pres">
      <dgm:prSet presAssocID="{8E9C9B68-CCAF-48BB-BEF6-663711870FA3}" presName="rootComposite" presStyleCnt="0"/>
      <dgm:spPr/>
    </dgm:pt>
    <dgm:pt modelId="{2204466E-0AF2-4695-9B28-36E9C7B74B73}" type="pres">
      <dgm:prSet presAssocID="{8E9C9B68-CCAF-48BB-BEF6-663711870FA3}" presName="rootText" presStyleLbl="node1" presStyleIdx="4" presStyleCnt="6"/>
      <dgm:spPr/>
    </dgm:pt>
    <dgm:pt modelId="{2781EA83-87B5-4443-BBF4-D8E5E7BF2D55}" type="pres">
      <dgm:prSet presAssocID="{8E9C9B68-CCAF-48BB-BEF6-663711870FA3}" presName="rootConnector" presStyleLbl="node1" presStyleIdx="4" presStyleCnt="6"/>
      <dgm:spPr/>
    </dgm:pt>
    <dgm:pt modelId="{17B8855C-21EA-4443-8ADE-1CB0C6D3A027}" type="pres">
      <dgm:prSet presAssocID="{8E9C9B68-CCAF-48BB-BEF6-663711870FA3}" presName="childShape" presStyleCnt="0"/>
      <dgm:spPr/>
    </dgm:pt>
    <dgm:pt modelId="{85F3C3F5-FC73-4A61-B91A-D8B3BA1147F8}" type="pres">
      <dgm:prSet presAssocID="{2FAB2266-0DC0-43BE-92E9-E170A2244581}" presName="root" presStyleCnt="0"/>
      <dgm:spPr/>
    </dgm:pt>
    <dgm:pt modelId="{29491F90-75B0-43BB-95C3-2A521D8006BB}" type="pres">
      <dgm:prSet presAssocID="{2FAB2266-0DC0-43BE-92E9-E170A2244581}" presName="rootComposite" presStyleCnt="0"/>
      <dgm:spPr/>
    </dgm:pt>
    <dgm:pt modelId="{BAE2F8F7-4344-4686-9C07-7C8A7BE8C18A}" type="pres">
      <dgm:prSet presAssocID="{2FAB2266-0DC0-43BE-92E9-E170A2244581}" presName="rootText" presStyleLbl="node1" presStyleIdx="5" presStyleCnt="6"/>
      <dgm:spPr/>
    </dgm:pt>
    <dgm:pt modelId="{AC8CB9F3-0955-40C2-BC16-B18B9A29A315}" type="pres">
      <dgm:prSet presAssocID="{2FAB2266-0DC0-43BE-92E9-E170A2244581}" presName="rootConnector" presStyleLbl="node1" presStyleIdx="5" presStyleCnt="6"/>
      <dgm:spPr/>
    </dgm:pt>
    <dgm:pt modelId="{3FA4F651-C147-4975-AE3F-17EAD3003FC6}" type="pres">
      <dgm:prSet presAssocID="{2FAB2266-0DC0-43BE-92E9-E170A2244581}" presName="childShape" presStyleCnt="0"/>
      <dgm:spPr/>
    </dgm:pt>
    <dgm:pt modelId="{4B1DD81C-3F98-4C1F-8474-843996DA9B56}" type="pres">
      <dgm:prSet presAssocID="{146B2BE3-8C88-410F-9CB1-EAF2CE08D5F7}" presName="Name13" presStyleLbl="parChTrans1D2" presStyleIdx="4" presStyleCnt="8"/>
      <dgm:spPr/>
    </dgm:pt>
    <dgm:pt modelId="{3E4E2B55-0359-4E4A-8BEA-B6286307F95F}" type="pres">
      <dgm:prSet presAssocID="{92974BF3-8A4C-4505-88F6-396D74CE51F4}" presName="childText" presStyleLbl="bgAcc1" presStyleIdx="4" presStyleCnt="8">
        <dgm:presLayoutVars>
          <dgm:bulletEnabled val="1"/>
        </dgm:presLayoutVars>
      </dgm:prSet>
      <dgm:spPr/>
    </dgm:pt>
    <dgm:pt modelId="{CC192DB4-4EA3-4798-B810-5B358DCB805A}" type="pres">
      <dgm:prSet presAssocID="{1CB173F2-1F5D-4B67-89BD-92F1C3A28486}" presName="Name13" presStyleLbl="parChTrans1D2" presStyleIdx="5" presStyleCnt="8"/>
      <dgm:spPr/>
    </dgm:pt>
    <dgm:pt modelId="{C2299FC1-48F0-4EA4-AF3D-993C19A1CD36}" type="pres">
      <dgm:prSet presAssocID="{7D81B361-7524-4EA8-AA02-45E25600F099}" presName="childText" presStyleLbl="bgAcc1" presStyleIdx="5" presStyleCnt="8">
        <dgm:presLayoutVars>
          <dgm:bulletEnabled val="1"/>
        </dgm:presLayoutVars>
      </dgm:prSet>
      <dgm:spPr/>
    </dgm:pt>
    <dgm:pt modelId="{1B6CA892-4389-4E90-94D3-0693F971A77F}" type="pres">
      <dgm:prSet presAssocID="{B28CC89F-1B34-4880-8F9E-59790BDED9BB}" presName="Name13" presStyleLbl="parChTrans1D2" presStyleIdx="6" presStyleCnt="8"/>
      <dgm:spPr/>
    </dgm:pt>
    <dgm:pt modelId="{093B98EB-5391-4AFD-809E-8D00DDE62C6B}" type="pres">
      <dgm:prSet presAssocID="{57C4DE64-AB9C-41EF-8203-12EF010F37FB}" presName="childText" presStyleLbl="bgAcc1" presStyleIdx="6" presStyleCnt="8">
        <dgm:presLayoutVars>
          <dgm:bulletEnabled val="1"/>
        </dgm:presLayoutVars>
      </dgm:prSet>
      <dgm:spPr/>
    </dgm:pt>
    <dgm:pt modelId="{3476A7C8-C606-4FCB-9D74-A2EF681A67AA}" type="pres">
      <dgm:prSet presAssocID="{1661057B-D649-4BFB-A7A1-3533335BD115}" presName="Name13" presStyleLbl="parChTrans1D2" presStyleIdx="7" presStyleCnt="8"/>
      <dgm:spPr/>
    </dgm:pt>
    <dgm:pt modelId="{5EFA1B14-D72F-4BB3-B83E-12193CE6C1F0}" type="pres">
      <dgm:prSet presAssocID="{5F2E8919-8387-4328-8BEA-1A6F599CCBCB}" presName="childText" presStyleLbl="bgAcc1" presStyleIdx="7" presStyleCnt="8">
        <dgm:presLayoutVars>
          <dgm:bulletEnabled val="1"/>
        </dgm:presLayoutVars>
      </dgm:prSet>
      <dgm:spPr/>
    </dgm:pt>
  </dgm:ptLst>
  <dgm:cxnLst>
    <dgm:cxn modelId="{3CDBA60A-F1D2-40F8-A006-F6ADC8C33BC4}" type="presOf" srcId="{5AB5964E-CF59-4BC7-A645-D185CFFED640}" destId="{C8677313-870A-4671-8A4E-069A7C09CF4F}" srcOrd="0" destOrd="0" presId="urn:microsoft.com/office/officeart/2005/8/layout/hierarchy3"/>
    <dgm:cxn modelId="{B48D4E0D-0A03-466B-9DC0-C49645DAB2C2}" srcId="{8E19498A-1A36-4C19-B2A2-532E4957D4E3}" destId="{7435AD9D-4F84-45AE-BF04-49AE9997F8DC}" srcOrd="3" destOrd="0" parTransId="{E3002821-9357-41C7-A528-17CCB415BAF9}" sibTransId="{0AE41672-87EF-45A2-8FBE-32A410F8EE90}"/>
    <dgm:cxn modelId="{F9EBB210-6893-4396-A638-1DF0F2C9A78A}" type="presOf" srcId="{8E19498A-1A36-4C19-B2A2-532E4957D4E3}" destId="{F4CF7EBE-4141-4107-B7F1-5C86608418FB}" srcOrd="0" destOrd="0" presId="urn:microsoft.com/office/officeart/2005/8/layout/hierarchy3"/>
    <dgm:cxn modelId="{5CDB2E1A-5910-47C5-A03A-837DAC491D3A}" type="presOf" srcId="{57C4DE64-AB9C-41EF-8203-12EF010F37FB}" destId="{093B98EB-5391-4AFD-809E-8D00DDE62C6B}" srcOrd="0" destOrd="0" presId="urn:microsoft.com/office/officeart/2005/8/layout/hierarchy3"/>
    <dgm:cxn modelId="{8C8A891A-551F-415F-AEA7-84F183EAFF16}" type="presOf" srcId="{146B2BE3-8C88-410F-9CB1-EAF2CE08D5F7}" destId="{4B1DD81C-3F98-4C1F-8474-843996DA9B56}" srcOrd="0" destOrd="0" presId="urn:microsoft.com/office/officeart/2005/8/layout/hierarchy3"/>
    <dgm:cxn modelId="{80DC8326-E974-49A0-B5E2-95F519728339}" type="presOf" srcId="{61830864-44F9-413D-87A8-F34F869338CA}" destId="{DD78D435-E869-4AF2-9898-D06940651988}" srcOrd="1" destOrd="0" presId="urn:microsoft.com/office/officeart/2005/8/layout/hierarchy3"/>
    <dgm:cxn modelId="{0B8D7831-9F73-4447-83C0-70A72C4D0AAB}" srcId="{2FAB2266-0DC0-43BE-92E9-E170A2244581}" destId="{5F2E8919-8387-4328-8BEA-1A6F599CCBCB}" srcOrd="3" destOrd="0" parTransId="{1661057B-D649-4BFB-A7A1-3533335BD115}" sibTransId="{CC813339-8267-447A-8EEC-5C825DF1FE96}"/>
    <dgm:cxn modelId="{14D86F37-086A-4835-9002-DBCE7F7E28F9}" type="presOf" srcId="{2FAB2266-0DC0-43BE-92E9-E170A2244581}" destId="{AC8CB9F3-0955-40C2-BC16-B18B9A29A315}" srcOrd="1" destOrd="0" presId="urn:microsoft.com/office/officeart/2005/8/layout/hierarchy3"/>
    <dgm:cxn modelId="{56232739-7FBA-4AA7-983C-FA2D1B302ED3}" type="presOf" srcId="{E3002821-9357-41C7-A528-17CCB415BAF9}" destId="{5D825F17-29B6-4886-ABD1-D0B148A40844}" srcOrd="0" destOrd="0" presId="urn:microsoft.com/office/officeart/2005/8/layout/hierarchy3"/>
    <dgm:cxn modelId="{80218246-78AE-49A8-8920-31054E05CCE5}" srcId="{2FAB2266-0DC0-43BE-92E9-E170A2244581}" destId="{92974BF3-8A4C-4505-88F6-396D74CE51F4}" srcOrd="0" destOrd="0" parTransId="{146B2BE3-8C88-410F-9CB1-EAF2CE08D5F7}" sibTransId="{6DFC2BC9-4173-4A8A-BE99-A2012D8BC55B}"/>
    <dgm:cxn modelId="{610C2C67-E480-4696-8354-0B462CC66025}" type="presOf" srcId="{8E9C9B68-CCAF-48BB-BEF6-663711870FA3}" destId="{2781EA83-87B5-4443-BBF4-D8E5E7BF2D55}" srcOrd="1" destOrd="0" presId="urn:microsoft.com/office/officeart/2005/8/layout/hierarchy3"/>
    <dgm:cxn modelId="{CDB30D4E-BAA2-4969-9307-C71CE73FAA32}" type="presOf" srcId="{777C92C0-0BF5-4272-B4B5-BF95D828C0DC}" destId="{DEC7876D-504B-4048-92A7-F662B25F8534}" srcOrd="0" destOrd="0" presId="urn:microsoft.com/office/officeart/2005/8/layout/hierarchy3"/>
    <dgm:cxn modelId="{BF95636E-CB9A-47D4-8228-DBBF2AED15E1}" srcId="{2FAB2266-0DC0-43BE-92E9-E170A2244581}" destId="{7D81B361-7524-4EA8-AA02-45E25600F099}" srcOrd="1" destOrd="0" parTransId="{1CB173F2-1F5D-4B67-89BD-92F1C3A28486}" sibTransId="{151034D6-7DF4-4489-A1C5-2454C95EFB76}"/>
    <dgm:cxn modelId="{B593D978-4A13-4DF4-83CE-9892EEC49CDB}" type="presOf" srcId="{2FAB2266-0DC0-43BE-92E9-E170A2244581}" destId="{BAE2F8F7-4344-4686-9C07-7C8A7BE8C18A}" srcOrd="0" destOrd="0" presId="urn:microsoft.com/office/officeart/2005/8/layout/hierarchy3"/>
    <dgm:cxn modelId="{719FB97C-FCF5-4C1E-A56A-0C7E199838EF}" type="presOf" srcId="{1661057B-D649-4BFB-A7A1-3533335BD115}" destId="{3476A7C8-C606-4FCB-9D74-A2EF681A67AA}" srcOrd="0" destOrd="0" presId="urn:microsoft.com/office/officeart/2005/8/layout/hierarchy3"/>
    <dgm:cxn modelId="{5D44047D-97D0-4B28-B877-CEEF369DFEE0}" type="presOf" srcId="{723835FD-C45C-4CD0-A794-FB77B4B38538}" destId="{F1109989-F283-4607-A374-C89CE2806D67}" srcOrd="0" destOrd="0" presId="urn:microsoft.com/office/officeart/2005/8/layout/hierarchy3"/>
    <dgm:cxn modelId="{6F3E3281-71FE-466B-A07F-AD8B03E5AD2F}" type="presOf" srcId="{F4530583-0687-489E-A905-CDCEFA1C3A8C}" destId="{5FADF708-9B9F-4F97-8155-1B35758791BC}" srcOrd="0" destOrd="0" presId="urn:microsoft.com/office/officeart/2005/8/layout/hierarchy3"/>
    <dgm:cxn modelId="{6A48A982-75E6-4F3F-8F9F-08C3069F8E84}" srcId="{5AB5964E-CF59-4BC7-A645-D185CFFED640}" destId="{E1BF70FA-C55D-4D49-8376-BFE32D70279D}" srcOrd="3" destOrd="0" parTransId="{07087600-F3CC-4C0E-93ED-047954773AB9}" sibTransId="{0B9CA626-2740-4E6C-9A04-8E475BF5D68C}"/>
    <dgm:cxn modelId="{09447E91-2A36-4AE1-9CB3-CEE3A853E73F}" type="presOf" srcId="{E1BF70FA-C55D-4D49-8376-BFE32D70279D}" destId="{404A6BEA-CEDF-41FA-9C5A-1DE6A92A22A0}" srcOrd="0" destOrd="0" presId="urn:microsoft.com/office/officeart/2005/8/layout/hierarchy3"/>
    <dgm:cxn modelId="{E1089193-D4EE-415F-B1E4-132B715B098F}" type="presOf" srcId="{92974BF3-8A4C-4505-88F6-396D74CE51F4}" destId="{3E4E2B55-0359-4E4A-8BEA-B6286307F95F}" srcOrd="0" destOrd="0" presId="urn:microsoft.com/office/officeart/2005/8/layout/hierarchy3"/>
    <dgm:cxn modelId="{1E38B998-281F-4FFE-A105-BC54FBDD0B1D}" type="presOf" srcId="{7435AD9D-4F84-45AE-BF04-49AE9997F8DC}" destId="{BEC9EE36-93E3-44B1-9996-49A5C6C0C8B1}" srcOrd="0" destOrd="0" presId="urn:microsoft.com/office/officeart/2005/8/layout/hierarchy3"/>
    <dgm:cxn modelId="{B12EB39C-5CF7-434D-A4AA-0C11350EEACA}" type="presOf" srcId="{1CB173F2-1F5D-4B67-89BD-92F1C3A28486}" destId="{CC192DB4-4EA3-4798-B810-5B358DCB805A}" srcOrd="0" destOrd="0" presId="urn:microsoft.com/office/officeart/2005/8/layout/hierarchy3"/>
    <dgm:cxn modelId="{271CD8A1-C4BE-45F6-B5E4-5FFF21F10E88}" srcId="{5AB5964E-CF59-4BC7-A645-D185CFFED640}" destId="{61830864-44F9-413D-87A8-F34F869338CA}" srcOrd="0" destOrd="0" parTransId="{5FE8744E-13C3-459C-A409-D2616737DB41}" sibTransId="{ACEE6839-D224-4A58-8A6E-DDFCEE6A32A6}"/>
    <dgm:cxn modelId="{4D22FFA4-3D51-46AB-A1B7-4823D19B85EB}" srcId="{8E19498A-1A36-4C19-B2A2-532E4957D4E3}" destId="{723835FD-C45C-4CD0-A794-FB77B4B38538}" srcOrd="1" destOrd="0" parTransId="{777C92C0-0BF5-4272-B4B5-BF95D828C0DC}" sibTransId="{5AA319A4-7AB7-4816-80F1-0633F410E663}"/>
    <dgm:cxn modelId="{F8E823A8-25BA-4E6E-A8FC-9506C61A2DD8}" type="presOf" srcId="{8E9C9B68-CCAF-48BB-BEF6-663711870FA3}" destId="{2204466E-0AF2-4695-9B28-36E9C7B74B73}" srcOrd="0" destOrd="0" presId="urn:microsoft.com/office/officeart/2005/8/layout/hierarchy3"/>
    <dgm:cxn modelId="{03EB86AF-8164-40C6-99C7-AD213B00EB62}" srcId="{5AB5964E-CF59-4BC7-A645-D185CFFED640}" destId="{8E9C9B68-CCAF-48BB-BEF6-663711870FA3}" srcOrd="4" destOrd="0" parTransId="{1B402BB7-9B56-4185-88A8-94E2BF61E8D3}" sibTransId="{2BA57FD0-A57D-4B5F-A1B0-8F05B0587B14}"/>
    <dgm:cxn modelId="{4A15CFBB-1641-4CCB-9C64-03037B5BADB8}" type="presOf" srcId="{5F2E8919-8387-4328-8BEA-1A6F599CCBCB}" destId="{5EFA1B14-D72F-4BB3-B83E-12193CE6C1F0}" srcOrd="0" destOrd="0" presId="urn:microsoft.com/office/officeart/2005/8/layout/hierarchy3"/>
    <dgm:cxn modelId="{EA0ED1BB-20EC-4574-993C-99E90CDFE1B6}" srcId="{2FAB2266-0DC0-43BE-92E9-E170A2244581}" destId="{57C4DE64-AB9C-41EF-8203-12EF010F37FB}" srcOrd="2" destOrd="0" parTransId="{B28CC89F-1B34-4880-8F9E-59790BDED9BB}" sibTransId="{DB2E497F-CB08-4C46-B758-C0C542C45162}"/>
    <dgm:cxn modelId="{43D44ABC-55C9-455B-AB2A-84FF6ABA682A}" type="presOf" srcId="{7D81B361-7524-4EA8-AA02-45E25600F099}" destId="{C2299FC1-48F0-4EA4-AF3D-993C19A1CD36}" srcOrd="0" destOrd="0" presId="urn:microsoft.com/office/officeart/2005/8/layout/hierarchy3"/>
    <dgm:cxn modelId="{A4F8ADC6-0532-473A-8A06-349260AD574A}" srcId="{5AB5964E-CF59-4BC7-A645-D185CFFED640}" destId="{2FAB2266-0DC0-43BE-92E9-E170A2244581}" srcOrd="5" destOrd="0" parTransId="{F47A275E-8AD3-4543-A08F-3E400694F583}" sibTransId="{9F74DE84-0053-4D59-86DA-85A2B0A6F870}"/>
    <dgm:cxn modelId="{47452ACD-2202-4C83-8AB6-B66F1A9D1BEA}" type="presOf" srcId="{FE15B1C4-9A66-4BA5-BE4B-904394A181B9}" destId="{5C795C82-4EAF-488D-BBE5-90C67226A400}" srcOrd="1" destOrd="0" presId="urn:microsoft.com/office/officeart/2005/8/layout/hierarchy3"/>
    <dgm:cxn modelId="{BF42FDD1-07FC-4CBC-8DC0-A73352549F2C}" type="presOf" srcId="{61830864-44F9-413D-87A8-F34F869338CA}" destId="{B050F0D1-31F6-4EB8-9E27-A6E904435806}" srcOrd="0" destOrd="0" presId="urn:microsoft.com/office/officeart/2005/8/layout/hierarchy3"/>
    <dgm:cxn modelId="{8DD5AFD2-53B2-4FE2-8421-1C84B7B6313A}" type="presOf" srcId="{43D0014E-2CC9-47C4-BCDC-71FEA4CC9C06}" destId="{3F1BEC7E-36C2-4E19-990F-9F3D7588713C}" srcOrd="0" destOrd="0" presId="urn:microsoft.com/office/officeart/2005/8/layout/hierarchy3"/>
    <dgm:cxn modelId="{049FFDD2-CF10-4480-ACAF-0630B029D837}" srcId="{8E19498A-1A36-4C19-B2A2-532E4957D4E3}" destId="{43D0014E-2CC9-47C4-BCDC-71FEA4CC9C06}" srcOrd="2" destOrd="0" parTransId="{F4530583-0687-489E-A905-CDCEFA1C3A8C}" sibTransId="{29115759-2A61-4166-A2A4-564B70FD85AC}"/>
    <dgm:cxn modelId="{324195DA-5E18-437C-83BA-880FE9042F5F}" srcId="{8E19498A-1A36-4C19-B2A2-532E4957D4E3}" destId="{C1CFEF81-00A3-40B6-8150-2D117EC8DDE6}" srcOrd="0" destOrd="0" parTransId="{B09810FA-A844-4DD9-A952-8A4FCB86AB94}" sibTransId="{C5D51079-D7D4-455B-B91E-D18A3B30D264}"/>
    <dgm:cxn modelId="{3F7F7EDC-0202-4697-AF44-518EA03A7B45}" srcId="{5AB5964E-CF59-4BC7-A645-D185CFFED640}" destId="{FE15B1C4-9A66-4BA5-BE4B-904394A181B9}" srcOrd="2" destOrd="0" parTransId="{4D969198-5286-47A4-B387-84A9E4AE8B21}" sibTransId="{D283EDD2-0652-46E6-B63E-F67E0178CFE1}"/>
    <dgm:cxn modelId="{9ED1A5DF-C927-448B-983E-0AA9D0D93780}" type="presOf" srcId="{FE15B1C4-9A66-4BA5-BE4B-904394A181B9}" destId="{E89B5AFF-5829-482C-B6CC-FDAA5867C4B1}" srcOrd="0" destOrd="0" presId="urn:microsoft.com/office/officeart/2005/8/layout/hierarchy3"/>
    <dgm:cxn modelId="{F602E3DF-1A9F-4361-812F-AF8319B0F5F8}" type="presOf" srcId="{B09810FA-A844-4DD9-A952-8A4FCB86AB94}" destId="{BA191775-40E8-4139-B312-5514AEB3EAF6}" srcOrd="0" destOrd="0" presId="urn:microsoft.com/office/officeart/2005/8/layout/hierarchy3"/>
    <dgm:cxn modelId="{F46E81EF-6817-4098-9C0D-26AAF173B416}" srcId="{5AB5964E-CF59-4BC7-A645-D185CFFED640}" destId="{8E19498A-1A36-4C19-B2A2-532E4957D4E3}" srcOrd="1" destOrd="0" parTransId="{7707DE86-4578-4205-AF7E-9B3027D8F43A}" sibTransId="{7577A898-9796-4E62-9232-0CC910D80A75}"/>
    <dgm:cxn modelId="{3190C1FA-7F48-4166-AA59-A23376F2125C}" type="presOf" srcId="{8E19498A-1A36-4C19-B2A2-532E4957D4E3}" destId="{95C9A171-14C7-43F9-BE8C-DAB6A6BD2664}" srcOrd="1" destOrd="0" presId="urn:microsoft.com/office/officeart/2005/8/layout/hierarchy3"/>
    <dgm:cxn modelId="{D4C692FB-E72A-4FA6-865A-6BE55F7BF4B4}" type="presOf" srcId="{B28CC89F-1B34-4880-8F9E-59790BDED9BB}" destId="{1B6CA892-4389-4E90-94D3-0693F971A77F}" srcOrd="0" destOrd="0" presId="urn:microsoft.com/office/officeart/2005/8/layout/hierarchy3"/>
    <dgm:cxn modelId="{C613A1FB-6444-4879-8CFF-9F1A67F3EB52}" type="presOf" srcId="{E1BF70FA-C55D-4D49-8376-BFE32D70279D}" destId="{FB4F01E0-A9FB-471E-AA70-AF9B2E0646D5}" srcOrd="1" destOrd="0" presId="urn:microsoft.com/office/officeart/2005/8/layout/hierarchy3"/>
    <dgm:cxn modelId="{252DCFFC-25C2-4611-ADEB-1E3C9BDFA027}" type="presOf" srcId="{C1CFEF81-00A3-40B6-8150-2D117EC8DDE6}" destId="{91F1749F-3474-4CE3-A14D-D6ECCF06096F}" srcOrd="0" destOrd="0" presId="urn:microsoft.com/office/officeart/2005/8/layout/hierarchy3"/>
    <dgm:cxn modelId="{BA0197AD-667A-41B6-B724-8975643985D0}" type="presParOf" srcId="{C8677313-870A-4671-8A4E-069A7C09CF4F}" destId="{6BFF7760-CFB6-430F-9A04-C31D02FE52DA}" srcOrd="0" destOrd="0" presId="urn:microsoft.com/office/officeart/2005/8/layout/hierarchy3"/>
    <dgm:cxn modelId="{1D7EC75C-2F01-4C33-A4A1-F5C10D01C15B}" type="presParOf" srcId="{6BFF7760-CFB6-430F-9A04-C31D02FE52DA}" destId="{9A130454-2F75-4868-B952-7E5CA99DD720}" srcOrd="0" destOrd="0" presId="urn:microsoft.com/office/officeart/2005/8/layout/hierarchy3"/>
    <dgm:cxn modelId="{19B17E4D-9CD5-40F7-9CA0-C1938D2BB1E8}" type="presParOf" srcId="{9A130454-2F75-4868-B952-7E5CA99DD720}" destId="{B050F0D1-31F6-4EB8-9E27-A6E904435806}" srcOrd="0" destOrd="0" presId="urn:microsoft.com/office/officeart/2005/8/layout/hierarchy3"/>
    <dgm:cxn modelId="{DD3F5443-1298-42F3-A954-5BAC3D7F6EEF}" type="presParOf" srcId="{9A130454-2F75-4868-B952-7E5CA99DD720}" destId="{DD78D435-E869-4AF2-9898-D06940651988}" srcOrd="1" destOrd="0" presId="urn:microsoft.com/office/officeart/2005/8/layout/hierarchy3"/>
    <dgm:cxn modelId="{513202E4-E285-48B0-8B6B-D21914BFC8E8}" type="presParOf" srcId="{6BFF7760-CFB6-430F-9A04-C31D02FE52DA}" destId="{428540AE-5733-4EE0-B59E-815158FA6DA7}" srcOrd="1" destOrd="0" presId="urn:microsoft.com/office/officeart/2005/8/layout/hierarchy3"/>
    <dgm:cxn modelId="{887B2385-CF19-4508-933E-3E3A24870A02}" type="presParOf" srcId="{C8677313-870A-4671-8A4E-069A7C09CF4F}" destId="{EDE10F48-8EBF-43C5-9FF9-142B19C2BEDB}" srcOrd="1" destOrd="0" presId="urn:microsoft.com/office/officeart/2005/8/layout/hierarchy3"/>
    <dgm:cxn modelId="{3E2AF9E3-A6FA-492D-A958-4E5206C76781}" type="presParOf" srcId="{EDE10F48-8EBF-43C5-9FF9-142B19C2BEDB}" destId="{461FA5AD-F182-445C-892F-3F6C64CEDE0C}" srcOrd="0" destOrd="0" presId="urn:microsoft.com/office/officeart/2005/8/layout/hierarchy3"/>
    <dgm:cxn modelId="{214E2D95-0378-44D8-B3E5-614FF01B00AA}" type="presParOf" srcId="{461FA5AD-F182-445C-892F-3F6C64CEDE0C}" destId="{F4CF7EBE-4141-4107-B7F1-5C86608418FB}" srcOrd="0" destOrd="0" presId="urn:microsoft.com/office/officeart/2005/8/layout/hierarchy3"/>
    <dgm:cxn modelId="{F3DBD936-228C-4FBA-BEE4-F7D89CD3C89E}" type="presParOf" srcId="{461FA5AD-F182-445C-892F-3F6C64CEDE0C}" destId="{95C9A171-14C7-43F9-BE8C-DAB6A6BD2664}" srcOrd="1" destOrd="0" presId="urn:microsoft.com/office/officeart/2005/8/layout/hierarchy3"/>
    <dgm:cxn modelId="{8AAA7D95-B6B3-41DF-81C2-CAAB85160EC8}" type="presParOf" srcId="{EDE10F48-8EBF-43C5-9FF9-142B19C2BEDB}" destId="{46F77FD5-27FA-4307-B174-9D3D2956EC4C}" srcOrd="1" destOrd="0" presId="urn:microsoft.com/office/officeart/2005/8/layout/hierarchy3"/>
    <dgm:cxn modelId="{043683FF-EA3E-46D1-B23E-40FFC20903B5}" type="presParOf" srcId="{46F77FD5-27FA-4307-B174-9D3D2956EC4C}" destId="{BA191775-40E8-4139-B312-5514AEB3EAF6}" srcOrd="0" destOrd="0" presId="urn:microsoft.com/office/officeart/2005/8/layout/hierarchy3"/>
    <dgm:cxn modelId="{6B1B4D85-66F8-44B0-9A4B-8680FA16F4D2}" type="presParOf" srcId="{46F77FD5-27FA-4307-B174-9D3D2956EC4C}" destId="{91F1749F-3474-4CE3-A14D-D6ECCF06096F}" srcOrd="1" destOrd="0" presId="urn:microsoft.com/office/officeart/2005/8/layout/hierarchy3"/>
    <dgm:cxn modelId="{662E9B87-8AD6-4E6A-805A-3F519857A747}" type="presParOf" srcId="{46F77FD5-27FA-4307-B174-9D3D2956EC4C}" destId="{DEC7876D-504B-4048-92A7-F662B25F8534}" srcOrd="2" destOrd="0" presId="urn:microsoft.com/office/officeart/2005/8/layout/hierarchy3"/>
    <dgm:cxn modelId="{B6BD23A2-1EB0-433D-9A42-ECDE8C94C0AE}" type="presParOf" srcId="{46F77FD5-27FA-4307-B174-9D3D2956EC4C}" destId="{F1109989-F283-4607-A374-C89CE2806D67}" srcOrd="3" destOrd="0" presId="urn:microsoft.com/office/officeart/2005/8/layout/hierarchy3"/>
    <dgm:cxn modelId="{25A4B9A9-9D52-45AF-AD7D-C3F5CCA0EC15}" type="presParOf" srcId="{46F77FD5-27FA-4307-B174-9D3D2956EC4C}" destId="{5FADF708-9B9F-4F97-8155-1B35758791BC}" srcOrd="4" destOrd="0" presId="urn:microsoft.com/office/officeart/2005/8/layout/hierarchy3"/>
    <dgm:cxn modelId="{4D1538D9-60AB-4611-A1B7-A5D95AB2104A}" type="presParOf" srcId="{46F77FD5-27FA-4307-B174-9D3D2956EC4C}" destId="{3F1BEC7E-36C2-4E19-990F-9F3D7588713C}" srcOrd="5" destOrd="0" presId="urn:microsoft.com/office/officeart/2005/8/layout/hierarchy3"/>
    <dgm:cxn modelId="{9E3E4C58-890F-4A4B-9D71-DD38F89B552C}" type="presParOf" srcId="{46F77FD5-27FA-4307-B174-9D3D2956EC4C}" destId="{5D825F17-29B6-4886-ABD1-D0B148A40844}" srcOrd="6" destOrd="0" presId="urn:microsoft.com/office/officeart/2005/8/layout/hierarchy3"/>
    <dgm:cxn modelId="{B6565436-1DD9-4C2D-9523-862AF3B6E590}" type="presParOf" srcId="{46F77FD5-27FA-4307-B174-9D3D2956EC4C}" destId="{BEC9EE36-93E3-44B1-9996-49A5C6C0C8B1}" srcOrd="7" destOrd="0" presId="urn:microsoft.com/office/officeart/2005/8/layout/hierarchy3"/>
    <dgm:cxn modelId="{7176CDA7-8FC3-49AB-A080-FD132B55825F}" type="presParOf" srcId="{C8677313-870A-4671-8A4E-069A7C09CF4F}" destId="{9DBA70C3-4C14-4661-83C6-C3B116F4A8BE}" srcOrd="2" destOrd="0" presId="urn:microsoft.com/office/officeart/2005/8/layout/hierarchy3"/>
    <dgm:cxn modelId="{B27E6FB2-A98B-4C04-9A34-98CE1C5FE82D}" type="presParOf" srcId="{9DBA70C3-4C14-4661-83C6-C3B116F4A8BE}" destId="{6D1CF4B7-42CC-4218-BF8A-918A1273DEF9}" srcOrd="0" destOrd="0" presId="urn:microsoft.com/office/officeart/2005/8/layout/hierarchy3"/>
    <dgm:cxn modelId="{04843261-20EF-40F9-B38C-F7651F2197CC}" type="presParOf" srcId="{6D1CF4B7-42CC-4218-BF8A-918A1273DEF9}" destId="{E89B5AFF-5829-482C-B6CC-FDAA5867C4B1}" srcOrd="0" destOrd="0" presId="urn:microsoft.com/office/officeart/2005/8/layout/hierarchy3"/>
    <dgm:cxn modelId="{8FF5968A-5AC3-49E2-8D83-5754DDEB8E21}" type="presParOf" srcId="{6D1CF4B7-42CC-4218-BF8A-918A1273DEF9}" destId="{5C795C82-4EAF-488D-BBE5-90C67226A400}" srcOrd="1" destOrd="0" presId="urn:microsoft.com/office/officeart/2005/8/layout/hierarchy3"/>
    <dgm:cxn modelId="{D1EB86A7-E554-478F-87E5-7E0997F7B295}" type="presParOf" srcId="{9DBA70C3-4C14-4661-83C6-C3B116F4A8BE}" destId="{AFF0CD8F-BC5A-4C61-AB33-E39D943320C2}" srcOrd="1" destOrd="0" presId="urn:microsoft.com/office/officeart/2005/8/layout/hierarchy3"/>
    <dgm:cxn modelId="{A73B2DFB-5B02-4038-A3BB-188213FE3D72}" type="presParOf" srcId="{C8677313-870A-4671-8A4E-069A7C09CF4F}" destId="{C0EC6451-4787-412A-8BB9-2E70DF39C4AB}" srcOrd="3" destOrd="0" presId="urn:microsoft.com/office/officeart/2005/8/layout/hierarchy3"/>
    <dgm:cxn modelId="{ACC8EA1E-04A9-40BD-86EF-842916589038}" type="presParOf" srcId="{C0EC6451-4787-412A-8BB9-2E70DF39C4AB}" destId="{A3045836-3167-4137-A86B-59064073754A}" srcOrd="0" destOrd="0" presId="urn:microsoft.com/office/officeart/2005/8/layout/hierarchy3"/>
    <dgm:cxn modelId="{E93B16AB-5E39-4C95-8FD7-8A361CEAC62E}" type="presParOf" srcId="{A3045836-3167-4137-A86B-59064073754A}" destId="{404A6BEA-CEDF-41FA-9C5A-1DE6A92A22A0}" srcOrd="0" destOrd="0" presId="urn:microsoft.com/office/officeart/2005/8/layout/hierarchy3"/>
    <dgm:cxn modelId="{5C720F47-8631-4B3F-AD4E-11C9C071A077}" type="presParOf" srcId="{A3045836-3167-4137-A86B-59064073754A}" destId="{FB4F01E0-A9FB-471E-AA70-AF9B2E0646D5}" srcOrd="1" destOrd="0" presId="urn:microsoft.com/office/officeart/2005/8/layout/hierarchy3"/>
    <dgm:cxn modelId="{2B33864D-DC6C-4BE7-A3C6-A5407CD12FFC}" type="presParOf" srcId="{C0EC6451-4787-412A-8BB9-2E70DF39C4AB}" destId="{F43DA680-2417-4C9B-AA94-F35D055C328A}" srcOrd="1" destOrd="0" presId="urn:microsoft.com/office/officeart/2005/8/layout/hierarchy3"/>
    <dgm:cxn modelId="{D97B57EA-7974-4294-9177-CA207FB07F1D}" type="presParOf" srcId="{C8677313-870A-4671-8A4E-069A7C09CF4F}" destId="{E3B8F033-9580-475B-90B6-2CDABCA58E25}" srcOrd="4" destOrd="0" presId="urn:microsoft.com/office/officeart/2005/8/layout/hierarchy3"/>
    <dgm:cxn modelId="{C2F4CE68-B7B8-4A35-83D8-6C3EC1E01EB3}" type="presParOf" srcId="{E3B8F033-9580-475B-90B6-2CDABCA58E25}" destId="{12A0D72D-5F5D-4EDB-9A3B-6456CAD2970F}" srcOrd="0" destOrd="0" presId="urn:microsoft.com/office/officeart/2005/8/layout/hierarchy3"/>
    <dgm:cxn modelId="{2A969ED1-1B11-4546-9817-4D7BA85A7063}" type="presParOf" srcId="{12A0D72D-5F5D-4EDB-9A3B-6456CAD2970F}" destId="{2204466E-0AF2-4695-9B28-36E9C7B74B73}" srcOrd="0" destOrd="0" presId="urn:microsoft.com/office/officeart/2005/8/layout/hierarchy3"/>
    <dgm:cxn modelId="{657D46BD-D08F-4263-83B4-A7DD6AA578DE}" type="presParOf" srcId="{12A0D72D-5F5D-4EDB-9A3B-6456CAD2970F}" destId="{2781EA83-87B5-4443-BBF4-D8E5E7BF2D55}" srcOrd="1" destOrd="0" presId="urn:microsoft.com/office/officeart/2005/8/layout/hierarchy3"/>
    <dgm:cxn modelId="{A050FF7E-A2A1-479E-9B75-0AD8CDAECE9B}" type="presParOf" srcId="{E3B8F033-9580-475B-90B6-2CDABCA58E25}" destId="{17B8855C-21EA-4443-8ADE-1CB0C6D3A027}" srcOrd="1" destOrd="0" presId="urn:microsoft.com/office/officeart/2005/8/layout/hierarchy3"/>
    <dgm:cxn modelId="{D28197D4-D6C8-4A97-ABEC-713725C1E46E}" type="presParOf" srcId="{C8677313-870A-4671-8A4E-069A7C09CF4F}" destId="{85F3C3F5-FC73-4A61-B91A-D8B3BA1147F8}" srcOrd="5" destOrd="0" presId="urn:microsoft.com/office/officeart/2005/8/layout/hierarchy3"/>
    <dgm:cxn modelId="{2EF6F248-B1D7-4AC3-A15E-3E69795F8D45}" type="presParOf" srcId="{85F3C3F5-FC73-4A61-B91A-D8B3BA1147F8}" destId="{29491F90-75B0-43BB-95C3-2A521D8006BB}" srcOrd="0" destOrd="0" presId="urn:microsoft.com/office/officeart/2005/8/layout/hierarchy3"/>
    <dgm:cxn modelId="{4CCB0302-53F8-4CCB-8CE8-34FA503FD9B6}" type="presParOf" srcId="{29491F90-75B0-43BB-95C3-2A521D8006BB}" destId="{BAE2F8F7-4344-4686-9C07-7C8A7BE8C18A}" srcOrd="0" destOrd="0" presId="urn:microsoft.com/office/officeart/2005/8/layout/hierarchy3"/>
    <dgm:cxn modelId="{0F69DE2A-B4A5-462A-9821-B39363E05EA7}" type="presParOf" srcId="{29491F90-75B0-43BB-95C3-2A521D8006BB}" destId="{AC8CB9F3-0955-40C2-BC16-B18B9A29A315}" srcOrd="1" destOrd="0" presId="urn:microsoft.com/office/officeart/2005/8/layout/hierarchy3"/>
    <dgm:cxn modelId="{4323881F-EE00-4C5E-8287-4BFF2FB22696}" type="presParOf" srcId="{85F3C3F5-FC73-4A61-B91A-D8B3BA1147F8}" destId="{3FA4F651-C147-4975-AE3F-17EAD3003FC6}" srcOrd="1" destOrd="0" presId="urn:microsoft.com/office/officeart/2005/8/layout/hierarchy3"/>
    <dgm:cxn modelId="{CBB407E8-000A-4266-A547-A37D364F3870}" type="presParOf" srcId="{3FA4F651-C147-4975-AE3F-17EAD3003FC6}" destId="{4B1DD81C-3F98-4C1F-8474-843996DA9B56}" srcOrd="0" destOrd="0" presId="urn:microsoft.com/office/officeart/2005/8/layout/hierarchy3"/>
    <dgm:cxn modelId="{AB3EFFA8-96BD-429A-980B-93C45BD7B889}" type="presParOf" srcId="{3FA4F651-C147-4975-AE3F-17EAD3003FC6}" destId="{3E4E2B55-0359-4E4A-8BEA-B6286307F95F}" srcOrd="1" destOrd="0" presId="urn:microsoft.com/office/officeart/2005/8/layout/hierarchy3"/>
    <dgm:cxn modelId="{7665E328-100A-4747-9478-C26A96E7804E}" type="presParOf" srcId="{3FA4F651-C147-4975-AE3F-17EAD3003FC6}" destId="{CC192DB4-4EA3-4798-B810-5B358DCB805A}" srcOrd="2" destOrd="0" presId="urn:microsoft.com/office/officeart/2005/8/layout/hierarchy3"/>
    <dgm:cxn modelId="{A655A2DC-44FD-4A8A-8BFF-E8CEBE5A8238}" type="presParOf" srcId="{3FA4F651-C147-4975-AE3F-17EAD3003FC6}" destId="{C2299FC1-48F0-4EA4-AF3D-993C19A1CD36}" srcOrd="3" destOrd="0" presId="urn:microsoft.com/office/officeart/2005/8/layout/hierarchy3"/>
    <dgm:cxn modelId="{C52FAF6E-8A81-437D-A1AF-2847F891BD94}" type="presParOf" srcId="{3FA4F651-C147-4975-AE3F-17EAD3003FC6}" destId="{1B6CA892-4389-4E90-94D3-0693F971A77F}" srcOrd="4" destOrd="0" presId="urn:microsoft.com/office/officeart/2005/8/layout/hierarchy3"/>
    <dgm:cxn modelId="{B1CFF79B-363D-4C24-92DD-0647ACC69F6D}" type="presParOf" srcId="{3FA4F651-C147-4975-AE3F-17EAD3003FC6}" destId="{093B98EB-5391-4AFD-809E-8D00DDE62C6B}" srcOrd="5" destOrd="0" presId="urn:microsoft.com/office/officeart/2005/8/layout/hierarchy3"/>
    <dgm:cxn modelId="{2807AFE0-06E5-4AF5-AE41-000C95BDB717}" type="presParOf" srcId="{3FA4F651-C147-4975-AE3F-17EAD3003FC6}" destId="{3476A7C8-C606-4FCB-9D74-A2EF681A67AA}" srcOrd="6" destOrd="0" presId="urn:microsoft.com/office/officeart/2005/8/layout/hierarchy3"/>
    <dgm:cxn modelId="{7542611B-F740-4019-A1CB-AE29A8A2EE63}" type="presParOf" srcId="{3FA4F651-C147-4975-AE3F-17EAD3003FC6}" destId="{5EFA1B14-D72F-4BB3-B83E-12193CE6C1F0}" srcOrd="7"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E2ABEF-DE6C-4448-88F8-67EBC3256EB6}"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GB"/>
        </a:p>
      </dgm:t>
    </dgm:pt>
    <dgm:pt modelId="{694FF26E-1221-4B9E-9B8F-FF83D0EBDB39}">
      <dgm:prSet custT="1"/>
      <dgm:spPr/>
      <dgm:t>
        <a:bodyPr/>
        <a:lstStyle/>
        <a:p>
          <a:r>
            <a:rPr lang="en-GB" sz="900" b="1" dirty="0"/>
            <a:t>A child experiencing attachment difficulties may show;</a:t>
          </a:r>
          <a:endParaRPr lang="en-GB" sz="900" dirty="0"/>
        </a:p>
      </dgm:t>
    </dgm:pt>
    <dgm:pt modelId="{AA638DFE-1AC3-4EBF-98BB-C63BA034A3FA}" type="parTrans" cxnId="{076EDE1E-0F3E-4465-BACA-1E32BD2211E4}">
      <dgm:prSet/>
      <dgm:spPr/>
      <dgm:t>
        <a:bodyPr/>
        <a:lstStyle/>
        <a:p>
          <a:endParaRPr lang="en-GB"/>
        </a:p>
      </dgm:t>
    </dgm:pt>
    <dgm:pt modelId="{4FF7CDB5-341A-4D84-8F76-83C699DF5F44}" type="sibTrans" cxnId="{076EDE1E-0F3E-4465-BACA-1E32BD2211E4}">
      <dgm:prSet/>
      <dgm:spPr/>
      <dgm:t>
        <a:bodyPr/>
        <a:lstStyle/>
        <a:p>
          <a:endParaRPr lang="en-GB"/>
        </a:p>
      </dgm:t>
    </dgm:pt>
    <dgm:pt modelId="{726C2B9E-B0EC-49FA-9196-11C3AC57B3B6}">
      <dgm:prSet/>
      <dgm:spPr/>
      <dgm:t>
        <a:bodyPr/>
        <a:lstStyle/>
        <a:p>
          <a:r>
            <a:rPr lang="en-GB" sz="700" b="1" dirty="0"/>
            <a:t>Emotional Development</a:t>
          </a:r>
          <a:endParaRPr lang="en-GB" sz="700" dirty="0"/>
        </a:p>
      </dgm:t>
    </dgm:pt>
    <dgm:pt modelId="{AD02CE3B-4A22-4DD8-8871-D6E634FCDFC5}" type="parTrans" cxnId="{6509B1BF-28D4-4287-BC06-5AC951015FD4}">
      <dgm:prSet/>
      <dgm:spPr/>
      <dgm:t>
        <a:bodyPr/>
        <a:lstStyle/>
        <a:p>
          <a:endParaRPr lang="en-GB"/>
        </a:p>
      </dgm:t>
    </dgm:pt>
    <dgm:pt modelId="{13968B96-50B6-46A7-A05B-A14115179E9F}" type="sibTrans" cxnId="{6509B1BF-28D4-4287-BC06-5AC951015FD4}">
      <dgm:prSet/>
      <dgm:spPr/>
      <dgm:t>
        <a:bodyPr/>
        <a:lstStyle/>
        <a:p>
          <a:endParaRPr lang="en-GB"/>
        </a:p>
      </dgm:t>
    </dgm:pt>
    <dgm:pt modelId="{E0A50517-5C4F-4F7D-A900-1637B650724A}">
      <dgm:prSet custT="1"/>
      <dgm:spPr/>
      <dgm:t>
        <a:bodyPr/>
        <a:lstStyle/>
        <a:p>
          <a:r>
            <a:rPr lang="en-GB" sz="800" dirty="0"/>
            <a:t>Increased dependency</a:t>
          </a:r>
        </a:p>
      </dgm:t>
    </dgm:pt>
    <dgm:pt modelId="{C496E6C4-1AE2-442C-BBA3-9B5192ED6D36}" type="parTrans" cxnId="{10864D60-77D4-4B8C-8D06-D3A2D2D748FB}">
      <dgm:prSet/>
      <dgm:spPr/>
      <dgm:t>
        <a:bodyPr/>
        <a:lstStyle/>
        <a:p>
          <a:endParaRPr lang="en-GB"/>
        </a:p>
      </dgm:t>
    </dgm:pt>
    <dgm:pt modelId="{D06FA206-E6F4-440E-85B3-3DC68EDE29B9}" type="sibTrans" cxnId="{10864D60-77D4-4B8C-8D06-D3A2D2D748FB}">
      <dgm:prSet/>
      <dgm:spPr/>
      <dgm:t>
        <a:bodyPr/>
        <a:lstStyle/>
        <a:p>
          <a:endParaRPr lang="en-GB"/>
        </a:p>
      </dgm:t>
    </dgm:pt>
    <dgm:pt modelId="{BA945DC6-F29A-4F6A-A0B0-14E285B389EB}">
      <dgm:prSet custT="1"/>
      <dgm:spPr/>
      <dgm:t>
        <a:bodyPr/>
        <a:lstStyle/>
        <a:p>
          <a:r>
            <a:rPr lang="en-GB" sz="800" dirty="0"/>
            <a:t>Anxiety during separation</a:t>
          </a:r>
        </a:p>
      </dgm:t>
    </dgm:pt>
    <dgm:pt modelId="{D91B4F44-C259-4757-8B8A-B9862DB58864}" type="parTrans" cxnId="{698709A8-53A6-4A71-8AFD-F2A90E0C8127}">
      <dgm:prSet/>
      <dgm:spPr/>
      <dgm:t>
        <a:bodyPr/>
        <a:lstStyle/>
        <a:p>
          <a:endParaRPr lang="en-GB"/>
        </a:p>
      </dgm:t>
    </dgm:pt>
    <dgm:pt modelId="{00B44DC3-EED6-4FA8-9DC0-2B3FE1AC02BD}" type="sibTrans" cxnId="{698709A8-53A6-4A71-8AFD-F2A90E0C8127}">
      <dgm:prSet/>
      <dgm:spPr/>
      <dgm:t>
        <a:bodyPr/>
        <a:lstStyle/>
        <a:p>
          <a:endParaRPr lang="en-GB"/>
        </a:p>
      </dgm:t>
    </dgm:pt>
    <dgm:pt modelId="{E06CF9C1-3133-476C-A686-373850E5D041}">
      <dgm:prSet custT="1"/>
      <dgm:spPr/>
      <dgm:t>
        <a:bodyPr/>
        <a:lstStyle/>
        <a:p>
          <a:r>
            <a:rPr lang="en-GB" sz="800" dirty="0"/>
            <a:t>Low confidence</a:t>
          </a:r>
        </a:p>
      </dgm:t>
    </dgm:pt>
    <dgm:pt modelId="{9F1EAA0B-1313-4E6A-BBDB-0F2B9771C9FF}" type="parTrans" cxnId="{BDB9A456-2A9D-4F2B-A113-5BA9461E4208}">
      <dgm:prSet/>
      <dgm:spPr/>
      <dgm:t>
        <a:bodyPr/>
        <a:lstStyle/>
        <a:p>
          <a:endParaRPr lang="en-GB"/>
        </a:p>
      </dgm:t>
    </dgm:pt>
    <dgm:pt modelId="{8FE95822-9221-4D57-A0BA-AB61FDD3A09D}" type="sibTrans" cxnId="{BDB9A456-2A9D-4F2B-A113-5BA9461E4208}">
      <dgm:prSet/>
      <dgm:spPr/>
      <dgm:t>
        <a:bodyPr/>
        <a:lstStyle/>
        <a:p>
          <a:endParaRPr lang="en-GB"/>
        </a:p>
      </dgm:t>
    </dgm:pt>
    <dgm:pt modelId="{E3B391CF-7F49-4A51-A845-4E127E55B3A2}">
      <dgm:prSet/>
      <dgm:spPr/>
      <dgm:t>
        <a:bodyPr/>
        <a:lstStyle/>
        <a:p>
          <a:r>
            <a:rPr lang="en-GB" sz="700" b="1"/>
            <a:t>Social Development</a:t>
          </a:r>
          <a:endParaRPr lang="en-GB" sz="700"/>
        </a:p>
      </dgm:t>
    </dgm:pt>
    <dgm:pt modelId="{F85FBCA2-D001-401A-A092-051C81BB687C}" type="parTrans" cxnId="{5A2BDF0A-E27E-4CB8-A545-D619BAE7295B}">
      <dgm:prSet/>
      <dgm:spPr/>
      <dgm:t>
        <a:bodyPr/>
        <a:lstStyle/>
        <a:p>
          <a:endParaRPr lang="en-GB"/>
        </a:p>
      </dgm:t>
    </dgm:pt>
    <dgm:pt modelId="{682F3B08-4A15-4123-9A93-F16DC53913A3}" type="sibTrans" cxnId="{5A2BDF0A-E27E-4CB8-A545-D619BAE7295B}">
      <dgm:prSet/>
      <dgm:spPr/>
      <dgm:t>
        <a:bodyPr/>
        <a:lstStyle/>
        <a:p>
          <a:endParaRPr lang="en-GB"/>
        </a:p>
      </dgm:t>
    </dgm:pt>
    <dgm:pt modelId="{2AAFEC46-9372-4B15-91C2-80C77E4A6C20}">
      <dgm:prSet custT="1"/>
      <dgm:spPr/>
      <dgm:t>
        <a:bodyPr/>
        <a:lstStyle/>
        <a:p>
          <a:r>
            <a:rPr lang="en-GB" sz="900" dirty="0"/>
            <a:t>Difficulty joining group activities</a:t>
          </a:r>
        </a:p>
      </dgm:t>
    </dgm:pt>
    <dgm:pt modelId="{0EC9940A-26D7-42A9-8435-6AE206693C31}" type="parTrans" cxnId="{6E6146AF-6D69-4749-8AAC-93E1531B4054}">
      <dgm:prSet/>
      <dgm:spPr/>
      <dgm:t>
        <a:bodyPr/>
        <a:lstStyle/>
        <a:p>
          <a:endParaRPr lang="en-GB"/>
        </a:p>
      </dgm:t>
    </dgm:pt>
    <dgm:pt modelId="{912A42B1-9085-403C-92D6-1914EED52060}" type="sibTrans" cxnId="{6E6146AF-6D69-4749-8AAC-93E1531B4054}">
      <dgm:prSet/>
      <dgm:spPr/>
      <dgm:t>
        <a:bodyPr/>
        <a:lstStyle/>
        <a:p>
          <a:endParaRPr lang="en-GB"/>
        </a:p>
      </dgm:t>
    </dgm:pt>
    <dgm:pt modelId="{5B7C838C-4E6E-4BB9-AE95-79A82E8374FE}">
      <dgm:prSet custT="1"/>
      <dgm:spPr/>
      <dgm:t>
        <a:bodyPr/>
        <a:lstStyle/>
        <a:p>
          <a:r>
            <a:rPr lang="en-GB" sz="900" dirty="0"/>
            <a:t>Limited peer interactions </a:t>
          </a:r>
        </a:p>
      </dgm:t>
    </dgm:pt>
    <dgm:pt modelId="{0A79C49F-F9AA-4A59-8F8D-D5FF1EC632B0}" type="parTrans" cxnId="{4BFDAF82-EC9B-42D6-AA23-33D1BBB156FC}">
      <dgm:prSet/>
      <dgm:spPr/>
      <dgm:t>
        <a:bodyPr/>
        <a:lstStyle/>
        <a:p>
          <a:endParaRPr lang="en-GB"/>
        </a:p>
      </dgm:t>
    </dgm:pt>
    <dgm:pt modelId="{B091C320-B28F-41CE-A4E4-EC8B763555D5}" type="sibTrans" cxnId="{4BFDAF82-EC9B-42D6-AA23-33D1BBB156FC}">
      <dgm:prSet/>
      <dgm:spPr/>
      <dgm:t>
        <a:bodyPr/>
        <a:lstStyle/>
        <a:p>
          <a:endParaRPr lang="en-GB"/>
        </a:p>
      </dgm:t>
    </dgm:pt>
    <dgm:pt modelId="{D9AC140F-FCBE-45B5-8166-373DEEE85AFF}">
      <dgm:prSet custT="1"/>
      <dgm:spPr/>
      <dgm:t>
        <a:bodyPr/>
        <a:lstStyle/>
        <a:p>
          <a:r>
            <a:rPr lang="en-GB" sz="900" dirty="0"/>
            <a:t>Social withdrawal</a:t>
          </a:r>
        </a:p>
      </dgm:t>
    </dgm:pt>
    <dgm:pt modelId="{C42C6BAD-FFDC-42F5-9CD5-6A37E8270C37}" type="parTrans" cxnId="{8A5A9FC0-55E9-4AD0-94E3-235C9A832E26}">
      <dgm:prSet/>
      <dgm:spPr/>
      <dgm:t>
        <a:bodyPr/>
        <a:lstStyle/>
        <a:p>
          <a:endParaRPr lang="en-GB"/>
        </a:p>
      </dgm:t>
    </dgm:pt>
    <dgm:pt modelId="{EAACFDD6-7A63-4C1C-B2EA-A3F53AD4416C}" type="sibTrans" cxnId="{8A5A9FC0-55E9-4AD0-94E3-235C9A832E26}">
      <dgm:prSet/>
      <dgm:spPr/>
      <dgm:t>
        <a:bodyPr/>
        <a:lstStyle/>
        <a:p>
          <a:endParaRPr lang="en-GB"/>
        </a:p>
      </dgm:t>
    </dgm:pt>
    <dgm:pt modelId="{0B0D1253-E417-470A-B018-A689E0F1623D}">
      <dgm:prSet custT="1"/>
      <dgm:spPr/>
      <dgm:t>
        <a:bodyPr/>
        <a:lstStyle/>
        <a:p>
          <a:r>
            <a:rPr lang="en-GB" sz="1100" b="1" dirty="0"/>
            <a:t>Language Development </a:t>
          </a:r>
          <a:endParaRPr lang="en-GB" sz="1100" dirty="0"/>
        </a:p>
      </dgm:t>
    </dgm:pt>
    <dgm:pt modelId="{474A4955-2D19-4BAF-856A-808CC91D9A28}" type="parTrans" cxnId="{1C61B1DD-4C23-48D8-874A-B74B2E46E775}">
      <dgm:prSet/>
      <dgm:spPr/>
      <dgm:t>
        <a:bodyPr/>
        <a:lstStyle/>
        <a:p>
          <a:endParaRPr lang="en-GB"/>
        </a:p>
      </dgm:t>
    </dgm:pt>
    <dgm:pt modelId="{E52DC94B-A637-44EC-A0BC-B77C995D295E}" type="sibTrans" cxnId="{1C61B1DD-4C23-48D8-874A-B74B2E46E775}">
      <dgm:prSet/>
      <dgm:spPr/>
      <dgm:t>
        <a:bodyPr/>
        <a:lstStyle/>
        <a:p>
          <a:endParaRPr lang="en-GB"/>
        </a:p>
      </dgm:t>
    </dgm:pt>
    <dgm:pt modelId="{6656B459-EB75-4D62-A219-31D06DF658E2}">
      <dgm:prSet/>
      <dgm:spPr/>
      <dgm:t>
        <a:bodyPr/>
        <a:lstStyle/>
        <a:p>
          <a:r>
            <a:rPr lang="en-GB" sz="700" dirty="0"/>
            <a:t>Reduced social engagement may limit opportunities for: </a:t>
          </a:r>
        </a:p>
      </dgm:t>
    </dgm:pt>
    <dgm:pt modelId="{3F751859-C08C-4F1C-9B02-5BC209DD2C54}" type="parTrans" cxnId="{001ABF22-A4B5-4C9E-AC11-8496CA29768F}">
      <dgm:prSet/>
      <dgm:spPr/>
      <dgm:t>
        <a:bodyPr/>
        <a:lstStyle/>
        <a:p>
          <a:endParaRPr lang="en-GB"/>
        </a:p>
      </dgm:t>
    </dgm:pt>
    <dgm:pt modelId="{80CB0D8B-29DA-4599-8A07-6246B910C07D}" type="sibTrans" cxnId="{001ABF22-A4B5-4C9E-AC11-8496CA29768F}">
      <dgm:prSet/>
      <dgm:spPr/>
      <dgm:t>
        <a:bodyPr/>
        <a:lstStyle/>
        <a:p>
          <a:endParaRPr lang="en-GB"/>
        </a:p>
      </dgm:t>
    </dgm:pt>
    <dgm:pt modelId="{43AA217A-51FE-4FDA-81B7-88928A5E99C9}">
      <dgm:prSet custT="1"/>
      <dgm:spPr/>
      <dgm:t>
        <a:bodyPr/>
        <a:lstStyle/>
        <a:p>
          <a:r>
            <a:rPr lang="en-GB" sz="700" dirty="0"/>
            <a:t>communication, </a:t>
          </a:r>
        </a:p>
      </dgm:t>
    </dgm:pt>
    <dgm:pt modelId="{C1040509-9E95-4D69-A1D6-0F7DC9329661}" type="parTrans" cxnId="{7CDC64E3-1986-4DA9-949B-26EF83451616}">
      <dgm:prSet/>
      <dgm:spPr/>
      <dgm:t>
        <a:bodyPr/>
        <a:lstStyle/>
        <a:p>
          <a:endParaRPr lang="en-GB"/>
        </a:p>
      </dgm:t>
    </dgm:pt>
    <dgm:pt modelId="{18548E7B-F16F-4508-A764-01664210069B}" type="sibTrans" cxnId="{7CDC64E3-1986-4DA9-949B-26EF83451616}">
      <dgm:prSet/>
      <dgm:spPr/>
      <dgm:t>
        <a:bodyPr/>
        <a:lstStyle/>
        <a:p>
          <a:endParaRPr lang="en-GB"/>
        </a:p>
      </dgm:t>
    </dgm:pt>
    <dgm:pt modelId="{B3FE877A-E939-4411-9A36-AEB5041E928F}">
      <dgm:prSet custT="1"/>
      <dgm:spPr/>
      <dgm:t>
        <a:bodyPr/>
        <a:lstStyle/>
        <a:p>
          <a:r>
            <a:rPr lang="en-GB" sz="700" dirty="0"/>
            <a:t>vocabulary growth </a:t>
          </a:r>
        </a:p>
      </dgm:t>
    </dgm:pt>
    <dgm:pt modelId="{88D1F5FB-6305-475B-A04B-5AEE8D8DA89A}" type="parTrans" cxnId="{AB6B7DFC-3BD6-46A4-83A8-A57C1C7E4C2F}">
      <dgm:prSet/>
      <dgm:spPr/>
      <dgm:t>
        <a:bodyPr/>
        <a:lstStyle/>
        <a:p>
          <a:endParaRPr lang="en-GB"/>
        </a:p>
      </dgm:t>
    </dgm:pt>
    <dgm:pt modelId="{E75F87BA-3ECE-442D-AB51-23722DA828A8}" type="sibTrans" cxnId="{AB6B7DFC-3BD6-46A4-83A8-A57C1C7E4C2F}">
      <dgm:prSet/>
      <dgm:spPr/>
      <dgm:t>
        <a:bodyPr/>
        <a:lstStyle/>
        <a:p>
          <a:endParaRPr lang="en-GB"/>
        </a:p>
      </dgm:t>
    </dgm:pt>
    <dgm:pt modelId="{7BBB859A-8AED-4CBC-979D-3E535B55E0DE}">
      <dgm:prSet custT="1"/>
      <dgm:spPr/>
      <dgm:t>
        <a:bodyPr/>
        <a:lstStyle/>
        <a:p>
          <a:r>
            <a:rPr lang="en-GB" sz="700" dirty="0"/>
            <a:t>social language skills, library, </a:t>
          </a:r>
        </a:p>
      </dgm:t>
    </dgm:pt>
    <dgm:pt modelId="{A61D6959-807E-4648-8BD1-B0C8CCABA6A7}" type="parTrans" cxnId="{2FD5B008-EB6E-4DAF-8B94-42FE8C712370}">
      <dgm:prSet/>
      <dgm:spPr/>
      <dgm:t>
        <a:bodyPr/>
        <a:lstStyle/>
        <a:p>
          <a:endParaRPr lang="en-GB"/>
        </a:p>
      </dgm:t>
    </dgm:pt>
    <dgm:pt modelId="{679A4314-2F8C-4E22-A921-E45E7BDF5835}" type="sibTrans" cxnId="{2FD5B008-EB6E-4DAF-8B94-42FE8C712370}">
      <dgm:prSet/>
      <dgm:spPr/>
      <dgm:t>
        <a:bodyPr/>
        <a:lstStyle/>
        <a:p>
          <a:endParaRPr lang="en-GB"/>
        </a:p>
      </dgm:t>
    </dgm:pt>
    <dgm:pt modelId="{B54B9F79-DB81-4E35-9D0A-9BCD9CF9BEE1}">
      <dgm:prSet custT="1"/>
      <dgm:spPr/>
      <dgm:t>
        <a:bodyPr/>
        <a:lstStyle/>
        <a:p>
          <a:r>
            <a:rPr lang="en-GB" sz="700" dirty="0"/>
            <a:t>local activities, </a:t>
          </a:r>
        </a:p>
      </dgm:t>
    </dgm:pt>
    <dgm:pt modelId="{61EFB7A3-F2A5-467D-B722-B54C332228DE}" type="parTrans" cxnId="{BBDC9B80-1121-4FB7-897E-A525A838B39B}">
      <dgm:prSet/>
      <dgm:spPr/>
      <dgm:t>
        <a:bodyPr/>
        <a:lstStyle/>
        <a:p>
          <a:endParaRPr lang="en-GB"/>
        </a:p>
      </dgm:t>
    </dgm:pt>
    <dgm:pt modelId="{D36D229B-BD43-48E2-B82F-B11AD78450EE}" type="sibTrans" cxnId="{BBDC9B80-1121-4FB7-897E-A525A838B39B}">
      <dgm:prSet/>
      <dgm:spPr/>
      <dgm:t>
        <a:bodyPr/>
        <a:lstStyle/>
        <a:p>
          <a:endParaRPr lang="en-GB"/>
        </a:p>
      </dgm:t>
    </dgm:pt>
    <dgm:pt modelId="{2D00CC91-9A8C-4A4B-849B-ACF0097799E8}">
      <dgm:prSet custT="1"/>
      <dgm:spPr/>
      <dgm:t>
        <a:bodyPr/>
        <a:lstStyle/>
        <a:p>
          <a:r>
            <a:rPr lang="en-GB" sz="700" dirty="0"/>
            <a:t>speech and language therapies </a:t>
          </a:r>
        </a:p>
      </dgm:t>
    </dgm:pt>
    <dgm:pt modelId="{9B4F3557-6AB9-4475-BBC4-C93FA1E6B1D3}" type="parTrans" cxnId="{EE1A3593-6F87-4CAA-A725-803A41440DA3}">
      <dgm:prSet/>
      <dgm:spPr/>
      <dgm:t>
        <a:bodyPr/>
        <a:lstStyle/>
        <a:p>
          <a:endParaRPr lang="en-GB"/>
        </a:p>
      </dgm:t>
    </dgm:pt>
    <dgm:pt modelId="{902B70F4-3334-44D0-ABCB-213362505198}" type="sibTrans" cxnId="{EE1A3593-6F87-4CAA-A725-803A41440DA3}">
      <dgm:prSet/>
      <dgm:spPr/>
      <dgm:t>
        <a:bodyPr/>
        <a:lstStyle/>
        <a:p>
          <a:endParaRPr lang="en-GB"/>
        </a:p>
      </dgm:t>
    </dgm:pt>
    <dgm:pt modelId="{0310CFFD-C9B0-49A4-86D4-31811EF784FB}">
      <dgm:prSet/>
      <dgm:spPr/>
      <dgm:t>
        <a:bodyPr/>
        <a:lstStyle/>
        <a:p>
          <a:r>
            <a:rPr lang="en-GB" dirty="0"/>
            <a:t>(Rieser-Danner, Slaughter, 2024).</a:t>
          </a:r>
        </a:p>
      </dgm:t>
    </dgm:pt>
    <dgm:pt modelId="{223D1A2A-C27D-433E-BB56-301AEE1F99D2}" type="parTrans" cxnId="{749713FA-03B7-461E-B973-59D3EAB5F336}">
      <dgm:prSet/>
      <dgm:spPr/>
      <dgm:t>
        <a:bodyPr/>
        <a:lstStyle/>
        <a:p>
          <a:endParaRPr lang="en-GB"/>
        </a:p>
      </dgm:t>
    </dgm:pt>
    <dgm:pt modelId="{53E8C659-6D02-4DDE-B635-182973DE7AE5}" type="sibTrans" cxnId="{749713FA-03B7-461E-B973-59D3EAB5F336}">
      <dgm:prSet/>
      <dgm:spPr/>
      <dgm:t>
        <a:bodyPr/>
        <a:lstStyle/>
        <a:p>
          <a:endParaRPr lang="en-GB"/>
        </a:p>
      </dgm:t>
    </dgm:pt>
    <dgm:pt modelId="{B85701DD-98A1-4332-8605-C4B6FDB316E9}" type="pres">
      <dgm:prSet presAssocID="{3FE2ABEF-DE6C-4448-88F8-67EBC3256EB6}" presName="cycle" presStyleCnt="0">
        <dgm:presLayoutVars>
          <dgm:dir/>
          <dgm:resizeHandles val="exact"/>
        </dgm:presLayoutVars>
      </dgm:prSet>
      <dgm:spPr/>
    </dgm:pt>
    <dgm:pt modelId="{2026E038-83DE-4123-A92E-CB7FB0B10EA4}" type="pres">
      <dgm:prSet presAssocID="{694FF26E-1221-4B9E-9B8F-FF83D0EBDB39}" presName="node" presStyleLbl="node1" presStyleIdx="0" presStyleCnt="6">
        <dgm:presLayoutVars>
          <dgm:bulletEnabled val="1"/>
        </dgm:presLayoutVars>
      </dgm:prSet>
      <dgm:spPr/>
    </dgm:pt>
    <dgm:pt modelId="{5E29BEE0-49A2-449A-8858-1E37F498D15B}" type="pres">
      <dgm:prSet presAssocID="{4FF7CDB5-341A-4D84-8F76-83C699DF5F44}" presName="sibTrans" presStyleLbl="sibTrans2D1" presStyleIdx="0" presStyleCnt="6"/>
      <dgm:spPr/>
    </dgm:pt>
    <dgm:pt modelId="{D25AC92A-AA29-4E7B-B526-EFAFDCAE8267}" type="pres">
      <dgm:prSet presAssocID="{4FF7CDB5-341A-4D84-8F76-83C699DF5F44}" presName="connectorText" presStyleLbl="sibTrans2D1" presStyleIdx="0" presStyleCnt="6"/>
      <dgm:spPr/>
    </dgm:pt>
    <dgm:pt modelId="{FD344693-4C3A-4264-A51F-1DBCBE0C5B42}" type="pres">
      <dgm:prSet presAssocID="{726C2B9E-B0EC-49FA-9196-11C3AC57B3B6}" presName="node" presStyleLbl="node1" presStyleIdx="1" presStyleCnt="6">
        <dgm:presLayoutVars>
          <dgm:bulletEnabled val="1"/>
        </dgm:presLayoutVars>
      </dgm:prSet>
      <dgm:spPr/>
    </dgm:pt>
    <dgm:pt modelId="{826F020A-C327-4FF8-B358-D64A4DE0A2AF}" type="pres">
      <dgm:prSet presAssocID="{13968B96-50B6-46A7-A05B-A14115179E9F}" presName="sibTrans" presStyleLbl="sibTrans2D1" presStyleIdx="1" presStyleCnt="6"/>
      <dgm:spPr/>
    </dgm:pt>
    <dgm:pt modelId="{2E6E1AC0-858D-4EC4-B472-D5B8087C3A23}" type="pres">
      <dgm:prSet presAssocID="{13968B96-50B6-46A7-A05B-A14115179E9F}" presName="connectorText" presStyleLbl="sibTrans2D1" presStyleIdx="1" presStyleCnt="6"/>
      <dgm:spPr/>
    </dgm:pt>
    <dgm:pt modelId="{968D29A2-99F4-4457-BEB7-845FFCF8D981}" type="pres">
      <dgm:prSet presAssocID="{E3B391CF-7F49-4A51-A845-4E127E55B3A2}" presName="node" presStyleLbl="node1" presStyleIdx="2" presStyleCnt="6">
        <dgm:presLayoutVars>
          <dgm:bulletEnabled val="1"/>
        </dgm:presLayoutVars>
      </dgm:prSet>
      <dgm:spPr/>
    </dgm:pt>
    <dgm:pt modelId="{7815B6A6-0046-4CE2-8645-2A37703D3E1A}" type="pres">
      <dgm:prSet presAssocID="{682F3B08-4A15-4123-9A93-F16DC53913A3}" presName="sibTrans" presStyleLbl="sibTrans2D1" presStyleIdx="2" presStyleCnt="6"/>
      <dgm:spPr/>
    </dgm:pt>
    <dgm:pt modelId="{B63F39AB-9C70-4D35-BF4C-E5839FD4958A}" type="pres">
      <dgm:prSet presAssocID="{682F3B08-4A15-4123-9A93-F16DC53913A3}" presName="connectorText" presStyleLbl="sibTrans2D1" presStyleIdx="2" presStyleCnt="6"/>
      <dgm:spPr/>
    </dgm:pt>
    <dgm:pt modelId="{8F7F0EB6-D217-4123-A334-CA41D6A58E77}" type="pres">
      <dgm:prSet presAssocID="{0B0D1253-E417-470A-B018-A689E0F1623D}" presName="node" presStyleLbl="node1" presStyleIdx="3" presStyleCnt="6" custRadScaleRad="100899" custRadScaleInc="-6369">
        <dgm:presLayoutVars>
          <dgm:bulletEnabled val="1"/>
        </dgm:presLayoutVars>
      </dgm:prSet>
      <dgm:spPr/>
    </dgm:pt>
    <dgm:pt modelId="{59F49580-4C7F-4F1E-A5B1-4439CA3CE0A5}" type="pres">
      <dgm:prSet presAssocID="{E52DC94B-A637-44EC-A0BC-B77C995D295E}" presName="sibTrans" presStyleLbl="sibTrans2D1" presStyleIdx="3" presStyleCnt="6"/>
      <dgm:spPr/>
    </dgm:pt>
    <dgm:pt modelId="{392CEC97-9B0D-484B-A6A5-D3B96BED6BAE}" type="pres">
      <dgm:prSet presAssocID="{E52DC94B-A637-44EC-A0BC-B77C995D295E}" presName="connectorText" presStyleLbl="sibTrans2D1" presStyleIdx="3" presStyleCnt="6"/>
      <dgm:spPr/>
    </dgm:pt>
    <dgm:pt modelId="{942C7916-0111-463A-B199-25FBD68F5AC5}" type="pres">
      <dgm:prSet presAssocID="{6656B459-EB75-4D62-A219-31D06DF658E2}" presName="node" presStyleLbl="node1" presStyleIdx="4" presStyleCnt="6" custRadScaleRad="98634" custRadScaleInc="263">
        <dgm:presLayoutVars>
          <dgm:bulletEnabled val="1"/>
        </dgm:presLayoutVars>
      </dgm:prSet>
      <dgm:spPr/>
    </dgm:pt>
    <dgm:pt modelId="{2DE7FEE7-F30A-4CB2-8531-D81FB09A05FB}" type="pres">
      <dgm:prSet presAssocID="{80CB0D8B-29DA-4599-8A07-6246B910C07D}" presName="sibTrans" presStyleLbl="sibTrans2D1" presStyleIdx="4" presStyleCnt="6"/>
      <dgm:spPr/>
    </dgm:pt>
    <dgm:pt modelId="{9B40780D-2E6C-4484-B68C-D501AAD2E978}" type="pres">
      <dgm:prSet presAssocID="{80CB0D8B-29DA-4599-8A07-6246B910C07D}" presName="connectorText" presStyleLbl="sibTrans2D1" presStyleIdx="4" presStyleCnt="6"/>
      <dgm:spPr/>
    </dgm:pt>
    <dgm:pt modelId="{75EC4816-26F6-4C3D-A737-528D76AFB972}" type="pres">
      <dgm:prSet presAssocID="{0310CFFD-C9B0-49A4-86D4-31811EF784FB}" presName="node" presStyleLbl="node1" presStyleIdx="5" presStyleCnt="6">
        <dgm:presLayoutVars>
          <dgm:bulletEnabled val="1"/>
        </dgm:presLayoutVars>
      </dgm:prSet>
      <dgm:spPr/>
    </dgm:pt>
    <dgm:pt modelId="{0CD904F6-DE24-4434-8C9E-506FA2D3E882}" type="pres">
      <dgm:prSet presAssocID="{53E8C659-6D02-4DDE-B635-182973DE7AE5}" presName="sibTrans" presStyleLbl="sibTrans2D1" presStyleIdx="5" presStyleCnt="6"/>
      <dgm:spPr/>
    </dgm:pt>
    <dgm:pt modelId="{E0B46F1F-891E-4333-AE91-0D154B6187B5}" type="pres">
      <dgm:prSet presAssocID="{53E8C659-6D02-4DDE-B635-182973DE7AE5}" presName="connectorText" presStyleLbl="sibTrans2D1" presStyleIdx="5" presStyleCnt="6"/>
      <dgm:spPr/>
    </dgm:pt>
  </dgm:ptLst>
  <dgm:cxnLst>
    <dgm:cxn modelId="{2FD5B008-EB6E-4DAF-8B94-42FE8C712370}" srcId="{6656B459-EB75-4D62-A219-31D06DF658E2}" destId="{7BBB859A-8AED-4CBC-979D-3E535B55E0DE}" srcOrd="2" destOrd="0" parTransId="{A61D6959-807E-4648-8BD1-B0C8CCABA6A7}" sibTransId="{679A4314-2F8C-4E22-A921-E45E7BDF5835}"/>
    <dgm:cxn modelId="{5A2BDF0A-E27E-4CB8-A545-D619BAE7295B}" srcId="{3FE2ABEF-DE6C-4448-88F8-67EBC3256EB6}" destId="{E3B391CF-7F49-4A51-A845-4E127E55B3A2}" srcOrd="2" destOrd="0" parTransId="{F85FBCA2-D001-401A-A092-051C81BB687C}" sibTransId="{682F3B08-4A15-4123-9A93-F16DC53913A3}"/>
    <dgm:cxn modelId="{187E2818-AFEA-4FA0-AAE0-C711A51279B0}" type="presOf" srcId="{80CB0D8B-29DA-4599-8A07-6246B910C07D}" destId="{9B40780D-2E6C-4484-B68C-D501AAD2E978}" srcOrd="1" destOrd="0" presId="urn:microsoft.com/office/officeart/2005/8/layout/cycle2"/>
    <dgm:cxn modelId="{DA3D5F18-221B-4C20-931B-F7D9B75E99B3}" type="presOf" srcId="{0B0D1253-E417-470A-B018-A689E0F1623D}" destId="{8F7F0EB6-D217-4123-A334-CA41D6A58E77}" srcOrd="0" destOrd="0" presId="urn:microsoft.com/office/officeart/2005/8/layout/cycle2"/>
    <dgm:cxn modelId="{30D3B41E-1DC1-456A-90AE-4571D5DDCE2C}" type="presOf" srcId="{D9AC140F-FCBE-45B5-8166-373DEEE85AFF}" destId="{968D29A2-99F4-4457-BEB7-845FFCF8D981}" srcOrd="0" destOrd="3" presId="urn:microsoft.com/office/officeart/2005/8/layout/cycle2"/>
    <dgm:cxn modelId="{076EDE1E-0F3E-4465-BACA-1E32BD2211E4}" srcId="{3FE2ABEF-DE6C-4448-88F8-67EBC3256EB6}" destId="{694FF26E-1221-4B9E-9B8F-FF83D0EBDB39}" srcOrd="0" destOrd="0" parTransId="{AA638DFE-1AC3-4EBF-98BB-C63BA034A3FA}" sibTransId="{4FF7CDB5-341A-4D84-8F76-83C699DF5F44}"/>
    <dgm:cxn modelId="{ED275122-ED11-4042-8CFA-4F9A15E31688}" type="presOf" srcId="{0310CFFD-C9B0-49A4-86D4-31811EF784FB}" destId="{75EC4816-26F6-4C3D-A737-528D76AFB972}" srcOrd="0" destOrd="0" presId="urn:microsoft.com/office/officeart/2005/8/layout/cycle2"/>
    <dgm:cxn modelId="{001ABF22-A4B5-4C9E-AC11-8496CA29768F}" srcId="{3FE2ABEF-DE6C-4448-88F8-67EBC3256EB6}" destId="{6656B459-EB75-4D62-A219-31D06DF658E2}" srcOrd="4" destOrd="0" parTransId="{3F751859-C08C-4F1C-9B02-5BC209DD2C54}" sibTransId="{80CB0D8B-29DA-4599-8A07-6246B910C07D}"/>
    <dgm:cxn modelId="{20E93D23-5FB5-4B84-8E4C-86677BD56C6D}" type="presOf" srcId="{2AAFEC46-9372-4B15-91C2-80C77E4A6C20}" destId="{968D29A2-99F4-4457-BEB7-845FFCF8D981}" srcOrd="0" destOrd="1" presId="urn:microsoft.com/office/officeart/2005/8/layout/cycle2"/>
    <dgm:cxn modelId="{5B8BFD29-54A5-4B7A-895B-C9A13F832552}" type="presOf" srcId="{682F3B08-4A15-4123-9A93-F16DC53913A3}" destId="{B63F39AB-9C70-4D35-BF4C-E5839FD4958A}" srcOrd="1" destOrd="0" presId="urn:microsoft.com/office/officeart/2005/8/layout/cycle2"/>
    <dgm:cxn modelId="{14343333-8B87-4EE9-8758-3EB4944283DB}" type="presOf" srcId="{80CB0D8B-29DA-4599-8A07-6246B910C07D}" destId="{2DE7FEE7-F30A-4CB2-8531-D81FB09A05FB}" srcOrd="0" destOrd="0" presId="urn:microsoft.com/office/officeart/2005/8/layout/cycle2"/>
    <dgm:cxn modelId="{ED61E734-BC86-4EB5-9A3A-C1185125D695}" type="presOf" srcId="{E06CF9C1-3133-476C-A686-373850E5D041}" destId="{FD344693-4C3A-4264-A51F-1DBCBE0C5B42}" srcOrd="0" destOrd="3" presId="urn:microsoft.com/office/officeart/2005/8/layout/cycle2"/>
    <dgm:cxn modelId="{4C65AC35-4B36-4A5C-B643-A33C3E7E43F6}" type="presOf" srcId="{53E8C659-6D02-4DDE-B635-182973DE7AE5}" destId="{E0B46F1F-891E-4333-AE91-0D154B6187B5}" srcOrd="1" destOrd="0" presId="urn:microsoft.com/office/officeart/2005/8/layout/cycle2"/>
    <dgm:cxn modelId="{106BF038-EB96-4A78-B097-9B1C61AAE764}" type="presOf" srcId="{B54B9F79-DB81-4E35-9D0A-9BCD9CF9BEE1}" destId="{942C7916-0111-463A-B199-25FBD68F5AC5}" srcOrd="0" destOrd="4" presId="urn:microsoft.com/office/officeart/2005/8/layout/cycle2"/>
    <dgm:cxn modelId="{8F6CFF5C-EBE8-48DC-8526-954DAAAF4262}" type="presOf" srcId="{43AA217A-51FE-4FDA-81B7-88928A5E99C9}" destId="{942C7916-0111-463A-B199-25FBD68F5AC5}" srcOrd="0" destOrd="1" presId="urn:microsoft.com/office/officeart/2005/8/layout/cycle2"/>
    <dgm:cxn modelId="{10864D60-77D4-4B8C-8D06-D3A2D2D748FB}" srcId="{726C2B9E-B0EC-49FA-9196-11C3AC57B3B6}" destId="{E0A50517-5C4F-4F7D-A900-1637B650724A}" srcOrd="0" destOrd="0" parTransId="{C496E6C4-1AE2-442C-BBA3-9B5192ED6D36}" sibTransId="{D06FA206-E6F4-440E-85B3-3DC68EDE29B9}"/>
    <dgm:cxn modelId="{3FF60A42-3F52-43EC-B726-1DBACD4FCA75}" type="presOf" srcId="{4FF7CDB5-341A-4D84-8F76-83C699DF5F44}" destId="{D25AC92A-AA29-4E7B-B526-EFAFDCAE8267}" srcOrd="1" destOrd="0" presId="urn:microsoft.com/office/officeart/2005/8/layout/cycle2"/>
    <dgm:cxn modelId="{50A46462-73B9-4569-A7F8-513484746571}" type="presOf" srcId="{13968B96-50B6-46A7-A05B-A14115179E9F}" destId="{2E6E1AC0-858D-4EC4-B472-D5B8087C3A23}" srcOrd="1" destOrd="0" presId="urn:microsoft.com/office/officeart/2005/8/layout/cycle2"/>
    <dgm:cxn modelId="{88FC9645-63E4-48F1-BFD5-17B554227C60}" type="presOf" srcId="{3FE2ABEF-DE6C-4448-88F8-67EBC3256EB6}" destId="{B85701DD-98A1-4332-8605-C4B6FDB316E9}" srcOrd="0" destOrd="0" presId="urn:microsoft.com/office/officeart/2005/8/layout/cycle2"/>
    <dgm:cxn modelId="{C5552747-B71C-4617-8E41-5854CB88BD29}" type="presOf" srcId="{4FF7CDB5-341A-4D84-8F76-83C699DF5F44}" destId="{5E29BEE0-49A2-449A-8858-1E37F498D15B}" srcOrd="0" destOrd="0" presId="urn:microsoft.com/office/officeart/2005/8/layout/cycle2"/>
    <dgm:cxn modelId="{0DC9BF47-607F-4487-ADA1-CFE67B584D1E}" type="presOf" srcId="{694FF26E-1221-4B9E-9B8F-FF83D0EBDB39}" destId="{2026E038-83DE-4123-A92E-CB7FB0B10EA4}" srcOrd="0" destOrd="0" presId="urn:microsoft.com/office/officeart/2005/8/layout/cycle2"/>
    <dgm:cxn modelId="{B405CF4A-6E5E-4888-A814-F32A0A365286}" type="presOf" srcId="{BA945DC6-F29A-4F6A-A0B0-14E285B389EB}" destId="{FD344693-4C3A-4264-A51F-1DBCBE0C5B42}" srcOrd="0" destOrd="2" presId="urn:microsoft.com/office/officeart/2005/8/layout/cycle2"/>
    <dgm:cxn modelId="{84BA5450-B950-4796-ACD8-1DF1EEAE036A}" type="presOf" srcId="{E52DC94B-A637-44EC-A0BC-B77C995D295E}" destId="{59F49580-4C7F-4F1E-A5B1-4439CA3CE0A5}" srcOrd="0" destOrd="0" presId="urn:microsoft.com/office/officeart/2005/8/layout/cycle2"/>
    <dgm:cxn modelId="{BDB9A456-2A9D-4F2B-A113-5BA9461E4208}" srcId="{726C2B9E-B0EC-49FA-9196-11C3AC57B3B6}" destId="{E06CF9C1-3133-476C-A686-373850E5D041}" srcOrd="2" destOrd="0" parTransId="{9F1EAA0B-1313-4E6A-BBDB-0F2B9771C9FF}" sibTransId="{8FE95822-9221-4D57-A0BA-AB61FDD3A09D}"/>
    <dgm:cxn modelId="{7FE3CD76-00E3-435D-8C4A-D6D5443417AA}" type="presOf" srcId="{7BBB859A-8AED-4CBC-979D-3E535B55E0DE}" destId="{942C7916-0111-463A-B199-25FBD68F5AC5}" srcOrd="0" destOrd="3" presId="urn:microsoft.com/office/officeart/2005/8/layout/cycle2"/>
    <dgm:cxn modelId="{09D1E157-4359-4CDB-B545-CD1D5FC570BA}" type="presOf" srcId="{53E8C659-6D02-4DDE-B635-182973DE7AE5}" destId="{0CD904F6-DE24-4434-8C9E-506FA2D3E882}" srcOrd="0" destOrd="0" presId="urn:microsoft.com/office/officeart/2005/8/layout/cycle2"/>
    <dgm:cxn modelId="{BBDC9B80-1121-4FB7-897E-A525A838B39B}" srcId="{6656B459-EB75-4D62-A219-31D06DF658E2}" destId="{B54B9F79-DB81-4E35-9D0A-9BCD9CF9BEE1}" srcOrd="3" destOrd="0" parTransId="{61EFB7A3-F2A5-467D-B722-B54C332228DE}" sibTransId="{D36D229B-BD43-48E2-B82F-B11AD78450EE}"/>
    <dgm:cxn modelId="{58E39781-10F7-4A73-A94D-1AF11B48D85B}" type="presOf" srcId="{13968B96-50B6-46A7-A05B-A14115179E9F}" destId="{826F020A-C327-4FF8-B358-D64A4DE0A2AF}" srcOrd="0" destOrd="0" presId="urn:microsoft.com/office/officeart/2005/8/layout/cycle2"/>
    <dgm:cxn modelId="{4BFDAF82-EC9B-42D6-AA23-33D1BBB156FC}" srcId="{E3B391CF-7F49-4A51-A845-4E127E55B3A2}" destId="{5B7C838C-4E6E-4BB9-AE95-79A82E8374FE}" srcOrd="1" destOrd="0" parTransId="{0A79C49F-F9AA-4A59-8F8D-D5FF1EC632B0}" sibTransId="{B091C320-B28F-41CE-A4E4-EC8B763555D5}"/>
    <dgm:cxn modelId="{69A63D89-A3D2-4E09-9110-4D71FAC1D114}" type="presOf" srcId="{2D00CC91-9A8C-4A4B-849B-ACF0097799E8}" destId="{942C7916-0111-463A-B199-25FBD68F5AC5}" srcOrd="0" destOrd="5" presId="urn:microsoft.com/office/officeart/2005/8/layout/cycle2"/>
    <dgm:cxn modelId="{EE1A3593-6F87-4CAA-A725-803A41440DA3}" srcId="{6656B459-EB75-4D62-A219-31D06DF658E2}" destId="{2D00CC91-9A8C-4A4B-849B-ACF0097799E8}" srcOrd="4" destOrd="0" parTransId="{9B4F3557-6AB9-4475-BBC4-C93FA1E6B1D3}" sibTransId="{902B70F4-3334-44D0-ABCB-213362505198}"/>
    <dgm:cxn modelId="{EDA20E96-237E-41DA-919E-F247F574E517}" type="presOf" srcId="{E0A50517-5C4F-4F7D-A900-1637B650724A}" destId="{FD344693-4C3A-4264-A51F-1DBCBE0C5B42}" srcOrd="0" destOrd="1" presId="urn:microsoft.com/office/officeart/2005/8/layout/cycle2"/>
    <dgm:cxn modelId="{EA31F29D-1B38-42B7-B420-23B0E1E95D11}" type="presOf" srcId="{6656B459-EB75-4D62-A219-31D06DF658E2}" destId="{942C7916-0111-463A-B199-25FBD68F5AC5}" srcOrd="0" destOrd="0" presId="urn:microsoft.com/office/officeart/2005/8/layout/cycle2"/>
    <dgm:cxn modelId="{F47EC9A2-3446-4275-A1C2-3A5913A99C4E}" type="presOf" srcId="{B3FE877A-E939-4411-9A36-AEB5041E928F}" destId="{942C7916-0111-463A-B199-25FBD68F5AC5}" srcOrd="0" destOrd="2" presId="urn:microsoft.com/office/officeart/2005/8/layout/cycle2"/>
    <dgm:cxn modelId="{698709A8-53A6-4A71-8AFD-F2A90E0C8127}" srcId="{726C2B9E-B0EC-49FA-9196-11C3AC57B3B6}" destId="{BA945DC6-F29A-4F6A-A0B0-14E285B389EB}" srcOrd="1" destOrd="0" parTransId="{D91B4F44-C259-4757-8B8A-B9862DB58864}" sibTransId="{00B44DC3-EED6-4FA8-9DC0-2B3FE1AC02BD}"/>
    <dgm:cxn modelId="{6E6146AF-6D69-4749-8AAC-93E1531B4054}" srcId="{E3B391CF-7F49-4A51-A845-4E127E55B3A2}" destId="{2AAFEC46-9372-4B15-91C2-80C77E4A6C20}" srcOrd="0" destOrd="0" parTransId="{0EC9940A-26D7-42A9-8435-6AE206693C31}" sibTransId="{912A42B1-9085-403C-92D6-1914EED52060}"/>
    <dgm:cxn modelId="{90F21DB5-1127-4D88-B45E-D7C52EE7A192}" type="presOf" srcId="{E3B391CF-7F49-4A51-A845-4E127E55B3A2}" destId="{968D29A2-99F4-4457-BEB7-845FFCF8D981}" srcOrd="0" destOrd="0" presId="urn:microsoft.com/office/officeart/2005/8/layout/cycle2"/>
    <dgm:cxn modelId="{6509B1BF-28D4-4287-BC06-5AC951015FD4}" srcId="{3FE2ABEF-DE6C-4448-88F8-67EBC3256EB6}" destId="{726C2B9E-B0EC-49FA-9196-11C3AC57B3B6}" srcOrd="1" destOrd="0" parTransId="{AD02CE3B-4A22-4DD8-8871-D6E634FCDFC5}" sibTransId="{13968B96-50B6-46A7-A05B-A14115179E9F}"/>
    <dgm:cxn modelId="{8A5A9FC0-55E9-4AD0-94E3-235C9A832E26}" srcId="{E3B391CF-7F49-4A51-A845-4E127E55B3A2}" destId="{D9AC140F-FCBE-45B5-8166-373DEEE85AFF}" srcOrd="2" destOrd="0" parTransId="{C42C6BAD-FFDC-42F5-9CD5-6A37E8270C37}" sibTransId="{EAACFDD6-7A63-4C1C-B2EA-A3F53AD4416C}"/>
    <dgm:cxn modelId="{D573DBC1-B2A2-4ACE-B5EA-66AA4CCB28B7}" type="presOf" srcId="{5B7C838C-4E6E-4BB9-AE95-79A82E8374FE}" destId="{968D29A2-99F4-4457-BEB7-845FFCF8D981}" srcOrd="0" destOrd="2" presId="urn:microsoft.com/office/officeart/2005/8/layout/cycle2"/>
    <dgm:cxn modelId="{EE02F3D6-8FA9-43ED-ACBD-42E2D044FC43}" type="presOf" srcId="{682F3B08-4A15-4123-9A93-F16DC53913A3}" destId="{7815B6A6-0046-4CE2-8645-2A37703D3E1A}" srcOrd="0" destOrd="0" presId="urn:microsoft.com/office/officeart/2005/8/layout/cycle2"/>
    <dgm:cxn modelId="{C2B14ED7-F905-4A2F-A9F8-94D20C784B61}" type="presOf" srcId="{E52DC94B-A637-44EC-A0BC-B77C995D295E}" destId="{392CEC97-9B0D-484B-A6A5-D3B96BED6BAE}" srcOrd="1" destOrd="0" presId="urn:microsoft.com/office/officeart/2005/8/layout/cycle2"/>
    <dgm:cxn modelId="{1C61B1DD-4C23-48D8-874A-B74B2E46E775}" srcId="{3FE2ABEF-DE6C-4448-88F8-67EBC3256EB6}" destId="{0B0D1253-E417-470A-B018-A689E0F1623D}" srcOrd="3" destOrd="0" parTransId="{474A4955-2D19-4BAF-856A-808CC91D9A28}" sibTransId="{E52DC94B-A637-44EC-A0BC-B77C995D295E}"/>
    <dgm:cxn modelId="{7CDC64E3-1986-4DA9-949B-26EF83451616}" srcId="{6656B459-EB75-4D62-A219-31D06DF658E2}" destId="{43AA217A-51FE-4FDA-81B7-88928A5E99C9}" srcOrd="0" destOrd="0" parTransId="{C1040509-9E95-4D69-A1D6-0F7DC9329661}" sibTransId="{18548E7B-F16F-4508-A764-01664210069B}"/>
    <dgm:cxn modelId="{AEAFDBF0-1C71-40D7-A523-9D249BA17848}" type="presOf" srcId="{726C2B9E-B0EC-49FA-9196-11C3AC57B3B6}" destId="{FD344693-4C3A-4264-A51F-1DBCBE0C5B42}" srcOrd="0" destOrd="0" presId="urn:microsoft.com/office/officeart/2005/8/layout/cycle2"/>
    <dgm:cxn modelId="{749713FA-03B7-461E-B973-59D3EAB5F336}" srcId="{3FE2ABEF-DE6C-4448-88F8-67EBC3256EB6}" destId="{0310CFFD-C9B0-49A4-86D4-31811EF784FB}" srcOrd="5" destOrd="0" parTransId="{223D1A2A-C27D-433E-BB56-301AEE1F99D2}" sibTransId="{53E8C659-6D02-4DDE-B635-182973DE7AE5}"/>
    <dgm:cxn modelId="{AB6B7DFC-3BD6-46A4-83A8-A57C1C7E4C2F}" srcId="{6656B459-EB75-4D62-A219-31D06DF658E2}" destId="{B3FE877A-E939-4411-9A36-AEB5041E928F}" srcOrd="1" destOrd="0" parTransId="{88D1F5FB-6305-475B-A04B-5AEE8D8DA89A}" sibTransId="{E75F87BA-3ECE-442D-AB51-23722DA828A8}"/>
    <dgm:cxn modelId="{496030C0-A371-40F4-A097-00D6CF1F7348}" type="presParOf" srcId="{B85701DD-98A1-4332-8605-C4B6FDB316E9}" destId="{2026E038-83DE-4123-A92E-CB7FB0B10EA4}" srcOrd="0" destOrd="0" presId="urn:microsoft.com/office/officeart/2005/8/layout/cycle2"/>
    <dgm:cxn modelId="{2F1FEB41-D7B8-4D4A-9708-AA3C84FC70D1}" type="presParOf" srcId="{B85701DD-98A1-4332-8605-C4B6FDB316E9}" destId="{5E29BEE0-49A2-449A-8858-1E37F498D15B}" srcOrd="1" destOrd="0" presId="urn:microsoft.com/office/officeart/2005/8/layout/cycle2"/>
    <dgm:cxn modelId="{91BC692C-58AF-40E2-B935-6E8C7AAB466F}" type="presParOf" srcId="{5E29BEE0-49A2-449A-8858-1E37F498D15B}" destId="{D25AC92A-AA29-4E7B-B526-EFAFDCAE8267}" srcOrd="0" destOrd="0" presId="urn:microsoft.com/office/officeart/2005/8/layout/cycle2"/>
    <dgm:cxn modelId="{FF3CB16E-14B0-4438-BDB5-B9BB9C8449DF}" type="presParOf" srcId="{B85701DD-98A1-4332-8605-C4B6FDB316E9}" destId="{FD344693-4C3A-4264-A51F-1DBCBE0C5B42}" srcOrd="2" destOrd="0" presId="urn:microsoft.com/office/officeart/2005/8/layout/cycle2"/>
    <dgm:cxn modelId="{52693797-AF8B-42A1-B861-6A78A241A3D4}" type="presParOf" srcId="{B85701DD-98A1-4332-8605-C4B6FDB316E9}" destId="{826F020A-C327-4FF8-B358-D64A4DE0A2AF}" srcOrd="3" destOrd="0" presId="urn:microsoft.com/office/officeart/2005/8/layout/cycle2"/>
    <dgm:cxn modelId="{E96EA7B3-9F12-4634-A071-70EA669CDC88}" type="presParOf" srcId="{826F020A-C327-4FF8-B358-D64A4DE0A2AF}" destId="{2E6E1AC0-858D-4EC4-B472-D5B8087C3A23}" srcOrd="0" destOrd="0" presId="urn:microsoft.com/office/officeart/2005/8/layout/cycle2"/>
    <dgm:cxn modelId="{36DB80C4-1135-4F16-BB8B-61C9DB315139}" type="presParOf" srcId="{B85701DD-98A1-4332-8605-C4B6FDB316E9}" destId="{968D29A2-99F4-4457-BEB7-845FFCF8D981}" srcOrd="4" destOrd="0" presId="urn:microsoft.com/office/officeart/2005/8/layout/cycle2"/>
    <dgm:cxn modelId="{85070240-453F-4470-B286-E44026EFD7A6}" type="presParOf" srcId="{B85701DD-98A1-4332-8605-C4B6FDB316E9}" destId="{7815B6A6-0046-4CE2-8645-2A37703D3E1A}" srcOrd="5" destOrd="0" presId="urn:microsoft.com/office/officeart/2005/8/layout/cycle2"/>
    <dgm:cxn modelId="{08476492-AB8E-4109-B156-B636C0598F6A}" type="presParOf" srcId="{7815B6A6-0046-4CE2-8645-2A37703D3E1A}" destId="{B63F39AB-9C70-4D35-BF4C-E5839FD4958A}" srcOrd="0" destOrd="0" presId="urn:microsoft.com/office/officeart/2005/8/layout/cycle2"/>
    <dgm:cxn modelId="{3FC3BBA5-5982-4110-83A5-B40F236523E6}" type="presParOf" srcId="{B85701DD-98A1-4332-8605-C4B6FDB316E9}" destId="{8F7F0EB6-D217-4123-A334-CA41D6A58E77}" srcOrd="6" destOrd="0" presId="urn:microsoft.com/office/officeart/2005/8/layout/cycle2"/>
    <dgm:cxn modelId="{5772DA71-049C-4107-A499-DEC466A355C9}" type="presParOf" srcId="{B85701DD-98A1-4332-8605-C4B6FDB316E9}" destId="{59F49580-4C7F-4F1E-A5B1-4439CA3CE0A5}" srcOrd="7" destOrd="0" presId="urn:microsoft.com/office/officeart/2005/8/layout/cycle2"/>
    <dgm:cxn modelId="{70F860A8-1FD7-4406-B069-113B9A0D909F}" type="presParOf" srcId="{59F49580-4C7F-4F1E-A5B1-4439CA3CE0A5}" destId="{392CEC97-9B0D-484B-A6A5-D3B96BED6BAE}" srcOrd="0" destOrd="0" presId="urn:microsoft.com/office/officeart/2005/8/layout/cycle2"/>
    <dgm:cxn modelId="{AB339E0B-5108-4479-AB97-E3A3E5A1F0F7}" type="presParOf" srcId="{B85701DD-98A1-4332-8605-C4B6FDB316E9}" destId="{942C7916-0111-463A-B199-25FBD68F5AC5}" srcOrd="8" destOrd="0" presId="urn:microsoft.com/office/officeart/2005/8/layout/cycle2"/>
    <dgm:cxn modelId="{314E982D-F7D4-43E2-8793-43CDF648259E}" type="presParOf" srcId="{B85701DD-98A1-4332-8605-C4B6FDB316E9}" destId="{2DE7FEE7-F30A-4CB2-8531-D81FB09A05FB}" srcOrd="9" destOrd="0" presId="urn:microsoft.com/office/officeart/2005/8/layout/cycle2"/>
    <dgm:cxn modelId="{7D6CA7E1-1547-43D0-A74B-BFEC66BFBF96}" type="presParOf" srcId="{2DE7FEE7-F30A-4CB2-8531-D81FB09A05FB}" destId="{9B40780D-2E6C-4484-B68C-D501AAD2E978}" srcOrd="0" destOrd="0" presId="urn:microsoft.com/office/officeart/2005/8/layout/cycle2"/>
    <dgm:cxn modelId="{60378A62-6573-4251-9300-6751367ED20F}" type="presParOf" srcId="{B85701DD-98A1-4332-8605-C4B6FDB316E9}" destId="{75EC4816-26F6-4C3D-A737-528D76AFB972}" srcOrd="10" destOrd="0" presId="urn:microsoft.com/office/officeart/2005/8/layout/cycle2"/>
    <dgm:cxn modelId="{AF24CB17-EBF7-4E3E-A479-B47B18A75067}" type="presParOf" srcId="{B85701DD-98A1-4332-8605-C4B6FDB316E9}" destId="{0CD904F6-DE24-4434-8C9E-506FA2D3E882}" srcOrd="11" destOrd="0" presId="urn:microsoft.com/office/officeart/2005/8/layout/cycle2"/>
    <dgm:cxn modelId="{DBC57830-A4FB-4C1D-9C73-6937889BE2CD}" type="presParOf" srcId="{0CD904F6-DE24-4434-8C9E-506FA2D3E882}" destId="{E0B46F1F-891E-4333-AE91-0D154B6187B5}"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B2352FF-EB3B-43FA-9091-556076433589}" type="doc">
      <dgm:prSet loTypeId="urn:microsoft.com/office/officeart/2005/8/layout/hierarchy3" loCatId="hierarchy" qsTypeId="urn:microsoft.com/office/officeart/2005/8/quickstyle/simple1" qsCatId="simple" csTypeId="urn:microsoft.com/office/officeart/2005/8/colors/colorful1" csCatId="colorful"/>
      <dgm:spPr/>
      <dgm:t>
        <a:bodyPr/>
        <a:lstStyle/>
        <a:p>
          <a:endParaRPr lang="en-GB"/>
        </a:p>
      </dgm:t>
    </dgm:pt>
    <dgm:pt modelId="{147828A7-EDB1-4B1A-A9FB-DC4D60EEF099}">
      <dgm:prSet custT="1"/>
      <dgm:spPr/>
      <dgm:t>
        <a:bodyPr/>
        <a:lstStyle/>
        <a:p>
          <a:r>
            <a:rPr lang="en-GB" sz="1100" b="1" dirty="0"/>
            <a:t>Nature</a:t>
          </a:r>
          <a:r>
            <a:rPr lang="en-GB" sz="1100" dirty="0"/>
            <a:t> (biological factors</a:t>
          </a:r>
          <a:r>
            <a:rPr lang="en-GB" sz="700" dirty="0"/>
            <a:t>)</a:t>
          </a:r>
        </a:p>
      </dgm:t>
    </dgm:pt>
    <dgm:pt modelId="{D5326D42-E306-430F-B835-475187CF6225}" type="parTrans" cxnId="{860919FB-A070-43C5-9685-00A0849921A0}">
      <dgm:prSet/>
      <dgm:spPr/>
      <dgm:t>
        <a:bodyPr/>
        <a:lstStyle/>
        <a:p>
          <a:endParaRPr lang="en-GB"/>
        </a:p>
      </dgm:t>
    </dgm:pt>
    <dgm:pt modelId="{73AC1F7B-01EE-4719-B975-5638E230D3B4}" type="sibTrans" cxnId="{860919FB-A070-43C5-9685-00A0849921A0}">
      <dgm:prSet/>
      <dgm:spPr/>
      <dgm:t>
        <a:bodyPr/>
        <a:lstStyle/>
        <a:p>
          <a:endParaRPr lang="en-GB"/>
        </a:p>
      </dgm:t>
    </dgm:pt>
    <dgm:pt modelId="{C890C197-61E7-4E4D-A008-1FC35945A7A9}">
      <dgm:prSet/>
      <dgm:spPr/>
      <dgm:t>
        <a:bodyPr/>
        <a:lstStyle/>
        <a:p>
          <a:r>
            <a:rPr lang="en-GB" b="1"/>
            <a:t>Nature</a:t>
          </a:r>
          <a:r>
            <a:rPr lang="en-GB"/>
            <a:t> refers to the </a:t>
          </a:r>
          <a:r>
            <a:rPr lang="en-GB" b="1"/>
            <a:t>inherited biological and genetic factors</a:t>
          </a:r>
          <a:r>
            <a:rPr lang="en-GB"/>
            <a:t> that influence a person's traits and behaviour. Examples, characteristics passed on from parents, such as certain conditions.</a:t>
          </a:r>
        </a:p>
      </dgm:t>
    </dgm:pt>
    <dgm:pt modelId="{024778F8-3E3F-4B87-9FCD-C7464F29E32A}" type="parTrans" cxnId="{80527C73-CC34-4663-A28F-C33E20130D12}">
      <dgm:prSet/>
      <dgm:spPr/>
      <dgm:t>
        <a:bodyPr/>
        <a:lstStyle/>
        <a:p>
          <a:endParaRPr lang="en-GB"/>
        </a:p>
      </dgm:t>
    </dgm:pt>
    <dgm:pt modelId="{84F8D95C-6EB9-4BAE-8626-7EC1824E518C}" type="sibTrans" cxnId="{80527C73-CC34-4663-A28F-C33E20130D12}">
      <dgm:prSet/>
      <dgm:spPr/>
      <dgm:t>
        <a:bodyPr/>
        <a:lstStyle/>
        <a:p>
          <a:endParaRPr lang="en-GB"/>
        </a:p>
      </dgm:t>
    </dgm:pt>
    <dgm:pt modelId="{20C88B3C-A4B2-47C1-808E-FBC9F38A872A}">
      <dgm:prSet/>
      <dgm:spPr/>
      <dgm:t>
        <a:bodyPr/>
        <a:lstStyle/>
        <a:p>
          <a:r>
            <a:rPr lang="en-GB"/>
            <a:t>Early brain development</a:t>
          </a:r>
        </a:p>
      </dgm:t>
    </dgm:pt>
    <dgm:pt modelId="{7138C6A0-99AF-4A40-AB32-7074E107091F}" type="parTrans" cxnId="{78F75211-AE96-4E52-B916-047CF5A09B0B}">
      <dgm:prSet/>
      <dgm:spPr/>
      <dgm:t>
        <a:bodyPr/>
        <a:lstStyle/>
        <a:p>
          <a:endParaRPr lang="en-GB"/>
        </a:p>
      </dgm:t>
    </dgm:pt>
    <dgm:pt modelId="{39353B59-91F7-475B-B5AC-AA8FC004AB3D}" type="sibTrans" cxnId="{78F75211-AE96-4E52-B916-047CF5A09B0B}">
      <dgm:prSet/>
      <dgm:spPr/>
      <dgm:t>
        <a:bodyPr/>
        <a:lstStyle/>
        <a:p>
          <a:endParaRPr lang="en-GB"/>
        </a:p>
      </dgm:t>
    </dgm:pt>
    <dgm:pt modelId="{2E598DA2-60C3-427D-BA4C-6DBE56D42769}">
      <dgm:prSet/>
      <dgm:spPr/>
      <dgm:t>
        <a:bodyPr/>
        <a:lstStyle/>
        <a:p>
          <a:r>
            <a:rPr lang="en-GB"/>
            <a:t>Temperament – personality traits, e.g., being calm, active, sociable or shy.</a:t>
          </a:r>
        </a:p>
      </dgm:t>
    </dgm:pt>
    <dgm:pt modelId="{C54329C5-93CE-452B-8B3C-9D2F9A5B1DF9}" type="parTrans" cxnId="{981B287E-E970-46D7-9451-B78ADA5CC1DA}">
      <dgm:prSet/>
      <dgm:spPr/>
      <dgm:t>
        <a:bodyPr/>
        <a:lstStyle/>
        <a:p>
          <a:endParaRPr lang="en-GB"/>
        </a:p>
      </dgm:t>
    </dgm:pt>
    <dgm:pt modelId="{CD6F75BD-963B-480E-B4C8-CE04F467D665}" type="sibTrans" cxnId="{981B287E-E970-46D7-9451-B78ADA5CC1DA}">
      <dgm:prSet/>
      <dgm:spPr/>
      <dgm:t>
        <a:bodyPr/>
        <a:lstStyle/>
        <a:p>
          <a:endParaRPr lang="en-GB"/>
        </a:p>
      </dgm:t>
    </dgm:pt>
    <dgm:pt modelId="{C9D95E28-9CD5-426A-91E9-3F038E54A75C}">
      <dgm:prSet custT="1"/>
      <dgm:spPr/>
      <dgm:t>
        <a:bodyPr/>
        <a:lstStyle/>
        <a:p>
          <a:r>
            <a:rPr lang="en-GB" sz="1050" b="1" dirty="0"/>
            <a:t>Nurture </a:t>
          </a:r>
          <a:r>
            <a:rPr lang="en-GB" sz="1050" dirty="0"/>
            <a:t>(Environmental Factors</a:t>
          </a:r>
          <a:r>
            <a:rPr lang="en-GB" sz="700" dirty="0"/>
            <a:t>)</a:t>
          </a:r>
        </a:p>
      </dgm:t>
    </dgm:pt>
    <dgm:pt modelId="{06197371-4E9C-4C46-A83F-918BA7206888}" type="parTrans" cxnId="{81E59224-49D3-44A4-B90C-466880FAC3C7}">
      <dgm:prSet/>
      <dgm:spPr/>
      <dgm:t>
        <a:bodyPr/>
        <a:lstStyle/>
        <a:p>
          <a:endParaRPr lang="en-GB"/>
        </a:p>
      </dgm:t>
    </dgm:pt>
    <dgm:pt modelId="{01D21232-40FA-4B5C-AEB3-0FD8D6498CD1}" type="sibTrans" cxnId="{81E59224-49D3-44A4-B90C-466880FAC3C7}">
      <dgm:prSet/>
      <dgm:spPr/>
      <dgm:t>
        <a:bodyPr/>
        <a:lstStyle/>
        <a:p>
          <a:endParaRPr lang="en-GB"/>
        </a:p>
      </dgm:t>
    </dgm:pt>
    <dgm:pt modelId="{FBCA88E6-8F0D-4CFC-A476-3F1333DC60FD}">
      <dgm:prSet/>
      <dgm:spPr/>
      <dgm:t>
        <a:bodyPr/>
        <a:lstStyle/>
        <a:p>
          <a:r>
            <a:rPr lang="en-GB"/>
            <a:t>Social and cultural exposure, childcare disruptions, relocation, life experience, maternal depression, and language development.</a:t>
          </a:r>
        </a:p>
      </dgm:t>
    </dgm:pt>
    <dgm:pt modelId="{B7A2AE58-B710-41B6-86FA-F3309407AFF2}" type="parTrans" cxnId="{8EC8CA17-6E4C-412B-B24B-A34DDBC51997}">
      <dgm:prSet/>
      <dgm:spPr/>
      <dgm:t>
        <a:bodyPr/>
        <a:lstStyle/>
        <a:p>
          <a:endParaRPr lang="en-GB"/>
        </a:p>
      </dgm:t>
    </dgm:pt>
    <dgm:pt modelId="{3DEF3100-4EF0-4CFA-8250-00DD2C6B50F5}" type="sibTrans" cxnId="{8EC8CA17-6E4C-412B-B24B-A34DDBC51997}">
      <dgm:prSet/>
      <dgm:spPr/>
      <dgm:t>
        <a:bodyPr/>
        <a:lstStyle/>
        <a:p>
          <a:endParaRPr lang="en-GB"/>
        </a:p>
      </dgm:t>
    </dgm:pt>
    <dgm:pt modelId="{F022BF28-38B1-4B36-A7BA-D24510F3DDF7}">
      <dgm:prSet custT="1"/>
      <dgm:spPr/>
      <dgm:t>
        <a:bodyPr/>
        <a:lstStyle/>
        <a:p>
          <a:r>
            <a:rPr lang="en-GB" sz="900" dirty="0"/>
            <a:t>Both biological and environmental factors likely influence Isaac’s development.</a:t>
          </a:r>
        </a:p>
      </dgm:t>
    </dgm:pt>
    <dgm:pt modelId="{01D1DB68-4058-46C0-81C0-777083902B98}" type="parTrans" cxnId="{2B9A18CD-00B4-4587-8ACC-AFAE64F99EE5}">
      <dgm:prSet/>
      <dgm:spPr/>
      <dgm:t>
        <a:bodyPr/>
        <a:lstStyle/>
        <a:p>
          <a:endParaRPr lang="en-GB"/>
        </a:p>
      </dgm:t>
    </dgm:pt>
    <dgm:pt modelId="{17F1BC50-01E1-47BB-B782-CA1B64C0F4C5}" type="sibTrans" cxnId="{2B9A18CD-00B4-4587-8ACC-AFAE64F99EE5}">
      <dgm:prSet/>
      <dgm:spPr/>
      <dgm:t>
        <a:bodyPr/>
        <a:lstStyle/>
        <a:p>
          <a:endParaRPr lang="en-GB"/>
        </a:p>
      </dgm:t>
    </dgm:pt>
    <dgm:pt modelId="{8F84B2B4-6154-438E-9714-83637F931C16}">
      <dgm:prSet custT="1"/>
      <dgm:spPr/>
      <dgm:t>
        <a:bodyPr/>
        <a:lstStyle/>
        <a:p>
          <a:r>
            <a:rPr lang="en-GB" sz="1050" dirty="0"/>
            <a:t>(McLeod, 2024).</a:t>
          </a:r>
        </a:p>
      </dgm:t>
    </dgm:pt>
    <dgm:pt modelId="{3F6E3089-F6B3-484F-8A6D-0B9E57244431}" type="parTrans" cxnId="{6701E2B6-1267-4922-87EC-B2F6FA211371}">
      <dgm:prSet/>
      <dgm:spPr/>
      <dgm:t>
        <a:bodyPr/>
        <a:lstStyle/>
        <a:p>
          <a:endParaRPr lang="en-GB"/>
        </a:p>
      </dgm:t>
    </dgm:pt>
    <dgm:pt modelId="{26193E7C-18D4-4BC3-A4E2-6E0B54984ABE}" type="sibTrans" cxnId="{6701E2B6-1267-4922-87EC-B2F6FA211371}">
      <dgm:prSet/>
      <dgm:spPr/>
      <dgm:t>
        <a:bodyPr/>
        <a:lstStyle/>
        <a:p>
          <a:endParaRPr lang="en-GB"/>
        </a:p>
      </dgm:t>
    </dgm:pt>
    <dgm:pt modelId="{BF83F449-FB08-4931-9464-82A7C0ECA6A4}" type="pres">
      <dgm:prSet presAssocID="{EB2352FF-EB3B-43FA-9091-556076433589}" presName="diagram" presStyleCnt="0">
        <dgm:presLayoutVars>
          <dgm:chPref val="1"/>
          <dgm:dir/>
          <dgm:animOne val="branch"/>
          <dgm:animLvl val="lvl"/>
          <dgm:resizeHandles/>
        </dgm:presLayoutVars>
      </dgm:prSet>
      <dgm:spPr/>
    </dgm:pt>
    <dgm:pt modelId="{E0723D15-9157-455F-83A5-0B6E332DA8AC}" type="pres">
      <dgm:prSet presAssocID="{147828A7-EDB1-4B1A-A9FB-DC4D60EEF099}" presName="root" presStyleCnt="0"/>
      <dgm:spPr/>
    </dgm:pt>
    <dgm:pt modelId="{5DD15A32-983F-4523-8DA4-6BDE2322038C}" type="pres">
      <dgm:prSet presAssocID="{147828A7-EDB1-4B1A-A9FB-DC4D60EEF099}" presName="rootComposite" presStyleCnt="0"/>
      <dgm:spPr/>
    </dgm:pt>
    <dgm:pt modelId="{56BA3D54-7826-4779-ADA1-2708EAA57144}" type="pres">
      <dgm:prSet presAssocID="{147828A7-EDB1-4B1A-A9FB-DC4D60EEF099}" presName="rootText" presStyleLbl="node1" presStyleIdx="0" presStyleCnt="6"/>
      <dgm:spPr/>
    </dgm:pt>
    <dgm:pt modelId="{8609E8BC-5282-4E3E-9E8F-3EB0C4C04D37}" type="pres">
      <dgm:prSet presAssocID="{147828A7-EDB1-4B1A-A9FB-DC4D60EEF099}" presName="rootConnector" presStyleLbl="node1" presStyleIdx="0" presStyleCnt="6"/>
      <dgm:spPr/>
    </dgm:pt>
    <dgm:pt modelId="{62C7F753-6280-4F02-9324-970B8E78A4FB}" type="pres">
      <dgm:prSet presAssocID="{147828A7-EDB1-4B1A-A9FB-DC4D60EEF099}" presName="childShape" presStyleCnt="0"/>
      <dgm:spPr/>
    </dgm:pt>
    <dgm:pt modelId="{F623B072-2F96-4E8B-9E44-E947BB9E2ABE}" type="pres">
      <dgm:prSet presAssocID="{C890C197-61E7-4E4D-A008-1FC35945A7A9}" presName="root" presStyleCnt="0"/>
      <dgm:spPr/>
    </dgm:pt>
    <dgm:pt modelId="{833A1538-A1D9-420B-A575-AEAD49B8D195}" type="pres">
      <dgm:prSet presAssocID="{C890C197-61E7-4E4D-A008-1FC35945A7A9}" presName="rootComposite" presStyleCnt="0"/>
      <dgm:spPr/>
    </dgm:pt>
    <dgm:pt modelId="{38FA3C4B-9C5F-437E-83CE-C54A68A085AB}" type="pres">
      <dgm:prSet presAssocID="{C890C197-61E7-4E4D-A008-1FC35945A7A9}" presName="rootText" presStyleLbl="node1" presStyleIdx="1" presStyleCnt="6"/>
      <dgm:spPr/>
    </dgm:pt>
    <dgm:pt modelId="{9CE62262-4467-4BA0-BD61-FAB3D424A4AE}" type="pres">
      <dgm:prSet presAssocID="{C890C197-61E7-4E4D-A008-1FC35945A7A9}" presName="rootConnector" presStyleLbl="node1" presStyleIdx="1" presStyleCnt="6"/>
      <dgm:spPr/>
    </dgm:pt>
    <dgm:pt modelId="{D8BB3F76-E94A-48C4-90A0-24336CCCB6D2}" type="pres">
      <dgm:prSet presAssocID="{C890C197-61E7-4E4D-A008-1FC35945A7A9}" presName="childShape" presStyleCnt="0"/>
      <dgm:spPr/>
    </dgm:pt>
    <dgm:pt modelId="{6E6C9BEF-2CF6-45CE-8304-85060B2A2475}" type="pres">
      <dgm:prSet presAssocID="{7138C6A0-99AF-4A40-AB32-7074E107091F}" presName="Name13" presStyleLbl="parChTrans1D2" presStyleIdx="0" presStyleCnt="2"/>
      <dgm:spPr/>
    </dgm:pt>
    <dgm:pt modelId="{306F8D6E-EE70-4264-A35E-35FF618F40EE}" type="pres">
      <dgm:prSet presAssocID="{20C88B3C-A4B2-47C1-808E-FBC9F38A872A}" presName="childText" presStyleLbl="bgAcc1" presStyleIdx="0" presStyleCnt="2">
        <dgm:presLayoutVars>
          <dgm:bulletEnabled val="1"/>
        </dgm:presLayoutVars>
      </dgm:prSet>
      <dgm:spPr/>
    </dgm:pt>
    <dgm:pt modelId="{F8D17AE7-462D-4EEE-A8E7-2E6DAA65FEA4}" type="pres">
      <dgm:prSet presAssocID="{C54329C5-93CE-452B-8B3C-9D2F9A5B1DF9}" presName="Name13" presStyleLbl="parChTrans1D2" presStyleIdx="1" presStyleCnt="2"/>
      <dgm:spPr/>
    </dgm:pt>
    <dgm:pt modelId="{BA664C6E-C283-4251-A1A1-18F42032C215}" type="pres">
      <dgm:prSet presAssocID="{2E598DA2-60C3-427D-BA4C-6DBE56D42769}" presName="childText" presStyleLbl="bgAcc1" presStyleIdx="1" presStyleCnt="2">
        <dgm:presLayoutVars>
          <dgm:bulletEnabled val="1"/>
        </dgm:presLayoutVars>
      </dgm:prSet>
      <dgm:spPr/>
    </dgm:pt>
    <dgm:pt modelId="{2F823DF6-CC0D-4F1F-A208-55521CDC6577}" type="pres">
      <dgm:prSet presAssocID="{C9D95E28-9CD5-426A-91E9-3F038E54A75C}" presName="root" presStyleCnt="0"/>
      <dgm:spPr/>
    </dgm:pt>
    <dgm:pt modelId="{823D8481-4D2B-46A5-B5C6-C63A3DC52CB2}" type="pres">
      <dgm:prSet presAssocID="{C9D95E28-9CD5-426A-91E9-3F038E54A75C}" presName="rootComposite" presStyleCnt="0"/>
      <dgm:spPr/>
    </dgm:pt>
    <dgm:pt modelId="{9B99A595-954A-44D6-B962-E65D001FF2CD}" type="pres">
      <dgm:prSet presAssocID="{C9D95E28-9CD5-426A-91E9-3F038E54A75C}" presName="rootText" presStyleLbl="node1" presStyleIdx="2" presStyleCnt="6"/>
      <dgm:spPr/>
    </dgm:pt>
    <dgm:pt modelId="{18F1E69C-5928-45BA-8420-D73930792C49}" type="pres">
      <dgm:prSet presAssocID="{C9D95E28-9CD5-426A-91E9-3F038E54A75C}" presName="rootConnector" presStyleLbl="node1" presStyleIdx="2" presStyleCnt="6"/>
      <dgm:spPr/>
    </dgm:pt>
    <dgm:pt modelId="{77E862CC-A214-4838-8F84-3D26977E7B5F}" type="pres">
      <dgm:prSet presAssocID="{C9D95E28-9CD5-426A-91E9-3F038E54A75C}" presName="childShape" presStyleCnt="0"/>
      <dgm:spPr/>
    </dgm:pt>
    <dgm:pt modelId="{D0937537-8213-499F-AD6F-3087875CD82F}" type="pres">
      <dgm:prSet presAssocID="{FBCA88E6-8F0D-4CFC-A476-3F1333DC60FD}" presName="root" presStyleCnt="0"/>
      <dgm:spPr/>
    </dgm:pt>
    <dgm:pt modelId="{628C9783-742F-4A39-9DF2-F039D920F1F4}" type="pres">
      <dgm:prSet presAssocID="{FBCA88E6-8F0D-4CFC-A476-3F1333DC60FD}" presName="rootComposite" presStyleCnt="0"/>
      <dgm:spPr/>
    </dgm:pt>
    <dgm:pt modelId="{C56AFA32-786F-403D-B322-A86F7BDF12C1}" type="pres">
      <dgm:prSet presAssocID="{FBCA88E6-8F0D-4CFC-A476-3F1333DC60FD}" presName="rootText" presStyleLbl="node1" presStyleIdx="3" presStyleCnt="6"/>
      <dgm:spPr/>
    </dgm:pt>
    <dgm:pt modelId="{65F43376-1846-4CF9-8E49-1EE2976A4D26}" type="pres">
      <dgm:prSet presAssocID="{FBCA88E6-8F0D-4CFC-A476-3F1333DC60FD}" presName="rootConnector" presStyleLbl="node1" presStyleIdx="3" presStyleCnt="6"/>
      <dgm:spPr/>
    </dgm:pt>
    <dgm:pt modelId="{A0963CA5-7F96-4F6E-B8F4-8A7B759FC849}" type="pres">
      <dgm:prSet presAssocID="{FBCA88E6-8F0D-4CFC-A476-3F1333DC60FD}" presName="childShape" presStyleCnt="0"/>
      <dgm:spPr/>
    </dgm:pt>
    <dgm:pt modelId="{CD031C7C-9C3F-40DF-AF79-2C730F76FBD9}" type="pres">
      <dgm:prSet presAssocID="{F022BF28-38B1-4B36-A7BA-D24510F3DDF7}" presName="root" presStyleCnt="0"/>
      <dgm:spPr/>
    </dgm:pt>
    <dgm:pt modelId="{C305724E-0E0E-4770-9CBF-19E9D263B825}" type="pres">
      <dgm:prSet presAssocID="{F022BF28-38B1-4B36-A7BA-D24510F3DDF7}" presName="rootComposite" presStyleCnt="0"/>
      <dgm:spPr/>
    </dgm:pt>
    <dgm:pt modelId="{6AF26A06-BB81-4F25-9205-D1ADF872F5D1}" type="pres">
      <dgm:prSet presAssocID="{F022BF28-38B1-4B36-A7BA-D24510F3DDF7}" presName="rootText" presStyleLbl="node1" presStyleIdx="4" presStyleCnt="6"/>
      <dgm:spPr/>
    </dgm:pt>
    <dgm:pt modelId="{AF9AF32E-EAD0-4C81-A9D4-E92B119AE983}" type="pres">
      <dgm:prSet presAssocID="{F022BF28-38B1-4B36-A7BA-D24510F3DDF7}" presName="rootConnector" presStyleLbl="node1" presStyleIdx="4" presStyleCnt="6"/>
      <dgm:spPr/>
    </dgm:pt>
    <dgm:pt modelId="{B4DECB1C-835A-4A07-B190-5828EDE626B1}" type="pres">
      <dgm:prSet presAssocID="{F022BF28-38B1-4B36-A7BA-D24510F3DDF7}" presName="childShape" presStyleCnt="0"/>
      <dgm:spPr/>
    </dgm:pt>
    <dgm:pt modelId="{F3C2402A-150B-4D42-84F1-685A81226434}" type="pres">
      <dgm:prSet presAssocID="{8F84B2B4-6154-438E-9714-83637F931C16}" presName="root" presStyleCnt="0"/>
      <dgm:spPr/>
    </dgm:pt>
    <dgm:pt modelId="{E5FCAC4D-9AB2-4C37-8D68-057654E7E052}" type="pres">
      <dgm:prSet presAssocID="{8F84B2B4-6154-438E-9714-83637F931C16}" presName="rootComposite" presStyleCnt="0"/>
      <dgm:spPr/>
    </dgm:pt>
    <dgm:pt modelId="{D3194E8C-89FE-41F3-9F5E-A502F18A4B56}" type="pres">
      <dgm:prSet presAssocID="{8F84B2B4-6154-438E-9714-83637F931C16}" presName="rootText" presStyleLbl="node1" presStyleIdx="5" presStyleCnt="6"/>
      <dgm:spPr/>
    </dgm:pt>
    <dgm:pt modelId="{B7FF58D8-BE12-412B-968F-B2CF2C79C8F7}" type="pres">
      <dgm:prSet presAssocID="{8F84B2B4-6154-438E-9714-83637F931C16}" presName="rootConnector" presStyleLbl="node1" presStyleIdx="5" presStyleCnt="6"/>
      <dgm:spPr/>
    </dgm:pt>
    <dgm:pt modelId="{D1A6D327-41F8-4815-AA20-A0D620AE8D09}" type="pres">
      <dgm:prSet presAssocID="{8F84B2B4-6154-438E-9714-83637F931C16}" presName="childShape" presStyleCnt="0"/>
      <dgm:spPr/>
    </dgm:pt>
  </dgm:ptLst>
  <dgm:cxnLst>
    <dgm:cxn modelId="{62658108-D4FD-4D48-8487-2AD51D5C21A1}" type="presOf" srcId="{8F84B2B4-6154-438E-9714-83637F931C16}" destId="{B7FF58D8-BE12-412B-968F-B2CF2C79C8F7}" srcOrd="1" destOrd="0" presId="urn:microsoft.com/office/officeart/2005/8/layout/hierarchy3"/>
    <dgm:cxn modelId="{78F75211-AE96-4E52-B916-047CF5A09B0B}" srcId="{C890C197-61E7-4E4D-A008-1FC35945A7A9}" destId="{20C88B3C-A4B2-47C1-808E-FBC9F38A872A}" srcOrd="0" destOrd="0" parTransId="{7138C6A0-99AF-4A40-AB32-7074E107091F}" sibTransId="{39353B59-91F7-475B-B5AC-AA8FC004AB3D}"/>
    <dgm:cxn modelId="{8EC8CA17-6E4C-412B-B24B-A34DDBC51997}" srcId="{EB2352FF-EB3B-43FA-9091-556076433589}" destId="{FBCA88E6-8F0D-4CFC-A476-3F1333DC60FD}" srcOrd="3" destOrd="0" parTransId="{B7A2AE58-B710-41B6-86FA-F3309407AFF2}" sibTransId="{3DEF3100-4EF0-4CFA-8250-00DD2C6B50F5}"/>
    <dgm:cxn modelId="{81E59224-49D3-44A4-B90C-466880FAC3C7}" srcId="{EB2352FF-EB3B-43FA-9091-556076433589}" destId="{C9D95E28-9CD5-426A-91E9-3F038E54A75C}" srcOrd="2" destOrd="0" parTransId="{06197371-4E9C-4C46-A83F-918BA7206888}" sibTransId="{01D21232-40FA-4B5C-AEB3-0FD8D6498CD1}"/>
    <dgm:cxn modelId="{E5C7572C-B033-4C95-8E0F-4CDAF023D814}" type="presOf" srcId="{7138C6A0-99AF-4A40-AB32-7074E107091F}" destId="{6E6C9BEF-2CF6-45CE-8304-85060B2A2475}" srcOrd="0" destOrd="0" presId="urn:microsoft.com/office/officeart/2005/8/layout/hierarchy3"/>
    <dgm:cxn modelId="{A791FC60-4C94-4CF9-B4F3-B921C6F5CED1}" type="presOf" srcId="{F022BF28-38B1-4B36-A7BA-D24510F3DDF7}" destId="{6AF26A06-BB81-4F25-9205-D1ADF872F5D1}" srcOrd="0" destOrd="0" presId="urn:microsoft.com/office/officeart/2005/8/layout/hierarchy3"/>
    <dgm:cxn modelId="{43FE9E6B-A18C-45AA-BEFE-F86EAB482950}" type="presOf" srcId="{C9D95E28-9CD5-426A-91E9-3F038E54A75C}" destId="{9B99A595-954A-44D6-B962-E65D001FF2CD}" srcOrd="0" destOrd="0" presId="urn:microsoft.com/office/officeart/2005/8/layout/hierarchy3"/>
    <dgm:cxn modelId="{63E6936F-CBDA-40FE-9E8D-3D2839E7AE6B}" type="presOf" srcId="{2E598DA2-60C3-427D-BA4C-6DBE56D42769}" destId="{BA664C6E-C283-4251-A1A1-18F42032C215}" srcOrd="0" destOrd="0" presId="urn:microsoft.com/office/officeart/2005/8/layout/hierarchy3"/>
    <dgm:cxn modelId="{2C074F71-C3C6-4468-9F01-FDAA5131EA60}" type="presOf" srcId="{C54329C5-93CE-452B-8B3C-9D2F9A5B1DF9}" destId="{F8D17AE7-462D-4EEE-A8E7-2E6DAA65FEA4}" srcOrd="0" destOrd="0" presId="urn:microsoft.com/office/officeart/2005/8/layout/hierarchy3"/>
    <dgm:cxn modelId="{80527C73-CC34-4663-A28F-C33E20130D12}" srcId="{EB2352FF-EB3B-43FA-9091-556076433589}" destId="{C890C197-61E7-4E4D-A008-1FC35945A7A9}" srcOrd="1" destOrd="0" parTransId="{024778F8-3E3F-4B87-9FCD-C7464F29E32A}" sibTransId="{84F8D95C-6EB9-4BAE-8626-7EC1824E518C}"/>
    <dgm:cxn modelId="{4E92C954-D64F-4DC9-8703-F3741D6C071B}" type="presOf" srcId="{20C88B3C-A4B2-47C1-808E-FBC9F38A872A}" destId="{306F8D6E-EE70-4264-A35E-35FF618F40EE}" srcOrd="0" destOrd="0" presId="urn:microsoft.com/office/officeart/2005/8/layout/hierarchy3"/>
    <dgm:cxn modelId="{1E34D37B-F0CD-42DF-B468-DE037F1599B3}" type="presOf" srcId="{147828A7-EDB1-4B1A-A9FB-DC4D60EEF099}" destId="{56BA3D54-7826-4779-ADA1-2708EAA57144}" srcOrd="0" destOrd="0" presId="urn:microsoft.com/office/officeart/2005/8/layout/hierarchy3"/>
    <dgm:cxn modelId="{981B287E-E970-46D7-9451-B78ADA5CC1DA}" srcId="{C890C197-61E7-4E4D-A008-1FC35945A7A9}" destId="{2E598DA2-60C3-427D-BA4C-6DBE56D42769}" srcOrd="1" destOrd="0" parTransId="{C54329C5-93CE-452B-8B3C-9D2F9A5B1DF9}" sibTransId="{CD6F75BD-963B-480E-B4C8-CE04F467D665}"/>
    <dgm:cxn modelId="{179F5994-1FE8-4E39-B5D4-6BA6DC1474EF}" type="presOf" srcId="{FBCA88E6-8F0D-4CFC-A476-3F1333DC60FD}" destId="{65F43376-1846-4CF9-8E49-1EE2976A4D26}" srcOrd="1" destOrd="0" presId="urn:microsoft.com/office/officeart/2005/8/layout/hierarchy3"/>
    <dgm:cxn modelId="{FE1472A3-8470-430C-95A2-602A321EC175}" type="presOf" srcId="{FBCA88E6-8F0D-4CFC-A476-3F1333DC60FD}" destId="{C56AFA32-786F-403D-B322-A86F7BDF12C1}" srcOrd="0" destOrd="0" presId="urn:microsoft.com/office/officeart/2005/8/layout/hierarchy3"/>
    <dgm:cxn modelId="{EFC03CB4-8E8B-49D9-A075-725A50595601}" type="presOf" srcId="{F022BF28-38B1-4B36-A7BA-D24510F3DDF7}" destId="{AF9AF32E-EAD0-4C81-A9D4-E92B119AE983}" srcOrd="1" destOrd="0" presId="urn:microsoft.com/office/officeart/2005/8/layout/hierarchy3"/>
    <dgm:cxn modelId="{6701E2B6-1267-4922-87EC-B2F6FA211371}" srcId="{EB2352FF-EB3B-43FA-9091-556076433589}" destId="{8F84B2B4-6154-438E-9714-83637F931C16}" srcOrd="5" destOrd="0" parTransId="{3F6E3089-F6B3-484F-8A6D-0B9E57244431}" sibTransId="{26193E7C-18D4-4BC3-A4E2-6E0B54984ABE}"/>
    <dgm:cxn modelId="{CD14CEC8-415A-4005-9105-D4FC1E3EE758}" type="presOf" srcId="{EB2352FF-EB3B-43FA-9091-556076433589}" destId="{BF83F449-FB08-4931-9464-82A7C0ECA6A4}" srcOrd="0" destOrd="0" presId="urn:microsoft.com/office/officeart/2005/8/layout/hierarchy3"/>
    <dgm:cxn modelId="{F6742BCB-7860-4A0C-8FBB-A9DCF2789F8D}" type="presOf" srcId="{C890C197-61E7-4E4D-A008-1FC35945A7A9}" destId="{38FA3C4B-9C5F-437E-83CE-C54A68A085AB}" srcOrd="0" destOrd="0" presId="urn:microsoft.com/office/officeart/2005/8/layout/hierarchy3"/>
    <dgm:cxn modelId="{2B9A18CD-00B4-4587-8ACC-AFAE64F99EE5}" srcId="{EB2352FF-EB3B-43FA-9091-556076433589}" destId="{F022BF28-38B1-4B36-A7BA-D24510F3DDF7}" srcOrd="4" destOrd="0" parTransId="{01D1DB68-4058-46C0-81C0-777083902B98}" sibTransId="{17F1BC50-01E1-47BB-B782-CA1B64C0F4C5}"/>
    <dgm:cxn modelId="{5BD97CCE-4CA8-425B-A956-038C47862F23}" type="presOf" srcId="{C9D95E28-9CD5-426A-91E9-3F038E54A75C}" destId="{18F1E69C-5928-45BA-8420-D73930792C49}" srcOrd="1" destOrd="0" presId="urn:microsoft.com/office/officeart/2005/8/layout/hierarchy3"/>
    <dgm:cxn modelId="{077C0DD3-58BB-4BDC-9B2C-4A7823050C54}" type="presOf" srcId="{147828A7-EDB1-4B1A-A9FB-DC4D60EEF099}" destId="{8609E8BC-5282-4E3E-9E8F-3EB0C4C04D37}" srcOrd="1" destOrd="0" presId="urn:microsoft.com/office/officeart/2005/8/layout/hierarchy3"/>
    <dgm:cxn modelId="{DCC09EEE-CC05-4296-B996-FFD575FB1BA4}" type="presOf" srcId="{8F84B2B4-6154-438E-9714-83637F931C16}" destId="{D3194E8C-89FE-41F3-9F5E-A502F18A4B56}" srcOrd="0" destOrd="0" presId="urn:microsoft.com/office/officeart/2005/8/layout/hierarchy3"/>
    <dgm:cxn modelId="{54F435F6-56BB-44FE-BB88-3657E6F64414}" type="presOf" srcId="{C890C197-61E7-4E4D-A008-1FC35945A7A9}" destId="{9CE62262-4467-4BA0-BD61-FAB3D424A4AE}" srcOrd="1" destOrd="0" presId="urn:microsoft.com/office/officeart/2005/8/layout/hierarchy3"/>
    <dgm:cxn modelId="{860919FB-A070-43C5-9685-00A0849921A0}" srcId="{EB2352FF-EB3B-43FA-9091-556076433589}" destId="{147828A7-EDB1-4B1A-A9FB-DC4D60EEF099}" srcOrd="0" destOrd="0" parTransId="{D5326D42-E306-430F-B835-475187CF6225}" sibTransId="{73AC1F7B-01EE-4719-B975-5638E230D3B4}"/>
    <dgm:cxn modelId="{5ADCD939-424C-4730-A611-5D8F27384F30}" type="presParOf" srcId="{BF83F449-FB08-4931-9464-82A7C0ECA6A4}" destId="{E0723D15-9157-455F-83A5-0B6E332DA8AC}" srcOrd="0" destOrd="0" presId="urn:microsoft.com/office/officeart/2005/8/layout/hierarchy3"/>
    <dgm:cxn modelId="{DCA7B5DC-D530-447C-87A3-6736EA3A4281}" type="presParOf" srcId="{E0723D15-9157-455F-83A5-0B6E332DA8AC}" destId="{5DD15A32-983F-4523-8DA4-6BDE2322038C}" srcOrd="0" destOrd="0" presId="urn:microsoft.com/office/officeart/2005/8/layout/hierarchy3"/>
    <dgm:cxn modelId="{7D664D27-E05F-4FB2-98D3-C13EFF659801}" type="presParOf" srcId="{5DD15A32-983F-4523-8DA4-6BDE2322038C}" destId="{56BA3D54-7826-4779-ADA1-2708EAA57144}" srcOrd="0" destOrd="0" presId="urn:microsoft.com/office/officeart/2005/8/layout/hierarchy3"/>
    <dgm:cxn modelId="{95F65BB4-B823-424C-9F63-3F03787F2B44}" type="presParOf" srcId="{5DD15A32-983F-4523-8DA4-6BDE2322038C}" destId="{8609E8BC-5282-4E3E-9E8F-3EB0C4C04D37}" srcOrd="1" destOrd="0" presId="urn:microsoft.com/office/officeart/2005/8/layout/hierarchy3"/>
    <dgm:cxn modelId="{9A983D6E-C33A-4879-94B3-FC4980A40DC5}" type="presParOf" srcId="{E0723D15-9157-455F-83A5-0B6E332DA8AC}" destId="{62C7F753-6280-4F02-9324-970B8E78A4FB}" srcOrd="1" destOrd="0" presId="urn:microsoft.com/office/officeart/2005/8/layout/hierarchy3"/>
    <dgm:cxn modelId="{9C2E618D-3F12-4B6C-BAC0-09CE8F8946E3}" type="presParOf" srcId="{BF83F449-FB08-4931-9464-82A7C0ECA6A4}" destId="{F623B072-2F96-4E8B-9E44-E947BB9E2ABE}" srcOrd="1" destOrd="0" presId="urn:microsoft.com/office/officeart/2005/8/layout/hierarchy3"/>
    <dgm:cxn modelId="{685C1ADC-6706-4C93-B036-01C2DD83C9B8}" type="presParOf" srcId="{F623B072-2F96-4E8B-9E44-E947BB9E2ABE}" destId="{833A1538-A1D9-420B-A575-AEAD49B8D195}" srcOrd="0" destOrd="0" presId="urn:microsoft.com/office/officeart/2005/8/layout/hierarchy3"/>
    <dgm:cxn modelId="{104C6EAE-C1C4-4B8E-B92F-B9798C5C4856}" type="presParOf" srcId="{833A1538-A1D9-420B-A575-AEAD49B8D195}" destId="{38FA3C4B-9C5F-437E-83CE-C54A68A085AB}" srcOrd="0" destOrd="0" presId="urn:microsoft.com/office/officeart/2005/8/layout/hierarchy3"/>
    <dgm:cxn modelId="{127ECBE1-E167-4156-8E6B-F6FF735E7004}" type="presParOf" srcId="{833A1538-A1D9-420B-A575-AEAD49B8D195}" destId="{9CE62262-4467-4BA0-BD61-FAB3D424A4AE}" srcOrd="1" destOrd="0" presId="urn:microsoft.com/office/officeart/2005/8/layout/hierarchy3"/>
    <dgm:cxn modelId="{7298527C-19A6-436A-9254-23119563DC07}" type="presParOf" srcId="{F623B072-2F96-4E8B-9E44-E947BB9E2ABE}" destId="{D8BB3F76-E94A-48C4-90A0-24336CCCB6D2}" srcOrd="1" destOrd="0" presId="urn:microsoft.com/office/officeart/2005/8/layout/hierarchy3"/>
    <dgm:cxn modelId="{4D967A42-A10A-45C4-9B66-78DC908921EA}" type="presParOf" srcId="{D8BB3F76-E94A-48C4-90A0-24336CCCB6D2}" destId="{6E6C9BEF-2CF6-45CE-8304-85060B2A2475}" srcOrd="0" destOrd="0" presId="urn:microsoft.com/office/officeart/2005/8/layout/hierarchy3"/>
    <dgm:cxn modelId="{BF1A1DF2-40A3-46B9-A9FA-1EBDE985FE04}" type="presParOf" srcId="{D8BB3F76-E94A-48C4-90A0-24336CCCB6D2}" destId="{306F8D6E-EE70-4264-A35E-35FF618F40EE}" srcOrd="1" destOrd="0" presId="urn:microsoft.com/office/officeart/2005/8/layout/hierarchy3"/>
    <dgm:cxn modelId="{E742453E-56E4-4CF0-A16D-56003D9EAE0D}" type="presParOf" srcId="{D8BB3F76-E94A-48C4-90A0-24336CCCB6D2}" destId="{F8D17AE7-462D-4EEE-A8E7-2E6DAA65FEA4}" srcOrd="2" destOrd="0" presId="urn:microsoft.com/office/officeart/2005/8/layout/hierarchy3"/>
    <dgm:cxn modelId="{EB41B5C8-0C7C-4288-AFE0-F5E23590CDDE}" type="presParOf" srcId="{D8BB3F76-E94A-48C4-90A0-24336CCCB6D2}" destId="{BA664C6E-C283-4251-A1A1-18F42032C215}" srcOrd="3" destOrd="0" presId="urn:microsoft.com/office/officeart/2005/8/layout/hierarchy3"/>
    <dgm:cxn modelId="{BB4B6782-BE30-435C-9C51-A36B96577029}" type="presParOf" srcId="{BF83F449-FB08-4931-9464-82A7C0ECA6A4}" destId="{2F823DF6-CC0D-4F1F-A208-55521CDC6577}" srcOrd="2" destOrd="0" presId="urn:microsoft.com/office/officeart/2005/8/layout/hierarchy3"/>
    <dgm:cxn modelId="{5DF28905-EA21-4418-AD5A-AB5F214D744D}" type="presParOf" srcId="{2F823DF6-CC0D-4F1F-A208-55521CDC6577}" destId="{823D8481-4D2B-46A5-B5C6-C63A3DC52CB2}" srcOrd="0" destOrd="0" presId="urn:microsoft.com/office/officeart/2005/8/layout/hierarchy3"/>
    <dgm:cxn modelId="{8CCD6F1E-0C23-44BC-AD33-9402E6BEDE05}" type="presParOf" srcId="{823D8481-4D2B-46A5-B5C6-C63A3DC52CB2}" destId="{9B99A595-954A-44D6-B962-E65D001FF2CD}" srcOrd="0" destOrd="0" presId="urn:microsoft.com/office/officeart/2005/8/layout/hierarchy3"/>
    <dgm:cxn modelId="{88CDBEDD-9801-430B-9920-01D77DAB38D4}" type="presParOf" srcId="{823D8481-4D2B-46A5-B5C6-C63A3DC52CB2}" destId="{18F1E69C-5928-45BA-8420-D73930792C49}" srcOrd="1" destOrd="0" presId="urn:microsoft.com/office/officeart/2005/8/layout/hierarchy3"/>
    <dgm:cxn modelId="{A3BBEFD1-C455-41A8-A8F9-6F90B58C019B}" type="presParOf" srcId="{2F823DF6-CC0D-4F1F-A208-55521CDC6577}" destId="{77E862CC-A214-4838-8F84-3D26977E7B5F}" srcOrd="1" destOrd="0" presId="urn:microsoft.com/office/officeart/2005/8/layout/hierarchy3"/>
    <dgm:cxn modelId="{AFFDE8C7-245A-414E-8B1F-24D10E50D094}" type="presParOf" srcId="{BF83F449-FB08-4931-9464-82A7C0ECA6A4}" destId="{D0937537-8213-499F-AD6F-3087875CD82F}" srcOrd="3" destOrd="0" presId="urn:microsoft.com/office/officeart/2005/8/layout/hierarchy3"/>
    <dgm:cxn modelId="{E8DE350B-5658-44DF-BB56-E346C39DC296}" type="presParOf" srcId="{D0937537-8213-499F-AD6F-3087875CD82F}" destId="{628C9783-742F-4A39-9DF2-F039D920F1F4}" srcOrd="0" destOrd="0" presId="urn:microsoft.com/office/officeart/2005/8/layout/hierarchy3"/>
    <dgm:cxn modelId="{0FC75B36-EFB5-488B-A3B7-ACB88F2EAD9F}" type="presParOf" srcId="{628C9783-742F-4A39-9DF2-F039D920F1F4}" destId="{C56AFA32-786F-403D-B322-A86F7BDF12C1}" srcOrd="0" destOrd="0" presId="urn:microsoft.com/office/officeart/2005/8/layout/hierarchy3"/>
    <dgm:cxn modelId="{C650FDBA-6212-4846-801D-D2B39F8B1B30}" type="presParOf" srcId="{628C9783-742F-4A39-9DF2-F039D920F1F4}" destId="{65F43376-1846-4CF9-8E49-1EE2976A4D26}" srcOrd="1" destOrd="0" presId="urn:microsoft.com/office/officeart/2005/8/layout/hierarchy3"/>
    <dgm:cxn modelId="{6FC57A06-257B-4F39-87F6-AABE3E1EA3E3}" type="presParOf" srcId="{D0937537-8213-499F-AD6F-3087875CD82F}" destId="{A0963CA5-7F96-4F6E-B8F4-8A7B759FC849}" srcOrd="1" destOrd="0" presId="urn:microsoft.com/office/officeart/2005/8/layout/hierarchy3"/>
    <dgm:cxn modelId="{6B8274D1-8BA0-4171-A53A-476597C9704F}" type="presParOf" srcId="{BF83F449-FB08-4931-9464-82A7C0ECA6A4}" destId="{CD031C7C-9C3F-40DF-AF79-2C730F76FBD9}" srcOrd="4" destOrd="0" presId="urn:microsoft.com/office/officeart/2005/8/layout/hierarchy3"/>
    <dgm:cxn modelId="{81A25A82-B8A1-4AA8-9CC4-D0B8BC4C0BE2}" type="presParOf" srcId="{CD031C7C-9C3F-40DF-AF79-2C730F76FBD9}" destId="{C305724E-0E0E-4770-9CBF-19E9D263B825}" srcOrd="0" destOrd="0" presId="urn:microsoft.com/office/officeart/2005/8/layout/hierarchy3"/>
    <dgm:cxn modelId="{AC1D9D4F-8644-4018-A5C2-48E8DA48CB6C}" type="presParOf" srcId="{C305724E-0E0E-4770-9CBF-19E9D263B825}" destId="{6AF26A06-BB81-4F25-9205-D1ADF872F5D1}" srcOrd="0" destOrd="0" presId="urn:microsoft.com/office/officeart/2005/8/layout/hierarchy3"/>
    <dgm:cxn modelId="{95A4D5D1-9016-48AF-A121-066D8E28F2E5}" type="presParOf" srcId="{C305724E-0E0E-4770-9CBF-19E9D263B825}" destId="{AF9AF32E-EAD0-4C81-A9D4-E92B119AE983}" srcOrd="1" destOrd="0" presId="urn:microsoft.com/office/officeart/2005/8/layout/hierarchy3"/>
    <dgm:cxn modelId="{37E24A93-6ADE-4266-8A93-F59D74BDE032}" type="presParOf" srcId="{CD031C7C-9C3F-40DF-AF79-2C730F76FBD9}" destId="{B4DECB1C-835A-4A07-B190-5828EDE626B1}" srcOrd="1" destOrd="0" presId="urn:microsoft.com/office/officeart/2005/8/layout/hierarchy3"/>
    <dgm:cxn modelId="{A2798D10-35BA-4E91-B08C-5A5B88BDBF08}" type="presParOf" srcId="{BF83F449-FB08-4931-9464-82A7C0ECA6A4}" destId="{F3C2402A-150B-4D42-84F1-685A81226434}" srcOrd="5" destOrd="0" presId="urn:microsoft.com/office/officeart/2005/8/layout/hierarchy3"/>
    <dgm:cxn modelId="{B3562C96-D3BC-42A1-896C-0DED02DD5617}" type="presParOf" srcId="{F3C2402A-150B-4D42-84F1-685A81226434}" destId="{E5FCAC4D-9AB2-4C37-8D68-057654E7E052}" srcOrd="0" destOrd="0" presId="urn:microsoft.com/office/officeart/2005/8/layout/hierarchy3"/>
    <dgm:cxn modelId="{E34EC3F7-EAAD-4D72-8F62-4921DF7FEF7B}" type="presParOf" srcId="{E5FCAC4D-9AB2-4C37-8D68-057654E7E052}" destId="{D3194E8C-89FE-41F3-9F5E-A502F18A4B56}" srcOrd="0" destOrd="0" presId="urn:microsoft.com/office/officeart/2005/8/layout/hierarchy3"/>
    <dgm:cxn modelId="{E70A0EC7-5658-4900-83EB-4166AA193549}" type="presParOf" srcId="{E5FCAC4D-9AB2-4C37-8D68-057654E7E052}" destId="{B7FF58D8-BE12-412B-968F-B2CF2C79C8F7}" srcOrd="1" destOrd="0" presId="urn:microsoft.com/office/officeart/2005/8/layout/hierarchy3"/>
    <dgm:cxn modelId="{76D34587-1C09-4653-8149-A06B27F2A64F}" type="presParOf" srcId="{F3C2402A-150B-4D42-84F1-685A81226434}" destId="{D1A6D327-41F8-4815-AA20-A0D620AE8D09}"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A27DBE7-50FC-4E76-9494-66A60908E7AF}"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GB"/>
        </a:p>
      </dgm:t>
    </dgm:pt>
    <dgm:pt modelId="{9FE5E72E-1861-47C1-B853-4F478BA6381E}">
      <dgm:prSet/>
      <dgm:spPr/>
      <dgm:t>
        <a:bodyPr/>
        <a:lstStyle/>
        <a:p>
          <a:r>
            <a:rPr lang="en-GB" b="1"/>
            <a:t>Speech and Language Development Environment</a:t>
          </a:r>
          <a:endParaRPr lang="en-GB"/>
        </a:p>
      </dgm:t>
    </dgm:pt>
    <dgm:pt modelId="{159B7414-B1FD-4A0B-AEE1-D80A7FD5A8F2}" type="parTrans" cxnId="{2C15A0A3-0491-473F-BF27-9ED5E464FD41}">
      <dgm:prSet/>
      <dgm:spPr/>
      <dgm:t>
        <a:bodyPr/>
        <a:lstStyle/>
        <a:p>
          <a:endParaRPr lang="en-GB"/>
        </a:p>
      </dgm:t>
    </dgm:pt>
    <dgm:pt modelId="{17F174EF-C29D-4E6B-AB4F-BE7F0D309AA5}" type="sibTrans" cxnId="{2C15A0A3-0491-473F-BF27-9ED5E464FD41}">
      <dgm:prSet/>
      <dgm:spPr/>
      <dgm:t>
        <a:bodyPr/>
        <a:lstStyle/>
        <a:p>
          <a:endParaRPr lang="en-GB"/>
        </a:p>
      </dgm:t>
    </dgm:pt>
    <dgm:pt modelId="{1430CE1D-2912-457E-8D1C-5F4A530F211B}">
      <dgm:prSet/>
      <dgm:spPr/>
      <dgm:t>
        <a:bodyPr/>
        <a:lstStyle/>
        <a:p>
          <a:r>
            <a:rPr lang="en-GB"/>
            <a:t>Play groups</a:t>
          </a:r>
        </a:p>
      </dgm:t>
    </dgm:pt>
    <dgm:pt modelId="{B01C8EA8-8D68-4435-9A93-94C9626836B7}" type="parTrans" cxnId="{4FDFE094-EEFB-41D3-8E71-BEE465F7B00C}">
      <dgm:prSet/>
      <dgm:spPr/>
      <dgm:t>
        <a:bodyPr/>
        <a:lstStyle/>
        <a:p>
          <a:endParaRPr lang="en-GB"/>
        </a:p>
      </dgm:t>
    </dgm:pt>
    <dgm:pt modelId="{04D28A43-2AA5-4E32-90D4-9754CE33CF68}" type="sibTrans" cxnId="{4FDFE094-EEFB-41D3-8E71-BEE465F7B00C}">
      <dgm:prSet/>
      <dgm:spPr/>
      <dgm:t>
        <a:bodyPr/>
        <a:lstStyle/>
        <a:p>
          <a:endParaRPr lang="en-GB"/>
        </a:p>
      </dgm:t>
    </dgm:pt>
    <dgm:pt modelId="{11A9CCD5-387F-4191-987C-E0EC3991F182}">
      <dgm:prSet/>
      <dgm:spPr/>
      <dgm:t>
        <a:bodyPr/>
        <a:lstStyle/>
        <a:p>
          <a:r>
            <a:rPr lang="en-GB"/>
            <a:t>Storytelling</a:t>
          </a:r>
        </a:p>
      </dgm:t>
    </dgm:pt>
    <dgm:pt modelId="{C7AA5BB7-68DB-4285-AB55-810145A0CE5B}" type="parTrans" cxnId="{9B062E2C-AED3-43B3-B2B7-D4641070BB0D}">
      <dgm:prSet/>
      <dgm:spPr/>
      <dgm:t>
        <a:bodyPr/>
        <a:lstStyle/>
        <a:p>
          <a:endParaRPr lang="en-GB"/>
        </a:p>
      </dgm:t>
    </dgm:pt>
    <dgm:pt modelId="{72BAB1AF-7DC7-4925-A5C5-2ECB1249A964}" type="sibTrans" cxnId="{9B062E2C-AED3-43B3-B2B7-D4641070BB0D}">
      <dgm:prSet/>
      <dgm:spPr/>
      <dgm:t>
        <a:bodyPr/>
        <a:lstStyle/>
        <a:p>
          <a:endParaRPr lang="en-GB"/>
        </a:p>
      </dgm:t>
    </dgm:pt>
    <dgm:pt modelId="{90DF154A-DAC7-4799-8BC3-960638F8318F}">
      <dgm:prSet/>
      <dgm:spPr/>
      <dgm:t>
        <a:bodyPr/>
        <a:lstStyle/>
        <a:p>
          <a:r>
            <a:rPr lang="en-GB"/>
            <a:t>Shared reading</a:t>
          </a:r>
        </a:p>
      </dgm:t>
    </dgm:pt>
    <dgm:pt modelId="{98991D14-E1EF-4103-8C36-F930A4DB423A}" type="parTrans" cxnId="{3A41C0DD-DCF7-441F-AF28-7BA6FD66F5C4}">
      <dgm:prSet/>
      <dgm:spPr/>
      <dgm:t>
        <a:bodyPr/>
        <a:lstStyle/>
        <a:p>
          <a:endParaRPr lang="en-GB"/>
        </a:p>
      </dgm:t>
    </dgm:pt>
    <dgm:pt modelId="{35535F95-B14B-4159-8E27-6BB6204852AB}" type="sibTrans" cxnId="{3A41C0DD-DCF7-441F-AF28-7BA6FD66F5C4}">
      <dgm:prSet/>
      <dgm:spPr/>
      <dgm:t>
        <a:bodyPr/>
        <a:lstStyle/>
        <a:p>
          <a:endParaRPr lang="en-GB"/>
        </a:p>
      </dgm:t>
    </dgm:pt>
    <dgm:pt modelId="{6EF32B8A-49FA-4C56-A765-519DAEFA6610}">
      <dgm:prSet/>
      <dgm:spPr/>
      <dgm:t>
        <a:bodyPr/>
        <a:lstStyle/>
        <a:p>
          <a:r>
            <a:rPr lang="en-GB" b="1"/>
            <a:t>Parent support</a:t>
          </a:r>
          <a:endParaRPr lang="en-GB"/>
        </a:p>
      </dgm:t>
    </dgm:pt>
    <dgm:pt modelId="{245CC85E-8216-4A0A-B902-43326C409C9C}" type="parTrans" cxnId="{08E49636-92C5-4976-AACD-EB6EB9145E09}">
      <dgm:prSet/>
      <dgm:spPr/>
      <dgm:t>
        <a:bodyPr/>
        <a:lstStyle/>
        <a:p>
          <a:endParaRPr lang="en-GB"/>
        </a:p>
      </dgm:t>
    </dgm:pt>
    <dgm:pt modelId="{02E58579-1A1C-43F5-A7E9-2576130D22E7}" type="sibTrans" cxnId="{08E49636-92C5-4976-AACD-EB6EB9145E09}">
      <dgm:prSet/>
      <dgm:spPr/>
      <dgm:t>
        <a:bodyPr/>
        <a:lstStyle/>
        <a:p>
          <a:endParaRPr lang="en-GB"/>
        </a:p>
      </dgm:t>
    </dgm:pt>
    <dgm:pt modelId="{EBE2EDDF-B638-4926-8336-52850B185FEC}">
      <dgm:prSet/>
      <dgm:spPr/>
      <dgm:t>
        <a:bodyPr/>
        <a:lstStyle/>
        <a:p>
          <a:r>
            <a:rPr lang="en-GB"/>
            <a:t>Parenting programme</a:t>
          </a:r>
        </a:p>
      </dgm:t>
    </dgm:pt>
    <dgm:pt modelId="{7B34AC02-1205-4956-8CDD-32232EF21FAF}" type="parTrans" cxnId="{38DE60D7-EE73-4ABA-BBF4-E565F87B7984}">
      <dgm:prSet/>
      <dgm:spPr/>
      <dgm:t>
        <a:bodyPr/>
        <a:lstStyle/>
        <a:p>
          <a:endParaRPr lang="en-GB"/>
        </a:p>
      </dgm:t>
    </dgm:pt>
    <dgm:pt modelId="{0A9D1769-36FB-45E8-9B48-FB639EFD5EDA}" type="sibTrans" cxnId="{38DE60D7-EE73-4ABA-BBF4-E565F87B7984}">
      <dgm:prSet/>
      <dgm:spPr/>
      <dgm:t>
        <a:bodyPr/>
        <a:lstStyle/>
        <a:p>
          <a:endParaRPr lang="en-GB"/>
        </a:p>
      </dgm:t>
    </dgm:pt>
    <dgm:pt modelId="{4651A5C6-3371-44C8-AA71-5CB4F50DDB3D}">
      <dgm:prSet/>
      <dgm:spPr/>
      <dgm:t>
        <a:bodyPr/>
        <a:lstStyle/>
        <a:p>
          <a:r>
            <a:rPr lang="en-GB"/>
            <a:t>Mental health support</a:t>
          </a:r>
        </a:p>
      </dgm:t>
    </dgm:pt>
    <dgm:pt modelId="{7F59C45C-FF3C-44D6-B5EC-1E64C7CB658B}" type="parTrans" cxnId="{3A77CBD6-1ABC-47C3-B5AF-A8213AF4481A}">
      <dgm:prSet/>
      <dgm:spPr/>
      <dgm:t>
        <a:bodyPr/>
        <a:lstStyle/>
        <a:p>
          <a:endParaRPr lang="en-GB"/>
        </a:p>
      </dgm:t>
    </dgm:pt>
    <dgm:pt modelId="{4A5F1C0A-290E-4633-A549-CA2818EA38F9}" type="sibTrans" cxnId="{3A77CBD6-1ABC-47C3-B5AF-A8213AF4481A}">
      <dgm:prSet/>
      <dgm:spPr/>
      <dgm:t>
        <a:bodyPr/>
        <a:lstStyle/>
        <a:p>
          <a:endParaRPr lang="en-GB"/>
        </a:p>
      </dgm:t>
    </dgm:pt>
    <dgm:pt modelId="{D3066B26-4E80-4FB1-91AD-D91B679D61BA}">
      <dgm:prSet/>
      <dgm:spPr/>
      <dgm:t>
        <a:bodyPr/>
        <a:lstStyle/>
        <a:p>
          <a:r>
            <a:rPr lang="en-GB"/>
            <a:t>Evidence-based teaching</a:t>
          </a:r>
        </a:p>
      </dgm:t>
    </dgm:pt>
    <dgm:pt modelId="{19004F94-96DD-445B-B9EA-539CD3C77E0E}" type="parTrans" cxnId="{27FDBD0A-7011-4EE5-82AD-9B6B1794613E}">
      <dgm:prSet/>
      <dgm:spPr/>
      <dgm:t>
        <a:bodyPr/>
        <a:lstStyle/>
        <a:p>
          <a:endParaRPr lang="en-GB"/>
        </a:p>
      </dgm:t>
    </dgm:pt>
    <dgm:pt modelId="{73339639-843A-4F1D-BBD1-1E3F89E4CCB9}" type="sibTrans" cxnId="{27FDBD0A-7011-4EE5-82AD-9B6B1794613E}">
      <dgm:prSet/>
      <dgm:spPr/>
      <dgm:t>
        <a:bodyPr/>
        <a:lstStyle/>
        <a:p>
          <a:endParaRPr lang="en-GB"/>
        </a:p>
      </dgm:t>
    </dgm:pt>
    <dgm:pt modelId="{32949782-995A-4151-9E8A-7BC14837974D}">
      <dgm:prSet/>
      <dgm:spPr/>
      <dgm:t>
        <a:bodyPr/>
        <a:lstStyle/>
        <a:p>
          <a:r>
            <a:rPr lang="en-GB" b="1"/>
            <a:t>Multi-agency collaboration should include professionals from various fields, such as:</a:t>
          </a:r>
          <a:endParaRPr lang="en-GB"/>
        </a:p>
      </dgm:t>
    </dgm:pt>
    <dgm:pt modelId="{8996D3EB-8B95-44B6-9495-F7EF924E2365}" type="parTrans" cxnId="{8C664AF2-957E-4C87-8ECC-E08B5DFA3BAA}">
      <dgm:prSet/>
      <dgm:spPr/>
      <dgm:t>
        <a:bodyPr/>
        <a:lstStyle/>
        <a:p>
          <a:endParaRPr lang="en-GB"/>
        </a:p>
      </dgm:t>
    </dgm:pt>
    <dgm:pt modelId="{F9A27A33-25CD-411B-B99C-09622E2CBA16}" type="sibTrans" cxnId="{8C664AF2-957E-4C87-8ECC-E08B5DFA3BAA}">
      <dgm:prSet/>
      <dgm:spPr/>
      <dgm:t>
        <a:bodyPr/>
        <a:lstStyle/>
        <a:p>
          <a:endParaRPr lang="en-GB"/>
        </a:p>
      </dgm:t>
    </dgm:pt>
    <dgm:pt modelId="{316D38F4-15EF-4270-B543-A4A6880303FE}">
      <dgm:prSet/>
      <dgm:spPr/>
      <dgm:t>
        <a:bodyPr/>
        <a:lstStyle/>
        <a:p>
          <a:r>
            <a:rPr lang="en-GB"/>
            <a:t>social workers, </a:t>
          </a:r>
        </a:p>
      </dgm:t>
    </dgm:pt>
    <dgm:pt modelId="{DD0F629F-F24E-41AA-A14B-6766A33C3485}" type="parTrans" cxnId="{BE62B77F-12A6-424B-8ACA-FDE68CD3DAE8}">
      <dgm:prSet/>
      <dgm:spPr/>
      <dgm:t>
        <a:bodyPr/>
        <a:lstStyle/>
        <a:p>
          <a:endParaRPr lang="en-GB"/>
        </a:p>
      </dgm:t>
    </dgm:pt>
    <dgm:pt modelId="{56155713-8EBB-4012-9200-25130A7F3A24}" type="sibTrans" cxnId="{BE62B77F-12A6-424B-8ACA-FDE68CD3DAE8}">
      <dgm:prSet/>
      <dgm:spPr/>
      <dgm:t>
        <a:bodyPr/>
        <a:lstStyle/>
        <a:p>
          <a:endParaRPr lang="en-GB"/>
        </a:p>
      </dgm:t>
    </dgm:pt>
    <dgm:pt modelId="{1E567E15-4856-4796-9AC0-FEE685682608}">
      <dgm:prSet/>
      <dgm:spPr/>
      <dgm:t>
        <a:bodyPr/>
        <a:lstStyle/>
        <a:p>
          <a:r>
            <a:rPr lang="en-GB"/>
            <a:t>Family support worker</a:t>
          </a:r>
        </a:p>
      </dgm:t>
    </dgm:pt>
    <dgm:pt modelId="{298B9F28-86C1-4DAB-8BBF-A138E8867CC0}" type="parTrans" cxnId="{BF05B9C4-95CA-4DD3-B815-7DB0AA3A6828}">
      <dgm:prSet/>
      <dgm:spPr/>
      <dgm:t>
        <a:bodyPr/>
        <a:lstStyle/>
        <a:p>
          <a:endParaRPr lang="en-GB"/>
        </a:p>
      </dgm:t>
    </dgm:pt>
    <dgm:pt modelId="{1251A69C-3E76-4F9D-B96B-E181D5FD890B}" type="sibTrans" cxnId="{BF05B9C4-95CA-4DD3-B815-7DB0AA3A6828}">
      <dgm:prSet/>
      <dgm:spPr/>
      <dgm:t>
        <a:bodyPr/>
        <a:lstStyle/>
        <a:p>
          <a:endParaRPr lang="en-GB"/>
        </a:p>
      </dgm:t>
    </dgm:pt>
    <dgm:pt modelId="{304004E7-472E-4E7C-A930-9300AE43E078}">
      <dgm:prSet/>
      <dgm:spPr/>
      <dgm:t>
        <a:bodyPr/>
        <a:lstStyle/>
        <a:p>
          <a:r>
            <a:rPr lang="en-GB"/>
            <a:t>child and family practitioners, </a:t>
          </a:r>
        </a:p>
      </dgm:t>
    </dgm:pt>
    <dgm:pt modelId="{E40B2BD3-5854-4084-9C40-D650FEE98185}" type="parTrans" cxnId="{F6F0C909-9ABC-4E88-9DB6-202EC0705D51}">
      <dgm:prSet/>
      <dgm:spPr/>
      <dgm:t>
        <a:bodyPr/>
        <a:lstStyle/>
        <a:p>
          <a:endParaRPr lang="en-GB"/>
        </a:p>
      </dgm:t>
    </dgm:pt>
    <dgm:pt modelId="{57C9AA29-4906-43DA-AE21-6F0DF7688117}" type="sibTrans" cxnId="{F6F0C909-9ABC-4E88-9DB6-202EC0705D51}">
      <dgm:prSet/>
      <dgm:spPr/>
      <dgm:t>
        <a:bodyPr/>
        <a:lstStyle/>
        <a:p>
          <a:endParaRPr lang="en-GB"/>
        </a:p>
      </dgm:t>
    </dgm:pt>
    <dgm:pt modelId="{9E3786E8-61D3-4108-B1B3-3FF93BF68006}">
      <dgm:prSet/>
      <dgm:spPr/>
      <dgm:t>
        <a:bodyPr/>
        <a:lstStyle/>
        <a:p>
          <a:r>
            <a:rPr lang="en-GB"/>
            <a:t>foster carers, </a:t>
          </a:r>
        </a:p>
      </dgm:t>
    </dgm:pt>
    <dgm:pt modelId="{EB903B6C-8BF0-4ACC-A5E0-35364AA1CD0E}" type="parTrans" cxnId="{E2F28697-65E8-49DF-AE67-EFD2467DE67A}">
      <dgm:prSet/>
      <dgm:spPr/>
      <dgm:t>
        <a:bodyPr/>
        <a:lstStyle/>
        <a:p>
          <a:endParaRPr lang="en-GB"/>
        </a:p>
      </dgm:t>
    </dgm:pt>
    <dgm:pt modelId="{4578D8DE-C63D-480B-B596-72DEF35F3B3D}" type="sibTrans" cxnId="{E2F28697-65E8-49DF-AE67-EFD2467DE67A}">
      <dgm:prSet/>
      <dgm:spPr/>
      <dgm:t>
        <a:bodyPr/>
        <a:lstStyle/>
        <a:p>
          <a:endParaRPr lang="en-GB"/>
        </a:p>
      </dgm:t>
    </dgm:pt>
    <dgm:pt modelId="{346842EA-71FC-4D4B-AE7D-AC2C0C387D6B}">
      <dgm:prSet/>
      <dgm:spPr/>
      <dgm:t>
        <a:bodyPr/>
        <a:lstStyle/>
        <a:p>
          <a:r>
            <a:rPr lang="en-GB"/>
            <a:t>Health visitors</a:t>
          </a:r>
        </a:p>
      </dgm:t>
    </dgm:pt>
    <dgm:pt modelId="{60686613-A401-44C3-BC54-2E8568A9DCB8}" type="parTrans" cxnId="{38F2C25D-2CEF-434A-ACF3-753D6F09E542}">
      <dgm:prSet/>
      <dgm:spPr/>
      <dgm:t>
        <a:bodyPr/>
        <a:lstStyle/>
        <a:p>
          <a:endParaRPr lang="en-GB"/>
        </a:p>
      </dgm:t>
    </dgm:pt>
    <dgm:pt modelId="{876D082A-2BDF-45B2-A53C-2BBD3CD81EC6}" type="sibTrans" cxnId="{38F2C25D-2CEF-434A-ACF3-753D6F09E542}">
      <dgm:prSet/>
      <dgm:spPr/>
      <dgm:t>
        <a:bodyPr/>
        <a:lstStyle/>
        <a:p>
          <a:endParaRPr lang="en-GB"/>
        </a:p>
      </dgm:t>
    </dgm:pt>
    <dgm:pt modelId="{9EB85509-6FC3-4F17-9DD8-6477181E035B}">
      <dgm:prSet/>
      <dgm:spPr/>
      <dgm:t>
        <a:bodyPr/>
        <a:lstStyle/>
        <a:p>
          <a:r>
            <a:rPr lang="en-GB"/>
            <a:t>and educators </a:t>
          </a:r>
        </a:p>
      </dgm:t>
    </dgm:pt>
    <dgm:pt modelId="{52414B12-F4D6-487A-94DB-F805C9C02D1A}" type="parTrans" cxnId="{A92F1E87-D927-42CE-A9E9-FB3D544741DD}">
      <dgm:prSet/>
      <dgm:spPr/>
      <dgm:t>
        <a:bodyPr/>
        <a:lstStyle/>
        <a:p>
          <a:endParaRPr lang="en-GB"/>
        </a:p>
      </dgm:t>
    </dgm:pt>
    <dgm:pt modelId="{FD9A7C65-A5C2-4BCA-B5AA-31E978F0182A}" type="sibTrans" cxnId="{A92F1E87-D927-42CE-A9E9-FB3D544741DD}">
      <dgm:prSet/>
      <dgm:spPr/>
      <dgm:t>
        <a:bodyPr/>
        <a:lstStyle/>
        <a:p>
          <a:endParaRPr lang="en-GB"/>
        </a:p>
      </dgm:t>
    </dgm:pt>
    <dgm:pt modelId="{23E45F1D-435A-418B-8A7B-6AB4B975C2BC}">
      <dgm:prSet/>
      <dgm:spPr/>
      <dgm:t>
        <a:bodyPr/>
        <a:lstStyle/>
        <a:p>
          <a:r>
            <a:rPr lang="en-GB"/>
            <a:t>(Hanbury, 2025)</a:t>
          </a:r>
        </a:p>
      </dgm:t>
    </dgm:pt>
    <dgm:pt modelId="{A1B496D7-C626-4855-B6D0-B0307E4B5877}" type="parTrans" cxnId="{DAE604A9-1539-49A3-871B-5798EB0773B8}">
      <dgm:prSet/>
      <dgm:spPr/>
      <dgm:t>
        <a:bodyPr/>
        <a:lstStyle/>
        <a:p>
          <a:endParaRPr lang="en-GB"/>
        </a:p>
      </dgm:t>
    </dgm:pt>
    <dgm:pt modelId="{966F8479-688B-4647-A204-653F295873AD}" type="sibTrans" cxnId="{DAE604A9-1539-49A3-871B-5798EB0773B8}">
      <dgm:prSet/>
      <dgm:spPr/>
      <dgm:t>
        <a:bodyPr/>
        <a:lstStyle/>
        <a:p>
          <a:endParaRPr lang="en-GB"/>
        </a:p>
      </dgm:t>
    </dgm:pt>
    <dgm:pt modelId="{33A36797-77A3-483E-BA48-81D7C756D1AA}" type="pres">
      <dgm:prSet presAssocID="{DA27DBE7-50FC-4E76-9494-66A60908E7AF}" presName="Name0" presStyleCnt="0">
        <dgm:presLayoutVars>
          <dgm:dir/>
          <dgm:animLvl val="lvl"/>
          <dgm:resizeHandles val="exact"/>
        </dgm:presLayoutVars>
      </dgm:prSet>
      <dgm:spPr/>
    </dgm:pt>
    <dgm:pt modelId="{6F726573-D9F0-4907-9490-DF17CE5EBFC1}" type="pres">
      <dgm:prSet presAssocID="{9FE5E72E-1861-47C1-B853-4F478BA6381E}" presName="composite" presStyleCnt="0"/>
      <dgm:spPr/>
    </dgm:pt>
    <dgm:pt modelId="{E8B74477-1E10-4830-BBED-BE7FB31D9801}" type="pres">
      <dgm:prSet presAssocID="{9FE5E72E-1861-47C1-B853-4F478BA6381E}" presName="parTx" presStyleLbl="alignNode1" presStyleIdx="0" presStyleCnt="4">
        <dgm:presLayoutVars>
          <dgm:chMax val="0"/>
          <dgm:chPref val="0"/>
          <dgm:bulletEnabled val="1"/>
        </dgm:presLayoutVars>
      </dgm:prSet>
      <dgm:spPr/>
    </dgm:pt>
    <dgm:pt modelId="{A89D1CDE-9ADE-4089-9F66-C4C34D4F9BB9}" type="pres">
      <dgm:prSet presAssocID="{9FE5E72E-1861-47C1-B853-4F478BA6381E}" presName="desTx" presStyleLbl="alignAccFollowNode1" presStyleIdx="0" presStyleCnt="4">
        <dgm:presLayoutVars>
          <dgm:bulletEnabled val="1"/>
        </dgm:presLayoutVars>
      </dgm:prSet>
      <dgm:spPr/>
    </dgm:pt>
    <dgm:pt modelId="{4E2D2A86-8C7E-4519-92F0-4E9FE17FC6AB}" type="pres">
      <dgm:prSet presAssocID="{17F174EF-C29D-4E6B-AB4F-BE7F0D309AA5}" presName="space" presStyleCnt="0"/>
      <dgm:spPr/>
    </dgm:pt>
    <dgm:pt modelId="{D01D3CF7-677D-4E4E-ADF1-99A747489255}" type="pres">
      <dgm:prSet presAssocID="{6EF32B8A-49FA-4C56-A765-519DAEFA6610}" presName="composite" presStyleCnt="0"/>
      <dgm:spPr/>
    </dgm:pt>
    <dgm:pt modelId="{CFDDE381-5043-4DD1-9453-0B9FAFE4E3FE}" type="pres">
      <dgm:prSet presAssocID="{6EF32B8A-49FA-4C56-A765-519DAEFA6610}" presName="parTx" presStyleLbl="alignNode1" presStyleIdx="1" presStyleCnt="4">
        <dgm:presLayoutVars>
          <dgm:chMax val="0"/>
          <dgm:chPref val="0"/>
          <dgm:bulletEnabled val="1"/>
        </dgm:presLayoutVars>
      </dgm:prSet>
      <dgm:spPr/>
    </dgm:pt>
    <dgm:pt modelId="{8CF24C3D-AD91-4820-AB85-D273396D2240}" type="pres">
      <dgm:prSet presAssocID="{6EF32B8A-49FA-4C56-A765-519DAEFA6610}" presName="desTx" presStyleLbl="alignAccFollowNode1" presStyleIdx="1" presStyleCnt="4">
        <dgm:presLayoutVars>
          <dgm:bulletEnabled val="1"/>
        </dgm:presLayoutVars>
      </dgm:prSet>
      <dgm:spPr/>
    </dgm:pt>
    <dgm:pt modelId="{C3C0D2FD-609E-461F-BE30-42C4B843BCA4}" type="pres">
      <dgm:prSet presAssocID="{02E58579-1A1C-43F5-A7E9-2576130D22E7}" presName="space" presStyleCnt="0"/>
      <dgm:spPr/>
    </dgm:pt>
    <dgm:pt modelId="{6E2165A6-0250-4D05-BA3D-DBC95D315A3A}" type="pres">
      <dgm:prSet presAssocID="{32949782-995A-4151-9E8A-7BC14837974D}" presName="composite" presStyleCnt="0"/>
      <dgm:spPr/>
    </dgm:pt>
    <dgm:pt modelId="{173EC78B-B370-46F1-A0B5-9B25DAA1BC73}" type="pres">
      <dgm:prSet presAssocID="{32949782-995A-4151-9E8A-7BC14837974D}" presName="parTx" presStyleLbl="alignNode1" presStyleIdx="2" presStyleCnt="4">
        <dgm:presLayoutVars>
          <dgm:chMax val="0"/>
          <dgm:chPref val="0"/>
          <dgm:bulletEnabled val="1"/>
        </dgm:presLayoutVars>
      </dgm:prSet>
      <dgm:spPr/>
    </dgm:pt>
    <dgm:pt modelId="{60F2A3B9-09A0-4479-A2FF-9188C436D47A}" type="pres">
      <dgm:prSet presAssocID="{32949782-995A-4151-9E8A-7BC14837974D}" presName="desTx" presStyleLbl="alignAccFollowNode1" presStyleIdx="2" presStyleCnt="4">
        <dgm:presLayoutVars>
          <dgm:bulletEnabled val="1"/>
        </dgm:presLayoutVars>
      </dgm:prSet>
      <dgm:spPr/>
    </dgm:pt>
    <dgm:pt modelId="{99E370E5-64C1-41D6-B280-3D57A1E77E42}" type="pres">
      <dgm:prSet presAssocID="{F9A27A33-25CD-411B-B99C-09622E2CBA16}" presName="space" presStyleCnt="0"/>
      <dgm:spPr/>
    </dgm:pt>
    <dgm:pt modelId="{521068D6-CF2A-487E-8A93-4148467761FF}" type="pres">
      <dgm:prSet presAssocID="{23E45F1D-435A-418B-8A7B-6AB4B975C2BC}" presName="composite" presStyleCnt="0"/>
      <dgm:spPr/>
    </dgm:pt>
    <dgm:pt modelId="{A4A70F53-4C56-4444-ADB1-C62E26E9B3DF}" type="pres">
      <dgm:prSet presAssocID="{23E45F1D-435A-418B-8A7B-6AB4B975C2BC}" presName="parTx" presStyleLbl="alignNode1" presStyleIdx="3" presStyleCnt="4">
        <dgm:presLayoutVars>
          <dgm:chMax val="0"/>
          <dgm:chPref val="0"/>
          <dgm:bulletEnabled val="1"/>
        </dgm:presLayoutVars>
      </dgm:prSet>
      <dgm:spPr/>
    </dgm:pt>
    <dgm:pt modelId="{D45818A2-555E-4FC5-B495-08B957B93E57}" type="pres">
      <dgm:prSet presAssocID="{23E45F1D-435A-418B-8A7B-6AB4B975C2BC}" presName="desTx" presStyleLbl="alignAccFollowNode1" presStyleIdx="3" presStyleCnt="4">
        <dgm:presLayoutVars>
          <dgm:bulletEnabled val="1"/>
        </dgm:presLayoutVars>
      </dgm:prSet>
      <dgm:spPr/>
    </dgm:pt>
  </dgm:ptLst>
  <dgm:cxnLst>
    <dgm:cxn modelId="{E9509906-9489-4D6B-A034-4C850EDB2CB7}" type="presOf" srcId="{DA27DBE7-50FC-4E76-9494-66A60908E7AF}" destId="{33A36797-77A3-483E-BA48-81D7C756D1AA}" srcOrd="0" destOrd="0" presId="urn:microsoft.com/office/officeart/2005/8/layout/hList1"/>
    <dgm:cxn modelId="{80E47B09-B72D-4FA9-AF4F-B7197825329C}" type="presOf" srcId="{1430CE1D-2912-457E-8D1C-5F4A530F211B}" destId="{A89D1CDE-9ADE-4089-9F66-C4C34D4F9BB9}" srcOrd="0" destOrd="0" presId="urn:microsoft.com/office/officeart/2005/8/layout/hList1"/>
    <dgm:cxn modelId="{F6F0C909-9ABC-4E88-9DB6-202EC0705D51}" srcId="{32949782-995A-4151-9E8A-7BC14837974D}" destId="{304004E7-472E-4E7C-A930-9300AE43E078}" srcOrd="2" destOrd="0" parTransId="{E40B2BD3-5854-4084-9C40-D650FEE98185}" sibTransId="{57C9AA29-4906-43DA-AE21-6F0DF7688117}"/>
    <dgm:cxn modelId="{27FDBD0A-7011-4EE5-82AD-9B6B1794613E}" srcId="{6EF32B8A-49FA-4C56-A765-519DAEFA6610}" destId="{D3066B26-4E80-4FB1-91AD-D91B679D61BA}" srcOrd="2" destOrd="0" parTransId="{19004F94-96DD-445B-B9EA-539CD3C77E0E}" sibTransId="{73339639-843A-4F1D-BBD1-1E3F89E4CCB9}"/>
    <dgm:cxn modelId="{1AFEFA1A-B0D9-45A7-9CDF-E1311A2EA15B}" type="presOf" srcId="{9EB85509-6FC3-4F17-9DD8-6477181E035B}" destId="{60F2A3B9-09A0-4479-A2FF-9188C436D47A}" srcOrd="0" destOrd="5" presId="urn:microsoft.com/office/officeart/2005/8/layout/hList1"/>
    <dgm:cxn modelId="{61009C23-4DBE-49A0-9023-2C509787200D}" type="presOf" srcId="{9E3786E8-61D3-4108-B1B3-3FF93BF68006}" destId="{60F2A3B9-09A0-4479-A2FF-9188C436D47A}" srcOrd="0" destOrd="3" presId="urn:microsoft.com/office/officeart/2005/8/layout/hList1"/>
    <dgm:cxn modelId="{9B062E2C-AED3-43B3-B2B7-D4641070BB0D}" srcId="{9FE5E72E-1861-47C1-B853-4F478BA6381E}" destId="{11A9CCD5-387F-4191-987C-E0EC3991F182}" srcOrd="1" destOrd="0" parTransId="{C7AA5BB7-68DB-4285-AB55-810145A0CE5B}" sibTransId="{72BAB1AF-7DC7-4925-A5C5-2ECB1249A964}"/>
    <dgm:cxn modelId="{08E49636-92C5-4976-AACD-EB6EB9145E09}" srcId="{DA27DBE7-50FC-4E76-9494-66A60908E7AF}" destId="{6EF32B8A-49FA-4C56-A765-519DAEFA6610}" srcOrd="1" destOrd="0" parTransId="{245CC85E-8216-4A0A-B902-43326C409C9C}" sibTransId="{02E58579-1A1C-43F5-A7E9-2576130D22E7}"/>
    <dgm:cxn modelId="{38F2C25D-2CEF-434A-ACF3-753D6F09E542}" srcId="{32949782-995A-4151-9E8A-7BC14837974D}" destId="{346842EA-71FC-4D4B-AE7D-AC2C0C387D6B}" srcOrd="4" destOrd="0" parTransId="{60686613-A401-44C3-BC54-2E8568A9DCB8}" sibTransId="{876D082A-2BDF-45B2-A53C-2BBD3CD81EC6}"/>
    <dgm:cxn modelId="{93C1D945-7EDA-4D9E-B9D3-94A6DD9D92AF}" type="presOf" srcId="{4651A5C6-3371-44C8-AA71-5CB4F50DDB3D}" destId="{8CF24C3D-AD91-4820-AB85-D273396D2240}" srcOrd="0" destOrd="1" presId="urn:microsoft.com/office/officeart/2005/8/layout/hList1"/>
    <dgm:cxn modelId="{91799847-F5F2-4543-B896-2F400259EEC4}" type="presOf" srcId="{316D38F4-15EF-4270-B543-A4A6880303FE}" destId="{60F2A3B9-09A0-4479-A2FF-9188C436D47A}" srcOrd="0" destOrd="0" presId="urn:microsoft.com/office/officeart/2005/8/layout/hList1"/>
    <dgm:cxn modelId="{1784FE6A-1A31-4D8F-98B2-114AAA1284CB}" type="presOf" srcId="{11A9CCD5-387F-4191-987C-E0EC3991F182}" destId="{A89D1CDE-9ADE-4089-9F66-C4C34D4F9BB9}" srcOrd="0" destOrd="1" presId="urn:microsoft.com/office/officeart/2005/8/layout/hList1"/>
    <dgm:cxn modelId="{D3A6094B-87C6-4C69-A1DC-D0B25609B80F}" type="presOf" srcId="{9FE5E72E-1861-47C1-B853-4F478BA6381E}" destId="{E8B74477-1E10-4830-BBED-BE7FB31D9801}" srcOrd="0" destOrd="0" presId="urn:microsoft.com/office/officeart/2005/8/layout/hList1"/>
    <dgm:cxn modelId="{975B3F76-DDC3-45BE-953A-310921EE40AA}" type="presOf" srcId="{32949782-995A-4151-9E8A-7BC14837974D}" destId="{173EC78B-B370-46F1-A0B5-9B25DAA1BC73}" srcOrd="0" destOrd="0" presId="urn:microsoft.com/office/officeart/2005/8/layout/hList1"/>
    <dgm:cxn modelId="{BE62B77F-12A6-424B-8ACA-FDE68CD3DAE8}" srcId="{32949782-995A-4151-9E8A-7BC14837974D}" destId="{316D38F4-15EF-4270-B543-A4A6880303FE}" srcOrd="0" destOrd="0" parTransId="{DD0F629F-F24E-41AA-A14B-6766A33C3485}" sibTransId="{56155713-8EBB-4012-9200-25130A7F3A24}"/>
    <dgm:cxn modelId="{7E1CFC7F-EC51-47E3-8ABC-AC695CDB814E}" type="presOf" srcId="{D3066B26-4E80-4FB1-91AD-D91B679D61BA}" destId="{8CF24C3D-AD91-4820-AB85-D273396D2240}" srcOrd="0" destOrd="2" presId="urn:microsoft.com/office/officeart/2005/8/layout/hList1"/>
    <dgm:cxn modelId="{A92F1E87-D927-42CE-A9E9-FB3D544741DD}" srcId="{32949782-995A-4151-9E8A-7BC14837974D}" destId="{9EB85509-6FC3-4F17-9DD8-6477181E035B}" srcOrd="5" destOrd="0" parTransId="{52414B12-F4D6-487A-94DB-F805C9C02D1A}" sibTransId="{FD9A7C65-A5C2-4BCA-B5AA-31E978F0182A}"/>
    <dgm:cxn modelId="{1439688E-AF6F-4BAD-B5DE-9CAF9D196DC3}" type="presOf" srcId="{1E567E15-4856-4796-9AC0-FEE685682608}" destId="{60F2A3B9-09A0-4479-A2FF-9188C436D47A}" srcOrd="0" destOrd="1" presId="urn:microsoft.com/office/officeart/2005/8/layout/hList1"/>
    <dgm:cxn modelId="{4FDFE094-EEFB-41D3-8E71-BEE465F7B00C}" srcId="{9FE5E72E-1861-47C1-B853-4F478BA6381E}" destId="{1430CE1D-2912-457E-8D1C-5F4A530F211B}" srcOrd="0" destOrd="0" parTransId="{B01C8EA8-8D68-4435-9A93-94C9626836B7}" sibTransId="{04D28A43-2AA5-4E32-90D4-9754CE33CF68}"/>
    <dgm:cxn modelId="{E2F28697-65E8-49DF-AE67-EFD2467DE67A}" srcId="{32949782-995A-4151-9E8A-7BC14837974D}" destId="{9E3786E8-61D3-4108-B1B3-3FF93BF68006}" srcOrd="3" destOrd="0" parTransId="{EB903B6C-8BF0-4ACC-A5E0-35364AA1CD0E}" sibTransId="{4578D8DE-C63D-480B-B596-72DEF35F3B3D}"/>
    <dgm:cxn modelId="{2C15A0A3-0491-473F-BF27-9ED5E464FD41}" srcId="{DA27DBE7-50FC-4E76-9494-66A60908E7AF}" destId="{9FE5E72E-1861-47C1-B853-4F478BA6381E}" srcOrd="0" destOrd="0" parTransId="{159B7414-B1FD-4A0B-AEE1-D80A7FD5A8F2}" sibTransId="{17F174EF-C29D-4E6B-AB4F-BE7F0D309AA5}"/>
    <dgm:cxn modelId="{96AC5CA7-55DD-4443-97F9-49A2A09D1940}" type="presOf" srcId="{23E45F1D-435A-418B-8A7B-6AB4B975C2BC}" destId="{A4A70F53-4C56-4444-ADB1-C62E26E9B3DF}" srcOrd="0" destOrd="0" presId="urn:microsoft.com/office/officeart/2005/8/layout/hList1"/>
    <dgm:cxn modelId="{DAE604A9-1539-49A3-871B-5798EB0773B8}" srcId="{DA27DBE7-50FC-4E76-9494-66A60908E7AF}" destId="{23E45F1D-435A-418B-8A7B-6AB4B975C2BC}" srcOrd="3" destOrd="0" parTransId="{A1B496D7-C626-4855-B6D0-B0307E4B5877}" sibTransId="{966F8479-688B-4647-A204-653F295873AD}"/>
    <dgm:cxn modelId="{BF05B9C4-95CA-4DD3-B815-7DB0AA3A6828}" srcId="{32949782-995A-4151-9E8A-7BC14837974D}" destId="{1E567E15-4856-4796-9AC0-FEE685682608}" srcOrd="1" destOrd="0" parTransId="{298B9F28-86C1-4DAB-8BBF-A138E8867CC0}" sibTransId="{1251A69C-3E76-4F9D-B96B-E181D5FD890B}"/>
    <dgm:cxn modelId="{3A77CBD6-1ABC-47C3-B5AF-A8213AF4481A}" srcId="{6EF32B8A-49FA-4C56-A765-519DAEFA6610}" destId="{4651A5C6-3371-44C8-AA71-5CB4F50DDB3D}" srcOrd="1" destOrd="0" parTransId="{7F59C45C-FF3C-44D6-B5EC-1E64C7CB658B}" sibTransId="{4A5F1C0A-290E-4633-A549-CA2818EA38F9}"/>
    <dgm:cxn modelId="{38DE60D7-EE73-4ABA-BBF4-E565F87B7984}" srcId="{6EF32B8A-49FA-4C56-A765-519DAEFA6610}" destId="{EBE2EDDF-B638-4926-8336-52850B185FEC}" srcOrd="0" destOrd="0" parTransId="{7B34AC02-1205-4956-8CDD-32232EF21FAF}" sibTransId="{0A9D1769-36FB-45E8-9B48-FB639EFD5EDA}"/>
    <dgm:cxn modelId="{AE6CAAD7-2047-4265-BCF9-06C87B82F5E1}" type="presOf" srcId="{346842EA-71FC-4D4B-AE7D-AC2C0C387D6B}" destId="{60F2A3B9-09A0-4479-A2FF-9188C436D47A}" srcOrd="0" destOrd="4" presId="urn:microsoft.com/office/officeart/2005/8/layout/hList1"/>
    <dgm:cxn modelId="{3A41C0DD-DCF7-441F-AF28-7BA6FD66F5C4}" srcId="{9FE5E72E-1861-47C1-B853-4F478BA6381E}" destId="{90DF154A-DAC7-4799-8BC3-960638F8318F}" srcOrd="2" destOrd="0" parTransId="{98991D14-E1EF-4103-8C36-F930A4DB423A}" sibTransId="{35535F95-B14B-4159-8E27-6BB6204852AB}"/>
    <dgm:cxn modelId="{F1429CE5-7C0A-4AAD-8C44-D9D50BE2A245}" type="presOf" srcId="{304004E7-472E-4E7C-A930-9300AE43E078}" destId="{60F2A3B9-09A0-4479-A2FF-9188C436D47A}" srcOrd="0" destOrd="2" presId="urn:microsoft.com/office/officeart/2005/8/layout/hList1"/>
    <dgm:cxn modelId="{43A514E7-D32F-4AE0-9E75-A9D8706D558A}" type="presOf" srcId="{6EF32B8A-49FA-4C56-A765-519DAEFA6610}" destId="{CFDDE381-5043-4DD1-9453-0B9FAFE4E3FE}" srcOrd="0" destOrd="0" presId="urn:microsoft.com/office/officeart/2005/8/layout/hList1"/>
    <dgm:cxn modelId="{8C664AF2-957E-4C87-8ECC-E08B5DFA3BAA}" srcId="{DA27DBE7-50FC-4E76-9494-66A60908E7AF}" destId="{32949782-995A-4151-9E8A-7BC14837974D}" srcOrd="2" destOrd="0" parTransId="{8996D3EB-8B95-44B6-9495-F7EF924E2365}" sibTransId="{F9A27A33-25CD-411B-B99C-09622E2CBA16}"/>
    <dgm:cxn modelId="{72D521F4-F7AB-4BA9-B2B2-826DBCA35742}" type="presOf" srcId="{90DF154A-DAC7-4799-8BC3-960638F8318F}" destId="{A89D1CDE-9ADE-4089-9F66-C4C34D4F9BB9}" srcOrd="0" destOrd="2" presId="urn:microsoft.com/office/officeart/2005/8/layout/hList1"/>
    <dgm:cxn modelId="{800F66FD-5F1D-430E-81C5-15AF5334DBCA}" type="presOf" srcId="{EBE2EDDF-B638-4926-8336-52850B185FEC}" destId="{8CF24C3D-AD91-4820-AB85-D273396D2240}" srcOrd="0" destOrd="0" presId="urn:microsoft.com/office/officeart/2005/8/layout/hList1"/>
    <dgm:cxn modelId="{E5D1C9F6-0428-4C3A-BBE9-3845F4240E2D}" type="presParOf" srcId="{33A36797-77A3-483E-BA48-81D7C756D1AA}" destId="{6F726573-D9F0-4907-9490-DF17CE5EBFC1}" srcOrd="0" destOrd="0" presId="urn:microsoft.com/office/officeart/2005/8/layout/hList1"/>
    <dgm:cxn modelId="{236BC6F0-D214-4DE5-B465-F9F894FF4A95}" type="presParOf" srcId="{6F726573-D9F0-4907-9490-DF17CE5EBFC1}" destId="{E8B74477-1E10-4830-BBED-BE7FB31D9801}" srcOrd="0" destOrd="0" presId="urn:microsoft.com/office/officeart/2005/8/layout/hList1"/>
    <dgm:cxn modelId="{1F06D097-E443-4E27-9E7F-23DAE209A4AC}" type="presParOf" srcId="{6F726573-D9F0-4907-9490-DF17CE5EBFC1}" destId="{A89D1CDE-9ADE-4089-9F66-C4C34D4F9BB9}" srcOrd="1" destOrd="0" presId="urn:microsoft.com/office/officeart/2005/8/layout/hList1"/>
    <dgm:cxn modelId="{8D3DF657-513B-4A96-B69D-0FF8332A4D8E}" type="presParOf" srcId="{33A36797-77A3-483E-BA48-81D7C756D1AA}" destId="{4E2D2A86-8C7E-4519-92F0-4E9FE17FC6AB}" srcOrd="1" destOrd="0" presId="urn:microsoft.com/office/officeart/2005/8/layout/hList1"/>
    <dgm:cxn modelId="{6042F006-45A7-45B7-BB3E-9949C674E9C2}" type="presParOf" srcId="{33A36797-77A3-483E-BA48-81D7C756D1AA}" destId="{D01D3CF7-677D-4E4E-ADF1-99A747489255}" srcOrd="2" destOrd="0" presId="urn:microsoft.com/office/officeart/2005/8/layout/hList1"/>
    <dgm:cxn modelId="{992138FB-A8F3-4114-B168-194215E44F7C}" type="presParOf" srcId="{D01D3CF7-677D-4E4E-ADF1-99A747489255}" destId="{CFDDE381-5043-4DD1-9453-0B9FAFE4E3FE}" srcOrd="0" destOrd="0" presId="urn:microsoft.com/office/officeart/2005/8/layout/hList1"/>
    <dgm:cxn modelId="{CA4A575E-705E-46AA-8682-14E6F8B06FD3}" type="presParOf" srcId="{D01D3CF7-677D-4E4E-ADF1-99A747489255}" destId="{8CF24C3D-AD91-4820-AB85-D273396D2240}" srcOrd="1" destOrd="0" presId="urn:microsoft.com/office/officeart/2005/8/layout/hList1"/>
    <dgm:cxn modelId="{89D24678-9E01-4565-A828-8A6A7FC8AE89}" type="presParOf" srcId="{33A36797-77A3-483E-BA48-81D7C756D1AA}" destId="{C3C0D2FD-609E-461F-BE30-42C4B843BCA4}" srcOrd="3" destOrd="0" presId="urn:microsoft.com/office/officeart/2005/8/layout/hList1"/>
    <dgm:cxn modelId="{7341BA29-B16E-4126-99DF-76C984EE5979}" type="presParOf" srcId="{33A36797-77A3-483E-BA48-81D7C756D1AA}" destId="{6E2165A6-0250-4D05-BA3D-DBC95D315A3A}" srcOrd="4" destOrd="0" presId="urn:microsoft.com/office/officeart/2005/8/layout/hList1"/>
    <dgm:cxn modelId="{4DEAE87C-97BB-4C2E-97C4-23515915EFAE}" type="presParOf" srcId="{6E2165A6-0250-4D05-BA3D-DBC95D315A3A}" destId="{173EC78B-B370-46F1-A0B5-9B25DAA1BC73}" srcOrd="0" destOrd="0" presId="urn:microsoft.com/office/officeart/2005/8/layout/hList1"/>
    <dgm:cxn modelId="{CE35A9EE-274E-4953-9424-121D4BB539D4}" type="presParOf" srcId="{6E2165A6-0250-4D05-BA3D-DBC95D315A3A}" destId="{60F2A3B9-09A0-4479-A2FF-9188C436D47A}" srcOrd="1" destOrd="0" presId="urn:microsoft.com/office/officeart/2005/8/layout/hList1"/>
    <dgm:cxn modelId="{FF0FC8AE-918D-4713-B94F-B25F262B9B87}" type="presParOf" srcId="{33A36797-77A3-483E-BA48-81D7C756D1AA}" destId="{99E370E5-64C1-41D6-B280-3D57A1E77E42}" srcOrd="5" destOrd="0" presId="urn:microsoft.com/office/officeart/2005/8/layout/hList1"/>
    <dgm:cxn modelId="{B0A3AD39-D519-452D-8CD4-4F830A47E183}" type="presParOf" srcId="{33A36797-77A3-483E-BA48-81D7C756D1AA}" destId="{521068D6-CF2A-487E-8A93-4148467761FF}" srcOrd="6" destOrd="0" presId="urn:microsoft.com/office/officeart/2005/8/layout/hList1"/>
    <dgm:cxn modelId="{4E15519F-1B18-4D14-B872-7BB01BB72018}" type="presParOf" srcId="{521068D6-CF2A-487E-8A93-4148467761FF}" destId="{A4A70F53-4C56-4444-ADB1-C62E26E9B3DF}" srcOrd="0" destOrd="0" presId="urn:microsoft.com/office/officeart/2005/8/layout/hList1"/>
    <dgm:cxn modelId="{63E6780A-8270-4BBA-A945-B21A866EC306}" type="presParOf" srcId="{521068D6-CF2A-487E-8A93-4148467761FF}" destId="{D45818A2-555E-4FC5-B495-08B957B93E5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93D5269-7637-4072-BE74-C1843B47CFB5}"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GB"/>
        </a:p>
      </dgm:t>
    </dgm:pt>
    <dgm:pt modelId="{218878D2-E1BB-4489-9D2B-4DF5C4379BAC}">
      <dgm:prSet/>
      <dgm:spPr/>
      <dgm:t>
        <a:bodyPr/>
        <a:lstStyle/>
        <a:p>
          <a:r>
            <a:rPr lang="en-GB" b="1"/>
            <a:t>Strengths</a:t>
          </a:r>
          <a:endParaRPr lang="en-GB"/>
        </a:p>
      </dgm:t>
    </dgm:pt>
    <dgm:pt modelId="{6DCC1046-E549-458E-AB33-A959FDA39659}" type="parTrans" cxnId="{0A3F71DA-78C7-4766-A523-2BF171A6F103}">
      <dgm:prSet/>
      <dgm:spPr/>
      <dgm:t>
        <a:bodyPr/>
        <a:lstStyle/>
        <a:p>
          <a:endParaRPr lang="en-GB"/>
        </a:p>
      </dgm:t>
    </dgm:pt>
    <dgm:pt modelId="{7BAE7FA1-47B8-47E5-8B09-588311C16028}" type="sibTrans" cxnId="{0A3F71DA-78C7-4766-A523-2BF171A6F103}">
      <dgm:prSet/>
      <dgm:spPr/>
      <dgm:t>
        <a:bodyPr/>
        <a:lstStyle/>
        <a:p>
          <a:endParaRPr lang="en-GB"/>
        </a:p>
      </dgm:t>
    </dgm:pt>
    <dgm:pt modelId="{8C4A64A6-FF01-40C8-B3F8-9844368F528C}">
      <dgm:prSet/>
      <dgm:spPr/>
      <dgm:t>
        <a:bodyPr/>
        <a:lstStyle/>
        <a:p>
          <a:r>
            <a:rPr lang="en-GB"/>
            <a:t>Highlights how important early relationships are for a child's development.</a:t>
          </a:r>
        </a:p>
      </dgm:t>
    </dgm:pt>
    <dgm:pt modelId="{DE9FD11F-C51A-4FF8-BF97-ECD98187B1EE}" type="parTrans" cxnId="{DA05010E-089F-4A94-AC19-B96FE7C37633}">
      <dgm:prSet/>
      <dgm:spPr/>
      <dgm:t>
        <a:bodyPr/>
        <a:lstStyle/>
        <a:p>
          <a:endParaRPr lang="en-GB"/>
        </a:p>
      </dgm:t>
    </dgm:pt>
    <dgm:pt modelId="{40E593E2-D344-4BEF-824F-D3EE73DFE5A1}" type="sibTrans" cxnId="{DA05010E-089F-4A94-AC19-B96FE7C37633}">
      <dgm:prSet/>
      <dgm:spPr/>
      <dgm:t>
        <a:bodyPr/>
        <a:lstStyle/>
        <a:p>
          <a:endParaRPr lang="en-GB"/>
        </a:p>
      </dgm:t>
    </dgm:pt>
    <dgm:pt modelId="{1FA031E0-4F20-428F-BB0F-E79CEE8AEA45}">
      <dgm:prSet/>
      <dgm:spPr/>
      <dgm:t>
        <a:bodyPr/>
        <a:lstStyle/>
        <a:p>
          <a:r>
            <a:rPr lang="en-GB"/>
            <a:t>Supported by research studies and evidence.</a:t>
          </a:r>
        </a:p>
      </dgm:t>
    </dgm:pt>
    <dgm:pt modelId="{54BF3E58-E32F-4033-A060-DEE7122BA832}" type="parTrans" cxnId="{31C103DE-B421-42BD-8D97-7FC8171F4BA0}">
      <dgm:prSet/>
      <dgm:spPr/>
      <dgm:t>
        <a:bodyPr/>
        <a:lstStyle/>
        <a:p>
          <a:endParaRPr lang="en-GB"/>
        </a:p>
      </dgm:t>
    </dgm:pt>
    <dgm:pt modelId="{B2A13D7C-510E-4C43-A8E8-A854D8C5F7FD}" type="sibTrans" cxnId="{31C103DE-B421-42BD-8D97-7FC8171F4BA0}">
      <dgm:prSet/>
      <dgm:spPr/>
      <dgm:t>
        <a:bodyPr/>
        <a:lstStyle/>
        <a:p>
          <a:endParaRPr lang="en-GB"/>
        </a:p>
      </dgm:t>
    </dgm:pt>
    <dgm:pt modelId="{B490B5AF-F72C-4DA0-AEE7-EB53153F1293}">
      <dgm:prSet/>
      <dgm:spPr/>
      <dgm:t>
        <a:bodyPr/>
        <a:lstStyle/>
        <a:p>
          <a:r>
            <a:rPr lang="en-GB"/>
            <a:t>Has helped shape modern childcare and early years practices.</a:t>
          </a:r>
        </a:p>
      </dgm:t>
    </dgm:pt>
    <dgm:pt modelId="{61A02700-7C98-498E-A592-58AC6C16A272}" type="parTrans" cxnId="{59DF97AC-4624-408C-A421-D72E4E7C17F5}">
      <dgm:prSet/>
      <dgm:spPr/>
      <dgm:t>
        <a:bodyPr/>
        <a:lstStyle/>
        <a:p>
          <a:endParaRPr lang="en-GB"/>
        </a:p>
      </dgm:t>
    </dgm:pt>
    <dgm:pt modelId="{7C007760-1EC1-4F1A-B67F-ABB1C71067C1}" type="sibTrans" cxnId="{59DF97AC-4624-408C-A421-D72E4E7C17F5}">
      <dgm:prSet/>
      <dgm:spPr/>
      <dgm:t>
        <a:bodyPr/>
        <a:lstStyle/>
        <a:p>
          <a:endParaRPr lang="en-GB"/>
        </a:p>
      </dgm:t>
    </dgm:pt>
    <dgm:pt modelId="{F75D7588-A773-4B09-A07D-4015BA9A7179}">
      <dgm:prSet/>
      <dgm:spPr/>
      <dgm:t>
        <a:bodyPr/>
        <a:lstStyle/>
        <a:p>
          <a:r>
            <a:rPr lang="en-GB"/>
            <a:t>Helps adults understand and meet children's emotional needs.</a:t>
          </a:r>
        </a:p>
      </dgm:t>
    </dgm:pt>
    <dgm:pt modelId="{D4CFDFA1-763B-49B9-B196-087B9F12F65B}" type="parTrans" cxnId="{4D591761-7A79-4A9E-8360-E6762BE516B6}">
      <dgm:prSet/>
      <dgm:spPr/>
      <dgm:t>
        <a:bodyPr/>
        <a:lstStyle/>
        <a:p>
          <a:endParaRPr lang="en-GB"/>
        </a:p>
      </dgm:t>
    </dgm:pt>
    <dgm:pt modelId="{86B5350D-F7BF-40E1-94AD-5E39578E4D4B}" type="sibTrans" cxnId="{4D591761-7A79-4A9E-8360-E6762BE516B6}">
      <dgm:prSet/>
      <dgm:spPr/>
      <dgm:t>
        <a:bodyPr/>
        <a:lstStyle/>
        <a:p>
          <a:endParaRPr lang="en-GB"/>
        </a:p>
      </dgm:t>
    </dgm:pt>
    <dgm:pt modelId="{342AC604-524C-431C-ABE5-CF4A541CCC6E}">
      <dgm:prSet/>
      <dgm:spPr/>
      <dgm:t>
        <a:bodyPr/>
        <a:lstStyle/>
        <a:p>
          <a:r>
            <a:rPr lang="en-GB" b="1"/>
            <a:t>Limitations</a:t>
          </a:r>
          <a:endParaRPr lang="en-GB"/>
        </a:p>
      </dgm:t>
    </dgm:pt>
    <dgm:pt modelId="{3CFCA121-9A24-4130-A6BB-71BF6976F533}" type="parTrans" cxnId="{33C43661-EAEC-4E1B-B624-C9C499AE050C}">
      <dgm:prSet/>
      <dgm:spPr/>
      <dgm:t>
        <a:bodyPr/>
        <a:lstStyle/>
        <a:p>
          <a:endParaRPr lang="en-GB"/>
        </a:p>
      </dgm:t>
    </dgm:pt>
    <dgm:pt modelId="{5F0CFE0C-BC17-447A-B6DF-25B643EF35C7}" type="sibTrans" cxnId="{33C43661-EAEC-4E1B-B624-C9C499AE050C}">
      <dgm:prSet/>
      <dgm:spPr/>
      <dgm:t>
        <a:bodyPr/>
        <a:lstStyle/>
        <a:p>
          <a:endParaRPr lang="en-GB"/>
        </a:p>
      </dgm:t>
    </dgm:pt>
    <dgm:pt modelId="{EF30A4D8-25DE-45CD-AEEF-78A0BEDFCC74}">
      <dgm:prSet/>
      <dgm:spPr/>
      <dgm:t>
        <a:bodyPr/>
        <a:lstStyle/>
        <a:p>
          <a:r>
            <a:rPr lang="en-GB"/>
            <a:t>Places a lot of importance on the mother, which may overlook the role of other caregivers.</a:t>
          </a:r>
        </a:p>
      </dgm:t>
    </dgm:pt>
    <dgm:pt modelId="{C04BA4A9-46C2-4B5D-B229-3CC9855B9AF0}" type="parTrans" cxnId="{7A6D4928-C24A-4BCA-8CAB-A68B9CC2406F}">
      <dgm:prSet/>
      <dgm:spPr/>
      <dgm:t>
        <a:bodyPr/>
        <a:lstStyle/>
        <a:p>
          <a:endParaRPr lang="en-GB"/>
        </a:p>
      </dgm:t>
    </dgm:pt>
    <dgm:pt modelId="{13CD57DB-63B9-42C7-BCB6-C52666524B18}" type="sibTrans" cxnId="{7A6D4928-C24A-4BCA-8CAB-A68B9CC2406F}">
      <dgm:prSet/>
      <dgm:spPr/>
      <dgm:t>
        <a:bodyPr/>
        <a:lstStyle/>
        <a:p>
          <a:endParaRPr lang="en-GB"/>
        </a:p>
      </dgm:t>
    </dgm:pt>
    <dgm:pt modelId="{91166704-200E-4FA6-875F-028E1EAD368A}">
      <dgm:prSet/>
      <dgm:spPr/>
      <dgm:t>
        <a:bodyPr/>
        <a:lstStyle/>
        <a:p>
          <a:r>
            <a:rPr lang="en-GB"/>
            <a:t>Does not fully consider the impact of wider social and environmental factors.</a:t>
          </a:r>
        </a:p>
      </dgm:t>
    </dgm:pt>
    <dgm:pt modelId="{1A6A910E-B18D-41C1-8081-EA700F17FAC3}" type="parTrans" cxnId="{F798D4D4-0747-48F0-8AF9-B93902550F07}">
      <dgm:prSet/>
      <dgm:spPr/>
      <dgm:t>
        <a:bodyPr/>
        <a:lstStyle/>
        <a:p>
          <a:endParaRPr lang="en-GB"/>
        </a:p>
      </dgm:t>
    </dgm:pt>
    <dgm:pt modelId="{A6EDE5C4-0B0D-4289-B8C8-9E09620A8006}" type="sibTrans" cxnId="{F798D4D4-0747-48F0-8AF9-B93902550F07}">
      <dgm:prSet/>
      <dgm:spPr/>
      <dgm:t>
        <a:bodyPr/>
        <a:lstStyle/>
        <a:p>
          <a:endParaRPr lang="en-GB"/>
        </a:p>
      </dgm:t>
    </dgm:pt>
    <dgm:pt modelId="{B1D4168D-F0D0-4858-93E3-0827A3E8E2DE}">
      <dgm:prSet/>
      <dgm:spPr/>
      <dgm:t>
        <a:bodyPr/>
        <a:lstStyle/>
        <a:p>
          <a:r>
            <a:rPr lang="en-GB"/>
            <a:t>Some of the research and ideas may be based mainly on Western cultures and may not apply everywhere.</a:t>
          </a:r>
        </a:p>
      </dgm:t>
    </dgm:pt>
    <dgm:pt modelId="{82572040-8381-4755-9293-2FD99123F9DF}" type="parTrans" cxnId="{0820F662-3302-4E93-B7DC-592B1B514B26}">
      <dgm:prSet/>
      <dgm:spPr/>
      <dgm:t>
        <a:bodyPr/>
        <a:lstStyle/>
        <a:p>
          <a:endParaRPr lang="en-GB"/>
        </a:p>
      </dgm:t>
    </dgm:pt>
    <dgm:pt modelId="{15FF92B0-C860-44DE-BD34-C163F237B0D5}" type="sibTrans" cxnId="{0820F662-3302-4E93-B7DC-592B1B514B26}">
      <dgm:prSet/>
      <dgm:spPr/>
      <dgm:t>
        <a:bodyPr/>
        <a:lstStyle/>
        <a:p>
          <a:endParaRPr lang="en-GB"/>
        </a:p>
      </dgm:t>
    </dgm:pt>
    <dgm:pt modelId="{DFF45A3B-FBCA-480F-940F-ECB1B94A5CC8}">
      <dgm:prSet/>
      <dgm:spPr/>
      <dgm:t>
        <a:bodyPr/>
        <a:lstStyle/>
        <a:p>
          <a:r>
            <a:rPr lang="en-GB"/>
            <a:t>Children’s development is influenced by multiple factors beyond attachment (Bowlby, 1982).</a:t>
          </a:r>
        </a:p>
      </dgm:t>
    </dgm:pt>
    <dgm:pt modelId="{D047FF7B-E4D7-40A3-BE4D-C14299A7F0A9}" type="parTrans" cxnId="{2E603879-6571-4B07-B7F4-A8071EDEDA78}">
      <dgm:prSet/>
      <dgm:spPr/>
      <dgm:t>
        <a:bodyPr/>
        <a:lstStyle/>
        <a:p>
          <a:endParaRPr lang="en-GB"/>
        </a:p>
      </dgm:t>
    </dgm:pt>
    <dgm:pt modelId="{76E66874-114C-4B7D-9016-07C8E2AA878B}" type="sibTrans" cxnId="{2E603879-6571-4B07-B7F4-A8071EDEDA78}">
      <dgm:prSet/>
      <dgm:spPr/>
      <dgm:t>
        <a:bodyPr/>
        <a:lstStyle/>
        <a:p>
          <a:endParaRPr lang="en-GB"/>
        </a:p>
      </dgm:t>
    </dgm:pt>
    <dgm:pt modelId="{ADAFEA5A-31B7-4E90-8539-EDA9547A7134}" type="pres">
      <dgm:prSet presAssocID="{593D5269-7637-4072-BE74-C1843B47CFB5}" presName="Name0" presStyleCnt="0">
        <dgm:presLayoutVars>
          <dgm:dir/>
          <dgm:animLvl val="lvl"/>
          <dgm:resizeHandles val="exact"/>
        </dgm:presLayoutVars>
      </dgm:prSet>
      <dgm:spPr/>
    </dgm:pt>
    <dgm:pt modelId="{7A03FDF2-D46A-4217-A3AE-C0EC2B9971B3}" type="pres">
      <dgm:prSet presAssocID="{218878D2-E1BB-4489-9D2B-4DF5C4379BAC}" presName="composite" presStyleCnt="0"/>
      <dgm:spPr/>
    </dgm:pt>
    <dgm:pt modelId="{0904D24C-1A21-4AA0-9217-A70473EF6617}" type="pres">
      <dgm:prSet presAssocID="{218878D2-E1BB-4489-9D2B-4DF5C4379BAC}" presName="parTx" presStyleLbl="alignNode1" presStyleIdx="0" presStyleCnt="2">
        <dgm:presLayoutVars>
          <dgm:chMax val="0"/>
          <dgm:chPref val="0"/>
          <dgm:bulletEnabled val="1"/>
        </dgm:presLayoutVars>
      </dgm:prSet>
      <dgm:spPr/>
    </dgm:pt>
    <dgm:pt modelId="{1B8DB1F1-F16B-4476-BE13-8DB2E1D0A6C4}" type="pres">
      <dgm:prSet presAssocID="{218878D2-E1BB-4489-9D2B-4DF5C4379BAC}" presName="desTx" presStyleLbl="alignAccFollowNode1" presStyleIdx="0" presStyleCnt="2">
        <dgm:presLayoutVars>
          <dgm:bulletEnabled val="1"/>
        </dgm:presLayoutVars>
      </dgm:prSet>
      <dgm:spPr/>
    </dgm:pt>
    <dgm:pt modelId="{C8FD5323-A9EE-488E-8D06-72F4A3EA8FF0}" type="pres">
      <dgm:prSet presAssocID="{7BAE7FA1-47B8-47E5-8B09-588311C16028}" presName="space" presStyleCnt="0"/>
      <dgm:spPr/>
    </dgm:pt>
    <dgm:pt modelId="{9EC3F0C3-638D-4D31-A37E-1D754CCD5528}" type="pres">
      <dgm:prSet presAssocID="{342AC604-524C-431C-ABE5-CF4A541CCC6E}" presName="composite" presStyleCnt="0"/>
      <dgm:spPr/>
    </dgm:pt>
    <dgm:pt modelId="{C2B22566-A892-490D-BEEE-881DD6E73762}" type="pres">
      <dgm:prSet presAssocID="{342AC604-524C-431C-ABE5-CF4A541CCC6E}" presName="parTx" presStyleLbl="alignNode1" presStyleIdx="1" presStyleCnt="2">
        <dgm:presLayoutVars>
          <dgm:chMax val="0"/>
          <dgm:chPref val="0"/>
          <dgm:bulletEnabled val="1"/>
        </dgm:presLayoutVars>
      </dgm:prSet>
      <dgm:spPr/>
    </dgm:pt>
    <dgm:pt modelId="{031A31DE-92D3-459C-9B8A-FDF2CCDCF6A4}" type="pres">
      <dgm:prSet presAssocID="{342AC604-524C-431C-ABE5-CF4A541CCC6E}" presName="desTx" presStyleLbl="alignAccFollowNode1" presStyleIdx="1" presStyleCnt="2">
        <dgm:presLayoutVars>
          <dgm:bulletEnabled val="1"/>
        </dgm:presLayoutVars>
      </dgm:prSet>
      <dgm:spPr/>
    </dgm:pt>
  </dgm:ptLst>
  <dgm:cxnLst>
    <dgm:cxn modelId="{DA05010E-089F-4A94-AC19-B96FE7C37633}" srcId="{218878D2-E1BB-4489-9D2B-4DF5C4379BAC}" destId="{8C4A64A6-FF01-40C8-B3F8-9844368F528C}" srcOrd="0" destOrd="0" parTransId="{DE9FD11F-C51A-4FF8-BF97-ECD98187B1EE}" sibTransId="{40E593E2-D344-4BEF-824F-D3EE73DFE5A1}"/>
    <dgm:cxn modelId="{7A6D4928-C24A-4BCA-8CAB-A68B9CC2406F}" srcId="{342AC604-524C-431C-ABE5-CF4A541CCC6E}" destId="{EF30A4D8-25DE-45CD-AEEF-78A0BEDFCC74}" srcOrd="0" destOrd="0" parTransId="{C04BA4A9-46C2-4B5D-B229-3CC9855B9AF0}" sibTransId="{13CD57DB-63B9-42C7-BCB6-C52666524B18}"/>
    <dgm:cxn modelId="{C07C832E-9642-434A-8711-95425CEAB201}" type="presOf" srcId="{DFF45A3B-FBCA-480F-940F-ECB1B94A5CC8}" destId="{031A31DE-92D3-459C-9B8A-FDF2CCDCF6A4}" srcOrd="0" destOrd="3" presId="urn:microsoft.com/office/officeart/2005/8/layout/hList1"/>
    <dgm:cxn modelId="{52EC7031-4FD7-407D-83B4-A95D68C7FF76}" type="presOf" srcId="{EF30A4D8-25DE-45CD-AEEF-78A0BEDFCC74}" destId="{031A31DE-92D3-459C-9B8A-FDF2CCDCF6A4}" srcOrd="0" destOrd="0" presId="urn:microsoft.com/office/officeart/2005/8/layout/hList1"/>
    <dgm:cxn modelId="{4D591761-7A79-4A9E-8360-E6762BE516B6}" srcId="{218878D2-E1BB-4489-9D2B-4DF5C4379BAC}" destId="{F75D7588-A773-4B09-A07D-4015BA9A7179}" srcOrd="3" destOrd="0" parTransId="{D4CFDFA1-763B-49B9-B196-087B9F12F65B}" sibTransId="{86B5350D-F7BF-40E1-94AD-5E39578E4D4B}"/>
    <dgm:cxn modelId="{33C43661-EAEC-4E1B-B624-C9C499AE050C}" srcId="{593D5269-7637-4072-BE74-C1843B47CFB5}" destId="{342AC604-524C-431C-ABE5-CF4A541CCC6E}" srcOrd="1" destOrd="0" parTransId="{3CFCA121-9A24-4130-A6BB-71BF6976F533}" sibTransId="{5F0CFE0C-BC17-447A-B6DF-25B643EF35C7}"/>
    <dgm:cxn modelId="{0820F662-3302-4E93-B7DC-592B1B514B26}" srcId="{342AC604-524C-431C-ABE5-CF4A541CCC6E}" destId="{B1D4168D-F0D0-4858-93E3-0827A3E8E2DE}" srcOrd="2" destOrd="0" parTransId="{82572040-8381-4755-9293-2FD99123F9DF}" sibTransId="{15FF92B0-C860-44DE-BD34-C163F237B0D5}"/>
    <dgm:cxn modelId="{981F4849-D902-4DB4-A8ED-B8A35A6F7CA6}" type="presOf" srcId="{91166704-200E-4FA6-875F-028E1EAD368A}" destId="{031A31DE-92D3-459C-9B8A-FDF2CCDCF6A4}" srcOrd="0" destOrd="1" presId="urn:microsoft.com/office/officeart/2005/8/layout/hList1"/>
    <dgm:cxn modelId="{29FF614F-85A2-4D3F-9671-C4A4680DFFE8}" type="presOf" srcId="{B490B5AF-F72C-4DA0-AEE7-EB53153F1293}" destId="{1B8DB1F1-F16B-4476-BE13-8DB2E1D0A6C4}" srcOrd="0" destOrd="2" presId="urn:microsoft.com/office/officeart/2005/8/layout/hList1"/>
    <dgm:cxn modelId="{E2774E57-D483-4838-A50A-EFB3C7551260}" type="presOf" srcId="{342AC604-524C-431C-ABE5-CF4A541CCC6E}" destId="{C2B22566-A892-490D-BEEE-881DD6E73762}" srcOrd="0" destOrd="0" presId="urn:microsoft.com/office/officeart/2005/8/layout/hList1"/>
    <dgm:cxn modelId="{2E603879-6571-4B07-B7F4-A8071EDEDA78}" srcId="{342AC604-524C-431C-ABE5-CF4A541CCC6E}" destId="{DFF45A3B-FBCA-480F-940F-ECB1B94A5CC8}" srcOrd="3" destOrd="0" parTransId="{D047FF7B-E4D7-40A3-BE4D-C14299A7F0A9}" sibTransId="{76E66874-114C-4B7D-9016-07C8E2AA878B}"/>
    <dgm:cxn modelId="{59DF97AC-4624-408C-A421-D72E4E7C17F5}" srcId="{218878D2-E1BB-4489-9D2B-4DF5C4379BAC}" destId="{B490B5AF-F72C-4DA0-AEE7-EB53153F1293}" srcOrd="2" destOrd="0" parTransId="{61A02700-7C98-498E-A592-58AC6C16A272}" sibTransId="{7C007760-1EC1-4F1A-B67F-ABB1C71067C1}"/>
    <dgm:cxn modelId="{C8A35FB6-4D4B-4FF5-A57A-D1499FBEB250}" type="presOf" srcId="{593D5269-7637-4072-BE74-C1843B47CFB5}" destId="{ADAFEA5A-31B7-4E90-8539-EDA9547A7134}" srcOrd="0" destOrd="0" presId="urn:microsoft.com/office/officeart/2005/8/layout/hList1"/>
    <dgm:cxn modelId="{55AFAFCA-1DEF-457C-90D5-56E2A7FB4056}" type="presOf" srcId="{218878D2-E1BB-4489-9D2B-4DF5C4379BAC}" destId="{0904D24C-1A21-4AA0-9217-A70473EF6617}" srcOrd="0" destOrd="0" presId="urn:microsoft.com/office/officeart/2005/8/layout/hList1"/>
    <dgm:cxn modelId="{F798D4D4-0747-48F0-8AF9-B93902550F07}" srcId="{342AC604-524C-431C-ABE5-CF4A541CCC6E}" destId="{91166704-200E-4FA6-875F-028E1EAD368A}" srcOrd="1" destOrd="0" parTransId="{1A6A910E-B18D-41C1-8081-EA700F17FAC3}" sibTransId="{A6EDE5C4-0B0D-4289-B8C8-9E09620A8006}"/>
    <dgm:cxn modelId="{0A3F71DA-78C7-4766-A523-2BF171A6F103}" srcId="{593D5269-7637-4072-BE74-C1843B47CFB5}" destId="{218878D2-E1BB-4489-9D2B-4DF5C4379BAC}" srcOrd="0" destOrd="0" parTransId="{6DCC1046-E549-458E-AB33-A959FDA39659}" sibTransId="{7BAE7FA1-47B8-47E5-8B09-588311C16028}"/>
    <dgm:cxn modelId="{31C103DE-B421-42BD-8D97-7FC8171F4BA0}" srcId="{218878D2-E1BB-4489-9D2B-4DF5C4379BAC}" destId="{1FA031E0-4F20-428F-BB0F-E79CEE8AEA45}" srcOrd="1" destOrd="0" parTransId="{54BF3E58-E32F-4033-A060-DEE7122BA832}" sibTransId="{B2A13D7C-510E-4C43-A8E8-A854D8C5F7FD}"/>
    <dgm:cxn modelId="{8BFC8AE7-E65D-4696-AF15-9A23239A8B41}" type="presOf" srcId="{8C4A64A6-FF01-40C8-B3F8-9844368F528C}" destId="{1B8DB1F1-F16B-4476-BE13-8DB2E1D0A6C4}" srcOrd="0" destOrd="0" presId="urn:microsoft.com/office/officeart/2005/8/layout/hList1"/>
    <dgm:cxn modelId="{DDAFE4F3-6B0A-445B-8A48-281DC796E339}" type="presOf" srcId="{F75D7588-A773-4B09-A07D-4015BA9A7179}" destId="{1B8DB1F1-F16B-4476-BE13-8DB2E1D0A6C4}" srcOrd="0" destOrd="3" presId="urn:microsoft.com/office/officeart/2005/8/layout/hList1"/>
    <dgm:cxn modelId="{D05C1DF7-1C76-4702-A678-B3216262F394}" type="presOf" srcId="{B1D4168D-F0D0-4858-93E3-0827A3E8E2DE}" destId="{031A31DE-92D3-459C-9B8A-FDF2CCDCF6A4}" srcOrd="0" destOrd="2" presId="urn:microsoft.com/office/officeart/2005/8/layout/hList1"/>
    <dgm:cxn modelId="{D1E5BFFE-312C-4C8F-A189-1E14BC5A9A99}" type="presOf" srcId="{1FA031E0-4F20-428F-BB0F-E79CEE8AEA45}" destId="{1B8DB1F1-F16B-4476-BE13-8DB2E1D0A6C4}" srcOrd="0" destOrd="1" presId="urn:microsoft.com/office/officeart/2005/8/layout/hList1"/>
    <dgm:cxn modelId="{D970442D-85AA-4DE5-A3BD-895444FDFF5B}" type="presParOf" srcId="{ADAFEA5A-31B7-4E90-8539-EDA9547A7134}" destId="{7A03FDF2-D46A-4217-A3AE-C0EC2B9971B3}" srcOrd="0" destOrd="0" presId="urn:microsoft.com/office/officeart/2005/8/layout/hList1"/>
    <dgm:cxn modelId="{B9EDA903-85D0-4DA6-85B6-69E3C3A8342A}" type="presParOf" srcId="{7A03FDF2-D46A-4217-A3AE-C0EC2B9971B3}" destId="{0904D24C-1A21-4AA0-9217-A70473EF6617}" srcOrd="0" destOrd="0" presId="urn:microsoft.com/office/officeart/2005/8/layout/hList1"/>
    <dgm:cxn modelId="{0B2BDC4F-CAE0-4F97-9162-B8F7BD259D76}" type="presParOf" srcId="{7A03FDF2-D46A-4217-A3AE-C0EC2B9971B3}" destId="{1B8DB1F1-F16B-4476-BE13-8DB2E1D0A6C4}" srcOrd="1" destOrd="0" presId="urn:microsoft.com/office/officeart/2005/8/layout/hList1"/>
    <dgm:cxn modelId="{454B3ADC-B8CB-47BA-AE93-CA9877C1F2B7}" type="presParOf" srcId="{ADAFEA5A-31B7-4E90-8539-EDA9547A7134}" destId="{C8FD5323-A9EE-488E-8D06-72F4A3EA8FF0}" srcOrd="1" destOrd="0" presId="urn:microsoft.com/office/officeart/2005/8/layout/hList1"/>
    <dgm:cxn modelId="{642D9B7A-CFC9-4B5A-AAB4-1A6F874E4778}" type="presParOf" srcId="{ADAFEA5A-31B7-4E90-8539-EDA9547A7134}" destId="{9EC3F0C3-638D-4D31-A37E-1D754CCD5528}" srcOrd="2" destOrd="0" presId="urn:microsoft.com/office/officeart/2005/8/layout/hList1"/>
    <dgm:cxn modelId="{CB699EFE-A0B7-4C63-B2B9-83FACDBCB912}" type="presParOf" srcId="{9EC3F0C3-638D-4D31-A37E-1D754CCD5528}" destId="{C2B22566-A892-490D-BEEE-881DD6E73762}" srcOrd="0" destOrd="0" presId="urn:microsoft.com/office/officeart/2005/8/layout/hList1"/>
    <dgm:cxn modelId="{F9D83526-C112-489E-A905-555F47F3E23B}" type="presParOf" srcId="{9EC3F0C3-638D-4D31-A37E-1D754CCD5528}" destId="{031A31DE-92D3-459C-9B8A-FDF2CCDCF6A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C260D-2D26-47D9-A595-6F91DF7D9EA5}">
      <dsp:nvSpPr>
        <dsp:cNvPr id="0" name=""/>
        <dsp:cNvSpPr/>
      </dsp:nvSpPr>
      <dsp:spPr>
        <a:xfrm>
          <a:off x="0" y="0"/>
          <a:ext cx="4937760" cy="107219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In this presentation, I will be looking at Bowlby’s attachment theory. </a:t>
          </a:r>
          <a:endParaRPr lang="en-US" sz="1400" kern="1200" dirty="0"/>
        </a:p>
      </dsp:txBody>
      <dsp:txXfrm>
        <a:off x="31404" y="31404"/>
        <a:ext cx="3690173" cy="1009389"/>
      </dsp:txXfrm>
    </dsp:sp>
    <dsp:sp modelId="{EFB37369-8865-418F-A73C-73B29D1EBDEB}">
      <dsp:nvSpPr>
        <dsp:cNvPr id="0" name=""/>
        <dsp:cNvSpPr/>
      </dsp:nvSpPr>
      <dsp:spPr>
        <a:xfrm>
          <a:off x="413537" y="1267142"/>
          <a:ext cx="4937760" cy="107219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t>I will be focusing on a four-year-old boy experiencing social, emotional, and developmental difficulties.  </a:t>
          </a:r>
          <a:endParaRPr lang="en-US" sz="1100" kern="1200"/>
        </a:p>
      </dsp:txBody>
      <dsp:txXfrm>
        <a:off x="444941" y="1298546"/>
        <a:ext cx="3764486" cy="1009389"/>
      </dsp:txXfrm>
    </dsp:sp>
    <dsp:sp modelId="{BE8FFF6C-B2C0-4ABD-9B6D-F49FC978F66E}">
      <dsp:nvSpPr>
        <dsp:cNvPr id="0" name=""/>
        <dsp:cNvSpPr/>
      </dsp:nvSpPr>
      <dsp:spPr>
        <a:xfrm>
          <a:off x="820902" y="2534285"/>
          <a:ext cx="4937760" cy="107219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t>Isaac’s circumstances, including relocation, disrupted childcare arrangements, and his mother’s postnatal depression, may have influenced his development and well-being.  </a:t>
          </a:r>
          <a:endParaRPr lang="en-US" sz="1100" kern="1200"/>
        </a:p>
      </dsp:txBody>
      <dsp:txXfrm>
        <a:off x="852306" y="2565689"/>
        <a:ext cx="3770658" cy="1009389"/>
      </dsp:txXfrm>
    </dsp:sp>
    <dsp:sp modelId="{C79718DE-C419-4C27-8AAD-B0033653241F}">
      <dsp:nvSpPr>
        <dsp:cNvPr id="0" name=""/>
        <dsp:cNvSpPr/>
      </dsp:nvSpPr>
      <dsp:spPr>
        <a:xfrm>
          <a:off x="1234439" y="3801427"/>
          <a:ext cx="4937760" cy="107219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Observations indicate challenges with language, social interaction, separation anxiety, and emotional regulation. This theory will analyse how Isaac’s early experiences may have shaped his development and will propose appropriate support strategies to promote positive outcomes.</a:t>
          </a:r>
          <a:endParaRPr lang="en-US" sz="1100" kern="1200" dirty="0"/>
        </a:p>
      </dsp:txBody>
      <dsp:txXfrm>
        <a:off x="1265843" y="3832831"/>
        <a:ext cx="3764486" cy="1009389"/>
      </dsp:txXfrm>
    </dsp:sp>
    <dsp:sp modelId="{60CC5291-DEC8-4CED-BB76-AB29E2F7814A}">
      <dsp:nvSpPr>
        <dsp:cNvPr id="0" name=""/>
        <dsp:cNvSpPr/>
      </dsp:nvSpPr>
      <dsp:spPr>
        <a:xfrm>
          <a:off x="4240831" y="821205"/>
          <a:ext cx="696928" cy="69692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4397640" y="821205"/>
        <a:ext cx="383310" cy="524438"/>
      </dsp:txXfrm>
    </dsp:sp>
    <dsp:sp modelId="{7CD3C34A-EA50-4468-91BA-16C19EE277B6}">
      <dsp:nvSpPr>
        <dsp:cNvPr id="0" name=""/>
        <dsp:cNvSpPr/>
      </dsp:nvSpPr>
      <dsp:spPr>
        <a:xfrm>
          <a:off x="4654369" y="2088348"/>
          <a:ext cx="696928" cy="69692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4811178" y="2088348"/>
        <a:ext cx="383310" cy="524438"/>
      </dsp:txXfrm>
    </dsp:sp>
    <dsp:sp modelId="{5626D479-8399-44C5-BA9A-C7168423CB55}">
      <dsp:nvSpPr>
        <dsp:cNvPr id="0" name=""/>
        <dsp:cNvSpPr/>
      </dsp:nvSpPr>
      <dsp:spPr>
        <a:xfrm>
          <a:off x="5061734" y="3355490"/>
          <a:ext cx="696928" cy="69692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5218543" y="3355490"/>
        <a:ext cx="383310" cy="5244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D86CDA-C744-4B66-A0CD-51BB1DC2286F}">
      <dsp:nvSpPr>
        <dsp:cNvPr id="0" name=""/>
        <dsp:cNvSpPr/>
      </dsp:nvSpPr>
      <dsp:spPr>
        <a:xfrm>
          <a:off x="650974" y="1686"/>
          <a:ext cx="4870251" cy="4870251"/>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At age four, a child's attachment relationship remains important because it provides a </a:t>
          </a:r>
          <a:r>
            <a:rPr lang="en-GB" sz="2100" b="1" kern="1200"/>
            <a:t>secure base</a:t>
          </a:r>
          <a:r>
            <a:rPr lang="en-GB" sz="2100" kern="1200"/>
            <a:t> from which they can learn, play, and become increasingly independent. Positive, responsive caregiving helps strengthen security and resilience throughout childhood  (McLeod, 2025).</a:t>
          </a:r>
        </a:p>
      </dsp:txBody>
      <dsp:txXfrm>
        <a:off x="1364206" y="714918"/>
        <a:ext cx="3443787" cy="34437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00061F-2A32-4D5B-9BF4-DB6A87597DDD}">
      <dsp:nvSpPr>
        <dsp:cNvPr id="0" name=""/>
        <dsp:cNvSpPr/>
      </dsp:nvSpPr>
      <dsp:spPr>
        <a:xfrm>
          <a:off x="0" y="36899"/>
          <a:ext cx="3932237" cy="121328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According to Bowlby’s attachment theory, Attachment is an emotional bond between a child and a caregiver, especially with their mother.</a:t>
          </a:r>
        </a:p>
      </dsp:txBody>
      <dsp:txXfrm>
        <a:off x="59228" y="96127"/>
        <a:ext cx="3813781" cy="1094833"/>
      </dsp:txXfrm>
    </dsp:sp>
    <dsp:sp modelId="{D59DCEB7-2A60-47B8-B6AB-CA59F6D55450}">
      <dsp:nvSpPr>
        <dsp:cNvPr id="0" name=""/>
        <dsp:cNvSpPr/>
      </dsp:nvSpPr>
      <dsp:spPr>
        <a:xfrm>
          <a:off x="0" y="1299149"/>
          <a:ext cx="3932237" cy="121328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Children seek proximity to caregivers when distressed.</a:t>
          </a:r>
        </a:p>
      </dsp:txBody>
      <dsp:txXfrm>
        <a:off x="59228" y="1358377"/>
        <a:ext cx="3813781" cy="1094833"/>
      </dsp:txXfrm>
    </dsp:sp>
    <dsp:sp modelId="{13CCB428-307E-4383-9A2F-C18128E69A10}">
      <dsp:nvSpPr>
        <dsp:cNvPr id="0" name=""/>
        <dsp:cNvSpPr/>
      </dsp:nvSpPr>
      <dsp:spPr>
        <a:xfrm>
          <a:off x="0" y="2561399"/>
          <a:ext cx="3932237" cy="121328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Early emotional and social development can influence future attachments (Bowlby, 1969).</a:t>
          </a:r>
        </a:p>
      </dsp:txBody>
      <dsp:txXfrm>
        <a:off x="59228" y="2620627"/>
        <a:ext cx="3813781" cy="10948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50F0D1-31F6-4EB8-9E27-A6E904435806}">
      <dsp:nvSpPr>
        <dsp:cNvPr id="0" name=""/>
        <dsp:cNvSpPr/>
      </dsp:nvSpPr>
      <dsp:spPr>
        <a:xfrm>
          <a:off x="9598" y="668183"/>
          <a:ext cx="1546765" cy="77338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b="1" kern="1200"/>
            <a:t>Why is attachment theory relevant to Isaac</a:t>
          </a:r>
          <a:endParaRPr lang="en-GB" sz="1000" kern="1200"/>
        </a:p>
      </dsp:txBody>
      <dsp:txXfrm>
        <a:off x="32250" y="690835"/>
        <a:ext cx="1501461" cy="728078"/>
      </dsp:txXfrm>
    </dsp:sp>
    <dsp:sp modelId="{F4CF7EBE-4141-4107-B7F1-5C86608418FB}">
      <dsp:nvSpPr>
        <dsp:cNvPr id="0" name=""/>
        <dsp:cNvSpPr/>
      </dsp:nvSpPr>
      <dsp:spPr>
        <a:xfrm>
          <a:off x="1943055" y="668183"/>
          <a:ext cx="1546765" cy="77338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kern="1200"/>
            <a:t>Isaac demonstrates behaviours associated with attachment difficulties:</a:t>
          </a:r>
        </a:p>
      </dsp:txBody>
      <dsp:txXfrm>
        <a:off x="1965707" y="690835"/>
        <a:ext cx="1501461" cy="728078"/>
      </dsp:txXfrm>
    </dsp:sp>
    <dsp:sp modelId="{BA191775-40E8-4139-B312-5514AEB3EAF6}">
      <dsp:nvSpPr>
        <dsp:cNvPr id="0" name=""/>
        <dsp:cNvSpPr/>
      </dsp:nvSpPr>
      <dsp:spPr>
        <a:xfrm>
          <a:off x="2097732" y="1441566"/>
          <a:ext cx="154676" cy="580037"/>
        </a:xfrm>
        <a:custGeom>
          <a:avLst/>
          <a:gdLst/>
          <a:ahLst/>
          <a:cxnLst/>
          <a:rect l="0" t="0" r="0" b="0"/>
          <a:pathLst>
            <a:path>
              <a:moveTo>
                <a:pt x="0" y="0"/>
              </a:moveTo>
              <a:lnTo>
                <a:pt x="0" y="580037"/>
              </a:lnTo>
              <a:lnTo>
                <a:pt x="154676" y="580037"/>
              </a:lnTo>
            </a:path>
          </a:pathLst>
        </a:custGeom>
        <a:noFill/>
        <a:ln w="1905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F1749F-3474-4CE3-A14D-D6ECCF06096F}">
      <dsp:nvSpPr>
        <dsp:cNvPr id="0" name=""/>
        <dsp:cNvSpPr/>
      </dsp:nvSpPr>
      <dsp:spPr>
        <a:xfrm>
          <a:off x="2252408" y="1634912"/>
          <a:ext cx="1237412" cy="773382"/>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kern="1200"/>
            <a:t>Separation Clinginess</a:t>
          </a:r>
        </a:p>
      </dsp:txBody>
      <dsp:txXfrm>
        <a:off x="2275060" y="1657564"/>
        <a:ext cx="1192108" cy="728078"/>
      </dsp:txXfrm>
    </dsp:sp>
    <dsp:sp modelId="{DEC7876D-504B-4048-92A7-F662B25F8534}">
      <dsp:nvSpPr>
        <dsp:cNvPr id="0" name=""/>
        <dsp:cNvSpPr/>
      </dsp:nvSpPr>
      <dsp:spPr>
        <a:xfrm>
          <a:off x="2097732" y="1441566"/>
          <a:ext cx="154676" cy="1546765"/>
        </a:xfrm>
        <a:custGeom>
          <a:avLst/>
          <a:gdLst/>
          <a:ahLst/>
          <a:cxnLst/>
          <a:rect l="0" t="0" r="0" b="0"/>
          <a:pathLst>
            <a:path>
              <a:moveTo>
                <a:pt x="0" y="0"/>
              </a:moveTo>
              <a:lnTo>
                <a:pt x="0" y="1546765"/>
              </a:lnTo>
              <a:lnTo>
                <a:pt x="154676" y="1546765"/>
              </a:lnTo>
            </a:path>
          </a:pathLst>
        </a:custGeom>
        <a:noFill/>
        <a:ln w="1905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1109989-F283-4607-A374-C89CE2806D67}">
      <dsp:nvSpPr>
        <dsp:cNvPr id="0" name=""/>
        <dsp:cNvSpPr/>
      </dsp:nvSpPr>
      <dsp:spPr>
        <a:xfrm>
          <a:off x="2252408" y="2601640"/>
          <a:ext cx="1237412" cy="773382"/>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kern="1200"/>
            <a:t>Reduced confidence in exploring independence. </a:t>
          </a:r>
        </a:p>
      </dsp:txBody>
      <dsp:txXfrm>
        <a:off x="2275060" y="2624292"/>
        <a:ext cx="1192108" cy="728078"/>
      </dsp:txXfrm>
    </dsp:sp>
    <dsp:sp modelId="{5FADF708-9B9F-4F97-8155-1B35758791BC}">
      <dsp:nvSpPr>
        <dsp:cNvPr id="0" name=""/>
        <dsp:cNvSpPr/>
      </dsp:nvSpPr>
      <dsp:spPr>
        <a:xfrm>
          <a:off x="2097732" y="1441566"/>
          <a:ext cx="154676" cy="2513494"/>
        </a:xfrm>
        <a:custGeom>
          <a:avLst/>
          <a:gdLst/>
          <a:ahLst/>
          <a:cxnLst/>
          <a:rect l="0" t="0" r="0" b="0"/>
          <a:pathLst>
            <a:path>
              <a:moveTo>
                <a:pt x="0" y="0"/>
              </a:moveTo>
              <a:lnTo>
                <a:pt x="0" y="2513494"/>
              </a:lnTo>
              <a:lnTo>
                <a:pt x="154676" y="2513494"/>
              </a:lnTo>
            </a:path>
          </a:pathLst>
        </a:custGeom>
        <a:noFill/>
        <a:ln w="1905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F1BEC7E-36C2-4E19-990F-9F3D7588713C}">
      <dsp:nvSpPr>
        <dsp:cNvPr id="0" name=""/>
        <dsp:cNvSpPr/>
      </dsp:nvSpPr>
      <dsp:spPr>
        <a:xfrm>
          <a:off x="2252408" y="3568369"/>
          <a:ext cx="1237412" cy="773382"/>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kern="1200"/>
            <a:t>Withdrawal from peers </a:t>
          </a:r>
        </a:p>
      </dsp:txBody>
      <dsp:txXfrm>
        <a:off x="2275060" y="3591021"/>
        <a:ext cx="1192108" cy="728078"/>
      </dsp:txXfrm>
    </dsp:sp>
    <dsp:sp modelId="{5D825F17-29B6-4886-ABD1-D0B148A40844}">
      <dsp:nvSpPr>
        <dsp:cNvPr id="0" name=""/>
        <dsp:cNvSpPr/>
      </dsp:nvSpPr>
      <dsp:spPr>
        <a:xfrm>
          <a:off x="2097732" y="1441566"/>
          <a:ext cx="154676" cy="3480222"/>
        </a:xfrm>
        <a:custGeom>
          <a:avLst/>
          <a:gdLst/>
          <a:ahLst/>
          <a:cxnLst/>
          <a:rect l="0" t="0" r="0" b="0"/>
          <a:pathLst>
            <a:path>
              <a:moveTo>
                <a:pt x="0" y="0"/>
              </a:moveTo>
              <a:lnTo>
                <a:pt x="0" y="3480222"/>
              </a:lnTo>
              <a:lnTo>
                <a:pt x="154676" y="3480222"/>
              </a:lnTo>
            </a:path>
          </a:pathLst>
        </a:custGeom>
        <a:noFill/>
        <a:ln w="1905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EC9EE36-93E3-44B1-9996-49A5C6C0C8B1}">
      <dsp:nvSpPr>
        <dsp:cNvPr id="0" name=""/>
        <dsp:cNvSpPr/>
      </dsp:nvSpPr>
      <dsp:spPr>
        <a:xfrm>
          <a:off x="2252408" y="4535097"/>
          <a:ext cx="1237412" cy="773382"/>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kern="1200"/>
            <a:t>Emotional insecurity</a:t>
          </a:r>
        </a:p>
      </dsp:txBody>
      <dsp:txXfrm>
        <a:off x="2275060" y="4557749"/>
        <a:ext cx="1192108" cy="728078"/>
      </dsp:txXfrm>
    </dsp:sp>
    <dsp:sp modelId="{E89B5AFF-5829-482C-B6CC-FDAA5867C4B1}">
      <dsp:nvSpPr>
        <dsp:cNvPr id="0" name=""/>
        <dsp:cNvSpPr/>
      </dsp:nvSpPr>
      <dsp:spPr>
        <a:xfrm>
          <a:off x="3876512" y="668183"/>
          <a:ext cx="1546765" cy="77338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kern="1200"/>
            <a:t>His mother’s postnatal depression may have affected caregiver responsiveness.</a:t>
          </a:r>
        </a:p>
      </dsp:txBody>
      <dsp:txXfrm>
        <a:off x="3899164" y="690835"/>
        <a:ext cx="1501461" cy="728078"/>
      </dsp:txXfrm>
    </dsp:sp>
    <dsp:sp modelId="{404A6BEA-CEDF-41FA-9C5A-1DE6A92A22A0}">
      <dsp:nvSpPr>
        <dsp:cNvPr id="0" name=""/>
        <dsp:cNvSpPr/>
      </dsp:nvSpPr>
      <dsp:spPr>
        <a:xfrm>
          <a:off x="5809969" y="668183"/>
          <a:ext cx="1546765" cy="77338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kern="1200"/>
            <a:t>Disrupted childcare arrangements may have reduced consistency and stability (Bowlby, 1969)</a:t>
          </a:r>
        </a:p>
      </dsp:txBody>
      <dsp:txXfrm>
        <a:off x="5832621" y="690835"/>
        <a:ext cx="1501461" cy="728078"/>
      </dsp:txXfrm>
    </dsp:sp>
    <dsp:sp modelId="{2204466E-0AF2-4695-9B28-36E9C7B74B73}">
      <dsp:nvSpPr>
        <dsp:cNvPr id="0" name=""/>
        <dsp:cNvSpPr/>
      </dsp:nvSpPr>
      <dsp:spPr>
        <a:xfrm>
          <a:off x="7743426" y="668183"/>
          <a:ext cx="1546765" cy="77338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b="1" kern="1200"/>
            <a:t>Isaac’s experience</a:t>
          </a:r>
          <a:endParaRPr lang="en-GB" sz="1000" kern="1200"/>
        </a:p>
      </dsp:txBody>
      <dsp:txXfrm>
        <a:off x="7766078" y="690835"/>
        <a:ext cx="1501461" cy="728078"/>
      </dsp:txXfrm>
    </dsp:sp>
    <dsp:sp modelId="{BAE2F8F7-4344-4686-9C07-7C8A7BE8C18A}">
      <dsp:nvSpPr>
        <dsp:cNvPr id="0" name=""/>
        <dsp:cNvSpPr/>
      </dsp:nvSpPr>
      <dsp:spPr>
        <a:xfrm>
          <a:off x="9676883" y="668183"/>
          <a:ext cx="1546765" cy="77338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kern="1200"/>
            <a:t>Gillibrand and O’Donnell (2016, p. 260) identified four types of attachment in children that Isaac is experiencing,</a:t>
          </a:r>
        </a:p>
      </dsp:txBody>
      <dsp:txXfrm>
        <a:off x="9699535" y="690835"/>
        <a:ext cx="1501461" cy="728078"/>
      </dsp:txXfrm>
    </dsp:sp>
    <dsp:sp modelId="{4B1DD81C-3F98-4C1F-8474-843996DA9B56}">
      <dsp:nvSpPr>
        <dsp:cNvPr id="0" name=""/>
        <dsp:cNvSpPr/>
      </dsp:nvSpPr>
      <dsp:spPr>
        <a:xfrm>
          <a:off x="9831560" y="1441566"/>
          <a:ext cx="154676" cy="580037"/>
        </a:xfrm>
        <a:custGeom>
          <a:avLst/>
          <a:gdLst/>
          <a:ahLst/>
          <a:cxnLst/>
          <a:rect l="0" t="0" r="0" b="0"/>
          <a:pathLst>
            <a:path>
              <a:moveTo>
                <a:pt x="0" y="0"/>
              </a:moveTo>
              <a:lnTo>
                <a:pt x="0" y="580037"/>
              </a:lnTo>
              <a:lnTo>
                <a:pt x="154676" y="580037"/>
              </a:lnTo>
            </a:path>
          </a:pathLst>
        </a:custGeom>
        <a:noFill/>
        <a:ln w="1905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E4E2B55-0359-4E4A-8BEA-B6286307F95F}">
      <dsp:nvSpPr>
        <dsp:cNvPr id="0" name=""/>
        <dsp:cNvSpPr/>
      </dsp:nvSpPr>
      <dsp:spPr>
        <a:xfrm>
          <a:off x="9986236" y="1634912"/>
          <a:ext cx="1237412" cy="773382"/>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b="1" kern="1200"/>
            <a:t>Secure</a:t>
          </a:r>
          <a:r>
            <a:rPr lang="en-GB" sz="1000" kern="1200"/>
            <a:t>-child shows signs of their missing mother. </a:t>
          </a:r>
        </a:p>
      </dsp:txBody>
      <dsp:txXfrm>
        <a:off x="10008888" y="1657564"/>
        <a:ext cx="1192108" cy="728078"/>
      </dsp:txXfrm>
    </dsp:sp>
    <dsp:sp modelId="{CC192DB4-4EA3-4798-B810-5B358DCB805A}">
      <dsp:nvSpPr>
        <dsp:cNvPr id="0" name=""/>
        <dsp:cNvSpPr/>
      </dsp:nvSpPr>
      <dsp:spPr>
        <a:xfrm>
          <a:off x="9831560" y="1441566"/>
          <a:ext cx="154676" cy="1546765"/>
        </a:xfrm>
        <a:custGeom>
          <a:avLst/>
          <a:gdLst/>
          <a:ahLst/>
          <a:cxnLst/>
          <a:rect l="0" t="0" r="0" b="0"/>
          <a:pathLst>
            <a:path>
              <a:moveTo>
                <a:pt x="0" y="0"/>
              </a:moveTo>
              <a:lnTo>
                <a:pt x="0" y="1546765"/>
              </a:lnTo>
              <a:lnTo>
                <a:pt x="154676" y="1546765"/>
              </a:lnTo>
            </a:path>
          </a:pathLst>
        </a:custGeom>
        <a:noFill/>
        <a:ln w="1905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2299FC1-48F0-4EA4-AF3D-993C19A1CD36}">
      <dsp:nvSpPr>
        <dsp:cNvPr id="0" name=""/>
        <dsp:cNvSpPr/>
      </dsp:nvSpPr>
      <dsp:spPr>
        <a:xfrm>
          <a:off x="9986236" y="2601640"/>
          <a:ext cx="1237412" cy="773382"/>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b="1" kern="1200"/>
            <a:t>Resistance</a:t>
          </a:r>
          <a:r>
            <a:rPr lang="en-GB" sz="1000" kern="1200"/>
            <a:t>- child distressed when the mother leaves will not settle when the mother reunites, </a:t>
          </a:r>
        </a:p>
      </dsp:txBody>
      <dsp:txXfrm>
        <a:off x="10008888" y="2624292"/>
        <a:ext cx="1192108" cy="728078"/>
      </dsp:txXfrm>
    </dsp:sp>
    <dsp:sp modelId="{1B6CA892-4389-4E90-94D3-0693F971A77F}">
      <dsp:nvSpPr>
        <dsp:cNvPr id="0" name=""/>
        <dsp:cNvSpPr/>
      </dsp:nvSpPr>
      <dsp:spPr>
        <a:xfrm>
          <a:off x="9831560" y="1441566"/>
          <a:ext cx="154676" cy="2513494"/>
        </a:xfrm>
        <a:custGeom>
          <a:avLst/>
          <a:gdLst/>
          <a:ahLst/>
          <a:cxnLst/>
          <a:rect l="0" t="0" r="0" b="0"/>
          <a:pathLst>
            <a:path>
              <a:moveTo>
                <a:pt x="0" y="0"/>
              </a:moveTo>
              <a:lnTo>
                <a:pt x="0" y="2513494"/>
              </a:lnTo>
              <a:lnTo>
                <a:pt x="154676" y="2513494"/>
              </a:lnTo>
            </a:path>
          </a:pathLst>
        </a:custGeom>
        <a:noFill/>
        <a:ln w="1905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93B98EB-5391-4AFD-809E-8D00DDE62C6B}">
      <dsp:nvSpPr>
        <dsp:cNvPr id="0" name=""/>
        <dsp:cNvSpPr/>
      </dsp:nvSpPr>
      <dsp:spPr>
        <a:xfrm>
          <a:off x="9986236" y="3568369"/>
          <a:ext cx="1237412" cy="773382"/>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b="1" kern="1200"/>
            <a:t>anxiety-avoidant</a:t>
          </a:r>
          <a:r>
            <a:rPr lang="en-GB" sz="1000" kern="1200"/>
            <a:t>- treats mother and stranger in the same way.</a:t>
          </a:r>
        </a:p>
      </dsp:txBody>
      <dsp:txXfrm>
        <a:off x="10008888" y="3591021"/>
        <a:ext cx="1192108" cy="728078"/>
      </dsp:txXfrm>
    </dsp:sp>
    <dsp:sp modelId="{3476A7C8-C606-4FCB-9D74-A2EF681A67AA}">
      <dsp:nvSpPr>
        <dsp:cNvPr id="0" name=""/>
        <dsp:cNvSpPr/>
      </dsp:nvSpPr>
      <dsp:spPr>
        <a:xfrm>
          <a:off x="9831560" y="1441566"/>
          <a:ext cx="154676" cy="3480222"/>
        </a:xfrm>
        <a:custGeom>
          <a:avLst/>
          <a:gdLst/>
          <a:ahLst/>
          <a:cxnLst/>
          <a:rect l="0" t="0" r="0" b="0"/>
          <a:pathLst>
            <a:path>
              <a:moveTo>
                <a:pt x="0" y="0"/>
              </a:moveTo>
              <a:lnTo>
                <a:pt x="0" y="3480222"/>
              </a:lnTo>
              <a:lnTo>
                <a:pt x="154676" y="3480222"/>
              </a:lnTo>
            </a:path>
          </a:pathLst>
        </a:custGeom>
        <a:noFill/>
        <a:ln w="1905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FA1B14-D72F-4BB3-B83E-12193CE6C1F0}">
      <dsp:nvSpPr>
        <dsp:cNvPr id="0" name=""/>
        <dsp:cNvSpPr/>
      </dsp:nvSpPr>
      <dsp:spPr>
        <a:xfrm>
          <a:off x="9986236" y="4535097"/>
          <a:ext cx="1237412" cy="773382"/>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b="1" kern="1200"/>
            <a:t>disorganised, disoriented</a:t>
          </a:r>
          <a:r>
            <a:rPr lang="en-GB" sz="1000" kern="1200"/>
            <a:t>.- confused with separation and reunion</a:t>
          </a:r>
        </a:p>
      </dsp:txBody>
      <dsp:txXfrm>
        <a:off x="10008888" y="4557749"/>
        <a:ext cx="1192108" cy="7280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26E038-83DE-4123-A92E-CB7FB0B10EA4}">
      <dsp:nvSpPr>
        <dsp:cNvPr id="0" name=""/>
        <dsp:cNvSpPr/>
      </dsp:nvSpPr>
      <dsp:spPr>
        <a:xfrm>
          <a:off x="4622716" y="1710"/>
          <a:ext cx="1412966" cy="14129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b="1" kern="1200" dirty="0"/>
            <a:t>A child experiencing attachment difficulties may show;</a:t>
          </a:r>
          <a:endParaRPr lang="en-GB" sz="900" kern="1200" dirty="0"/>
        </a:p>
      </dsp:txBody>
      <dsp:txXfrm>
        <a:off x="4829640" y="208634"/>
        <a:ext cx="999118" cy="999118"/>
      </dsp:txXfrm>
    </dsp:sp>
    <dsp:sp modelId="{5E29BEE0-49A2-449A-8858-1E37F498D15B}">
      <dsp:nvSpPr>
        <dsp:cNvPr id="0" name=""/>
        <dsp:cNvSpPr/>
      </dsp:nvSpPr>
      <dsp:spPr>
        <a:xfrm rot="1800000">
          <a:off x="6051015" y="995042"/>
          <a:ext cx="376015" cy="4768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058571" y="1062216"/>
        <a:ext cx="263211" cy="286126"/>
      </dsp:txXfrm>
    </dsp:sp>
    <dsp:sp modelId="{FD344693-4C3A-4264-A51F-1DBCBE0C5B42}">
      <dsp:nvSpPr>
        <dsp:cNvPr id="0" name=""/>
        <dsp:cNvSpPr/>
      </dsp:nvSpPr>
      <dsp:spPr>
        <a:xfrm>
          <a:off x="6460794" y="1062925"/>
          <a:ext cx="1412966" cy="14129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l" defTabSz="311150">
            <a:lnSpc>
              <a:spcPct val="90000"/>
            </a:lnSpc>
            <a:spcBef>
              <a:spcPct val="0"/>
            </a:spcBef>
            <a:spcAft>
              <a:spcPct val="35000"/>
            </a:spcAft>
            <a:buNone/>
          </a:pPr>
          <a:r>
            <a:rPr lang="en-GB" sz="700" b="1" kern="1200" dirty="0"/>
            <a:t>Emotional Development</a:t>
          </a:r>
          <a:endParaRPr lang="en-GB" sz="700" kern="1200" dirty="0"/>
        </a:p>
        <a:p>
          <a:pPr marL="57150" lvl="1" indent="-57150" algn="l" defTabSz="355600">
            <a:lnSpc>
              <a:spcPct val="90000"/>
            </a:lnSpc>
            <a:spcBef>
              <a:spcPct val="0"/>
            </a:spcBef>
            <a:spcAft>
              <a:spcPct val="15000"/>
            </a:spcAft>
            <a:buChar char="•"/>
          </a:pPr>
          <a:r>
            <a:rPr lang="en-GB" sz="800" kern="1200" dirty="0"/>
            <a:t>Increased dependency</a:t>
          </a:r>
        </a:p>
        <a:p>
          <a:pPr marL="57150" lvl="1" indent="-57150" algn="l" defTabSz="355600">
            <a:lnSpc>
              <a:spcPct val="90000"/>
            </a:lnSpc>
            <a:spcBef>
              <a:spcPct val="0"/>
            </a:spcBef>
            <a:spcAft>
              <a:spcPct val="15000"/>
            </a:spcAft>
            <a:buChar char="•"/>
          </a:pPr>
          <a:r>
            <a:rPr lang="en-GB" sz="800" kern="1200" dirty="0"/>
            <a:t>Anxiety during separation</a:t>
          </a:r>
        </a:p>
        <a:p>
          <a:pPr marL="57150" lvl="1" indent="-57150" algn="l" defTabSz="355600">
            <a:lnSpc>
              <a:spcPct val="90000"/>
            </a:lnSpc>
            <a:spcBef>
              <a:spcPct val="0"/>
            </a:spcBef>
            <a:spcAft>
              <a:spcPct val="15000"/>
            </a:spcAft>
            <a:buChar char="•"/>
          </a:pPr>
          <a:r>
            <a:rPr lang="en-GB" sz="800" kern="1200" dirty="0"/>
            <a:t>Low confidence</a:t>
          </a:r>
        </a:p>
      </dsp:txBody>
      <dsp:txXfrm>
        <a:off x="6667718" y="1269849"/>
        <a:ext cx="999118" cy="999118"/>
      </dsp:txXfrm>
    </dsp:sp>
    <dsp:sp modelId="{826F020A-C327-4FF8-B358-D64A4DE0A2AF}">
      <dsp:nvSpPr>
        <dsp:cNvPr id="0" name=""/>
        <dsp:cNvSpPr/>
      </dsp:nvSpPr>
      <dsp:spPr>
        <a:xfrm rot="5400000">
          <a:off x="6979270" y="2581543"/>
          <a:ext cx="376015" cy="4768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7035672" y="2620516"/>
        <a:ext cx="263211" cy="286126"/>
      </dsp:txXfrm>
    </dsp:sp>
    <dsp:sp modelId="{968D29A2-99F4-4457-BEB7-845FFCF8D981}">
      <dsp:nvSpPr>
        <dsp:cNvPr id="0" name=""/>
        <dsp:cNvSpPr/>
      </dsp:nvSpPr>
      <dsp:spPr>
        <a:xfrm>
          <a:off x="6460794" y="3185354"/>
          <a:ext cx="1412966" cy="14129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l" defTabSz="311150">
            <a:lnSpc>
              <a:spcPct val="90000"/>
            </a:lnSpc>
            <a:spcBef>
              <a:spcPct val="0"/>
            </a:spcBef>
            <a:spcAft>
              <a:spcPct val="35000"/>
            </a:spcAft>
            <a:buNone/>
          </a:pPr>
          <a:r>
            <a:rPr lang="en-GB" sz="700" b="1" kern="1200"/>
            <a:t>Social Development</a:t>
          </a:r>
          <a:endParaRPr lang="en-GB" sz="700" kern="1200"/>
        </a:p>
        <a:p>
          <a:pPr marL="57150" lvl="1" indent="-57150" algn="l" defTabSz="400050">
            <a:lnSpc>
              <a:spcPct val="90000"/>
            </a:lnSpc>
            <a:spcBef>
              <a:spcPct val="0"/>
            </a:spcBef>
            <a:spcAft>
              <a:spcPct val="15000"/>
            </a:spcAft>
            <a:buChar char="•"/>
          </a:pPr>
          <a:r>
            <a:rPr lang="en-GB" sz="900" kern="1200" dirty="0"/>
            <a:t>Difficulty joining group activities</a:t>
          </a:r>
        </a:p>
        <a:p>
          <a:pPr marL="57150" lvl="1" indent="-57150" algn="l" defTabSz="400050">
            <a:lnSpc>
              <a:spcPct val="90000"/>
            </a:lnSpc>
            <a:spcBef>
              <a:spcPct val="0"/>
            </a:spcBef>
            <a:spcAft>
              <a:spcPct val="15000"/>
            </a:spcAft>
            <a:buChar char="•"/>
          </a:pPr>
          <a:r>
            <a:rPr lang="en-GB" sz="900" kern="1200" dirty="0"/>
            <a:t>Limited peer interactions </a:t>
          </a:r>
        </a:p>
        <a:p>
          <a:pPr marL="57150" lvl="1" indent="-57150" algn="l" defTabSz="400050">
            <a:lnSpc>
              <a:spcPct val="90000"/>
            </a:lnSpc>
            <a:spcBef>
              <a:spcPct val="0"/>
            </a:spcBef>
            <a:spcAft>
              <a:spcPct val="15000"/>
            </a:spcAft>
            <a:buChar char="•"/>
          </a:pPr>
          <a:r>
            <a:rPr lang="en-GB" sz="900" kern="1200" dirty="0"/>
            <a:t>Social withdrawal</a:t>
          </a:r>
        </a:p>
      </dsp:txBody>
      <dsp:txXfrm>
        <a:off x="6667718" y="3392278"/>
        <a:ext cx="999118" cy="999118"/>
      </dsp:txXfrm>
    </dsp:sp>
    <dsp:sp modelId="{7815B6A6-0046-4CE2-8645-2A37703D3E1A}">
      <dsp:nvSpPr>
        <dsp:cNvPr id="0" name=""/>
        <dsp:cNvSpPr/>
      </dsp:nvSpPr>
      <dsp:spPr>
        <a:xfrm rot="8938000">
          <a:off x="6120342" y="4179845"/>
          <a:ext cx="343873" cy="4768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6216121" y="4248628"/>
        <a:ext cx="240711" cy="286126"/>
      </dsp:txXfrm>
    </dsp:sp>
    <dsp:sp modelId="{8F7F0EB6-D217-4123-A334-CA41D6A58E77}">
      <dsp:nvSpPr>
        <dsp:cNvPr id="0" name=""/>
        <dsp:cNvSpPr/>
      </dsp:nvSpPr>
      <dsp:spPr>
        <a:xfrm>
          <a:off x="4694118" y="4248280"/>
          <a:ext cx="1412966" cy="14129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Language Development </a:t>
          </a:r>
          <a:endParaRPr lang="en-GB" sz="1100" kern="1200" dirty="0"/>
        </a:p>
      </dsp:txBody>
      <dsp:txXfrm>
        <a:off x="4901042" y="4455204"/>
        <a:ext cx="999118" cy="999118"/>
      </dsp:txXfrm>
    </dsp:sp>
    <dsp:sp modelId="{59F49580-4C7F-4F1E-A5B1-4439CA3CE0A5}">
      <dsp:nvSpPr>
        <dsp:cNvPr id="0" name=""/>
        <dsp:cNvSpPr/>
      </dsp:nvSpPr>
      <dsp:spPr>
        <a:xfrm rot="12587869">
          <a:off x="4266146" y="4182032"/>
          <a:ext cx="402888" cy="4768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4379022" y="4307439"/>
        <a:ext cx="282022" cy="286126"/>
      </dsp:txXfrm>
    </dsp:sp>
    <dsp:sp modelId="{942C7916-0111-463A-B199-25FBD68F5AC5}">
      <dsp:nvSpPr>
        <dsp:cNvPr id="0" name=""/>
        <dsp:cNvSpPr/>
      </dsp:nvSpPr>
      <dsp:spPr>
        <a:xfrm>
          <a:off x="2808307" y="3168361"/>
          <a:ext cx="1412966" cy="14129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l" defTabSz="311150">
            <a:lnSpc>
              <a:spcPct val="90000"/>
            </a:lnSpc>
            <a:spcBef>
              <a:spcPct val="0"/>
            </a:spcBef>
            <a:spcAft>
              <a:spcPct val="35000"/>
            </a:spcAft>
            <a:buNone/>
          </a:pPr>
          <a:r>
            <a:rPr lang="en-GB" sz="700" kern="1200" dirty="0"/>
            <a:t>Reduced social engagement may limit opportunities for: </a:t>
          </a:r>
        </a:p>
        <a:p>
          <a:pPr marL="57150" lvl="1" indent="-57150" algn="l" defTabSz="311150">
            <a:lnSpc>
              <a:spcPct val="90000"/>
            </a:lnSpc>
            <a:spcBef>
              <a:spcPct val="0"/>
            </a:spcBef>
            <a:spcAft>
              <a:spcPct val="15000"/>
            </a:spcAft>
            <a:buChar char="•"/>
          </a:pPr>
          <a:r>
            <a:rPr lang="en-GB" sz="700" kern="1200" dirty="0"/>
            <a:t>communication, </a:t>
          </a:r>
        </a:p>
        <a:p>
          <a:pPr marL="57150" lvl="1" indent="-57150" algn="l" defTabSz="311150">
            <a:lnSpc>
              <a:spcPct val="90000"/>
            </a:lnSpc>
            <a:spcBef>
              <a:spcPct val="0"/>
            </a:spcBef>
            <a:spcAft>
              <a:spcPct val="15000"/>
            </a:spcAft>
            <a:buChar char="•"/>
          </a:pPr>
          <a:r>
            <a:rPr lang="en-GB" sz="700" kern="1200" dirty="0"/>
            <a:t>vocabulary growth </a:t>
          </a:r>
        </a:p>
        <a:p>
          <a:pPr marL="57150" lvl="1" indent="-57150" algn="l" defTabSz="311150">
            <a:lnSpc>
              <a:spcPct val="90000"/>
            </a:lnSpc>
            <a:spcBef>
              <a:spcPct val="0"/>
            </a:spcBef>
            <a:spcAft>
              <a:spcPct val="15000"/>
            </a:spcAft>
            <a:buChar char="•"/>
          </a:pPr>
          <a:r>
            <a:rPr lang="en-GB" sz="700" kern="1200" dirty="0"/>
            <a:t>social language skills, library, </a:t>
          </a:r>
        </a:p>
        <a:p>
          <a:pPr marL="57150" lvl="1" indent="-57150" algn="l" defTabSz="311150">
            <a:lnSpc>
              <a:spcPct val="90000"/>
            </a:lnSpc>
            <a:spcBef>
              <a:spcPct val="0"/>
            </a:spcBef>
            <a:spcAft>
              <a:spcPct val="15000"/>
            </a:spcAft>
            <a:buChar char="•"/>
          </a:pPr>
          <a:r>
            <a:rPr lang="en-GB" sz="700" kern="1200" dirty="0"/>
            <a:t>local activities, </a:t>
          </a:r>
        </a:p>
        <a:p>
          <a:pPr marL="57150" lvl="1" indent="-57150" algn="l" defTabSz="311150">
            <a:lnSpc>
              <a:spcPct val="90000"/>
            </a:lnSpc>
            <a:spcBef>
              <a:spcPct val="0"/>
            </a:spcBef>
            <a:spcAft>
              <a:spcPct val="15000"/>
            </a:spcAft>
            <a:buChar char="•"/>
          </a:pPr>
          <a:r>
            <a:rPr lang="en-GB" sz="700" kern="1200" dirty="0"/>
            <a:t>speech and language therapies </a:t>
          </a:r>
        </a:p>
      </dsp:txBody>
      <dsp:txXfrm>
        <a:off x="3015231" y="3375285"/>
        <a:ext cx="999118" cy="999118"/>
      </dsp:txXfrm>
    </dsp:sp>
    <dsp:sp modelId="{2DE7FEE7-F30A-4CB2-8531-D81FB09A05FB}">
      <dsp:nvSpPr>
        <dsp:cNvPr id="0" name=""/>
        <dsp:cNvSpPr/>
      </dsp:nvSpPr>
      <dsp:spPr>
        <a:xfrm rot="16161356">
          <a:off x="3319533" y="2594076"/>
          <a:ext cx="367079" cy="4768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3375214" y="2744510"/>
        <a:ext cx="256955" cy="286126"/>
      </dsp:txXfrm>
    </dsp:sp>
    <dsp:sp modelId="{75EC4816-26F6-4C3D-A737-528D76AFB972}">
      <dsp:nvSpPr>
        <dsp:cNvPr id="0" name=""/>
        <dsp:cNvSpPr/>
      </dsp:nvSpPr>
      <dsp:spPr>
        <a:xfrm>
          <a:off x="2784638" y="1062925"/>
          <a:ext cx="1412966" cy="14129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(Rieser-Danner, Slaughter, 2024).</a:t>
          </a:r>
        </a:p>
      </dsp:txBody>
      <dsp:txXfrm>
        <a:off x="2991562" y="1269849"/>
        <a:ext cx="999118" cy="999118"/>
      </dsp:txXfrm>
    </dsp:sp>
    <dsp:sp modelId="{0CD904F6-DE24-4434-8C9E-506FA2D3E882}">
      <dsp:nvSpPr>
        <dsp:cNvPr id="0" name=""/>
        <dsp:cNvSpPr/>
      </dsp:nvSpPr>
      <dsp:spPr>
        <a:xfrm rot="19800000">
          <a:off x="4212937" y="1005684"/>
          <a:ext cx="376015" cy="4768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4220493" y="1129260"/>
        <a:ext cx="263211" cy="2861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A3D54-7826-4779-ADA1-2708EAA57144}">
      <dsp:nvSpPr>
        <dsp:cNvPr id="0" name=""/>
        <dsp:cNvSpPr/>
      </dsp:nvSpPr>
      <dsp:spPr>
        <a:xfrm>
          <a:off x="9292" y="1071905"/>
          <a:ext cx="1497357" cy="74867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Nature</a:t>
          </a:r>
          <a:r>
            <a:rPr lang="en-GB" sz="1100" kern="1200" dirty="0"/>
            <a:t> (biological factors</a:t>
          </a:r>
          <a:r>
            <a:rPr lang="en-GB" sz="700" kern="1200" dirty="0"/>
            <a:t>)</a:t>
          </a:r>
        </a:p>
      </dsp:txBody>
      <dsp:txXfrm>
        <a:off x="31220" y="1093833"/>
        <a:ext cx="1453501" cy="704822"/>
      </dsp:txXfrm>
    </dsp:sp>
    <dsp:sp modelId="{38FA3C4B-9C5F-437E-83CE-C54A68A085AB}">
      <dsp:nvSpPr>
        <dsp:cNvPr id="0" name=""/>
        <dsp:cNvSpPr/>
      </dsp:nvSpPr>
      <dsp:spPr>
        <a:xfrm>
          <a:off x="1880988" y="1071905"/>
          <a:ext cx="1497357" cy="74867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8890" rIns="13335" bIns="8890" numCol="1" spcCol="1270" anchor="ctr" anchorCtr="0">
          <a:noAutofit/>
        </a:bodyPr>
        <a:lstStyle/>
        <a:p>
          <a:pPr marL="0" lvl="0" indent="0" algn="ctr" defTabSz="311150">
            <a:lnSpc>
              <a:spcPct val="90000"/>
            </a:lnSpc>
            <a:spcBef>
              <a:spcPct val="0"/>
            </a:spcBef>
            <a:spcAft>
              <a:spcPct val="35000"/>
            </a:spcAft>
            <a:buNone/>
          </a:pPr>
          <a:r>
            <a:rPr lang="en-GB" sz="700" b="1" kern="1200"/>
            <a:t>Nature</a:t>
          </a:r>
          <a:r>
            <a:rPr lang="en-GB" sz="700" kern="1200"/>
            <a:t> refers to the </a:t>
          </a:r>
          <a:r>
            <a:rPr lang="en-GB" sz="700" b="1" kern="1200"/>
            <a:t>inherited biological and genetic factors</a:t>
          </a:r>
          <a:r>
            <a:rPr lang="en-GB" sz="700" kern="1200"/>
            <a:t> that influence a person's traits and behaviour. Examples, characteristics passed on from parents, such as certain conditions.</a:t>
          </a:r>
        </a:p>
      </dsp:txBody>
      <dsp:txXfrm>
        <a:off x="1902916" y="1093833"/>
        <a:ext cx="1453501" cy="704822"/>
      </dsp:txXfrm>
    </dsp:sp>
    <dsp:sp modelId="{6E6C9BEF-2CF6-45CE-8304-85060B2A2475}">
      <dsp:nvSpPr>
        <dsp:cNvPr id="0" name=""/>
        <dsp:cNvSpPr/>
      </dsp:nvSpPr>
      <dsp:spPr>
        <a:xfrm>
          <a:off x="2030724" y="1820584"/>
          <a:ext cx="149735" cy="561508"/>
        </a:xfrm>
        <a:custGeom>
          <a:avLst/>
          <a:gdLst/>
          <a:ahLst/>
          <a:cxnLst/>
          <a:rect l="0" t="0" r="0" b="0"/>
          <a:pathLst>
            <a:path>
              <a:moveTo>
                <a:pt x="0" y="0"/>
              </a:moveTo>
              <a:lnTo>
                <a:pt x="0" y="561508"/>
              </a:lnTo>
              <a:lnTo>
                <a:pt x="149735" y="561508"/>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6F8D6E-EE70-4264-A35E-35FF618F40EE}">
      <dsp:nvSpPr>
        <dsp:cNvPr id="0" name=""/>
        <dsp:cNvSpPr/>
      </dsp:nvSpPr>
      <dsp:spPr>
        <a:xfrm>
          <a:off x="2180460" y="2007754"/>
          <a:ext cx="1197885" cy="748678"/>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marL="0" lvl="0" indent="0" algn="ctr" defTabSz="400050">
            <a:lnSpc>
              <a:spcPct val="90000"/>
            </a:lnSpc>
            <a:spcBef>
              <a:spcPct val="0"/>
            </a:spcBef>
            <a:spcAft>
              <a:spcPct val="35000"/>
            </a:spcAft>
            <a:buNone/>
          </a:pPr>
          <a:r>
            <a:rPr lang="en-GB" sz="900" kern="1200"/>
            <a:t>Early brain development</a:t>
          </a:r>
        </a:p>
      </dsp:txBody>
      <dsp:txXfrm>
        <a:off x="2202388" y="2029682"/>
        <a:ext cx="1154029" cy="704822"/>
      </dsp:txXfrm>
    </dsp:sp>
    <dsp:sp modelId="{F8D17AE7-462D-4EEE-A8E7-2E6DAA65FEA4}">
      <dsp:nvSpPr>
        <dsp:cNvPr id="0" name=""/>
        <dsp:cNvSpPr/>
      </dsp:nvSpPr>
      <dsp:spPr>
        <a:xfrm>
          <a:off x="2030724" y="1820584"/>
          <a:ext cx="149735" cy="1497357"/>
        </a:xfrm>
        <a:custGeom>
          <a:avLst/>
          <a:gdLst/>
          <a:ahLst/>
          <a:cxnLst/>
          <a:rect l="0" t="0" r="0" b="0"/>
          <a:pathLst>
            <a:path>
              <a:moveTo>
                <a:pt x="0" y="0"/>
              </a:moveTo>
              <a:lnTo>
                <a:pt x="0" y="1497357"/>
              </a:lnTo>
              <a:lnTo>
                <a:pt x="149735" y="1497357"/>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A664C6E-C283-4251-A1A1-18F42032C215}">
      <dsp:nvSpPr>
        <dsp:cNvPr id="0" name=""/>
        <dsp:cNvSpPr/>
      </dsp:nvSpPr>
      <dsp:spPr>
        <a:xfrm>
          <a:off x="2180460" y="2943602"/>
          <a:ext cx="1197885" cy="748678"/>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marL="0" lvl="0" indent="0" algn="ctr" defTabSz="400050">
            <a:lnSpc>
              <a:spcPct val="90000"/>
            </a:lnSpc>
            <a:spcBef>
              <a:spcPct val="0"/>
            </a:spcBef>
            <a:spcAft>
              <a:spcPct val="35000"/>
            </a:spcAft>
            <a:buNone/>
          </a:pPr>
          <a:r>
            <a:rPr lang="en-GB" sz="900" kern="1200"/>
            <a:t>Temperament – personality traits, e.g., being calm, active, sociable or shy.</a:t>
          </a:r>
        </a:p>
      </dsp:txBody>
      <dsp:txXfrm>
        <a:off x="2202388" y="2965530"/>
        <a:ext cx="1154029" cy="704822"/>
      </dsp:txXfrm>
    </dsp:sp>
    <dsp:sp modelId="{9B99A595-954A-44D6-B962-E65D001FF2CD}">
      <dsp:nvSpPr>
        <dsp:cNvPr id="0" name=""/>
        <dsp:cNvSpPr/>
      </dsp:nvSpPr>
      <dsp:spPr>
        <a:xfrm>
          <a:off x="3752685" y="1071905"/>
          <a:ext cx="1497357" cy="748678"/>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13970" rIns="20955" bIns="13970" numCol="1" spcCol="1270" anchor="ctr" anchorCtr="0">
          <a:noAutofit/>
        </a:bodyPr>
        <a:lstStyle/>
        <a:p>
          <a:pPr marL="0" lvl="0" indent="0" algn="ctr" defTabSz="466725">
            <a:lnSpc>
              <a:spcPct val="90000"/>
            </a:lnSpc>
            <a:spcBef>
              <a:spcPct val="0"/>
            </a:spcBef>
            <a:spcAft>
              <a:spcPct val="35000"/>
            </a:spcAft>
            <a:buNone/>
          </a:pPr>
          <a:r>
            <a:rPr lang="en-GB" sz="1050" b="1" kern="1200" dirty="0"/>
            <a:t>Nurture </a:t>
          </a:r>
          <a:r>
            <a:rPr lang="en-GB" sz="1050" kern="1200" dirty="0"/>
            <a:t>(Environmental Factors</a:t>
          </a:r>
          <a:r>
            <a:rPr lang="en-GB" sz="700" kern="1200" dirty="0"/>
            <a:t>)</a:t>
          </a:r>
        </a:p>
      </dsp:txBody>
      <dsp:txXfrm>
        <a:off x="3774613" y="1093833"/>
        <a:ext cx="1453501" cy="704822"/>
      </dsp:txXfrm>
    </dsp:sp>
    <dsp:sp modelId="{C56AFA32-786F-403D-B322-A86F7BDF12C1}">
      <dsp:nvSpPr>
        <dsp:cNvPr id="0" name=""/>
        <dsp:cNvSpPr/>
      </dsp:nvSpPr>
      <dsp:spPr>
        <a:xfrm>
          <a:off x="5624381" y="1071905"/>
          <a:ext cx="1497357" cy="74867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8890" rIns="13335" bIns="8890" numCol="1" spcCol="1270" anchor="ctr" anchorCtr="0">
          <a:noAutofit/>
        </a:bodyPr>
        <a:lstStyle/>
        <a:p>
          <a:pPr marL="0" lvl="0" indent="0" algn="ctr" defTabSz="311150">
            <a:lnSpc>
              <a:spcPct val="90000"/>
            </a:lnSpc>
            <a:spcBef>
              <a:spcPct val="0"/>
            </a:spcBef>
            <a:spcAft>
              <a:spcPct val="35000"/>
            </a:spcAft>
            <a:buNone/>
          </a:pPr>
          <a:r>
            <a:rPr lang="en-GB" sz="700" kern="1200"/>
            <a:t>Social and cultural exposure, childcare disruptions, relocation, life experience, maternal depression, and language development.</a:t>
          </a:r>
        </a:p>
      </dsp:txBody>
      <dsp:txXfrm>
        <a:off x="5646309" y="1093833"/>
        <a:ext cx="1453501" cy="704822"/>
      </dsp:txXfrm>
    </dsp:sp>
    <dsp:sp modelId="{6AF26A06-BB81-4F25-9205-D1ADF872F5D1}">
      <dsp:nvSpPr>
        <dsp:cNvPr id="0" name=""/>
        <dsp:cNvSpPr/>
      </dsp:nvSpPr>
      <dsp:spPr>
        <a:xfrm>
          <a:off x="7496078" y="1071905"/>
          <a:ext cx="1497357" cy="74867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1430" rIns="17145" bIns="11430" numCol="1" spcCol="1270" anchor="ctr" anchorCtr="0">
          <a:noAutofit/>
        </a:bodyPr>
        <a:lstStyle/>
        <a:p>
          <a:pPr marL="0" lvl="0" indent="0" algn="ctr" defTabSz="400050">
            <a:lnSpc>
              <a:spcPct val="90000"/>
            </a:lnSpc>
            <a:spcBef>
              <a:spcPct val="0"/>
            </a:spcBef>
            <a:spcAft>
              <a:spcPct val="35000"/>
            </a:spcAft>
            <a:buNone/>
          </a:pPr>
          <a:r>
            <a:rPr lang="en-GB" sz="900" kern="1200" dirty="0"/>
            <a:t>Both biological and environmental factors likely influence Isaac’s development.</a:t>
          </a:r>
        </a:p>
      </dsp:txBody>
      <dsp:txXfrm>
        <a:off x="7518006" y="1093833"/>
        <a:ext cx="1453501" cy="704822"/>
      </dsp:txXfrm>
    </dsp:sp>
    <dsp:sp modelId="{D3194E8C-89FE-41F3-9F5E-A502F18A4B56}">
      <dsp:nvSpPr>
        <dsp:cNvPr id="0" name=""/>
        <dsp:cNvSpPr/>
      </dsp:nvSpPr>
      <dsp:spPr>
        <a:xfrm>
          <a:off x="9367774" y="1071905"/>
          <a:ext cx="1497357" cy="74867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13970" rIns="20955" bIns="13970" numCol="1" spcCol="1270" anchor="ctr" anchorCtr="0">
          <a:noAutofit/>
        </a:bodyPr>
        <a:lstStyle/>
        <a:p>
          <a:pPr marL="0" lvl="0" indent="0" algn="ctr" defTabSz="466725">
            <a:lnSpc>
              <a:spcPct val="90000"/>
            </a:lnSpc>
            <a:spcBef>
              <a:spcPct val="0"/>
            </a:spcBef>
            <a:spcAft>
              <a:spcPct val="35000"/>
            </a:spcAft>
            <a:buNone/>
          </a:pPr>
          <a:r>
            <a:rPr lang="en-GB" sz="1050" kern="1200" dirty="0"/>
            <a:t>(McLeod, 2024).</a:t>
          </a:r>
        </a:p>
      </dsp:txBody>
      <dsp:txXfrm>
        <a:off x="9389702" y="1093833"/>
        <a:ext cx="1453501" cy="7048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74477-1E10-4830-BBED-BE7FB31D9801}">
      <dsp:nvSpPr>
        <dsp:cNvPr id="0" name=""/>
        <dsp:cNvSpPr/>
      </dsp:nvSpPr>
      <dsp:spPr>
        <a:xfrm>
          <a:off x="3953" y="1648158"/>
          <a:ext cx="2377306" cy="90920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a:t>Speech and Language Development Environment</a:t>
          </a:r>
          <a:endParaRPr lang="en-GB" sz="1400" kern="1200"/>
        </a:p>
      </dsp:txBody>
      <dsp:txXfrm>
        <a:off x="3953" y="1648158"/>
        <a:ext cx="2377306" cy="909201"/>
      </dsp:txXfrm>
    </dsp:sp>
    <dsp:sp modelId="{A89D1CDE-9ADE-4089-9F66-C4C34D4F9BB9}">
      <dsp:nvSpPr>
        <dsp:cNvPr id="0" name=""/>
        <dsp:cNvSpPr/>
      </dsp:nvSpPr>
      <dsp:spPr>
        <a:xfrm>
          <a:off x="3953" y="2557360"/>
          <a:ext cx="2377306" cy="174376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a:t>Play groups</a:t>
          </a:r>
        </a:p>
        <a:p>
          <a:pPr marL="114300" lvl="1" indent="-114300" algn="l" defTabSz="622300">
            <a:lnSpc>
              <a:spcPct val="90000"/>
            </a:lnSpc>
            <a:spcBef>
              <a:spcPct val="0"/>
            </a:spcBef>
            <a:spcAft>
              <a:spcPct val="15000"/>
            </a:spcAft>
            <a:buChar char="•"/>
          </a:pPr>
          <a:r>
            <a:rPr lang="en-GB" sz="1400" kern="1200"/>
            <a:t>Storytelling</a:t>
          </a:r>
        </a:p>
        <a:p>
          <a:pPr marL="114300" lvl="1" indent="-114300" algn="l" defTabSz="622300">
            <a:lnSpc>
              <a:spcPct val="90000"/>
            </a:lnSpc>
            <a:spcBef>
              <a:spcPct val="0"/>
            </a:spcBef>
            <a:spcAft>
              <a:spcPct val="15000"/>
            </a:spcAft>
            <a:buChar char="•"/>
          </a:pPr>
          <a:r>
            <a:rPr lang="en-GB" sz="1400" kern="1200"/>
            <a:t>Shared reading</a:t>
          </a:r>
        </a:p>
      </dsp:txBody>
      <dsp:txXfrm>
        <a:off x="3953" y="2557360"/>
        <a:ext cx="2377306" cy="1743761"/>
      </dsp:txXfrm>
    </dsp:sp>
    <dsp:sp modelId="{CFDDE381-5043-4DD1-9453-0B9FAFE4E3FE}">
      <dsp:nvSpPr>
        <dsp:cNvPr id="0" name=""/>
        <dsp:cNvSpPr/>
      </dsp:nvSpPr>
      <dsp:spPr>
        <a:xfrm>
          <a:off x="2714082" y="1648158"/>
          <a:ext cx="2377306" cy="90920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a:t>Parent support</a:t>
          </a:r>
          <a:endParaRPr lang="en-GB" sz="1400" kern="1200"/>
        </a:p>
      </dsp:txBody>
      <dsp:txXfrm>
        <a:off x="2714082" y="1648158"/>
        <a:ext cx="2377306" cy="909201"/>
      </dsp:txXfrm>
    </dsp:sp>
    <dsp:sp modelId="{8CF24C3D-AD91-4820-AB85-D273396D2240}">
      <dsp:nvSpPr>
        <dsp:cNvPr id="0" name=""/>
        <dsp:cNvSpPr/>
      </dsp:nvSpPr>
      <dsp:spPr>
        <a:xfrm>
          <a:off x="2714082" y="2557360"/>
          <a:ext cx="2377306" cy="174376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a:t>Parenting programme</a:t>
          </a:r>
        </a:p>
        <a:p>
          <a:pPr marL="114300" lvl="1" indent="-114300" algn="l" defTabSz="622300">
            <a:lnSpc>
              <a:spcPct val="90000"/>
            </a:lnSpc>
            <a:spcBef>
              <a:spcPct val="0"/>
            </a:spcBef>
            <a:spcAft>
              <a:spcPct val="15000"/>
            </a:spcAft>
            <a:buChar char="•"/>
          </a:pPr>
          <a:r>
            <a:rPr lang="en-GB" sz="1400" kern="1200"/>
            <a:t>Mental health support</a:t>
          </a:r>
        </a:p>
        <a:p>
          <a:pPr marL="114300" lvl="1" indent="-114300" algn="l" defTabSz="622300">
            <a:lnSpc>
              <a:spcPct val="90000"/>
            </a:lnSpc>
            <a:spcBef>
              <a:spcPct val="0"/>
            </a:spcBef>
            <a:spcAft>
              <a:spcPct val="15000"/>
            </a:spcAft>
            <a:buChar char="•"/>
          </a:pPr>
          <a:r>
            <a:rPr lang="en-GB" sz="1400" kern="1200"/>
            <a:t>Evidence-based teaching</a:t>
          </a:r>
        </a:p>
      </dsp:txBody>
      <dsp:txXfrm>
        <a:off x="2714082" y="2557360"/>
        <a:ext cx="2377306" cy="1743761"/>
      </dsp:txXfrm>
    </dsp:sp>
    <dsp:sp modelId="{173EC78B-B370-46F1-A0B5-9B25DAA1BC73}">
      <dsp:nvSpPr>
        <dsp:cNvPr id="0" name=""/>
        <dsp:cNvSpPr/>
      </dsp:nvSpPr>
      <dsp:spPr>
        <a:xfrm>
          <a:off x="5424211" y="1648158"/>
          <a:ext cx="2377306" cy="90920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a:t>Multi-agency collaboration should include professionals from various fields, such as:</a:t>
          </a:r>
          <a:endParaRPr lang="en-GB" sz="1400" kern="1200"/>
        </a:p>
      </dsp:txBody>
      <dsp:txXfrm>
        <a:off x="5424211" y="1648158"/>
        <a:ext cx="2377306" cy="909201"/>
      </dsp:txXfrm>
    </dsp:sp>
    <dsp:sp modelId="{60F2A3B9-09A0-4479-A2FF-9188C436D47A}">
      <dsp:nvSpPr>
        <dsp:cNvPr id="0" name=""/>
        <dsp:cNvSpPr/>
      </dsp:nvSpPr>
      <dsp:spPr>
        <a:xfrm>
          <a:off x="5424211" y="2557360"/>
          <a:ext cx="2377306" cy="174376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a:t>social workers, </a:t>
          </a:r>
        </a:p>
        <a:p>
          <a:pPr marL="114300" lvl="1" indent="-114300" algn="l" defTabSz="622300">
            <a:lnSpc>
              <a:spcPct val="90000"/>
            </a:lnSpc>
            <a:spcBef>
              <a:spcPct val="0"/>
            </a:spcBef>
            <a:spcAft>
              <a:spcPct val="15000"/>
            </a:spcAft>
            <a:buChar char="•"/>
          </a:pPr>
          <a:r>
            <a:rPr lang="en-GB" sz="1400" kern="1200"/>
            <a:t>Family support worker</a:t>
          </a:r>
        </a:p>
        <a:p>
          <a:pPr marL="114300" lvl="1" indent="-114300" algn="l" defTabSz="622300">
            <a:lnSpc>
              <a:spcPct val="90000"/>
            </a:lnSpc>
            <a:spcBef>
              <a:spcPct val="0"/>
            </a:spcBef>
            <a:spcAft>
              <a:spcPct val="15000"/>
            </a:spcAft>
            <a:buChar char="•"/>
          </a:pPr>
          <a:r>
            <a:rPr lang="en-GB" sz="1400" kern="1200"/>
            <a:t>child and family practitioners, </a:t>
          </a:r>
        </a:p>
        <a:p>
          <a:pPr marL="114300" lvl="1" indent="-114300" algn="l" defTabSz="622300">
            <a:lnSpc>
              <a:spcPct val="90000"/>
            </a:lnSpc>
            <a:spcBef>
              <a:spcPct val="0"/>
            </a:spcBef>
            <a:spcAft>
              <a:spcPct val="15000"/>
            </a:spcAft>
            <a:buChar char="•"/>
          </a:pPr>
          <a:r>
            <a:rPr lang="en-GB" sz="1400" kern="1200"/>
            <a:t>foster carers, </a:t>
          </a:r>
        </a:p>
        <a:p>
          <a:pPr marL="114300" lvl="1" indent="-114300" algn="l" defTabSz="622300">
            <a:lnSpc>
              <a:spcPct val="90000"/>
            </a:lnSpc>
            <a:spcBef>
              <a:spcPct val="0"/>
            </a:spcBef>
            <a:spcAft>
              <a:spcPct val="15000"/>
            </a:spcAft>
            <a:buChar char="•"/>
          </a:pPr>
          <a:r>
            <a:rPr lang="en-GB" sz="1400" kern="1200"/>
            <a:t>Health visitors</a:t>
          </a:r>
        </a:p>
        <a:p>
          <a:pPr marL="114300" lvl="1" indent="-114300" algn="l" defTabSz="622300">
            <a:lnSpc>
              <a:spcPct val="90000"/>
            </a:lnSpc>
            <a:spcBef>
              <a:spcPct val="0"/>
            </a:spcBef>
            <a:spcAft>
              <a:spcPct val="15000"/>
            </a:spcAft>
            <a:buChar char="•"/>
          </a:pPr>
          <a:r>
            <a:rPr lang="en-GB" sz="1400" kern="1200"/>
            <a:t>and educators </a:t>
          </a:r>
        </a:p>
      </dsp:txBody>
      <dsp:txXfrm>
        <a:off x="5424211" y="2557360"/>
        <a:ext cx="2377306" cy="1743761"/>
      </dsp:txXfrm>
    </dsp:sp>
    <dsp:sp modelId="{A4A70F53-4C56-4444-ADB1-C62E26E9B3DF}">
      <dsp:nvSpPr>
        <dsp:cNvPr id="0" name=""/>
        <dsp:cNvSpPr/>
      </dsp:nvSpPr>
      <dsp:spPr>
        <a:xfrm>
          <a:off x="8134340" y="1648158"/>
          <a:ext cx="2377306" cy="90920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a:t>(Hanbury, 2025)</a:t>
          </a:r>
        </a:p>
      </dsp:txBody>
      <dsp:txXfrm>
        <a:off x="8134340" y="1648158"/>
        <a:ext cx="2377306" cy="909201"/>
      </dsp:txXfrm>
    </dsp:sp>
    <dsp:sp modelId="{D45818A2-555E-4FC5-B495-08B957B93E57}">
      <dsp:nvSpPr>
        <dsp:cNvPr id="0" name=""/>
        <dsp:cNvSpPr/>
      </dsp:nvSpPr>
      <dsp:spPr>
        <a:xfrm>
          <a:off x="8134340" y="2557360"/>
          <a:ext cx="2377306" cy="174376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04D24C-1A21-4AA0-9217-A70473EF6617}">
      <dsp:nvSpPr>
        <dsp:cNvPr id="0" name=""/>
        <dsp:cNvSpPr/>
      </dsp:nvSpPr>
      <dsp:spPr>
        <a:xfrm>
          <a:off x="53" y="48171"/>
          <a:ext cx="5106412" cy="5760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b="1" kern="1200"/>
            <a:t>Strengths</a:t>
          </a:r>
          <a:endParaRPr lang="en-GB" sz="2000" kern="1200"/>
        </a:p>
      </dsp:txBody>
      <dsp:txXfrm>
        <a:off x="53" y="48171"/>
        <a:ext cx="5106412" cy="576000"/>
      </dsp:txXfrm>
    </dsp:sp>
    <dsp:sp modelId="{1B8DB1F1-F16B-4476-BE13-8DB2E1D0A6C4}">
      <dsp:nvSpPr>
        <dsp:cNvPr id="0" name=""/>
        <dsp:cNvSpPr/>
      </dsp:nvSpPr>
      <dsp:spPr>
        <a:xfrm>
          <a:off x="53" y="624171"/>
          <a:ext cx="5106412" cy="3520462"/>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a:t>Highlights how important early relationships are for a child's development.</a:t>
          </a:r>
        </a:p>
        <a:p>
          <a:pPr marL="228600" lvl="1" indent="-228600" algn="l" defTabSz="889000">
            <a:lnSpc>
              <a:spcPct val="90000"/>
            </a:lnSpc>
            <a:spcBef>
              <a:spcPct val="0"/>
            </a:spcBef>
            <a:spcAft>
              <a:spcPct val="15000"/>
            </a:spcAft>
            <a:buChar char="•"/>
          </a:pPr>
          <a:r>
            <a:rPr lang="en-GB" sz="2000" kern="1200"/>
            <a:t>Supported by research studies and evidence.</a:t>
          </a:r>
        </a:p>
        <a:p>
          <a:pPr marL="228600" lvl="1" indent="-228600" algn="l" defTabSz="889000">
            <a:lnSpc>
              <a:spcPct val="90000"/>
            </a:lnSpc>
            <a:spcBef>
              <a:spcPct val="0"/>
            </a:spcBef>
            <a:spcAft>
              <a:spcPct val="15000"/>
            </a:spcAft>
            <a:buChar char="•"/>
          </a:pPr>
          <a:r>
            <a:rPr lang="en-GB" sz="2000" kern="1200"/>
            <a:t>Has helped shape modern childcare and early years practices.</a:t>
          </a:r>
        </a:p>
        <a:p>
          <a:pPr marL="228600" lvl="1" indent="-228600" algn="l" defTabSz="889000">
            <a:lnSpc>
              <a:spcPct val="90000"/>
            </a:lnSpc>
            <a:spcBef>
              <a:spcPct val="0"/>
            </a:spcBef>
            <a:spcAft>
              <a:spcPct val="15000"/>
            </a:spcAft>
            <a:buChar char="•"/>
          </a:pPr>
          <a:r>
            <a:rPr lang="en-GB" sz="2000" kern="1200"/>
            <a:t>Helps adults understand and meet children's emotional needs.</a:t>
          </a:r>
        </a:p>
      </dsp:txBody>
      <dsp:txXfrm>
        <a:off x="53" y="624171"/>
        <a:ext cx="5106412" cy="3520462"/>
      </dsp:txXfrm>
    </dsp:sp>
    <dsp:sp modelId="{C2B22566-A892-490D-BEEE-881DD6E73762}">
      <dsp:nvSpPr>
        <dsp:cNvPr id="0" name=""/>
        <dsp:cNvSpPr/>
      </dsp:nvSpPr>
      <dsp:spPr>
        <a:xfrm>
          <a:off x="5821363" y="48171"/>
          <a:ext cx="5106412" cy="576000"/>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b="1" kern="1200"/>
            <a:t>Limitations</a:t>
          </a:r>
          <a:endParaRPr lang="en-GB" sz="2000" kern="1200"/>
        </a:p>
      </dsp:txBody>
      <dsp:txXfrm>
        <a:off x="5821363" y="48171"/>
        <a:ext cx="5106412" cy="576000"/>
      </dsp:txXfrm>
    </dsp:sp>
    <dsp:sp modelId="{031A31DE-92D3-459C-9B8A-FDF2CCDCF6A4}">
      <dsp:nvSpPr>
        <dsp:cNvPr id="0" name=""/>
        <dsp:cNvSpPr/>
      </dsp:nvSpPr>
      <dsp:spPr>
        <a:xfrm>
          <a:off x="5821363" y="624171"/>
          <a:ext cx="5106412" cy="3520462"/>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a:t>Places a lot of importance on the mother, which may overlook the role of other caregivers.</a:t>
          </a:r>
        </a:p>
        <a:p>
          <a:pPr marL="228600" lvl="1" indent="-228600" algn="l" defTabSz="889000">
            <a:lnSpc>
              <a:spcPct val="90000"/>
            </a:lnSpc>
            <a:spcBef>
              <a:spcPct val="0"/>
            </a:spcBef>
            <a:spcAft>
              <a:spcPct val="15000"/>
            </a:spcAft>
            <a:buChar char="•"/>
          </a:pPr>
          <a:r>
            <a:rPr lang="en-GB" sz="2000" kern="1200"/>
            <a:t>Does not fully consider the impact of wider social and environmental factors.</a:t>
          </a:r>
        </a:p>
        <a:p>
          <a:pPr marL="228600" lvl="1" indent="-228600" algn="l" defTabSz="889000">
            <a:lnSpc>
              <a:spcPct val="90000"/>
            </a:lnSpc>
            <a:spcBef>
              <a:spcPct val="0"/>
            </a:spcBef>
            <a:spcAft>
              <a:spcPct val="15000"/>
            </a:spcAft>
            <a:buChar char="•"/>
          </a:pPr>
          <a:r>
            <a:rPr lang="en-GB" sz="2000" kern="1200"/>
            <a:t>Some of the research and ideas may be based mainly on Western cultures and may not apply everywhere.</a:t>
          </a:r>
        </a:p>
        <a:p>
          <a:pPr marL="228600" lvl="1" indent="-228600" algn="l" defTabSz="889000">
            <a:lnSpc>
              <a:spcPct val="90000"/>
            </a:lnSpc>
            <a:spcBef>
              <a:spcPct val="0"/>
            </a:spcBef>
            <a:spcAft>
              <a:spcPct val="15000"/>
            </a:spcAft>
            <a:buChar char="•"/>
          </a:pPr>
          <a:r>
            <a:rPr lang="en-GB" sz="2000" kern="1200"/>
            <a:t>Children’s development is influenced by multiple factors beyond attachment (Bowlby, 1982).</a:t>
          </a:r>
        </a:p>
      </dsp:txBody>
      <dsp:txXfrm>
        <a:off x="5821363" y="624171"/>
        <a:ext cx="5106412" cy="352046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6/20/2026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6/20/2026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1366932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966797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4765A-CA23-8549-08DA-41A29F9147E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F423381-8103-D415-0739-D02C5E2A0E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2982B42-708E-276A-3CB2-0B7C5ABE8FCC}"/>
              </a:ext>
            </a:extLst>
          </p:cNvPr>
          <p:cNvSpPr>
            <a:spLocks noGrp="1"/>
          </p:cNvSpPr>
          <p:nvPr>
            <p:ph type="dt" sz="half" idx="10"/>
          </p:nvPr>
        </p:nvSpPr>
        <p:spPr/>
        <p:txBody>
          <a:bodyPr/>
          <a:lstStyle/>
          <a:p>
            <a:fld id="{29814657-813A-4D7B-A2F8-E573BA1645D3}" type="datetime1">
              <a:rPr lang="en-US" smtClean="0"/>
              <a:t>6/20/2026</a:t>
            </a:fld>
            <a:endParaRPr lang="en-US" dirty="0"/>
          </a:p>
        </p:txBody>
      </p:sp>
      <p:sp>
        <p:nvSpPr>
          <p:cNvPr id="5" name="Footer Placeholder 4">
            <a:extLst>
              <a:ext uri="{FF2B5EF4-FFF2-40B4-BE49-F238E27FC236}">
                <a16:creationId xmlns:a16="http://schemas.microsoft.com/office/drawing/2014/main" id="{0D3902BE-9F41-F333-6A61-3CB47D492219}"/>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2F541BD5-66AE-9CB0-FF40-90B4256F53F5}"/>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60486542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15701-4B20-DC77-51C0-BB8437EA3C5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EF7205E-D50C-CDF7-0E5B-A5304E3231F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97FE237-2976-0911-CCD9-4B8265258B46}"/>
              </a:ext>
            </a:extLst>
          </p:cNvPr>
          <p:cNvSpPr>
            <a:spLocks noGrp="1"/>
          </p:cNvSpPr>
          <p:nvPr>
            <p:ph type="dt" sz="half" idx="10"/>
          </p:nvPr>
        </p:nvSpPr>
        <p:spPr/>
        <p:txBody>
          <a:bodyPr/>
          <a:lstStyle/>
          <a:p>
            <a:fld id="{29814657-813A-4D7B-A2F8-E573BA1645D3}" type="datetime1">
              <a:rPr lang="en-US" smtClean="0"/>
              <a:t>6/20/2026</a:t>
            </a:fld>
            <a:endParaRPr lang="en-US" dirty="0"/>
          </a:p>
        </p:txBody>
      </p:sp>
      <p:sp>
        <p:nvSpPr>
          <p:cNvPr id="5" name="Footer Placeholder 4">
            <a:extLst>
              <a:ext uri="{FF2B5EF4-FFF2-40B4-BE49-F238E27FC236}">
                <a16:creationId xmlns:a16="http://schemas.microsoft.com/office/drawing/2014/main" id="{9119708A-B8CE-6832-06E7-684AFC237649}"/>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37CE179D-8E1F-B0D2-DED8-EF5B0323E6C5}"/>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14456475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9AC71-EA55-E0F9-C2D2-9EAFF0C07CF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F93B793-B463-88DC-7964-E768FC13565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C09B2E-0E66-20D3-FCD6-D384C145DB62}"/>
              </a:ext>
            </a:extLst>
          </p:cNvPr>
          <p:cNvSpPr>
            <a:spLocks noGrp="1"/>
          </p:cNvSpPr>
          <p:nvPr>
            <p:ph type="dt" sz="half" idx="10"/>
          </p:nvPr>
        </p:nvSpPr>
        <p:spPr/>
        <p:txBody>
          <a:bodyPr/>
          <a:lstStyle/>
          <a:p>
            <a:fld id="{29814657-813A-4D7B-A2F8-E573BA1645D3}" type="datetime1">
              <a:rPr lang="en-US" smtClean="0"/>
              <a:t>6/20/2026</a:t>
            </a:fld>
            <a:endParaRPr lang="en-US" dirty="0"/>
          </a:p>
        </p:txBody>
      </p:sp>
      <p:sp>
        <p:nvSpPr>
          <p:cNvPr id="5" name="Footer Placeholder 4">
            <a:extLst>
              <a:ext uri="{FF2B5EF4-FFF2-40B4-BE49-F238E27FC236}">
                <a16:creationId xmlns:a16="http://schemas.microsoft.com/office/drawing/2014/main" id="{1BF16625-873C-3614-6874-F7B0C6541F96}"/>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2F38BA15-A8E3-A2B2-BFD3-67E55A21D283}"/>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45424714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F87D7-611B-8189-E790-10F8241971A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DA2F22D-CFB8-096D-11EF-05D29B5F8C2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6A215C8-2746-384E-95D6-2D908CED49A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8FC4F24-8051-C414-1972-91C615AF3917}"/>
              </a:ext>
            </a:extLst>
          </p:cNvPr>
          <p:cNvSpPr>
            <a:spLocks noGrp="1"/>
          </p:cNvSpPr>
          <p:nvPr>
            <p:ph type="dt" sz="half" idx="10"/>
          </p:nvPr>
        </p:nvSpPr>
        <p:spPr/>
        <p:txBody>
          <a:bodyPr/>
          <a:lstStyle/>
          <a:p>
            <a:fld id="{29814657-813A-4D7B-A2F8-E573BA1645D3}" type="datetime1">
              <a:rPr lang="en-US" smtClean="0"/>
              <a:t>6/20/2026</a:t>
            </a:fld>
            <a:endParaRPr lang="en-US" dirty="0"/>
          </a:p>
        </p:txBody>
      </p:sp>
      <p:sp>
        <p:nvSpPr>
          <p:cNvPr id="6" name="Footer Placeholder 5">
            <a:extLst>
              <a:ext uri="{FF2B5EF4-FFF2-40B4-BE49-F238E27FC236}">
                <a16:creationId xmlns:a16="http://schemas.microsoft.com/office/drawing/2014/main" id="{82117131-CEA9-4C7C-0D2C-90E85C6AE32D}"/>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40BEFECB-91D1-A584-90A0-CDDD7007CA7D}"/>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45455785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46EE6-C9F1-F5D6-68F9-F744A10A10B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C582DBB-A67A-6A33-B536-654EB8B91E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CB43E2-BC56-64B1-7962-F4E1191B35D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1E1632E-9BCF-AD11-F54C-F47F751F1A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30EB79-6F95-4CD8-FE63-AA6E1D4BD3D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9957E39-5610-A43F-A954-AAE8DE284FF3}"/>
              </a:ext>
            </a:extLst>
          </p:cNvPr>
          <p:cNvSpPr>
            <a:spLocks noGrp="1"/>
          </p:cNvSpPr>
          <p:nvPr>
            <p:ph type="dt" sz="half" idx="10"/>
          </p:nvPr>
        </p:nvSpPr>
        <p:spPr/>
        <p:txBody>
          <a:bodyPr/>
          <a:lstStyle/>
          <a:p>
            <a:fld id="{29814657-813A-4D7B-A2F8-E573BA1645D3}" type="datetime1">
              <a:rPr lang="en-US" smtClean="0"/>
              <a:t>6/20/2026</a:t>
            </a:fld>
            <a:endParaRPr lang="en-US" dirty="0"/>
          </a:p>
        </p:txBody>
      </p:sp>
      <p:sp>
        <p:nvSpPr>
          <p:cNvPr id="8" name="Footer Placeholder 7">
            <a:extLst>
              <a:ext uri="{FF2B5EF4-FFF2-40B4-BE49-F238E27FC236}">
                <a16:creationId xmlns:a16="http://schemas.microsoft.com/office/drawing/2014/main" id="{46F7EEEB-61C9-32C3-5272-08AE28A45FB8}"/>
              </a:ext>
            </a:extLst>
          </p:cNvPr>
          <p:cNvSpPr>
            <a:spLocks noGrp="1"/>
          </p:cNvSpPr>
          <p:nvPr>
            <p:ph type="ftr" sz="quarter" idx="11"/>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B6A163F9-3EEB-FBF3-EF00-D2619F24680A}"/>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46763673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5831F-B21B-ED3C-7A30-EE8F2DE7B43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9CB8B49-E81A-64F8-7E41-DBE2CA65DA73}"/>
              </a:ext>
            </a:extLst>
          </p:cNvPr>
          <p:cNvSpPr>
            <a:spLocks noGrp="1"/>
          </p:cNvSpPr>
          <p:nvPr>
            <p:ph type="dt" sz="half" idx="10"/>
          </p:nvPr>
        </p:nvSpPr>
        <p:spPr/>
        <p:txBody>
          <a:bodyPr/>
          <a:lstStyle/>
          <a:p>
            <a:fld id="{D7B20C69-CB4E-44F7-A408-67C55627795C}" type="datetime1">
              <a:rPr lang="en-US" smtClean="0"/>
              <a:t>6/20/2026</a:t>
            </a:fld>
            <a:endParaRPr lang="en-US"/>
          </a:p>
        </p:txBody>
      </p:sp>
      <p:sp>
        <p:nvSpPr>
          <p:cNvPr id="4" name="Footer Placeholder 3">
            <a:extLst>
              <a:ext uri="{FF2B5EF4-FFF2-40B4-BE49-F238E27FC236}">
                <a16:creationId xmlns:a16="http://schemas.microsoft.com/office/drawing/2014/main" id="{C9EADF38-6DDE-E2CD-8B6D-D6BB598D138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2AC004-4DF0-1AB8-AD40-C947A66190F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44899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4A30C7-2B26-A2BA-A537-4F03568C1139}"/>
              </a:ext>
            </a:extLst>
          </p:cNvPr>
          <p:cNvSpPr>
            <a:spLocks noGrp="1"/>
          </p:cNvSpPr>
          <p:nvPr>
            <p:ph type="dt" sz="half" idx="10"/>
          </p:nvPr>
        </p:nvSpPr>
        <p:spPr/>
        <p:txBody>
          <a:bodyPr/>
          <a:lstStyle/>
          <a:p>
            <a:fld id="{29814657-813A-4D7B-A2F8-E573BA1645D3}" type="datetime1">
              <a:rPr lang="en-US" smtClean="0"/>
              <a:t>6/20/2026</a:t>
            </a:fld>
            <a:endParaRPr lang="en-US" dirty="0"/>
          </a:p>
        </p:txBody>
      </p:sp>
      <p:sp>
        <p:nvSpPr>
          <p:cNvPr id="3" name="Footer Placeholder 2">
            <a:extLst>
              <a:ext uri="{FF2B5EF4-FFF2-40B4-BE49-F238E27FC236}">
                <a16:creationId xmlns:a16="http://schemas.microsoft.com/office/drawing/2014/main" id="{0528D20A-979F-55C9-9EAD-6E4B8FEA98FB}"/>
              </a:ext>
            </a:extLst>
          </p:cNvPr>
          <p:cNvSpPr>
            <a:spLocks noGrp="1"/>
          </p:cNvSpPr>
          <p:nvPr>
            <p:ph type="ftr" sz="quarter" idx="11"/>
          </p:nvPr>
        </p:nvSpPr>
        <p:spPr/>
        <p:txBody>
          <a:bodyPr/>
          <a:lstStyle/>
          <a:p>
            <a:r>
              <a:rPr lang="en-US"/>
              <a:t>Sample Footer Text</a:t>
            </a:r>
            <a:endParaRPr lang="en-US" dirty="0"/>
          </a:p>
        </p:txBody>
      </p:sp>
      <p:sp>
        <p:nvSpPr>
          <p:cNvPr id="4" name="Slide Number Placeholder 3">
            <a:extLst>
              <a:ext uri="{FF2B5EF4-FFF2-40B4-BE49-F238E27FC236}">
                <a16:creationId xmlns:a16="http://schemas.microsoft.com/office/drawing/2014/main" id="{AE7FE786-715B-DB33-5C70-B006E26CD6EF}"/>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04354038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BF710-A9E1-2C17-40C2-EA1D26EF45B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61EBA63-22F5-6BC1-EFAE-ABCE462881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DDFF33C-467A-A573-D409-1F202D3F66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1F64A4-7EA2-A461-EFD1-21F8F2AAD7E4}"/>
              </a:ext>
            </a:extLst>
          </p:cNvPr>
          <p:cNvSpPr>
            <a:spLocks noGrp="1"/>
          </p:cNvSpPr>
          <p:nvPr>
            <p:ph type="dt" sz="half" idx="10"/>
          </p:nvPr>
        </p:nvSpPr>
        <p:spPr/>
        <p:txBody>
          <a:bodyPr/>
          <a:lstStyle/>
          <a:p>
            <a:fld id="{572A1522-8F1E-408E-ABA2-6F5B206582B8}" type="datetime1">
              <a:rPr lang="en-US" smtClean="0"/>
              <a:t>6/20/2026</a:t>
            </a:fld>
            <a:endParaRPr lang="en-US"/>
          </a:p>
        </p:txBody>
      </p:sp>
      <p:sp>
        <p:nvSpPr>
          <p:cNvPr id="6" name="Footer Placeholder 5">
            <a:extLst>
              <a:ext uri="{FF2B5EF4-FFF2-40B4-BE49-F238E27FC236}">
                <a16:creationId xmlns:a16="http://schemas.microsoft.com/office/drawing/2014/main" id="{9A6D10C4-86C6-6A8C-E4F0-03324D8A1D05}"/>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C01D946-77DD-91D2-DA59-9134899FED3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497222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A815A-BDF7-0A9E-4333-B28825FD24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9AEADF5-3857-9F11-45B8-84BBF32C06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688DD89-E7EC-8A03-F6F7-7C8701EF08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ECD165-7DB7-DAE6-6264-E24B6ED01B5F}"/>
              </a:ext>
            </a:extLst>
          </p:cNvPr>
          <p:cNvSpPr>
            <a:spLocks noGrp="1"/>
          </p:cNvSpPr>
          <p:nvPr>
            <p:ph type="dt" sz="half" idx="10"/>
          </p:nvPr>
        </p:nvSpPr>
        <p:spPr/>
        <p:txBody>
          <a:bodyPr/>
          <a:lstStyle/>
          <a:p>
            <a:fld id="{3E19A776-5AE6-4251-8560-C6066D0B46D6}" type="datetime1">
              <a:rPr lang="en-US" smtClean="0"/>
              <a:t>6/20/2026</a:t>
            </a:fld>
            <a:endParaRPr lang="en-US"/>
          </a:p>
        </p:txBody>
      </p:sp>
      <p:sp>
        <p:nvSpPr>
          <p:cNvPr id="6" name="Footer Placeholder 5">
            <a:extLst>
              <a:ext uri="{FF2B5EF4-FFF2-40B4-BE49-F238E27FC236}">
                <a16:creationId xmlns:a16="http://schemas.microsoft.com/office/drawing/2014/main" id="{2E9327AB-A264-034E-5299-554E80B89742}"/>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F6381E91-0112-8306-8CE4-9770CA19277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1481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0F53F-B4E0-83D1-8388-1D4CC0D122A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2FD04C0-7EA9-DA29-F565-B31D4FB33D0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3713A5-3FDF-8857-599C-2ABA65A0A9F2}"/>
              </a:ext>
            </a:extLst>
          </p:cNvPr>
          <p:cNvSpPr>
            <a:spLocks noGrp="1"/>
          </p:cNvSpPr>
          <p:nvPr>
            <p:ph type="dt" sz="half" idx="10"/>
          </p:nvPr>
        </p:nvSpPr>
        <p:spPr/>
        <p:txBody>
          <a:bodyPr/>
          <a:lstStyle/>
          <a:p>
            <a:fld id="{29814657-813A-4D7B-A2F8-E573BA1645D3}" type="datetime1">
              <a:rPr lang="en-US" smtClean="0"/>
              <a:t>6/20/2026</a:t>
            </a:fld>
            <a:endParaRPr lang="en-US" dirty="0"/>
          </a:p>
        </p:txBody>
      </p:sp>
      <p:sp>
        <p:nvSpPr>
          <p:cNvPr id="5" name="Footer Placeholder 4">
            <a:extLst>
              <a:ext uri="{FF2B5EF4-FFF2-40B4-BE49-F238E27FC236}">
                <a16:creationId xmlns:a16="http://schemas.microsoft.com/office/drawing/2014/main" id="{075AB5FF-0EB4-5CA6-22C7-E5124CB1A9BC}"/>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74C5D314-4D35-8F29-1455-31318AE7CF19}"/>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61518157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B1FEC4-3A8A-6AF5-22A4-10EC8C85C0A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2EDCDD2-751F-E19E-4333-20C60174946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252E372-AD47-18D4-643F-CBBD4E1DD6C8}"/>
              </a:ext>
            </a:extLst>
          </p:cNvPr>
          <p:cNvSpPr>
            <a:spLocks noGrp="1"/>
          </p:cNvSpPr>
          <p:nvPr>
            <p:ph type="dt" sz="half" idx="10"/>
          </p:nvPr>
        </p:nvSpPr>
        <p:spPr/>
        <p:txBody>
          <a:bodyPr/>
          <a:lstStyle/>
          <a:p>
            <a:fld id="{29814657-813A-4D7B-A2F8-E573BA1645D3}" type="datetime1">
              <a:rPr lang="en-US" smtClean="0"/>
              <a:t>6/20/2026</a:t>
            </a:fld>
            <a:endParaRPr lang="en-US" dirty="0"/>
          </a:p>
        </p:txBody>
      </p:sp>
      <p:sp>
        <p:nvSpPr>
          <p:cNvPr id="5" name="Footer Placeholder 4">
            <a:extLst>
              <a:ext uri="{FF2B5EF4-FFF2-40B4-BE49-F238E27FC236}">
                <a16:creationId xmlns:a16="http://schemas.microsoft.com/office/drawing/2014/main" id="{CFB95865-A406-794F-9211-E136E0E620F1}"/>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C0F39C66-C7A6-C326-00C4-1E8D1D270C68}"/>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76353612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Section Header">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p>
            <a:fld id="{1415DC98-F527-4737-A5B9-3597210FA2F7}" type="datetime1">
              <a:rPr lang="en-US" smtClean="0"/>
              <a:t>6/20/2026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73088278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GB"/>
              <a:t>Click to edit Master title style</a:t>
            </a:r>
            <a:endParaRPr lang="en-US" dirty="0"/>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E5F44E88-89D9-49CC-9E37-1AF77A031198}" type="datetime1">
              <a:rPr lang="en-US" smtClean="0"/>
              <a:t>6/20/2026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36651502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tx2"/>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C6C0090-085A-1FB3-B3B7-D8DA73A125FE}"/>
              </a:ext>
            </a:extLst>
          </p:cNvPr>
          <p:cNvSpPr>
            <a:spLocks noGrp="1"/>
          </p:cNvSpPr>
          <p:nvPr>
            <p:ph type="ctrTitle"/>
          </p:nvPr>
        </p:nvSpPr>
        <p:spPr>
          <a:xfrm>
            <a:off x="614172" y="4419600"/>
            <a:ext cx="10963657" cy="1352245"/>
          </a:xfrm>
        </p:spPr>
        <p:txBody>
          <a:bodyPr vert="horz" lIns="91440" tIns="45720" rIns="91440" bIns="45720" rtlCol="0" anchor="b">
            <a:noAutofit/>
          </a:bodyPr>
          <a:lstStyle>
            <a:lvl1pPr>
              <a:defRPr lang="en-US" sz="7000" dirty="0">
                <a:solidFill>
                  <a:schemeClr val="bg2"/>
                </a:solidFill>
              </a:defRPr>
            </a:lvl1pPr>
          </a:lstStyle>
          <a:p>
            <a:pPr lvl="0"/>
            <a:r>
              <a:rPr lang="en-GB"/>
              <a:t>Click to edit Master title style</a:t>
            </a:r>
            <a:endParaRPr lang="en-US" dirty="0"/>
          </a:p>
        </p:txBody>
      </p:sp>
      <p:sp>
        <p:nvSpPr>
          <p:cNvPr id="10" name="Subtitle 2">
            <a:extLst>
              <a:ext uri="{FF2B5EF4-FFF2-40B4-BE49-F238E27FC236}">
                <a16:creationId xmlns:a16="http://schemas.microsoft.com/office/drawing/2014/main" id="{76834447-947D-F9FA-98D1-8BF0FC477ABA}"/>
              </a:ext>
            </a:extLst>
          </p:cNvPr>
          <p:cNvSpPr>
            <a:spLocks noGrp="1"/>
          </p:cNvSpPr>
          <p:nvPr>
            <p:ph type="subTitle" idx="1"/>
          </p:nvPr>
        </p:nvSpPr>
        <p:spPr>
          <a:xfrm>
            <a:off x="614172" y="5943600"/>
            <a:ext cx="10963657" cy="609600"/>
          </a:xfrm>
        </p:spPr>
        <p:txBody>
          <a:bodyPr vert="horz" lIns="91440" tIns="45720" rIns="91440" bIns="45720" rtlCol="0" anchor="t">
            <a:noAutofit/>
          </a:bodyPr>
          <a:lstStyle>
            <a:lvl1pPr marL="0" indent="0">
              <a:buNone/>
              <a:defRPr lang="en-US" sz="1800" dirty="0">
                <a:solidFill>
                  <a:schemeClr val="bg2"/>
                </a:solidFill>
              </a:defRPr>
            </a:lvl1pPr>
          </a:lstStyle>
          <a:p>
            <a:pPr lvl="0"/>
            <a:r>
              <a:rPr lang="en-GB"/>
              <a:t>Click to edit Master subtitle style</a:t>
            </a:r>
            <a:endParaRPr lang="en-US" dirty="0"/>
          </a:p>
        </p:txBody>
      </p:sp>
      <p:sp>
        <p:nvSpPr>
          <p:cNvPr id="15" name="Picture Placeholder 14">
            <a:extLst>
              <a:ext uri="{FF2B5EF4-FFF2-40B4-BE49-F238E27FC236}">
                <a16:creationId xmlns:a16="http://schemas.microsoft.com/office/drawing/2014/main" id="{2573ACD2-30C7-6922-D14F-66F23CBA3774}"/>
              </a:ext>
            </a:extLst>
          </p:cNvPr>
          <p:cNvSpPr>
            <a:spLocks noGrp="1"/>
          </p:cNvSpPr>
          <p:nvPr>
            <p:ph type="pic" sz="quarter" idx="17"/>
          </p:nvPr>
        </p:nvSpPr>
        <p:spPr>
          <a:xfrm>
            <a:off x="0" y="0"/>
            <a:ext cx="12192000" cy="4114800"/>
          </a:xfrm>
          <a:blipFill>
            <a:blip r:embed="rId2">
              <a:alphaModFix amt="60000"/>
            </a:blip>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3093852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813B312-A2CE-16E4-D28B-8DDFF5527304}"/>
              </a:ext>
            </a:extLst>
          </p:cNvPr>
          <p:cNvSpPr>
            <a:spLocks noGrp="1"/>
          </p:cNvSpPr>
          <p:nvPr>
            <p:ph type="ctrTitle"/>
          </p:nvPr>
        </p:nvSpPr>
        <p:spPr>
          <a:xfrm>
            <a:off x="4476746"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GB"/>
              <a:t>Click to edit Master title style</a:t>
            </a:r>
            <a:endParaRPr lang="en-US" dirty="0"/>
          </a:p>
        </p:txBody>
      </p:sp>
      <p:sp>
        <p:nvSpPr>
          <p:cNvPr id="16" name="Subtitle 2">
            <a:extLst>
              <a:ext uri="{FF2B5EF4-FFF2-40B4-BE49-F238E27FC236}">
                <a16:creationId xmlns:a16="http://schemas.microsoft.com/office/drawing/2014/main" id="{4846D76D-B1D3-9330-420A-6ED740BDB970}"/>
              </a:ext>
            </a:extLst>
          </p:cNvPr>
          <p:cNvSpPr>
            <a:spLocks noGrp="1"/>
          </p:cNvSpPr>
          <p:nvPr>
            <p:ph type="subTitle" idx="1"/>
          </p:nvPr>
        </p:nvSpPr>
        <p:spPr>
          <a:xfrm>
            <a:off x="44767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GB"/>
              <a:t>Click to edit Master subtitle style</a:t>
            </a:r>
            <a:endParaRPr lang="en-US" dirty="0"/>
          </a:p>
        </p:txBody>
      </p:sp>
      <p:sp>
        <p:nvSpPr>
          <p:cNvPr id="14" name="Picture Placeholder 25">
            <a:extLst>
              <a:ext uri="{FF2B5EF4-FFF2-40B4-BE49-F238E27FC236}">
                <a16:creationId xmlns:a16="http://schemas.microsoft.com/office/drawing/2014/main" id="{982E949F-6B9B-8268-EB83-127C78D43502}"/>
              </a:ext>
            </a:extLst>
          </p:cNvPr>
          <p:cNvSpPr>
            <a:spLocks noGrp="1"/>
          </p:cNvSpPr>
          <p:nvPr>
            <p:ph type="pic" sz="quarter" idx="17"/>
          </p:nvPr>
        </p:nvSpPr>
        <p:spPr>
          <a:xfrm>
            <a:off x="0" y="0"/>
            <a:ext cx="3889251" cy="6858000"/>
          </a:xfrm>
          <a:blipFill>
            <a:blip r:embed="rId2">
              <a:alphaModFix amt="60000"/>
            </a:blip>
            <a:stretch>
              <a:fillRect/>
            </a:stretch>
          </a:blipFill>
        </p:spPr>
        <p:txBody>
          <a:bodyPr/>
          <a:lstStyle/>
          <a:p>
            <a:r>
              <a:rPr lang="en-GB"/>
              <a:t>Click icon to add picture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76746" y="6343955"/>
            <a:ext cx="2100482" cy="365125"/>
          </a:xfrm>
        </p:spPr>
        <p:txBody>
          <a:bodyPr>
            <a:noAutofit/>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noAutofit/>
          </a:bodyPr>
          <a:lstStyle>
            <a:lvl1pPr>
              <a:defRPr>
                <a:solidFill>
                  <a:schemeClr val="bg1"/>
                </a:solidFill>
                <a:effectLst/>
              </a:defRPr>
            </a:lvl1pPr>
          </a:lstStyle>
          <a:p>
            <a:fld id="{83DFFD80-41C6-4EAA-B049-EE90EA550127}" type="datetime1">
              <a:rPr lang="en-US" smtClean="0"/>
              <a:t>6/20/2026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8" name="Straight Connector 17">
            <a:extLst>
              <a:ext uri="{FF2B5EF4-FFF2-40B4-BE49-F238E27FC236}">
                <a16:creationId xmlns:a16="http://schemas.microsoft.com/office/drawing/2014/main" id="{DD53745E-5DC2-F332-24A5-4F8F509E820B}"/>
              </a:ext>
            </a:extLst>
          </p:cNvPr>
          <p:cNvCxnSpPr/>
          <p:nvPr userDrawn="1"/>
        </p:nvCxnSpPr>
        <p:spPr>
          <a:xfrm>
            <a:off x="4479797"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7020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GB"/>
              <a:t>Click to edit Master subtitle style</a:t>
            </a:r>
            <a:endParaRPr lang="en-US" dirty="0"/>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r>
              <a:rPr lang="en-GB"/>
              <a:t>Click icon to add picture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44210B3C-79E3-495A-B2C3-EF766F409D04}" type="datetime1">
              <a:rPr lang="en-US" smtClean="0"/>
              <a:t>6/20/2026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8603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tx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52BC951B-4746-1854-C399-682CFE142A50}"/>
              </a:ext>
            </a:extLst>
          </p:cNvPr>
          <p:cNvCxnSpPr/>
          <p:nvPr userDrawn="1"/>
        </p:nvCxnSpPr>
        <p:spPr>
          <a:xfrm>
            <a:off x="612646"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GB"/>
              <a:t>Click to edit Master subtitle style</a:t>
            </a:r>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6" y="6338703"/>
            <a:ext cx="2070484" cy="365125"/>
          </a:xfrm>
        </p:spPr>
        <p:txBody>
          <a:bodyPr>
            <a:noAutofit/>
          </a:bodyPr>
          <a:lstStyle>
            <a:lvl1pPr>
              <a:defRPr>
                <a:solidFill>
                  <a:schemeClr val="bg1"/>
                </a:solidFill>
              </a:defRPr>
            </a:lvl1p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887367" y="6338703"/>
            <a:ext cx="1392578" cy="365125"/>
          </a:xfrm>
        </p:spPr>
        <p:txBody>
          <a:bodyPr>
            <a:noAutofit/>
          </a:bodyPr>
          <a:lstStyle>
            <a:lvl1pPr>
              <a:defRPr>
                <a:solidFill>
                  <a:schemeClr val="bg1"/>
                </a:solidFill>
              </a:defRPr>
            </a:lvl1pPr>
          </a:lstStyle>
          <a:p>
            <a:fld id="{D6235515-DA3D-4D9A-9B02-44E2CBD9110F}" type="datetime1">
              <a:rPr lang="en-US" smtClean="0"/>
              <a:t>6/20/2026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279945" y="6342301"/>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dirty="0"/>
          </a:p>
        </p:txBody>
      </p:sp>
      <p:sp>
        <p:nvSpPr>
          <p:cNvPr id="26" name="Picture Placeholder 25">
            <a:extLst>
              <a:ext uri="{FF2B5EF4-FFF2-40B4-BE49-F238E27FC236}">
                <a16:creationId xmlns:a16="http://schemas.microsoft.com/office/drawing/2014/main" id="{E193964F-665E-F49A-D553-C01524CDE0CA}"/>
              </a:ext>
            </a:extLst>
          </p:cNvPr>
          <p:cNvSpPr>
            <a:spLocks noGrp="1"/>
          </p:cNvSpPr>
          <p:nvPr>
            <p:ph type="pic" sz="quarter" idx="17"/>
          </p:nvPr>
        </p:nvSpPr>
        <p:spPr>
          <a:xfrm>
            <a:off x="8302749" y="0"/>
            <a:ext cx="3889251" cy="6858000"/>
          </a:xfrm>
          <a:blipFill>
            <a:blip r:embed="rId2">
              <a:alphaModFix amt="60000"/>
            </a:blip>
            <a:stretch>
              <a:fillRect/>
            </a:stretch>
          </a:blipFill>
        </p:spPr>
        <p:txBody>
          <a:bodyPr/>
          <a:lstStyle/>
          <a:p>
            <a:r>
              <a:rPr lang="en-GB"/>
              <a:t>Click icon to add picture</a:t>
            </a:r>
            <a:endParaRPr lang="en-US"/>
          </a:p>
        </p:txBody>
      </p:sp>
    </p:spTree>
    <p:extLst>
      <p:ext uri="{BB962C8B-B14F-4D97-AF65-F5344CB8AC3E}">
        <p14:creationId xmlns:p14="http://schemas.microsoft.com/office/powerpoint/2010/main" val="29636130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384F42E-A74C-773B-7B96-F942975CEC14}"/>
              </a:ext>
            </a:extLst>
          </p:cNvPr>
          <p:cNvSpPr/>
          <p:nvPr/>
        </p:nvSpPr>
        <p:spPr>
          <a:xfrm>
            <a:off x="11250895" y="5144929"/>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441727F-19A3-14E1-5EAC-C550CEB6A0D1}"/>
              </a:ext>
            </a:extLst>
          </p:cNvPr>
          <p:cNvSpPr/>
          <p:nvPr/>
        </p:nvSpPr>
        <p:spPr>
          <a:xfrm>
            <a:off x="685800" y="5495424"/>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38F4BC9-7EC1-BB35-827A-12F5DE411031}"/>
              </a:ext>
            </a:extLst>
          </p:cNvPr>
          <p:cNvSpPr/>
          <p:nvPr/>
        </p:nvSpPr>
        <p:spPr>
          <a:xfrm>
            <a:off x="10998565" y="5227361"/>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4B01422-D65E-4B59-B62B-467B2E896592}"/>
              </a:ext>
            </a:extLst>
          </p:cNvPr>
          <p:cNvSpPr/>
          <p:nvPr/>
        </p:nvSpPr>
        <p:spPr>
          <a:xfrm>
            <a:off x="10976145" y="5227366"/>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600200"/>
            <a:ext cx="10483927" cy="3492875"/>
          </a:xfrm>
        </p:spPr>
        <p:txBody>
          <a:bodyPr vert="horz" lIns="91440" tIns="45720" rIns="91440" bIns="45720" rtlCol="0" anchor="b">
            <a:noAutofit/>
          </a:bodyPr>
          <a:lstStyle>
            <a:lvl1pPr>
              <a:defRPr lang="en-US" sz="90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31314"/>
            <a:ext cx="10483927" cy="816864"/>
          </a:xfrm>
        </p:spPr>
        <p:txBody>
          <a:bodyPr vert="horz" lIns="91440" tIns="45720" rIns="91440" bIns="45720" rtlCol="0">
            <a:noAutofit/>
          </a:bodyPr>
          <a:lstStyle>
            <a:lvl1pPr marL="0" indent="0">
              <a:buNone/>
              <a:defRPr lang="en-US" sz="1800" dirty="0"/>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34111"/>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234111"/>
            <a:ext cx="2875064" cy="365125"/>
          </a:xfrm>
        </p:spPr>
        <p:txBody>
          <a:bodyPr>
            <a:noAutofit/>
          </a:bodyPr>
          <a:lstStyle/>
          <a:p>
            <a:fld id="{852BD0B2-E7A7-4B81-8BAF-4B92BD6A4310}" type="datetime1">
              <a:rPr lang="en-US" smtClean="0"/>
              <a:t>6/20/2026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234111"/>
            <a:ext cx="429207" cy="365125"/>
          </a:xfrm>
        </p:spPr>
        <p:txBody>
          <a:bodyPr>
            <a:noAutofit/>
          </a:bodyPr>
          <a:lstStyle/>
          <a:p>
            <a:fld id="{AEAA3239-9EA4-4A65-A281-97F994456D9F}" type="slidenum">
              <a:rPr lang="en-US" smtClean="0"/>
              <a:t>‹#›</a:t>
            </a:fld>
            <a:endParaRPr lang="en-US"/>
          </a:p>
        </p:txBody>
      </p:sp>
      <p:pic>
        <p:nvPicPr>
          <p:cNvPr id="13" name="Line">
            <a:extLst>
              <a:ext uri="{FF2B5EF4-FFF2-40B4-BE49-F238E27FC236}">
                <a16:creationId xmlns:a16="http://schemas.microsoft.com/office/drawing/2014/main" id="{92FB147E-E273-E8B6-AD8E-67F305FC224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971802" y="4038600"/>
            <a:ext cx="10923934" cy="745198"/>
          </a:xfrm>
          <a:prstGeom prst="rect">
            <a:avLst/>
          </a:prstGeom>
        </p:spPr>
      </p:pic>
    </p:spTree>
    <p:extLst>
      <p:ext uri="{BB962C8B-B14F-4D97-AF65-F5344CB8AC3E}">
        <p14:creationId xmlns:p14="http://schemas.microsoft.com/office/powerpoint/2010/main" val="6989312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8BBA50F-B667-1177-26B1-7D22AB66A6BE}"/>
              </a:ext>
            </a:extLst>
          </p:cNvPr>
          <p:cNvSpPr/>
          <p:nvPr/>
        </p:nvSpPr>
        <p:spPr>
          <a:xfrm>
            <a:off x="11250895" y="464515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ABC7F5-2293-EB7F-52E5-80715C8DB858}"/>
              </a:ext>
            </a:extLst>
          </p:cNvPr>
          <p:cNvSpPr/>
          <p:nvPr/>
        </p:nvSpPr>
        <p:spPr>
          <a:xfrm>
            <a:off x="685800" y="499564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A8C943-7CF3-88D6-95B0-95E7B412DE0F}"/>
              </a:ext>
            </a:extLst>
          </p:cNvPr>
          <p:cNvSpPr/>
          <p:nvPr/>
        </p:nvSpPr>
        <p:spPr>
          <a:xfrm>
            <a:off x="10998565" y="472758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FB0A8E7-2867-2D3A-F6B7-15ED02236CE8}"/>
              </a:ext>
            </a:extLst>
          </p:cNvPr>
          <p:cNvSpPr/>
          <p:nvPr/>
        </p:nvSpPr>
        <p:spPr>
          <a:xfrm>
            <a:off x="10976145" y="472758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8" y="5431536"/>
            <a:ext cx="9144001" cy="745198"/>
          </a:xfrm>
        </p:spPr>
        <p:txBody>
          <a:bodyPr vert="horz" lIns="91440" tIns="45720" rIns="91440" bIns="45720" rtlCol="0" anchor="t">
            <a:noAutofit/>
          </a:bodyPr>
          <a:lstStyle>
            <a:lvl1pPr>
              <a:defRPr lang="en-US" dirty="0">
                <a:solidFill>
                  <a:schemeClr val="bg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2"/>
                </a:solidFill>
              </a:defRPr>
            </a:lvl1pPr>
          </a:lstStyle>
          <a:p>
            <a:fld id="{A0E657DB-59AB-47CC-B4C7-A245A3C76BB1}" type="datetime1">
              <a:rPr lang="en-US" smtClean="0"/>
              <a:t>6/20/2026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2"/>
                </a:solidFill>
              </a:defRPr>
            </a:lvl1pPr>
          </a:lstStyle>
          <a:p>
            <a:fld id="{AEAA3239-9EA4-4A65-A281-97F994456D9F}" type="slidenum">
              <a:rPr lang="en-US" smtClean="0"/>
              <a:pPr/>
              <a:t>‹#›</a:t>
            </a:fld>
            <a:endParaRPr lang="en-US"/>
          </a:p>
        </p:txBody>
      </p:sp>
      <p:sp>
        <p:nvSpPr>
          <p:cNvPr id="7" name="Title 6">
            <a:extLst>
              <a:ext uri="{FF2B5EF4-FFF2-40B4-BE49-F238E27FC236}">
                <a16:creationId xmlns:a16="http://schemas.microsoft.com/office/drawing/2014/main" id="{B53A7BE5-EAB2-BB8C-D7FC-D78B8A5AFACF}"/>
              </a:ext>
            </a:extLst>
          </p:cNvPr>
          <p:cNvSpPr>
            <a:spLocks noGrp="1"/>
          </p:cNvSpPr>
          <p:nvPr>
            <p:ph type="title"/>
          </p:nvPr>
        </p:nvSpPr>
        <p:spPr>
          <a:xfrm>
            <a:off x="612648" y="685798"/>
            <a:ext cx="10058400" cy="3355848"/>
          </a:xfrm>
        </p:spPr>
        <p:txBody>
          <a:bodyPr vert="horz" lIns="91440" tIns="45720" rIns="91440" bIns="45720" rtlCol="0" anchor="t">
            <a:noAutofit/>
          </a:bodyPr>
          <a:lstStyle>
            <a:lvl1pPr>
              <a:defRPr lang="en-US" sz="9000">
                <a:solidFill>
                  <a:schemeClr val="bg2"/>
                </a:solidFill>
              </a:defRPr>
            </a:lvl1pPr>
          </a:lstStyle>
          <a:p>
            <a:pPr lvl="0"/>
            <a:r>
              <a:rPr lang="en-GB"/>
              <a:t>Click to edit Master title style</a:t>
            </a:r>
            <a:endParaRPr lang="en-US" dirty="0"/>
          </a:p>
        </p:txBody>
      </p:sp>
    </p:spTree>
    <p:extLst>
      <p:ext uri="{BB962C8B-B14F-4D97-AF65-F5344CB8AC3E}">
        <p14:creationId xmlns:p14="http://schemas.microsoft.com/office/powerpoint/2010/main" val="2489393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FADE904-3C65-5E48-6B12-22998C2ADF5E}"/>
              </a:ext>
            </a:extLst>
          </p:cNvPr>
          <p:cNvSpPr/>
          <p:nvPr/>
        </p:nvSpPr>
        <p:spPr>
          <a:xfrm>
            <a:off x="11250895" y="217232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16963C8-87F3-6B42-F30F-1915935FA752}"/>
              </a:ext>
            </a:extLst>
          </p:cNvPr>
          <p:cNvSpPr/>
          <p:nvPr/>
        </p:nvSpPr>
        <p:spPr>
          <a:xfrm>
            <a:off x="685800" y="252281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F0C119A-1D9E-D43F-8A7E-D24C1B551326}"/>
              </a:ext>
            </a:extLst>
          </p:cNvPr>
          <p:cNvSpPr/>
          <p:nvPr/>
        </p:nvSpPr>
        <p:spPr>
          <a:xfrm>
            <a:off x="10998565" y="225475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2018CE4-7594-0746-8B7E-8DEC95CB8822}"/>
              </a:ext>
            </a:extLst>
          </p:cNvPr>
          <p:cNvSpPr/>
          <p:nvPr/>
        </p:nvSpPr>
        <p:spPr>
          <a:xfrm>
            <a:off x="10976145" y="225475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12185" y="685800"/>
            <a:ext cx="9141415" cy="1532788"/>
          </a:xfrm>
        </p:spPr>
        <p:txBody>
          <a:bodyPr anchor="b">
            <a:no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185" y="2958705"/>
            <a:ext cx="9141415" cy="3213494"/>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marL="914400" indent="0">
              <a:lnSpc>
                <a:spcPct val="150000"/>
              </a:lnSpc>
              <a:buFont typeface="+mj-lt"/>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noAutofit/>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noAutofit/>
          </a:bodyPr>
          <a:lstStyle/>
          <a:p>
            <a:fld id="{96A40708-E793-490B-9201-425C8D1F325C}" type="datetime1">
              <a:rPr lang="en-US" smtClean="0"/>
              <a:t>6/20/2026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84324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5999" y="685800"/>
            <a:ext cx="5480304" cy="1818050"/>
          </a:xfrm>
        </p:spPr>
        <p:txBody>
          <a:bodyPr anchor="t">
            <a:noAutofit/>
          </a:bodyPr>
          <a:lstStyle>
            <a:lvl1pPr>
              <a:defRPr sz="9000"/>
            </a:lvl1pPr>
          </a:lstStyle>
          <a:p>
            <a:r>
              <a:rPr lang="en-US" dirty="0"/>
              <a:t>Agenda</a:t>
            </a:r>
          </a:p>
        </p:txBody>
      </p:sp>
      <p:sp>
        <p:nvSpPr>
          <p:cNvPr id="11" name="Picture Placeholder 10">
            <a:extLst>
              <a:ext uri="{FF2B5EF4-FFF2-40B4-BE49-F238E27FC236}">
                <a16:creationId xmlns:a16="http://schemas.microsoft.com/office/drawing/2014/main" id="{FAF861DB-D5EF-3FC9-7595-570C8498D757}"/>
              </a:ext>
            </a:extLst>
          </p:cNvPr>
          <p:cNvSpPr>
            <a:spLocks noGrp="1"/>
          </p:cNvSpPr>
          <p:nvPr>
            <p:ph type="pic" sz="quarter" idx="14"/>
          </p:nvPr>
        </p:nvSpPr>
        <p:spPr>
          <a:xfrm>
            <a:off x="0" y="0"/>
            <a:ext cx="5477256" cy="6858000"/>
          </a:xfrm>
          <a:blipFill>
            <a:blip r:embed="rId2">
              <a:alphaModFix amt="60000"/>
            </a:blip>
            <a:stretch>
              <a:fillRect/>
            </a:stretch>
          </a:blipFill>
        </p:spPr>
        <p:txBody>
          <a:bodyPr/>
          <a:lstStyle/>
          <a:p>
            <a:r>
              <a:rPr lang="en-GB"/>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3189770"/>
            <a:ext cx="5480304" cy="2982429"/>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a:lnSpc>
                <a:spcPct val="150000"/>
              </a:lnSpc>
              <a:buFont typeface="+mj-lt"/>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6" name="Straight Connector 15">
            <a:extLst>
              <a:ext uri="{FF2B5EF4-FFF2-40B4-BE49-F238E27FC236}">
                <a16:creationId xmlns:a16="http://schemas.microsoft.com/office/drawing/2014/main" id="{79C1A172-F829-D2DE-BDB2-B86E6ACE1886}"/>
              </a:ext>
            </a:extLst>
          </p:cNvPr>
          <p:cNvCxnSpPr>
            <a:cxnSpLocks/>
          </p:cNvCxnSpPr>
          <p:nvPr userDrawn="1"/>
        </p:nvCxnSpPr>
        <p:spPr>
          <a:xfrm>
            <a:off x="6095999" y="2743200"/>
            <a:ext cx="54772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096000" y="6343955"/>
            <a:ext cx="2985400"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noAutofit/>
          </a:bodyPr>
          <a:lstStyle/>
          <a:p>
            <a:fld id="{C1968991-530B-4F8D-80FE-2192BD2DD5A5}" type="datetime1">
              <a:rPr lang="en-US" smtClean="0"/>
              <a:t>6/20/2026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870176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824824"/>
            <a:ext cx="6397753" cy="1527976"/>
          </a:xfrm>
        </p:spPr>
        <p:txBody>
          <a:bodyPr vert="horz" lIns="91440" tIns="45720" rIns="91440" bIns="45720" rtlCol="0" anchor="b">
            <a:no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12647" y="3505200"/>
            <a:ext cx="4568953" cy="1645198"/>
          </a:xfrm>
        </p:spPr>
        <p:txBody>
          <a:bodyPr vert="horz" lIns="91440" tIns="45720" rIns="91440" bIns="45720" rtlCol="0">
            <a:noAutofit/>
          </a:bodyPr>
          <a:lstStyle>
            <a:lvl1pPr>
              <a:defRPr lang="en-US" sz="1400" dirty="0"/>
            </a:lvl1pPr>
            <a:lvl2pPr>
              <a:defRPr lang="en-US" sz="1400"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C23477E6-5CE8-4544-92C7-AEB7D166FD7D}" type="datetime1">
              <a:rPr lang="en-US" smtClean="0"/>
              <a:t>6/20/2026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889251BE-373D-9B13-B9E2-73DFEBE40118}"/>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698E032-CDEE-AA9B-44A7-CE5EBB6948C0}"/>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CC778913-9F6C-8FDD-B123-16048004EC56}"/>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283179-133D-0E64-C08A-4D59C8B2F9D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15605455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C85B71F7-9EDC-DB6C-D713-7ACE3A2EADC0}"/>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842DDA-AD76-0064-2B85-CB145F4CE540}"/>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5E58AC6-620E-20FA-E8F5-375DA2977A43}"/>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EA14E2E-5098-2800-A72C-138A5840365C}"/>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685800"/>
            <a:ext cx="3652523" cy="4102460"/>
          </a:xfrm>
        </p:spPr>
        <p:txBody>
          <a:bodyPr anchor="t">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1600" y="685800"/>
            <a:ext cx="6394703" cy="5455003"/>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659F5542-E2F9-4DC1-8AB7-8E5D8714BD21}" type="datetime1">
              <a:rPr lang="en-US" smtClean="0"/>
              <a:t>6/20/2026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562417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881EABF-B6BB-1FBF-962C-A6A6C8C2418A}"/>
              </a:ext>
            </a:extLst>
          </p:cNvPr>
          <p:cNvCxnSpPr/>
          <p:nvPr userDrawn="1"/>
        </p:nvCxnSpPr>
        <p:spPr>
          <a:xfrm>
            <a:off x="612647" y="2359152"/>
            <a:ext cx="633679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4"/>
            <a:ext cx="6391374" cy="1371996"/>
          </a:xfrm>
        </p:spPr>
        <p:txBody>
          <a:bodyPr anchor="b">
            <a:noAutofit/>
          </a:body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3" y="2742645"/>
            <a:ext cx="6391247" cy="3429551"/>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noAutofit/>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noAutofit/>
          </a:bodyPr>
          <a:lstStyle/>
          <a:p>
            <a:fld id="{DD3D21CC-B9C8-49F6-ADE7-6BF4A546A74E}" type="datetime1">
              <a:rPr lang="en-US" smtClean="0"/>
              <a:t>6/20/2026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noAutofit/>
          </a:bodyPr>
          <a:lstStyle/>
          <a:p>
            <a:fld id="{AEAA3239-9EA4-4A65-A281-97F994456D9F}" type="slidenum">
              <a:rPr lang="en-US" smtClean="0"/>
              <a:t>‹#›</a:t>
            </a:fld>
            <a:endParaRPr lang="en-US" dirty="0"/>
          </a:p>
        </p:txBody>
      </p:sp>
      <p:sp>
        <p:nvSpPr>
          <p:cNvPr id="4" name="Picture Placeholder 13">
            <a:extLst>
              <a:ext uri="{FF2B5EF4-FFF2-40B4-BE49-F238E27FC236}">
                <a16:creationId xmlns:a16="http://schemas.microsoft.com/office/drawing/2014/main" id="{35EC8126-6431-465A-8AC3-0118DD8825B5}"/>
              </a:ext>
            </a:extLst>
          </p:cNvPr>
          <p:cNvSpPr>
            <a:spLocks noGrp="1"/>
          </p:cNvSpPr>
          <p:nvPr>
            <p:ph type="pic" sz="quarter" idx="13" hasCustomPrompt="1"/>
          </p:nvPr>
        </p:nvSpPr>
        <p:spPr>
          <a:xfrm>
            <a:off x="7631546"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34985427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GB"/>
              <a:t>Click to edit Master title style</a:t>
            </a:r>
            <a:endParaRPr lang="en-US" dirty="0"/>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40723AE1-14A9-42B1-9F02-B524DA830762}" type="datetime1">
              <a:rPr lang="en-US" smtClean="0"/>
              <a:t>6/20/2026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626216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GB"/>
              <a:t>Click to edit Master title style</a:t>
            </a:r>
            <a:endParaRPr lang="en-US" dirty="0"/>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F2240801-1142-4411-9AA3-00BC0B3F40DA}" type="datetime1">
              <a:rPr lang="en-US" smtClean="0"/>
              <a:t>6/20/2026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0466992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2" cy="1371264"/>
          </a:xfrm>
        </p:spPr>
        <p:txBody>
          <a:bodyPr anchor="b">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09599" y="2286000"/>
            <a:ext cx="4561666" cy="3886200"/>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4" name="Footer Placeholder 5">
            <a:extLst>
              <a:ext uri="{FF2B5EF4-FFF2-40B4-BE49-F238E27FC236}">
                <a16:creationId xmlns:a16="http://schemas.microsoft.com/office/drawing/2014/main" id="{3C6055EC-0CB7-A026-AE8C-74A36F768BEB}"/>
              </a:ext>
            </a:extLst>
          </p:cNvPr>
          <p:cNvSpPr>
            <a:spLocks noGrp="1"/>
          </p:cNvSpPr>
          <p:nvPr>
            <p:ph type="ftr" sz="quarter" idx="11"/>
          </p:nvPr>
        </p:nvSpPr>
        <p:spPr>
          <a:xfrm>
            <a:off x="609599" y="6343955"/>
            <a:ext cx="2105099" cy="365125"/>
          </a:xfrm>
        </p:spPr>
        <p:txBody>
          <a:bodyPr>
            <a:noAutofit/>
          </a:bodyPr>
          <a:lstStyle/>
          <a:p>
            <a:r>
              <a:rPr lang="en-US"/>
              <a:t>Sample Footer Text</a:t>
            </a:r>
          </a:p>
        </p:txBody>
      </p:sp>
      <p:sp>
        <p:nvSpPr>
          <p:cNvPr id="13" name="Date Placeholder 4">
            <a:extLst>
              <a:ext uri="{FF2B5EF4-FFF2-40B4-BE49-F238E27FC236}">
                <a16:creationId xmlns:a16="http://schemas.microsoft.com/office/drawing/2014/main" id="{AE86096B-57D4-1243-A86D-1D5E7DC3A755}"/>
              </a:ext>
            </a:extLst>
          </p:cNvPr>
          <p:cNvSpPr>
            <a:spLocks noGrp="1"/>
          </p:cNvSpPr>
          <p:nvPr>
            <p:ph type="dt" sz="half" idx="10"/>
          </p:nvPr>
        </p:nvSpPr>
        <p:spPr>
          <a:xfrm>
            <a:off x="2963930" y="6343955"/>
            <a:ext cx="1772029" cy="365125"/>
          </a:xfrm>
        </p:spPr>
        <p:txBody>
          <a:bodyPr>
            <a:noAutofit/>
          </a:bodyPr>
          <a:lstStyle>
            <a:lvl1pPr>
              <a:defRPr>
                <a:solidFill>
                  <a:schemeClr val="tx1"/>
                </a:solidFill>
                <a:effectLst/>
              </a:defRPr>
            </a:lvl1pPr>
          </a:lstStyle>
          <a:p>
            <a:fld id="{7CFA9782-9FBA-47E1-A36A-E75622F7046E}" type="datetime1">
              <a:rPr lang="en-US" smtClean="0"/>
              <a:t>6/20/2026</a:t>
            </a:fld>
            <a:endParaRPr lang="en-US"/>
          </a:p>
        </p:txBody>
      </p:sp>
      <p:sp>
        <p:nvSpPr>
          <p:cNvPr id="15" name="Slide Number Placeholder 6">
            <a:extLst>
              <a:ext uri="{FF2B5EF4-FFF2-40B4-BE49-F238E27FC236}">
                <a16:creationId xmlns:a16="http://schemas.microsoft.com/office/drawing/2014/main" id="{A98A8E55-200E-96B4-1462-6DA457A20CE9}"/>
              </a:ext>
            </a:extLst>
          </p:cNvPr>
          <p:cNvSpPr>
            <a:spLocks noGrp="1"/>
          </p:cNvSpPr>
          <p:nvPr>
            <p:ph type="sldNum" sz="quarter" idx="12"/>
          </p:nvPr>
        </p:nvSpPr>
        <p:spPr>
          <a:xfrm>
            <a:off x="4735959" y="6343955"/>
            <a:ext cx="429207" cy="365125"/>
          </a:xfrm>
        </p:spPr>
        <p:txBody>
          <a:bodyPr>
            <a:noAutofit/>
          </a:bodyPr>
          <a:lstStyle/>
          <a:p>
            <a:fld id="{AEAA3239-9EA4-4A65-A281-97F994456D9F}" type="slidenum">
              <a:rPr lang="en-US" smtClean="0"/>
              <a:t>‹#›</a:t>
            </a:fld>
            <a:endParaRPr lang="en-US"/>
          </a:p>
        </p:txBody>
      </p:sp>
      <p:sp>
        <p:nvSpPr>
          <p:cNvPr id="3" name="Picture Placeholder 11">
            <a:extLst>
              <a:ext uri="{FF2B5EF4-FFF2-40B4-BE49-F238E27FC236}">
                <a16:creationId xmlns:a16="http://schemas.microsoft.com/office/drawing/2014/main" id="{48233842-32AB-C53C-CA20-8101D4E63DC5}"/>
              </a:ext>
            </a:extLst>
          </p:cNvPr>
          <p:cNvSpPr>
            <a:spLocks noGrp="1"/>
          </p:cNvSpPr>
          <p:nvPr>
            <p:ph type="pic" sz="quarter" idx="15"/>
          </p:nvPr>
        </p:nvSpPr>
        <p:spPr>
          <a:xfrm>
            <a:off x="5801536" y="0"/>
            <a:ext cx="6390464" cy="6858000"/>
          </a:xfrm>
          <a:blipFill>
            <a:blip r:embed="rId2">
              <a:alphaModFix amt="60000"/>
            </a:blip>
            <a:stretch>
              <a:fillRect/>
            </a:stretch>
          </a:blipFill>
        </p:spPr>
        <p:txBody>
          <a:bodyPr/>
          <a:lstStyle/>
          <a:p>
            <a:r>
              <a:rPr lang="en-GB"/>
              <a:t>Click icon to add picture</a:t>
            </a:r>
            <a:endParaRPr lang="en-US"/>
          </a:p>
        </p:txBody>
      </p:sp>
    </p:spTree>
    <p:extLst>
      <p:ext uri="{BB962C8B-B14F-4D97-AF65-F5344CB8AC3E}">
        <p14:creationId xmlns:p14="http://schemas.microsoft.com/office/powerpoint/2010/main" val="94704537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8" y="685800"/>
            <a:ext cx="3364992" cy="1996301"/>
          </a:xfrm>
        </p:spPr>
        <p:txBody>
          <a:bodyPr anchor="b">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698" y="2880360"/>
            <a:ext cx="3364992" cy="3234856"/>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Footer Placeholder 8">
            <a:extLst>
              <a:ext uri="{FF2B5EF4-FFF2-40B4-BE49-F238E27FC236}">
                <a16:creationId xmlns:a16="http://schemas.microsoft.com/office/drawing/2014/main" id="{C119522C-433C-CA02-AD5B-2ABB39A41622}"/>
              </a:ext>
            </a:extLst>
          </p:cNvPr>
          <p:cNvSpPr>
            <a:spLocks noGrp="1"/>
          </p:cNvSpPr>
          <p:nvPr>
            <p:ph type="ftr" sz="quarter" idx="16"/>
          </p:nvPr>
        </p:nvSpPr>
        <p:spPr>
          <a:xfrm>
            <a:off x="615698" y="6343955"/>
            <a:ext cx="2012061" cy="365125"/>
          </a:xfrm>
        </p:spPr>
        <p:txBody>
          <a:bodyPr>
            <a:noAutofit/>
          </a:bodyPr>
          <a:lstStyle/>
          <a:p>
            <a:r>
              <a:rPr lang="en-US"/>
              <a:t>Sample Footer Text</a:t>
            </a:r>
            <a:endParaRPr lang="en-US" dirty="0"/>
          </a:p>
        </p:txBody>
      </p:sp>
      <p:sp>
        <p:nvSpPr>
          <p:cNvPr id="7" name="Date Placeholder 3">
            <a:extLst>
              <a:ext uri="{FF2B5EF4-FFF2-40B4-BE49-F238E27FC236}">
                <a16:creationId xmlns:a16="http://schemas.microsoft.com/office/drawing/2014/main" id="{E76C67AD-99A1-8DF0-C332-BB3E0C537172}"/>
              </a:ext>
            </a:extLst>
          </p:cNvPr>
          <p:cNvSpPr>
            <a:spLocks noGrp="1"/>
          </p:cNvSpPr>
          <p:nvPr>
            <p:ph type="dt" sz="half" idx="15"/>
          </p:nvPr>
        </p:nvSpPr>
        <p:spPr>
          <a:xfrm>
            <a:off x="2627759" y="6343955"/>
            <a:ext cx="922372" cy="365125"/>
          </a:xfrm>
        </p:spPr>
        <p:txBody>
          <a:bodyPr>
            <a:noAutofit/>
          </a:bodyPr>
          <a:lstStyle/>
          <a:p>
            <a:fld id="{AAA916C4-9175-479B-9610-7E06A2EDFEE0}" type="datetime1">
              <a:rPr lang="en-US" smtClean="0"/>
              <a:t>6/20/2026</a:t>
            </a:fld>
            <a:endParaRPr lang="en-US" dirty="0"/>
          </a:p>
        </p:txBody>
      </p:sp>
      <p:sp>
        <p:nvSpPr>
          <p:cNvPr id="13" name="Slide Number Placeholder 9">
            <a:extLst>
              <a:ext uri="{FF2B5EF4-FFF2-40B4-BE49-F238E27FC236}">
                <a16:creationId xmlns:a16="http://schemas.microsoft.com/office/drawing/2014/main" id="{C8D2CF7B-FF7A-7960-DB96-2B1846DA41A0}"/>
              </a:ext>
            </a:extLst>
          </p:cNvPr>
          <p:cNvSpPr>
            <a:spLocks noGrp="1"/>
          </p:cNvSpPr>
          <p:nvPr>
            <p:ph type="sldNum" sz="quarter" idx="17"/>
          </p:nvPr>
        </p:nvSpPr>
        <p:spPr>
          <a:xfrm>
            <a:off x="3550131" y="6343955"/>
            <a:ext cx="429207" cy="365125"/>
          </a:xfrm>
        </p:spPr>
        <p:txBody>
          <a:bodyPr>
            <a:noAutofit/>
          </a:bodyPr>
          <a:lstStyle/>
          <a:p>
            <a:fld id="{AEAA3239-9EA4-4A65-A281-97F994456D9F}" type="slidenum">
              <a:rPr lang="en-US" smtClean="0"/>
              <a:t>‹#›</a:t>
            </a:fld>
            <a:endParaRPr lang="en-US"/>
          </a:p>
        </p:txBody>
      </p:sp>
      <p:sp>
        <p:nvSpPr>
          <p:cNvPr id="4" name="Picture Placeholder 10">
            <a:extLst>
              <a:ext uri="{FF2B5EF4-FFF2-40B4-BE49-F238E27FC236}">
                <a16:creationId xmlns:a16="http://schemas.microsoft.com/office/drawing/2014/main" id="{B08A763A-F1F9-D459-6C34-397656627599}"/>
              </a:ext>
            </a:extLst>
          </p:cNvPr>
          <p:cNvSpPr>
            <a:spLocks noGrp="1"/>
          </p:cNvSpPr>
          <p:nvPr>
            <p:ph type="pic" sz="quarter" idx="13" hasCustomPrompt="1"/>
          </p:nvPr>
        </p:nvSpPr>
        <p:spPr>
          <a:xfrm>
            <a:off x="4607856" y="0"/>
            <a:ext cx="7584144"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1819643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9200" y="685800"/>
            <a:ext cx="2748115" cy="2743200"/>
          </a:xfrm>
          <a:noFill/>
        </p:spPr>
        <p:txBody>
          <a:bodyPr anchor="t">
            <a:noAutofit/>
          </a:body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5487E718-4223-B4DB-C92A-99E891E642B8}"/>
              </a:ext>
            </a:extLst>
          </p:cNvPr>
          <p:cNvSpPr>
            <a:spLocks noGrp="1"/>
          </p:cNvSpPr>
          <p:nvPr>
            <p:ph type="pic" sz="quarter" idx="15"/>
          </p:nvPr>
        </p:nvSpPr>
        <p:spPr>
          <a:xfrm>
            <a:off x="0" y="0"/>
            <a:ext cx="8229600" cy="6858000"/>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9200" y="3703320"/>
            <a:ext cx="2743201" cy="2476061"/>
          </a:xfrm>
          <a:noFill/>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39200" y="6343955"/>
            <a:ext cx="1404460" cy="365125"/>
          </a:xfrm>
          <a:noFill/>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noFill/>
        </p:spPr>
        <p:txBody>
          <a:bodyPr>
            <a:noAutofit/>
          </a:bodyPr>
          <a:lstStyle>
            <a:lvl1pPr>
              <a:defRPr>
                <a:solidFill>
                  <a:schemeClr val="tx1"/>
                </a:solidFill>
                <a:effectLst/>
              </a:defRPr>
            </a:lvl1pPr>
          </a:lstStyle>
          <a:p>
            <a:fld id="{71AD2788-6390-4160-9542-0F1C554F0165}" type="datetime1">
              <a:rPr lang="en-US" smtClean="0"/>
              <a:t>6/20/2026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noFill/>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695498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85800"/>
            <a:ext cx="2748114" cy="2743200"/>
          </a:xfrm>
        </p:spPr>
        <p:txBody>
          <a:bodyPr anchor="t">
            <a:noAutofit/>
          </a:body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703320"/>
            <a:ext cx="2743200" cy="247606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5" name="Footer Placeholder 5">
            <a:extLst>
              <a:ext uri="{FF2B5EF4-FFF2-40B4-BE49-F238E27FC236}">
                <a16:creationId xmlns:a16="http://schemas.microsoft.com/office/drawing/2014/main" id="{644F6AEF-CB45-AC6F-F205-7AB277670F4E}"/>
              </a:ext>
            </a:extLst>
          </p:cNvPr>
          <p:cNvSpPr>
            <a:spLocks noGrp="1"/>
          </p:cNvSpPr>
          <p:nvPr>
            <p:ph type="ftr" sz="quarter" idx="11"/>
          </p:nvPr>
        </p:nvSpPr>
        <p:spPr>
          <a:xfrm>
            <a:off x="615697" y="6343955"/>
            <a:ext cx="1404460" cy="365125"/>
          </a:xfrm>
        </p:spPr>
        <p:txBody>
          <a:bodyPr>
            <a:noAutofit/>
          </a:bodyPr>
          <a:lstStyle/>
          <a:p>
            <a:r>
              <a:rPr lang="en-US"/>
              <a:t>Sample Footer Text</a:t>
            </a:r>
            <a:endParaRPr lang="en-US" dirty="0"/>
          </a:p>
        </p:txBody>
      </p:sp>
      <p:sp>
        <p:nvSpPr>
          <p:cNvPr id="14" name="Date Placeholder 4">
            <a:extLst>
              <a:ext uri="{FF2B5EF4-FFF2-40B4-BE49-F238E27FC236}">
                <a16:creationId xmlns:a16="http://schemas.microsoft.com/office/drawing/2014/main" id="{980DDA2F-B408-A7AF-463F-3F6ED55C1A9C}"/>
              </a:ext>
            </a:extLst>
          </p:cNvPr>
          <p:cNvSpPr>
            <a:spLocks noGrp="1"/>
          </p:cNvSpPr>
          <p:nvPr>
            <p:ph type="dt" sz="half" idx="10"/>
          </p:nvPr>
        </p:nvSpPr>
        <p:spPr>
          <a:xfrm>
            <a:off x="2069019" y="6343955"/>
            <a:ext cx="854573" cy="365125"/>
          </a:xfrm>
        </p:spPr>
        <p:txBody>
          <a:bodyPr>
            <a:noAutofit/>
          </a:bodyPr>
          <a:lstStyle>
            <a:lvl1pPr>
              <a:defRPr>
                <a:solidFill>
                  <a:schemeClr val="tx1"/>
                </a:solidFill>
                <a:effectLst/>
              </a:defRPr>
            </a:lvl1pPr>
          </a:lstStyle>
          <a:p>
            <a:fld id="{C6E6CDFB-328D-4B9A-B955-967B0C6194A8}" type="datetime1">
              <a:rPr lang="en-US" smtClean="0"/>
              <a:t>6/20/2026</a:t>
            </a:fld>
            <a:endParaRPr lang="en-US" dirty="0"/>
          </a:p>
        </p:txBody>
      </p:sp>
      <p:sp>
        <p:nvSpPr>
          <p:cNvPr id="16" name="Slide Number Placeholder 6">
            <a:extLst>
              <a:ext uri="{FF2B5EF4-FFF2-40B4-BE49-F238E27FC236}">
                <a16:creationId xmlns:a16="http://schemas.microsoft.com/office/drawing/2014/main" id="{9C6A3F52-E7A3-B732-2650-C47F8BE25FF4}"/>
              </a:ext>
            </a:extLst>
          </p:cNvPr>
          <p:cNvSpPr>
            <a:spLocks noGrp="1"/>
          </p:cNvSpPr>
          <p:nvPr>
            <p:ph type="sldNum" sz="quarter" idx="12"/>
          </p:nvPr>
        </p:nvSpPr>
        <p:spPr>
          <a:xfrm>
            <a:off x="2923593" y="6343955"/>
            <a:ext cx="429207" cy="365125"/>
          </a:xfrm>
        </p:spPr>
        <p:txBody>
          <a:bodyPr>
            <a:noAutofit/>
          </a:bodyPr>
          <a:lstStyle/>
          <a:p>
            <a:fld id="{AEAA3239-9EA4-4A65-A281-97F994456D9F}" type="slidenum">
              <a:rPr lang="en-US" smtClean="0"/>
              <a:t>‹#›</a:t>
            </a:fld>
            <a:endParaRPr lang="en-US"/>
          </a:p>
        </p:txBody>
      </p:sp>
      <p:sp>
        <p:nvSpPr>
          <p:cNvPr id="5" name="Picture Placeholder 3">
            <a:extLst>
              <a:ext uri="{FF2B5EF4-FFF2-40B4-BE49-F238E27FC236}">
                <a16:creationId xmlns:a16="http://schemas.microsoft.com/office/drawing/2014/main" id="{80894EEF-95B5-F8FE-9FBB-D5DFD413C066}"/>
              </a:ext>
            </a:extLst>
          </p:cNvPr>
          <p:cNvSpPr>
            <a:spLocks noGrp="1"/>
          </p:cNvSpPr>
          <p:nvPr>
            <p:ph type="pic" sz="quarter" idx="15"/>
          </p:nvPr>
        </p:nvSpPr>
        <p:spPr>
          <a:xfrm>
            <a:off x="3962400" y="0"/>
            <a:ext cx="8229600" cy="6858000"/>
          </a:xfrm>
          <a:blipFill>
            <a:blip r:embed="rId2">
              <a:alphaModFix amt="60000"/>
            </a:blip>
            <a:stretch>
              <a:fillRect/>
            </a:stretch>
          </a:blipFill>
        </p:spPr>
        <p:txBody>
          <a:bodyPr/>
          <a:lstStyle/>
          <a:p>
            <a:r>
              <a:rPr lang="en-GB"/>
              <a:t>Click icon to add picture</a:t>
            </a:r>
            <a:endParaRPr lang="en-US"/>
          </a:p>
        </p:txBody>
      </p:sp>
    </p:spTree>
    <p:extLst>
      <p:ext uri="{BB962C8B-B14F-4D97-AF65-F5344CB8AC3E}">
        <p14:creationId xmlns:p14="http://schemas.microsoft.com/office/powerpoint/2010/main" val="42611547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343400"/>
            <a:ext cx="4019522" cy="1159931"/>
          </a:xfrm>
        </p:spPr>
        <p:txBody>
          <a:bodyPr anchor="t">
            <a:noAutofit/>
          </a:bodyPr>
          <a:lstStyle>
            <a:lvl1pPr>
              <a:defRPr sz="54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0E0CE544-3552-FE00-5B00-942E522A2A5A}"/>
              </a:ext>
            </a:extLst>
          </p:cNvPr>
          <p:cNvSpPr>
            <a:spLocks noGrp="1"/>
          </p:cNvSpPr>
          <p:nvPr>
            <p:ph type="pic" sz="quarter" idx="15"/>
          </p:nvPr>
        </p:nvSpPr>
        <p:spPr>
          <a:xfrm>
            <a:off x="0" y="0"/>
            <a:ext cx="12192000" cy="3886200"/>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81600" y="4343400"/>
            <a:ext cx="6400800" cy="115993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0A994DB4-9653-4FD4-8A14-5DAFB68B0E92}" type="datetime1">
              <a:rPr lang="en-US" smtClean="0"/>
              <a:t>6/20/2026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601148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6200"/>
            <a:ext cx="3044954" cy="2245126"/>
          </a:xfrm>
        </p:spPr>
        <p:txBody>
          <a:bodyPr anchor="b">
            <a:noAutofit/>
          </a:bodyPr>
          <a:lstStyle>
            <a:lvl1pPr>
              <a:defRPr sz="54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3886200"/>
            <a:ext cx="7315199" cy="2245127"/>
          </a:xfrm>
        </p:spPr>
        <p:txBody>
          <a:bodyPr vert="horz" lIns="91440" tIns="45720" rIns="91440" bIns="45720" rtlCol="0">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0BECFC22-7333-427C-A7BB-2A423772B9A0}" type="datetime1">
              <a:rPr lang="en-US" smtClean="0"/>
              <a:t>6/20/2026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9866004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3044954" cy="2035724"/>
          </a:xfrm>
        </p:spPr>
        <p:txBody>
          <a:bodyPr anchor="t">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9158" y="685800"/>
            <a:ext cx="7315199" cy="2014665"/>
          </a:xfrm>
        </p:spPr>
        <p:txBody>
          <a:bodyPr vert="horz" lIns="91440" tIns="45720" rIns="91440" bIns="45720" rtlCol="0" anchor="b">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2896372"/>
            <a:ext cx="2791027" cy="365125"/>
          </a:xfrm>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2896372"/>
            <a:ext cx="1559379" cy="365125"/>
          </a:xfrm>
        </p:spPr>
        <p:txBody>
          <a:bodyPr>
            <a:noAutofit/>
          </a:bodyPr>
          <a:lstStyle/>
          <a:p>
            <a:fld id="{B78D85C6-8657-43F4-BE68-8F80962A5435}" type="datetime1">
              <a:rPr lang="en-US" smtClean="0"/>
              <a:t>6/20/2026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2896372"/>
            <a:ext cx="429207" cy="365125"/>
          </a:xfrm>
        </p:spPr>
        <p:txBody>
          <a:bodyPr>
            <a:noAutofit/>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4178283B-8F20-CAA0-928D-318B857F9592}"/>
              </a:ext>
            </a:extLst>
          </p:cNvPr>
          <p:cNvSpPr>
            <a:spLocks noGrp="1"/>
          </p:cNvSpPr>
          <p:nvPr>
            <p:ph type="pic" sz="quarter" idx="13" hasCustomPrompt="1"/>
          </p:nvPr>
        </p:nvSpPr>
        <p:spPr>
          <a:xfrm>
            <a:off x="-1" y="3414669"/>
            <a:ext cx="12192000" cy="3443331"/>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076729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8"/>
            <a:ext cx="5483353" cy="1388318"/>
          </a:xfrm>
        </p:spPr>
        <p:txBody>
          <a:bodyPr anchor="b">
            <a:noAutofit/>
          </a:body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2651760"/>
            <a:ext cx="5483352" cy="3521850"/>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Picture Placeholder 5">
            <a:extLst>
              <a:ext uri="{FF2B5EF4-FFF2-40B4-BE49-F238E27FC236}">
                <a16:creationId xmlns:a16="http://schemas.microsoft.com/office/drawing/2014/main" id="{4AB12E0E-A617-768A-7E0E-472481185B12}"/>
              </a:ext>
            </a:extLst>
          </p:cNvPr>
          <p:cNvSpPr>
            <a:spLocks noGrp="1"/>
          </p:cNvSpPr>
          <p:nvPr>
            <p:ph type="pic" sz="quarter" idx="18"/>
          </p:nvPr>
        </p:nvSpPr>
        <p:spPr>
          <a:xfrm>
            <a:off x="6717792" y="685807"/>
            <a:ext cx="4864608" cy="5486377"/>
          </a:xfrm>
          <a:blipFill>
            <a:blip r:embed="rId2">
              <a:alphaModFix amt="60000"/>
            </a:blip>
            <a:stretch>
              <a:fillRect/>
            </a:stretch>
          </a:blipFill>
        </p:spPr>
        <p:txBody>
          <a:bodyPr/>
          <a:lstStyle/>
          <a:p>
            <a:r>
              <a:rPr lang="en-GB"/>
              <a:t>Click icon to add picture</a:t>
            </a:r>
            <a:endParaRPr lang="en-US"/>
          </a:p>
        </p:txBody>
      </p:sp>
      <p:cxnSp>
        <p:nvCxnSpPr>
          <p:cNvPr id="3" name="Straight Connector 2">
            <a:extLst>
              <a:ext uri="{FF2B5EF4-FFF2-40B4-BE49-F238E27FC236}">
                <a16:creationId xmlns:a16="http://schemas.microsoft.com/office/drawing/2014/main" id="{EC1D70B4-629A-1A3A-D1BB-D35C3AED4BAD}"/>
              </a:ext>
            </a:extLst>
          </p:cNvPr>
          <p:cNvCxnSpPr>
            <a:cxnSpLocks/>
          </p:cNvCxnSpPr>
          <p:nvPr userDrawn="1"/>
        </p:nvCxnSpPr>
        <p:spPr>
          <a:xfrm>
            <a:off x="609600" y="236222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8F922763-A12B-44C2-4F2D-AAD3B317EC9A}"/>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11" name="Date Placeholder 6">
            <a:extLst>
              <a:ext uri="{FF2B5EF4-FFF2-40B4-BE49-F238E27FC236}">
                <a16:creationId xmlns:a16="http://schemas.microsoft.com/office/drawing/2014/main" id="{88D44AB0-B4BD-5097-DB6C-0B96B75B1DA6}"/>
              </a:ext>
            </a:extLst>
          </p:cNvPr>
          <p:cNvSpPr>
            <a:spLocks noGrp="1"/>
          </p:cNvSpPr>
          <p:nvPr>
            <p:ph type="dt" sz="half" idx="19"/>
          </p:nvPr>
        </p:nvSpPr>
        <p:spPr>
          <a:xfrm>
            <a:off x="8893929" y="6343955"/>
            <a:ext cx="2202644" cy="365125"/>
          </a:xfrm>
        </p:spPr>
        <p:txBody>
          <a:bodyPr>
            <a:noAutofit/>
          </a:bodyPr>
          <a:lstStyle/>
          <a:p>
            <a:fld id="{59D65A6B-59CD-4A95-97A1-5003425BCE52}" type="datetime1">
              <a:rPr lang="en-US" smtClean="0"/>
              <a:t>6/20/2026</a:t>
            </a:fld>
            <a:endParaRPr lang="en-US" dirty="0"/>
          </a:p>
        </p:txBody>
      </p:sp>
      <p:sp>
        <p:nvSpPr>
          <p:cNvPr id="14" name="Slide Number Placeholder 8">
            <a:extLst>
              <a:ext uri="{FF2B5EF4-FFF2-40B4-BE49-F238E27FC236}">
                <a16:creationId xmlns:a16="http://schemas.microsoft.com/office/drawing/2014/main" id="{8EA9CC9C-E71E-C316-0680-F4BD6EDC87C1}"/>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52334095"/>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9753" cy="898525"/>
          </a:xfrm>
        </p:spPr>
        <p:txBody>
          <a:bodyPr anchor="b">
            <a:noAutofit/>
          </a:bodyPr>
          <a:lstStyle/>
          <a:p>
            <a:r>
              <a:rPr lang="en-GB"/>
              <a:t>Click to edit Master title style</a:t>
            </a:r>
            <a:endParaRPr lang="en-US" dirty="0"/>
          </a:p>
        </p:txBody>
      </p:sp>
      <p:cxnSp>
        <p:nvCxnSpPr>
          <p:cNvPr id="7" name="Straight Connector 6">
            <a:extLst>
              <a:ext uri="{FF2B5EF4-FFF2-40B4-BE49-F238E27FC236}">
                <a16:creationId xmlns:a16="http://schemas.microsoft.com/office/drawing/2014/main" id="{54E15E62-FEF2-298A-EC8D-72D59188CB27}"/>
              </a:ext>
            </a:extLst>
          </p:cNvPr>
          <p:cNvCxnSpPr>
            <a:cxnSpLocks/>
          </p:cNvCxnSpPr>
          <p:nvPr userDrawn="1"/>
        </p:nvCxnSpPr>
        <p:spPr>
          <a:xfrm>
            <a:off x="609600" y="1905000"/>
            <a:ext cx="109728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9600" y="2286012"/>
            <a:ext cx="5479474" cy="2987658"/>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C4892D5B-0772-8929-54F9-AA16EED38E2B}"/>
              </a:ext>
            </a:extLst>
          </p:cNvPr>
          <p:cNvSpPr>
            <a:spLocks noGrp="1"/>
          </p:cNvSpPr>
          <p:nvPr>
            <p:ph type="pic" sz="quarter" idx="18"/>
          </p:nvPr>
        </p:nvSpPr>
        <p:spPr>
          <a:xfrm>
            <a:off x="6715575" y="2285301"/>
            <a:ext cx="4863778" cy="3886188"/>
          </a:xfrm>
          <a:blipFill>
            <a:blip r:embed="rId2">
              <a:alphaModFix amt="60000"/>
            </a:blip>
            <a:stretch>
              <a:fillRect/>
            </a:stretch>
          </a:blipFill>
        </p:spPr>
        <p:txBody>
          <a:bodyPr/>
          <a:lstStyle/>
          <a:p>
            <a:r>
              <a:rPr lang="en-GB"/>
              <a:t>Click icon to add picture</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noAutofit/>
          </a:bodyPr>
          <a:lstStyle/>
          <a:p>
            <a:fld id="{AEBE612C-E459-4252-B286-C98BDF4C5E92}" type="datetime1">
              <a:rPr lang="en-US" smtClean="0"/>
              <a:t>6/20/2026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1842421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89903" y="685807"/>
            <a:ext cx="5486400" cy="1388302"/>
          </a:xfrm>
        </p:spPr>
        <p:txBody>
          <a:bodyPr anchor="b">
            <a:noAutofit/>
          </a:bodyPr>
          <a:lstStyle/>
          <a:p>
            <a:r>
              <a:rPr lang="en-GB"/>
              <a:t>Click to edit Master title style</a:t>
            </a:r>
            <a:endParaRPr lang="en-US" dirty="0"/>
          </a:p>
        </p:txBody>
      </p:sp>
      <p:sp>
        <p:nvSpPr>
          <p:cNvPr id="16" name="Picture Placeholder 5">
            <a:extLst>
              <a:ext uri="{FF2B5EF4-FFF2-40B4-BE49-F238E27FC236}">
                <a16:creationId xmlns:a16="http://schemas.microsoft.com/office/drawing/2014/main" id="{3F8ACB4F-E132-97B5-797E-ADFB9AC83456}"/>
              </a:ext>
            </a:extLst>
          </p:cNvPr>
          <p:cNvSpPr>
            <a:spLocks noGrp="1"/>
          </p:cNvSpPr>
          <p:nvPr>
            <p:ph type="pic" sz="quarter" idx="18"/>
          </p:nvPr>
        </p:nvSpPr>
        <p:spPr>
          <a:xfrm>
            <a:off x="616658" y="685807"/>
            <a:ext cx="4864608" cy="5486377"/>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89903" y="2650330"/>
            <a:ext cx="5486400" cy="3521854"/>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5" name="Straight Connector 14">
            <a:extLst>
              <a:ext uri="{FF2B5EF4-FFF2-40B4-BE49-F238E27FC236}">
                <a16:creationId xmlns:a16="http://schemas.microsoft.com/office/drawing/2014/main" id="{60415657-C9CC-A8DC-C841-09A42AC901EC}"/>
              </a:ext>
            </a:extLst>
          </p:cNvPr>
          <p:cNvCxnSpPr>
            <a:cxnSpLocks/>
          </p:cNvCxnSpPr>
          <p:nvPr userDrawn="1"/>
        </p:nvCxnSpPr>
        <p:spPr>
          <a:xfrm>
            <a:off x="6089903" y="236221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7">
            <a:extLst>
              <a:ext uri="{FF2B5EF4-FFF2-40B4-BE49-F238E27FC236}">
                <a16:creationId xmlns:a16="http://schemas.microsoft.com/office/drawing/2014/main" id="{D65827FC-FBF0-2A7B-2AE9-11D916DB970C}"/>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3" name="Date Placeholder 6">
            <a:extLst>
              <a:ext uri="{FF2B5EF4-FFF2-40B4-BE49-F238E27FC236}">
                <a16:creationId xmlns:a16="http://schemas.microsoft.com/office/drawing/2014/main" id="{7D3F37AD-0904-9EC0-EFEE-899B457A4536}"/>
              </a:ext>
            </a:extLst>
          </p:cNvPr>
          <p:cNvSpPr>
            <a:spLocks noGrp="1"/>
          </p:cNvSpPr>
          <p:nvPr>
            <p:ph type="dt" sz="half" idx="19"/>
          </p:nvPr>
        </p:nvSpPr>
        <p:spPr>
          <a:xfrm>
            <a:off x="8893929" y="6343955"/>
            <a:ext cx="2202644" cy="365125"/>
          </a:xfrm>
        </p:spPr>
        <p:txBody>
          <a:bodyPr>
            <a:noAutofit/>
          </a:bodyPr>
          <a:lstStyle/>
          <a:p>
            <a:fld id="{D8568ADA-B78D-4076-A9DF-6C8E04B71243}" type="datetime1">
              <a:rPr lang="en-US" smtClean="0"/>
              <a:t>6/20/2026</a:t>
            </a:fld>
            <a:endParaRPr lang="en-US"/>
          </a:p>
        </p:txBody>
      </p:sp>
      <p:sp>
        <p:nvSpPr>
          <p:cNvPr id="6" name="Slide Number Placeholder 8">
            <a:extLst>
              <a:ext uri="{FF2B5EF4-FFF2-40B4-BE49-F238E27FC236}">
                <a16:creationId xmlns:a16="http://schemas.microsoft.com/office/drawing/2014/main" id="{655EC9E8-1A84-6C33-ADB3-D40020F50907}"/>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4258293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E3ED234F-BBE0-48A3-AC31-D10A1F3BC187}" type="datetime1">
              <a:rPr lang="en-US" smtClean="0"/>
              <a:t>6/20/2026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0979622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891102"/>
          </a:xfrm>
        </p:spPr>
        <p:txBody>
          <a:bodyPr anchor="b">
            <a:noAutofit/>
          </a:bodyPr>
          <a:lstStyle>
            <a:lvl1pPr>
              <a:defRPr sz="5400"/>
            </a:lvl1pPr>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2EC4665C-5805-BDA9-0EA4-387D86C88ABA}"/>
              </a:ext>
            </a:extLst>
          </p:cNvPr>
          <p:cNvSpPr>
            <a:spLocks noGrp="1"/>
          </p:cNvSpPr>
          <p:nvPr>
            <p:ph type="pic" sz="quarter" idx="15"/>
          </p:nvPr>
        </p:nvSpPr>
        <p:spPr>
          <a:xfrm>
            <a:off x="612647" y="2057400"/>
            <a:ext cx="2740153" cy="4091502"/>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10001" y="2057400"/>
            <a:ext cx="7766302" cy="4091502"/>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AA0D3809-2B53-482D-AD1B-8B09C4B2656C}" type="datetime1">
              <a:rPr lang="en-US" smtClean="0"/>
              <a:t>6/20/2026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850194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1DA757D-A9AE-985A-6EEE-C02E46D45DC9}"/>
              </a:ext>
            </a:extLst>
          </p:cNvPr>
          <p:cNvSpPr/>
          <p:nvPr/>
        </p:nvSpPr>
        <p:spPr>
          <a:xfrm>
            <a:off x="11250895" y="43434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4"/>
            </a:solidFill>
            <a:prstDash val="solid"/>
            <a:miter/>
          </a:ln>
        </p:spPr>
        <p:txBody>
          <a:bodyPr rtlCol="0" anchor="ctr"/>
          <a:lstStyle/>
          <a:p>
            <a:pPr algn="l" rtl="0"/>
            <a:endParaRPr lang="en-US"/>
          </a:p>
        </p:txBody>
      </p:sp>
      <p:sp>
        <p:nvSpPr>
          <p:cNvPr id="8" name="Freeform: Shape 7">
            <a:extLst>
              <a:ext uri="{FF2B5EF4-FFF2-40B4-BE49-F238E27FC236}">
                <a16:creationId xmlns:a16="http://schemas.microsoft.com/office/drawing/2014/main" id="{271E517F-7D77-FEA1-94A2-D8522A1BF181}"/>
              </a:ext>
            </a:extLst>
          </p:cNvPr>
          <p:cNvSpPr/>
          <p:nvPr/>
        </p:nvSpPr>
        <p:spPr>
          <a:xfrm>
            <a:off x="685800" y="46938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4"/>
            </a:solidFill>
            <a:prstDash val="solid"/>
            <a:miter/>
          </a:ln>
        </p:spPr>
        <p:txBody>
          <a:bodyPr rtlCol="0" anchor="ctr"/>
          <a:lstStyle/>
          <a:p>
            <a:pPr algn="l" rtl="0"/>
            <a:endParaRPr lang="en-US"/>
          </a:p>
        </p:txBody>
      </p:sp>
      <p:sp>
        <p:nvSpPr>
          <p:cNvPr id="11" name="Freeform: Shape 10">
            <a:extLst>
              <a:ext uri="{FF2B5EF4-FFF2-40B4-BE49-F238E27FC236}">
                <a16:creationId xmlns:a16="http://schemas.microsoft.com/office/drawing/2014/main" id="{562EAE4C-19D0-A0E4-1FDC-967BD2694E6F}"/>
              </a:ext>
            </a:extLst>
          </p:cNvPr>
          <p:cNvSpPr/>
          <p:nvPr/>
        </p:nvSpPr>
        <p:spPr>
          <a:xfrm>
            <a:off x="10998565" y="44258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4"/>
            </a:solidFill>
            <a:prstDash val="solid"/>
            <a:miter/>
          </a:ln>
        </p:spPr>
        <p:txBody>
          <a:bodyPr rtlCol="0" anchor="ctr"/>
          <a:lstStyle/>
          <a:p>
            <a:pPr algn="l" rtl="0"/>
            <a:endParaRPr lang="en-US"/>
          </a:p>
        </p:txBody>
      </p:sp>
      <p:sp>
        <p:nvSpPr>
          <p:cNvPr id="12" name="Freeform: Shape 11">
            <a:extLst>
              <a:ext uri="{FF2B5EF4-FFF2-40B4-BE49-F238E27FC236}">
                <a16:creationId xmlns:a16="http://schemas.microsoft.com/office/drawing/2014/main" id="{77E35C93-E0FF-6186-7502-985D78DA9B28}"/>
              </a:ext>
            </a:extLst>
          </p:cNvPr>
          <p:cNvSpPr/>
          <p:nvPr/>
        </p:nvSpPr>
        <p:spPr>
          <a:xfrm>
            <a:off x="10976145" y="44258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4"/>
            </a:solidFill>
            <a:prstDash val="solid"/>
            <a:miter/>
          </a:ln>
        </p:spPr>
        <p:txBody>
          <a:bodyPr rtlCol="0" anchor="ctr"/>
          <a:lstStyle/>
          <a:p>
            <a:pPr algn="l" rtl="0"/>
            <a:endParaRPr lang="en-US"/>
          </a:p>
        </p:txBody>
      </p:sp>
      <p:sp>
        <p:nvSpPr>
          <p:cNvPr id="15" name="Title 14">
            <a:extLst>
              <a:ext uri="{FF2B5EF4-FFF2-40B4-BE49-F238E27FC236}">
                <a16:creationId xmlns:a16="http://schemas.microsoft.com/office/drawing/2014/main" id="{D4E889F8-D8CB-1564-17A8-26A2F4258445}"/>
              </a:ext>
            </a:extLst>
          </p:cNvPr>
          <p:cNvSpPr>
            <a:spLocks noGrp="1"/>
          </p:cNvSpPr>
          <p:nvPr>
            <p:ph type="title"/>
          </p:nvPr>
        </p:nvSpPr>
        <p:spPr>
          <a:xfrm>
            <a:off x="612649" y="5025460"/>
            <a:ext cx="9144000" cy="868680"/>
          </a:xfrm>
        </p:spPr>
        <p:txBody>
          <a:bodyPr anchor="t">
            <a:normAutofit/>
          </a:bodyPr>
          <a:lstStyle>
            <a:lvl1pPr>
              <a:lnSpc>
                <a:spcPct val="110000"/>
              </a:lnSpc>
              <a:defRPr sz="1800" cap="none" baseline="0">
                <a:solidFill>
                  <a:schemeClr val="tx2"/>
                </a:solidFill>
              </a:defRPr>
            </a:lvl1pPr>
          </a:lstStyle>
          <a:p>
            <a:r>
              <a:rPr lang="en-GB"/>
              <a:t>Click to edit Master title style</a:t>
            </a:r>
            <a:endParaRPr lang="en-US"/>
          </a:p>
        </p:txBody>
      </p:sp>
      <p:sp>
        <p:nvSpPr>
          <p:cNvPr id="13" name="Content Placeholder 12">
            <a:extLst>
              <a:ext uri="{FF2B5EF4-FFF2-40B4-BE49-F238E27FC236}">
                <a16:creationId xmlns:a16="http://schemas.microsoft.com/office/drawing/2014/main" id="{13B51AE5-91E2-069A-7DF2-EB394DA25E2D}"/>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lgn="l" rtl="0">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lgn="r" rtl="0">
              <a:defRPr>
                <a:solidFill>
                  <a:schemeClr val="tx1"/>
                </a:solidFill>
              </a:defRPr>
            </a:lvl1pPr>
          </a:lstStyle>
          <a:p>
            <a:fld id="{154F04C1-B149-48D4-90B8-E64820B32F59}" type="datetime1">
              <a:rPr lang="en-US" smtClean="0"/>
              <a:t>6/20/2026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lgn="r" rtl="0">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51120387"/>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FE73F6F-B481-328B-CE64-8485DC66B8EA}"/>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57D968F-BFC6-694E-9A7C-A113E7DEBF65}"/>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77A14AD-A403-0816-9FED-F4E7BB405B17}"/>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C5DE6E3-5C5B-04A2-6D84-63D852F6062A}"/>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13" name="Title 12">
            <a:extLst>
              <a:ext uri="{FF2B5EF4-FFF2-40B4-BE49-F238E27FC236}">
                <a16:creationId xmlns:a16="http://schemas.microsoft.com/office/drawing/2014/main" id="{6D258FD5-5B6B-DBB1-0F00-D02C71197F95}"/>
              </a:ext>
            </a:extLst>
          </p:cNvPr>
          <p:cNvSpPr>
            <a:spLocks noGrp="1"/>
          </p:cNvSpPr>
          <p:nvPr>
            <p:ph type="title"/>
          </p:nvPr>
        </p:nvSpPr>
        <p:spPr>
          <a:xfrm>
            <a:off x="612648" y="4859867"/>
            <a:ext cx="9144000" cy="1097280"/>
          </a:xfrm>
        </p:spPr>
        <p:txBody>
          <a:bodyPr anchor="t">
            <a:normAutofit/>
          </a:bodyPr>
          <a:lstStyle>
            <a:lvl1pPr>
              <a:lnSpc>
                <a:spcPct val="110000"/>
              </a:lnSpc>
              <a:defRPr sz="1800" cap="none" baseline="0"/>
            </a:lvl1pPr>
          </a:lstStyle>
          <a:p>
            <a:r>
              <a:rPr lang="en-GB"/>
              <a:t>Click to edit Master title style</a:t>
            </a:r>
            <a:endParaRPr lang="en-US" dirty="0"/>
          </a:p>
        </p:txBody>
      </p:sp>
      <p:sp>
        <p:nvSpPr>
          <p:cNvPr id="8" name="Content Placeholder 12">
            <a:extLst>
              <a:ext uri="{FF2B5EF4-FFF2-40B4-BE49-F238E27FC236}">
                <a16:creationId xmlns:a16="http://schemas.microsoft.com/office/drawing/2014/main" id="{196BB08E-5668-89FF-C0AE-D8A83C783F77}"/>
              </a:ext>
            </a:extLst>
          </p:cNvPr>
          <p:cNvSpPr>
            <a:spLocks noGrp="1"/>
          </p:cNvSpPr>
          <p:nvPr>
            <p:ph sz="quarter" idx="15" hasCustomPrompt="1"/>
          </p:nvPr>
        </p:nvSpPr>
        <p:spPr>
          <a:xfrm>
            <a:off x="582484" y="1600199"/>
            <a:ext cx="9171115" cy="3259668"/>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defRPr>
                <a:solidFill>
                  <a:schemeClr val="tx1"/>
                </a:solidFill>
              </a:defRPr>
            </a:lvl1pPr>
          </a:lstStyle>
          <a:p>
            <a:fld id="{81AED7B4-8DB4-40B0-90CF-49D3708442C0}" type="datetime1">
              <a:rPr lang="en-US" smtClean="0"/>
              <a:t>6/20/2026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72743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1">
            <a:lumMod val="50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32C402C-8B4C-3690-6875-FE157681B853}"/>
              </a:ext>
            </a:extLst>
          </p:cNvPr>
          <p:cNvSpPr>
            <a:spLocks noGrp="1"/>
          </p:cNvSpPr>
          <p:nvPr>
            <p:ph type="title"/>
          </p:nvPr>
        </p:nvSpPr>
        <p:spPr>
          <a:xfrm>
            <a:off x="612648" y="5257800"/>
            <a:ext cx="9144000" cy="868680"/>
          </a:xfrm>
        </p:spPr>
        <p:txBody>
          <a:bodyPr anchor="t">
            <a:normAutofit/>
          </a:bodyPr>
          <a:lstStyle>
            <a:lvl1pPr>
              <a:lnSpc>
                <a:spcPct val="110000"/>
              </a:lnSpc>
              <a:defRPr sz="1800" cap="none" baseline="0">
                <a:solidFill>
                  <a:schemeClr val="tx2"/>
                </a:solidFill>
              </a:defRPr>
            </a:lvl1pPr>
          </a:lstStyle>
          <a:p>
            <a:r>
              <a:rPr lang="en-GB"/>
              <a:t>Click to edit Master title style</a:t>
            </a:r>
            <a:endParaRPr lang="en-US"/>
          </a:p>
        </p:txBody>
      </p:sp>
      <p:sp>
        <p:nvSpPr>
          <p:cNvPr id="14" name="Content Placeholder 12">
            <a:extLst>
              <a:ext uri="{FF2B5EF4-FFF2-40B4-BE49-F238E27FC236}">
                <a16:creationId xmlns:a16="http://schemas.microsoft.com/office/drawing/2014/main" id="{C80DC0CF-9044-3D55-7D8F-4CD97232E3E8}"/>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p>
            <a:fld id="{F861E720-2EA4-4832-8DC2-DC3D2BDBB07C}" type="datetime1">
              <a:rPr lang="en-US" smtClean="0"/>
              <a:t>6/20/2026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6" name="Freeform: Shape 5">
            <a:extLst>
              <a:ext uri="{FF2B5EF4-FFF2-40B4-BE49-F238E27FC236}">
                <a16:creationId xmlns:a16="http://schemas.microsoft.com/office/drawing/2014/main" id="{1B480B90-B64C-0559-ACB2-7DBB57135C77}"/>
              </a:ext>
            </a:extLst>
          </p:cNvPr>
          <p:cNvSpPr/>
          <p:nvPr/>
        </p:nvSpPr>
        <p:spPr>
          <a:xfrm>
            <a:off x="11250895" y="456206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2"/>
            </a:solid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D2E866D-D29F-1CC5-14B2-BB24F10745FE}"/>
              </a:ext>
            </a:extLst>
          </p:cNvPr>
          <p:cNvSpPr/>
          <p:nvPr/>
        </p:nvSpPr>
        <p:spPr>
          <a:xfrm>
            <a:off x="685800" y="491255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FA0DC7F-E416-CA3E-E389-945D5FA32CC9}"/>
              </a:ext>
            </a:extLst>
          </p:cNvPr>
          <p:cNvSpPr/>
          <p:nvPr/>
        </p:nvSpPr>
        <p:spPr>
          <a:xfrm>
            <a:off x="10998565" y="464449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2D9CC5C-2252-AB09-49B5-FD1BE0E74E30}"/>
              </a:ext>
            </a:extLst>
          </p:cNvPr>
          <p:cNvSpPr/>
          <p:nvPr/>
        </p:nvSpPr>
        <p:spPr>
          <a:xfrm>
            <a:off x="10976145" y="464449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2108005121"/>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2"/>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22479" y="685800"/>
            <a:ext cx="9140953" cy="2699775"/>
          </a:xfrm>
        </p:spPr>
        <p:txBody>
          <a:bodyPr anchor="t">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3BF01E07-9F97-42AE-9FE9-3EAD856BDB2A}" type="datetime1">
              <a:rPr lang="en-US" smtClean="0"/>
              <a:t>6/20/2026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8" name="Freeform: Shape 7">
            <a:extLst>
              <a:ext uri="{FF2B5EF4-FFF2-40B4-BE49-F238E27FC236}">
                <a16:creationId xmlns:a16="http://schemas.microsoft.com/office/drawing/2014/main" id="{FE594965-EF4A-40C0-FED1-CF5564CED970}"/>
              </a:ext>
            </a:extLst>
          </p:cNvPr>
          <p:cNvSpPr/>
          <p:nvPr/>
        </p:nvSpPr>
        <p:spPr>
          <a:xfrm>
            <a:off x="11250895" y="456206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69DE90F9-432C-AEEC-88D5-177A0E299391}"/>
              </a:ext>
            </a:extLst>
          </p:cNvPr>
          <p:cNvSpPr/>
          <p:nvPr/>
        </p:nvSpPr>
        <p:spPr>
          <a:xfrm>
            <a:off x="685800" y="491255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78ECD3CD-C697-A46B-71F2-D64BD77C395C}"/>
              </a:ext>
            </a:extLst>
          </p:cNvPr>
          <p:cNvSpPr/>
          <p:nvPr/>
        </p:nvSpPr>
        <p:spPr>
          <a:xfrm>
            <a:off x="10998565" y="464449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46793A7-6512-567E-DAFF-BB4A63B89DC3}"/>
              </a:ext>
            </a:extLst>
          </p:cNvPr>
          <p:cNvSpPr/>
          <p:nvPr/>
        </p:nvSpPr>
        <p:spPr>
          <a:xfrm>
            <a:off x="10976145" y="464449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6" name="Title 5">
            <a:extLst>
              <a:ext uri="{FF2B5EF4-FFF2-40B4-BE49-F238E27FC236}">
                <a16:creationId xmlns:a16="http://schemas.microsoft.com/office/drawing/2014/main" id="{A66A0D5A-6B2D-15B8-4FC0-30535DF01217}"/>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179918211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D86F34B-87C2-AC58-5483-78C0E5DB477C}"/>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B6B59A7-7C3C-7431-CC9A-51EFBA257959}"/>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2D0661-BB9A-E751-A4EB-2C95BF96A560}"/>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bg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09A5AB9-86E5-2BD1-8EFC-49C204619282}"/>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bg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7" y="1600200"/>
            <a:ext cx="10055353" cy="3657601"/>
          </a:xfrm>
        </p:spPr>
        <p:txBody>
          <a:bodyPr anchor="b">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34B2334-B27F-4DA0-8A92-599603070D6B}" type="datetime1">
              <a:rPr lang="en-US" smtClean="0"/>
              <a:t>6/20/2026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5">
            <a:extLst>
              <a:ext uri="{FF2B5EF4-FFF2-40B4-BE49-F238E27FC236}">
                <a16:creationId xmlns:a16="http://schemas.microsoft.com/office/drawing/2014/main" id="{A4A8879E-F637-BA38-C325-517B59E125EE}"/>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160219630"/>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0ED10B2-4172-93C9-B408-242DDBA504A8}"/>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CF4AA95-C597-81F0-35EA-96B5BA7A12BB}"/>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37871-D86F-9BA6-1D96-9B3392C2F247}"/>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B203EFA-FE43-9B63-5768-4A3FD1509639}"/>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868680"/>
            <a:ext cx="9140952" cy="3660746"/>
          </a:xfrm>
        </p:spPr>
        <p:txBody>
          <a:bodyPr anchor="ctr">
            <a:noAutofit/>
          </a:bodyPr>
          <a:lstStyle>
            <a:lvl1pPr marL="164592" indent="-164592">
              <a:lnSpc>
                <a:spcPct val="11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9B8D85F-DE7D-4C09-9BDD-03377313F809}" type="datetime1">
              <a:rPr lang="en-US" smtClean="0"/>
              <a:t>6/20/2026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12">
            <a:extLst>
              <a:ext uri="{FF2B5EF4-FFF2-40B4-BE49-F238E27FC236}">
                <a16:creationId xmlns:a16="http://schemas.microsoft.com/office/drawing/2014/main" id="{F259B8E5-883A-B6CE-4C6C-F6F48B038CDE}"/>
              </a:ext>
            </a:extLst>
          </p:cNvPr>
          <p:cNvSpPr>
            <a:spLocks noGrp="1"/>
          </p:cNvSpPr>
          <p:nvPr>
            <p:ph type="title" hasCustomPrompt="1"/>
          </p:nvPr>
        </p:nvSpPr>
        <p:spPr>
          <a:xfrm>
            <a:off x="612648" y="4617720"/>
            <a:ext cx="9140951" cy="788609"/>
          </a:xfrm>
        </p:spPr>
        <p:txBody>
          <a:bodyPr anchor="t">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29188047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A77448-F1DA-CAC1-9B05-8F5CE65586ED}"/>
              </a:ext>
            </a:extLst>
          </p:cNvPr>
          <p:cNvSpPr>
            <a:spLocks noGrp="1"/>
          </p:cNvSpPr>
          <p:nvPr>
            <p:ph type="title"/>
          </p:nvPr>
        </p:nvSpPr>
        <p:spPr>
          <a:xfrm>
            <a:off x="612647" y="685800"/>
            <a:ext cx="10963655" cy="1133170"/>
          </a:xfrm>
        </p:spPr>
        <p:txBody>
          <a:bodyPr anchor="b">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40080" y="1878566"/>
            <a:ext cx="5074920"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97572" y="1878566"/>
            <a:ext cx="5075556"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514600"/>
            <a:ext cx="5075238" cy="3659188"/>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497572" y="2514600"/>
            <a:ext cx="5075556" cy="3659188"/>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noAutofit/>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noAutofit/>
          </a:bodyPr>
          <a:lstStyle/>
          <a:p>
            <a:fld id="{CD150565-788C-402B-B078-3F96B9A231B8}" type="datetime1">
              <a:rPr lang="en-US" smtClean="0"/>
              <a:t>6/20/2026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853536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5184-1DAA-DFF4-A408-3D5DD1517148}"/>
              </a:ext>
            </a:extLst>
          </p:cNvPr>
          <p:cNvSpPr>
            <a:spLocks noGrp="1"/>
          </p:cNvSpPr>
          <p:nvPr>
            <p:ph type="title"/>
          </p:nvPr>
        </p:nvSpPr>
        <p:spPr>
          <a:xfrm>
            <a:off x="612647" y="685800"/>
            <a:ext cx="10963655" cy="1133170"/>
          </a:xfrm>
        </p:spPr>
        <p:txBody>
          <a:bodyPr anchor="b">
            <a:noAutofit/>
          </a:body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fld id="{D7B20C69-CB4E-44F7-A408-67C55627795C}" type="datetime1">
              <a:rPr lang="en-US" smtClean="0"/>
              <a:t>6/20/2026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81525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A9EA653-B766-E096-036C-1C173E2991BD}"/>
              </a:ext>
            </a:extLst>
          </p:cNvPr>
          <p:cNvSpPr>
            <a:spLocks noGrp="1"/>
          </p:cNvSpPr>
          <p:nvPr>
            <p:ph type="title"/>
          </p:nvPr>
        </p:nvSpPr>
        <p:spPr>
          <a:xfrm>
            <a:off x="612647" y="685800"/>
            <a:ext cx="3654553" cy="3643916"/>
          </a:xfrm>
        </p:spPr>
        <p:txBody>
          <a:bodyPr anchor="t">
            <a:noAutofit/>
          </a:bodyPr>
          <a:lstStyle>
            <a:lvl1pPr>
              <a:defRPr sz="3600"/>
            </a:lvl1pPr>
          </a:lstStyle>
          <a:p>
            <a:r>
              <a:rPr lang="en-GB"/>
              <a:t>Click to edit Master title style</a:t>
            </a:r>
            <a:endParaRPr lang="en-US" dirty="0"/>
          </a:p>
        </p:txBody>
      </p:sp>
      <p:sp>
        <p:nvSpPr>
          <p:cNvPr id="9" name="Text Placeholder 3">
            <a:extLst>
              <a:ext uri="{FF2B5EF4-FFF2-40B4-BE49-F238E27FC236}">
                <a16:creationId xmlns:a16="http://schemas.microsoft.com/office/drawing/2014/main" id="{31845593-CC30-27D6-3F82-E2BA784C49F2}"/>
              </a:ext>
            </a:extLst>
          </p:cNvPr>
          <p:cNvSpPr>
            <a:spLocks noGrp="1"/>
          </p:cNvSpPr>
          <p:nvPr>
            <p:ph type="body" sz="half" idx="2"/>
          </p:nvPr>
        </p:nvSpPr>
        <p:spPr>
          <a:xfrm>
            <a:off x="612647" y="4526280"/>
            <a:ext cx="3654553" cy="1621111"/>
          </a:xfrm>
        </p:spPr>
        <p:txBody>
          <a:bodyPr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76801" y="685800"/>
            <a:ext cx="6699502" cy="5486400"/>
          </a:xfrm>
        </p:spPr>
        <p:txBody>
          <a:bodyPr vert="horz" lIns="91440" tIns="45720" rIns="91440" bIns="45720" rtlCol="0">
            <a:no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noAutofit/>
          </a:bodyPr>
          <a:lstStyle/>
          <a:p>
            <a:fld id="{572A1522-8F1E-408E-ABA2-6F5B206582B8}" type="datetime1">
              <a:rPr lang="en-US" smtClean="0"/>
              <a:t>6/20/2026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27365434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85800"/>
            <a:ext cx="3654553" cy="3643916"/>
          </a:xfrm>
        </p:spPr>
        <p:txBody>
          <a:bodyPr anchor="t">
            <a:noAutofit/>
          </a:bodyPr>
          <a:lstStyle>
            <a:lvl1pPr>
              <a:defRPr sz="54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7" y="4526280"/>
            <a:ext cx="3654553" cy="1621111"/>
          </a:xfrm>
        </p:spPr>
        <p:txBody>
          <a:bodyPr anchor="b">
            <a:no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872039" y="685800"/>
            <a:ext cx="6699502" cy="5442639"/>
          </a:xfr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noAutofit/>
          </a:bodyPr>
          <a:lstStyle/>
          <a:p>
            <a:fld id="{3E19A776-5AE6-4251-8560-C6066D0B46D6}" type="datetime1">
              <a:rPr lang="en-US" smtClean="0"/>
              <a:t>6/20/2026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3188313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238659-4366-FCDA-D702-B7A38D9CCD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7C6094D-6E50-740C-B085-1066538D61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526763-F1C9-BE81-03EB-4230DC81EC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9814657-813A-4D7B-A2F8-E573BA1645D3}" type="datetime1">
              <a:rPr lang="en-US" smtClean="0"/>
              <a:t>6/20/2026</a:t>
            </a:fld>
            <a:endParaRPr lang="en-US" dirty="0"/>
          </a:p>
        </p:txBody>
      </p:sp>
      <p:sp>
        <p:nvSpPr>
          <p:cNvPr id="5" name="Footer Placeholder 4">
            <a:extLst>
              <a:ext uri="{FF2B5EF4-FFF2-40B4-BE49-F238E27FC236}">
                <a16:creationId xmlns:a16="http://schemas.microsoft.com/office/drawing/2014/main" id="{891C5CD5-AAB2-046B-62AA-8F49FCD0E1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E89A669-BE07-EFDF-FE8D-98F1E028FA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780636827"/>
      </p:ext>
    </p:extLst>
  </p:cSld>
  <p:clrMap bg1="lt1" tx1="dk1" bg2="lt2" tx2="dk2" accent1="accent1" accent2="accent2" accent3="accent3" accent4="accent4" accent5="accent5" accent6="accent6" hlink="hlink" folHlink="folHlink"/>
  <p:sldLayoutIdLst>
    <p:sldLayoutId id="2147484197" r:id="rId1"/>
    <p:sldLayoutId id="2147484198" r:id="rId2"/>
    <p:sldLayoutId id="2147484199" r:id="rId3"/>
    <p:sldLayoutId id="2147484200" r:id="rId4"/>
    <p:sldLayoutId id="2147484201" r:id="rId5"/>
    <p:sldLayoutId id="2147484202" r:id="rId6"/>
    <p:sldLayoutId id="2147484203" r:id="rId7"/>
    <p:sldLayoutId id="2147484204" r:id="rId8"/>
    <p:sldLayoutId id="2147484205" r:id="rId9"/>
    <p:sldLayoutId id="2147484206" r:id="rId10"/>
    <p:sldLayoutId id="2147484207" r:id="rId11"/>
    <p:sldLayoutId id="2147484208" r:id="rId12"/>
    <p:sldLayoutId id="2147484119" r:id="rId13"/>
    <p:sldLayoutId id="2147484114" r:id="rId14"/>
    <p:sldLayoutId id="2147484116" r:id="rId15"/>
    <p:sldLayoutId id="2147484117" r:id="rId16"/>
    <p:sldLayoutId id="2147484118" r:id="rId17"/>
    <p:sldLayoutId id="2147484120" r:id="rId18"/>
    <p:sldLayoutId id="2147484121" r:id="rId19"/>
    <p:sldLayoutId id="2147484124" r:id="rId20"/>
    <p:sldLayoutId id="2147484125" r:id="rId21"/>
    <p:sldLayoutId id="2147484126" r:id="rId22"/>
    <p:sldLayoutId id="2147484129" r:id="rId23"/>
    <p:sldLayoutId id="2147484132" r:id="rId24"/>
    <p:sldLayoutId id="2147484133" r:id="rId25"/>
    <p:sldLayoutId id="2147484135" r:id="rId26"/>
    <p:sldLayoutId id="2147484136" r:id="rId27"/>
    <p:sldLayoutId id="2147484138" r:id="rId28"/>
    <p:sldLayoutId id="2147484139" r:id="rId29"/>
    <p:sldLayoutId id="2147484140" r:id="rId30"/>
    <p:sldLayoutId id="2147484141" r:id="rId31"/>
    <p:sldLayoutId id="2147484142" r:id="rId32"/>
    <p:sldLayoutId id="2147484143" r:id="rId33"/>
    <p:sldLayoutId id="2147484144" r:id="rId34"/>
    <p:sldLayoutId id="2147484145" r:id="rId35"/>
    <p:sldLayoutId id="2147484146" r:id="rId36"/>
    <p:sldLayoutId id="2147484147" r:id="rId37"/>
    <p:sldLayoutId id="2147484148" r:id="rId38"/>
    <p:sldLayoutId id="2147484149" r:id="rId39"/>
    <p:sldLayoutId id="2147484150" r:id="rId40"/>
    <p:sldLayoutId id="2147484152" r:id="rId41"/>
    <p:sldLayoutId id="2147484158" r:id="rId42"/>
    <p:sldLayoutId id="2147484159" r:id="rId43"/>
    <p:sldLayoutId id="2147484160" r:id="rId44"/>
    <p:sldLayoutId id="2147484162" r:id="rId45"/>
    <p:sldLayoutId id="2147484163" r:id="rId46"/>
    <p:sldLayoutId id="2147484165" r:id="rId47"/>
    <p:sldLayoutId id="2147484166" r:id="rId4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bsco.com/research-starters/psychology/attachment-and-bonding-infancy-and-childhood" TargetMode="External"/><Relationship Id="rId2" Type="http://schemas.openxmlformats.org/officeDocument/2006/relationships/hyperlink" Target="https://www.simplypsychology.org/naturevsnurture.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EEFF4B6-3F85-6E67-ED81-21244368299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A0CBC46-76F5-CB3F-9BF0-DE7BBD3C6643}"/>
              </a:ext>
            </a:extLst>
          </p:cNvPr>
          <p:cNvSpPr>
            <a:spLocks noGrp="1"/>
          </p:cNvSpPr>
          <p:nvPr>
            <p:ph type="ctrTitle"/>
          </p:nvPr>
        </p:nvSpPr>
        <p:spPr>
          <a:xfrm>
            <a:off x="609600" y="990600"/>
            <a:ext cx="11391056" cy="5029200"/>
          </a:xfrm>
        </p:spPr>
        <p:txBody>
          <a:bodyPr anchor="b">
            <a:normAutofit fontScale="90000"/>
          </a:bodyPr>
          <a:lstStyle/>
          <a:p>
            <a:r>
              <a:rPr lang="en-US" sz="2800" dirty="0"/>
              <a:t>Presentation Title: 		Applying Bowlby’s attachment theory to support Isaac’s development</a:t>
            </a:r>
            <a:br>
              <a:rPr lang="en-US" sz="2800" dirty="0"/>
            </a:br>
            <a:br>
              <a:rPr lang="en-US" sz="2800" dirty="0"/>
            </a:br>
            <a:r>
              <a:rPr lang="en-US" sz="2800" dirty="0"/>
              <a:t>Module: 			Psychology in Health and Social Care</a:t>
            </a:r>
            <a:br>
              <a:rPr lang="en-US" sz="2800" dirty="0"/>
            </a:br>
            <a:br>
              <a:rPr lang="en-US" sz="2800" dirty="0"/>
            </a:br>
            <a:r>
              <a:rPr lang="en-US" sz="2800" dirty="0"/>
              <a:t>Lecturer’s name: 		Alice Clayton</a:t>
            </a:r>
            <a:br>
              <a:rPr lang="en-US" sz="2800" dirty="0"/>
            </a:br>
            <a:br>
              <a:rPr lang="en-US" sz="2800" dirty="0"/>
            </a:br>
            <a:r>
              <a:rPr lang="en-US" sz="2800" dirty="0"/>
              <a:t>Module code: 			LCHS4010</a:t>
            </a:r>
            <a:br>
              <a:rPr lang="en-US" sz="2800" dirty="0"/>
            </a:br>
            <a:br>
              <a:rPr lang="en-US" sz="2800" dirty="0"/>
            </a:br>
            <a:r>
              <a:rPr lang="en-US" sz="2800" dirty="0"/>
              <a:t>Student name: 		Tanecha Crosdale</a:t>
            </a:r>
            <a:br>
              <a:rPr lang="en-US" sz="2800" dirty="0"/>
            </a:br>
            <a:br>
              <a:rPr lang="en-US" sz="2800" dirty="0"/>
            </a:br>
            <a:r>
              <a:rPr lang="en-US" sz="2800" dirty="0"/>
              <a:t>student number: 		2513704</a:t>
            </a:r>
            <a:br>
              <a:rPr lang="en-US" sz="2800" dirty="0"/>
            </a:br>
            <a:br>
              <a:rPr lang="en-US" sz="2800" dirty="0"/>
            </a:br>
            <a:endParaRPr lang="en-US" sz="2800" dirty="0"/>
          </a:p>
        </p:txBody>
      </p:sp>
    </p:spTree>
    <p:extLst>
      <p:ext uri="{BB962C8B-B14F-4D97-AF65-F5344CB8AC3E}">
        <p14:creationId xmlns:p14="http://schemas.microsoft.com/office/powerpoint/2010/main" val="2812452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E25CB-AB67-1112-99AF-5ADEF0379200}"/>
              </a:ext>
            </a:extLst>
          </p:cNvPr>
          <p:cNvSpPr>
            <a:spLocks noGrp="1"/>
          </p:cNvSpPr>
          <p:nvPr>
            <p:ph type="title"/>
          </p:nvPr>
        </p:nvSpPr>
        <p:spPr/>
        <p:txBody>
          <a:bodyPr anchor="t">
            <a:normAutofit/>
          </a:bodyPr>
          <a:lstStyle/>
          <a:p>
            <a:r>
              <a:rPr lang="en-GB" dirty="0"/>
              <a:t>introduction</a:t>
            </a:r>
          </a:p>
        </p:txBody>
      </p:sp>
      <p:graphicFrame>
        <p:nvGraphicFramePr>
          <p:cNvPr id="5" name="Content Placeholder 2">
            <a:extLst>
              <a:ext uri="{FF2B5EF4-FFF2-40B4-BE49-F238E27FC236}">
                <a16:creationId xmlns:a16="http://schemas.microsoft.com/office/drawing/2014/main" id="{301E8AD6-7A69-F131-CAA4-CEED98E235C3}"/>
              </a:ext>
            </a:extLst>
          </p:cNvPr>
          <p:cNvGraphicFramePr>
            <a:graphicFrameLocks noGrp="1"/>
          </p:cNvGraphicFramePr>
          <p:nvPr>
            <p:ph idx="1"/>
            <p:extLst>
              <p:ext uri="{D42A27DB-BD31-4B8C-83A1-F6EECF244321}">
                <p14:modId xmlns:p14="http://schemas.microsoft.com/office/powerpoint/2010/main" val="2672054497"/>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AutoShape 2" descr="Generated image: Regulating a 4-year-old: parenting tips">
            <a:extLst>
              <a:ext uri="{FF2B5EF4-FFF2-40B4-BE49-F238E27FC236}">
                <a16:creationId xmlns:a16="http://schemas.microsoft.com/office/drawing/2014/main" id="{CBE985E1-193E-129C-067F-AE8A08208343}"/>
              </a:ext>
            </a:extLst>
          </p:cNvPr>
          <p:cNvSpPr>
            <a:spLocks noGrp="1" noChangeAspect="1" noChangeArrowheads="1"/>
          </p:cNvSpPr>
          <p:nvPr>
            <p:ph type="body" sz="half" idx="2"/>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2" name="Picture 11">
            <a:extLst>
              <a:ext uri="{FF2B5EF4-FFF2-40B4-BE49-F238E27FC236}">
                <a16:creationId xmlns:a16="http://schemas.microsoft.com/office/drawing/2014/main" id="{3FF678CD-546C-8141-1E49-D279FEB8AF8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6612" y="2057400"/>
            <a:ext cx="3935413" cy="3803650"/>
          </a:xfrm>
          <a:prstGeom prst="rect">
            <a:avLst/>
          </a:prstGeom>
        </p:spPr>
      </p:pic>
    </p:spTree>
    <p:extLst>
      <p:ext uri="{BB962C8B-B14F-4D97-AF65-F5344CB8AC3E}">
        <p14:creationId xmlns:p14="http://schemas.microsoft.com/office/powerpoint/2010/main" val="1780162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71D8A-3168-0668-A228-DFFA9D97E2D6}"/>
              </a:ext>
            </a:extLst>
          </p:cNvPr>
          <p:cNvSpPr>
            <a:spLocks noGrp="1"/>
          </p:cNvSpPr>
          <p:nvPr>
            <p:ph type="title"/>
          </p:nvPr>
        </p:nvSpPr>
        <p:spPr/>
        <p:txBody>
          <a:bodyPr/>
          <a:lstStyle/>
          <a:p>
            <a:r>
              <a:rPr lang="en-GB" dirty="0"/>
              <a:t>Key concept</a:t>
            </a:r>
          </a:p>
        </p:txBody>
      </p:sp>
      <p:graphicFrame>
        <p:nvGraphicFramePr>
          <p:cNvPr id="6" name="Content Placeholder 5">
            <a:extLst>
              <a:ext uri="{FF2B5EF4-FFF2-40B4-BE49-F238E27FC236}">
                <a16:creationId xmlns:a16="http://schemas.microsoft.com/office/drawing/2014/main" id="{3835C422-3972-7364-8770-DADF027B2555}"/>
              </a:ext>
            </a:extLst>
          </p:cNvPr>
          <p:cNvGraphicFramePr>
            <a:graphicFrameLocks noGrp="1"/>
          </p:cNvGraphicFramePr>
          <p:nvPr>
            <p:ph idx="1"/>
            <p:extLst>
              <p:ext uri="{D42A27DB-BD31-4B8C-83A1-F6EECF244321}">
                <p14:modId xmlns:p14="http://schemas.microsoft.com/office/powerpoint/2010/main" val="3125834105"/>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a:extLst>
              <a:ext uri="{FF2B5EF4-FFF2-40B4-BE49-F238E27FC236}">
                <a16:creationId xmlns:a16="http://schemas.microsoft.com/office/drawing/2014/main" id="{6FF519E5-CB76-D592-BCE7-A548783BB1E4}"/>
              </a:ext>
            </a:extLst>
          </p:cNvPr>
          <p:cNvGraphicFramePr/>
          <p:nvPr/>
        </p:nvGraphicFramePr>
        <p:xfrm>
          <a:off x="443114" y="2132856"/>
          <a:ext cx="3932237" cy="38115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952170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4A1D6C7D-92A8-A1D2-D656-DA6989621A65}"/>
              </a:ext>
            </a:extLst>
          </p:cNvPr>
          <p:cNvGraphicFramePr>
            <a:graphicFrameLocks noGrp="1"/>
          </p:cNvGraphicFramePr>
          <p:nvPr>
            <p:ph idx="1"/>
            <p:extLst>
              <p:ext uri="{D42A27DB-BD31-4B8C-83A1-F6EECF244321}">
                <p14:modId xmlns:p14="http://schemas.microsoft.com/office/powerpoint/2010/main" val="2163573370"/>
              </p:ext>
            </p:extLst>
          </p:nvPr>
        </p:nvGraphicFramePr>
        <p:xfrm>
          <a:off x="623392" y="620688"/>
          <a:ext cx="11233248" cy="5976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7096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ABD40-92EF-03A5-A5E4-BB384150549C}"/>
              </a:ext>
            </a:extLst>
          </p:cNvPr>
          <p:cNvSpPr>
            <a:spLocks noGrp="1"/>
          </p:cNvSpPr>
          <p:nvPr>
            <p:ph type="title"/>
          </p:nvPr>
        </p:nvSpPr>
        <p:spPr>
          <a:xfrm>
            <a:off x="838200" y="365125"/>
            <a:ext cx="10515600" cy="1047651"/>
          </a:xfrm>
        </p:spPr>
        <p:txBody>
          <a:bodyPr/>
          <a:lstStyle/>
          <a:p>
            <a:r>
              <a:rPr lang="en-GB" dirty="0"/>
              <a:t>Impact on Isaac’s Development</a:t>
            </a:r>
          </a:p>
        </p:txBody>
      </p:sp>
      <p:graphicFrame>
        <p:nvGraphicFramePr>
          <p:cNvPr id="5" name="Content Placeholder 4">
            <a:extLst>
              <a:ext uri="{FF2B5EF4-FFF2-40B4-BE49-F238E27FC236}">
                <a16:creationId xmlns:a16="http://schemas.microsoft.com/office/drawing/2014/main" id="{10393F13-E666-11E3-7259-F56C994314FD}"/>
              </a:ext>
            </a:extLst>
          </p:cNvPr>
          <p:cNvGraphicFramePr>
            <a:graphicFrameLocks noGrp="1"/>
          </p:cNvGraphicFramePr>
          <p:nvPr>
            <p:ph idx="1"/>
            <p:extLst>
              <p:ext uri="{D42A27DB-BD31-4B8C-83A1-F6EECF244321}">
                <p14:modId xmlns:p14="http://schemas.microsoft.com/office/powerpoint/2010/main" val="3630346439"/>
              </p:ext>
            </p:extLst>
          </p:nvPr>
        </p:nvGraphicFramePr>
        <p:xfrm>
          <a:off x="695400" y="1196752"/>
          <a:ext cx="10658400" cy="56612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8824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8B7A1-D288-9B64-E7D2-03B61E6B10B8}"/>
              </a:ext>
            </a:extLst>
          </p:cNvPr>
          <p:cNvSpPr>
            <a:spLocks noGrp="1"/>
          </p:cNvSpPr>
          <p:nvPr>
            <p:ph type="title"/>
          </p:nvPr>
        </p:nvSpPr>
        <p:spPr/>
        <p:txBody>
          <a:bodyPr/>
          <a:lstStyle/>
          <a:p>
            <a:r>
              <a:rPr lang="en-GB"/>
              <a:t>Nature and Nurture</a:t>
            </a:r>
            <a:endParaRPr lang="en-GB" dirty="0"/>
          </a:p>
        </p:txBody>
      </p:sp>
      <p:graphicFrame>
        <p:nvGraphicFramePr>
          <p:cNvPr id="4" name="Content Placeholder 3">
            <a:extLst>
              <a:ext uri="{FF2B5EF4-FFF2-40B4-BE49-F238E27FC236}">
                <a16:creationId xmlns:a16="http://schemas.microsoft.com/office/drawing/2014/main" id="{8B2CA69F-4B76-2F9B-0CE3-8EEF81034D2A}"/>
              </a:ext>
            </a:extLst>
          </p:cNvPr>
          <p:cNvGraphicFramePr>
            <a:graphicFrameLocks noGrp="1"/>
          </p:cNvGraphicFramePr>
          <p:nvPr>
            <p:ph idx="1"/>
            <p:extLst>
              <p:ext uri="{D42A27DB-BD31-4B8C-83A1-F6EECF244321}">
                <p14:modId xmlns:p14="http://schemas.microsoft.com/office/powerpoint/2010/main" val="1275606682"/>
              </p:ext>
            </p:extLst>
          </p:nvPr>
        </p:nvGraphicFramePr>
        <p:xfrm>
          <a:off x="838200" y="1412776"/>
          <a:ext cx="10874424" cy="47641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1825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5406F-DBB1-E11A-3B21-1FB7DB2EC459}"/>
              </a:ext>
            </a:extLst>
          </p:cNvPr>
          <p:cNvSpPr>
            <a:spLocks noGrp="1"/>
          </p:cNvSpPr>
          <p:nvPr>
            <p:ph type="title"/>
          </p:nvPr>
        </p:nvSpPr>
        <p:spPr>
          <a:xfrm>
            <a:off x="838200" y="365125"/>
            <a:ext cx="10515600" cy="543595"/>
          </a:xfrm>
        </p:spPr>
        <p:txBody>
          <a:bodyPr>
            <a:normAutofit/>
          </a:bodyPr>
          <a:lstStyle/>
          <a:p>
            <a:r>
              <a:rPr lang="en-GB" sz="2800" b="1" dirty="0"/>
              <a:t>Additional intervention</a:t>
            </a:r>
          </a:p>
        </p:txBody>
      </p:sp>
      <p:graphicFrame>
        <p:nvGraphicFramePr>
          <p:cNvPr id="4" name="Content Placeholder 3">
            <a:extLst>
              <a:ext uri="{FF2B5EF4-FFF2-40B4-BE49-F238E27FC236}">
                <a16:creationId xmlns:a16="http://schemas.microsoft.com/office/drawing/2014/main" id="{6D6938FD-5395-07F8-A149-4B93D953C203}"/>
              </a:ext>
            </a:extLst>
          </p:cNvPr>
          <p:cNvGraphicFramePr>
            <a:graphicFrameLocks noGrp="1"/>
          </p:cNvGraphicFramePr>
          <p:nvPr>
            <p:ph idx="1"/>
            <p:extLst>
              <p:ext uri="{D42A27DB-BD31-4B8C-83A1-F6EECF244321}">
                <p14:modId xmlns:p14="http://schemas.microsoft.com/office/powerpoint/2010/main" val="3282574188"/>
              </p:ext>
            </p:extLst>
          </p:nvPr>
        </p:nvGraphicFramePr>
        <p:xfrm>
          <a:off x="838200" y="908720"/>
          <a:ext cx="10515600" cy="5949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6865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B9643D-6787-EFB7-1C5A-E2672CDB934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Evaluation – strengths and weaknesses</a:t>
            </a:r>
          </a:p>
        </p:txBody>
      </p:sp>
      <p:graphicFrame>
        <p:nvGraphicFramePr>
          <p:cNvPr id="4" name="Content Placeholder 3">
            <a:extLst>
              <a:ext uri="{FF2B5EF4-FFF2-40B4-BE49-F238E27FC236}">
                <a16:creationId xmlns:a16="http://schemas.microsoft.com/office/drawing/2014/main" id="{B6B78232-AFA4-CC44-AD63-EBA3E78671B6}"/>
              </a:ext>
            </a:extLst>
          </p:cNvPr>
          <p:cNvGraphicFramePr>
            <a:graphicFrameLocks noGrp="1"/>
          </p:cNvGraphicFramePr>
          <p:nvPr>
            <p:ph idx="1"/>
            <p:extLst>
              <p:ext uri="{D42A27DB-BD31-4B8C-83A1-F6EECF244321}">
                <p14:modId xmlns:p14="http://schemas.microsoft.com/office/powerpoint/2010/main" val="340471116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7053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F07A50-E6B2-B727-DFCE-E8DE2B1EEA7B}"/>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2" name="Content Placeholder 2">
            <a:extLst>
              <a:ext uri="{FF2B5EF4-FFF2-40B4-BE49-F238E27FC236}">
                <a16:creationId xmlns:a16="http://schemas.microsoft.com/office/drawing/2014/main" id="{F0AE6FAB-461D-532A-1DF9-6C6A37DA83B2}"/>
              </a:ext>
            </a:extLst>
          </p:cNvPr>
          <p:cNvSpPr>
            <a:spLocks noGrp="1"/>
          </p:cNvSpPr>
          <p:nvPr>
            <p:ph idx="1"/>
          </p:nvPr>
        </p:nvSpPr>
        <p:spPr>
          <a:xfrm>
            <a:off x="4447308" y="591344"/>
            <a:ext cx="6906491" cy="5585619"/>
          </a:xfrm>
        </p:spPr>
        <p:txBody>
          <a:bodyPr anchor="ctr">
            <a:normAutofit/>
          </a:bodyPr>
          <a:lstStyle/>
          <a:p>
            <a:pPr marL="0" indent="0">
              <a:buNone/>
            </a:pPr>
            <a:r>
              <a:rPr lang="en-GB" sz="2600"/>
              <a:t>Attachment theory, developed by John Bowlby, explained how children form emotional bonds with their caregivers and how these relationships affect their emotional, social, and behavioural development. </a:t>
            </a:r>
          </a:p>
          <a:p>
            <a:pPr marL="0" indent="0">
              <a:buNone/>
            </a:pPr>
            <a:r>
              <a:rPr lang="en-GB" sz="2600"/>
              <a:t> A child who feels safe, loved, and consistently cared for develops a secure attachment, which gives them confidence to explore their environment while knowing they can return to a trusted adult for comfort and support.</a:t>
            </a:r>
          </a:p>
          <a:p>
            <a:pPr marL="0" indent="0">
              <a:buNone/>
            </a:pPr>
            <a:r>
              <a:rPr lang="en-GB" sz="2600"/>
              <a:t>Both nature and nurture influence his development.</a:t>
            </a:r>
          </a:p>
          <a:p>
            <a:pPr marL="0" indent="0">
              <a:buNone/>
            </a:pPr>
            <a:r>
              <a:rPr lang="en-GB" sz="2600"/>
              <a:t>Multi-agency support is essential to achieving positive outcomes.</a:t>
            </a:r>
          </a:p>
          <a:p>
            <a:pPr marL="0" indent="0">
              <a:buNone/>
            </a:pPr>
            <a:endParaRPr lang="en-GB" sz="2600"/>
          </a:p>
        </p:txBody>
      </p:sp>
    </p:spTree>
    <p:extLst>
      <p:ext uri="{BB962C8B-B14F-4D97-AF65-F5344CB8AC3E}">
        <p14:creationId xmlns:p14="http://schemas.microsoft.com/office/powerpoint/2010/main" val="3997490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612B2-1339-E655-69BA-22D9BB6FE0F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CDB0E3C-373E-68AA-B786-8238FFCBFA1A}"/>
              </a:ext>
            </a:extLst>
          </p:cNvPr>
          <p:cNvSpPr>
            <a:spLocks noGrp="1"/>
          </p:cNvSpPr>
          <p:nvPr>
            <p:ph idx="1"/>
          </p:nvPr>
        </p:nvSpPr>
        <p:spPr>
          <a:xfrm>
            <a:off x="407368" y="1210070"/>
            <a:ext cx="10503260" cy="5282805"/>
          </a:xfrm>
        </p:spPr>
        <p:txBody>
          <a:bodyPr>
            <a:normAutofit fontScale="85000" lnSpcReduction="20000"/>
          </a:bodyPr>
          <a:lstStyle/>
          <a:p>
            <a:pPr marL="0" indent="0">
              <a:buNone/>
            </a:pPr>
            <a:endParaRPr lang="en-GB" dirty="0"/>
          </a:p>
          <a:p>
            <a:pPr marL="0" indent="0">
              <a:buNone/>
            </a:pPr>
            <a:r>
              <a:rPr lang="en-GB" dirty="0"/>
              <a:t>Bowlby, J. (1982). Attachment and Loss: Retrospect and Prosepect, </a:t>
            </a:r>
            <a:r>
              <a:rPr lang="en-GB" i="1" dirty="0"/>
              <a:t>American Journal of Orthopsychiatry, 52(4). Pp 664-678.</a:t>
            </a:r>
          </a:p>
          <a:p>
            <a:pPr marL="0" indent="0">
              <a:buNone/>
            </a:pPr>
            <a:endParaRPr lang="en-GB" dirty="0"/>
          </a:p>
          <a:p>
            <a:pPr marL="0" indent="0">
              <a:buNone/>
            </a:pPr>
            <a:r>
              <a:rPr lang="en-GB" dirty="0"/>
              <a:t>Bowlby, J (1969</a:t>
            </a:r>
            <a:r>
              <a:rPr lang="en-GB" i="1" dirty="0"/>
              <a:t>). Attachment and Loss, Volume </a:t>
            </a:r>
            <a:r>
              <a:rPr lang="en-GB" dirty="0"/>
              <a:t>1. Harmondsworth, Middlesex, England: Penguin Books; New York, N.Y., USA: Viking Penguin.</a:t>
            </a:r>
            <a:endParaRPr lang="en-GB" i="1" dirty="0"/>
          </a:p>
          <a:p>
            <a:pPr marL="0" indent="0">
              <a:buNone/>
            </a:pPr>
            <a:endParaRPr lang="en-GB" dirty="0"/>
          </a:p>
          <a:p>
            <a:pPr marL="0" indent="0">
              <a:buNone/>
            </a:pPr>
            <a:endParaRPr lang="en-GB" dirty="0"/>
          </a:p>
          <a:p>
            <a:pPr marL="0" indent="0">
              <a:buNone/>
            </a:pPr>
            <a:r>
              <a:rPr lang="en-GB" dirty="0"/>
              <a:t>Gillibrand, R. Lam, V, and O’Donnell, V (2016). Development Psychology</a:t>
            </a:r>
            <a:r>
              <a:rPr lang="en-GB" i="1" dirty="0"/>
              <a:t>, Pearson</a:t>
            </a:r>
            <a:r>
              <a:rPr lang="en-GB" dirty="0"/>
              <a:t> Education, Limited, Harlow. (Accessed: 11 June 2026).</a:t>
            </a:r>
          </a:p>
          <a:p>
            <a:pPr marL="0" indent="0">
              <a:buNone/>
            </a:pPr>
            <a:endParaRPr lang="en-GB" dirty="0"/>
          </a:p>
          <a:p>
            <a:pPr marL="0" indent="0">
              <a:buNone/>
            </a:pPr>
            <a:r>
              <a:rPr lang="en-GB" dirty="0"/>
              <a:t>Hanbury, L. (2025) ‘Using attachment theory in children’s social care’, </a:t>
            </a:r>
            <a:r>
              <a:rPr lang="en-GB" i="1" dirty="0"/>
              <a:t>Frontline Briefing</a:t>
            </a:r>
            <a:r>
              <a:rPr lang="en-GB" dirty="0"/>
              <a:t>, Available at: https://www.researchinpractice.org.uk/children/publications/2025/may/using-attachment-theory-in-children-s-social-care-frontline-briefing-2025/ (Accessed: 15 June 2026).</a:t>
            </a:r>
          </a:p>
          <a:p>
            <a:pPr marL="0" indent="0">
              <a:buNone/>
            </a:pPr>
            <a:endParaRPr lang="en-GB" dirty="0"/>
          </a:p>
        </p:txBody>
      </p:sp>
    </p:spTree>
    <p:extLst>
      <p:ext uri="{BB962C8B-B14F-4D97-AF65-F5344CB8AC3E}">
        <p14:creationId xmlns:p14="http://schemas.microsoft.com/office/powerpoint/2010/main" val="814875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586C31-0DFA-7C04-4F6D-F0BF6659B29A}"/>
              </a:ext>
            </a:extLst>
          </p:cNvPr>
          <p:cNvSpPr>
            <a:spLocks noGrp="1"/>
          </p:cNvSpPr>
          <p:nvPr>
            <p:ph idx="1"/>
          </p:nvPr>
        </p:nvSpPr>
        <p:spPr>
          <a:xfrm>
            <a:off x="0" y="188640"/>
            <a:ext cx="10515600" cy="6060331"/>
          </a:xfrm>
        </p:spPr>
        <p:txBody>
          <a:bodyPr>
            <a:normAutofit/>
          </a:bodyPr>
          <a:lstStyle/>
          <a:p>
            <a:pPr marL="0" indent="0">
              <a:buNone/>
            </a:pPr>
            <a:r>
              <a:rPr lang="en-GB" dirty="0"/>
              <a:t>McLeod, S (2025) ‘Attachment theory in Psychology explained’ </a:t>
            </a:r>
            <a:r>
              <a:rPr lang="en-GB" i="1" dirty="0"/>
              <a:t>Simply Psychology. </a:t>
            </a:r>
            <a:r>
              <a:rPr lang="en-GB" dirty="0"/>
              <a:t>Available at: https://www.simplypsychology.org/attachment.html?utm_source=chatgpt.com (Accessed: 15 June 2026). </a:t>
            </a:r>
          </a:p>
          <a:p>
            <a:pPr marL="0" indent="0">
              <a:buNone/>
            </a:pPr>
            <a:endParaRPr lang="en-GB" dirty="0"/>
          </a:p>
          <a:p>
            <a:pPr marL="0" indent="0">
              <a:buNone/>
            </a:pPr>
            <a:r>
              <a:rPr lang="en-GB" dirty="0"/>
              <a:t>McLeod, S (2024) ‘Nature Vs. Nurture Debate In Psychology’  </a:t>
            </a:r>
            <a:r>
              <a:rPr lang="en-GB" i="1" dirty="0"/>
              <a:t>Simply Psychology. </a:t>
            </a:r>
            <a:r>
              <a:rPr lang="en-GB" dirty="0"/>
              <a:t>Available at: </a:t>
            </a:r>
            <a:r>
              <a:rPr lang="en-GB" dirty="0">
                <a:hlinkClick r:id="rId2"/>
              </a:rPr>
              <a:t>https://www.simplypsychology.org/naturevsnurture.html</a:t>
            </a:r>
            <a:r>
              <a:rPr lang="en-GB" dirty="0"/>
              <a:t> (Accessed 13 June 2026).</a:t>
            </a:r>
          </a:p>
          <a:p>
            <a:pPr marL="0" indent="0">
              <a:buNone/>
            </a:pPr>
            <a:endParaRPr lang="en-GB" dirty="0"/>
          </a:p>
          <a:p>
            <a:pPr marL="0" indent="0">
              <a:buNone/>
            </a:pPr>
            <a:r>
              <a:rPr lang="en-GB" dirty="0"/>
              <a:t>Rieser-Danner, L.A. and Slaughter, V. (2024). Attachment and Bonding in Infancy and Childhood, Available at: </a:t>
            </a:r>
            <a:r>
              <a:rPr lang="en-GB" dirty="0">
                <a:hlinkClick r:id="rId3"/>
              </a:rPr>
              <a:t>https://www.ebsco.com/research-starters/psychology/attachment-and-bonding-infancy-and-childhood</a:t>
            </a:r>
            <a:r>
              <a:rPr lang="en-GB" dirty="0"/>
              <a:t>. (Accessed: 16 June 2026).</a:t>
            </a:r>
            <a:endParaRPr lang="en-GB" dirty="0">
              <a:solidFill>
                <a:srgbClr val="467886"/>
              </a:solidFill>
            </a:endParaRPr>
          </a:p>
        </p:txBody>
      </p:sp>
    </p:spTree>
    <p:extLst>
      <p:ext uri="{BB962C8B-B14F-4D97-AF65-F5344CB8AC3E}">
        <p14:creationId xmlns:p14="http://schemas.microsoft.com/office/powerpoint/2010/main" val="20765831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2" ma:contentTypeDescription="Create a new document." ma:contentTypeScope="" ma:versionID="0635a23c60cc3de58ab4c1efc88efc6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b2ec4e1d644ed04c8d3fd0ef60d056a4"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element name="HasDigitalSignature" ma:index="34" nillable="true" ma:displayName="Signed electronically" ma:internalName="HasDigitalSignature" ma:readOnly="true">
      <xsd:simpleType>
        <xsd:restriction base="dms:Boolean"/>
      </xsd:simpleType>
    </xsd:element>
    <xsd:element name="DigitalSignatureProvider" ma:index="35" nillable="true" ma:displayName="Signature provider" ma:internalName="DigitalSignatureProvider"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A42C18-4C38-43BB-8CE3-C963EDA9CBB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CC3B381C-6232-408C-B65A-8475398E4C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DE0AE46-2EED-447A-8B24-DFD65B70D448}">
  <ds:schemaRefs>
    <ds:schemaRef ds:uri="http://schemas.microsoft.com/sharepoint/v3/contenttype/forms"/>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Gallery</Template>
  <TotalTime>0</TotalTime>
  <Words>1058</Words>
  <Application>Microsoft Office PowerPoint</Application>
  <PresentationFormat>Widescreen</PresentationFormat>
  <Paragraphs>102</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Presentation Title:   Applying Bowlby’s attachment theory to support Isaac’s development  Module:    Psychology in Health and Social Care  Lecturer’s name:   Alice Clayton  Module code:    LCHS4010  Student name:   Tanecha Crosdale  student number:   2513704  </vt:lpstr>
      <vt:lpstr>introduction</vt:lpstr>
      <vt:lpstr>Key concept</vt:lpstr>
      <vt:lpstr>PowerPoint Presentation</vt:lpstr>
      <vt:lpstr>Impact on Isaac’s Development</vt:lpstr>
      <vt:lpstr>Nature and Nurture</vt:lpstr>
      <vt:lpstr>Additional intervention</vt:lpstr>
      <vt:lpstr>Evaluation – strengths and weaknesses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Tanecha Crosdale</dc:creator>
  <cp:lastModifiedBy>Tanecha Crosdale</cp:lastModifiedBy>
  <cp:revision>1</cp:revision>
  <dcterms:created xsi:type="dcterms:W3CDTF">2026-06-02T19:58:34Z</dcterms:created>
  <dcterms:modified xsi:type="dcterms:W3CDTF">2026-06-21T01:43:59Z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