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7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9F3021B-6E32-44F9-A99D-C4CC52B8DC4E}">
  <a:tblStyle styleId="{59F3021B-6E32-44F9-A99D-C4CC52B8DC4E}" styleName="Table_0">
    <a:wholeTbl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insideV>
        </a:tcBdr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39" d="100"/>
          <a:sy n="139" d="100"/>
        </p:scale>
        <p:origin x="-96" y="-560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notesMaster" Target="notesMasters/notesMaster1.xml"/><Relationship Id="rId10" Type="http://schemas.openxmlformats.org/officeDocument/2006/relationships/printerSettings" Target="printerSettings/printerSettings1.bin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lvl="0">
              <a:spcBef>
                <a:spcPts val="0"/>
              </a:spcBef>
              <a:buChar char="●"/>
              <a:defRPr sz="1100"/>
            </a:lvl1pPr>
            <a:lvl2pPr lvl="1">
              <a:spcBef>
                <a:spcPts val="0"/>
              </a:spcBef>
              <a:buChar char="○"/>
              <a:defRPr sz="1100"/>
            </a:lvl2pPr>
            <a:lvl3pPr lvl="2">
              <a:spcBef>
                <a:spcPts val="0"/>
              </a:spcBef>
              <a:buChar char="■"/>
              <a:defRPr sz="1100"/>
            </a:lvl3pPr>
            <a:lvl4pPr lvl="3">
              <a:spcBef>
                <a:spcPts val="0"/>
              </a:spcBef>
              <a:buChar char="●"/>
              <a:defRPr sz="1100"/>
            </a:lvl4pPr>
            <a:lvl5pPr lvl="4">
              <a:spcBef>
                <a:spcPts val="0"/>
              </a:spcBef>
              <a:buChar char="○"/>
              <a:defRPr sz="1100"/>
            </a:lvl5pPr>
            <a:lvl6pPr lvl="5">
              <a:spcBef>
                <a:spcPts val="0"/>
              </a:spcBef>
              <a:buChar char="■"/>
              <a:defRPr sz="1100"/>
            </a:lvl6pPr>
            <a:lvl7pPr lvl="6">
              <a:spcBef>
                <a:spcPts val="0"/>
              </a:spcBef>
              <a:buChar char="●"/>
              <a:defRPr sz="1100"/>
            </a:lvl7pPr>
            <a:lvl8pPr lvl="7">
              <a:spcBef>
                <a:spcPts val="0"/>
              </a:spcBef>
              <a:buChar char="○"/>
              <a:defRPr sz="1100"/>
            </a:lvl8pPr>
            <a:lvl9pPr lvl="8">
              <a:spcBef>
                <a:spcPts val="0"/>
              </a:spcBef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620101801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Shape 3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" name="Shape 3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" name="Shape 5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hape 9"/>
          <p:cNvSpPr txBox="1">
            <a:spLocks noGrp="1"/>
          </p:cNvSpPr>
          <p:nvPr>
            <p:ph type="ctrTitle"/>
          </p:nvPr>
        </p:nvSpPr>
        <p:spPr>
          <a:xfrm>
            <a:off x="685800" y="1991812"/>
            <a:ext cx="7772400" cy="1159799"/>
          </a:xfrm>
          <a:prstGeom prst="rect">
            <a:avLst/>
          </a:prstGeom>
        </p:spPr>
        <p:txBody>
          <a:bodyPr lIns="91425" tIns="91425" rIns="91425" bIns="91425" anchor="ctr" anchorCtr="0"/>
          <a:lstStyle>
            <a:lvl1pPr lvl="0" algn="ctr">
              <a:spcBef>
                <a:spcPts val="0"/>
              </a:spcBef>
              <a:buSzPct val="100000"/>
              <a:defRPr sz="6000"/>
            </a:lvl1pPr>
            <a:lvl2pPr lvl="1" algn="ctr">
              <a:spcBef>
                <a:spcPts val="0"/>
              </a:spcBef>
              <a:buSzPct val="100000"/>
              <a:defRPr sz="6000"/>
            </a:lvl2pPr>
            <a:lvl3pPr lvl="2" algn="ctr">
              <a:spcBef>
                <a:spcPts val="0"/>
              </a:spcBef>
              <a:buSzPct val="100000"/>
              <a:defRPr sz="6000"/>
            </a:lvl3pPr>
            <a:lvl4pPr lvl="3" algn="ctr">
              <a:spcBef>
                <a:spcPts val="0"/>
              </a:spcBef>
              <a:buSzPct val="100000"/>
              <a:defRPr sz="6000"/>
            </a:lvl4pPr>
            <a:lvl5pPr lvl="4" algn="ctr">
              <a:spcBef>
                <a:spcPts val="0"/>
              </a:spcBef>
              <a:buSzPct val="100000"/>
              <a:defRPr sz="6000"/>
            </a:lvl5pPr>
            <a:lvl6pPr lvl="5" algn="ctr">
              <a:spcBef>
                <a:spcPts val="0"/>
              </a:spcBef>
              <a:buSzPct val="100000"/>
              <a:defRPr sz="6000"/>
            </a:lvl6pPr>
            <a:lvl7pPr lvl="6" algn="ctr">
              <a:spcBef>
                <a:spcPts val="0"/>
              </a:spcBef>
              <a:buSzPct val="100000"/>
              <a:defRPr sz="6000"/>
            </a:lvl7pPr>
            <a:lvl8pPr lvl="7" algn="ctr">
              <a:spcBef>
                <a:spcPts val="0"/>
              </a:spcBef>
              <a:buSzPct val="100000"/>
              <a:defRPr sz="6000"/>
            </a:lvl8pPr>
            <a:lvl9pPr lvl="8" algn="ctr">
              <a:spcBef>
                <a:spcPts val="0"/>
              </a:spcBef>
              <a:buSzPct val="100000"/>
              <a:defRPr sz="6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ColTx">
  <p:cSld name="Title + 2 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>
            <a:spLocks noGrp="1"/>
          </p:cNvSpPr>
          <p:nvPr>
            <p:ph type="title"/>
          </p:nvPr>
        </p:nvSpPr>
        <p:spPr>
          <a:xfrm>
            <a:off x="-6025" y="967975"/>
            <a:ext cx="9156000" cy="8574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1"/>
          </p:nvPr>
        </p:nvSpPr>
        <p:spPr>
          <a:xfrm>
            <a:off x="457200" y="1507925"/>
            <a:ext cx="3994500" cy="3417899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lvl="0">
              <a:spcBef>
                <a:spcPts val="0"/>
              </a:spcBef>
              <a:buSzPct val="100000"/>
              <a:defRPr sz="1600"/>
            </a:lvl1pPr>
            <a:lvl2pPr lvl="1">
              <a:spcBef>
                <a:spcPts val="0"/>
              </a:spcBef>
              <a:buSzPct val="100000"/>
              <a:defRPr sz="1600"/>
            </a:lvl2pPr>
            <a:lvl3pPr lvl="2">
              <a:spcBef>
                <a:spcPts val="0"/>
              </a:spcBef>
              <a:buSzPct val="100000"/>
              <a:defRPr sz="1600"/>
            </a:lvl3pPr>
            <a:lvl4pPr lvl="3">
              <a:spcBef>
                <a:spcPts val="0"/>
              </a:spcBef>
              <a:buSzPct val="100000"/>
              <a:defRPr sz="1600"/>
            </a:lvl4pPr>
            <a:lvl5pPr lvl="4">
              <a:spcBef>
                <a:spcPts val="0"/>
              </a:spcBef>
              <a:buSzPct val="100000"/>
              <a:defRPr sz="1600"/>
            </a:lvl5pPr>
            <a:lvl6pPr lvl="5">
              <a:spcBef>
                <a:spcPts val="0"/>
              </a:spcBef>
              <a:buSzPct val="100000"/>
              <a:defRPr sz="1600"/>
            </a:lvl6pPr>
            <a:lvl7pPr lvl="6">
              <a:spcBef>
                <a:spcPts val="0"/>
              </a:spcBef>
              <a:buSzPct val="100000"/>
              <a:defRPr sz="1600"/>
            </a:lvl7pPr>
            <a:lvl8pPr lvl="7">
              <a:spcBef>
                <a:spcPts val="0"/>
              </a:spcBef>
              <a:buSzPct val="100000"/>
              <a:defRPr sz="1600"/>
            </a:lvl8pPr>
            <a:lvl9pPr lvl="8">
              <a:spcBef>
                <a:spcPts val="0"/>
              </a:spcBef>
              <a:buSzPct val="100000"/>
              <a:defRPr sz="1600"/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body" idx="2"/>
          </p:nvPr>
        </p:nvSpPr>
        <p:spPr>
          <a:xfrm>
            <a:off x="4692275" y="1507925"/>
            <a:ext cx="3994500" cy="3417899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lvl="0">
              <a:spcBef>
                <a:spcPts val="0"/>
              </a:spcBef>
              <a:buSzPct val="100000"/>
              <a:defRPr sz="1600"/>
            </a:lvl1pPr>
            <a:lvl2pPr lvl="1">
              <a:spcBef>
                <a:spcPts val="0"/>
              </a:spcBef>
              <a:buSzPct val="100000"/>
              <a:defRPr sz="1600"/>
            </a:lvl2pPr>
            <a:lvl3pPr lvl="2">
              <a:spcBef>
                <a:spcPts val="0"/>
              </a:spcBef>
              <a:buSzPct val="100000"/>
              <a:defRPr sz="1600"/>
            </a:lvl3pPr>
            <a:lvl4pPr lvl="3">
              <a:spcBef>
                <a:spcPts val="0"/>
              </a:spcBef>
              <a:buSzPct val="100000"/>
              <a:defRPr sz="1600"/>
            </a:lvl4pPr>
            <a:lvl5pPr lvl="4">
              <a:spcBef>
                <a:spcPts val="0"/>
              </a:spcBef>
              <a:buSzPct val="100000"/>
              <a:defRPr sz="1600"/>
            </a:lvl5pPr>
            <a:lvl6pPr lvl="5">
              <a:spcBef>
                <a:spcPts val="0"/>
              </a:spcBef>
              <a:buSzPct val="100000"/>
              <a:defRPr sz="1600"/>
            </a:lvl6pPr>
            <a:lvl7pPr lvl="6">
              <a:spcBef>
                <a:spcPts val="0"/>
              </a:spcBef>
              <a:buSzPct val="100000"/>
              <a:defRPr sz="1600"/>
            </a:lvl7pPr>
            <a:lvl8pPr lvl="7">
              <a:spcBef>
                <a:spcPts val="0"/>
              </a:spcBef>
              <a:buSzPct val="100000"/>
              <a:defRPr sz="1600"/>
            </a:lvl8pPr>
            <a:lvl9pPr lvl="8">
              <a:spcBef>
                <a:spcPts val="0"/>
              </a:spcBef>
              <a:buSzPct val="100000"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4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blipFill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>
            <a:spLocks noGrp="1"/>
          </p:cNvSpPr>
          <p:nvPr>
            <p:ph type="title"/>
          </p:nvPr>
        </p:nvSpPr>
        <p:spPr>
          <a:xfrm>
            <a:off x="-6025" y="967975"/>
            <a:ext cx="9156000" cy="857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lvl="0" algn="ctr">
              <a:spcBef>
                <a:spcPts val="0"/>
              </a:spcBef>
              <a:buClr>
                <a:srgbClr val="FFFFFF"/>
              </a:buClr>
              <a:buSzPct val="100000"/>
              <a:buFont typeface="Walter Turncoat"/>
              <a:buNone/>
              <a:defRPr sz="2600">
                <a:solidFill>
                  <a:srgbClr val="FFFFFF"/>
                </a:solidFill>
                <a:latin typeface="Walter Turncoat"/>
                <a:ea typeface="Walter Turncoat"/>
                <a:cs typeface="Walter Turncoat"/>
                <a:sym typeface="Walter Turncoat"/>
              </a:defRPr>
            </a:lvl1pPr>
            <a:lvl2pPr lvl="1" algn="ctr">
              <a:spcBef>
                <a:spcPts val="0"/>
              </a:spcBef>
              <a:buClr>
                <a:srgbClr val="FFFFFF"/>
              </a:buClr>
              <a:buSzPct val="100000"/>
              <a:buFont typeface="Walter Turncoat"/>
              <a:buNone/>
              <a:defRPr sz="2600">
                <a:solidFill>
                  <a:srgbClr val="FFFFFF"/>
                </a:solidFill>
                <a:latin typeface="Walter Turncoat"/>
                <a:ea typeface="Walter Turncoat"/>
                <a:cs typeface="Walter Turncoat"/>
                <a:sym typeface="Walter Turncoat"/>
              </a:defRPr>
            </a:lvl2pPr>
            <a:lvl3pPr lvl="2" algn="ctr">
              <a:spcBef>
                <a:spcPts val="0"/>
              </a:spcBef>
              <a:buClr>
                <a:srgbClr val="FFFFFF"/>
              </a:buClr>
              <a:buSzPct val="100000"/>
              <a:buFont typeface="Walter Turncoat"/>
              <a:buNone/>
              <a:defRPr sz="2600">
                <a:solidFill>
                  <a:srgbClr val="FFFFFF"/>
                </a:solidFill>
                <a:latin typeface="Walter Turncoat"/>
                <a:ea typeface="Walter Turncoat"/>
                <a:cs typeface="Walter Turncoat"/>
                <a:sym typeface="Walter Turncoat"/>
              </a:defRPr>
            </a:lvl3pPr>
            <a:lvl4pPr lvl="3" algn="ctr">
              <a:spcBef>
                <a:spcPts val="0"/>
              </a:spcBef>
              <a:buClr>
                <a:srgbClr val="FFFFFF"/>
              </a:buClr>
              <a:buSzPct val="100000"/>
              <a:buFont typeface="Walter Turncoat"/>
              <a:buNone/>
              <a:defRPr sz="2600">
                <a:solidFill>
                  <a:srgbClr val="FFFFFF"/>
                </a:solidFill>
                <a:latin typeface="Walter Turncoat"/>
                <a:ea typeface="Walter Turncoat"/>
                <a:cs typeface="Walter Turncoat"/>
                <a:sym typeface="Walter Turncoat"/>
              </a:defRPr>
            </a:lvl4pPr>
            <a:lvl5pPr lvl="4" algn="ctr">
              <a:spcBef>
                <a:spcPts val="0"/>
              </a:spcBef>
              <a:buClr>
                <a:srgbClr val="FFFFFF"/>
              </a:buClr>
              <a:buSzPct val="100000"/>
              <a:buFont typeface="Walter Turncoat"/>
              <a:buNone/>
              <a:defRPr sz="2600">
                <a:solidFill>
                  <a:srgbClr val="FFFFFF"/>
                </a:solidFill>
                <a:latin typeface="Walter Turncoat"/>
                <a:ea typeface="Walter Turncoat"/>
                <a:cs typeface="Walter Turncoat"/>
                <a:sym typeface="Walter Turncoat"/>
              </a:defRPr>
            </a:lvl5pPr>
            <a:lvl6pPr lvl="5" algn="ctr">
              <a:spcBef>
                <a:spcPts val="0"/>
              </a:spcBef>
              <a:buClr>
                <a:srgbClr val="FFFFFF"/>
              </a:buClr>
              <a:buSzPct val="100000"/>
              <a:buFont typeface="Walter Turncoat"/>
              <a:buNone/>
              <a:defRPr sz="2600">
                <a:solidFill>
                  <a:srgbClr val="FFFFFF"/>
                </a:solidFill>
                <a:latin typeface="Walter Turncoat"/>
                <a:ea typeface="Walter Turncoat"/>
                <a:cs typeface="Walter Turncoat"/>
                <a:sym typeface="Walter Turncoat"/>
              </a:defRPr>
            </a:lvl6pPr>
            <a:lvl7pPr lvl="6" algn="ctr">
              <a:spcBef>
                <a:spcPts val="0"/>
              </a:spcBef>
              <a:buClr>
                <a:srgbClr val="FFFFFF"/>
              </a:buClr>
              <a:buSzPct val="100000"/>
              <a:buFont typeface="Walter Turncoat"/>
              <a:buNone/>
              <a:defRPr sz="2600">
                <a:solidFill>
                  <a:srgbClr val="FFFFFF"/>
                </a:solidFill>
                <a:latin typeface="Walter Turncoat"/>
                <a:ea typeface="Walter Turncoat"/>
                <a:cs typeface="Walter Turncoat"/>
                <a:sym typeface="Walter Turncoat"/>
              </a:defRPr>
            </a:lvl7pPr>
            <a:lvl8pPr lvl="7" algn="ctr">
              <a:spcBef>
                <a:spcPts val="0"/>
              </a:spcBef>
              <a:buClr>
                <a:srgbClr val="FFFFFF"/>
              </a:buClr>
              <a:buSzPct val="100000"/>
              <a:buFont typeface="Walter Turncoat"/>
              <a:buNone/>
              <a:defRPr sz="2600">
                <a:solidFill>
                  <a:srgbClr val="FFFFFF"/>
                </a:solidFill>
                <a:latin typeface="Walter Turncoat"/>
                <a:ea typeface="Walter Turncoat"/>
                <a:cs typeface="Walter Turncoat"/>
                <a:sym typeface="Walter Turncoat"/>
              </a:defRPr>
            </a:lvl8pPr>
            <a:lvl9pPr lvl="8" algn="ctr">
              <a:spcBef>
                <a:spcPts val="0"/>
              </a:spcBef>
              <a:buClr>
                <a:srgbClr val="FFFFFF"/>
              </a:buClr>
              <a:buSzPct val="100000"/>
              <a:buFont typeface="Walter Turncoat"/>
              <a:buNone/>
              <a:defRPr sz="2600">
                <a:solidFill>
                  <a:srgbClr val="FFFFFF"/>
                </a:solidFill>
                <a:latin typeface="Walter Turncoat"/>
                <a:ea typeface="Walter Turncoat"/>
                <a:cs typeface="Walter Turncoat"/>
                <a:sym typeface="Walter Turncoat"/>
              </a:defRPr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body" idx="1"/>
          </p:nvPr>
        </p:nvSpPr>
        <p:spPr>
          <a:xfrm>
            <a:off x="457200" y="1563400"/>
            <a:ext cx="8229600" cy="2503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lvl="0">
              <a:spcBef>
                <a:spcPts val="600"/>
              </a:spcBef>
              <a:buClr>
                <a:srgbClr val="FFFFFF"/>
              </a:buClr>
              <a:buSzPct val="100000"/>
              <a:buFont typeface="Sniglet"/>
              <a:buChar char="✘"/>
              <a:defRPr sz="2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1pPr>
            <a:lvl2pPr lvl="1">
              <a:spcBef>
                <a:spcPts val="480"/>
              </a:spcBef>
              <a:buClr>
                <a:srgbClr val="FFFFFF"/>
              </a:buClr>
              <a:buSzPct val="100000"/>
              <a:buFont typeface="Sniglet"/>
              <a:buChar char="○"/>
              <a:defRPr sz="2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2pPr>
            <a:lvl3pPr lvl="2">
              <a:spcBef>
                <a:spcPts val="480"/>
              </a:spcBef>
              <a:buClr>
                <a:srgbClr val="FFFFFF"/>
              </a:buClr>
              <a:buSzPct val="100000"/>
              <a:buFont typeface="Sniglet"/>
              <a:buChar char="■"/>
              <a:defRPr sz="2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3pPr>
            <a:lvl4pPr lvl="3">
              <a:spcBef>
                <a:spcPts val="360"/>
              </a:spcBef>
              <a:buClr>
                <a:srgbClr val="FFFFFF"/>
              </a:buClr>
              <a:buSzPct val="100000"/>
              <a:buFont typeface="Sniglet"/>
              <a:buChar char="●"/>
              <a:defRPr sz="2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4pPr>
            <a:lvl5pPr lvl="4">
              <a:spcBef>
                <a:spcPts val="360"/>
              </a:spcBef>
              <a:buClr>
                <a:srgbClr val="FFFFFF"/>
              </a:buClr>
              <a:buSzPct val="100000"/>
              <a:buFont typeface="Sniglet"/>
              <a:buChar char="○"/>
              <a:defRPr sz="2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5pPr>
            <a:lvl6pPr lvl="5">
              <a:spcBef>
                <a:spcPts val="360"/>
              </a:spcBef>
              <a:buClr>
                <a:srgbClr val="FFFFFF"/>
              </a:buClr>
              <a:buSzPct val="100000"/>
              <a:buFont typeface="Sniglet"/>
              <a:buChar char="■"/>
              <a:defRPr sz="2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6pPr>
            <a:lvl7pPr lvl="6">
              <a:spcBef>
                <a:spcPts val="360"/>
              </a:spcBef>
              <a:buClr>
                <a:srgbClr val="FFFFFF"/>
              </a:buClr>
              <a:buSzPct val="100000"/>
              <a:buFont typeface="Sniglet"/>
              <a:buChar char="●"/>
              <a:defRPr sz="2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7pPr>
            <a:lvl8pPr lvl="7">
              <a:spcBef>
                <a:spcPts val="360"/>
              </a:spcBef>
              <a:buClr>
                <a:srgbClr val="FFFFFF"/>
              </a:buClr>
              <a:buSzPct val="100000"/>
              <a:buFont typeface="Sniglet"/>
              <a:buChar char="○"/>
              <a:defRPr sz="2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8pPr>
            <a:lvl9pPr lvl="8">
              <a:spcBef>
                <a:spcPts val="360"/>
              </a:spcBef>
              <a:buClr>
                <a:srgbClr val="FFFFFF"/>
              </a:buClr>
              <a:buSzPct val="100000"/>
              <a:buFont typeface="Sniglet"/>
              <a:buChar char="■"/>
              <a:defRPr sz="2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2" r:id="rId2"/>
  </p:sldLayoutIdLst>
  <p:transition xmlns:p14="http://schemas.microsoft.com/office/powerpoint/2010/main">
    <p:fade/>
  </p:transition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 txBox="1">
            <a:spLocks noGrp="1"/>
          </p:cNvSpPr>
          <p:nvPr>
            <p:ph type="ctrTitle"/>
          </p:nvPr>
        </p:nvSpPr>
        <p:spPr>
          <a:xfrm>
            <a:off x="685800" y="1991812"/>
            <a:ext cx="7772400" cy="1159799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rPr lang="en" dirty="0" smtClean="0">
                <a:latin typeface="Chalkduster"/>
                <a:cs typeface="Chalkduster"/>
              </a:rPr>
              <a:t> </a:t>
            </a:r>
            <a:r>
              <a:rPr lang="cy-GB" sz="4400" dirty="0" smtClean="0">
                <a:latin typeface="Chalkduster"/>
                <a:cs typeface="Chalkduster"/>
              </a:rPr>
              <a:t>Representations of</a:t>
            </a:r>
            <a:br>
              <a:rPr lang="cy-GB" sz="4400" dirty="0" smtClean="0">
                <a:latin typeface="Chalkduster"/>
                <a:cs typeface="Chalkduster"/>
              </a:rPr>
            </a:br>
            <a:r>
              <a:rPr lang="cy-GB" sz="4400" dirty="0" smtClean="0">
                <a:latin typeface="Chalkduster"/>
                <a:cs typeface="Chalkduster"/>
              </a:rPr>
              <a:t>New Age</a:t>
            </a:r>
            <a:endParaRPr lang="en" sz="4400" dirty="0">
              <a:latin typeface="Chalkduster"/>
              <a:cs typeface="Chalkduster"/>
            </a:endParaRPr>
          </a:p>
        </p:txBody>
      </p:sp>
      <p:grpSp>
        <p:nvGrpSpPr>
          <p:cNvPr id="39" name="Shape 39"/>
          <p:cNvGrpSpPr/>
          <p:nvPr/>
        </p:nvGrpSpPr>
        <p:grpSpPr>
          <a:xfrm rot="2194107">
            <a:off x="803001" y="3184731"/>
            <a:ext cx="1014484" cy="642683"/>
            <a:chOff x="238125" y="1918825"/>
            <a:chExt cx="1042450" cy="660400"/>
          </a:xfrm>
        </p:grpSpPr>
        <p:sp>
          <p:nvSpPr>
            <p:cNvPr id="40" name="Shape 40"/>
            <p:cNvSpPr/>
            <p:nvPr/>
          </p:nvSpPr>
          <p:spPr>
            <a:xfrm>
              <a:off x="238125" y="1918825"/>
              <a:ext cx="966975" cy="660400"/>
            </a:xfrm>
            <a:custGeom>
              <a:avLst/>
              <a:gdLst/>
              <a:ahLst/>
              <a:cxnLst/>
              <a:rect l="0" t="0" r="0" b="0"/>
              <a:pathLst>
                <a:path w="38679" h="26416" extrusionOk="0">
                  <a:moveTo>
                    <a:pt x="377" y="7642"/>
                  </a:moveTo>
                  <a:lnTo>
                    <a:pt x="377" y="7925"/>
                  </a:lnTo>
                  <a:lnTo>
                    <a:pt x="472" y="7642"/>
                  </a:lnTo>
                  <a:close/>
                  <a:moveTo>
                    <a:pt x="33584" y="19246"/>
                  </a:moveTo>
                  <a:lnTo>
                    <a:pt x="33396" y="19434"/>
                  </a:lnTo>
                  <a:lnTo>
                    <a:pt x="33396" y="19623"/>
                  </a:lnTo>
                  <a:lnTo>
                    <a:pt x="33584" y="19246"/>
                  </a:lnTo>
                  <a:close/>
                  <a:moveTo>
                    <a:pt x="24434" y="24151"/>
                  </a:moveTo>
                  <a:lnTo>
                    <a:pt x="24339" y="24245"/>
                  </a:lnTo>
                  <a:lnTo>
                    <a:pt x="24434" y="24340"/>
                  </a:lnTo>
                  <a:lnTo>
                    <a:pt x="24434" y="24245"/>
                  </a:lnTo>
                  <a:lnTo>
                    <a:pt x="24434" y="24151"/>
                  </a:lnTo>
                  <a:close/>
                  <a:moveTo>
                    <a:pt x="14717" y="24434"/>
                  </a:moveTo>
                  <a:lnTo>
                    <a:pt x="14764" y="24481"/>
                  </a:lnTo>
                  <a:lnTo>
                    <a:pt x="14764" y="24481"/>
                  </a:lnTo>
                  <a:lnTo>
                    <a:pt x="14811" y="24434"/>
                  </a:lnTo>
                  <a:close/>
                  <a:moveTo>
                    <a:pt x="2924" y="1"/>
                  </a:moveTo>
                  <a:lnTo>
                    <a:pt x="2641" y="95"/>
                  </a:lnTo>
                  <a:lnTo>
                    <a:pt x="2547" y="378"/>
                  </a:lnTo>
                  <a:lnTo>
                    <a:pt x="2547" y="189"/>
                  </a:lnTo>
                  <a:lnTo>
                    <a:pt x="2453" y="378"/>
                  </a:lnTo>
                  <a:lnTo>
                    <a:pt x="2358" y="567"/>
                  </a:lnTo>
                  <a:lnTo>
                    <a:pt x="2453" y="944"/>
                  </a:lnTo>
                  <a:lnTo>
                    <a:pt x="2358" y="850"/>
                  </a:lnTo>
                  <a:lnTo>
                    <a:pt x="2170" y="944"/>
                  </a:lnTo>
                  <a:lnTo>
                    <a:pt x="2358" y="944"/>
                  </a:lnTo>
                  <a:lnTo>
                    <a:pt x="2453" y="1133"/>
                  </a:lnTo>
                  <a:lnTo>
                    <a:pt x="2264" y="1227"/>
                  </a:lnTo>
                  <a:lnTo>
                    <a:pt x="2170" y="1227"/>
                  </a:lnTo>
                  <a:lnTo>
                    <a:pt x="2170" y="1604"/>
                  </a:lnTo>
                  <a:lnTo>
                    <a:pt x="2075" y="1887"/>
                  </a:lnTo>
                  <a:lnTo>
                    <a:pt x="1792" y="2453"/>
                  </a:lnTo>
                  <a:lnTo>
                    <a:pt x="1415" y="3019"/>
                  </a:lnTo>
                  <a:lnTo>
                    <a:pt x="1321" y="3397"/>
                  </a:lnTo>
                  <a:lnTo>
                    <a:pt x="1321" y="3680"/>
                  </a:lnTo>
                  <a:lnTo>
                    <a:pt x="1226" y="3774"/>
                  </a:lnTo>
                  <a:lnTo>
                    <a:pt x="1226" y="3963"/>
                  </a:lnTo>
                  <a:lnTo>
                    <a:pt x="1321" y="4529"/>
                  </a:lnTo>
                  <a:lnTo>
                    <a:pt x="1226" y="4529"/>
                  </a:lnTo>
                  <a:lnTo>
                    <a:pt x="1132" y="4435"/>
                  </a:lnTo>
                  <a:lnTo>
                    <a:pt x="1038" y="4340"/>
                  </a:lnTo>
                  <a:lnTo>
                    <a:pt x="943" y="4340"/>
                  </a:lnTo>
                  <a:lnTo>
                    <a:pt x="1038" y="4435"/>
                  </a:lnTo>
                  <a:lnTo>
                    <a:pt x="1132" y="4623"/>
                  </a:lnTo>
                  <a:lnTo>
                    <a:pt x="1038" y="4812"/>
                  </a:lnTo>
                  <a:lnTo>
                    <a:pt x="849" y="4906"/>
                  </a:lnTo>
                  <a:lnTo>
                    <a:pt x="943" y="4906"/>
                  </a:lnTo>
                  <a:lnTo>
                    <a:pt x="943" y="5001"/>
                  </a:lnTo>
                  <a:lnTo>
                    <a:pt x="943" y="5189"/>
                  </a:lnTo>
                  <a:lnTo>
                    <a:pt x="755" y="5284"/>
                  </a:lnTo>
                  <a:lnTo>
                    <a:pt x="566" y="5378"/>
                  </a:lnTo>
                  <a:lnTo>
                    <a:pt x="566" y="5472"/>
                  </a:lnTo>
                  <a:lnTo>
                    <a:pt x="755" y="5567"/>
                  </a:lnTo>
                  <a:lnTo>
                    <a:pt x="849" y="5661"/>
                  </a:lnTo>
                  <a:lnTo>
                    <a:pt x="755" y="5755"/>
                  </a:lnTo>
                  <a:lnTo>
                    <a:pt x="472" y="5755"/>
                  </a:lnTo>
                  <a:lnTo>
                    <a:pt x="566" y="6604"/>
                  </a:lnTo>
                  <a:lnTo>
                    <a:pt x="566" y="7076"/>
                  </a:lnTo>
                  <a:lnTo>
                    <a:pt x="566" y="7265"/>
                  </a:lnTo>
                  <a:lnTo>
                    <a:pt x="755" y="7265"/>
                  </a:lnTo>
                  <a:lnTo>
                    <a:pt x="849" y="7359"/>
                  </a:lnTo>
                  <a:lnTo>
                    <a:pt x="849" y="7453"/>
                  </a:lnTo>
                  <a:lnTo>
                    <a:pt x="755" y="7548"/>
                  </a:lnTo>
                  <a:lnTo>
                    <a:pt x="566" y="7453"/>
                  </a:lnTo>
                  <a:lnTo>
                    <a:pt x="566" y="7736"/>
                  </a:lnTo>
                  <a:lnTo>
                    <a:pt x="566" y="8114"/>
                  </a:lnTo>
                  <a:lnTo>
                    <a:pt x="472" y="8019"/>
                  </a:lnTo>
                  <a:lnTo>
                    <a:pt x="472" y="7925"/>
                  </a:lnTo>
                  <a:lnTo>
                    <a:pt x="472" y="7831"/>
                  </a:lnTo>
                  <a:lnTo>
                    <a:pt x="377" y="7925"/>
                  </a:lnTo>
                  <a:lnTo>
                    <a:pt x="377" y="8680"/>
                  </a:lnTo>
                  <a:lnTo>
                    <a:pt x="283" y="8868"/>
                  </a:lnTo>
                  <a:lnTo>
                    <a:pt x="189" y="8963"/>
                  </a:lnTo>
                  <a:lnTo>
                    <a:pt x="94" y="8963"/>
                  </a:lnTo>
                  <a:lnTo>
                    <a:pt x="0" y="9151"/>
                  </a:lnTo>
                  <a:lnTo>
                    <a:pt x="94" y="9340"/>
                  </a:lnTo>
                  <a:lnTo>
                    <a:pt x="189" y="9434"/>
                  </a:lnTo>
                  <a:lnTo>
                    <a:pt x="283" y="9623"/>
                  </a:lnTo>
                  <a:lnTo>
                    <a:pt x="283" y="9812"/>
                  </a:lnTo>
                  <a:lnTo>
                    <a:pt x="94" y="9717"/>
                  </a:lnTo>
                  <a:lnTo>
                    <a:pt x="94" y="9906"/>
                  </a:lnTo>
                  <a:lnTo>
                    <a:pt x="189" y="10000"/>
                  </a:lnTo>
                  <a:lnTo>
                    <a:pt x="283" y="10095"/>
                  </a:lnTo>
                  <a:lnTo>
                    <a:pt x="283" y="10378"/>
                  </a:lnTo>
                  <a:lnTo>
                    <a:pt x="94" y="10095"/>
                  </a:lnTo>
                  <a:lnTo>
                    <a:pt x="94" y="10283"/>
                  </a:lnTo>
                  <a:lnTo>
                    <a:pt x="94" y="10566"/>
                  </a:lnTo>
                  <a:lnTo>
                    <a:pt x="94" y="11510"/>
                  </a:lnTo>
                  <a:lnTo>
                    <a:pt x="189" y="12453"/>
                  </a:lnTo>
                  <a:lnTo>
                    <a:pt x="377" y="13208"/>
                  </a:lnTo>
                  <a:lnTo>
                    <a:pt x="566" y="13680"/>
                  </a:lnTo>
                  <a:lnTo>
                    <a:pt x="849" y="14340"/>
                  </a:lnTo>
                  <a:lnTo>
                    <a:pt x="1132" y="14906"/>
                  </a:lnTo>
                  <a:lnTo>
                    <a:pt x="1226" y="15189"/>
                  </a:lnTo>
                  <a:lnTo>
                    <a:pt x="1132" y="15378"/>
                  </a:lnTo>
                  <a:lnTo>
                    <a:pt x="1321" y="15944"/>
                  </a:lnTo>
                  <a:lnTo>
                    <a:pt x="1698" y="16510"/>
                  </a:lnTo>
                  <a:lnTo>
                    <a:pt x="2453" y="17736"/>
                  </a:lnTo>
                  <a:lnTo>
                    <a:pt x="3019" y="18491"/>
                  </a:lnTo>
                  <a:lnTo>
                    <a:pt x="3679" y="19057"/>
                  </a:lnTo>
                  <a:lnTo>
                    <a:pt x="3491" y="19246"/>
                  </a:lnTo>
                  <a:lnTo>
                    <a:pt x="3774" y="19434"/>
                  </a:lnTo>
                  <a:lnTo>
                    <a:pt x="3868" y="19434"/>
                  </a:lnTo>
                  <a:lnTo>
                    <a:pt x="4151" y="19623"/>
                  </a:lnTo>
                  <a:lnTo>
                    <a:pt x="4245" y="19906"/>
                  </a:lnTo>
                  <a:lnTo>
                    <a:pt x="4434" y="20189"/>
                  </a:lnTo>
                  <a:lnTo>
                    <a:pt x="4717" y="20378"/>
                  </a:lnTo>
                  <a:lnTo>
                    <a:pt x="4623" y="20472"/>
                  </a:lnTo>
                  <a:lnTo>
                    <a:pt x="4717" y="20472"/>
                  </a:lnTo>
                  <a:lnTo>
                    <a:pt x="4811" y="20566"/>
                  </a:lnTo>
                  <a:lnTo>
                    <a:pt x="5566" y="21321"/>
                  </a:lnTo>
                  <a:lnTo>
                    <a:pt x="5849" y="21604"/>
                  </a:lnTo>
                  <a:lnTo>
                    <a:pt x="6415" y="22076"/>
                  </a:lnTo>
                  <a:lnTo>
                    <a:pt x="6415" y="21887"/>
                  </a:lnTo>
                  <a:lnTo>
                    <a:pt x="6604" y="21793"/>
                  </a:lnTo>
                  <a:lnTo>
                    <a:pt x="6604" y="21793"/>
                  </a:lnTo>
                  <a:lnTo>
                    <a:pt x="6509" y="21981"/>
                  </a:lnTo>
                  <a:lnTo>
                    <a:pt x="6604" y="21887"/>
                  </a:lnTo>
                  <a:lnTo>
                    <a:pt x="6698" y="21887"/>
                  </a:lnTo>
                  <a:lnTo>
                    <a:pt x="6698" y="22076"/>
                  </a:lnTo>
                  <a:lnTo>
                    <a:pt x="6509" y="22076"/>
                  </a:lnTo>
                  <a:lnTo>
                    <a:pt x="7075" y="22547"/>
                  </a:lnTo>
                  <a:lnTo>
                    <a:pt x="7924" y="23113"/>
                  </a:lnTo>
                  <a:lnTo>
                    <a:pt x="8773" y="23585"/>
                  </a:lnTo>
                  <a:lnTo>
                    <a:pt x="9245" y="23679"/>
                  </a:lnTo>
                  <a:lnTo>
                    <a:pt x="9622" y="23679"/>
                  </a:lnTo>
                  <a:lnTo>
                    <a:pt x="9528" y="23868"/>
                  </a:lnTo>
                  <a:lnTo>
                    <a:pt x="9622" y="23962"/>
                  </a:lnTo>
                  <a:lnTo>
                    <a:pt x="10094" y="24151"/>
                  </a:lnTo>
                  <a:lnTo>
                    <a:pt x="10660" y="24151"/>
                  </a:lnTo>
                  <a:lnTo>
                    <a:pt x="11226" y="24340"/>
                  </a:lnTo>
                  <a:lnTo>
                    <a:pt x="11981" y="24811"/>
                  </a:lnTo>
                  <a:lnTo>
                    <a:pt x="13113" y="25377"/>
                  </a:lnTo>
                  <a:lnTo>
                    <a:pt x="13490" y="25377"/>
                  </a:lnTo>
                  <a:lnTo>
                    <a:pt x="13868" y="25472"/>
                  </a:lnTo>
                  <a:lnTo>
                    <a:pt x="14811" y="25660"/>
                  </a:lnTo>
                  <a:lnTo>
                    <a:pt x="16320" y="26226"/>
                  </a:lnTo>
                  <a:lnTo>
                    <a:pt x="16415" y="26132"/>
                  </a:lnTo>
                  <a:lnTo>
                    <a:pt x="16604" y="26038"/>
                  </a:lnTo>
                  <a:lnTo>
                    <a:pt x="17264" y="26132"/>
                  </a:lnTo>
                  <a:lnTo>
                    <a:pt x="18490" y="26321"/>
                  </a:lnTo>
                  <a:lnTo>
                    <a:pt x="19056" y="26415"/>
                  </a:lnTo>
                  <a:lnTo>
                    <a:pt x="19811" y="26415"/>
                  </a:lnTo>
                  <a:lnTo>
                    <a:pt x="19905" y="26226"/>
                  </a:lnTo>
                  <a:lnTo>
                    <a:pt x="20094" y="26132"/>
                  </a:lnTo>
                  <a:lnTo>
                    <a:pt x="20283" y="26132"/>
                  </a:lnTo>
                  <a:lnTo>
                    <a:pt x="20188" y="26321"/>
                  </a:lnTo>
                  <a:lnTo>
                    <a:pt x="20754" y="26226"/>
                  </a:lnTo>
                  <a:lnTo>
                    <a:pt x="21415" y="26132"/>
                  </a:lnTo>
                  <a:lnTo>
                    <a:pt x="21981" y="26038"/>
                  </a:lnTo>
                  <a:lnTo>
                    <a:pt x="22641" y="25849"/>
                  </a:lnTo>
                  <a:lnTo>
                    <a:pt x="22641" y="25943"/>
                  </a:lnTo>
                  <a:lnTo>
                    <a:pt x="23113" y="25943"/>
                  </a:lnTo>
                  <a:lnTo>
                    <a:pt x="23679" y="25849"/>
                  </a:lnTo>
                  <a:lnTo>
                    <a:pt x="24151" y="25566"/>
                  </a:lnTo>
                  <a:lnTo>
                    <a:pt x="24811" y="25283"/>
                  </a:lnTo>
                  <a:lnTo>
                    <a:pt x="25943" y="24906"/>
                  </a:lnTo>
                  <a:lnTo>
                    <a:pt x="26603" y="24717"/>
                  </a:lnTo>
                  <a:lnTo>
                    <a:pt x="27358" y="24340"/>
                  </a:lnTo>
                  <a:lnTo>
                    <a:pt x="28113" y="23962"/>
                  </a:lnTo>
                  <a:lnTo>
                    <a:pt x="28867" y="23396"/>
                  </a:lnTo>
                  <a:lnTo>
                    <a:pt x="28867" y="23491"/>
                  </a:lnTo>
                  <a:lnTo>
                    <a:pt x="28773" y="23585"/>
                  </a:lnTo>
                  <a:lnTo>
                    <a:pt x="28679" y="23679"/>
                  </a:lnTo>
                  <a:lnTo>
                    <a:pt x="28490" y="23868"/>
                  </a:lnTo>
                  <a:lnTo>
                    <a:pt x="28396" y="23868"/>
                  </a:lnTo>
                  <a:lnTo>
                    <a:pt x="28490" y="23962"/>
                  </a:lnTo>
                  <a:lnTo>
                    <a:pt x="29056" y="23302"/>
                  </a:lnTo>
                  <a:lnTo>
                    <a:pt x="29433" y="23113"/>
                  </a:lnTo>
                  <a:lnTo>
                    <a:pt x="29528" y="23113"/>
                  </a:lnTo>
                  <a:lnTo>
                    <a:pt x="29528" y="23208"/>
                  </a:lnTo>
                  <a:lnTo>
                    <a:pt x="30094" y="22736"/>
                  </a:lnTo>
                  <a:lnTo>
                    <a:pt x="30377" y="22547"/>
                  </a:lnTo>
                  <a:lnTo>
                    <a:pt x="30660" y="22264"/>
                  </a:lnTo>
                  <a:lnTo>
                    <a:pt x="30754" y="22264"/>
                  </a:lnTo>
                  <a:lnTo>
                    <a:pt x="30754" y="22170"/>
                  </a:lnTo>
                  <a:lnTo>
                    <a:pt x="30754" y="21981"/>
                  </a:lnTo>
                  <a:lnTo>
                    <a:pt x="30754" y="21793"/>
                  </a:lnTo>
                  <a:lnTo>
                    <a:pt x="31132" y="21793"/>
                  </a:lnTo>
                  <a:lnTo>
                    <a:pt x="31226" y="21981"/>
                  </a:lnTo>
                  <a:lnTo>
                    <a:pt x="31415" y="21604"/>
                  </a:lnTo>
                  <a:lnTo>
                    <a:pt x="31509" y="21510"/>
                  </a:lnTo>
                  <a:lnTo>
                    <a:pt x="31603" y="21510"/>
                  </a:lnTo>
                  <a:lnTo>
                    <a:pt x="31698" y="21227"/>
                  </a:lnTo>
                  <a:lnTo>
                    <a:pt x="31886" y="21038"/>
                  </a:lnTo>
                  <a:lnTo>
                    <a:pt x="32264" y="20566"/>
                  </a:lnTo>
                  <a:lnTo>
                    <a:pt x="33207" y="20000"/>
                  </a:lnTo>
                  <a:lnTo>
                    <a:pt x="33018" y="20000"/>
                  </a:lnTo>
                  <a:lnTo>
                    <a:pt x="33396" y="19434"/>
                  </a:lnTo>
                  <a:lnTo>
                    <a:pt x="33584" y="18963"/>
                  </a:lnTo>
                  <a:lnTo>
                    <a:pt x="33679" y="18679"/>
                  </a:lnTo>
                  <a:lnTo>
                    <a:pt x="33962" y="18491"/>
                  </a:lnTo>
                  <a:lnTo>
                    <a:pt x="34150" y="18679"/>
                  </a:lnTo>
                  <a:lnTo>
                    <a:pt x="34339" y="18019"/>
                  </a:lnTo>
                  <a:lnTo>
                    <a:pt x="34433" y="18113"/>
                  </a:lnTo>
                  <a:lnTo>
                    <a:pt x="34528" y="18019"/>
                  </a:lnTo>
                  <a:lnTo>
                    <a:pt x="34622" y="17736"/>
                  </a:lnTo>
                  <a:lnTo>
                    <a:pt x="34716" y="17642"/>
                  </a:lnTo>
                  <a:lnTo>
                    <a:pt x="34905" y="17359"/>
                  </a:lnTo>
                  <a:lnTo>
                    <a:pt x="35282" y="16887"/>
                  </a:lnTo>
                  <a:lnTo>
                    <a:pt x="35282" y="16981"/>
                  </a:lnTo>
                  <a:lnTo>
                    <a:pt x="35282" y="17076"/>
                  </a:lnTo>
                  <a:lnTo>
                    <a:pt x="35282" y="17170"/>
                  </a:lnTo>
                  <a:lnTo>
                    <a:pt x="35377" y="17170"/>
                  </a:lnTo>
                  <a:lnTo>
                    <a:pt x="35565" y="16510"/>
                  </a:lnTo>
                  <a:lnTo>
                    <a:pt x="35754" y="16132"/>
                  </a:lnTo>
                  <a:lnTo>
                    <a:pt x="35943" y="15755"/>
                  </a:lnTo>
                  <a:lnTo>
                    <a:pt x="36226" y="15189"/>
                  </a:lnTo>
                  <a:lnTo>
                    <a:pt x="36698" y="14340"/>
                  </a:lnTo>
                  <a:lnTo>
                    <a:pt x="37075" y="13114"/>
                  </a:lnTo>
                  <a:lnTo>
                    <a:pt x="37358" y="12359"/>
                  </a:lnTo>
                  <a:lnTo>
                    <a:pt x="37452" y="12170"/>
                  </a:lnTo>
                  <a:lnTo>
                    <a:pt x="37641" y="11887"/>
                  </a:lnTo>
                  <a:lnTo>
                    <a:pt x="37641" y="11982"/>
                  </a:lnTo>
                  <a:lnTo>
                    <a:pt x="37641" y="12076"/>
                  </a:lnTo>
                  <a:lnTo>
                    <a:pt x="37735" y="11604"/>
                  </a:lnTo>
                  <a:lnTo>
                    <a:pt x="37547" y="11699"/>
                  </a:lnTo>
                  <a:lnTo>
                    <a:pt x="37452" y="11416"/>
                  </a:lnTo>
                  <a:lnTo>
                    <a:pt x="37547" y="11416"/>
                  </a:lnTo>
                  <a:lnTo>
                    <a:pt x="37641" y="11321"/>
                  </a:lnTo>
                  <a:lnTo>
                    <a:pt x="37735" y="11321"/>
                  </a:lnTo>
                  <a:lnTo>
                    <a:pt x="37735" y="11227"/>
                  </a:lnTo>
                  <a:lnTo>
                    <a:pt x="37641" y="10944"/>
                  </a:lnTo>
                  <a:lnTo>
                    <a:pt x="37735" y="10472"/>
                  </a:lnTo>
                  <a:lnTo>
                    <a:pt x="37924" y="10661"/>
                  </a:lnTo>
                  <a:lnTo>
                    <a:pt x="37830" y="10378"/>
                  </a:lnTo>
                  <a:lnTo>
                    <a:pt x="37924" y="10095"/>
                  </a:lnTo>
                  <a:lnTo>
                    <a:pt x="37924" y="10283"/>
                  </a:lnTo>
                  <a:lnTo>
                    <a:pt x="38018" y="10283"/>
                  </a:lnTo>
                  <a:lnTo>
                    <a:pt x="38207" y="9906"/>
                  </a:lnTo>
                  <a:lnTo>
                    <a:pt x="38301" y="9812"/>
                  </a:lnTo>
                  <a:lnTo>
                    <a:pt x="38113" y="9623"/>
                  </a:lnTo>
                  <a:lnTo>
                    <a:pt x="38113" y="9434"/>
                  </a:lnTo>
                  <a:lnTo>
                    <a:pt x="38113" y="9246"/>
                  </a:lnTo>
                  <a:lnTo>
                    <a:pt x="38018" y="8963"/>
                  </a:lnTo>
                  <a:lnTo>
                    <a:pt x="38207" y="9151"/>
                  </a:lnTo>
                  <a:lnTo>
                    <a:pt x="38301" y="9057"/>
                  </a:lnTo>
                  <a:lnTo>
                    <a:pt x="38490" y="8680"/>
                  </a:lnTo>
                  <a:lnTo>
                    <a:pt x="38679" y="8302"/>
                  </a:lnTo>
                  <a:lnTo>
                    <a:pt x="38490" y="8302"/>
                  </a:lnTo>
                  <a:lnTo>
                    <a:pt x="38490" y="8114"/>
                  </a:lnTo>
                  <a:lnTo>
                    <a:pt x="38490" y="7831"/>
                  </a:lnTo>
                  <a:lnTo>
                    <a:pt x="38584" y="7642"/>
                  </a:lnTo>
                  <a:lnTo>
                    <a:pt x="38584" y="7359"/>
                  </a:lnTo>
                  <a:lnTo>
                    <a:pt x="38396" y="6793"/>
                  </a:lnTo>
                  <a:lnTo>
                    <a:pt x="38207" y="6321"/>
                  </a:lnTo>
                  <a:lnTo>
                    <a:pt x="38301" y="6321"/>
                  </a:lnTo>
                  <a:lnTo>
                    <a:pt x="38396" y="6416"/>
                  </a:lnTo>
                  <a:lnTo>
                    <a:pt x="38396" y="6133"/>
                  </a:lnTo>
                  <a:lnTo>
                    <a:pt x="38490" y="5850"/>
                  </a:lnTo>
                  <a:lnTo>
                    <a:pt x="38490" y="5567"/>
                  </a:lnTo>
                  <a:lnTo>
                    <a:pt x="38584" y="5567"/>
                  </a:lnTo>
                  <a:lnTo>
                    <a:pt x="38679" y="5661"/>
                  </a:lnTo>
                  <a:lnTo>
                    <a:pt x="38490" y="5189"/>
                  </a:lnTo>
                  <a:lnTo>
                    <a:pt x="38679" y="5284"/>
                  </a:lnTo>
                  <a:lnTo>
                    <a:pt x="38584" y="5001"/>
                  </a:lnTo>
                  <a:lnTo>
                    <a:pt x="38490" y="5095"/>
                  </a:lnTo>
                  <a:lnTo>
                    <a:pt x="38396" y="5095"/>
                  </a:lnTo>
                  <a:lnTo>
                    <a:pt x="38396" y="5001"/>
                  </a:lnTo>
                  <a:lnTo>
                    <a:pt x="38301" y="5095"/>
                  </a:lnTo>
                  <a:lnTo>
                    <a:pt x="38207" y="5189"/>
                  </a:lnTo>
                  <a:lnTo>
                    <a:pt x="38301" y="5378"/>
                  </a:lnTo>
                  <a:lnTo>
                    <a:pt x="38396" y="5755"/>
                  </a:lnTo>
                  <a:lnTo>
                    <a:pt x="38396" y="5755"/>
                  </a:lnTo>
                  <a:lnTo>
                    <a:pt x="38207" y="5661"/>
                  </a:lnTo>
                  <a:lnTo>
                    <a:pt x="38396" y="5944"/>
                  </a:lnTo>
                  <a:lnTo>
                    <a:pt x="38207" y="6038"/>
                  </a:lnTo>
                  <a:lnTo>
                    <a:pt x="38113" y="5944"/>
                  </a:lnTo>
                  <a:lnTo>
                    <a:pt x="38113" y="6038"/>
                  </a:lnTo>
                  <a:lnTo>
                    <a:pt x="38113" y="6133"/>
                  </a:lnTo>
                  <a:lnTo>
                    <a:pt x="38113" y="6416"/>
                  </a:lnTo>
                  <a:lnTo>
                    <a:pt x="38018" y="6416"/>
                  </a:lnTo>
                  <a:lnTo>
                    <a:pt x="38018" y="6887"/>
                  </a:lnTo>
                  <a:lnTo>
                    <a:pt x="38018" y="7076"/>
                  </a:lnTo>
                  <a:lnTo>
                    <a:pt x="38113" y="7170"/>
                  </a:lnTo>
                  <a:lnTo>
                    <a:pt x="38207" y="7170"/>
                  </a:lnTo>
                  <a:lnTo>
                    <a:pt x="38301" y="7359"/>
                  </a:lnTo>
                  <a:lnTo>
                    <a:pt x="37830" y="7548"/>
                  </a:lnTo>
                  <a:lnTo>
                    <a:pt x="38018" y="7642"/>
                  </a:lnTo>
                  <a:lnTo>
                    <a:pt x="38113" y="8019"/>
                  </a:lnTo>
                  <a:lnTo>
                    <a:pt x="38113" y="8302"/>
                  </a:lnTo>
                  <a:lnTo>
                    <a:pt x="38018" y="8397"/>
                  </a:lnTo>
                  <a:lnTo>
                    <a:pt x="37830" y="8397"/>
                  </a:lnTo>
                  <a:lnTo>
                    <a:pt x="37924" y="8585"/>
                  </a:lnTo>
                  <a:lnTo>
                    <a:pt x="38018" y="8774"/>
                  </a:lnTo>
                  <a:lnTo>
                    <a:pt x="37924" y="8963"/>
                  </a:lnTo>
                  <a:lnTo>
                    <a:pt x="37830" y="8774"/>
                  </a:lnTo>
                  <a:lnTo>
                    <a:pt x="37641" y="8868"/>
                  </a:lnTo>
                  <a:lnTo>
                    <a:pt x="37735" y="8963"/>
                  </a:lnTo>
                  <a:lnTo>
                    <a:pt x="37735" y="9246"/>
                  </a:lnTo>
                  <a:lnTo>
                    <a:pt x="37641" y="9812"/>
                  </a:lnTo>
                  <a:lnTo>
                    <a:pt x="37358" y="10378"/>
                  </a:lnTo>
                  <a:lnTo>
                    <a:pt x="37169" y="10755"/>
                  </a:lnTo>
                  <a:lnTo>
                    <a:pt x="37358" y="11038"/>
                  </a:lnTo>
                  <a:lnTo>
                    <a:pt x="37264" y="11321"/>
                  </a:lnTo>
                  <a:lnTo>
                    <a:pt x="37075" y="11227"/>
                  </a:lnTo>
                  <a:lnTo>
                    <a:pt x="37075" y="11321"/>
                  </a:lnTo>
                  <a:lnTo>
                    <a:pt x="37075" y="11604"/>
                  </a:lnTo>
                  <a:lnTo>
                    <a:pt x="36981" y="11510"/>
                  </a:lnTo>
                  <a:lnTo>
                    <a:pt x="36886" y="11887"/>
                  </a:lnTo>
                  <a:lnTo>
                    <a:pt x="36792" y="12265"/>
                  </a:lnTo>
                  <a:lnTo>
                    <a:pt x="36886" y="12359"/>
                  </a:lnTo>
                  <a:lnTo>
                    <a:pt x="37169" y="12359"/>
                  </a:lnTo>
                  <a:lnTo>
                    <a:pt x="37264" y="12548"/>
                  </a:lnTo>
                  <a:lnTo>
                    <a:pt x="37075" y="12453"/>
                  </a:lnTo>
                  <a:lnTo>
                    <a:pt x="36981" y="12548"/>
                  </a:lnTo>
                  <a:lnTo>
                    <a:pt x="36886" y="12359"/>
                  </a:lnTo>
                  <a:lnTo>
                    <a:pt x="36981" y="12642"/>
                  </a:lnTo>
                  <a:lnTo>
                    <a:pt x="36981" y="12642"/>
                  </a:lnTo>
                  <a:lnTo>
                    <a:pt x="36886" y="12548"/>
                  </a:lnTo>
                  <a:lnTo>
                    <a:pt x="36792" y="12453"/>
                  </a:lnTo>
                  <a:lnTo>
                    <a:pt x="36414" y="13114"/>
                  </a:lnTo>
                  <a:lnTo>
                    <a:pt x="36320" y="13491"/>
                  </a:lnTo>
                  <a:lnTo>
                    <a:pt x="36320" y="13868"/>
                  </a:lnTo>
                  <a:lnTo>
                    <a:pt x="35754" y="15095"/>
                  </a:lnTo>
                  <a:lnTo>
                    <a:pt x="35377" y="15755"/>
                  </a:lnTo>
                  <a:lnTo>
                    <a:pt x="34999" y="16227"/>
                  </a:lnTo>
                  <a:lnTo>
                    <a:pt x="34999" y="16038"/>
                  </a:lnTo>
                  <a:lnTo>
                    <a:pt x="34716" y="16321"/>
                  </a:lnTo>
                  <a:lnTo>
                    <a:pt x="34528" y="16698"/>
                  </a:lnTo>
                  <a:lnTo>
                    <a:pt x="34528" y="16698"/>
                  </a:lnTo>
                  <a:lnTo>
                    <a:pt x="34716" y="16604"/>
                  </a:lnTo>
                  <a:lnTo>
                    <a:pt x="34150" y="17170"/>
                  </a:lnTo>
                  <a:lnTo>
                    <a:pt x="33584" y="17736"/>
                  </a:lnTo>
                  <a:lnTo>
                    <a:pt x="33679" y="17830"/>
                  </a:lnTo>
                  <a:lnTo>
                    <a:pt x="33773" y="17736"/>
                  </a:lnTo>
                  <a:lnTo>
                    <a:pt x="33867" y="17736"/>
                  </a:lnTo>
                  <a:lnTo>
                    <a:pt x="33867" y="17830"/>
                  </a:lnTo>
                  <a:lnTo>
                    <a:pt x="33679" y="17925"/>
                  </a:lnTo>
                  <a:lnTo>
                    <a:pt x="33490" y="18019"/>
                  </a:lnTo>
                  <a:lnTo>
                    <a:pt x="33396" y="18113"/>
                  </a:lnTo>
                  <a:lnTo>
                    <a:pt x="33207" y="18208"/>
                  </a:lnTo>
                  <a:lnTo>
                    <a:pt x="33113" y="18585"/>
                  </a:lnTo>
                  <a:lnTo>
                    <a:pt x="33207" y="18679"/>
                  </a:lnTo>
                  <a:lnTo>
                    <a:pt x="33207" y="18774"/>
                  </a:lnTo>
                  <a:lnTo>
                    <a:pt x="33018" y="18963"/>
                  </a:lnTo>
                  <a:lnTo>
                    <a:pt x="32924" y="18963"/>
                  </a:lnTo>
                  <a:lnTo>
                    <a:pt x="32924" y="18868"/>
                  </a:lnTo>
                  <a:lnTo>
                    <a:pt x="32924" y="18679"/>
                  </a:lnTo>
                  <a:lnTo>
                    <a:pt x="32735" y="18868"/>
                  </a:lnTo>
                  <a:lnTo>
                    <a:pt x="32641" y="18963"/>
                  </a:lnTo>
                  <a:lnTo>
                    <a:pt x="32547" y="18963"/>
                  </a:lnTo>
                  <a:lnTo>
                    <a:pt x="32547" y="19057"/>
                  </a:lnTo>
                  <a:lnTo>
                    <a:pt x="32735" y="18963"/>
                  </a:lnTo>
                  <a:lnTo>
                    <a:pt x="32735" y="18963"/>
                  </a:lnTo>
                  <a:lnTo>
                    <a:pt x="32075" y="19717"/>
                  </a:lnTo>
                  <a:lnTo>
                    <a:pt x="31698" y="20000"/>
                  </a:lnTo>
                  <a:lnTo>
                    <a:pt x="31603" y="20000"/>
                  </a:lnTo>
                  <a:lnTo>
                    <a:pt x="31603" y="19906"/>
                  </a:lnTo>
                  <a:lnTo>
                    <a:pt x="31320" y="20095"/>
                  </a:lnTo>
                  <a:lnTo>
                    <a:pt x="31037" y="20283"/>
                  </a:lnTo>
                  <a:lnTo>
                    <a:pt x="31132" y="20095"/>
                  </a:lnTo>
                  <a:lnTo>
                    <a:pt x="30943" y="20283"/>
                  </a:lnTo>
                  <a:lnTo>
                    <a:pt x="31132" y="20378"/>
                  </a:lnTo>
                  <a:lnTo>
                    <a:pt x="31037" y="20661"/>
                  </a:lnTo>
                  <a:lnTo>
                    <a:pt x="30849" y="20849"/>
                  </a:lnTo>
                  <a:lnTo>
                    <a:pt x="30754" y="20944"/>
                  </a:lnTo>
                  <a:lnTo>
                    <a:pt x="30660" y="20849"/>
                  </a:lnTo>
                  <a:lnTo>
                    <a:pt x="30849" y="20755"/>
                  </a:lnTo>
                  <a:lnTo>
                    <a:pt x="30754" y="20755"/>
                  </a:lnTo>
                  <a:lnTo>
                    <a:pt x="30754" y="20661"/>
                  </a:lnTo>
                  <a:lnTo>
                    <a:pt x="30754" y="20566"/>
                  </a:lnTo>
                  <a:lnTo>
                    <a:pt x="30660" y="20661"/>
                  </a:lnTo>
                  <a:lnTo>
                    <a:pt x="30471" y="20849"/>
                  </a:lnTo>
                  <a:lnTo>
                    <a:pt x="30094" y="21038"/>
                  </a:lnTo>
                  <a:lnTo>
                    <a:pt x="30188" y="21038"/>
                  </a:lnTo>
                  <a:lnTo>
                    <a:pt x="30188" y="21227"/>
                  </a:lnTo>
                  <a:lnTo>
                    <a:pt x="29905" y="21604"/>
                  </a:lnTo>
                  <a:lnTo>
                    <a:pt x="30188" y="21415"/>
                  </a:lnTo>
                  <a:lnTo>
                    <a:pt x="29905" y="21793"/>
                  </a:lnTo>
                  <a:lnTo>
                    <a:pt x="29905" y="21698"/>
                  </a:lnTo>
                  <a:lnTo>
                    <a:pt x="29811" y="21793"/>
                  </a:lnTo>
                  <a:lnTo>
                    <a:pt x="29716" y="21887"/>
                  </a:lnTo>
                  <a:lnTo>
                    <a:pt x="29339" y="21981"/>
                  </a:lnTo>
                  <a:lnTo>
                    <a:pt x="28867" y="21981"/>
                  </a:lnTo>
                  <a:lnTo>
                    <a:pt x="28773" y="22076"/>
                  </a:lnTo>
                  <a:lnTo>
                    <a:pt x="28584" y="22170"/>
                  </a:lnTo>
                  <a:lnTo>
                    <a:pt x="28679" y="22264"/>
                  </a:lnTo>
                  <a:lnTo>
                    <a:pt x="28679" y="22453"/>
                  </a:lnTo>
                  <a:lnTo>
                    <a:pt x="28962" y="22076"/>
                  </a:lnTo>
                  <a:lnTo>
                    <a:pt x="28867" y="22453"/>
                  </a:lnTo>
                  <a:lnTo>
                    <a:pt x="29150" y="22264"/>
                  </a:lnTo>
                  <a:lnTo>
                    <a:pt x="29150" y="22359"/>
                  </a:lnTo>
                  <a:lnTo>
                    <a:pt x="28679" y="22642"/>
                  </a:lnTo>
                  <a:lnTo>
                    <a:pt x="28490" y="22547"/>
                  </a:lnTo>
                  <a:lnTo>
                    <a:pt x="28396" y="22453"/>
                  </a:lnTo>
                  <a:lnTo>
                    <a:pt x="28301" y="22453"/>
                  </a:lnTo>
                  <a:lnTo>
                    <a:pt x="28207" y="22547"/>
                  </a:lnTo>
                  <a:lnTo>
                    <a:pt x="27924" y="22736"/>
                  </a:lnTo>
                  <a:lnTo>
                    <a:pt x="27641" y="22925"/>
                  </a:lnTo>
                  <a:lnTo>
                    <a:pt x="27735" y="22925"/>
                  </a:lnTo>
                  <a:lnTo>
                    <a:pt x="26886" y="23491"/>
                  </a:lnTo>
                  <a:lnTo>
                    <a:pt x="26132" y="23962"/>
                  </a:lnTo>
                  <a:lnTo>
                    <a:pt x="26132" y="23774"/>
                  </a:lnTo>
                  <a:lnTo>
                    <a:pt x="26226" y="23585"/>
                  </a:lnTo>
                  <a:lnTo>
                    <a:pt x="25754" y="23868"/>
                  </a:lnTo>
                  <a:lnTo>
                    <a:pt x="25471" y="24151"/>
                  </a:lnTo>
                  <a:lnTo>
                    <a:pt x="25377" y="24245"/>
                  </a:lnTo>
                  <a:lnTo>
                    <a:pt x="25471" y="24340"/>
                  </a:lnTo>
                  <a:lnTo>
                    <a:pt x="25188" y="24245"/>
                  </a:lnTo>
                  <a:lnTo>
                    <a:pt x="24905" y="24245"/>
                  </a:lnTo>
                  <a:lnTo>
                    <a:pt x="24434" y="24340"/>
                  </a:lnTo>
                  <a:lnTo>
                    <a:pt x="23585" y="24811"/>
                  </a:lnTo>
                  <a:lnTo>
                    <a:pt x="23207" y="24906"/>
                  </a:lnTo>
                  <a:lnTo>
                    <a:pt x="22924" y="25000"/>
                  </a:lnTo>
                  <a:lnTo>
                    <a:pt x="22830" y="24906"/>
                  </a:lnTo>
                  <a:lnTo>
                    <a:pt x="22924" y="24811"/>
                  </a:lnTo>
                  <a:lnTo>
                    <a:pt x="22830" y="24717"/>
                  </a:lnTo>
                  <a:lnTo>
                    <a:pt x="21886" y="24717"/>
                  </a:lnTo>
                  <a:lnTo>
                    <a:pt x="21509" y="24906"/>
                  </a:lnTo>
                  <a:lnTo>
                    <a:pt x="21037" y="25189"/>
                  </a:lnTo>
                  <a:lnTo>
                    <a:pt x="20660" y="25283"/>
                  </a:lnTo>
                  <a:lnTo>
                    <a:pt x="20754" y="25189"/>
                  </a:lnTo>
                  <a:lnTo>
                    <a:pt x="20754" y="25094"/>
                  </a:lnTo>
                  <a:lnTo>
                    <a:pt x="20471" y="25283"/>
                  </a:lnTo>
                  <a:lnTo>
                    <a:pt x="20377" y="25377"/>
                  </a:lnTo>
                  <a:lnTo>
                    <a:pt x="20188" y="25094"/>
                  </a:lnTo>
                  <a:lnTo>
                    <a:pt x="20471" y="25094"/>
                  </a:lnTo>
                  <a:lnTo>
                    <a:pt x="20094" y="25000"/>
                  </a:lnTo>
                  <a:lnTo>
                    <a:pt x="19339" y="25094"/>
                  </a:lnTo>
                  <a:lnTo>
                    <a:pt x="18019" y="25377"/>
                  </a:lnTo>
                  <a:lnTo>
                    <a:pt x="18019" y="25377"/>
                  </a:lnTo>
                  <a:lnTo>
                    <a:pt x="18679" y="25000"/>
                  </a:lnTo>
                  <a:lnTo>
                    <a:pt x="18396" y="25000"/>
                  </a:lnTo>
                  <a:lnTo>
                    <a:pt x="18113" y="25094"/>
                  </a:lnTo>
                  <a:lnTo>
                    <a:pt x="17830" y="25094"/>
                  </a:lnTo>
                  <a:lnTo>
                    <a:pt x="17075" y="25000"/>
                  </a:lnTo>
                  <a:lnTo>
                    <a:pt x="15943" y="24717"/>
                  </a:lnTo>
                  <a:lnTo>
                    <a:pt x="15094" y="24623"/>
                  </a:lnTo>
                  <a:lnTo>
                    <a:pt x="14811" y="24528"/>
                  </a:lnTo>
                  <a:lnTo>
                    <a:pt x="14764" y="24481"/>
                  </a:lnTo>
                  <a:lnTo>
                    <a:pt x="14764" y="24481"/>
                  </a:lnTo>
                  <a:lnTo>
                    <a:pt x="14717" y="24528"/>
                  </a:lnTo>
                  <a:lnTo>
                    <a:pt x="14339" y="24340"/>
                  </a:lnTo>
                  <a:lnTo>
                    <a:pt x="13868" y="24057"/>
                  </a:lnTo>
                  <a:lnTo>
                    <a:pt x="13868" y="24057"/>
                  </a:lnTo>
                  <a:lnTo>
                    <a:pt x="14056" y="24245"/>
                  </a:lnTo>
                  <a:lnTo>
                    <a:pt x="13868" y="24245"/>
                  </a:lnTo>
                  <a:lnTo>
                    <a:pt x="13679" y="24151"/>
                  </a:lnTo>
                  <a:lnTo>
                    <a:pt x="13585" y="23962"/>
                  </a:lnTo>
                  <a:lnTo>
                    <a:pt x="13396" y="23962"/>
                  </a:lnTo>
                  <a:lnTo>
                    <a:pt x="13490" y="23868"/>
                  </a:lnTo>
                  <a:lnTo>
                    <a:pt x="12924" y="23868"/>
                  </a:lnTo>
                  <a:lnTo>
                    <a:pt x="12170" y="23679"/>
                  </a:lnTo>
                  <a:lnTo>
                    <a:pt x="11509" y="23491"/>
                  </a:lnTo>
                  <a:lnTo>
                    <a:pt x="11226" y="23302"/>
                  </a:lnTo>
                  <a:lnTo>
                    <a:pt x="11132" y="23113"/>
                  </a:lnTo>
                  <a:lnTo>
                    <a:pt x="10755" y="23113"/>
                  </a:lnTo>
                  <a:lnTo>
                    <a:pt x="10472" y="22925"/>
                  </a:lnTo>
                  <a:lnTo>
                    <a:pt x="10566" y="22925"/>
                  </a:lnTo>
                  <a:lnTo>
                    <a:pt x="10094" y="22736"/>
                  </a:lnTo>
                  <a:lnTo>
                    <a:pt x="9717" y="22642"/>
                  </a:lnTo>
                  <a:lnTo>
                    <a:pt x="9339" y="22642"/>
                  </a:lnTo>
                  <a:lnTo>
                    <a:pt x="9339" y="22453"/>
                  </a:lnTo>
                  <a:lnTo>
                    <a:pt x="9339" y="22264"/>
                  </a:lnTo>
                  <a:lnTo>
                    <a:pt x="9056" y="21981"/>
                  </a:lnTo>
                  <a:lnTo>
                    <a:pt x="7924" y="21321"/>
                  </a:lnTo>
                  <a:lnTo>
                    <a:pt x="7453" y="21038"/>
                  </a:lnTo>
                  <a:lnTo>
                    <a:pt x="6887" y="20566"/>
                  </a:lnTo>
                  <a:lnTo>
                    <a:pt x="6132" y="19906"/>
                  </a:lnTo>
                  <a:lnTo>
                    <a:pt x="5755" y="19717"/>
                  </a:lnTo>
                  <a:lnTo>
                    <a:pt x="5660" y="19623"/>
                  </a:lnTo>
                  <a:lnTo>
                    <a:pt x="5472" y="19623"/>
                  </a:lnTo>
                  <a:lnTo>
                    <a:pt x="5283" y="19246"/>
                  </a:lnTo>
                  <a:lnTo>
                    <a:pt x="4906" y="18774"/>
                  </a:lnTo>
                  <a:lnTo>
                    <a:pt x="4528" y="18302"/>
                  </a:lnTo>
                  <a:lnTo>
                    <a:pt x="4151" y="18019"/>
                  </a:lnTo>
                  <a:lnTo>
                    <a:pt x="4151" y="17736"/>
                  </a:lnTo>
                  <a:lnTo>
                    <a:pt x="4057" y="17547"/>
                  </a:lnTo>
                  <a:lnTo>
                    <a:pt x="3679" y="17076"/>
                  </a:lnTo>
                  <a:lnTo>
                    <a:pt x="3868" y="17076"/>
                  </a:lnTo>
                  <a:lnTo>
                    <a:pt x="3113" y="16887"/>
                  </a:lnTo>
                  <a:lnTo>
                    <a:pt x="3207" y="16604"/>
                  </a:lnTo>
                  <a:lnTo>
                    <a:pt x="3113" y="16227"/>
                  </a:lnTo>
                  <a:lnTo>
                    <a:pt x="2924" y="15849"/>
                  </a:lnTo>
                  <a:lnTo>
                    <a:pt x="2641" y="15661"/>
                  </a:lnTo>
                  <a:lnTo>
                    <a:pt x="2736" y="15566"/>
                  </a:lnTo>
                  <a:lnTo>
                    <a:pt x="2641" y="15472"/>
                  </a:lnTo>
                  <a:lnTo>
                    <a:pt x="2453" y="15095"/>
                  </a:lnTo>
                  <a:lnTo>
                    <a:pt x="1981" y="14529"/>
                  </a:lnTo>
                  <a:lnTo>
                    <a:pt x="2170" y="14434"/>
                  </a:lnTo>
                  <a:lnTo>
                    <a:pt x="1981" y="14340"/>
                  </a:lnTo>
                  <a:lnTo>
                    <a:pt x="1887" y="14246"/>
                  </a:lnTo>
                  <a:lnTo>
                    <a:pt x="1792" y="14151"/>
                  </a:lnTo>
                  <a:lnTo>
                    <a:pt x="1604" y="13680"/>
                  </a:lnTo>
                  <a:lnTo>
                    <a:pt x="1698" y="13774"/>
                  </a:lnTo>
                  <a:lnTo>
                    <a:pt x="1698" y="13774"/>
                  </a:lnTo>
                  <a:lnTo>
                    <a:pt x="1509" y="13302"/>
                  </a:lnTo>
                  <a:lnTo>
                    <a:pt x="1321" y="12831"/>
                  </a:lnTo>
                  <a:lnTo>
                    <a:pt x="1226" y="12453"/>
                  </a:lnTo>
                  <a:lnTo>
                    <a:pt x="1226" y="12170"/>
                  </a:lnTo>
                  <a:lnTo>
                    <a:pt x="1321" y="11982"/>
                  </a:lnTo>
                  <a:lnTo>
                    <a:pt x="1415" y="12453"/>
                  </a:lnTo>
                  <a:lnTo>
                    <a:pt x="1509" y="12359"/>
                  </a:lnTo>
                  <a:lnTo>
                    <a:pt x="1792" y="12359"/>
                  </a:lnTo>
                  <a:lnTo>
                    <a:pt x="1604" y="12170"/>
                  </a:lnTo>
                  <a:lnTo>
                    <a:pt x="1604" y="11887"/>
                  </a:lnTo>
                  <a:lnTo>
                    <a:pt x="1509" y="11227"/>
                  </a:lnTo>
                  <a:lnTo>
                    <a:pt x="1415" y="11132"/>
                  </a:lnTo>
                  <a:lnTo>
                    <a:pt x="1415" y="10944"/>
                  </a:lnTo>
                  <a:lnTo>
                    <a:pt x="1321" y="10849"/>
                  </a:lnTo>
                  <a:lnTo>
                    <a:pt x="1226" y="10849"/>
                  </a:lnTo>
                  <a:lnTo>
                    <a:pt x="1226" y="11038"/>
                  </a:lnTo>
                  <a:lnTo>
                    <a:pt x="1321" y="11321"/>
                  </a:lnTo>
                  <a:lnTo>
                    <a:pt x="1132" y="11227"/>
                  </a:lnTo>
                  <a:lnTo>
                    <a:pt x="1132" y="11132"/>
                  </a:lnTo>
                  <a:lnTo>
                    <a:pt x="1132" y="11038"/>
                  </a:lnTo>
                  <a:lnTo>
                    <a:pt x="943" y="10849"/>
                  </a:lnTo>
                  <a:lnTo>
                    <a:pt x="1038" y="10661"/>
                  </a:lnTo>
                  <a:lnTo>
                    <a:pt x="1132" y="10378"/>
                  </a:lnTo>
                  <a:lnTo>
                    <a:pt x="1226" y="9812"/>
                  </a:lnTo>
                  <a:lnTo>
                    <a:pt x="1132" y="9340"/>
                  </a:lnTo>
                  <a:lnTo>
                    <a:pt x="1132" y="9151"/>
                  </a:lnTo>
                  <a:lnTo>
                    <a:pt x="1226" y="9057"/>
                  </a:lnTo>
                  <a:lnTo>
                    <a:pt x="1226" y="8491"/>
                  </a:lnTo>
                  <a:lnTo>
                    <a:pt x="1321" y="7831"/>
                  </a:lnTo>
                  <a:lnTo>
                    <a:pt x="1604" y="6416"/>
                  </a:lnTo>
                  <a:lnTo>
                    <a:pt x="1981" y="4906"/>
                  </a:lnTo>
                  <a:lnTo>
                    <a:pt x="2453" y="3302"/>
                  </a:lnTo>
                  <a:lnTo>
                    <a:pt x="2736" y="2359"/>
                  </a:lnTo>
                  <a:lnTo>
                    <a:pt x="2924" y="1887"/>
                  </a:lnTo>
                  <a:lnTo>
                    <a:pt x="3019" y="1416"/>
                  </a:lnTo>
                  <a:lnTo>
                    <a:pt x="3302" y="1133"/>
                  </a:lnTo>
                  <a:lnTo>
                    <a:pt x="3491" y="755"/>
                  </a:lnTo>
                  <a:lnTo>
                    <a:pt x="3585" y="567"/>
                  </a:lnTo>
                  <a:lnTo>
                    <a:pt x="3585" y="472"/>
                  </a:lnTo>
                  <a:lnTo>
                    <a:pt x="3491" y="378"/>
                  </a:lnTo>
                  <a:lnTo>
                    <a:pt x="3302" y="284"/>
                  </a:lnTo>
                  <a:lnTo>
                    <a:pt x="3207" y="95"/>
                  </a:lnTo>
                  <a:lnTo>
                    <a:pt x="3113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lIns="91425" tIns="91425" rIns="91425" bIns="91425" anchor="ctr" anchorCtr="0">
              <a:noAutofit/>
            </a:bodyPr>
            <a:lstStyle/>
            <a:p>
              <a:pPr lvl="0">
                <a:spcBef>
                  <a:spcPts val="0"/>
                </a:spcBef>
                <a:buNone/>
              </a:pPr>
              <a:endParaRPr/>
            </a:p>
          </p:txBody>
        </p:sp>
        <p:sp>
          <p:nvSpPr>
            <p:cNvPr id="41" name="Shape 41"/>
            <p:cNvSpPr/>
            <p:nvPr/>
          </p:nvSpPr>
          <p:spPr>
            <a:xfrm>
              <a:off x="1091875" y="1951850"/>
              <a:ext cx="188700" cy="136800"/>
            </a:xfrm>
            <a:custGeom>
              <a:avLst/>
              <a:gdLst/>
              <a:ahLst/>
              <a:cxnLst/>
              <a:rect l="0" t="0" r="0" b="0"/>
              <a:pathLst>
                <a:path w="7548" h="5472" extrusionOk="0">
                  <a:moveTo>
                    <a:pt x="5000" y="0"/>
                  </a:moveTo>
                  <a:lnTo>
                    <a:pt x="4812" y="95"/>
                  </a:lnTo>
                  <a:lnTo>
                    <a:pt x="4717" y="95"/>
                  </a:lnTo>
                  <a:lnTo>
                    <a:pt x="4340" y="472"/>
                  </a:lnTo>
                  <a:lnTo>
                    <a:pt x="4057" y="566"/>
                  </a:lnTo>
                  <a:lnTo>
                    <a:pt x="3774" y="566"/>
                  </a:lnTo>
                  <a:lnTo>
                    <a:pt x="3397" y="378"/>
                  </a:lnTo>
                  <a:lnTo>
                    <a:pt x="3208" y="944"/>
                  </a:lnTo>
                  <a:lnTo>
                    <a:pt x="2548" y="1887"/>
                  </a:lnTo>
                  <a:lnTo>
                    <a:pt x="2170" y="2359"/>
                  </a:lnTo>
                  <a:lnTo>
                    <a:pt x="1793" y="2736"/>
                  </a:lnTo>
                  <a:lnTo>
                    <a:pt x="1415" y="2925"/>
                  </a:lnTo>
                  <a:lnTo>
                    <a:pt x="1321" y="2925"/>
                  </a:lnTo>
                  <a:lnTo>
                    <a:pt x="1227" y="2831"/>
                  </a:lnTo>
                  <a:lnTo>
                    <a:pt x="1321" y="3114"/>
                  </a:lnTo>
                  <a:lnTo>
                    <a:pt x="1132" y="3114"/>
                  </a:lnTo>
                  <a:lnTo>
                    <a:pt x="1227" y="3302"/>
                  </a:lnTo>
                  <a:lnTo>
                    <a:pt x="1227" y="3208"/>
                  </a:lnTo>
                  <a:lnTo>
                    <a:pt x="1321" y="3302"/>
                  </a:lnTo>
                  <a:lnTo>
                    <a:pt x="1510" y="3491"/>
                  </a:lnTo>
                  <a:lnTo>
                    <a:pt x="1321" y="3397"/>
                  </a:lnTo>
                  <a:lnTo>
                    <a:pt x="1132" y="3491"/>
                  </a:lnTo>
                  <a:lnTo>
                    <a:pt x="755" y="3963"/>
                  </a:lnTo>
                  <a:lnTo>
                    <a:pt x="472" y="4529"/>
                  </a:lnTo>
                  <a:lnTo>
                    <a:pt x="283" y="4623"/>
                  </a:lnTo>
                  <a:lnTo>
                    <a:pt x="0" y="4623"/>
                  </a:lnTo>
                  <a:lnTo>
                    <a:pt x="378" y="5095"/>
                  </a:lnTo>
                  <a:lnTo>
                    <a:pt x="944" y="5472"/>
                  </a:lnTo>
                  <a:lnTo>
                    <a:pt x="849" y="5378"/>
                  </a:lnTo>
                  <a:lnTo>
                    <a:pt x="944" y="5283"/>
                  </a:lnTo>
                  <a:lnTo>
                    <a:pt x="1132" y="5189"/>
                  </a:lnTo>
                  <a:lnTo>
                    <a:pt x="1321" y="5000"/>
                  </a:lnTo>
                  <a:lnTo>
                    <a:pt x="1321" y="4812"/>
                  </a:lnTo>
                  <a:lnTo>
                    <a:pt x="1227" y="4623"/>
                  </a:lnTo>
                  <a:lnTo>
                    <a:pt x="1227" y="4623"/>
                  </a:lnTo>
                  <a:lnTo>
                    <a:pt x="1510" y="4812"/>
                  </a:lnTo>
                  <a:lnTo>
                    <a:pt x="1415" y="4717"/>
                  </a:lnTo>
                  <a:lnTo>
                    <a:pt x="1415" y="4717"/>
                  </a:lnTo>
                  <a:lnTo>
                    <a:pt x="1604" y="4812"/>
                  </a:lnTo>
                  <a:lnTo>
                    <a:pt x="1698" y="4906"/>
                  </a:lnTo>
                  <a:lnTo>
                    <a:pt x="1604" y="4717"/>
                  </a:lnTo>
                  <a:lnTo>
                    <a:pt x="1415" y="4151"/>
                  </a:lnTo>
                  <a:lnTo>
                    <a:pt x="1510" y="4340"/>
                  </a:lnTo>
                  <a:lnTo>
                    <a:pt x="1887" y="4529"/>
                  </a:lnTo>
                  <a:lnTo>
                    <a:pt x="4812" y="1321"/>
                  </a:lnTo>
                  <a:lnTo>
                    <a:pt x="4812" y="1415"/>
                  </a:lnTo>
                  <a:lnTo>
                    <a:pt x="4812" y="1510"/>
                  </a:lnTo>
                  <a:lnTo>
                    <a:pt x="5095" y="1510"/>
                  </a:lnTo>
                  <a:lnTo>
                    <a:pt x="5000" y="1604"/>
                  </a:lnTo>
                  <a:lnTo>
                    <a:pt x="5000" y="1698"/>
                  </a:lnTo>
                  <a:lnTo>
                    <a:pt x="5189" y="1981"/>
                  </a:lnTo>
                  <a:lnTo>
                    <a:pt x="5472" y="2264"/>
                  </a:lnTo>
                  <a:lnTo>
                    <a:pt x="5661" y="2264"/>
                  </a:lnTo>
                  <a:lnTo>
                    <a:pt x="5944" y="2170"/>
                  </a:lnTo>
                  <a:lnTo>
                    <a:pt x="5661" y="2359"/>
                  </a:lnTo>
                  <a:lnTo>
                    <a:pt x="5566" y="2453"/>
                  </a:lnTo>
                  <a:lnTo>
                    <a:pt x="5566" y="2642"/>
                  </a:lnTo>
                  <a:lnTo>
                    <a:pt x="5661" y="2736"/>
                  </a:lnTo>
                  <a:lnTo>
                    <a:pt x="5944" y="2831"/>
                  </a:lnTo>
                  <a:lnTo>
                    <a:pt x="6132" y="2831"/>
                  </a:lnTo>
                  <a:lnTo>
                    <a:pt x="6227" y="3114"/>
                  </a:lnTo>
                  <a:lnTo>
                    <a:pt x="6415" y="3585"/>
                  </a:lnTo>
                  <a:lnTo>
                    <a:pt x="6698" y="4057"/>
                  </a:lnTo>
                  <a:lnTo>
                    <a:pt x="6887" y="4151"/>
                  </a:lnTo>
                  <a:lnTo>
                    <a:pt x="7076" y="4151"/>
                  </a:lnTo>
                  <a:lnTo>
                    <a:pt x="6887" y="4340"/>
                  </a:lnTo>
                  <a:lnTo>
                    <a:pt x="6793" y="4434"/>
                  </a:lnTo>
                  <a:lnTo>
                    <a:pt x="6887" y="4529"/>
                  </a:lnTo>
                  <a:lnTo>
                    <a:pt x="7076" y="4717"/>
                  </a:lnTo>
                  <a:lnTo>
                    <a:pt x="7453" y="4812"/>
                  </a:lnTo>
                  <a:lnTo>
                    <a:pt x="7264" y="5000"/>
                  </a:lnTo>
                  <a:lnTo>
                    <a:pt x="7076" y="5095"/>
                  </a:lnTo>
                  <a:lnTo>
                    <a:pt x="7359" y="5095"/>
                  </a:lnTo>
                  <a:lnTo>
                    <a:pt x="7547" y="4717"/>
                  </a:lnTo>
                  <a:lnTo>
                    <a:pt x="7453" y="4623"/>
                  </a:lnTo>
                  <a:lnTo>
                    <a:pt x="7264" y="4717"/>
                  </a:lnTo>
                  <a:lnTo>
                    <a:pt x="7453" y="4434"/>
                  </a:lnTo>
                  <a:lnTo>
                    <a:pt x="7453" y="4340"/>
                  </a:lnTo>
                  <a:lnTo>
                    <a:pt x="7453" y="4151"/>
                  </a:lnTo>
                  <a:lnTo>
                    <a:pt x="7170" y="3963"/>
                  </a:lnTo>
                  <a:lnTo>
                    <a:pt x="6793" y="3868"/>
                  </a:lnTo>
                  <a:lnTo>
                    <a:pt x="6981" y="3774"/>
                  </a:lnTo>
                  <a:lnTo>
                    <a:pt x="7264" y="3585"/>
                  </a:lnTo>
                  <a:lnTo>
                    <a:pt x="6981" y="3114"/>
                  </a:lnTo>
                  <a:lnTo>
                    <a:pt x="6698" y="2831"/>
                  </a:lnTo>
                  <a:lnTo>
                    <a:pt x="6415" y="2642"/>
                  </a:lnTo>
                  <a:lnTo>
                    <a:pt x="6604" y="2264"/>
                  </a:lnTo>
                  <a:lnTo>
                    <a:pt x="6887" y="1981"/>
                  </a:lnTo>
                  <a:lnTo>
                    <a:pt x="6415" y="2076"/>
                  </a:lnTo>
                  <a:lnTo>
                    <a:pt x="6604" y="1887"/>
                  </a:lnTo>
                  <a:lnTo>
                    <a:pt x="6227" y="1887"/>
                  </a:lnTo>
                  <a:lnTo>
                    <a:pt x="6415" y="1698"/>
                  </a:lnTo>
                  <a:lnTo>
                    <a:pt x="6510" y="1604"/>
                  </a:lnTo>
                  <a:lnTo>
                    <a:pt x="6510" y="1510"/>
                  </a:lnTo>
                  <a:lnTo>
                    <a:pt x="6227" y="1604"/>
                  </a:lnTo>
                  <a:lnTo>
                    <a:pt x="6132" y="1793"/>
                  </a:lnTo>
                  <a:lnTo>
                    <a:pt x="6132" y="1510"/>
                  </a:lnTo>
                  <a:lnTo>
                    <a:pt x="6038" y="1321"/>
                  </a:lnTo>
                  <a:lnTo>
                    <a:pt x="5755" y="944"/>
                  </a:lnTo>
                  <a:lnTo>
                    <a:pt x="5283" y="566"/>
                  </a:lnTo>
                  <a:lnTo>
                    <a:pt x="5095" y="283"/>
                  </a:lnTo>
                  <a:lnTo>
                    <a:pt x="500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lIns="91425" tIns="91425" rIns="91425" bIns="91425" anchor="ctr" anchorCtr="0">
              <a:noAutofit/>
            </a:bodyPr>
            <a:lstStyle/>
            <a:p>
              <a:pPr lvl="0">
                <a:spcBef>
                  <a:spcPts val="0"/>
                </a:spcBef>
                <a:buNone/>
              </a:pPr>
              <a:endParaRPr/>
            </a:p>
          </p:txBody>
        </p:sp>
      </p:grpSp>
      <p:grpSp>
        <p:nvGrpSpPr>
          <p:cNvPr id="42" name="Shape 42"/>
          <p:cNvGrpSpPr/>
          <p:nvPr/>
        </p:nvGrpSpPr>
        <p:grpSpPr>
          <a:xfrm rot="-9269861">
            <a:off x="6165720" y="1346512"/>
            <a:ext cx="750219" cy="664172"/>
            <a:chOff x="1113100" y="2199475"/>
            <a:chExt cx="801900" cy="709925"/>
          </a:xfrm>
        </p:grpSpPr>
        <p:sp>
          <p:nvSpPr>
            <p:cNvPr id="43" name="Shape 43"/>
            <p:cNvSpPr/>
            <p:nvPr/>
          </p:nvSpPr>
          <p:spPr>
            <a:xfrm>
              <a:off x="1113100" y="2291450"/>
              <a:ext cx="735850" cy="617950"/>
            </a:xfrm>
            <a:custGeom>
              <a:avLst/>
              <a:gdLst/>
              <a:ahLst/>
              <a:cxnLst/>
              <a:rect l="0" t="0" r="0" b="0"/>
              <a:pathLst>
                <a:path w="29434" h="24718" extrusionOk="0">
                  <a:moveTo>
                    <a:pt x="26604" y="13869"/>
                  </a:moveTo>
                  <a:lnTo>
                    <a:pt x="26509" y="13963"/>
                  </a:lnTo>
                  <a:lnTo>
                    <a:pt x="26509" y="14057"/>
                  </a:lnTo>
                  <a:lnTo>
                    <a:pt x="26604" y="14246"/>
                  </a:lnTo>
                  <a:lnTo>
                    <a:pt x="26604" y="13869"/>
                  </a:lnTo>
                  <a:close/>
                  <a:moveTo>
                    <a:pt x="7925" y="23397"/>
                  </a:moveTo>
                  <a:lnTo>
                    <a:pt x="8302" y="23491"/>
                  </a:lnTo>
                  <a:lnTo>
                    <a:pt x="8113" y="23491"/>
                  </a:lnTo>
                  <a:lnTo>
                    <a:pt x="7925" y="23397"/>
                  </a:lnTo>
                  <a:close/>
                  <a:moveTo>
                    <a:pt x="28962" y="1"/>
                  </a:moveTo>
                  <a:lnTo>
                    <a:pt x="28962" y="95"/>
                  </a:lnTo>
                  <a:lnTo>
                    <a:pt x="28774" y="284"/>
                  </a:lnTo>
                  <a:lnTo>
                    <a:pt x="28868" y="284"/>
                  </a:lnTo>
                  <a:lnTo>
                    <a:pt x="28868" y="567"/>
                  </a:lnTo>
                  <a:lnTo>
                    <a:pt x="28679" y="567"/>
                  </a:lnTo>
                  <a:lnTo>
                    <a:pt x="28868" y="661"/>
                  </a:lnTo>
                  <a:lnTo>
                    <a:pt x="28679" y="850"/>
                  </a:lnTo>
                  <a:lnTo>
                    <a:pt x="28679" y="1039"/>
                  </a:lnTo>
                  <a:lnTo>
                    <a:pt x="28585" y="1039"/>
                  </a:lnTo>
                  <a:lnTo>
                    <a:pt x="28491" y="1227"/>
                  </a:lnTo>
                  <a:lnTo>
                    <a:pt x="28679" y="1416"/>
                  </a:lnTo>
                  <a:lnTo>
                    <a:pt x="28962" y="1605"/>
                  </a:lnTo>
                  <a:lnTo>
                    <a:pt x="28585" y="1793"/>
                  </a:lnTo>
                  <a:lnTo>
                    <a:pt x="28868" y="1982"/>
                  </a:lnTo>
                  <a:lnTo>
                    <a:pt x="28962" y="2171"/>
                  </a:lnTo>
                  <a:lnTo>
                    <a:pt x="28868" y="2265"/>
                  </a:lnTo>
                  <a:lnTo>
                    <a:pt x="28774" y="2359"/>
                  </a:lnTo>
                  <a:lnTo>
                    <a:pt x="28868" y="2359"/>
                  </a:lnTo>
                  <a:lnTo>
                    <a:pt x="28774" y="2454"/>
                  </a:lnTo>
                  <a:lnTo>
                    <a:pt x="28868" y="2548"/>
                  </a:lnTo>
                  <a:lnTo>
                    <a:pt x="28868" y="2642"/>
                  </a:lnTo>
                  <a:lnTo>
                    <a:pt x="28585" y="2642"/>
                  </a:lnTo>
                  <a:lnTo>
                    <a:pt x="28679" y="2737"/>
                  </a:lnTo>
                  <a:lnTo>
                    <a:pt x="28774" y="2831"/>
                  </a:lnTo>
                  <a:lnTo>
                    <a:pt x="28774" y="3303"/>
                  </a:lnTo>
                  <a:lnTo>
                    <a:pt x="28679" y="3680"/>
                  </a:lnTo>
                  <a:lnTo>
                    <a:pt x="28585" y="3963"/>
                  </a:lnTo>
                  <a:lnTo>
                    <a:pt x="28774" y="4058"/>
                  </a:lnTo>
                  <a:lnTo>
                    <a:pt x="28774" y="4341"/>
                  </a:lnTo>
                  <a:lnTo>
                    <a:pt x="28585" y="4246"/>
                  </a:lnTo>
                  <a:lnTo>
                    <a:pt x="28585" y="4341"/>
                  </a:lnTo>
                  <a:lnTo>
                    <a:pt x="28679" y="4435"/>
                  </a:lnTo>
                  <a:lnTo>
                    <a:pt x="28491" y="4435"/>
                  </a:lnTo>
                  <a:lnTo>
                    <a:pt x="28585" y="4718"/>
                  </a:lnTo>
                  <a:lnTo>
                    <a:pt x="28491" y="5001"/>
                  </a:lnTo>
                  <a:lnTo>
                    <a:pt x="28774" y="4907"/>
                  </a:lnTo>
                  <a:lnTo>
                    <a:pt x="29057" y="5095"/>
                  </a:lnTo>
                  <a:lnTo>
                    <a:pt x="29057" y="5095"/>
                  </a:lnTo>
                  <a:lnTo>
                    <a:pt x="28774" y="5001"/>
                  </a:lnTo>
                  <a:lnTo>
                    <a:pt x="28679" y="5001"/>
                  </a:lnTo>
                  <a:lnTo>
                    <a:pt x="28774" y="5095"/>
                  </a:lnTo>
                  <a:lnTo>
                    <a:pt x="28585" y="5095"/>
                  </a:lnTo>
                  <a:lnTo>
                    <a:pt x="28396" y="5567"/>
                  </a:lnTo>
                  <a:lnTo>
                    <a:pt x="28396" y="5756"/>
                  </a:lnTo>
                  <a:lnTo>
                    <a:pt x="28585" y="6039"/>
                  </a:lnTo>
                  <a:lnTo>
                    <a:pt x="28396" y="6982"/>
                  </a:lnTo>
                  <a:lnTo>
                    <a:pt x="28302" y="7359"/>
                  </a:lnTo>
                  <a:lnTo>
                    <a:pt x="28113" y="7737"/>
                  </a:lnTo>
                  <a:lnTo>
                    <a:pt x="28113" y="7642"/>
                  </a:lnTo>
                  <a:lnTo>
                    <a:pt x="28113" y="7548"/>
                  </a:lnTo>
                  <a:lnTo>
                    <a:pt x="27830" y="8114"/>
                  </a:lnTo>
                  <a:lnTo>
                    <a:pt x="27830" y="8114"/>
                  </a:lnTo>
                  <a:lnTo>
                    <a:pt x="27924" y="8020"/>
                  </a:lnTo>
                  <a:lnTo>
                    <a:pt x="27453" y="8963"/>
                  </a:lnTo>
                  <a:lnTo>
                    <a:pt x="27736" y="8963"/>
                  </a:lnTo>
                  <a:lnTo>
                    <a:pt x="27547" y="9246"/>
                  </a:lnTo>
                  <a:lnTo>
                    <a:pt x="27547" y="9435"/>
                  </a:lnTo>
                  <a:lnTo>
                    <a:pt x="27641" y="9529"/>
                  </a:lnTo>
                  <a:lnTo>
                    <a:pt x="27641" y="9812"/>
                  </a:lnTo>
                  <a:lnTo>
                    <a:pt x="27547" y="9906"/>
                  </a:lnTo>
                  <a:lnTo>
                    <a:pt x="27453" y="9906"/>
                  </a:lnTo>
                  <a:lnTo>
                    <a:pt x="27358" y="9718"/>
                  </a:lnTo>
                  <a:lnTo>
                    <a:pt x="27264" y="9812"/>
                  </a:lnTo>
                  <a:lnTo>
                    <a:pt x="27075" y="9906"/>
                  </a:lnTo>
                  <a:lnTo>
                    <a:pt x="27170" y="10001"/>
                  </a:lnTo>
                  <a:lnTo>
                    <a:pt x="27075" y="10095"/>
                  </a:lnTo>
                  <a:lnTo>
                    <a:pt x="27075" y="10284"/>
                  </a:lnTo>
                  <a:lnTo>
                    <a:pt x="27170" y="10472"/>
                  </a:lnTo>
                  <a:lnTo>
                    <a:pt x="27170" y="10755"/>
                  </a:lnTo>
                  <a:lnTo>
                    <a:pt x="26792" y="10755"/>
                  </a:lnTo>
                  <a:lnTo>
                    <a:pt x="26698" y="10661"/>
                  </a:lnTo>
                  <a:lnTo>
                    <a:pt x="26698" y="10850"/>
                  </a:lnTo>
                  <a:lnTo>
                    <a:pt x="26604" y="10944"/>
                  </a:lnTo>
                  <a:lnTo>
                    <a:pt x="26415" y="10944"/>
                  </a:lnTo>
                  <a:lnTo>
                    <a:pt x="26415" y="11038"/>
                  </a:lnTo>
                  <a:lnTo>
                    <a:pt x="26509" y="11038"/>
                  </a:lnTo>
                  <a:lnTo>
                    <a:pt x="26604" y="11133"/>
                  </a:lnTo>
                  <a:lnTo>
                    <a:pt x="26604" y="11321"/>
                  </a:lnTo>
                  <a:lnTo>
                    <a:pt x="26604" y="11510"/>
                  </a:lnTo>
                  <a:lnTo>
                    <a:pt x="26509" y="11510"/>
                  </a:lnTo>
                  <a:lnTo>
                    <a:pt x="26509" y="11416"/>
                  </a:lnTo>
                  <a:lnTo>
                    <a:pt x="26415" y="11416"/>
                  </a:lnTo>
                  <a:lnTo>
                    <a:pt x="26415" y="11321"/>
                  </a:lnTo>
                  <a:lnTo>
                    <a:pt x="26321" y="11793"/>
                  </a:lnTo>
                  <a:lnTo>
                    <a:pt x="26226" y="11699"/>
                  </a:lnTo>
                  <a:lnTo>
                    <a:pt x="26132" y="11793"/>
                  </a:lnTo>
                  <a:lnTo>
                    <a:pt x="26226" y="11793"/>
                  </a:lnTo>
                  <a:lnTo>
                    <a:pt x="26321" y="12076"/>
                  </a:lnTo>
                  <a:lnTo>
                    <a:pt x="26415" y="12359"/>
                  </a:lnTo>
                  <a:lnTo>
                    <a:pt x="26038" y="12548"/>
                  </a:lnTo>
                  <a:lnTo>
                    <a:pt x="25755" y="12737"/>
                  </a:lnTo>
                  <a:lnTo>
                    <a:pt x="25660" y="12925"/>
                  </a:lnTo>
                  <a:lnTo>
                    <a:pt x="25755" y="12925"/>
                  </a:lnTo>
                  <a:lnTo>
                    <a:pt x="25755" y="13020"/>
                  </a:lnTo>
                  <a:lnTo>
                    <a:pt x="25849" y="12737"/>
                  </a:lnTo>
                  <a:lnTo>
                    <a:pt x="25943" y="13020"/>
                  </a:lnTo>
                  <a:lnTo>
                    <a:pt x="26038" y="12831"/>
                  </a:lnTo>
                  <a:lnTo>
                    <a:pt x="26132" y="12925"/>
                  </a:lnTo>
                  <a:lnTo>
                    <a:pt x="25943" y="13208"/>
                  </a:lnTo>
                  <a:lnTo>
                    <a:pt x="25660" y="13114"/>
                  </a:lnTo>
                  <a:lnTo>
                    <a:pt x="25472" y="13208"/>
                  </a:lnTo>
                  <a:lnTo>
                    <a:pt x="25377" y="13397"/>
                  </a:lnTo>
                  <a:lnTo>
                    <a:pt x="25283" y="13869"/>
                  </a:lnTo>
                  <a:lnTo>
                    <a:pt x="25189" y="14435"/>
                  </a:lnTo>
                  <a:lnTo>
                    <a:pt x="25094" y="14623"/>
                  </a:lnTo>
                  <a:lnTo>
                    <a:pt x="25000" y="14812"/>
                  </a:lnTo>
                  <a:lnTo>
                    <a:pt x="24906" y="14718"/>
                  </a:lnTo>
                  <a:lnTo>
                    <a:pt x="24811" y="14529"/>
                  </a:lnTo>
                  <a:lnTo>
                    <a:pt x="24717" y="14906"/>
                  </a:lnTo>
                  <a:lnTo>
                    <a:pt x="24717" y="15189"/>
                  </a:lnTo>
                  <a:lnTo>
                    <a:pt x="24717" y="15284"/>
                  </a:lnTo>
                  <a:lnTo>
                    <a:pt x="24811" y="15284"/>
                  </a:lnTo>
                  <a:lnTo>
                    <a:pt x="24528" y="15378"/>
                  </a:lnTo>
                  <a:lnTo>
                    <a:pt x="24340" y="15472"/>
                  </a:lnTo>
                  <a:lnTo>
                    <a:pt x="24057" y="15944"/>
                  </a:lnTo>
                  <a:lnTo>
                    <a:pt x="23962" y="16416"/>
                  </a:lnTo>
                  <a:lnTo>
                    <a:pt x="23774" y="16699"/>
                  </a:lnTo>
                  <a:lnTo>
                    <a:pt x="23396" y="16699"/>
                  </a:lnTo>
                  <a:lnTo>
                    <a:pt x="23208" y="16982"/>
                  </a:lnTo>
                  <a:lnTo>
                    <a:pt x="23019" y="17359"/>
                  </a:lnTo>
                  <a:lnTo>
                    <a:pt x="22830" y="17831"/>
                  </a:lnTo>
                  <a:lnTo>
                    <a:pt x="22830" y="17736"/>
                  </a:lnTo>
                  <a:lnTo>
                    <a:pt x="22736" y="17642"/>
                  </a:lnTo>
                  <a:lnTo>
                    <a:pt x="22736" y="17642"/>
                  </a:lnTo>
                  <a:lnTo>
                    <a:pt x="22830" y="17925"/>
                  </a:lnTo>
                  <a:lnTo>
                    <a:pt x="22453" y="17925"/>
                  </a:lnTo>
                  <a:lnTo>
                    <a:pt x="22547" y="17736"/>
                  </a:lnTo>
                  <a:lnTo>
                    <a:pt x="22453" y="17736"/>
                  </a:lnTo>
                  <a:lnTo>
                    <a:pt x="22359" y="17831"/>
                  </a:lnTo>
                  <a:lnTo>
                    <a:pt x="22264" y="18208"/>
                  </a:lnTo>
                  <a:lnTo>
                    <a:pt x="22170" y="18491"/>
                  </a:lnTo>
                  <a:lnTo>
                    <a:pt x="22076" y="18585"/>
                  </a:lnTo>
                  <a:lnTo>
                    <a:pt x="21887" y="18585"/>
                  </a:lnTo>
                  <a:lnTo>
                    <a:pt x="21698" y="19152"/>
                  </a:lnTo>
                  <a:lnTo>
                    <a:pt x="21604" y="18869"/>
                  </a:lnTo>
                  <a:lnTo>
                    <a:pt x="21604" y="19057"/>
                  </a:lnTo>
                  <a:lnTo>
                    <a:pt x="21415" y="19152"/>
                  </a:lnTo>
                  <a:lnTo>
                    <a:pt x="20943" y="19529"/>
                  </a:lnTo>
                  <a:lnTo>
                    <a:pt x="20377" y="19812"/>
                  </a:lnTo>
                  <a:lnTo>
                    <a:pt x="19906" y="20095"/>
                  </a:lnTo>
                  <a:lnTo>
                    <a:pt x="20094" y="20189"/>
                  </a:lnTo>
                  <a:lnTo>
                    <a:pt x="20189" y="20284"/>
                  </a:lnTo>
                  <a:lnTo>
                    <a:pt x="19906" y="20378"/>
                  </a:lnTo>
                  <a:lnTo>
                    <a:pt x="19906" y="20284"/>
                  </a:lnTo>
                  <a:lnTo>
                    <a:pt x="19811" y="20189"/>
                  </a:lnTo>
                  <a:lnTo>
                    <a:pt x="19811" y="20284"/>
                  </a:lnTo>
                  <a:lnTo>
                    <a:pt x="19811" y="20378"/>
                  </a:lnTo>
                  <a:lnTo>
                    <a:pt x="19245" y="20284"/>
                  </a:lnTo>
                  <a:lnTo>
                    <a:pt x="19340" y="20378"/>
                  </a:lnTo>
                  <a:lnTo>
                    <a:pt x="19245" y="20472"/>
                  </a:lnTo>
                  <a:lnTo>
                    <a:pt x="19434" y="20567"/>
                  </a:lnTo>
                  <a:lnTo>
                    <a:pt x="19340" y="20661"/>
                  </a:lnTo>
                  <a:lnTo>
                    <a:pt x="18962" y="20661"/>
                  </a:lnTo>
                  <a:lnTo>
                    <a:pt x="18585" y="21038"/>
                  </a:lnTo>
                  <a:lnTo>
                    <a:pt x="18113" y="21416"/>
                  </a:lnTo>
                  <a:lnTo>
                    <a:pt x="17736" y="21699"/>
                  </a:lnTo>
                  <a:lnTo>
                    <a:pt x="17359" y="21793"/>
                  </a:lnTo>
                  <a:lnTo>
                    <a:pt x="17076" y="22076"/>
                  </a:lnTo>
                  <a:lnTo>
                    <a:pt x="16793" y="22359"/>
                  </a:lnTo>
                  <a:lnTo>
                    <a:pt x="16698" y="22265"/>
                  </a:lnTo>
                  <a:lnTo>
                    <a:pt x="16604" y="22170"/>
                  </a:lnTo>
                  <a:lnTo>
                    <a:pt x="16321" y="22170"/>
                  </a:lnTo>
                  <a:lnTo>
                    <a:pt x="15849" y="22453"/>
                  </a:lnTo>
                  <a:lnTo>
                    <a:pt x="14340" y="22831"/>
                  </a:lnTo>
                  <a:lnTo>
                    <a:pt x="14340" y="22925"/>
                  </a:lnTo>
                  <a:lnTo>
                    <a:pt x="14340" y="23019"/>
                  </a:lnTo>
                  <a:lnTo>
                    <a:pt x="14245" y="23114"/>
                  </a:lnTo>
                  <a:lnTo>
                    <a:pt x="14057" y="23019"/>
                  </a:lnTo>
                  <a:lnTo>
                    <a:pt x="13962" y="22925"/>
                  </a:lnTo>
                  <a:lnTo>
                    <a:pt x="13774" y="22925"/>
                  </a:lnTo>
                  <a:lnTo>
                    <a:pt x="13774" y="23208"/>
                  </a:lnTo>
                  <a:lnTo>
                    <a:pt x="13491" y="23114"/>
                  </a:lnTo>
                  <a:lnTo>
                    <a:pt x="13113" y="23114"/>
                  </a:lnTo>
                  <a:lnTo>
                    <a:pt x="12642" y="23208"/>
                  </a:lnTo>
                  <a:lnTo>
                    <a:pt x="12453" y="23302"/>
                  </a:lnTo>
                  <a:lnTo>
                    <a:pt x="12076" y="23208"/>
                  </a:lnTo>
                  <a:lnTo>
                    <a:pt x="11793" y="23114"/>
                  </a:lnTo>
                  <a:lnTo>
                    <a:pt x="11510" y="23585"/>
                  </a:lnTo>
                  <a:lnTo>
                    <a:pt x="11321" y="23397"/>
                  </a:lnTo>
                  <a:lnTo>
                    <a:pt x="11132" y="23302"/>
                  </a:lnTo>
                  <a:lnTo>
                    <a:pt x="10849" y="23302"/>
                  </a:lnTo>
                  <a:lnTo>
                    <a:pt x="10566" y="23397"/>
                  </a:lnTo>
                  <a:lnTo>
                    <a:pt x="10566" y="23302"/>
                  </a:lnTo>
                  <a:lnTo>
                    <a:pt x="10189" y="23302"/>
                  </a:lnTo>
                  <a:lnTo>
                    <a:pt x="9717" y="23491"/>
                  </a:lnTo>
                  <a:lnTo>
                    <a:pt x="9717" y="23302"/>
                  </a:lnTo>
                  <a:lnTo>
                    <a:pt x="9623" y="23491"/>
                  </a:lnTo>
                  <a:lnTo>
                    <a:pt x="9434" y="23680"/>
                  </a:lnTo>
                  <a:lnTo>
                    <a:pt x="9340" y="23585"/>
                  </a:lnTo>
                  <a:lnTo>
                    <a:pt x="9434" y="23585"/>
                  </a:lnTo>
                  <a:lnTo>
                    <a:pt x="9340" y="23491"/>
                  </a:lnTo>
                  <a:lnTo>
                    <a:pt x="9246" y="23491"/>
                  </a:lnTo>
                  <a:lnTo>
                    <a:pt x="9246" y="23585"/>
                  </a:lnTo>
                  <a:lnTo>
                    <a:pt x="9151" y="23491"/>
                  </a:lnTo>
                  <a:lnTo>
                    <a:pt x="8868" y="23680"/>
                  </a:lnTo>
                  <a:lnTo>
                    <a:pt x="8774" y="23680"/>
                  </a:lnTo>
                  <a:lnTo>
                    <a:pt x="8680" y="23491"/>
                  </a:lnTo>
                  <a:lnTo>
                    <a:pt x="8585" y="23585"/>
                  </a:lnTo>
                  <a:lnTo>
                    <a:pt x="8491" y="23585"/>
                  </a:lnTo>
                  <a:lnTo>
                    <a:pt x="8397" y="23491"/>
                  </a:lnTo>
                  <a:lnTo>
                    <a:pt x="8302" y="23491"/>
                  </a:lnTo>
                  <a:lnTo>
                    <a:pt x="8208" y="23302"/>
                  </a:lnTo>
                  <a:lnTo>
                    <a:pt x="8302" y="23114"/>
                  </a:lnTo>
                  <a:lnTo>
                    <a:pt x="8302" y="23114"/>
                  </a:lnTo>
                  <a:lnTo>
                    <a:pt x="8019" y="23208"/>
                  </a:lnTo>
                  <a:lnTo>
                    <a:pt x="7642" y="23208"/>
                  </a:lnTo>
                  <a:lnTo>
                    <a:pt x="7359" y="23302"/>
                  </a:lnTo>
                  <a:lnTo>
                    <a:pt x="7264" y="23302"/>
                  </a:lnTo>
                  <a:lnTo>
                    <a:pt x="7264" y="23397"/>
                  </a:lnTo>
                  <a:lnTo>
                    <a:pt x="7547" y="23397"/>
                  </a:lnTo>
                  <a:lnTo>
                    <a:pt x="7453" y="23491"/>
                  </a:lnTo>
                  <a:lnTo>
                    <a:pt x="7359" y="23491"/>
                  </a:lnTo>
                  <a:lnTo>
                    <a:pt x="7170" y="23680"/>
                  </a:lnTo>
                  <a:lnTo>
                    <a:pt x="6981" y="23397"/>
                  </a:lnTo>
                  <a:lnTo>
                    <a:pt x="6698" y="23208"/>
                  </a:lnTo>
                  <a:lnTo>
                    <a:pt x="6604" y="23114"/>
                  </a:lnTo>
                  <a:lnTo>
                    <a:pt x="6415" y="23208"/>
                  </a:lnTo>
                  <a:lnTo>
                    <a:pt x="6227" y="23302"/>
                  </a:lnTo>
                  <a:lnTo>
                    <a:pt x="6132" y="23491"/>
                  </a:lnTo>
                  <a:lnTo>
                    <a:pt x="6038" y="23491"/>
                  </a:lnTo>
                  <a:lnTo>
                    <a:pt x="6038" y="23397"/>
                  </a:lnTo>
                  <a:lnTo>
                    <a:pt x="6132" y="23208"/>
                  </a:lnTo>
                  <a:lnTo>
                    <a:pt x="5849" y="23302"/>
                  </a:lnTo>
                  <a:lnTo>
                    <a:pt x="5661" y="23397"/>
                  </a:lnTo>
                  <a:lnTo>
                    <a:pt x="5095" y="23208"/>
                  </a:lnTo>
                  <a:lnTo>
                    <a:pt x="4057" y="23019"/>
                  </a:lnTo>
                  <a:lnTo>
                    <a:pt x="2925" y="22831"/>
                  </a:lnTo>
                  <a:lnTo>
                    <a:pt x="2265" y="22831"/>
                  </a:lnTo>
                  <a:lnTo>
                    <a:pt x="2265" y="22642"/>
                  </a:lnTo>
                  <a:lnTo>
                    <a:pt x="1887" y="22642"/>
                  </a:lnTo>
                  <a:lnTo>
                    <a:pt x="1510" y="22548"/>
                  </a:lnTo>
                  <a:lnTo>
                    <a:pt x="944" y="22076"/>
                  </a:lnTo>
                  <a:lnTo>
                    <a:pt x="944" y="21887"/>
                  </a:lnTo>
                  <a:lnTo>
                    <a:pt x="1038" y="21699"/>
                  </a:lnTo>
                  <a:lnTo>
                    <a:pt x="755" y="21699"/>
                  </a:lnTo>
                  <a:lnTo>
                    <a:pt x="472" y="21793"/>
                  </a:lnTo>
                  <a:lnTo>
                    <a:pt x="95" y="22076"/>
                  </a:lnTo>
                  <a:lnTo>
                    <a:pt x="0" y="22265"/>
                  </a:lnTo>
                  <a:lnTo>
                    <a:pt x="0" y="22359"/>
                  </a:lnTo>
                  <a:lnTo>
                    <a:pt x="283" y="22453"/>
                  </a:lnTo>
                  <a:lnTo>
                    <a:pt x="189" y="22548"/>
                  </a:lnTo>
                  <a:lnTo>
                    <a:pt x="95" y="22453"/>
                  </a:lnTo>
                  <a:lnTo>
                    <a:pt x="95" y="22642"/>
                  </a:lnTo>
                  <a:lnTo>
                    <a:pt x="283" y="22642"/>
                  </a:lnTo>
                  <a:lnTo>
                    <a:pt x="566" y="22736"/>
                  </a:lnTo>
                  <a:lnTo>
                    <a:pt x="472" y="22831"/>
                  </a:lnTo>
                  <a:lnTo>
                    <a:pt x="472" y="22925"/>
                  </a:lnTo>
                  <a:lnTo>
                    <a:pt x="661" y="22736"/>
                  </a:lnTo>
                  <a:lnTo>
                    <a:pt x="755" y="22925"/>
                  </a:lnTo>
                  <a:lnTo>
                    <a:pt x="755" y="23019"/>
                  </a:lnTo>
                  <a:lnTo>
                    <a:pt x="661" y="23019"/>
                  </a:lnTo>
                  <a:lnTo>
                    <a:pt x="944" y="23114"/>
                  </a:lnTo>
                  <a:lnTo>
                    <a:pt x="1132" y="23208"/>
                  </a:lnTo>
                  <a:lnTo>
                    <a:pt x="1604" y="23397"/>
                  </a:lnTo>
                  <a:lnTo>
                    <a:pt x="1510" y="23491"/>
                  </a:lnTo>
                  <a:lnTo>
                    <a:pt x="1510" y="23585"/>
                  </a:lnTo>
                  <a:lnTo>
                    <a:pt x="1793" y="23680"/>
                  </a:lnTo>
                  <a:lnTo>
                    <a:pt x="2170" y="23774"/>
                  </a:lnTo>
                  <a:lnTo>
                    <a:pt x="2453" y="23774"/>
                  </a:lnTo>
                  <a:lnTo>
                    <a:pt x="2359" y="23868"/>
                  </a:lnTo>
                  <a:lnTo>
                    <a:pt x="2642" y="24057"/>
                  </a:lnTo>
                  <a:lnTo>
                    <a:pt x="2736" y="23868"/>
                  </a:lnTo>
                  <a:lnTo>
                    <a:pt x="3019" y="23680"/>
                  </a:lnTo>
                  <a:lnTo>
                    <a:pt x="2925" y="23963"/>
                  </a:lnTo>
                  <a:lnTo>
                    <a:pt x="2831" y="24151"/>
                  </a:lnTo>
                  <a:lnTo>
                    <a:pt x="3114" y="23868"/>
                  </a:lnTo>
                  <a:lnTo>
                    <a:pt x="3208" y="24151"/>
                  </a:lnTo>
                  <a:lnTo>
                    <a:pt x="3302" y="23963"/>
                  </a:lnTo>
                  <a:lnTo>
                    <a:pt x="3491" y="24057"/>
                  </a:lnTo>
                  <a:lnTo>
                    <a:pt x="3585" y="24340"/>
                  </a:lnTo>
                  <a:lnTo>
                    <a:pt x="3680" y="24246"/>
                  </a:lnTo>
                  <a:lnTo>
                    <a:pt x="3774" y="24057"/>
                  </a:lnTo>
                  <a:lnTo>
                    <a:pt x="3868" y="24151"/>
                  </a:lnTo>
                  <a:lnTo>
                    <a:pt x="3868" y="24340"/>
                  </a:lnTo>
                  <a:lnTo>
                    <a:pt x="4434" y="24151"/>
                  </a:lnTo>
                  <a:lnTo>
                    <a:pt x="4717" y="24057"/>
                  </a:lnTo>
                  <a:lnTo>
                    <a:pt x="4812" y="24151"/>
                  </a:lnTo>
                  <a:lnTo>
                    <a:pt x="4812" y="23868"/>
                  </a:lnTo>
                  <a:lnTo>
                    <a:pt x="5000" y="23774"/>
                  </a:lnTo>
                  <a:lnTo>
                    <a:pt x="5000" y="23868"/>
                  </a:lnTo>
                  <a:lnTo>
                    <a:pt x="4906" y="24057"/>
                  </a:lnTo>
                  <a:lnTo>
                    <a:pt x="5095" y="23963"/>
                  </a:lnTo>
                  <a:lnTo>
                    <a:pt x="5378" y="23963"/>
                  </a:lnTo>
                  <a:lnTo>
                    <a:pt x="5378" y="24151"/>
                  </a:lnTo>
                  <a:lnTo>
                    <a:pt x="5000" y="24151"/>
                  </a:lnTo>
                  <a:lnTo>
                    <a:pt x="5095" y="24246"/>
                  </a:lnTo>
                  <a:lnTo>
                    <a:pt x="5000" y="24246"/>
                  </a:lnTo>
                  <a:lnTo>
                    <a:pt x="5000" y="24434"/>
                  </a:lnTo>
                  <a:lnTo>
                    <a:pt x="5378" y="24434"/>
                  </a:lnTo>
                  <a:lnTo>
                    <a:pt x="5566" y="24246"/>
                  </a:lnTo>
                  <a:lnTo>
                    <a:pt x="5944" y="24340"/>
                  </a:lnTo>
                  <a:lnTo>
                    <a:pt x="6415" y="24340"/>
                  </a:lnTo>
                  <a:lnTo>
                    <a:pt x="6321" y="24434"/>
                  </a:lnTo>
                  <a:lnTo>
                    <a:pt x="6510" y="24434"/>
                  </a:lnTo>
                  <a:lnTo>
                    <a:pt x="6604" y="24340"/>
                  </a:lnTo>
                  <a:lnTo>
                    <a:pt x="6604" y="24246"/>
                  </a:lnTo>
                  <a:lnTo>
                    <a:pt x="6793" y="24340"/>
                  </a:lnTo>
                  <a:lnTo>
                    <a:pt x="6604" y="24434"/>
                  </a:lnTo>
                  <a:lnTo>
                    <a:pt x="6793" y="24434"/>
                  </a:lnTo>
                  <a:lnTo>
                    <a:pt x="6887" y="24340"/>
                  </a:lnTo>
                  <a:lnTo>
                    <a:pt x="6981" y="24434"/>
                  </a:lnTo>
                  <a:lnTo>
                    <a:pt x="7264" y="24434"/>
                  </a:lnTo>
                  <a:lnTo>
                    <a:pt x="7925" y="24623"/>
                  </a:lnTo>
                  <a:lnTo>
                    <a:pt x="8680" y="24623"/>
                  </a:lnTo>
                  <a:lnTo>
                    <a:pt x="9057" y="24529"/>
                  </a:lnTo>
                  <a:lnTo>
                    <a:pt x="9529" y="24529"/>
                  </a:lnTo>
                  <a:lnTo>
                    <a:pt x="10000" y="24623"/>
                  </a:lnTo>
                  <a:lnTo>
                    <a:pt x="10566" y="24717"/>
                  </a:lnTo>
                  <a:lnTo>
                    <a:pt x="11415" y="24623"/>
                  </a:lnTo>
                  <a:lnTo>
                    <a:pt x="12359" y="24529"/>
                  </a:lnTo>
                  <a:lnTo>
                    <a:pt x="12830" y="24340"/>
                  </a:lnTo>
                  <a:lnTo>
                    <a:pt x="12925" y="24529"/>
                  </a:lnTo>
                  <a:lnTo>
                    <a:pt x="13019" y="24340"/>
                  </a:lnTo>
                  <a:lnTo>
                    <a:pt x="13113" y="24529"/>
                  </a:lnTo>
                  <a:lnTo>
                    <a:pt x="13208" y="24434"/>
                  </a:lnTo>
                  <a:lnTo>
                    <a:pt x="13113" y="24340"/>
                  </a:lnTo>
                  <a:lnTo>
                    <a:pt x="13962" y="24340"/>
                  </a:lnTo>
                  <a:lnTo>
                    <a:pt x="13962" y="24434"/>
                  </a:lnTo>
                  <a:lnTo>
                    <a:pt x="13962" y="24529"/>
                  </a:lnTo>
                  <a:lnTo>
                    <a:pt x="14717" y="24246"/>
                  </a:lnTo>
                  <a:lnTo>
                    <a:pt x="15566" y="24057"/>
                  </a:lnTo>
                  <a:lnTo>
                    <a:pt x="15378" y="23963"/>
                  </a:lnTo>
                  <a:lnTo>
                    <a:pt x="15472" y="23868"/>
                  </a:lnTo>
                  <a:lnTo>
                    <a:pt x="15566" y="23963"/>
                  </a:lnTo>
                  <a:lnTo>
                    <a:pt x="15472" y="23774"/>
                  </a:lnTo>
                  <a:lnTo>
                    <a:pt x="15661" y="23868"/>
                  </a:lnTo>
                  <a:lnTo>
                    <a:pt x="15566" y="24057"/>
                  </a:lnTo>
                  <a:lnTo>
                    <a:pt x="16038" y="23963"/>
                  </a:lnTo>
                  <a:lnTo>
                    <a:pt x="16698" y="23680"/>
                  </a:lnTo>
                  <a:lnTo>
                    <a:pt x="17264" y="23397"/>
                  </a:lnTo>
                  <a:lnTo>
                    <a:pt x="17453" y="23208"/>
                  </a:lnTo>
                  <a:lnTo>
                    <a:pt x="17547" y="23019"/>
                  </a:lnTo>
                  <a:lnTo>
                    <a:pt x="17736" y="23114"/>
                  </a:lnTo>
                  <a:lnTo>
                    <a:pt x="17830" y="23114"/>
                  </a:lnTo>
                  <a:lnTo>
                    <a:pt x="18019" y="23019"/>
                  </a:lnTo>
                  <a:lnTo>
                    <a:pt x="18208" y="22736"/>
                  </a:lnTo>
                  <a:lnTo>
                    <a:pt x="18302" y="22548"/>
                  </a:lnTo>
                  <a:lnTo>
                    <a:pt x="18868" y="22359"/>
                  </a:lnTo>
                  <a:lnTo>
                    <a:pt x="19623" y="22076"/>
                  </a:lnTo>
                  <a:lnTo>
                    <a:pt x="20189" y="21699"/>
                  </a:lnTo>
                  <a:lnTo>
                    <a:pt x="20849" y="21227"/>
                  </a:lnTo>
                  <a:lnTo>
                    <a:pt x="21321" y="20755"/>
                  </a:lnTo>
                  <a:lnTo>
                    <a:pt x="21510" y="20472"/>
                  </a:lnTo>
                  <a:lnTo>
                    <a:pt x="22170" y="19906"/>
                  </a:lnTo>
                  <a:lnTo>
                    <a:pt x="22736" y="19435"/>
                  </a:lnTo>
                  <a:lnTo>
                    <a:pt x="23113" y="18963"/>
                  </a:lnTo>
                  <a:lnTo>
                    <a:pt x="23302" y="18585"/>
                  </a:lnTo>
                  <a:lnTo>
                    <a:pt x="23396" y="18774"/>
                  </a:lnTo>
                  <a:lnTo>
                    <a:pt x="23585" y="18397"/>
                  </a:lnTo>
                  <a:lnTo>
                    <a:pt x="23774" y="18114"/>
                  </a:lnTo>
                  <a:lnTo>
                    <a:pt x="24057" y="17736"/>
                  </a:lnTo>
                  <a:lnTo>
                    <a:pt x="24245" y="17453"/>
                  </a:lnTo>
                  <a:lnTo>
                    <a:pt x="24340" y="17453"/>
                  </a:lnTo>
                  <a:lnTo>
                    <a:pt x="24434" y="17359"/>
                  </a:lnTo>
                  <a:lnTo>
                    <a:pt x="24623" y="16982"/>
                  </a:lnTo>
                  <a:lnTo>
                    <a:pt x="25189" y="16227"/>
                  </a:lnTo>
                  <a:lnTo>
                    <a:pt x="25566" y="15661"/>
                  </a:lnTo>
                  <a:lnTo>
                    <a:pt x="25943" y="15189"/>
                  </a:lnTo>
                  <a:lnTo>
                    <a:pt x="26226" y="14529"/>
                  </a:lnTo>
                  <a:lnTo>
                    <a:pt x="26509" y="13680"/>
                  </a:lnTo>
                  <a:lnTo>
                    <a:pt x="26604" y="13869"/>
                  </a:lnTo>
                  <a:lnTo>
                    <a:pt x="26604" y="13586"/>
                  </a:lnTo>
                  <a:lnTo>
                    <a:pt x="26698" y="13303"/>
                  </a:lnTo>
                  <a:lnTo>
                    <a:pt x="26792" y="13303"/>
                  </a:lnTo>
                  <a:lnTo>
                    <a:pt x="26887" y="13397"/>
                  </a:lnTo>
                  <a:lnTo>
                    <a:pt x="27170" y="12831"/>
                  </a:lnTo>
                  <a:lnTo>
                    <a:pt x="27264" y="12548"/>
                  </a:lnTo>
                  <a:lnTo>
                    <a:pt x="27264" y="12454"/>
                  </a:lnTo>
                  <a:lnTo>
                    <a:pt x="26981" y="12076"/>
                  </a:lnTo>
                  <a:lnTo>
                    <a:pt x="27075" y="12171"/>
                  </a:lnTo>
                  <a:lnTo>
                    <a:pt x="27170" y="12076"/>
                  </a:lnTo>
                  <a:lnTo>
                    <a:pt x="27358" y="12076"/>
                  </a:lnTo>
                  <a:lnTo>
                    <a:pt x="27453" y="12171"/>
                  </a:lnTo>
                  <a:lnTo>
                    <a:pt x="27453" y="11982"/>
                  </a:lnTo>
                  <a:lnTo>
                    <a:pt x="27547" y="11793"/>
                  </a:lnTo>
                  <a:lnTo>
                    <a:pt x="27641" y="11793"/>
                  </a:lnTo>
                  <a:lnTo>
                    <a:pt x="27547" y="11510"/>
                  </a:lnTo>
                  <a:lnTo>
                    <a:pt x="27641" y="11133"/>
                  </a:lnTo>
                  <a:lnTo>
                    <a:pt x="27830" y="10755"/>
                  </a:lnTo>
                  <a:lnTo>
                    <a:pt x="27924" y="10661"/>
                  </a:lnTo>
                  <a:lnTo>
                    <a:pt x="28113" y="10661"/>
                  </a:lnTo>
                  <a:lnTo>
                    <a:pt x="28019" y="10378"/>
                  </a:lnTo>
                  <a:lnTo>
                    <a:pt x="28019" y="10284"/>
                  </a:lnTo>
                  <a:lnTo>
                    <a:pt x="28019" y="10095"/>
                  </a:lnTo>
                  <a:lnTo>
                    <a:pt x="28113" y="10284"/>
                  </a:lnTo>
                  <a:lnTo>
                    <a:pt x="28208" y="10001"/>
                  </a:lnTo>
                  <a:lnTo>
                    <a:pt x="28019" y="10001"/>
                  </a:lnTo>
                  <a:lnTo>
                    <a:pt x="27924" y="9906"/>
                  </a:lnTo>
                  <a:lnTo>
                    <a:pt x="28113" y="9718"/>
                  </a:lnTo>
                  <a:lnTo>
                    <a:pt x="28208" y="9718"/>
                  </a:lnTo>
                  <a:lnTo>
                    <a:pt x="28113" y="9529"/>
                  </a:lnTo>
                  <a:lnTo>
                    <a:pt x="28396" y="9529"/>
                  </a:lnTo>
                  <a:lnTo>
                    <a:pt x="28302" y="9057"/>
                  </a:lnTo>
                  <a:lnTo>
                    <a:pt x="28396" y="9057"/>
                  </a:lnTo>
                  <a:lnTo>
                    <a:pt x="28396" y="8963"/>
                  </a:lnTo>
                  <a:lnTo>
                    <a:pt x="28396" y="8774"/>
                  </a:lnTo>
                  <a:lnTo>
                    <a:pt x="28491" y="8491"/>
                  </a:lnTo>
                  <a:lnTo>
                    <a:pt x="28585" y="8114"/>
                  </a:lnTo>
                  <a:lnTo>
                    <a:pt x="28774" y="8303"/>
                  </a:lnTo>
                  <a:lnTo>
                    <a:pt x="28962" y="7454"/>
                  </a:lnTo>
                  <a:lnTo>
                    <a:pt x="29057" y="6699"/>
                  </a:lnTo>
                  <a:lnTo>
                    <a:pt x="29245" y="5661"/>
                  </a:lnTo>
                  <a:lnTo>
                    <a:pt x="29340" y="4718"/>
                  </a:lnTo>
                  <a:lnTo>
                    <a:pt x="29340" y="4341"/>
                  </a:lnTo>
                  <a:lnTo>
                    <a:pt x="29057" y="4435"/>
                  </a:lnTo>
                  <a:lnTo>
                    <a:pt x="28962" y="4435"/>
                  </a:lnTo>
                  <a:lnTo>
                    <a:pt x="28962" y="4246"/>
                  </a:lnTo>
                  <a:lnTo>
                    <a:pt x="29151" y="4341"/>
                  </a:lnTo>
                  <a:lnTo>
                    <a:pt x="29245" y="4152"/>
                  </a:lnTo>
                  <a:lnTo>
                    <a:pt x="29151" y="4152"/>
                  </a:lnTo>
                  <a:lnTo>
                    <a:pt x="29057" y="3963"/>
                  </a:lnTo>
                  <a:lnTo>
                    <a:pt x="28962" y="3680"/>
                  </a:lnTo>
                  <a:lnTo>
                    <a:pt x="28962" y="3680"/>
                  </a:lnTo>
                  <a:lnTo>
                    <a:pt x="29245" y="3774"/>
                  </a:lnTo>
                  <a:lnTo>
                    <a:pt x="29057" y="3586"/>
                  </a:lnTo>
                  <a:lnTo>
                    <a:pt x="29057" y="3397"/>
                  </a:lnTo>
                  <a:lnTo>
                    <a:pt x="29245" y="3586"/>
                  </a:lnTo>
                  <a:lnTo>
                    <a:pt x="29245" y="3491"/>
                  </a:lnTo>
                  <a:lnTo>
                    <a:pt x="29434" y="3114"/>
                  </a:lnTo>
                  <a:lnTo>
                    <a:pt x="29245" y="2925"/>
                  </a:lnTo>
                  <a:lnTo>
                    <a:pt x="28962" y="2642"/>
                  </a:lnTo>
                  <a:lnTo>
                    <a:pt x="28962" y="2642"/>
                  </a:lnTo>
                  <a:lnTo>
                    <a:pt x="29245" y="2831"/>
                  </a:lnTo>
                  <a:lnTo>
                    <a:pt x="29340" y="2737"/>
                  </a:lnTo>
                  <a:lnTo>
                    <a:pt x="29434" y="2359"/>
                  </a:lnTo>
                  <a:lnTo>
                    <a:pt x="29434" y="2265"/>
                  </a:lnTo>
                  <a:lnTo>
                    <a:pt x="29434" y="2171"/>
                  </a:lnTo>
                  <a:lnTo>
                    <a:pt x="29340" y="2171"/>
                  </a:lnTo>
                  <a:lnTo>
                    <a:pt x="28774" y="944"/>
                  </a:lnTo>
                  <a:lnTo>
                    <a:pt x="28962" y="661"/>
                  </a:lnTo>
                  <a:lnTo>
                    <a:pt x="29057" y="473"/>
                  </a:lnTo>
                  <a:lnTo>
                    <a:pt x="29151" y="473"/>
                  </a:lnTo>
                  <a:lnTo>
                    <a:pt x="28868" y="190"/>
                  </a:lnTo>
                  <a:lnTo>
                    <a:pt x="29057" y="190"/>
                  </a:lnTo>
                  <a:lnTo>
                    <a:pt x="28962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lIns="91425" tIns="91425" rIns="91425" bIns="91425" anchor="ctr" anchorCtr="0">
              <a:noAutofit/>
            </a:bodyPr>
            <a:lstStyle/>
            <a:p>
              <a:pPr lvl="0">
                <a:spcBef>
                  <a:spcPts val="0"/>
                </a:spcBef>
                <a:buNone/>
              </a:pPr>
              <a:endParaRPr/>
            </a:p>
          </p:txBody>
        </p:sp>
        <p:sp>
          <p:nvSpPr>
            <p:cNvPr id="44" name="Shape 44"/>
            <p:cNvSpPr/>
            <p:nvPr/>
          </p:nvSpPr>
          <p:spPr>
            <a:xfrm>
              <a:off x="1745175" y="2199475"/>
              <a:ext cx="169825" cy="162775"/>
            </a:xfrm>
            <a:custGeom>
              <a:avLst/>
              <a:gdLst/>
              <a:ahLst/>
              <a:cxnLst/>
              <a:rect l="0" t="0" r="0" b="0"/>
              <a:pathLst>
                <a:path w="6793" h="6511" extrusionOk="0">
                  <a:moveTo>
                    <a:pt x="1038" y="6416"/>
                  </a:moveTo>
                  <a:lnTo>
                    <a:pt x="1038" y="6463"/>
                  </a:lnTo>
                  <a:lnTo>
                    <a:pt x="1038" y="6463"/>
                  </a:lnTo>
                  <a:lnTo>
                    <a:pt x="943" y="6416"/>
                  </a:lnTo>
                  <a:close/>
                  <a:moveTo>
                    <a:pt x="2641" y="1"/>
                  </a:moveTo>
                  <a:lnTo>
                    <a:pt x="2641" y="190"/>
                  </a:lnTo>
                  <a:lnTo>
                    <a:pt x="2641" y="473"/>
                  </a:lnTo>
                  <a:lnTo>
                    <a:pt x="2641" y="567"/>
                  </a:lnTo>
                  <a:lnTo>
                    <a:pt x="2547" y="284"/>
                  </a:lnTo>
                  <a:lnTo>
                    <a:pt x="2547" y="756"/>
                  </a:lnTo>
                  <a:lnTo>
                    <a:pt x="2453" y="284"/>
                  </a:lnTo>
                  <a:lnTo>
                    <a:pt x="2453" y="473"/>
                  </a:lnTo>
                  <a:lnTo>
                    <a:pt x="2453" y="661"/>
                  </a:lnTo>
                  <a:lnTo>
                    <a:pt x="2075" y="1227"/>
                  </a:lnTo>
                  <a:lnTo>
                    <a:pt x="1509" y="2171"/>
                  </a:lnTo>
                  <a:lnTo>
                    <a:pt x="849" y="3114"/>
                  </a:lnTo>
                  <a:lnTo>
                    <a:pt x="377" y="3774"/>
                  </a:lnTo>
                  <a:lnTo>
                    <a:pt x="283" y="4152"/>
                  </a:lnTo>
                  <a:lnTo>
                    <a:pt x="472" y="4246"/>
                  </a:lnTo>
                  <a:lnTo>
                    <a:pt x="472" y="4340"/>
                  </a:lnTo>
                  <a:lnTo>
                    <a:pt x="377" y="4435"/>
                  </a:lnTo>
                  <a:lnTo>
                    <a:pt x="283" y="4435"/>
                  </a:lnTo>
                  <a:lnTo>
                    <a:pt x="566" y="4529"/>
                  </a:lnTo>
                  <a:lnTo>
                    <a:pt x="472" y="4435"/>
                  </a:lnTo>
                  <a:lnTo>
                    <a:pt x="566" y="4435"/>
                  </a:lnTo>
                  <a:lnTo>
                    <a:pt x="849" y="4623"/>
                  </a:lnTo>
                  <a:lnTo>
                    <a:pt x="566" y="4623"/>
                  </a:lnTo>
                  <a:lnTo>
                    <a:pt x="472" y="4812"/>
                  </a:lnTo>
                  <a:lnTo>
                    <a:pt x="377" y="5284"/>
                  </a:lnTo>
                  <a:lnTo>
                    <a:pt x="283" y="5944"/>
                  </a:lnTo>
                  <a:lnTo>
                    <a:pt x="189" y="6133"/>
                  </a:lnTo>
                  <a:lnTo>
                    <a:pt x="0" y="6227"/>
                  </a:lnTo>
                  <a:lnTo>
                    <a:pt x="566" y="6416"/>
                  </a:lnTo>
                  <a:lnTo>
                    <a:pt x="1038" y="6494"/>
                  </a:lnTo>
                  <a:lnTo>
                    <a:pt x="1038" y="6494"/>
                  </a:lnTo>
                  <a:lnTo>
                    <a:pt x="1038" y="6510"/>
                  </a:lnTo>
                  <a:lnTo>
                    <a:pt x="1051" y="6497"/>
                  </a:lnTo>
                  <a:lnTo>
                    <a:pt x="1051" y="6497"/>
                  </a:lnTo>
                  <a:lnTo>
                    <a:pt x="1132" y="6510"/>
                  </a:lnTo>
                  <a:lnTo>
                    <a:pt x="1069" y="6479"/>
                  </a:lnTo>
                  <a:lnTo>
                    <a:pt x="1069" y="6479"/>
                  </a:lnTo>
                  <a:lnTo>
                    <a:pt x="1132" y="6416"/>
                  </a:lnTo>
                  <a:lnTo>
                    <a:pt x="1226" y="6133"/>
                  </a:lnTo>
                  <a:lnTo>
                    <a:pt x="1226" y="5944"/>
                  </a:lnTo>
                  <a:lnTo>
                    <a:pt x="1038" y="5755"/>
                  </a:lnTo>
                  <a:lnTo>
                    <a:pt x="1415" y="5755"/>
                  </a:lnTo>
                  <a:lnTo>
                    <a:pt x="1321" y="5661"/>
                  </a:lnTo>
                  <a:lnTo>
                    <a:pt x="1415" y="5661"/>
                  </a:lnTo>
                  <a:lnTo>
                    <a:pt x="1604" y="5755"/>
                  </a:lnTo>
                  <a:lnTo>
                    <a:pt x="1415" y="5567"/>
                  </a:lnTo>
                  <a:lnTo>
                    <a:pt x="1038" y="5189"/>
                  </a:lnTo>
                  <a:lnTo>
                    <a:pt x="1226" y="5284"/>
                  </a:lnTo>
                  <a:lnTo>
                    <a:pt x="1604" y="5378"/>
                  </a:lnTo>
                  <a:lnTo>
                    <a:pt x="2264" y="3491"/>
                  </a:lnTo>
                  <a:lnTo>
                    <a:pt x="3019" y="1605"/>
                  </a:lnTo>
                  <a:lnTo>
                    <a:pt x="3019" y="1888"/>
                  </a:lnTo>
                  <a:lnTo>
                    <a:pt x="3113" y="1699"/>
                  </a:lnTo>
                  <a:lnTo>
                    <a:pt x="3113" y="1888"/>
                  </a:lnTo>
                  <a:lnTo>
                    <a:pt x="3302" y="1699"/>
                  </a:lnTo>
                  <a:lnTo>
                    <a:pt x="3208" y="1888"/>
                  </a:lnTo>
                  <a:lnTo>
                    <a:pt x="3302" y="1982"/>
                  </a:lnTo>
                  <a:lnTo>
                    <a:pt x="3585" y="2076"/>
                  </a:lnTo>
                  <a:lnTo>
                    <a:pt x="3962" y="2171"/>
                  </a:lnTo>
                  <a:lnTo>
                    <a:pt x="4340" y="1982"/>
                  </a:lnTo>
                  <a:lnTo>
                    <a:pt x="4151" y="2171"/>
                  </a:lnTo>
                  <a:lnTo>
                    <a:pt x="4151" y="2359"/>
                  </a:lnTo>
                  <a:lnTo>
                    <a:pt x="4151" y="2454"/>
                  </a:lnTo>
                  <a:lnTo>
                    <a:pt x="4245" y="2548"/>
                  </a:lnTo>
                  <a:lnTo>
                    <a:pt x="4623" y="2548"/>
                  </a:lnTo>
                  <a:lnTo>
                    <a:pt x="4811" y="2359"/>
                  </a:lnTo>
                  <a:lnTo>
                    <a:pt x="5000" y="2642"/>
                  </a:lnTo>
                  <a:lnTo>
                    <a:pt x="5283" y="3020"/>
                  </a:lnTo>
                  <a:lnTo>
                    <a:pt x="5755" y="3208"/>
                  </a:lnTo>
                  <a:lnTo>
                    <a:pt x="6132" y="3208"/>
                  </a:lnTo>
                  <a:lnTo>
                    <a:pt x="6038" y="3397"/>
                  </a:lnTo>
                  <a:lnTo>
                    <a:pt x="6038" y="3586"/>
                  </a:lnTo>
                  <a:lnTo>
                    <a:pt x="6132" y="3680"/>
                  </a:lnTo>
                  <a:lnTo>
                    <a:pt x="6321" y="3680"/>
                  </a:lnTo>
                  <a:lnTo>
                    <a:pt x="6698" y="3586"/>
                  </a:lnTo>
                  <a:lnTo>
                    <a:pt x="6698" y="3869"/>
                  </a:lnTo>
                  <a:lnTo>
                    <a:pt x="6509" y="3963"/>
                  </a:lnTo>
                  <a:lnTo>
                    <a:pt x="6509" y="3963"/>
                  </a:lnTo>
                  <a:lnTo>
                    <a:pt x="6792" y="3869"/>
                  </a:lnTo>
                  <a:lnTo>
                    <a:pt x="6792" y="3491"/>
                  </a:lnTo>
                  <a:lnTo>
                    <a:pt x="6698" y="3397"/>
                  </a:lnTo>
                  <a:lnTo>
                    <a:pt x="6509" y="3586"/>
                  </a:lnTo>
                  <a:lnTo>
                    <a:pt x="6509" y="3586"/>
                  </a:lnTo>
                  <a:lnTo>
                    <a:pt x="6604" y="3303"/>
                  </a:lnTo>
                  <a:lnTo>
                    <a:pt x="6604" y="3114"/>
                  </a:lnTo>
                  <a:lnTo>
                    <a:pt x="6509" y="3020"/>
                  </a:lnTo>
                  <a:lnTo>
                    <a:pt x="6226" y="3020"/>
                  </a:lnTo>
                  <a:lnTo>
                    <a:pt x="5849" y="3114"/>
                  </a:lnTo>
                  <a:lnTo>
                    <a:pt x="5849" y="3114"/>
                  </a:lnTo>
                  <a:lnTo>
                    <a:pt x="5943" y="2831"/>
                  </a:lnTo>
                  <a:lnTo>
                    <a:pt x="5943" y="2925"/>
                  </a:lnTo>
                  <a:lnTo>
                    <a:pt x="6132" y="2548"/>
                  </a:lnTo>
                  <a:lnTo>
                    <a:pt x="5660" y="2359"/>
                  </a:lnTo>
                  <a:lnTo>
                    <a:pt x="5283" y="2171"/>
                  </a:lnTo>
                  <a:lnTo>
                    <a:pt x="4906" y="2171"/>
                  </a:lnTo>
                  <a:lnTo>
                    <a:pt x="4906" y="1699"/>
                  </a:lnTo>
                  <a:lnTo>
                    <a:pt x="5094" y="1322"/>
                  </a:lnTo>
                  <a:lnTo>
                    <a:pt x="4717" y="1605"/>
                  </a:lnTo>
                  <a:lnTo>
                    <a:pt x="4811" y="1322"/>
                  </a:lnTo>
                  <a:lnTo>
                    <a:pt x="4811" y="1322"/>
                  </a:lnTo>
                  <a:lnTo>
                    <a:pt x="4717" y="1416"/>
                  </a:lnTo>
                  <a:lnTo>
                    <a:pt x="4434" y="1605"/>
                  </a:lnTo>
                  <a:lnTo>
                    <a:pt x="4623" y="1322"/>
                  </a:lnTo>
                  <a:lnTo>
                    <a:pt x="4623" y="1227"/>
                  </a:lnTo>
                  <a:lnTo>
                    <a:pt x="4528" y="1133"/>
                  </a:lnTo>
                  <a:lnTo>
                    <a:pt x="4340" y="1322"/>
                  </a:lnTo>
                  <a:lnTo>
                    <a:pt x="4340" y="1510"/>
                  </a:lnTo>
                  <a:lnTo>
                    <a:pt x="4245" y="1322"/>
                  </a:lnTo>
                  <a:lnTo>
                    <a:pt x="4151" y="1227"/>
                  </a:lnTo>
                  <a:lnTo>
                    <a:pt x="3868" y="944"/>
                  </a:lnTo>
                  <a:lnTo>
                    <a:pt x="3208" y="567"/>
                  </a:lnTo>
                  <a:lnTo>
                    <a:pt x="2925" y="378"/>
                  </a:lnTo>
                  <a:lnTo>
                    <a:pt x="273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lIns="91425" tIns="91425" rIns="91425" bIns="91425" anchor="ctr" anchorCtr="0">
              <a:noAutofit/>
            </a:bodyPr>
            <a:lstStyle/>
            <a:p>
              <a:pPr lvl="0">
                <a:spcBef>
                  <a:spcPts val="0"/>
                </a:spcBef>
                <a:buNone/>
              </a:pPr>
              <a:endParaRPr/>
            </a:p>
          </p:txBody>
        </p:sp>
      </p:grpSp>
      <p:sp>
        <p:nvSpPr>
          <p:cNvPr id="45" name="Shape 45"/>
          <p:cNvSpPr/>
          <p:nvPr/>
        </p:nvSpPr>
        <p:spPr>
          <a:xfrm>
            <a:off x="2497626" y="2497075"/>
            <a:ext cx="1442480" cy="102977"/>
          </a:xfrm>
          <a:custGeom>
            <a:avLst/>
            <a:gdLst/>
            <a:ahLst/>
            <a:cxnLst/>
            <a:rect l="0" t="0" r="0" b="0"/>
            <a:pathLst>
              <a:path w="27831" h="2831" extrusionOk="0">
                <a:moveTo>
                  <a:pt x="27264" y="944"/>
                </a:moveTo>
                <a:lnTo>
                  <a:pt x="27359" y="1086"/>
                </a:lnTo>
                <a:lnTo>
                  <a:pt x="27359" y="944"/>
                </a:lnTo>
                <a:close/>
                <a:moveTo>
                  <a:pt x="27359" y="1086"/>
                </a:moveTo>
                <a:lnTo>
                  <a:pt x="27359" y="1133"/>
                </a:lnTo>
                <a:lnTo>
                  <a:pt x="27372" y="1106"/>
                </a:lnTo>
                <a:lnTo>
                  <a:pt x="27372" y="1106"/>
                </a:lnTo>
                <a:lnTo>
                  <a:pt x="27359" y="1086"/>
                </a:lnTo>
                <a:close/>
                <a:moveTo>
                  <a:pt x="27453" y="944"/>
                </a:moveTo>
                <a:lnTo>
                  <a:pt x="27372" y="1106"/>
                </a:lnTo>
                <a:lnTo>
                  <a:pt x="27372" y="1106"/>
                </a:lnTo>
                <a:lnTo>
                  <a:pt x="27453" y="1227"/>
                </a:lnTo>
                <a:lnTo>
                  <a:pt x="27453" y="944"/>
                </a:lnTo>
                <a:close/>
                <a:moveTo>
                  <a:pt x="27642" y="1039"/>
                </a:moveTo>
                <a:lnTo>
                  <a:pt x="27453" y="1227"/>
                </a:lnTo>
                <a:lnTo>
                  <a:pt x="27453" y="1322"/>
                </a:lnTo>
                <a:lnTo>
                  <a:pt x="27453" y="1416"/>
                </a:lnTo>
                <a:lnTo>
                  <a:pt x="27830" y="1416"/>
                </a:lnTo>
                <a:lnTo>
                  <a:pt x="27830" y="1227"/>
                </a:lnTo>
                <a:lnTo>
                  <a:pt x="27736" y="1322"/>
                </a:lnTo>
                <a:lnTo>
                  <a:pt x="27736" y="1227"/>
                </a:lnTo>
                <a:lnTo>
                  <a:pt x="27736" y="1133"/>
                </a:lnTo>
                <a:lnTo>
                  <a:pt x="27642" y="1039"/>
                </a:lnTo>
                <a:close/>
                <a:moveTo>
                  <a:pt x="20189" y="1"/>
                </a:moveTo>
                <a:lnTo>
                  <a:pt x="20095" y="190"/>
                </a:lnTo>
                <a:lnTo>
                  <a:pt x="20000" y="95"/>
                </a:lnTo>
                <a:lnTo>
                  <a:pt x="19906" y="284"/>
                </a:lnTo>
                <a:lnTo>
                  <a:pt x="19812" y="473"/>
                </a:lnTo>
                <a:lnTo>
                  <a:pt x="19529" y="284"/>
                </a:lnTo>
                <a:lnTo>
                  <a:pt x="19340" y="95"/>
                </a:lnTo>
                <a:lnTo>
                  <a:pt x="19246" y="95"/>
                </a:lnTo>
                <a:lnTo>
                  <a:pt x="19246" y="190"/>
                </a:lnTo>
                <a:lnTo>
                  <a:pt x="19151" y="378"/>
                </a:lnTo>
                <a:lnTo>
                  <a:pt x="19434" y="190"/>
                </a:lnTo>
                <a:lnTo>
                  <a:pt x="19246" y="473"/>
                </a:lnTo>
                <a:lnTo>
                  <a:pt x="19434" y="378"/>
                </a:lnTo>
                <a:lnTo>
                  <a:pt x="19434" y="567"/>
                </a:lnTo>
                <a:lnTo>
                  <a:pt x="19151" y="567"/>
                </a:lnTo>
                <a:lnTo>
                  <a:pt x="19151" y="190"/>
                </a:lnTo>
                <a:lnTo>
                  <a:pt x="19057" y="95"/>
                </a:lnTo>
                <a:lnTo>
                  <a:pt x="18963" y="95"/>
                </a:lnTo>
                <a:lnTo>
                  <a:pt x="18774" y="284"/>
                </a:lnTo>
                <a:lnTo>
                  <a:pt x="18680" y="473"/>
                </a:lnTo>
                <a:lnTo>
                  <a:pt x="18585" y="378"/>
                </a:lnTo>
                <a:lnTo>
                  <a:pt x="18491" y="190"/>
                </a:lnTo>
                <a:lnTo>
                  <a:pt x="18397" y="378"/>
                </a:lnTo>
                <a:lnTo>
                  <a:pt x="17925" y="567"/>
                </a:lnTo>
                <a:lnTo>
                  <a:pt x="18019" y="284"/>
                </a:lnTo>
                <a:lnTo>
                  <a:pt x="17831" y="378"/>
                </a:lnTo>
                <a:lnTo>
                  <a:pt x="17642" y="567"/>
                </a:lnTo>
                <a:lnTo>
                  <a:pt x="17642" y="661"/>
                </a:lnTo>
                <a:lnTo>
                  <a:pt x="17453" y="567"/>
                </a:lnTo>
                <a:lnTo>
                  <a:pt x="17170" y="473"/>
                </a:lnTo>
                <a:lnTo>
                  <a:pt x="16699" y="473"/>
                </a:lnTo>
                <a:lnTo>
                  <a:pt x="16699" y="567"/>
                </a:lnTo>
                <a:lnTo>
                  <a:pt x="16604" y="661"/>
                </a:lnTo>
                <a:lnTo>
                  <a:pt x="16416" y="378"/>
                </a:lnTo>
                <a:lnTo>
                  <a:pt x="16227" y="378"/>
                </a:lnTo>
                <a:lnTo>
                  <a:pt x="15661" y="661"/>
                </a:lnTo>
                <a:lnTo>
                  <a:pt x="15661" y="473"/>
                </a:lnTo>
                <a:lnTo>
                  <a:pt x="15567" y="756"/>
                </a:lnTo>
                <a:lnTo>
                  <a:pt x="15378" y="473"/>
                </a:lnTo>
                <a:lnTo>
                  <a:pt x="15567" y="473"/>
                </a:lnTo>
                <a:lnTo>
                  <a:pt x="15472" y="378"/>
                </a:lnTo>
                <a:lnTo>
                  <a:pt x="15378" y="378"/>
                </a:lnTo>
                <a:lnTo>
                  <a:pt x="15189" y="473"/>
                </a:lnTo>
                <a:lnTo>
                  <a:pt x="15000" y="756"/>
                </a:lnTo>
                <a:lnTo>
                  <a:pt x="14906" y="661"/>
                </a:lnTo>
                <a:lnTo>
                  <a:pt x="14812" y="473"/>
                </a:lnTo>
                <a:lnTo>
                  <a:pt x="14529" y="756"/>
                </a:lnTo>
                <a:lnTo>
                  <a:pt x="14623" y="567"/>
                </a:lnTo>
                <a:lnTo>
                  <a:pt x="14529" y="661"/>
                </a:lnTo>
                <a:lnTo>
                  <a:pt x="14340" y="756"/>
                </a:lnTo>
                <a:lnTo>
                  <a:pt x="14340" y="567"/>
                </a:lnTo>
                <a:lnTo>
                  <a:pt x="14246" y="473"/>
                </a:lnTo>
                <a:lnTo>
                  <a:pt x="13963" y="378"/>
                </a:lnTo>
                <a:lnTo>
                  <a:pt x="13585" y="284"/>
                </a:lnTo>
                <a:lnTo>
                  <a:pt x="13302" y="284"/>
                </a:lnTo>
                <a:lnTo>
                  <a:pt x="13302" y="378"/>
                </a:lnTo>
                <a:lnTo>
                  <a:pt x="13302" y="473"/>
                </a:lnTo>
                <a:lnTo>
                  <a:pt x="13208" y="473"/>
                </a:lnTo>
                <a:lnTo>
                  <a:pt x="13208" y="661"/>
                </a:lnTo>
                <a:lnTo>
                  <a:pt x="13114" y="661"/>
                </a:lnTo>
                <a:lnTo>
                  <a:pt x="13019" y="567"/>
                </a:lnTo>
                <a:lnTo>
                  <a:pt x="12925" y="378"/>
                </a:lnTo>
                <a:lnTo>
                  <a:pt x="12831" y="95"/>
                </a:lnTo>
                <a:lnTo>
                  <a:pt x="12831" y="378"/>
                </a:lnTo>
                <a:lnTo>
                  <a:pt x="12736" y="378"/>
                </a:lnTo>
                <a:lnTo>
                  <a:pt x="12642" y="284"/>
                </a:lnTo>
                <a:lnTo>
                  <a:pt x="12548" y="190"/>
                </a:lnTo>
                <a:lnTo>
                  <a:pt x="12265" y="190"/>
                </a:lnTo>
                <a:lnTo>
                  <a:pt x="12170" y="473"/>
                </a:lnTo>
                <a:lnTo>
                  <a:pt x="12076" y="378"/>
                </a:lnTo>
                <a:lnTo>
                  <a:pt x="11887" y="284"/>
                </a:lnTo>
                <a:lnTo>
                  <a:pt x="11510" y="378"/>
                </a:lnTo>
                <a:lnTo>
                  <a:pt x="10755" y="661"/>
                </a:lnTo>
                <a:lnTo>
                  <a:pt x="10661" y="473"/>
                </a:lnTo>
                <a:lnTo>
                  <a:pt x="10567" y="378"/>
                </a:lnTo>
                <a:lnTo>
                  <a:pt x="10095" y="378"/>
                </a:lnTo>
                <a:lnTo>
                  <a:pt x="9529" y="473"/>
                </a:lnTo>
                <a:lnTo>
                  <a:pt x="9340" y="473"/>
                </a:lnTo>
                <a:lnTo>
                  <a:pt x="9152" y="378"/>
                </a:lnTo>
                <a:lnTo>
                  <a:pt x="9152" y="473"/>
                </a:lnTo>
                <a:lnTo>
                  <a:pt x="9152" y="567"/>
                </a:lnTo>
                <a:lnTo>
                  <a:pt x="8963" y="661"/>
                </a:lnTo>
                <a:lnTo>
                  <a:pt x="8869" y="567"/>
                </a:lnTo>
                <a:lnTo>
                  <a:pt x="8680" y="473"/>
                </a:lnTo>
                <a:lnTo>
                  <a:pt x="8680" y="756"/>
                </a:lnTo>
                <a:lnTo>
                  <a:pt x="8491" y="661"/>
                </a:lnTo>
                <a:lnTo>
                  <a:pt x="8208" y="567"/>
                </a:lnTo>
                <a:lnTo>
                  <a:pt x="7925" y="661"/>
                </a:lnTo>
                <a:lnTo>
                  <a:pt x="7831" y="756"/>
                </a:lnTo>
                <a:lnTo>
                  <a:pt x="7548" y="567"/>
                </a:lnTo>
                <a:lnTo>
                  <a:pt x="7359" y="473"/>
                </a:lnTo>
                <a:lnTo>
                  <a:pt x="7170" y="944"/>
                </a:lnTo>
                <a:lnTo>
                  <a:pt x="6982" y="661"/>
                </a:lnTo>
                <a:lnTo>
                  <a:pt x="6793" y="661"/>
                </a:lnTo>
                <a:lnTo>
                  <a:pt x="6604" y="756"/>
                </a:lnTo>
                <a:lnTo>
                  <a:pt x="6510" y="661"/>
                </a:lnTo>
                <a:lnTo>
                  <a:pt x="6416" y="756"/>
                </a:lnTo>
                <a:lnTo>
                  <a:pt x="6038" y="944"/>
                </a:lnTo>
                <a:lnTo>
                  <a:pt x="6038" y="1039"/>
                </a:lnTo>
                <a:lnTo>
                  <a:pt x="5850" y="1133"/>
                </a:lnTo>
                <a:lnTo>
                  <a:pt x="5850" y="1039"/>
                </a:lnTo>
                <a:lnTo>
                  <a:pt x="5755" y="1039"/>
                </a:lnTo>
                <a:lnTo>
                  <a:pt x="5567" y="1227"/>
                </a:lnTo>
                <a:lnTo>
                  <a:pt x="5472" y="1227"/>
                </a:lnTo>
                <a:lnTo>
                  <a:pt x="5378" y="1039"/>
                </a:lnTo>
                <a:lnTo>
                  <a:pt x="5378" y="1133"/>
                </a:lnTo>
                <a:lnTo>
                  <a:pt x="5189" y="1227"/>
                </a:lnTo>
                <a:lnTo>
                  <a:pt x="5095" y="1133"/>
                </a:lnTo>
                <a:lnTo>
                  <a:pt x="4906" y="1039"/>
                </a:lnTo>
                <a:lnTo>
                  <a:pt x="5189" y="1039"/>
                </a:lnTo>
                <a:lnTo>
                  <a:pt x="5095" y="944"/>
                </a:lnTo>
                <a:lnTo>
                  <a:pt x="5095" y="756"/>
                </a:lnTo>
                <a:lnTo>
                  <a:pt x="5001" y="944"/>
                </a:lnTo>
                <a:lnTo>
                  <a:pt x="4529" y="944"/>
                </a:lnTo>
                <a:lnTo>
                  <a:pt x="4529" y="1133"/>
                </a:lnTo>
                <a:lnTo>
                  <a:pt x="4718" y="1133"/>
                </a:lnTo>
                <a:lnTo>
                  <a:pt x="4623" y="1227"/>
                </a:lnTo>
                <a:lnTo>
                  <a:pt x="4623" y="1133"/>
                </a:lnTo>
                <a:lnTo>
                  <a:pt x="4529" y="1416"/>
                </a:lnTo>
                <a:lnTo>
                  <a:pt x="4340" y="1227"/>
                </a:lnTo>
                <a:lnTo>
                  <a:pt x="4152" y="1039"/>
                </a:lnTo>
                <a:lnTo>
                  <a:pt x="3963" y="1039"/>
                </a:lnTo>
                <a:lnTo>
                  <a:pt x="3774" y="1416"/>
                </a:lnTo>
                <a:lnTo>
                  <a:pt x="3774" y="1322"/>
                </a:lnTo>
                <a:lnTo>
                  <a:pt x="3774" y="1227"/>
                </a:lnTo>
                <a:lnTo>
                  <a:pt x="3680" y="1322"/>
                </a:lnTo>
                <a:lnTo>
                  <a:pt x="3586" y="1510"/>
                </a:lnTo>
                <a:lnTo>
                  <a:pt x="3208" y="1416"/>
                </a:lnTo>
                <a:lnTo>
                  <a:pt x="2454" y="1416"/>
                </a:lnTo>
                <a:lnTo>
                  <a:pt x="1793" y="1510"/>
                </a:lnTo>
                <a:lnTo>
                  <a:pt x="1510" y="1605"/>
                </a:lnTo>
                <a:lnTo>
                  <a:pt x="1321" y="1699"/>
                </a:lnTo>
                <a:lnTo>
                  <a:pt x="1321" y="1605"/>
                </a:lnTo>
                <a:lnTo>
                  <a:pt x="1038" y="1699"/>
                </a:lnTo>
                <a:lnTo>
                  <a:pt x="755" y="1793"/>
                </a:lnTo>
                <a:lnTo>
                  <a:pt x="567" y="1793"/>
                </a:lnTo>
                <a:lnTo>
                  <a:pt x="378" y="1888"/>
                </a:lnTo>
                <a:lnTo>
                  <a:pt x="284" y="1699"/>
                </a:lnTo>
                <a:lnTo>
                  <a:pt x="95" y="1605"/>
                </a:lnTo>
                <a:lnTo>
                  <a:pt x="1" y="1793"/>
                </a:lnTo>
                <a:lnTo>
                  <a:pt x="1" y="2076"/>
                </a:lnTo>
                <a:lnTo>
                  <a:pt x="95" y="2548"/>
                </a:lnTo>
                <a:lnTo>
                  <a:pt x="189" y="2831"/>
                </a:lnTo>
                <a:lnTo>
                  <a:pt x="284" y="2737"/>
                </a:lnTo>
                <a:lnTo>
                  <a:pt x="472" y="2831"/>
                </a:lnTo>
                <a:lnTo>
                  <a:pt x="567" y="2548"/>
                </a:lnTo>
                <a:lnTo>
                  <a:pt x="661" y="2642"/>
                </a:lnTo>
                <a:lnTo>
                  <a:pt x="661" y="2737"/>
                </a:lnTo>
                <a:lnTo>
                  <a:pt x="755" y="2642"/>
                </a:lnTo>
                <a:lnTo>
                  <a:pt x="944" y="2548"/>
                </a:lnTo>
                <a:lnTo>
                  <a:pt x="1227" y="2548"/>
                </a:lnTo>
                <a:lnTo>
                  <a:pt x="1227" y="2642"/>
                </a:lnTo>
                <a:lnTo>
                  <a:pt x="1321" y="2737"/>
                </a:lnTo>
                <a:lnTo>
                  <a:pt x="1416" y="2831"/>
                </a:lnTo>
                <a:lnTo>
                  <a:pt x="1510" y="2642"/>
                </a:lnTo>
                <a:lnTo>
                  <a:pt x="1793" y="2548"/>
                </a:lnTo>
                <a:lnTo>
                  <a:pt x="1699" y="2642"/>
                </a:lnTo>
                <a:lnTo>
                  <a:pt x="1887" y="2737"/>
                </a:lnTo>
                <a:lnTo>
                  <a:pt x="1887" y="2454"/>
                </a:lnTo>
                <a:lnTo>
                  <a:pt x="1982" y="2265"/>
                </a:lnTo>
                <a:lnTo>
                  <a:pt x="2076" y="2737"/>
                </a:lnTo>
                <a:lnTo>
                  <a:pt x="2171" y="2359"/>
                </a:lnTo>
                <a:lnTo>
                  <a:pt x="2265" y="2642"/>
                </a:lnTo>
                <a:lnTo>
                  <a:pt x="2265" y="2548"/>
                </a:lnTo>
                <a:lnTo>
                  <a:pt x="2359" y="2454"/>
                </a:lnTo>
                <a:lnTo>
                  <a:pt x="2454" y="2548"/>
                </a:lnTo>
                <a:lnTo>
                  <a:pt x="2454" y="2737"/>
                </a:lnTo>
                <a:lnTo>
                  <a:pt x="2548" y="2548"/>
                </a:lnTo>
                <a:lnTo>
                  <a:pt x="2548" y="2454"/>
                </a:lnTo>
                <a:lnTo>
                  <a:pt x="2642" y="2548"/>
                </a:lnTo>
                <a:lnTo>
                  <a:pt x="2642" y="2642"/>
                </a:lnTo>
                <a:lnTo>
                  <a:pt x="2831" y="2454"/>
                </a:lnTo>
                <a:lnTo>
                  <a:pt x="3020" y="2454"/>
                </a:lnTo>
                <a:lnTo>
                  <a:pt x="3114" y="2265"/>
                </a:lnTo>
                <a:lnTo>
                  <a:pt x="3114" y="2076"/>
                </a:lnTo>
                <a:lnTo>
                  <a:pt x="3208" y="1982"/>
                </a:lnTo>
                <a:lnTo>
                  <a:pt x="3208" y="2076"/>
                </a:lnTo>
                <a:lnTo>
                  <a:pt x="3208" y="2265"/>
                </a:lnTo>
                <a:lnTo>
                  <a:pt x="3303" y="2076"/>
                </a:lnTo>
                <a:lnTo>
                  <a:pt x="3491" y="2076"/>
                </a:lnTo>
                <a:lnTo>
                  <a:pt x="3491" y="2171"/>
                </a:lnTo>
                <a:lnTo>
                  <a:pt x="3397" y="2265"/>
                </a:lnTo>
                <a:lnTo>
                  <a:pt x="3303" y="2359"/>
                </a:lnTo>
                <a:lnTo>
                  <a:pt x="3303" y="2548"/>
                </a:lnTo>
                <a:lnTo>
                  <a:pt x="3491" y="2548"/>
                </a:lnTo>
                <a:lnTo>
                  <a:pt x="3586" y="2454"/>
                </a:lnTo>
                <a:lnTo>
                  <a:pt x="3680" y="2265"/>
                </a:lnTo>
                <a:lnTo>
                  <a:pt x="4152" y="2265"/>
                </a:lnTo>
                <a:lnTo>
                  <a:pt x="4152" y="2359"/>
                </a:lnTo>
                <a:lnTo>
                  <a:pt x="4246" y="2171"/>
                </a:lnTo>
                <a:lnTo>
                  <a:pt x="4340" y="2171"/>
                </a:lnTo>
                <a:lnTo>
                  <a:pt x="4246" y="2265"/>
                </a:lnTo>
                <a:lnTo>
                  <a:pt x="5284" y="2265"/>
                </a:lnTo>
                <a:lnTo>
                  <a:pt x="5567" y="2171"/>
                </a:lnTo>
                <a:lnTo>
                  <a:pt x="5755" y="2171"/>
                </a:lnTo>
                <a:lnTo>
                  <a:pt x="5755" y="2076"/>
                </a:lnTo>
                <a:lnTo>
                  <a:pt x="6416" y="2076"/>
                </a:lnTo>
                <a:lnTo>
                  <a:pt x="6510" y="1888"/>
                </a:lnTo>
                <a:lnTo>
                  <a:pt x="6604" y="1888"/>
                </a:lnTo>
                <a:lnTo>
                  <a:pt x="7170" y="1982"/>
                </a:lnTo>
                <a:lnTo>
                  <a:pt x="7453" y="1888"/>
                </a:lnTo>
                <a:lnTo>
                  <a:pt x="7548" y="1888"/>
                </a:lnTo>
                <a:lnTo>
                  <a:pt x="7642" y="1699"/>
                </a:lnTo>
                <a:lnTo>
                  <a:pt x="7736" y="1888"/>
                </a:lnTo>
                <a:lnTo>
                  <a:pt x="7925" y="2076"/>
                </a:lnTo>
                <a:lnTo>
                  <a:pt x="8114" y="1793"/>
                </a:lnTo>
                <a:lnTo>
                  <a:pt x="8114" y="1982"/>
                </a:lnTo>
                <a:lnTo>
                  <a:pt x="8208" y="1793"/>
                </a:lnTo>
                <a:lnTo>
                  <a:pt x="8302" y="1982"/>
                </a:lnTo>
                <a:lnTo>
                  <a:pt x="8302" y="1888"/>
                </a:lnTo>
                <a:lnTo>
                  <a:pt x="8302" y="1793"/>
                </a:lnTo>
                <a:lnTo>
                  <a:pt x="8491" y="1793"/>
                </a:lnTo>
                <a:lnTo>
                  <a:pt x="8585" y="1888"/>
                </a:lnTo>
                <a:lnTo>
                  <a:pt x="8774" y="1793"/>
                </a:lnTo>
                <a:lnTo>
                  <a:pt x="8774" y="1982"/>
                </a:lnTo>
                <a:lnTo>
                  <a:pt x="8869" y="1888"/>
                </a:lnTo>
                <a:lnTo>
                  <a:pt x="9718" y="1888"/>
                </a:lnTo>
                <a:lnTo>
                  <a:pt x="9623" y="1793"/>
                </a:lnTo>
                <a:lnTo>
                  <a:pt x="9718" y="1605"/>
                </a:lnTo>
                <a:lnTo>
                  <a:pt x="9812" y="1699"/>
                </a:lnTo>
                <a:lnTo>
                  <a:pt x="9812" y="1793"/>
                </a:lnTo>
                <a:lnTo>
                  <a:pt x="9906" y="1888"/>
                </a:lnTo>
                <a:lnTo>
                  <a:pt x="10095" y="1982"/>
                </a:lnTo>
                <a:lnTo>
                  <a:pt x="10661" y="1793"/>
                </a:lnTo>
                <a:lnTo>
                  <a:pt x="11038" y="1510"/>
                </a:lnTo>
                <a:lnTo>
                  <a:pt x="11133" y="1699"/>
                </a:lnTo>
                <a:lnTo>
                  <a:pt x="11321" y="1699"/>
                </a:lnTo>
                <a:lnTo>
                  <a:pt x="11510" y="1605"/>
                </a:lnTo>
                <a:lnTo>
                  <a:pt x="11604" y="1416"/>
                </a:lnTo>
                <a:lnTo>
                  <a:pt x="11982" y="1605"/>
                </a:lnTo>
                <a:lnTo>
                  <a:pt x="12453" y="1699"/>
                </a:lnTo>
                <a:lnTo>
                  <a:pt x="12642" y="1510"/>
                </a:lnTo>
                <a:lnTo>
                  <a:pt x="12642" y="1699"/>
                </a:lnTo>
                <a:lnTo>
                  <a:pt x="12925" y="1510"/>
                </a:lnTo>
                <a:lnTo>
                  <a:pt x="13208" y="1510"/>
                </a:lnTo>
                <a:lnTo>
                  <a:pt x="14057" y="1699"/>
                </a:lnTo>
                <a:lnTo>
                  <a:pt x="14434" y="1793"/>
                </a:lnTo>
                <a:lnTo>
                  <a:pt x="14812" y="1793"/>
                </a:lnTo>
                <a:lnTo>
                  <a:pt x="15095" y="1699"/>
                </a:lnTo>
                <a:lnTo>
                  <a:pt x="15378" y="1510"/>
                </a:lnTo>
                <a:lnTo>
                  <a:pt x="15472" y="1416"/>
                </a:lnTo>
                <a:lnTo>
                  <a:pt x="15472" y="1510"/>
                </a:lnTo>
                <a:lnTo>
                  <a:pt x="15472" y="1699"/>
                </a:lnTo>
                <a:lnTo>
                  <a:pt x="16416" y="1510"/>
                </a:lnTo>
                <a:lnTo>
                  <a:pt x="16416" y="1605"/>
                </a:lnTo>
                <a:lnTo>
                  <a:pt x="16510" y="1605"/>
                </a:lnTo>
                <a:lnTo>
                  <a:pt x="16604" y="1510"/>
                </a:lnTo>
                <a:lnTo>
                  <a:pt x="17642" y="1510"/>
                </a:lnTo>
                <a:lnTo>
                  <a:pt x="17736" y="1605"/>
                </a:lnTo>
                <a:lnTo>
                  <a:pt x="17831" y="1605"/>
                </a:lnTo>
                <a:lnTo>
                  <a:pt x="18397" y="1510"/>
                </a:lnTo>
                <a:lnTo>
                  <a:pt x="19057" y="1322"/>
                </a:lnTo>
                <a:lnTo>
                  <a:pt x="18774" y="1605"/>
                </a:lnTo>
                <a:lnTo>
                  <a:pt x="19151" y="1322"/>
                </a:lnTo>
                <a:lnTo>
                  <a:pt x="19340" y="1322"/>
                </a:lnTo>
                <a:lnTo>
                  <a:pt x="19340" y="1510"/>
                </a:lnTo>
                <a:lnTo>
                  <a:pt x="19529" y="1416"/>
                </a:lnTo>
                <a:lnTo>
                  <a:pt x="19906" y="1416"/>
                </a:lnTo>
                <a:lnTo>
                  <a:pt x="20000" y="1322"/>
                </a:lnTo>
                <a:lnTo>
                  <a:pt x="20095" y="944"/>
                </a:lnTo>
                <a:lnTo>
                  <a:pt x="20095" y="1133"/>
                </a:lnTo>
                <a:lnTo>
                  <a:pt x="20189" y="1227"/>
                </a:lnTo>
                <a:lnTo>
                  <a:pt x="20189" y="1416"/>
                </a:lnTo>
                <a:lnTo>
                  <a:pt x="20283" y="1322"/>
                </a:lnTo>
                <a:lnTo>
                  <a:pt x="20378" y="1322"/>
                </a:lnTo>
                <a:lnTo>
                  <a:pt x="20378" y="1416"/>
                </a:lnTo>
                <a:lnTo>
                  <a:pt x="20661" y="1227"/>
                </a:lnTo>
                <a:lnTo>
                  <a:pt x="20944" y="1133"/>
                </a:lnTo>
                <a:lnTo>
                  <a:pt x="21038" y="1133"/>
                </a:lnTo>
                <a:lnTo>
                  <a:pt x="21132" y="1416"/>
                </a:lnTo>
                <a:lnTo>
                  <a:pt x="21604" y="1227"/>
                </a:lnTo>
                <a:lnTo>
                  <a:pt x="21510" y="1039"/>
                </a:lnTo>
                <a:lnTo>
                  <a:pt x="21510" y="944"/>
                </a:lnTo>
                <a:lnTo>
                  <a:pt x="21698" y="944"/>
                </a:lnTo>
                <a:lnTo>
                  <a:pt x="21604" y="1039"/>
                </a:lnTo>
                <a:lnTo>
                  <a:pt x="21982" y="1039"/>
                </a:lnTo>
                <a:lnTo>
                  <a:pt x="21887" y="1227"/>
                </a:lnTo>
                <a:lnTo>
                  <a:pt x="21887" y="1227"/>
                </a:lnTo>
                <a:lnTo>
                  <a:pt x="22170" y="1039"/>
                </a:lnTo>
                <a:lnTo>
                  <a:pt x="22265" y="1227"/>
                </a:lnTo>
                <a:lnTo>
                  <a:pt x="22265" y="1133"/>
                </a:lnTo>
                <a:lnTo>
                  <a:pt x="22265" y="1039"/>
                </a:lnTo>
                <a:lnTo>
                  <a:pt x="22548" y="1039"/>
                </a:lnTo>
                <a:lnTo>
                  <a:pt x="22642" y="1322"/>
                </a:lnTo>
                <a:lnTo>
                  <a:pt x="23019" y="1227"/>
                </a:lnTo>
                <a:lnTo>
                  <a:pt x="23208" y="1133"/>
                </a:lnTo>
                <a:lnTo>
                  <a:pt x="23302" y="1039"/>
                </a:lnTo>
                <a:lnTo>
                  <a:pt x="23397" y="1133"/>
                </a:lnTo>
                <a:lnTo>
                  <a:pt x="23397" y="1227"/>
                </a:lnTo>
                <a:lnTo>
                  <a:pt x="23680" y="1227"/>
                </a:lnTo>
                <a:lnTo>
                  <a:pt x="23868" y="1133"/>
                </a:lnTo>
                <a:lnTo>
                  <a:pt x="24057" y="1227"/>
                </a:lnTo>
                <a:lnTo>
                  <a:pt x="24246" y="1227"/>
                </a:lnTo>
                <a:lnTo>
                  <a:pt x="24246" y="1133"/>
                </a:lnTo>
                <a:lnTo>
                  <a:pt x="24529" y="1227"/>
                </a:lnTo>
                <a:lnTo>
                  <a:pt x="24906" y="1322"/>
                </a:lnTo>
                <a:lnTo>
                  <a:pt x="25179" y="1048"/>
                </a:lnTo>
                <a:lnTo>
                  <a:pt x="25095" y="1133"/>
                </a:lnTo>
                <a:lnTo>
                  <a:pt x="25189" y="1227"/>
                </a:lnTo>
                <a:lnTo>
                  <a:pt x="25189" y="1133"/>
                </a:lnTo>
                <a:lnTo>
                  <a:pt x="25283" y="1039"/>
                </a:lnTo>
                <a:lnTo>
                  <a:pt x="25378" y="944"/>
                </a:lnTo>
                <a:lnTo>
                  <a:pt x="25472" y="944"/>
                </a:lnTo>
                <a:lnTo>
                  <a:pt x="25472" y="1133"/>
                </a:lnTo>
                <a:lnTo>
                  <a:pt x="25566" y="1039"/>
                </a:lnTo>
                <a:lnTo>
                  <a:pt x="25661" y="1039"/>
                </a:lnTo>
                <a:lnTo>
                  <a:pt x="25566" y="1133"/>
                </a:lnTo>
                <a:lnTo>
                  <a:pt x="25661" y="1227"/>
                </a:lnTo>
                <a:lnTo>
                  <a:pt x="25849" y="1322"/>
                </a:lnTo>
                <a:lnTo>
                  <a:pt x="25944" y="1133"/>
                </a:lnTo>
                <a:lnTo>
                  <a:pt x="26132" y="1039"/>
                </a:lnTo>
                <a:lnTo>
                  <a:pt x="26132" y="1039"/>
                </a:lnTo>
                <a:lnTo>
                  <a:pt x="26038" y="1227"/>
                </a:lnTo>
                <a:lnTo>
                  <a:pt x="26132" y="1322"/>
                </a:lnTo>
                <a:lnTo>
                  <a:pt x="26321" y="1416"/>
                </a:lnTo>
                <a:lnTo>
                  <a:pt x="26415" y="1416"/>
                </a:lnTo>
                <a:lnTo>
                  <a:pt x="26887" y="1227"/>
                </a:lnTo>
                <a:lnTo>
                  <a:pt x="27264" y="944"/>
                </a:lnTo>
                <a:lnTo>
                  <a:pt x="27170" y="944"/>
                </a:lnTo>
                <a:lnTo>
                  <a:pt x="27264" y="850"/>
                </a:lnTo>
                <a:lnTo>
                  <a:pt x="26981" y="756"/>
                </a:lnTo>
                <a:lnTo>
                  <a:pt x="26887" y="944"/>
                </a:lnTo>
                <a:lnTo>
                  <a:pt x="26793" y="1133"/>
                </a:lnTo>
                <a:lnTo>
                  <a:pt x="26793" y="661"/>
                </a:lnTo>
                <a:lnTo>
                  <a:pt x="26604" y="944"/>
                </a:lnTo>
                <a:lnTo>
                  <a:pt x="26510" y="850"/>
                </a:lnTo>
                <a:lnTo>
                  <a:pt x="26415" y="756"/>
                </a:lnTo>
                <a:lnTo>
                  <a:pt x="26321" y="944"/>
                </a:lnTo>
                <a:lnTo>
                  <a:pt x="26227" y="661"/>
                </a:lnTo>
                <a:lnTo>
                  <a:pt x="26038" y="756"/>
                </a:lnTo>
                <a:lnTo>
                  <a:pt x="25849" y="661"/>
                </a:lnTo>
                <a:lnTo>
                  <a:pt x="25378" y="567"/>
                </a:lnTo>
                <a:lnTo>
                  <a:pt x="25283" y="661"/>
                </a:lnTo>
                <a:lnTo>
                  <a:pt x="25095" y="756"/>
                </a:lnTo>
                <a:lnTo>
                  <a:pt x="25189" y="473"/>
                </a:lnTo>
                <a:lnTo>
                  <a:pt x="25000" y="661"/>
                </a:lnTo>
                <a:lnTo>
                  <a:pt x="25000" y="661"/>
                </a:lnTo>
                <a:lnTo>
                  <a:pt x="25095" y="473"/>
                </a:lnTo>
                <a:lnTo>
                  <a:pt x="24906" y="567"/>
                </a:lnTo>
                <a:lnTo>
                  <a:pt x="24717" y="567"/>
                </a:lnTo>
                <a:lnTo>
                  <a:pt x="24717" y="756"/>
                </a:lnTo>
                <a:lnTo>
                  <a:pt x="24623" y="1039"/>
                </a:lnTo>
                <a:lnTo>
                  <a:pt x="24623" y="850"/>
                </a:lnTo>
                <a:lnTo>
                  <a:pt x="24717" y="661"/>
                </a:lnTo>
                <a:lnTo>
                  <a:pt x="24623" y="756"/>
                </a:lnTo>
                <a:lnTo>
                  <a:pt x="24623" y="661"/>
                </a:lnTo>
                <a:lnTo>
                  <a:pt x="24529" y="473"/>
                </a:lnTo>
                <a:lnTo>
                  <a:pt x="24529" y="661"/>
                </a:lnTo>
                <a:lnTo>
                  <a:pt x="24434" y="567"/>
                </a:lnTo>
                <a:lnTo>
                  <a:pt x="24340" y="378"/>
                </a:lnTo>
                <a:lnTo>
                  <a:pt x="24246" y="567"/>
                </a:lnTo>
                <a:lnTo>
                  <a:pt x="23963" y="567"/>
                </a:lnTo>
                <a:lnTo>
                  <a:pt x="23397" y="661"/>
                </a:lnTo>
                <a:lnTo>
                  <a:pt x="23114" y="661"/>
                </a:lnTo>
                <a:lnTo>
                  <a:pt x="22925" y="567"/>
                </a:lnTo>
                <a:lnTo>
                  <a:pt x="22925" y="473"/>
                </a:lnTo>
                <a:lnTo>
                  <a:pt x="23019" y="473"/>
                </a:lnTo>
                <a:lnTo>
                  <a:pt x="22642" y="378"/>
                </a:lnTo>
                <a:lnTo>
                  <a:pt x="22736" y="473"/>
                </a:lnTo>
                <a:lnTo>
                  <a:pt x="22548" y="473"/>
                </a:lnTo>
                <a:lnTo>
                  <a:pt x="22642" y="284"/>
                </a:lnTo>
                <a:lnTo>
                  <a:pt x="22548" y="190"/>
                </a:lnTo>
                <a:lnTo>
                  <a:pt x="22453" y="190"/>
                </a:lnTo>
                <a:lnTo>
                  <a:pt x="22359" y="284"/>
                </a:lnTo>
                <a:lnTo>
                  <a:pt x="22170" y="378"/>
                </a:lnTo>
                <a:lnTo>
                  <a:pt x="22076" y="284"/>
                </a:lnTo>
                <a:lnTo>
                  <a:pt x="22170" y="473"/>
                </a:lnTo>
                <a:lnTo>
                  <a:pt x="21887" y="190"/>
                </a:lnTo>
                <a:lnTo>
                  <a:pt x="21793" y="190"/>
                </a:lnTo>
                <a:lnTo>
                  <a:pt x="21698" y="378"/>
                </a:lnTo>
                <a:lnTo>
                  <a:pt x="21604" y="756"/>
                </a:lnTo>
                <a:lnTo>
                  <a:pt x="21415" y="661"/>
                </a:lnTo>
                <a:lnTo>
                  <a:pt x="21510" y="473"/>
                </a:lnTo>
                <a:lnTo>
                  <a:pt x="21604" y="284"/>
                </a:lnTo>
                <a:lnTo>
                  <a:pt x="21415" y="284"/>
                </a:lnTo>
                <a:lnTo>
                  <a:pt x="21415" y="190"/>
                </a:lnTo>
                <a:lnTo>
                  <a:pt x="21227" y="378"/>
                </a:lnTo>
                <a:lnTo>
                  <a:pt x="20944" y="567"/>
                </a:lnTo>
                <a:lnTo>
                  <a:pt x="20566" y="1"/>
                </a:lnTo>
                <a:lnTo>
                  <a:pt x="20472" y="95"/>
                </a:lnTo>
                <a:lnTo>
                  <a:pt x="20472" y="190"/>
                </a:lnTo>
                <a:lnTo>
                  <a:pt x="20472" y="378"/>
                </a:lnTo>
                <a:lnTo>
                  <a:pt x="20283" y="284"/>
                </a:lnTo>
                <a:lnTo>
                  <a:pt x="20283" y="190"/>
                </a:lnTo>
                <a:lnTo>
                  <a:pt x="20378" y="95"/>
                </a:lnTo>
                <a:lnTo>
                  <a:pt x="20283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46" name="Shape 46"/>
          <p:cNvSpPr/>
          <p:nvPr/>
        </p:nvSpPr>
        <p:spPr>
          <a:xfrm>
            <a:off x="6059300" y="2600050"/>
            <a:ext cx="2058016" cy="1015967"/>
          </a:xfrm>
          <a:custGeom>
            <a:avLst/>
            <a:gdLst/>
            <a:ahLst/>
            <a:cxnLst/>
            <a:rect l="0" t="0" r="0" b="0"/>
            <a:pathLst>
              <a:path w="65189" h="62358" extrusionOk="0">
                <a:moveTo>
                  <a:pt x="40283" y="1525"/>
                </a:moveTo>
                <a:lnTo>
                  <a:pt x="40000" y="1541"/>
                </a:lnTo>
                <a:lnTo>
                  <a:pt x="40000" y="1541"/>
                </a:lnTo>
                <a:lnTo>
                  <a:pt x="39811" y="1604"/>
                </a:lnTo>
                <a:lnTo>
                  <a:pt x="40283" y="1525"/>
                </a:lnTo>
                <a:close/>
                <a:moveTo>
                  <a:pt x="22547" y="1793"/>
                </a:moveTo>
                <a:lnTo>
                  <a:pt x="22359" y="1887"/>
                </a:lnTo>
                <a:lnTo>
                  <a:pt x="21981" y="2359"/>
                </a:lnTo>
                <a:lnTo>
                  <a:pt x="24057" y="1981"/>
                </a:lnTo>
                <a:lnTo>
                  <a:pt x="23208" y="2076"/>
                </a:lnTo>
                <a:lnTo>
                  <a:pt x="22925" y="1981"/>
                </a:lnTo>
                <a:lnTo>
                  <a:pt x="22642" y="1887"/>
                </a:lnTo>
                <a:lnTo>
                  <a:pt x="22642" y="1793"/>
                </a:lnTo>
                <a:close/>
                <a:moveTo>
                  <a:pt x="64528" y="13585"/>
                </a:moveTo>
                <a:lnTo>
                  <a:pt x="64528" y="13679"/>
                </a:lnTo>
                <a:lnTo>
                  <a:pt x="64551" y="13679"/>
                </a:lnTo>
                <a:lnTo>
                  <a:pt x="64528" y="13585"/>
                </a:lnTo>
                <a:close/>
                <a:moveTo>
                  <a:pt x="33868" y="58678"/>
                </a:moveTo>
                <a:lnTo>
                  <a:pt x="34057" y="58772"/>
                </a:lnTo>
                <a:lnTo>
                  <a:pt x="34057" y="58772"/>
                </a:lnTo>
                <a:lnTo>
                  <a:pt x="33962" y="58678"/>
                </a:lnTo>
                <a:close/>
                <a:moveTo>
                  <a:pt x="30849" y="58678"/>
                </a:moveTo>
                <a:lnTo>
                  <a:pt x="30943" y="58772"/>
                </a:lnTo>
                <a:lnTo>
                  <a:pt x="30283" y="58867"/>
                </a:lnTo>
                <a:lnTo>
                  <a:pt x="30472" y="58772"/>
                </a:lnTo>
                <a:lnTo>
                  <a:pt x="30849" y="58678"/>
                </a:lnTo>
                <a:close/>
                <a:moveTo>
                  <a:pt x="32264" y="59056"/>
                </a:moveTo>
                <a:lnTo>
                  <a:pt x="33113" y="59244"/>
                </a:lnTo>
                <a:lnTo>
                  <a:pt x="31698" y="59339"/>
                </a:lnTo>
                <a:lnTo>
                  <a:pt x="31415" y="59339"/>
                </a:lnTo>
                <a:lnTo>
                  <a:pt x="32264" y="59056"/>
                </a:lnTo>
                <a:close/>
                <a:moveTo>
                  <a:pt x="60849" y="0"/>
                </a:moveTo>
                <a:lnTo>
                  <a:pt x="58679" y="95"/>
                </a:lnTo>
                <a:lnTo>
                  <a:pt x="56792" y="189"/>
                </a:lnTo>
                <a:lnTo>
                  <a:pt x="58584" y="378"/>
                </a:lnTo>
                <a:lnTo>
                  <a:pt x="58301" y="189"/>
                </a:lnTo>
                <a:lnTo>
                  <a:pt x="59151" y="378"/>
                </a:lnTo>
                <a:lnTo>
                  <a:pt x="58679" y="472"/>
                </a:lnTo>
                <a:lnTo>
                  <a:pt x="58018" y="472"/>
                </a:lnTo>
                <a:lnTo>
                  <a:pt x="56792" y="283"/>
                </a:lnTo>
                <a:lnTo>
                  <a:pt x="55943" y="283"/>
                </a:lnTo>
                <a:lnTo>
                  <a:pt x="54528" y="378"/>
                </a:lnTo>
                <a:lnTo>
                  <a:pt x="50660" y="378"/>
                </a:lnTo>
                <a:lnTo>
                  <a:pt x="48585" y="472"/>
                </a:lnTo>
                <a:lnTo>
                  <a:pt x="46226" y="472"/>
                </a:lnTo>
                <a:lnTo>
                  <a:pt x="43868" y="283"/>
                </a:lnTo>
                <a:lnTo>
                  <a:pt x="44056" y="472"/>
                </a:lnTo>
                <a:lnTo>
                  <a:pt x="44339" y="472"/>
                </a:lnTo>
                <a:lnTo>
                  <a:pt x="43396" y="661"/>
                </a:lnTo>
                <a:lnTo>
                  <a:pt x="42170" y="849"/>
                </a:lnTo>
                <a:lnTo>
                  <a:pt x="40849" y="755"/>
                </a:lnTo>
                <a:lnTo>
                  <a:pt x="40377" y="661"/>
                </a:lnTo>
                <a:lnTo>
                  <a:pt x="39906" y="566"/>
                </a:lnTo>
                <a:lnTo>
                  <a:pt x="39717" y="566"/>
                </a:lnTo>
                <a:lnTo>
                  <a:pt x="38207" y="661"/>
                </a:lnTo>
                <a:lnTo>
                  <a:pt x="36509" y="944"/>
                </a:lnTo>
                <a:lnTo>
                  <a:pt x="34906" y="1132"/>
                </a:lnTo>
                <a:lnTo>
                  <a:pt x="33585" y="1132"/>
                </a:lnTo>
                <a:lnTo>
                  <a:pt x="33962" y="1038"/>
                </a:lnTo>
                <a:lnTo>
                  <a:pt x="33774" y="944"/>
                </a:lnTo>
                <a:lnTo>
                  <a:pt x="33396" y="944"/>
                </a:lnTo>
                <a:lnTo>
                  <a:pt x="32453" y="1038"/>
                </a:lnTo>
                <a:lnTo>
                  <a:pt x="30283" y="1321"/>
                </a:lnTo>
                <a:lnTo>
                  <a:pt x="30472" y="1415"/>
                </a:lnTo>
                <a:lnTo>
                  <a:pt x="30566" y="1510"/>
                </a:lnTo>
                <a:lnTo>
                  <a:pt x="29151" y="1604"/>
                </a:lnTo>
                <a:lnTo>
                  <a:pt x="29057" y="1698"/>
                </a:lnTo>
                <a:lnTo>
                  <a:pt x="29717" y="1698"/>
                </a:lnTo>
                <a:lnTo>
                  <a:pt x="28208" y="1793"/>
                </a:lnTo>
                <a:lnTo>
                  <a:pt x="27547" y="1793"/>
                </a:lnTo>
                <a:lnTo>
                  <a:pt x="27642" y="1698"/>
                </a:lnTo>
                <a:lnTo>
                  <a:pt x="28585" y="1510"/>
                </a:lnTo>
                <a:lnTo>
                  <a:pt x="27736" y="1604"/>
                </a:lnTo>
                <a:lnTo>
                  <a:pt x="26887" y="1698"/>
                </a:lnTo>
                <a:lnTo>
                  <a:pt x="26038" y="1698"/>
                </a:lnTo>
                <a:lnTo>
                  <a:pt x="25189" y="1793"/>
                </a:lnTo>
                <a:lnTo>
                  <a:pt x="25189" y="1793"/>
                </a:lnTo>
                <a:lnTo>
                  <a:pt x="25755" y="1698"/>
                </a:lnTo>
                <a:lnTo>
                  <a:pt x="24906" y="1793"/>
                </a:lnTo>
                <a:lnTo>
                  <a:pt x="24057" y="1981"/>
                </a:lnTo>
                <a:lnTo>
                  <a:pt x="25094" y="1887"/>
                </a:lnTo>
                <a:lnTo>
                  <a:pt x="26132" y="1981"/>
                </a:lnTo>
                <a:lnTo>
                  <a:pt x="24906" y="2264"/>
                </a:lnTo>
                <a:lnTo>
                  <a:pt x="23585" y="2359"/>
                </a:lnTo>
                <a:lnTo>
                  <a:pt x="23585" y="2453"/>
                </a:lnTo>
                <a:lnTo>
                  <a:pt x="23585" y="2547"/>
                </a:lnTo>
                <a:lnTo>
                  <a:pt x="25566" y="2359"/>
                </a:lnTo>
                <a:lnTo>
                  <a:pt x="27547" y="2264"/>
                </a:lnTo>
                <a:lnTo>
                  <a:pt x="29434" y="1981"/>
                </a:lnTo>
                <a:lnTo>
                  <a:pt x="30377" y="1793"/>
                </a:lnTo>
                <a:lnTo>
                  <a:pt x="31321" y="1604"/>
                </a:lnTo>
                <a:lnTo>
                  <a:pt x="30472" y="1887"/>
                </a:lnTo>
                <a:lnTo>
                  <a:pt x="30660" y="1981"/>
                </a:lnTo>
                <a:lnTo>
                  <a:pt x="31038" y="2076"/>
                </a:lnTo>
                <a:lnTo>
                  <a:pt x="31981" y="2170"/>
                </a:lnTo>
                <a:lnTo>
                  <a:pt x="33302" y="2170"/>
                </a:lnTo>
                <a:lnTo>
                  <a:pt x="34717" y="2076"/>
                </a:lnTo>
                <a:lnTo>
                  <a:pt x="37075" y="1887"/>
                </a:lnTo>
                <a:lnTo>
                  <a:pt x="37830" y="1793"/>
                </a:lnTo>
                <a:lnTo>
                  <a:pt x="37924" y="1698"/>
                </a:lnTo>
                <a:lnTo>
                  <a:pt x="38868" y="1604"/>
                </a:lnTo>
                <a:lnTo>
                  <a:pt x="38962" y="1510"/>
                </a:lnTo>
                <a:lnTo>
                  <a:pt x="38868" y="1510"/>
                </a:lnTo>
                <a:lnTo>
                  <a:pt x="38113" y="1415"/>
                </a:lnTo>
                <a:lnTo>
                  <a:pt x="40000" y="1510"/>
                </a:lnTo>
                <a:lnTo>
                  <a:pt x="38868" y="1604"/>
                </a:lnTo>
                <a:lnTo>
                  <a:pt x="40000" y="1541"/>
                </a:lnTo>
                <a:lnTo>
                  <a:pt x="40000" y="1541"/>
                </a:lnTo>
                <a:lnTo>
                  <a:pt x="40094" y="1510"/>
                </a:lnTo>
                <a:lnTo>
                  <a:pt x="40377" y="1510"/>
                </a:lnTo>
                <a:lnTo>
                  <a:pt x="40283" y="1525"/>
                </a:lnTo>
                <a:lnTo>
                  <a:pt x="40283" y="1525"/>
                </a:lnTo>
                <a:lnTo>
                  <a:pt x="40566" y="1510"/>
                </a:lnTo>
                <a:lnTo>
                  <a:pt x="41509" y="1604"/>
                </a:lnTo>
                <a:lnTo>
                  <a:pt x="44151" y="1415"/>
                </a:lnTo>
                <a:lnTo>
                  <a:pt x="45000" y="1321"/>
                </a:lnTo>
                <a:lnTo>
                  <a:pt x="44434" y="1321"/>
                </a:lnTo>
                <a:lnTo>
                  <a:pt x="45188" y="1132"/>
                </a:lnTo>
                <a:lnTo>
                  <a:pt x="45660" y="1227"/>
                </a:lnTo>
                <a:lnTo>
                  <a:pt x="45755" y="1227"/>
                </a:lnTo>
                <a:lnTo>
                  <a:pt x="45755" y="1321"/>
                </a:lnTo>
                <a:lnTo>
                  <a:pt x="45377" y="1321"/>
                </a:lnTo>
                <a:lnTo>
                  <a:pt x="46038" y="1415"/>
                </a:lnTo>
                <a:lnTo>
                  <a:pt x="46792" y="1321"/>
                </a:lnTo>
                <a:lnTo>
                  <a:pt x="46792" y="1227"/>
                </a:lnTo>
                <a:lnTo>
                  <a:pt x="46981" y="1321"/>
                </a:lnTo>
                <a:lnTo>
                  <a:pt x="47547" y="1321"/>
                </a:lnTo>
                <a:lnTo>
                  <a:pt x="47358" y="1510"/>
                </a:lnTo>
                <a:lnTo>
                  <a:pt x="46981" y="1510"/>
                </a:lnTo>
                <a:lnTo>
                  <a:pt x="46792" y="1415"/>
                </a:lnTo>
                <a:lnTo>
                  <a:pt x="43868" y="1698"/>
                </a:lnTo>
                <a:lnTo>
                  <a:pt x="45566" y="1698"/>
                </a:lnTo>
                <a:lnTo>
                  <a:pt x="47264" y="1604"/>
                </a:lnTo>
                <a:lnTo>
                  <a:pt x="50566" y="1321"/>
                </a:lnTo>
                <a:lnTo>
                  <a:pt x="52169" y="1227"/>
                </a:lnTo>
                <a:lnTo>
                  <a:pt x="55471" y="1227"/>
                </a:lnTo>
                <a:lnTo>
                  <a:pt x="57075" y="1415"/>
                </a:lnTo>
                <a:lnTo>
                  <a:pt x="56603" y="1321"/>
                </a:lnTo>
                <a:lnTo>
                  <a:pt x="56509" y="1227"/>
                </a:lnTo>
                <a:lnTo>
                  <a:pt x="57264" y="1132"/>
                </a:lnTo>
                <a:lnTo>
                  <a:pt x="58396" y="1227"/>
                </a:lnTo>
                <a:lnTo>
                  <a:pt x="58773" y="1227"/>
                </a:lnTo>
                <a:lnTo>
                  <a:pt x="58962" y="1321"/>
                </a:lnTo>
                <a:lnTo>
                  <a:pt x="59905" y="1321"/>
                </a:lnTo>
                <a:lnTo>
                  <a:pt x="61037" y="1510"/>
                </a:lnTo>
                <a:lnTo>
                  <a:pt x="61603" y="1698"/>
                </a:lnTo>
                <a:lnTo>
                  <a:pt x="62075" y="1887"/>
                </a:lnTo>
                <a:lnTo>
                  <a:pt x="62452" y="2076"/>
                </a:lnTo>
                <a:lnTo>
                  <a:pt x="62547" y="2359"/>
                </a:lnTo>
                <a:lnTo>
                  <a:pt x="62641" y="4528"/>
                </a:lnTo>
                <a:lnTo>
                  <a:pt x="62641" y="8113"/>
                </a:lnTo>
                <a:lnTo>
                  <a:pt x="62547" y="17547"/>
                </a:lnTo>
                <a:lnTo>
                  <a:pt x="62547" y="22547"/>
                </a:lnTo>
                <a:lnTo>
                  <a:pt x="62641" y="27075"/>
                </a:lnTo>
                <a:lnTo>
                  <a:pt x="62830" y="30849"/>
                </a:lnTo>
                <a:lnTo>
                  <a:pt x="62924" y="32169"/>
                </a:lnTo>
                <a:lnTo>
                  <a:pt x="63113" y="33207"/>
                </a:lnTo>
                <a:lnTo>
                  <a:pt x="63113" y="34528"/>
                </a:lnTo>
                <a:lnTo>
                  <a:pt x="63207" y="35943"/>
                </a:lnTo>
                <a:lnTo>
                  <a:pt x="63207" y="36886"/>
                </a:lnTo>
                <a:lnTo>
                  <a:pt x="63113" y="38396"/>
                </a:lnTo>
                <a:lnTo>
                  <a:pt x="62830" y="42358"/>
                </a:lnTo>
                <a:lnTo>
                  <a:pt x="62547" y="46509"/>
                </a:lnTo>
                <a:lnTo>
                  <a:pt x="62452" y="48207"/>
                </a:lnTo>
                <a:lnTo>
                  <a:pt x="62547" y="49527"/>
                </a:lnTo>
                <a:lnTo>
                  <a:pt x="62547" y="51131"/>
                </a:lnTo>
                <a:lnTo>
                  <a:pt x="62547" y="52735"/>
                </a:lnTo>
                <a:lnTo>
                  <a:pt x="62358" y="53584"/>
                </a:lnTo>
                <a:lnTo>
                  <a:pt x="62264" y="54339"/>
                </a:lnTo>
                <a:lnTo>
                  <a:pt x="61981" y="55093"/>
                </a:lnTo>
                <a:lnTo>
                  <a:pt x="61603" y="55754"/>
                </a:lnTo>
                <a:lnTo>
                  <a:pt x="61792" y="55754"/>
                </a:lnTo>
                <a:lnTo>
                  <a:pt x="61886" y="55565"/>
                </a:lnTo>
                <a:lnTo>
                  <a:pt x="62169" y="55376"/>
                </a:lnTo>
                <a:lnTo>
                  <a:pt x="62264" y="55565"/>
                </a:lnTo>
                <a:lnTo>
                  <a:pt x="62169" y="55754"/>
                </a:lnTo>
                <a:lnTo>
                  <a:pt x="61981" y="56225"/>
                </a:lnTo>
                <a:lnTo>
                  <a:pt x="61792" y="56037"/>
                </a:lnTo>
                <a:lnTo>
                  <a:pt x="61509" y="55754"/>
                </a:lnTo>
                <a:lnTo>
                  <a:pt x="61603" y="55942"/>
                </a:lnTo>
                <a:lnTo>
                  <a:pt x="61509" y="55942"/>
                </a:lnTo>
                <a:lnTo>
                  <a:pt x="61603" y="56037"/>
                </a:lnTo>
                <a:lnTo>
                  <a:pt x="60094" y="56320"/>
                </a:lnTo>
                <a:lnTo>
                  <a:pt x="58773" y="56414"/>
                </a:lnTo>
                <a:lnTo>
                  <a:pt x="57547" y="56508"/>
                </a:lnTo>
                <a:lnTo>
                  <a:pt x="56415" y="56508"/>
                </a:lnTo>
                <a:lnTo>
                  <a:pt x="56698" y="56320"/>
                </a:lnTo>
                <a:lnTo>
                  <a:pt x="56698" y="56320"/>
                </a:lnTo>
                <a:lnTo>
                  <a:pt x="56037" y="56508"/>
                </a:lnTo>
                <a:lnTo>
                  <a:pt x="54811" y="56886"/>
                </a:lnTo>
                <a:lnTo>
                  <a:pt x="53679" y="57074"/>
                </a:lnTo>
                <a:lnTo>
                  <a:pt x="53868" y="56791"/>
                </a:lnTo>
                <a:lnTo>
                  <a:pt x="54245" y="56697"/>
                </a:lnTo>
                <a:lnTo>
                  <a:pt x="53019" y="56886"/>
                </a:lnTo>
                <a:lnTo>
                  <a:pt x="51698" y="56980"/>
                </a:lnTo>
                <a:lnTo>
                  <a:pt x="50943" y="57074"/>
                </a:lnTo>
                <a:lnTo>
                  <a:pt x="51132" y="57169"/>
                </a:lnTo>
                <a:lnTo>
                  <a:pt x="48962" y="57452"/>
                </a:lnTo>
                <a:lnTo>
                  <a:pt x="48962" y="57357"/>
                </a:lnTo>
                <a:lnTo>
                  <a:pt x="48019" y="57452"/>
                </a:lnTo>
                <a:lnTo>
                  <a:pt x="47641" y="57452"/>
                </a:lnTo>
                <a:lnTo>
                  <a:pt x="46604" y="57546"/>
                </a:lnTo>
                <a:lnTo>
                  <a:pt x="44717" y="57546"/>
                </a:lnTo>
                <a:lnTo>
                  <a:pt x="44339" y="57452"/>
                </a:lnTo>
                <a:lnTo>
                  <a:pt x="45000" y="57263"/>
                </a:lnTo>
                <a:lnTo>
                  <a:pt x="40000" y="57829"/>
                </a:lnTo>
                <a:lnTo>
                  <a:pt x="38019" y="58206"/>
                </a:lnTo>
                <a:lnTo>
                  <a:pt x="37547" y="58018"/>
                </a:lnTo>
                <a:lnTo>
                  <a:pt x="37075" y="58018"/>
                </a:lnTo>
                <a:lnTo>
                  <a:pt x="36698" y="58112"/>
                </a:lnTo>
                <a:lnTo>
                  <a:pt x="36415" y="58301"/>
                </a:lnTo>
                <a:lnTo>
                  <a:pt x="36038" y="58301"/>
                </a:lnTo>
                <a:lnTo>
                  <a:pt x="36038" y="58395"/>
                </a:lnTo>
                <a:lnTo>
                  <a:pt x="36321" y="58395"/>
                </a:lnTo>
                <a:lnTo>
                  <a:pt x="36132" y="58678"/>
                </a:lnTo>
                <a:lnTo>
                  <a:pt x="37075" y="58678"/>
                </a:lnTo>
                <a:lnTo>
                  <a:pt x="37830" y="58584"/>
                </a:lnTo>
                <a:lnTo>
                  <a:pt x="38585" y="58489"/>
                </a:lnTo>
                <a:lnTo>
                  <a:pt x="39434" y="58489"/>
                </a:lnTo>
                <a:lnTo>
                  <a:pt x="38585" y="58867"/>
                </a:lnTo>
                <a:lnTo>
                  <a:pt x="37358" y="59244"/>
                </a:lnTo>
                <a:lnTo>
                  <a:pt x="36792" y="59339"/>
                </a:lnTo>
                <a:lnTo>
                  <a:pt x="36226" y="59339"/>
                </a:lnTo>
                <a:lnTo>
                  <a:pt x="35755" y="59244"/>
                </a:lnTo>
                <a:lnTo>
                  <a:pt x="35566" y="59056"/>
                </a:lnTo>
                <a:lnTo>
                  <a:pt x="35472" y="58867"/>
                </a:lnTo>
                <a:lnTo>
                  <a:pt x="36509" y="58772"/>
                </a:lnTo>
                <a:lnTo>
                  <a:pt x="35377" y="58678"/>
                </a:lnTo>
                <a:lnTo>
                  <a:pt x="34151" y="58772"/>
                </a:lnTo>
                <a:lnTo>
                  <a:pt x="34057" y="58772"/>
                </a:lnTo>
                <a:lnTo>
                  <a:pt x="33208" y="58961"/>
                </a:lnTo>
                <a:lnTo>
                  <a:pt x="32264" y="59056"/>
                </a:lnTo>
                <a:lnTo>
                  <a:pt x="32264" y="59056"/>
                </a:lnTo>
                <a:lnTo>
                  <a:pt x="33113" y="58867"/>
                </a:lnTo>
                <a:lnTo>
                  <a:pt x="31887" y="58489"/>
                </a:lnTo>
                <a:lnTo>
                  <a:pt x="31132" y="58395"/>
                </a:lnTo>
                <a:lnTo>
                  <a:pt x="31038" y="58301"/>
                </a:lnTo>
                <a:lnTo>
                  <a:pt x="31132" y="58301"/>
                </a:lnTo>
                <a:lnTo>
                  <a:pt x="31509" y="58206"/>
                </a:lnTo>
                <a:lnTo>
                  <a:pt x="30660" y="58206"/>
                </a:lnTo>
                <a:lnTo>
                  <a:pt x="30283" y="58301"/>
                </a:lnTo>
                <a:lnTo>
                  <a:pt x="29906" y="58489"/>
                </a:lnTo>
                <a:lnTo>
                  <a:pt x="29151" y="58678"/>
                </a:lnTo>
                <a:lnTo>
                  <a:pt x="29340" y="58584"/>
                </a:lnTo>
                <a:lnTo>
                  <a:pt x="29434" y="58395"/>
                </a:lnTo>
                <a:lnTo>
                  <a:pt x="29434" y="58395"/>
                </a:lnTo>
                <a:lnTo>
                  <a:pt x="28585" y="58489"/>
                </a:lnTo>
                <a:lnTo>
                  <a:pt x="28491" y="58584"/>
                </a:lnTo>
                <a:lnTo>
                  <a:pt x="28396" y="58678"/>
                </a:lnTo>
                <a:lnTo>
                  <a:pt x="27736" y="58867"/>
                </a:lnTo>
                <a:lnTo>
                  <a:pt x="25660" y="59150"/>
                </a:lnTo>
                <a:lnTo>
                  <a:pt x="22170" y="59622"/>
                </a:lnTo>
                <a:lnTo>
                  <a:pt x="22359" y="59527"/>
                </a:lnTo>
                <a:lnTo>
                  <a:pt x="22359" y="59433"/>
                </a:lnTo>
                <a:lnTo>
                  <a:pt x="22264" y="59433"/>
                </a:lnTo>
                <a:lnTo>
                  <a:pt x="22453" y="59244"/>
                </a:lnTo>
                <a:lnTo>
                  <a:pt x="22453" y="59056"/>
                </a:lnTo>
                <a:lnTo>
                  <a:pt x="21132" y="59339"/>
                </a:lnTo>
                <a:lnTo>
                  <a:pt x="19246" y="59716"/>
                </a:lnTo>
                <a:lnTo>
                  <a:pt x="18208" y="59810"/>
                </a:lnTo>
                <a:lnTo>
                  <a:pt x="17264" y="59905"/>
                </a:lnTo>
                <a:lnTo>
                  <a:pt x="16415" y="59905"/>
                </a:lnTo>
                <a:lnTo>
                  <a:pt x="15849" y="59810"/>
                </a:lnTo>
                <a:lnTo>
                  <a:pt x="14246" y="59810"/>
                </a:lnTo>
                <a:lnTo>
                  <a:pt x="11981" y="59999"/>
                </a:lnTo>
                <a:lnTo>
                  <a:pt x="11981" y="59999"/>
                </a:lnTo>
                <a:lnTo>
                  <a:pt x="12359" y="59905"/>
                </a:lnTo>
                <a:lnTo>
                  <a:pt x="12736" y="59716"/>
                </a:lnTo>
                <a:lnTo>
                  <a:pt x="11415" y="59905"/>
                </a:lnTo>
                <a:lnTo>
                  <a:pt x="10000" y="60093"/>
                </a:lnTo>
                <a:lnTo>
                  <a:pt x="7076" y="60188"/>
                </a:lnTo>
                <a:lnTo>
                  <a:pt x="4151" y="60376"/>
                </a:lnTo>
                <a:lnTo>
                  <a:pt x="2831" y="60471"/>
                </a:lnTo>
                <a:lnTo>
                  <a:pt x="1604" y="60659"/>
                </a:lnTo>
                <a:lnTo>
                  <a:pt x="1227" y="59244"/>
                </a:lnTo>
                <a:lnTo>
                  <a:pt x="1038" y="57735"/>
                </a:lnTo>
                <a:lnTo>
                  <a:pt x="850" y="56131"/>
                </a:lnTo>
                <a:lnTo>
                  <a:pt x="755" y="54433"/>
                </a:lnTo>
                <a:lnTo>
                  <a:pt x="755" y="52735"/>
                </a:lnTo>
                <a:lnTo>
                  <a:pt x="755" y="50942"/>
                </a:lnTo>
                <a:lnTo>
                  <a:pt x="1038" y="47263"/>
                </a:lnTo>
                <a:lnTo>
                  <a:pt x="1321" y="43678"/>
                </a:lnTo>
                <a:lnTo>
                  <a:pt x="1699" y="39999"/>
                </a:lnTo>
                <a:lnTo>
                  <a:pt x="2453" y="33301"/>
                </a:lnTo>
                <a:lnTo>
                  <a:pt x="2548" y="33962"/>
                </a:lnTo>
                <a:lnTo>
                  <a:pt x="2642" y="34622"/>
                </a:lnTo>
                <a:lnTo>
                  <a:pt x="2642" y="33018"/>
                </a:lnTo>
                <a:lnTo>
                  <a:pt x="2551" y="32287"/>
                </a:lnTo>
                <a:lnTo>
                  <a:pt x="2642" y="30000"/>
                </a:lnTo>
                <a:lnTo>
                  <a:pt x="2453" y="30377"/>
                </a:lnTo>
                <a:lnTo>
                  <a:pt x="2453" y="29245"/>
                </a:lnTo>
                <a:lnTo>
                  <a:pt x="2453" y="27830"/>
                </a:lnTo>
                <a:lnTo>
                  <a:pt x="2642" y="28301"/>
                </a:lnTo>
                <a:lnTo>
                  <a:pt x="2736" y="28018"/>
                </a:lnTo>
                <a:lnTo>
                  <a:pt x="2831" y="28018"/>
                </a:lnTo>
                <a:lnTo>
                  <a:pt x="2925" y="28207"/>
                </a:lnTo>
                <a:lnTo>
                  <a:pt x="3019" y="26415"/>
                </a:lnTo>
                <a:lnTo>
                  <a:pt x="3019" y="24811"/>
                </a:lnTo>
                <a:lnTo>
                  <a:pt x="3019" y="23113"/>
                </a:lnTo>
                <a:lnTo>
                  <a:pt x="3019" y="22170"/>
                </a:lnTo>
                <a:lnTo>
                  <a:pt x="3208" y="21320"/>
                </a:lnTo>
                <a:lnTo>
                  <a:pt x="3302" y="19528"/>
                </a:lnTo>
                <a:lnTo>
                  <a:pt x="3302" y="17641"/>
                </a:lnTo>
                <a:lnTo>
                  <a:pt x="3302" y="16887"/>
                </a:lnTo>
                <a:lnTo>
                  <a:pt x="3208" y="16321"/>
                </a:lnTo>
                <a:lnTo>
                  <a:pt x="3397" y="16415"/>
                </a:lnTo>
                <a:lnTo>
                  <a:pt x="3585" y="11981"/>
                </a:lnTo>
                <a:lnTo>
                  <a:pt x="3680" y="11415"/>
                </a:lnTo>
                <a:lnTo>
                  <a:pt x="3680" y="11698"/>
                </a:lnTo>
                <a:lnTo>
                  <a:pt x="3774" y="11132"/>
                </a:lnTo>
                <a:lnTo>
                  <a:pt x="3868" y="10660"/>
                </a:lnTo>
                <a:lnTo>
                  <a:pt x="3774" y="10094"/>
                </a:lnTo>
                <a:lnTo>
                  <a:pt x="3680" y="9623"/>
                </a:lnTo>
                <a:lnTo>
                  <a:pt x="3774" y="9434"/>
                </a:lnTo>
                <a:lnTo>
                  <a:pt x="3868" y="9245"/>
                </a:lnTo>
                <a:lnTo>
                  <a:pt x="4057" y="8491"/>
                </a:lnTo>
                <a:lnTo>
                  <a:pt x="4340" y="6321"/>
                </a:lnTo>
                <a:lnTo>
                  <a:pt x="4623" y="2264"/>
                </a:lnTo>
                <a:lnTo>
                  <a:pt x="3491" y="7170"/>
                </a:lnTo>
                <a:lnTo>
                  <a:pt x="2925" y="9906"/>
                </a:lnTo>
                <a:lnTo>
                  <a:pt x="2359" y="12736"/>
                </a:lnTo>
                <a:lnTo>
                  <a:pt x="1982" y="15377"/>
                </a:lnTo>
                <a:lnTo>
                  <a:pt x="1699" y="17830"/>
                </a:lnTo>
                <a:lnTo>
                  <a:pt x="1510" y="19905"/>
                </a:lnTo>
                <a:lnTo>
                  <a:pt x="1604" y="20754"/>
                </a:lnTo>
                <a:lnTo>
                  <a:pt x="1699" y="21509"/>
                </a:lnTo>
                <a:lnTo>
                  <a:pt x="1321" y="22453"/>
                </a:lnTo>
                <a:lnTo>
                  <a:pt x="1133" y="23585"/>
                </a:lnTo>
                <a:lnTo>
                  <a:pt x="1038" y="24905"/>
                </a:lnTo>
                <a:lnTo>
                  <a:pt x="1038" y="26226"/>
                </a:lnTo>
                <a:lnTo>
                  <a:pt x="1038" y="28962"/>
                </a:lnTo>
                <a:lnTo>
                  <a:pt x="1038" y="31415"/>
                </a:lnTo>
                <a:lnTo>
                  <a:pt x="661" y="40188"/>
                </a:lnTo>
                <a:lnTo>
                  <a:pt x="472" y="44999"/>
                </a:lnTo>
                <a:lnTo>
                  <a:pt x="378" y="49622"/>
                </a:lnTo>
                <a:lnTo>
                  <a:pt x="472" y="51603"/>
                </a:lnTo>
                <a:lnTo>
                  <a:pt x="378" y="53961"/>
                </a:lnTo>
                <a:lnTo>
                  <a:pt x="189" y="53301"/>
                </a:lnTo>
                <a:lnTo>
                  <a:pt x="95" y="52641"/>
                </a:lnTo>
                <a:lnTo>
                  <a:pt x="189" y="53867"/>
                </a:lnTo>
                <a:lnTo>
                  <a:pt x="189" y="55093"/>
                </a:lnTo>
                <a:lnTo>
                  <a:pt x="378" y="55188"/>
                </a:lnTo>
                <a:lnTo>
                  <a:pt x="284" y="56508"/>
                </a:lnTo>
                <a:lnTo>
                  <a:pt x="95" y="54905"/>
                </a:lnTo>
                <a:lnTo>
                  <a:pt x="1" y="58489"/>
                </a:lnTo>
                <a:lnTo>
                  <a:pt x="1" y="62357"/>
                </a:lnTo>
                <a:lnTo>
                  <a:pt x="6038" y="61886"/>
                </a:lnTo>
                <a:lnTo>
                  <a:pt x="8963" y="61697"/>
                </a:lnTo>
                <a:lnTo>
                  <a:pt x="11698" y="61603"/>
                </a:lnTo>
                <a:lnTo>
                  <a:pt x="11698" y="61414"/>
                </a:lnTo>
                <a:lnTo>
                  <a:pt x="11887" y="61225"/>
                </a:lnTo>
                <a:lnTo>
                  <a:pt x="12264" y="61225"/>
                </a:lnTo>
                <a:lnTo>
                  <a:pt x="12548" y="61320"/>
                </a:lnTo>
                <a:lnTo>
                  <a:pt x="12736" y="61414"/>
                </a:lnTo>
                <a:lnTo>
                  <a:pt x="12642" y="61320"/>
                </a:lnTo>
                <a:lnTo>
                  <a:pt x="13302" y="61508"/>
                </a:lnTo>
                <a:lnTo>
                  <a:pt x="13302" y="61508"/>
                </a:lnTo>
                <a:lnTo>
                  <a:pt x="12736" y="61414"/>
                </a:lnTo>
                <a:lnTo>
                  <a:pt x="13019" y="61508"/>
                </a:lnTo>
                <a:lnTo>
                  <a:pt x="12736" y="61603"/>
                </a:lnTo>
                <a:lnTo>
                  <a:pt x="12831" y="61697"/>
                </a:lnTo>
                <a:lnTo>
                  <a:pt x="14246" y="61508"/>
                </a:lnTo>
                <a:lnTo>
                  <a:pt x="13491" y="61508"/>
                </a:lnTo>
                <a:lnTo>
                  <a:pt x="14717" y="61225"/>
                </a:lnTo>
                <a:lnTo>
                  <a:pt x="16038" y="61131"/>
                </a:lnTo>
                <a:lnTo>
                  <a:pt x="18962" y="61131"/>
                </a:lnTo>
                <a:lnTo>
                  <a:pt x="19151" y="61225"/>
                </a:lnTo>
                <a:lnTo>
                  <a:pt x="19623" y="61320"/>
                </a:lnTo>
                <a:lnTo>
                  <a:pt x="21227" y="61320"/>
                </a:lnTo>
                <a:lnTo>
                  <a:pt x="23302" y="61225"/>
                </a:lnTo>
                <a:lnTo>
                  <a:pt x="24245" y="61131"/>
                </a:lnTo>
                <a:lnTo>
                  <a:pt x="25094" y="60942"/>
                </a:lnTo>
                <a:lnTo>
                  <a:pt x="28868" y="60848"/>
                </a:lnTo>
                <a:lnTo>
                  <a:pt x="32642" y="60659"/>
                </a:lnTo>
                <a:lnTo>
                  <a:pt x="36415" y="60376"/>
                </a:lnTo>
                <a:lnTo>
                  <a:pt x="40283" y="60093"/>
                </a:lnTo>
                <a:lnTo>
                  <a:pt x="47830" y="59339"/>
                </a:lnTo>
                <a:lnTo>
                  <a:pt x="55377" y="58678"/>
                </a:lnTo>
                <a:lnTo>
                  <a:pt x="61037" y="58678"/>
                </a:lnTo>
                <a:lnTo>
                  <a:pt x="62264" y="58584"/>
                </a:lnTo>
                <a:lnTo>
                  <a:pt x="63207" y="58395"/>
                </a:lnTo>
                <a:lnTo>
                  <a:pt x="63490" y="58206"/>
                </a:lnTo>
                <a:lnTo>
                  <a:pt x="63773" y="58018"/>
                </a:lnTo>
                <a:lnTo>
                  <a:pt x="63962" y="57735"/>
                </a:lnTo>
                <a:lnTo>
                  <a:pt x="64150" y="57357"/>
                </a:lnTo>
                <a:lnTo>
                  <a:pt x="64339" y="56225"/>
                </a:lnTo>
                <a:lnTo>
                  <a:pt x="64528" y="54716"/>
                </a:lnTo>
                <a:lnTo>
                  <a:pt x="64528" y="53018"/>
                </a:lnTo>
                <a:lnTo>
                  <a:pt x="64622" y="49810"/>
                </a:lnTo>
                <a:lnTo>
                  <a:pt x="64622" y="47546"/>
                </a:lnTo>
                <a:lnTo>
                  <a:pt x="64905" y="40848"/>
                </a:lnTo>
                <a:lnTo>
                  <a:pt x="64999" y="36320"/>
                </a:lnTo>
                <a:lnTo>
                  <a:pt x="65094" y="33301"/>
                </a:lnTo>
                <a:lnTo>
                  <a:pt x="65188" y="33396"/>
                </a:lnTo>
                <a:lnTo>
                  <a:pt x="65188" y="31603"/>
                </a:lnTo>
                <a:lnTo>
                  <a:pt x="65188" y="29811"/>
                </a:lnTo>
                <a:lnTo>
                  <a:pt x="65094" y="30660"/>
                </a:lnTo>
                <a:lnTo>
                  <a:pt x="64905" y="28301"/>
                </a:lnTo>
                <a:lnTo>
                  <a:pt x="64811" y="25849"/>
                </a:lnTo>
                <a:lnTo>
                  <a:pt x="64716" y="23302"/>
                </a:lnTo>
                <a:lnTo>
                  <a:pt x="64622" y="20849"/>
                </a:lnTo>
                <a:lnTo>
                  <a:pt x="64811" y="22075"/>
                </a:lnTo>
                <a:lnTo>
                  <a:pt x="64811" y="20754"/>
                </a:lnTo>
                <a:lnTo>
                  <a:pt x="64811" y="18962"/>
                </a:lnTo>
                <a:lnTo>
                  <a:pt x="64811" y="18868"/>
                </a:lnTo>
                <a:lnTo>
                  <a:pt x="64716" y="17358"/>
                </a:lnTo>
                <a:lnTo>
                  <a:pt x="64811" y="18113"/>
                </a:lnTo>
                <a:lnTo>
                  <a:pt x="64999" y="16981"/>
                </a:lnTo>
                <a:lnTo>
                  <a:pt x="64905" y="15755"/>
                </a:lnTo>
                <a:lnTo>
                  <a:pt x="64811" y="14528"/>
                </a:lnTo>
                <a:lnTo>
                  <a:pt x="64716" y="13396"/>
                </a:lnTo>
                <a:lnTo>
                  <a:pt x="64622" y="13679"/>
                </a:lnTo>
                <a:lnTo>
                  <a:pt x="64551" y="13679"/>
                </a:lnTo>
                <a:lnTo>
                  <a:pt x="64622" y="13962"/>
                </a:lnTo>
                <a:lnTo>
                  <a:pt x="64716" y="15000"/>
                </a:lnTo>
                <a:lnTo>
                  <a:pt x="64528" y="14623"/>
                </a:lnTo>
                <a:lnTo>
                  <a:pt x="64528" y="15094"/>
                </a:lnTo>
                <a:lnTo>
                  <a:pt x="64339" y="12736"/>
                </a:lnTo>
                <a:lnTo>
                  <a:pt x="64150" y="11698"/>
                </a:lnTo>
                <a:lnTo>
                  <a:pt x="64056" y="11604"/>
                </a:lnTo>
                <a:lnTo>
                  <a:pt x="64056" y="11226"/>
                </a:lnTo>
                <a:lnTo>
                  <a:pt x="64245" y="10566"/>
                </a:lnTo>
                <a:lnTo>
                  <a:pt x="64245" y="9811"/>
                </a:lnTo>
                <a:lnTo>
                  <a:pt x="64245" y="9560"/>
                </a:lnTo>
                <a:lnTo>
                  <a:pt x="64433" y="10189"/>
                </a:lnTo>
                <a:lnTo>
                  <a:pt x="64622" y="11604"/>
                </a:lnTo>
                <a:lnTo>
                  <a:pt x="64811" y="13019"/>
                </a:lnTo>
                <a:lnTo>
                  <a:pt x="64905" y="14151"/>
                </a:lnTo>
                <a:lnTo>
                  <a:pt x="64905" y="12830"/>
                </a:lnTo>
                <a:lnTo>
                  <a:pt x="64811" y="11698"/>
                </a:lnTo>
                <a:lnTo>
                  <a:pt x="64528" y="9340"/>
                </a:lnTo>
                <a:lnTo>
                  <a:pt x="64433" y="9528"/>
                </a:lnTo>
                <a:lnTo>
                  <a:pt x="64433" y="9340"/>
                </a:lnTo>
                <a:lnTo>
                  <a:pt x="64245" y="8585"/>
                </a:lnTo>
                <a:lnTo>
                  <a:pt x="64150" y="7264"/>
                </a:lnTo>
                <a:lnTo>
                  <a:pt x="64056" y="9434"/>
                </a:lnTo>
                <a:lnTo>
                  <a:pt x="63773" y="8868"/>
                </a:lnTo>
                <a:lnTo>
                  <a:pt x="63679" y="7925"/>
                </a:lnTo>
                <a:lnTo>
                  <a:pt x="63584" y="6792"/>
                </a:lnTo>
                <a:lnTo>
                  <a:pt x="63490" y="5566"/>
                </a:lnTo>
                <a:lnTo>
                  <a:pt x="63490" y="1227"/>
                </a:lnTo>
                <a:lnTo>
                  <a:pt x="63490" y="661"/>
                </a:lnTo>
                <a:lnTo>
                  <a:pt x="63396" y="566"/>
                </a:lnTo>
                <a:lnTo>
                  <a:pt x="63207" y="378"/>
                </a:lnTo>
                <a:lnTo>
                  <a:pt x="62641" y="189"/>
                </a:lnTo>
                <a:lnTo>
                  <a:pt x="61792" y="95"/>
                </a:lnTo>
                <a:lnTo>
                  <a:pt x="60849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47" name="Shape 47"/>
          <p:cNvSpPr/>
          <p:nvPr/>
        </p:nvSpPr>
        <p:spPr>
          <a:xfrm>
            <a:off x="4045614" y="400091"/>
            <a:ext cx="1052761" cy="922444"/>
          </a:xfrm>
          <a:custGeom>
            <a:avLst/>
            <a:gdLst/>
            <a:ahLst/>
            <a:cxnLst/>
            <a:rect l="0" t="0" r="0" b="0"/>
            <a:pathLst>
              <a:path w="17495" h="15330" extrusionOk="0">
                <a:moveTo>
                  <a:pt x="4648" y="1412"/>
                </a:moveTo>
                <a:lnTo>
                  <a:pt x="4526" y="1485"/>
                </a:lnTo>
                <a:lnTo>
                  <a:pt x="4429" y="1558"/>
                </a:lnTo>
                <a:lnTo>
                  <a:pt x="4258" y="1728"/>
                </a:lnTo>
                <a:lnTo>
                  <a:pt x="4185" y="1825"/>
                </a:lnTo>
                <a:lnTo>
                  <a:pt x="4112" y="1947"/>
                </a:lnTo>
                <a:lnTo>
                  <a:pt x="3869" y="1947"/>
                </a:lnTo>
                <a:lnTo>
                  <a:pt x="3893" y="1898"/>
                </a:lnTo>
                <a:lnTo>
                  <a:pt x="4015" y="1679"/>
                </a:lnTo>
                <a:lnTo>
                  <a:pt x="4088" y="1436"/>
                </a:lnTo>
                <a:lnTo>
                  <a:pt x="4088" y="1412"/>
                </a:lnTo>
                <a:close/>
                <a:moveTo>
                  <a:pt x="4939" y="1412"/>
                </a:moveTo>
                <a:lnTo>
                  <a:pt x="4867" y="1509"/>
                </a:lnTo>
                <a:lnTo>
                  <a:pt x="4818" y="1631"/>
                </a:lnTo>
                <a:lnTo>
                  <a:pt x="4794" y="1752"/>
                </a:lnTo>
                <a:lnTo>
                  <a:pt x="4769" y="1898"/>
                </a:lnTo>
                <a:lnTo>
                  <a:pt x="4769" y="1947"/>
                </a:lnTo>
                <a:lnTo>
                  <a:pt x="4380" y="1947"/>
                </a:lnTo>
                <a:lnTo>
                  <a:pt x="4404" y="1898"/>
                </a:lnTo>
                <a:lnTo>
                  <a:pt x="4526" y="1679"/>
                </a:lnTo>
                <a:lnTo>
                  <a:pt x="4672" y="1436"/>
                </a:lnTo>
                <a:lnTo>
                  <a:pt x="4672" y="1412"/>
                </a:lnTo>
                <a:close/>
                <a:moveTo>
                  <a:pt x="5815" y="1387"/>
                </a:moveTo>
                <a:lnTo>
                  <a:pt x="5645" y="1558"/>
                </a:lnTo>
                <a:lnTo>
                  <a:pt x="5475" y="1704"/>
                </a:lnTo>
                <a:lnTo>
                  <a:pt x="5402" y="1825"/>
                </a:lnTo>
                <a:lnTo>
                  <a:pt x="5304" y="1947"/>
                </a:lnTo>
                <a:lnTo>
                  <a:pt x="5037" y="1947"/>
                </a:lnTo>
                <a:lnTo>
                  <a:pt x="5037" y="1898"/>
                </a:lnTo>
                <a:lnTo>
                  <a:pt x="5061" y="1777"/>
                </a:lnTo>
                <a:lnTo>
                  <a:pt x="5085" y="1631"/>
                </a:lnTo>
                <a:lnTo>
                  <a:pt x="5183" y="1387"/>
                </a:lnTo>
                <a:close/>
                <a:moveTo>
                  <a:pt x="3407" y="1412"/>
                </a:moveTo>
                <a:lnTo>
                  <a:pt x="3285" y="1533"/>
                </a:lnTo>
                <a:lnTo>
                  <a:pt x="3188" y="1679"/>
                </a:lnTo>
                <a:lnTo>
                  <a:pt x="3090" y="1825"/>
                </a:lnTo>
                <a:lnTo>
                  <a:pt x="3042" y="1971"/>
                </a:lnTo>
                <a:lnTo>
                  <a:pt x="2774" y="1971"/>
                </a:lnTo>
                <a:lnTo>
                  <a:pt x="2847" y="1801"/>
                </a:lnTo>
                <a:lnTo>
                  <a:pt x="3042" y="1412"/>
                </a:lnTo>
                <a:close/>
                <a:moveTo>
                  <a:pt x="4039" y="1412"/>
                </a:moveTo>
                <a:lnTo>
                  <a:pt x="3966" y="1509"/>
                </a:lnTo>
                <a:lnTo>
                  <a:pt x="3893" y="1606"/>
                </a:lnTo>
                <a:lnTo>
                  <a:pt x="3747" y="1801"/>
                </a:lnTo>
                <a:lnTo>
                  <a:pt x="3626" y="1947"/>
                </a:lnTo>
                <a:lnTo>
                  <a:pt x="3334" y="1971"/>
                </a:lnTo>
                <a:lnTo>
                  <a:pt x="3455" y="1679"/>
                </a:lnTo>
                <a:lnTo>
                  <a:pt x="3601" y="1412"/>
                </a:lnTo>
                <a:close/>
                <a:moveTo>
                  <a:pt x="2239" y="1412"/>
                </a:moveTo>
                <a:lnTo>
                  <a:pt x="2068" y="1533"/>
                </a:lnTo>
                <a:lnTo>
                  <a:pt x="1947" y="1679"/>
                </a:lnTo>
                <a:lnTo>
                  <a:pt x="1801" y="1825"/>
                </a:lnTo>
                <a:lnTo>
                  <a:pt x="1679" y="1971"/>
                </a:lnTo>
                <a:lnTo>
                  <a:pt x="1509" y="1996"/>
                </a:lnTo>
                <a:lnTo>
                  <a:pt x="1655" y="1704"/>
                </a:lnTo>
                <a:lnTo>
                  <a:pt x="1849" y="1436"/>
                </a:lnTo>
                <a:lnTo>
                  <a:pt x="2166" y="1412"/>
                </a:lnTo>
                <a:close/>
                <a:moveTo>
                  <a:pt x="2896" y="1412"/>
                </a:moveTo>
                <a:lnTo>
                  <a:pt x="2774" y="1558"/>
                </a:lnTo>
                <a:lnTo>
                  <a:pt x="2677" y="1704"/>
                </a:lnTo>
                <a:lnTo>
                  <a:pt x="2579" y="1850"/>
                </a:lnTo>
                <a:lnTo>
                  <a:pt x="2506" y="1996"/>
                </a:lnTo>
                <a:lnTo>
                  <a:pt x="2214" y="1971"/>
                </a:lnTo>
                <a:lnTo>
                  <a:pt x="1995" y="1971"/>
                </a:lnTo>
                <a:lnTo>
                  <a:pt x="2239" y="1679"/>
                </a:lnTo>
                <a:lnTo>
                  <a:pt x="2482" y="1412"/>
                </a:lnTo>
                <a:close/>
                <a:moveTo>
                  <a:pt x="7056" y="1387"/>
                </a:moveTo>
                <a:lnTo>
                  <a:pt x="6935" y="1558"/>
                </a:lnTo>
                <a:lnTo>
                  <a:pt x="6667" y="1898"/>
                </a:lnTo>
                <a:lnTo>
                  <a:pt x="6594" y="1996"/>
                </a:lnTo>
                <a:lnTo>
                  <a:pt x="6278" y="1971"/>
                </a:lnTo>
                <a:lnTo>
                  <a:pt x="6302" y="1898"/>
                </a:lnTo>
                <a:lnTo>
                  <a:pt x="6594" y="1436"/>
                </a:lnTo>
                <a:lnTo>
                  <a:pt x="6570" y="1412"/>
                </a:lnTo>
                <a:lnTo>
                  <a:pt x="6545" y="1412"/>
                </a:lnTo>
                <a:lnTo>
                  <a:pt x="6351" y="1582"/>
                </a:lnTo>
                <a:lnTo>
                  <a:pt x="6156" y="1777"/>
                </a:lnTo>
                <a:lnTo>
                  <a:pt x="6083" y="1874"/>
                </a:lnTo>
                <a:lnTo>
                  <a:pt x="6010" y="1971"/>
                </a:lnTo>
                <a:lnTo>
                  <a:pt x="5596" y="1971"/>
                </a:lnTo>
                <a:lnTo>
                  <a:pt x="5694" y="1801"/>
                </a:lnTo>
                <a:lnTo>
                  <a:pt x="5840" y="1606"/>
                </a:lnTo>
                <a:lnTo>
                  <a:pt x="5986" y="1387"/>
                </a:lnTo>
                <a:close/>
                <a:moveTo>
                  <a:pt x="7665" y="1387"/>
                </a:moveTo>
                <a:lnTo>
                  <a:pt x="7519" y="1509"/>
                </a:lnTo>
                <a:lnTo>
                  <a:pt x="7373" y="1655"/>
                </a:lnTo>
                <a:lnTo>
                  <a:pt x="7251" y="1825"/>
                </a:lnTo>
                <a:lnTo>
                  <a:pt x="7154" y="1996"/>
                </a:lnTo>
                <a:lnTo>
                  <a:pt x="6910" y="1996"/>
                </a:lnTo>
                <a:lnTo>
                  <a:pt x="7056" y="1777"/>
                </a:lnTo>
                <a:lnTo>
                  <a:pt x="7348" y="1387"/>
                </a:lnTo>
                <a:close/>
                <a:moveTo>
                  <a:pt x="15135" y="1412"/>
                </a:moveTo>
                <a:lnTo>
                  <a:pt x="15281" y="1436"/>
                </a:lnTo>
                <a:lnTo>
                  <a:pt x="15524" y="1436"/>
                </a:lnTo>
                <a:lnTo>
                  <a:pt x="15475" y="1509"/>
                </a:lnTo>
                <a:lnTo>
                  <a:pt x="15232" y="1728"/>
                </a:lnTo>
                <a:lnTo>
                  <a:pt x="15135" y="1874"/>
                </a:lnTo>
                <a:lnTo>
                  <a:pt x="15037" y="1996"/>
                </a:lnTo>
                <a:lnTo>
                  <a:pt x="14697" y="1996"/>
                </a:lnTo>
                <a:lnTo>
                  <a:pt x="14794" y="1898"/>
                </a:lnTo>
                <a:lnTo>
                  <a:pt x="14989" y="1655"/>
                </a:lnTo>
                <a:lnTo>
                  <a:pt x="15135" y="1412"/>
                </a:lnTo>
                <a:close/>
                <a:moveTo>
                  <a:pt x="15865" y="1436"/>
                </a:moveTo>
                <a:lnTo>
                  <a:pt x="16254" y="1460"/>
                </a:lnTo>
                <a:lnTo>
                  <a:pt x="16278" y="1460"/>
                </a:lnTo>
                <a:lnTo>
                  <a:pt x="16157" y="1606"/>
                </a:lnTo>
                <a:lnTo>
                  <a:pt x="16035" y="1801"/>
                </a:lnTo>
                <a:lnTo>
                  <a:pt x="15913" y="1996"/>
                </a:lnTo>
                <a:lnTo>
                  <a:pt x="15427" y="1996"/>
                </a:lnTo>
                <a:lnTo>
                  <a:pt x="15646" y="1728"/>
                </a:lnTo>
                <a:lnTo>
                  <a:pt x="15865" y="1436"/>
                </a:lnTo>
                <a:close/>
                <a:moveTo>
                  <a:pt x="8176" y="1387"/>
                </a:moveTo>
                <a:lnTo>
                  <a:pt x="8030" y="1533"/>
                </a:lnTo>
                <a:lnTo>
                  <a:pt x="7884" y="1679"/>
                </a:lnTo>
                <a:lnTo>
                  <a:pt x="7665" y="2020"/>
                </a:lnTo>
                <a:lnTo>
                  <a:pt x="7494" y="2020"/>
                </a:lnTo>
                <a:lnTo>
                  <a:pt x="7640" y="1704"/>
                </a:lnTo>
                <a:lnTo>
                  <a:pt x="7786" y="1387"/>
                </a:lnTo>
                <a:close/>
                <a:moveTo>
                  <a:pt x="8687" y="1387"/>
                </a:moveTo>
                <a:lnTo>
                  <a:pt x="8638" y="1436"/>
                </a:lnTo>
                <a:lnTo>
                  <a:pt x="8419" y="1679"/>
                </a:lnTo>
                <a:lnTo>
                  <a:pt x="8322" y="1825"/>
                </a:lnTo>
                <a:lnTo>
                  <a:pt x="8224" y="1971"/>
                </a:lnTo>
                <a:lnTo>
                  <a:pt x="8224" y="2020"/>
                </a:lnTo>
                <a:lnTo>
                  <a:pt x="8005" y="2020"/>
                </a:lnTo>
                <a:lnTo>
                  <a:pt x="8200" y="1704"/>
                </a:lnTo>
                <a:lnTo>
                  <a:pt x="8273" y="1558"/>
                </a:lnTo>
                <a:lnTo>
                  <a:pt x="8346" y="1387"/>
                </a:lnTo>
                <a:close/>
                <a:moveTo>
                  <a:pt x="9441" y="1387"/>
                </a:moveTo>
                <a:lnTo>
                  <a:pt x="9271" y="1558"/>
                </a:lnTo>
                <a:lnTo>
                  <a:pt x="9125" y="1752"/>
                </a:lnTo>
                <a:lnTo>
                  <a:pt x="9027" y="1874"/>
                </a:lnTo>
                <a:lnTo>
                  <a:pt x="8930" y="2020"/>
                </a:lnTo>
                <a:lnTo>
                  <a:pt x="8468" y="2020"/>
                </a:lnTo>
                <a:lnTo>
                  <a:pt x="8565" y="1923"/>
                </a:lnTo>
                <a:lnTo>
                  <a:pt x="8833" y="1631"/>
                </a:lnTo>
                <a:lnTo>
                  <a:pt x="8954" y="1509"/>
                </a:lnTo>
                <a:lnTo>
                  <a:pt x="9076" y="1387"/>
                </a:lnTo>
                <a:close/>
                <a:moveTo>
                  <a:pt x="10220" y="1363"/>
                </a:moveTo>
                <a:lnTo>
                  <a:pt x="10074" y="1436"/>
                </a:lnTo>
                <a:lnTo>
                  <a:pt x="9952" y="1558"/>
                </a:lnTo>
                <a:lnTo>
                  <a:pt x="9757" y="1801"/>
                </a:lnTo>
                <a:lnTo>
                  <a:pt x="9587" y="2020"/>
                </a:lnTo>
                <a:lnTo>
                  <a:pt x="9271" y="2020"/>
                </a:lnTo>
                <a:lnTo>
                  <a:pt x="9368" y="1874"/>
                </a:lnTo>
                <a:lnTo>
                  <a:pt x="9514" y="1631"/>
                </a:lnTo>
                <a:lnTo>
                  <a:pt x="9587" y="1509"/>
                </a:lnTo>
                <a:lnTo>
                  <a:pt x="9636" y="1387"/>
                </a:lnTo>
                <a:lnTo>
                  <a:pt x="10220" y="1363"/>
                </a:lnTo>
                <a:close/>
                <a:moveTo>
                  <a:pt x="11436" y="1339"/>
                </a:moveTo>
                <a:lnTo>
                  <a:pt x="11290" y="1558"/>
                </a:lnTo>
                <a:lnTo>
                  <a:pt x="11120" y="1777"/>
                </a:lnTo>
                <a:lnTo>
                  <a:pt x="11047" y="1898"/>
                </a:lnTo>
                <a:lnTo>
                  <a:pt x="10998" y="2020"/>
                </a:lnTo>
                <a:lnTo>
                  <a:pt x="10609" y="2020"/>
                </a:lnTo>
                <a:lnTo>
                  <a:pt x="10755" y="1874"/>
                </a:lnTo>
                <a:lnTo>
                  <a:pt x="10877" y="1728"/>
                </a:lnTo>
                <a:lnTo>
                  <a:pt x="10950" y="1582"/>
                </a:lnTo>
                <a:lnTo>
                  <a:pt x="11023" y="1412"/>
                </a:lnTo>
                <a:lnTo>
                  <a:pt x="10998" y="1363"/>
                </a:lnTo>
                <a:lnTo>
                  <a:pt x="10950" y="1363"/>
                </a:lnTo>
                <a:lnTo>
                  <a:pt x="10585" y="1679"/>
                </a:lnTo>
                <a:lnTo>
                  <a:pt x="10244" y="2020"/>
                </a:lnTo>
                <a:lnTo>
                  <a:pt x="9830" y="2020"/>
                </a:lnTo>
                <a:lnTo>
                  <a:pt x="9952" y="1850"/>
                </a:lnTo>
                <a:lnTo>
                  <a:pt x="10074" y="1704"/>
                </a:lnTo>
                <a:lnTo>
                  <a:pt x="10195" y="1533"/>
                </a:lnTo>
                <a:lnTo>
                  <a:pt x="10317" y="1363"/>
                </a:lnTo>
                <a:lnTo>
                  <a:pt x="11436" y="1339"/>
                </a:lnTo>
                <a:close/>
                <a:moveTo>
                  <a:pt x="11996" y="1339"/>
                </a:moveTo>
                <a:lnTo>
                  <a:pt x="11874" y="1485"/>
                </a:lnTo>
                <a:lnTo>
                  <a:pt x="11777" y="1655"/>
                </a:lnTo>
                <a:lnTo>
                  <a:pt x="11704" y="1850"/>
                </a:lnTo>
                <a:lnTo>
                  <a:pt x="11680" y="2020"/>
                </a:lnTo>
                <a:lnTo>
                  <a:pt x="11290" y="2020"/>
                </a:lnTo>
                <a:lnTo>
                  <a:pt x="11388" y="1850"/>
                </a:lnTo>
                <a:lnTo>
                  <a:pt x="11485" y="1679"/>
                </a:lnTo>
                <a:lnTo>
                  <a:pt x="11558" y="1509"/>
                </a:lnTo>
                <a:lnTo>
                  <a:pt x="11631" y="1339"/>
                </a:lnTo>
                <a:close/>
                <a:moveTo>
                  <a:pt x="12993" y="1314"/>
                </a:moveTo>
                <a:lnTo>
                  <a:pt x="12823" y="1485"/>
                </a:lnTo>
                <a:lnTo>
                  <a:pt x="12653" y="1655"/>
                </a:lnTo>
                <a:lnTo>
                  <a:pt x="12507" y="1801"/>
                </a:lnTo>
                <a:lnTo>
                  <a:pt x="12434" y="1898"/>
                </a:lnTo>
                <a:lnTo>
                  <a:pt x="12385" y="2020"/>
                </a:lnTo>
                <a:lnTo>
                  <a:pt x="11972" y="2020"/>
                </a:lnTo>
                <a:lnTo>
                  <a:pt x="12045" y="1801"/>
                </a:lnTo>
                <a:lnTo>
                  <a:pt x="12166" y="1582"/>
                </a:lnTo>
                <a:lnTo>
                  <a:pt x="12312" y="1314"/>
                </a:lnTo>
                <a:close/>
                <a:moveTo>
                  <a:pt x="13115" y="1314"/>
                </a:moveTo>
                <a:lnTo>
                  <a:pt x="13602" y="1339"/>
                </a:lnTo>
                <a:lnTo>
                  <a:pt x="13407" y="1582"/>
                </a:lnTo>
                <a:lnTo>
                  <a:pt x="13261" y="1777"/>
                </a:lnTo>
                <a:lnTo>
                  <a:pt x="13188" y="1898"/>
                </a:lnTo>
                <a:lnTo>
                  <a:pt x="13139" y="2020"/>
                </a:lnTo>
                <a:lnTo>
                  <a:pt x="12677" y="2020"/>
                </a:lnTo>
                <a:lnTo>
                  <a:pt x="12775" y="1825"/>
                </a:lnTo>
                <a:lnTo>
                  <a:pt x="13115" y="1314"/>
                </a:lnTo>
                <a:close/>
                <a:moveTo>
                  <a:pt x="13796" y="1339"/>
                </a:moveTo>
                <a:lnTo>
                  <a:pt x="14137" y="1363"/>
                </a:lnTo>
                <a:lnTo>
                  <a:pt x="13894" y="1631"/>
                </a:lnTo>
                <a:lnTo>
                  <a:pt x="13748" y="1801"/>
                </a:lnTo>
                <a:lnTo>
                  <a:pt x="13699" y="1898"/>
                </a:lnTo>
                <a:lnTo>
                  <a:pt x="13675" y="2020"/>
                </a:lnTo>
                <a:lnTo>
                  <a:pt x="13431" y="2020"/>
                </a:lnTo>
                <a:lnTo>
                  <a:pt x="13553" y="1752"/>
                </a:lnTo>
                <a:lnTo>
                  <a:pt x="13796" y="1339"/>
                </a:lnTo>
                <a:close/>
                <a:moveTo>
                  <a:pt x="14259" y="1387"/>
                </a:moveTo>
                <a:lnTo>
                  <a:pt x="15013" y="1412"/>
                </a:lnTo>
                <a:lnTo>
                  <a:pt x="14794" y="1606"/>
                </a:lnTo>
                <a:lnTo>
                  <a:pt x="14599" y="1801"/>
                </a:lnTo>
                <a:lnTo>
                  <a:pt x="14502" y="1898"/>
                </a:lnTo>
                <a:lnTo>
                  <a:pt x="14405" y="2020"/>
                </a:lnTo>
                <a:lnTo>
                  <a:pt x="13918" y="2020"/>
                </a:lnTo>
                <a:lnTo>
                  <a:pt x="14015" y="1850"/>
                </a:lnTo>
                <a:lnTo>
                  <a:pt x="14088" y="1704"/>
                </a:lnTo>
                <a:lnTo>
                  <a:pt x="14259" y="1387"/>
                </a:lnTo>
                <a:close/>
                <a:moveTo>
                  <a:pt x="16643" y="1412"/>
                </a:moveTo>
                <a:lnTo>
                  <a:pt x="16789" y="1436"/>
                </a:lnTo>
                <a:lnTo>
                  <a:pt x="16838" y="1460"/>
                </a:lnTo>
                <a:lnTo>
                  <a:pt x="16911" y="1485"/>
                </a:lnTo>
                <a:lnTo>
                  <a:pt x="16643" y="1679"/>
                </a:lnTo>
                <a:lnTo>
                  <a:pt x="16424" y="1898"/>
                </a:lnTo>
                <a:lnTo>
                  <a:pt x="16278" y="2044"/>
                </a:lnTo>
                <a:lnTo>
                  <a:pt x="16230" y="2020"/>
                </a:lnTo>
                <a:lnTo>
                  <a:pt x="16157" y="1996"/>
                </a:lnTo>
                <a:lnTo>
                  <a:pt x="16303" y="1728"/>
                </a:lnTo>
                <a:lnTo>
                  <a:pt x="16497" y="1436"/>
                </a:lnTo>
                <a:lnTo>
                  <a:pt x="16643" y="1412"/>
                </a:lnTo>
                <a:close/>
                <a:moveTo>
                  <a:pt x="389" y="1387"/>
                </a:moveTo>
                <a:lnTo>
                  <a:pt x="657" y="1436"/>
                </a:lnTo>
                <a:lnTo>
                  <a:pt x="973" y="1460"/>
                </a:lnTo>
                <a:lnTo>
                  <a:pt x="803" y="1606"/>
                </a:lnTo>
                <a:lnTo>
                  <a:pt x="657" y="1752"/>
                </a:lnTo>
                <a:lnTo>
                  <a:pt x="535" y="1923"/>
                </a:lnTo>
                <a:lnTo>
                  <a:pt x="487" y="1996"/>
                </a:lnTo>
                <a:lnTo>
                  <a:pt x="438" y="2069"/>
                </a:lnTo>
                <a:lnTo>
                  <a:pt x="438" y="1679"/>
                </a:lnTo>
                <a:lnTo>
                  <a:pt x="389" y="1387"/>
                </a:lnTo>
                <a:close/>
                <a:moveTo>
                  <a:pt x="1655" y="1436"/>
                </a:moveTo>
                <a:lnTo>
                  <a:pt x="1509" y="1558"/>
                </a:lnTo>
                <a:lnTo>
                  <a:pt x="1363" y="1728"/>
                </a:lnTo>
                <a:lnTo>
                  <a:pt x="1241" y="1898"/>
                </a:lnTo>
                <a:lnTo>
                  <a:pt x="1168" y="2093"/>
                </a:lnTo>
                <a:lnTo>
                  <a:pt x="1144" y="2093"/>
                </a:lnTo>
                <a:lnTo>
                  <a:pt x="1095" y="2142"/>
                </a:lnTo>
                <a:lnTo>
                  <a:pt x="1071" y="2190"/>
                </a:lnTo>
                <a:lnTo>
                  <a:pt x="1071" y="2239"/>
                </a:lnTo>
                <a:lnTo>
                  <a:pt x="1071" y="2288"/>
                </a:lnTo>
                <a:lnTo>
                  <a:pt x="1071" y="2409"/>
                </a:lnTo>
                <a:lnTo>
                  <a:pt x="1046" y="2409"/>
                </a:lnTo>
                <a:lnTo>
                  <a:pt x="925" y="2458"/>
                </a:lnTo>
                <a:lnTo>
                  <a:pt x="827" y="2531"/>
                </a:lnTo>
                <a:lnTo>
                  <a:pt x="633" y="2726"/>
                </a:lnTo>
                <a:lnTo>
                  <a:pt x="462" y="2872"/>
                </a:lnTo>
                <a:lnTo>
                  <a:pt x="462" y="2677"/>
                </a:lnTo>
                <a:lnTo>
                  <a:pt x="438" y="2263"/>
                </a:lnTo>
                <a:lnTo>
                  <a:pt x="462" y="2263"/>
                </a:lnTo>
                <a:lnTo>
                  <a:pt x="608" y="2215"/>
                </a:lnTo>
                <a:lnTo>
                  <a:pt x="657" y="2166"/>
                </a:lnTo>
                <a:lnTo>
                  <a:pt x="730" y="2117"/>
                </a:lnTo>
                <a:lnTo>
                  <a:pt x="973" y="1850"/>
                </a:lnTo>
                <a:lnTo>
                  <a:pt x="1168" y="1655"/>
                </a:lnTo>
                <a:lnTo>
                  <a:pt x="1387" y="1460"/>
                </a:lnTo>
                <a:lnTo>
                  <a:pt x="1655" y="1436"/>
                </a:lnTo>
                <a:close/>
                <a:moveTo>
                  <a:pt x="16935" y="1631"/>
                </a:moveTo>
                <a:lnTo>
                  <a:pt x="16960" y="1947"/>
                </a:lnTo>
                <a:lnTo>
                  <a:pt x="16960" y="2239"/>
                </a:lnTo>
                <a:lnTo>
                  <a:pt x="16935" y="2847"/>
                </a:lnTo>
                <a:lnTo>
                  <a:pt x="16814" y="2920"/>
                </a:lnTo>
                <a:lnTo>
                  <a:pt x="16692" y="2993"/>
                </a:lnTo>
                <a:lnTo>
                  <a:pt x="16473" y="3188"/>
                </a:lnTo>
                <a:lnTo>
                  <a:pt x="16376" y="3310"/>
                </a:lnTo>
                <a:lnTo>
                  <a:pt x="16424" y="2872"/>
                </a:lnTo>
                <a:lnTo>
                  <a:pt x="16619" y="2726"/>
                </a:lnTo>
                <a:lnTo>
                  <a:pt x="16765" y="2628"/>
                </a:lnTo>
                <a:lnTo>
                  <a:pt x="16838" y="2580"/>
                </a:lnTo>
                <a:lnTo>
                  <a:pt x="16911" y="2507"/>
                </a:lnTo>
                <a:lnTo>
                  <a:pt x="16911" y="2482"/>
                </a:lnTo>
                <a:lnTo>
                  <a:pt x="16911" y="2434"/>
                </a:lnTo>
                <a:lnTo>
                  <a:pt x="16887" y="2409"/>
                </a:lnTo>
                <a:lnTo>
                  <a:pt x="16838" y="2385"/>
                </a:lnTo>
                <a:lnTo>
                  <a:pt x="16765" y="2409"/>
                </a:lnTo>
                <a:lnTo>
                  <a:pt x="16692" y="2458"/>
                </a:lnTo>
                <a:lnTo>
                  <a:pt x="16570" y="2580"/>
                </a:lnTo>
                <a:lnTo>
                  <a:pt x="16400" y="2701"/>
                </a:lnTo>
                <a:lnTo>
                  <a:pt x="16376" y="2555"/>
                </a:lnTo>
                <a:lnTo>
                  <a:pt x="16327" y="2434"/>
                </a:lnTo>
                <a:lnTo>
                  <a:pt x="16424" y="2361"/>
                </a:lnTo>
                <a:lnTo>
                  <a:pt x="16497" y="2239"/>
                </a:lnTo>
                <a:lnTo>
                  <a:pt x="16643" y="2020"/>
                </a:lnTo>
                <a:lnTo>
                  <a:pt x="16935" y="1631"/>
                </a:lnTo>
                <a:close/>
                <a:moveTo>
                  <a:pt x="1022" y="2896"/>
                </a:moveTo>
                <a:lnTo>
                  <a:pt x="998" y="3237"/>
                </a:lnTo>
                <a:lnTo>
                  <a:pt x="900" y="3310"/>
                </a:lnTo>
                <a:lnTo>
                  <a:pt x="803" y="3407"/>
                </a:lnTo>
                <a:lnTo>
                  <a:pt x="657" y="3675"/>
                </a:lnTo>
                <a:lnTo>
                  <a:pt x="511" y="3966"/>
                </a:lnTo>
                <a:lnTo>
                  <a:pt x="487" y="3310"/>
                </a:lnTo>
                <a:lnTo>
                  <a:pt x="608" y="3261"/>
                </a:lnTo>
                <a:lnTo>
                  <a:pt x="706" y="3188"/>
                </a:lnTo>
                <a:lnTo>
                  <a:pt x="900" y="3018"/>
                </a:lnTo>
                <a:lnTo>
                  <a:pt x="1022" y="2896"/>
                </a:lnTo>
                <a:close/>
                <a:moveTo>
                  <a:pt x="16935" y="3139"/>
                </a:moveTo>
                <a:lnTo>
                  <a:pt x="16935" y="3504"/>
                </a:lnTo>
                <a:lnTo>
                  <a:pt x="16789" y="3577"/>
                </a:lnTo>
                <a:lnTo>
                  <a:pt x="16668" y="3675"/>
                </a:lnTo>
                <a:lnTo>
                  <a:pt x="16449" y="3893"/>
                </a:lnTo>
                <a:lnTo>
                  <a:pt x="16376" y="3991"/>
                </a:lnTo>
                <a:lnTo>
                  <a:pt x="16376" y="3723"/>
                </a:lnTo>
                <a:lnTo>
                  <a:pt x="16400" y="3675"/>
                </a:lnTo>
                <a:lnTo>
                  <a:pt x="16619" y="3407"/>
                </a:lnTo>
                <a:lnTo>
                  <a:pt x="16741" y="3310"/>
                </a:lnTo>
                <a:lnTo>
                  <a:pt x="16838" y="3212"/>
                </a:lnTo>
                <a:lnTo>
                  <a:pt x="16935" y="3139"/>
                </a:lnTo>
                <a:close/>
                <a:moveTo>
                  <a:pt x="16935" y="3723"/>
                </a:moveTo>
                <a:lnTo>
                  <a:pt x="16935" y="4258"/>
                </a:lnTo>
                <a:lnTo>
                  <a:pt x="16546" y="4599"/>
                </a:lnTo>
                <a:lnTo>
                  <a:pt x="16424" y="4721"/>
                </a:lnTo>
                <a:lnTo>
                  <a:pt x="16400" y="4429"/>
                </a:lnTo>
                <a:lnTo>
                  <a:pt x="16522" y="4210"/>
                </a:lnTo>
                <a:lnTo>
                  <a:pt x="16643" y="4015"/>
                </a:lnTo>
                <a:lnTo>
                  <a:pt x="16935" y="3723"/>
                </a:lnTo>
                <a:close/>
                <a:moveTo>
                  <a:pt x="998" y="3553"/>
                </a:moveTo>
                <a:lnTo>
                  <a:pt x="973" y="4210"/>
                </a:lnTo>
                <a:lnTo>
                  <a:pt x="949" y="4234"/>
                </a:lnTo>
                <a:lnTo>
                  <a:pt x="803" y="4429"/>
                </a:lnTo>
                <a:lnTo>
                  <a:pt x="657" y="4623"/>
                </a:lnTo>
                <a:lnTo>
                  <a:pt x="535" y="4769"/>
                </a:lnTo>
                <a:lnTo>
                  <a:pt x="535" y="4234"/>
                </a:lnTo>
                <a:lnTo>
                  <a:pt x="681" y="4039"/>
                </a:lnTo>
                <a:lnTo>
                  <a:pt x="803" y="3845"/>
                </a:lnTo>
                <a:lnTo>
                  <a:pt x="998" y="3553"/>
                </a:lnTo>
                <a:close/>
                <a:moveTo>
                  <a:pt x="16935" y="4599"/>
                </a:moveTo>
                <a:lnTo>
                  <a:pt x="16911" y="5256"/>
                </a:lnTo>
                <a:lnTo>
                  <a:pt x="16668" y="5426"/>
                </a:lnTo>
                <a:lnTo>
                  <a:pt x="16570" y="5524"/>
                </a:lnTo>
                <a:lnTo>
                  <a:pt x="16449" y="5621"/>
                </a:lnTo>
                <a:lnTo>
                  <a:pt x="16424" y="5670"/>
                </a:lnTo>
                <a:lnTo>
                  <a:pt x="16424" y="5207"/>
                </a:lnTo>
                <a:lnTo>
                  <a:pt x="16570" y="5037"/>
                </a:lnTo>
                <a:lnTo>
                  <a:pt x="16692" y="4891"/>
                </a:lnTo>
                <a:lnTo>
                  <a:pt x="16814" y="4745"/>
                </a:lnTo>
                <a:lnTo>
                  <a:pt x="16935" y="4599"/>
                </a:lnTo>
                <a:close/>
                <a:moveTo>
                  <a:pt x="973" y="4696"/>
                </a:moveTo>
                <a:lnTo>
                  <a:pt x="973" y="5280"/>
                </a:lnTo>
                <a:lnTo>
                  <a:pt x="730" y="5475"/>
                </a:lnTo>
                <a:lnTo>
                  <a:pt x="633" y="5597"/>
                </a:lnTo>
                <a:lnTo>
                  <a:pt x="535" y="5718"/>
                </a:lnTo>
                <a:lnTo>
                  <a:pt x="535" y="5159"/>
                </a:lnTo>
                <a:lnTo>
                  <a:pt x="584" y="5134"/>
                </a:lnTo>
                <a:lnTo>
                  <a:pt x="754" y="4964"/>
                </a:lnTo>
                <a:lnTo>
                  <a:pt x="900" y="4794"/>
                </a:lnTo>
                <a:lnTo>
                  <a:pt x="973" y="4696"/>
                </a:lnTo>
                <a:close/>
                <a:moveTo>
                  <a:pt x="16911" y="5378"/>
                </a:moveTo>
                <a:lnTo>
                  <a:pt x="16911" y="5962"/>
                </a:lnTo>
                <a:lnTo>
                  <a:pt x="16911" y="6132"/>
                </a:lnTo>
                <a:lnTo>
                  <a:pt x="16789" y="6181"/>
                </a:lnTo>
                <a:lnTo>
                  <a:pt x="16643" y="6278"/>
                </a:lnTo>
                <a:lnTo>
                  <a:pt x="16424" y="6473"/>
                </a:lnTo>
                <a:lnTo>
                  <a:pt x="16424" y="6108"/>
                </a:lnTo>
                <a:lnTo>
                  <a:pt x="16570" y="5937"/>
                </a:lnTo>
                <a:lnTo>
                  <a:pt x="16911" y="5378"/>
                </a:lnTo>
                <a:close/>
                <a:moveTo>
                  <a:pt x="973" y="5670"/>
                </a:moveTo>
                <a:lnTo>
                  <a:pt x="973" y="6156"/>
                </a:lnTo>
                <a:lnTo>
                  <a:pt x="876" y="6229"/>
                </a:lnTo>
                <a:lnTo>
                  <a:pt x="779" y="6278"/>
                </a:lnTo>
                <a:lnTo>
                  <a:pt x="633" y="6448"/>
                </a:lnTo>
                <a:lnTo>
                  <a:pt x="511" y="6619"/>
                </a:lnTo>
                <a:lnTo>
                  <a:pt x="511" y="6181"/>
                </a:lnTo>
                <a:lnTo>
                  <a:pt x="973" y="5670"/>
                </a:lnTo>
                <a:close/>
                <a:moveTo>
                  <a:pt x="16911" y="6351"/>
                </a:moveTo>
                <a:lnTo>
                  <a:pt x="16911" y="6765"/>
                </a:lnTo>
                <a:lnTo>
                  <a:pt x="16668" y="6935"/>
                </a:lnTo>
                <a:lnTo>
                  <a:pt x="16570" y="7032"/>
                </a:lnTo>
                <a:lnTo>
                  <a:pt x="16449" y="7130"/>
                </a:lnTo>
                <a:lnTo>
                  <a:pt x="16400" y="7203"/>
                </a:lnTo>
                <a:lnTo>
                  <a:pt x="16400" y="6838"/>
                </a:lnTo>
                <a:lnTo>
                  <a:pt x="16424" y="6813"/>
                </a:lnTo>
                <a:lnTo>
                  <a:pt x="16643" y="6594"/>
                </a:lnTo>
                <a:lnTo>
                  <a:pt x="16911" y="6351"/>
                </a:lnTo>
                <a:close/>
                <a:moveTo>
                  <a:pt x="949" y="6619"/>
                </a:moveTo>
                <a:lnTo>
                  <a:pt x="949" y="6789"/>
                </a:lnTo>
                <a:lnTo>
                  <a:pt x="949" y="7178"/>
                </a:lnTo>
                <a:lnTo>
                  <a:pt x="827" y="7227"/>
                </a:lnTo>
                <a:lnTo>
                  <a:pt x="706" y="7324"/>
                </a:lnTo>
                <a:lnTo>
                  <a:pt x="584" y="7446"/>
                </a:lnTo>
                <a:lnTo>
                  <a:pt x="487" y="7568"/>
                </a:lnTo>
                <a:lnTo>
                  <a:pt x="487" y="7130"/>
                </a:lnTo>
                <a:lnTo>
                  <a:pt x="584" y="7057"/>
                </a:lnTo>
                <a:lnTo>
                  <a:pt x="681" y="6959"/>
                </a:lnTo>
                <a:lnTo>
                  <a:pt x="852" y="6740"/>
                </a:lnTo>
                <a:lnTo>
                  <a:pt x="949" y="6619"/>
                </a:lnTo>
                <a:close/>
                <a:moveTo>
                  <a:pt x="16911" y="6886"/>
                </a:moveTo>
                <a:lnTo>
                  <a:pt x="16935" y="7519"/>
                </a:lnTo>
                <a:lnTo>
                  <a:pt x="16814" y="7616"/>
                </a:lnTo>
                <a:lnTo>
                  <a:pt x="16668" y="7714"/>
                </a:lnTo>
                <a:lnTo>
                  <a:pt x="16546" y="7835"/>
                </a:lnTo>
                <a:lnTo>
                  <a:pt x="16449" y="7957"/>
                </a:lnTo>
                <a:lnTo>
                  <a:pt x="16376" y="8030"/>
                </a:lnTo>
                <a:lnTo>
                  <a:pt x="16376" y="7665"/>
                </a:lnTo>
                <a:lnTo>
                  <a:pt x="16522" y="7495"/>
                </a:lnTo>
                <a:lnTo>
                  <a:pt x="16619" y="7324"/>
                </a:lnTo>
                <a:lnTo>
                  <a:pt x="16789" y="7105"/>
                </a:lnTo>
                <a:lnTo>
                  <a:pt x="16911" y="6886"/>
                </a:lnTo>
                <a:close/>
                <a:moveTo>
                  <a:pt x="949" y="7422"/>
                </a:moveTo>
                <a:lnTo>
                  <a:pt x="973" y="8006"/>
                </a:lnTo>
                <a:lnTo>
                  <a:pt x="852" y="8054"/>
                </a:lnTo>
                <a:lnTo>
                  <a:pt x="754" y="8103"/>
                </a:lnTo>
                <a:lnTo>
                  <a:pt x="560" y="8273"/>
                </a:lnTo>
                <a:lnTo>
                  <a:pt x="462" y="8371"/>
                </a:lnTo>
                <a:lnTo>
                  <a:pt x="462" y="7957"/>
                </a:lnTo>
                <a:lnTo>
                  <a:pt x="535" y="7957"/>
                </a:lnTo>
                <a:lnTo>
                  <a:pt x="584" y="7933"/>
                </a:lnTo>
                <a:lnTo>
                  <a:pt x="608" y="7884"/>
                </a:lnTo>
                <a:lnTo>
                  <a:pt x="730" y="7714"/>
                </a:lnTo>
                <a:lnTo>
                  <a:pt x="852" y="7543"/>
                </a:lnTo>
                <a:lnTo>
                  <a:pt x="949" y="7422"/>
                </a:lnTo>
                <a:close/>
                <a:moveTo>
                  <a:pt x="16935" y="7714"/>
                </a:moveTo>
                <a:lnTo>
                  <a:pt x="16935" y="8419"/>
                </a:lnTo>
                <a:lnTo>
                  <a:pt x="16716" y="8541"/>
                </a:lnTo>
                <a:lnTo>
                  <a:pt x="16497" y="8711"/>
                </a:lnTo>
                <a:lnTo>
                  <a:pt x="16351" y="8857"/>
                </a:lnTo>
                <a:lnTo>
                  <a:pt x="16376" y="8444"/>
                </a:lnTo>
                <a:lnTo>
                  <a:pt x="16449" y="8371"/>
                </a:lnTo>
                <a:lnTo>
                  <a:pt x="16522" y="8273"/>
                </a:lnTo>
                <a:lnTo>
                  <a:pt x="16668" y="8079"/>
                </a:lnTo>
                <a:lnTo>
                  <a:pt x="16862" y="7835"/>
                </a:lnTo>
                <a:lnTo>
                  <a:pt x="16935" y="7714"/>
                </a:lnTo>
                <a:close/>
                <a:moveTo>
                  <a:pt x="13042" y="3869"/>
                </a:moveTo>
                <a:lnTo>
                  <a:pt x="12872" y="3893"/>
                </a:lnTo>
                <a:lnTo>
                  <a:pt x="12702" y="3918"/>
                </a:lnTo>
                <a:lnTo>
                  <a:pt x="12239" y="3966"/>
                </a:lnTo>
                <a:lnTo>
                  <a:pt x="11777" y="3991"/>
                </a:lnTo>
                <a:lnTo>
                  <a:pt x="11388" y="3991"/>
                </a:lnTo>
                <a:lnTo>
                  <a:pt x="10974" y="3966"/>
                </a:lnTo>
                <a:lnTo>
                  <a:pt x="10755" y="3966"/>
                </a:lnTo>
                <a:lnTo>
                  <a:pt x="10560" y="4015"/>
                </a:lnTo>
                <a:lnTo>
                  <a:pt x="10366" y="4064"/>
                </a:lnTo>
                <a:lnTo>
                  <a:pt x="10220" y="4137"/>
                </a:lnTo>
                <a:lnTo>
                  <a:pt x="10171" y="4185"/>
                </a:lnTo>
                <a:lnTo>
                  <a:pt x="10122" y="4258"/>
                </a:lnTo>
                <a:lnTo>
                  <a:pt x="10147" y="4331"/>
                </a:lnTo>
                <a:lnTo>
                  <a:pt x="10171" y="4404"/>
                </a:lnTo>
                <a:lnTo>
                  <a:pt x="10341" y="4502"/>
                </a:lnTo>
                <a:lnTo>
                  <a:pt x="10536" y="4575"/>
                </a:lnTo>
                <a:lnTo>
                  <a:pt x="10731" y="4599"/>
                </a:lnTo>
                <a:lnTo>
                  <a:pt x="10950" y="4623"/>
                </a:lnTo>
                <a:lnTo>
                  <a:pt x="12142" y="4623"/>
                </a:lnTo>
                <a:lnTo>
                  <a:pt x="12580" y="4599"/>
                </a:lnTo>
                <a:lnTo>
                  <a:pt x="12458" y="4745"/>
                </a:lnTo>
                <a:lnTo>
                  <a:pt x="12312" y="4867"/>
                </a:lnTo>
                <a:lnTo>
                  <a:pt x="12020" y="5110"/>
                </a:lnTo>
                <a:lnTo>
                  <a:pt x="11461" y="5548"/>
                </a:lnTo>
                <a:lnTo>
                  <a:pt x="10901" y="5986"/>
                </a:lnTo>
                <a:lnTo>
                  <a:pt x="10633" y="6205"/>
                </a:lnTo>
                <a:lnTo>
                  <a:pt x="10366" y="6473"/>
                </a:lnTo>
                <a:lnTo>
                  <a:pt x="9879" y="7008"/>
                </a:lnTo>
                <a:lnTo>
                  <a:pt x="9392" y="7568"/>
                </a:lnTo>
                <a:lnTo>
                  <a:pt x="9149" y="7835"/>
                </a:lnTo>
                <a:lnTo>
                  <a:pt x="8881" y="8079"/>
                </a:lnTo>
                <a:lnTo>
                  <a:pt x="8760" y="7957"/>
                </a:lnTo>
                <a:lnTo>
                  <a:pt x="8614" y="7860"/>
                </a:lnTo>
                <a:lnTo>
                  <a:pt x="8346" y="7665"/>
                </a:lnTo>
                <a:lnTo>
                  <a:pt x="7957" y="7324"/>
                </a:lnTo>
                <a:lnTo>
                  <a:pt x="7567" y="6959"/>
                </a:lnTo>
                <a:lnTo>
                  <a:pt x="7300" y="6692"/>
                </a:lnTo>
                <a:lnTo>
                  <a:pt x="7008" y="6424"/>
                </a:lnTo>
                <a:lnTo>
                  <a:pt x="6837" y="6302"/>
                </a:lnTo>
                <a:lnTo>
                  <a:pt x="6667" y="6205"/>
                </a:lnTo>
                <a:lnTo>
                  <a:pt x="6497" y="6132"/>
                </a:lnTo>
                <a:lnTo>
                  <a:pt x="6302" y="6083"/>
                </a:lnTo>
                <a:lnTo>
                  <a:pt x="6253" y="6059"/>
                </a:lnTo>
                <a:lnTo>
                  <a:pt x="6107" y="6059"/>
                </a:lnTo>
                <a:lnTo>
                  <a:pt x="6034" y="6108"/>
                </a:lnTo>
                <a:lnTo>
                  <a:pt x="5864" y="6205"/>
                </a:lnTo>
                <a:lnTo>
                  <a:pt x="5718" y="6351"/>
                </a:lnTo>
                <a:lnTo>
                  <a:pt x="5450" y="6643"/>
                </a:lnTo>
                <a:lnTo>
                  <a:pt x="5207" y="6984"/>
                </a:lnTo>
                <a:lnTo>
                  <a:pt x="4964" y="7300"/>
                </a:lnTo>
                <a:lnTo>
                  <a:pt x="4818" y="7519"/>
                </a:lnTo>
                <a:lnTo>
                  <a:pt x="4623" y="7714"/>
                </a:lnTo>
                <a:lnTo>
                  <a:pt x="4258" y="8079"/>
                </a:lnTo>
                <a:lnTo>
                  <a:pt x="3918" y="8468"/>
                </a:lnTo>
                <a:lnTo>
                  <a:pt x="3747" y="8687"/>
                </a:lnTo>
                <a:lnTo>
                  <a:pt x="3626" y="8906"/>
                </a:lnTo>
                <a:lnTo>
                  <a:pt x="3601" y="8955"/>
                </a:lnTo>
                <a:lnTo>
                  <a:pt x="3601" y="9003"/>
                </a:lnTo>
                <a:lnTo>
                  <a:pt x="3626" y="9052"/>
                </a:lnTo>
                <a:lnTo>
                  <a:pt x="3650" y="9101"/>
                </a:lnTo>
                <a:lnTo>
                  <a:pt x="3699" y="9125"/>
                </a:lnTo>
                <a:lnTo>
                  <a:pt x="3747" y="9149"/>
                </a:lnTo>
                <a:lnTo>
                  <a:pt x="3796" y="9149"/>
                </a:lnTo>
                <a:lnTo>
                  <a:pt x="3869" y="9125"/>
                </a:lnTo>
                <a:lnTo>
                  <a:pt x="4064" y="9028"/>
                </a:lnTo>
                <a:lnTo>
                  <a:pt x="4283" y="8857"/>
                </a:lnTo>
                <a:lnTo>
                  <a:pt x="4477" y="8687"/>
                </a:lnTo>
                <a:lnTo>
                  <a:pt x="4672" y="8492"/>
                </a:lnTo>
                <a:lnTo>
                  <a:pt x="5037" y="8103"/>
                </a:lnTo>
                <a:lnTo>
                  <a:pt x="5353" y="7689"/>
                </a:lnTo>
                <a:lnTo>
                  <a:pt x="5669" y="7276"/>
                </a:lnTo>
                <a:lnTo>
                  <a:pt x="6010" y="6838"/>
                </a:lnTo>
                <a:lnTo>
                  <a:pt x="6156" y="6716"/>
                </a:lnTo>
                <a:lnTo>
                  <a:pt x="6302" y="6594"/>
                </a:lnTo>
                <a:lnTo>
                  <a:pt x="6594" y="6838"/>
                </a:lnTo>
                <a:lnTo>
                  <a:pt x="6910" y="7105"/>
                </a:lnTo>
                <a:lnTo>
                  <a:pt x="7470" y="7665"/>
                </a:lnTo>
                <a:lnTo>
                  <a:pt x="7762" y="7933"/>
                </a:lnTo>
                <a:lnTo>
                  <a:pt x="8078" y="8249"/>
                </a:lnTo>
                <a:lnTo>
                  <a:pt x="8249" y="8395"/>
                </a:lnTo>
                <a:lnTo>
                  <a:pt x="8443" y="8492"/>
                </a:lnTo>
                <a:lnTo>
                  <a:pt x="8614" y="8565"/>
                </a:lnTo>
                <a:lnTo>
                  <a:pt x="8808" y="8590"/>
                </a:lnTo>
                <a:lnTo>
                  <a:pt x="8906" y="8565"/>
                </a:lnTo>
                <a:lnTo>
                  <a:pt x="8979" y="8590"/>
                </a:lnTo>
                <a:lnTo>
                  <a:pt x="9076" y="8541"/>
                </a:lnTo>
                <a:lnTo>
                  <a:pt x="9392" y="8298"/>
                </a:lnTo>
                <a:lnTo>
                  <a:pt x="9684" y="8006"/>
                </a:lnTo>
                <a:lnTo>
                  <a:pt x="10244" y="7422"/>
                </a:lnTo>
                <a:lnTo>
                  <a:pt x="10779" y="6838"/>
                </a:lnTo>
                <a:lnTo>
                  <a:pt x="11071" y="6570"/>
                </a:lnTo>
                <a:lnTo>
                  <a:pt x="11388" y="6302"/>
                </a:lnTo>
                <a:lnTo>
                  <a:pt x="11996" y="5840"/>
                </a:lnTo>
                <a:lnTo>
                  <a:pt x="12604" y="5353"/>
                </a:lnTo>
                <a:lnTo>
                  <a:pt x="12847" y="5134"/>
                </a:lnTo>
                <a:lnTo>
                  <a:pt x="13066" y="4915"/>
                </a:lnTo>
                <a:lnTo>
                  <a:pt x="13139" y="5743"/>
                </a:lnTo>
                <a:lnTo>
                  <a:pt x="13115" y="6059"/>
                </a:lnTo>
                <a:lnTo>
                  <a:pt x="13091" y="6448"/>
                </a:lnTo>
                <a:lnTo>
                  <a:pt x="13091" y="6643"/>
                </a:lnTo>
                <a:lnTo>
                  <a:pt x="13115" y="6813"/>
                </a:lnTo>
                <a:lnTo>
                  <a:pt x="13164" y="6984"/>
                </a:lnTo>
                <a:lnTo>
                  <a:pt x="13261" y="7105"/>
                </a:lnTo>
                <a:lnTo>
                  <a:pt x="13310" y="7130"/>
                </a:lnTo>
                <a:lnTo>
                  <a:pt x="13383" y="7154"/>
                </a:lnTo>
                <a:lnTo>
                  <a:pt x="13456" y="7154"/>
                </a:lnTo>
                <a:lnTo>
                  <a:pt x="13504" y="7130"/>
                </a:lnTo>
                <a:lnTo>
                  <a:pt x="13626" y="7032"/>
                </a:lnTo>
                <a:lnTo>
                  <a:pt x="13699" y="6886"/>
                </a:lnTo>
                <a:lnTo>
                  <a:pt x="13723" y="6716"/>
                </a:lnTo>
                <a:lnTo>
                  <a:pt x="13748" y="6546"/>
                </a:lnTo>
                <a:lnTo>
                  <a:pt x="13723" y="6181"/>
                </a:lnTo>
                <a:lnTo>
                  <a:pt x="13699" y="5889"/>
                </a:lnTo>
                <a:lnTo>
                  <a:pt x="13675" y="5086"/>
                </a:lnTo>
                <a:lnTo>
                  <a:pt x="13650" y="4672"/>
                </a:lnTo>
                <a:lnTo>
                  <a:pt x="13602" y="4477"/>
                </a:lnTo>
                <a:lnTo>
                  <a:pt x="13529" y="4307"/>
                </a:lnTo>
                <a:lnTo>
                  <a:pt x="13504" y="4258"/>
                </a:lnTo>
                <a:lnTo>
                  <a:pt x="13456" y="4210"/>
                </a:lnTo>
                <a:lnTo>
                  <a:pt x="13456" y="4137"/>
                </a:lnTo>
                <a:lnTo>
                  <a:pt x="13456" y="4064"/>
                </a:lnTo>
                <a:lnTo>
                  <a:pt x="13407" y="4015"/>
                </a:lnTo>
                <a:lnTo>
                  <a:pt x="13358" y="3966"/>
                </a:lnTo>
                <a:lnTo>
                  <a:pt x="13285" y="3918"/>
                </a:lnTo>
                <a:lnTo>
                  <a:pt x="13188" y="3893"/>
                </a:lnTo>
                <a:lnTo>
                  <a:pt x="13042" y="3869"/>
                </a:lnTo>
                <a:close/>
                <a:moveTo>
                  <a:pt x="973" y="8298"/>
                </a:moveTo>
                <a:lnTo>
                  <a:pt x="998" y="8882"/>
                </a:lnTo>
                <a:lnTo>
                  <a:pt x="925" y="8906"/>
                </a:lnTo>
                <a:lnTo>
                  <a:pt x="827" y="8979"/>
                </a:lnTo>
                <a:lnTo>
                  <a:pt x="730" y="9052"/>
                </a:lnTo>
                <a:lnTo>
                  <a:pt x="487" y="9320"/>
                </a:lnTo>
                <a:lnTo>
                  <a:pt x="487" y="8955"/>
                </a:lnTo>
                <a:lnTo>
                  <a:pt x="560" y="8906"/>
                </a:lnTo>
                <a:lnTo>
                  <a:pt x="608" y="8809"/>
                </a:lnTo>
                <a:lnTo>
                  <a:pt x="803" y="8541"/>
                </a:lnTo>
                <a:lnTo>
                  <a:pt x="973" y="8298"/>
                </a:lnTo>
                <a:close/>
                <a:moveTo>
                  <a:pt x="16935" y="8541"/>
                </a:moveTo>
                <a:lnTo>
                  <a:pt x="16935" y="8979"/>
                </a:lnTo>
                <a:lnTo>
                  <a:pt x="16960" y="9247"/>
                </a:lnTo>
                <a:lnTo>
                  <a:pt x="16716" y="9393"/>
                </a:lnTo>
                <a:lnTo>
                  <a:pt x="16497" y="9539"/>
                </a:lnTo>
                <a:lnTo>
                  <a:pt x="16376" y="9660"/>
                </a:lnTo>
                <a:lnTo>
                  <a:pt x="16376" y="9198"/>
                </a:lnTo>
                <a:lnTo>
                  <a:pt x="16424" y="9149"/>
                </a:lnTo>
                <a:lnTo>
                  <a:pt x="16497" y="9076"/>
                </a:lnTo>
                <a:lnTo>
                  <a:pt x="16595" y="8930"/>
                </a:lnTo>
                <a:lnTo>
                  <a:pt x="16935" y="8541"/>
                </a:lnTo>
                <a:close/>
                <a:moveTo>
                  <a:pt x="998" y="9076"/>
                </a:moveTo>
                <a:lnTo>
                  <a:pt x="1022" y="9685"/>
                </a:lnTo>
                <a:lnTo>
                  <a:pt x="925" y="9709"/>
                </a:lnTo>
                <a:lnTo>
                  <a:pt x="827" y="9782"/>
                </a:lnTo>
                <a:lnTo>
                  <a:pt x="657" y="9904"/>
                </a:lnTo>
                <a:lnTo>
                  <a:pt x="535" y="10025"/>
                </a:lnTo>
                <a:lnTo>
                  <a:pt x="511" y="9636"/>
                </a:lnTo>
                <a:lnTo>
                  <a:pt x="584" y="9587"/>
                </a:lnTo>
                <a:lnTo>
                  <a:pt x="852" y="9247"/>
                </a:lnTo>
                <a:lnTo>
                  <a:pt x="998" y="9076"/>
                </a:lnTo>
                <a:close/>
                <a:moveTo>
                  <a:pt x="16960" y="9368"/>
                </a:moveTo>
                <a:lnTo>
                  <a:pt x="16935" y="9806"/>
                </a:lnTo>
                <a:lnTo>
                  <a:pt x="16741" y="9928"/>
                </a:lnTo>
                <a:lnTo>
                  <a:pt x="16546" y="10074"/>
                </a:lnTo>
                <a:lnTo>
                  <a:pt x="16400" y="10196"/>
                </a:lnTo>
                <a:lnTo>
                  <a:pt x="16376" y="9952"/>
                </a:lnTo>
                <a:lnTo>
                  <a:pt x="16449" y="9855"/>
                </a:lnTo>
                <a:lnTo>
                  <a:pt x="16668" y="9636"/>
                </a:lnTo>
                <a:lnTo>
                  <a:pt x="16960" y="9368"/>
                </a:lnTo>
                <a:close/>
                <a:moveTo>
                  <a:pt x="16935" y="10001"/>
                </a:moveTo>
                <a:lnTo>
                  <a:pt x="16935" y="10342"/>
                </a:lnTo>
                <a:lnTo>
                  <a:pt x="16814" y="10415"/>
                </a:lnTo>
                <a:lnTo>
                  <a:pt x="16668" y="10488"/>
                </a:lnTo>
                <a:lnTo>
                  <a:pt x="16424" y="10682"/>
                </a:lnTo>
                <a:lnTo>
                  <a:pt x="16400" y="10488"/>
                </a:lnTo>
                <a:lnTo>
                  <a:pt x="16546" y="10342"/>
                </a:lnTo>
                <a:lnTo>
                  <a:pt x="16692" y="10220"/>
                </a:lnTo>
                <a:lnTo>
                  <a:pt x="16935" y="10001"/>
                </a:lnTo>
                <a:close/>
                <a:moveTo>
                  <a:pt x="1046" y="10050"/>
                </a:moveTo>
                <a:lnTo>
                  <a:pt x="1046" y="10415"/>
                </a:lnTo>
                <a:lnTo>
                  <a:pt x="949" y="10463"/>
                </a:lnTo>
                <a:lnTo>
                  <a:pt x="852" y="10512"/>
                </a:lnTo>
                <a:lnTo>
                  <a:pt x="681" y="10682"/>
                </a:lnTo>
                <a:lnTo>
                  <a:pt x="584" y="10755"/>
                </a:lnTo>
                <a:lnTo>
                  <a:pt x="560" y="10536"/>
                </a:lnTo>
                <a:lnTo>
                  <a:pt x="657" y="10463"/>
                </a:lnTo>
                <a:lnTo>
                  <a:pt x="730" y="10390"/>
                </a:lnTo>
                <a:lnTo>
                  <a:pt x="876" y="10220"/>
                </a:lnTo>
                <a:lnTo>
                  <a:pt x="1046" y="10050"/>
                </a:lnTo>
                <a:close/>
                <a:moveTo>
                  <a:pt x="4185" y="2385"/>
                </a:moveTo>
                <a:lnTo>
                  <a:pt x="5158" y="2409"/>
                </a:lnTo>
                <a:lnTo>
                  <a:pt x="6132" y="2434"/>
                </a:lnTo>
                <a:lnTo>
                  <a:pt x="7129" y="2458"/>
                </a:lnTo>
                <a:lnTo>
                  <a:pt x="8103" y="2482"/>
                </a:lnTo>
                <a:lnTo>
                  <a:pt x="15938" y="2482"/>
                </a:lnTo>
                <a:lnTo>
                  <a:pt x="15938" y="2823"/>
                </a:lnTo>
                <a:lnTo>
                  <a:pt x="15913" y="3164"/>
                </a:lnTo>
                <a:lnTo>
                  <a:pt x="15889" y="3529"/>
                </a:lnTo>
                <a:lnTo>
                  <a:pt x="15913" y="3869"/>
                </a:lnTo>
                <a:lnTo>
                  <a:pt x="15938" y="5013"/>
                </a:lnTo>
                <a:lnTo>
                  <a:pt x="15938" y="5597"/>
                </a:lnTo>
                <a:lnTo>
                  <a:pt x="15938" y="6181"/>
                </a:lnTo>
                <a:lnTo>
                  <a:pt x="15913" y="7300"/>
                </a:lnTo>
                <a:lnTo>
                  <a:pt x="15889" y="8419"/>
                </a:lnTo>
                <a:lnTo>
                  <a:pt x="15889" y="9539"/>
                </a:lnTo>
                <a:lnTo>
                  <a:pt x="15913" y="10123"/>
                </a:lnTo>
                <a:lnTo>
                  <a:pt x="15938" y="10682"/>
                </a:lnTo>
                <a:lnTo>
                  <a:pt x="14161" y="10634"/>
                </a:lnTo>
                <a:lnTo>
                  <a:pt x="13285" y="10609"/>
                </a:lnTo>
                <a:lnTo>
                  <a:pt x="12385" y="10609"/>
                </a:lnTo>
                <a:lnTo>
                  <a:pt x="11315" y="10585"/>
                </a:lnTo>
                <a:lnTo>
                  <a:pt x="10220" y="10561"/>
                </a:lnTo>
                <a:lnTo>
                  <a:pt x="9149" y="10536"/>
                </a:lnTo>
                <a:lnTo>
                  <a:pt x="8614" y="10536"/>
                </a:lnTo>
                <a:lnTo>
                  <a:pt x="8054" y="10561"/>
                </a:lnTo>
                <a:lnTo>
                  <a:pt x="7056" y="10609"/>
                </a:lnTo>
                <a:lnTo>
                  <a:pt x="6059" y="10609"/>
                </a:lnTo>
                <a:lnTo>
                  <a:pt x="5037" y="10634"/>
                </a:lnTo>
                <a:lnTo>
                  <a:pt x="4039" y="10658"/>
                </a:lnTo>
                <a:lnTo>
                  <a:pt x="3334" y="10707"/>
                </a:lnTo>
                <a:lnTo>
                  <a:pt x="2604" y="10755"/>
                </a:lnTo>
                <a:lnTo>
                  <a:pt x="2068" y="10731"/>
                </a:lnTo>
                <a:lnTo>
                  <a:pt x="1533" y="10707"/>
                </a:lnTo>
                <a:lnTo>
                  <a:pt x="1460" y="8833"/>
                </a:lnTo>
                <a:lnTo>
                  <a:pt x="1436" y="7908"/>
                </a:lnTo>
                <a:lnTo>
                  <a:pt x="1411" y="6959"/>
                </a:lnTo>
                <a:lnTo>
                  <a:pt x="1460" y="5840"/>
                </a:lnTo>
                <a:lnTo>
                  <a:pt x="1509" y="4672"/>
                </a:lnTo>
                <a:lnTo>
                  <a:pt x="1533" y="3529"/>
                </a:lnTo>
                <a:lnTo>
                  <a:pt x="1509" y="2945"/>
                </a:lnTo>
                <a:lnTo>
                  <a:pt x="1484" y="2385"/>
                </a:lnTo>
                <a:lnTo>
                  <a:pt x="1703" y="2385"/>
                </a:lnTo>
                <a:lnTo>
                  <a:pt x="1947" y="2409"/>
                </a:lnTo>
                <a:lnTo>
                  <a:pt x="2409" y="2434"/>
                </a:lnTo>
                <a:lnTo>
                  <a:pt x="3285" y="2409"/>
                </a:lnTo>
                <a:lnTo>
                  <a:pt x="4185" y="2385"/>
                </a:lnTo>
                <a:close/>
                <a:moveTo>
                  <a:pt x="12288" y="11096"/>
                </a:moveTo>
                <a:lnTo>
                  <a:pt x="12531" y="11120"/>
                </a:lnTo>
                <a:lnTo>
                  <a:pt x="12434" y="11193"/>
                </a:lnTo>
                <a:lnTo>
                  <a:pt x="12191" y="11364"/>
                </a:lnTo>
                <a:lnTo>
                  <a:pt x="12118" y="11437"/>
                </a:lnTo>
                <a:lnTo>
                  <a:pt x="11874" y="11437"/>
                </a:lnTo>
                <a:lnTo>
                  <a:pt x="11923" y="11388"/>
                </a:lnTo>
                <a:lnTo>
                  <a:pt x="12118" y="11242"/>
                </a:lnTo>
                <a:lnTo>
                  <a:pt x="12288" y="11096"/>
                </a:lnTo>
                <a:close/>
                <a:moveTo>
                  <a:pt x="11290" y="11072"/>
                </a:moveTo>
                <a:lnTo>
                  <a:pt x="11972" y="11096"/>
                </a:lnTo>
                <a:lnTo>
                  <a:pt x="11753" y="11193"/>
                </a:lnTo>
                <a:lnTo>
                  <a:pt x="11534" y="11339"/>
                </a:lnTo>
                <a:lnTo>
                  <a:pt x="11388" y="11437"/>
                </a:lnTo>
                <a:lnTo>
                  <a:pt x="10877" y="11461"/>
                </a:lnTo>
                <a:lnTo>
                  <a:pt x="10925" y="11412"/>
                </a:lnTo>
                <a:lnTo>
                  <a:pt x="11120" y="11242"/>
                </a:lnTo>
                <a:lnTo>
                  <a:pt x="11217" y="11169"/>
                </a:lnTo>
                <a:lnTo>
                  <a:pt x="11290" y="11072"/>
                </a:lnTo>
                <a:close/>
                <a:moveTo>
                  <a:pt x="13115" y="11120"/>
                </a:moveTo>
                <a:lnTo>
                  <a:pt x="12920" y="11291"/>
                </a:lnTo>
                <a:lnTo>
                  <a:pt x="12775" y="11461"/>
                </a:lnTo>
                <a:lnTo>
                  <a:pt x="12604" y="11461"/>
                </a:lnTo>
                <a:lnTo>
                  <a:pt x="12945" y="11120"/>
                </a:lnTo>
                <a:close/>
                <a:moveTo>
                  <a:pt x="1509" y="11145"/>
                </a:moveTo>
                <a:lnTo>
                  <a:pt x="1776" y="11218"/>
                </a:lnTo>
                <a:lnTo>
                  <a:pt x="2044" y="11266"/>
                </a:lnTo>
                <a:lnTo>
                  <a:pt x="1849" y="11388"/>
                </a:lnTo>
                <a:lnTo>
                  <a:pt x="1679" y="11510"/>
                </a:lnTo>
                <a:lnTo>
                  <a:pt x="1095" y="11510"/>
                </a:lnTo>
                <a:lnTo>
                  <a:pt x="1241" y="11364"/>
                </a:lnTo>
                <a:lnTo>
                  <a:pt x="1387" y="11266"/>
                </a:lnTo>
                <a:lnTo>
                  <a:pt x="1509" y="11145"/>
                </a:lnTo>
                <a:close/>
                <a:moveTo>
                  <a:pt x="13504" y="11145"/>
                </a:moveTo>
                <a:lnTo>
                  <a:pt x="14234" y="11169"/>
                </a:lnTo>
                <a:lnTo>
                  <a:pt x="14088" y="11242"/>
                </a:lnTo>
                <a:lnTo>
                  <a:pt x="13942" y="11315"/>
                </a:lnTo>
                <a:lnTo>
                  <a:pt x="13821" y="11412"/>
                </a:lnTo>
                <a:lnTo>
                  <a:pt x="13723" y="11510"/>
                </a:lnTo>
                <a:lnTo>
                  <a:pt x="13139" y="11485"/>
                </a:lnTo>
                <a:lnTo>
                  <a:pt x="13285" y="11339"/>
                </a:lnTo>
                <a:lnTo>
                  <a:pt x="13504" y="11145"/>
                </a:lnTo>
                <a:close/>
                <a:moveTo>
                  <a:pt x="16960" y="10999"/>
                </a:moveTo>
                <a:lnTo>
                  <a:pt x="17008" y="11485"/>
                </a:lnTo>
                <a:lnTo>
                  <a:pt x="16935" y="11461"/>
                </a:lnTo>
                <a:lnTo>
                  <a:pt x="16887" y="11461"/>
                </a:lnTo>
                <a:lnTo>
                  <a:pt x="16570" y="11510"/>
                </a:lnTo>
                <a:lnTo>
                  <a:pt x="16765" y="11242"/>
                </a:lnTo>
                <a:lnTo>
                  <a:pt x="16960" y="10999"/>
                </a:lnTo>
                <a:close/>
                <a:moveTo>
                  <a:pt x="15037" y="11169"/>
                </a:moveTo>
                <a:lnTo>
                  <a:pt x="14818" y="11339"/>
                </a:lnTo>
                <a:lnTo>
                  <a:pt x="14697" y="11461"/>
                </a:lnTo>
                <a:lnTo>
                  <a:pt x="14624" y="11558"/>
                </a:lnTo>
                <a:lnTo>
                  <a:pt x="14259" y="11558"/>
                </a:lnTo>
                <a:lnTo>
                  <a:pt x="14551" y="11364"/>
                </a:lnTo>
                <a:lnTo>
                  <a:pt x="14697" y="11266"/>
                </a:lnTo>
                <a:lnTo>
                  <a:pt x="14818" y="11169"/>
                </a:lnTo>
                <a:close/>
                <a:moveTo>
                  <a:pt x="15962" y="11193"/>
                </a:moveTo>
                <a:lnTo>
                  <a:pt x="15913" y="11242"/>
                </a:lnTo>
                <a:lnTo>
                  <a:pt x="15743" y="11388"/>
                </a:lnTo>
                <a:lnTo>
                  <a:pt x="15621" y="11558"/>
                </a:lnTo>
                <a:lnTo>
                  <a:pt x="15037" y="11558"/>
                </a:lnTo>
                <a:lnTo>
                  <a:pt x="15183" y="11412"/>
                </a:lnTo>
                <a:lnTo>
                  <a:pt x="15329" y="11291"/>
                </a:lnTo>
                <a:lnTo>
                  <a:pt x="15500" y="11193"/>
                </a:lnTo>
                <a:close/>
                <a:moveTo>
                  <a:pt x="16935" y="10366"/>
                </a:moveTo>
                <a:lnTo>
                  <a:pt x="16960" y="10853"/>
                </a:lnTo>
                <a:lnTo>
                  <a:pt x="16765" y="10974"/>
                </a:lnTo>
                <a:lnTo>
                  <a:pt x="16570" y="11120"/>
                </a:lnTo>
                <a:lnTo>
                  <a:pt x="16400" y="11315"/>
                </a:lnTo>
                <a:lnTo>
                  <a:pt x="16230" y="11534"/>
                </a:lnTo>
                <a:lnTo>
                  <a:pt x="15962" y="11558"/>
                </a:lnTo>
                <a:lnTo>
                  <a:pt x="16084" y="11412"/>
                </a:lnTo>
                <a:lnTo>
                  <a:pt x="16181" y="11315"/>
                </a:lnTo>
                <a:lnTo>
                  <a:pt x="16230" y="11266"/>
                </a:lnTo>
                <a:lnTo>
                  <a:pt x="16278" y="11193"/>
                </a:lnTo>
                <a:lnTo>
                  <a:pt x="16376" y="11169"/>
                </a:lnTo>
                <a:lnTo>
                  <a:pt x="16449" y="11096"/>
                </a:lnTo>
                <a:lnTo>
                  <a:pt x="16497" y="11023"/>
                </a:lnTo>
                <a:lnTo>
                  <a:pt x="16497" y="10926"/>
                </a:lnTo>
                <a:lnTo>
                  <a:pt x="16570" y="10877"/>
                </a:lnTo>
                <a:lnTo>
                  <a:pt x="16789" y="10634"/>
                </a:lnTo>
                <a:lnTo>
                  <a:pt x="16887" y="10512"/>
                </a:lnTo>
                <a:lnTo>
                  <a:pt x="16935" y="10366"/>
                </a:lnTo>
                <a:close/>
                <a:moveTo>
                  <a:pt x="1071" y="10780"/>
                </a:moveTo>
                <a:lnTo>
                  <a:pt x="1071" y="10828"/>
                </a:lnTo>
                <a:lnTo>
                  <a:pt x="1071" y="10901"/>
                </a:lnTo>
                <a:lnTo>
                  <a:pt x="1119" y="10974"/>
                </a:lnTo>
                <a:lnTo>
                  <a:pt x="1144" y="10999"/>
                </a:lnTo>
                <a:lnTo>
                  <a:pt x="1192" y="11047"/>
                </a:lnTo>
                <a:lnTo>
                  <a:pt x="1022" y="11169"/>
                </a:lnTo>
                <a:lnTo>
                  <a:pt x="827" y="11339"/>
                </a:lnTo>
                <a:lnTo>
                  <a:pt x="730" y="11461"/>
                </a:lnTo>
                <a:lnTo>
                  <a:pt x="657" y="11558"/>
                </a:lnTo>
                <a:lnTo>
                  <a:pt x="608" y="11583"/>
                </a:lnTo>
                <a:lnTo>
                  <a:pt x="608" y="11266"/>
                </a:lnTo>
                <a:lnTo>
                  <a:pt x="681" y="11193"/>
                </a:lnTo>
                <a:lnTo>
                  <a:pt x="754" y="11120"/>
                </a:lnTo>
                <a:lnTo>
                  <a:pt x="949" y="10901"/>
                </a:lnTo>
                <a:lnTo>
                  <a:pt x="1071" y="10780"/>
                </a:lnTo>
                <a:close/>
                <a:moveTo>
                  <a:pt x="2750" y="11266"/>
                </a:moveTo>
                <a:lnTo>
                  <a:pt x="2604" y="11412"/>
                </a:lnTo>
                <a:lnTo>
                  <a:pt x="2458" y="11583"/>
                </a:lnTo>
                <a:lnTo>
                  <a:pt x="2117" y="11534"/>
                </a:lnTo>
                <a:lnTo>
                  <a:pt x="2141" y="11510"/>
                </a:lnTo>
                <a:lnTo>
                  <a:pt x="2287" y="11388"/>
                </a:lnTo>
                <a:lnTo>
                  <a:pt x="2385" y="11266"/>
                </a:lnTo>
                <a:close/>
                <a:moveTo>
                  <a:pt x="8176" y="11072"/>
                </a:moveTo>
                <a:lnTo>
                  <a:pt x="8127" y="11120"/>
                </a:lnTo>
                <a:lnTo>
                  <a:pt x="7884" y="11339"/>
                </a:lnTo>
                <a:lnTo>
                  <a:pt x="7665" y="11583"/>
                </a:lnTo>
                <a:lnTo>
                  <a:pt x="7251" y="11583"/>
                </a:lnTo>
                <a:lnTo>
                  <a:pt x="7373" y="11461"/>
                </a:lnTo>
                <a:lnTo>
                  <a:pt x="7738" y="11096"/>
                </a:lnTo>
                <a:lnTo>
                  <a:pt x="8176" y="11072"/>
                </a:lnTo>
                <a:close/>
                <a:moveTo>
                  <a:pt x="9125" y="11047"/>
                </a:moveTo>
                <a:lnTo>
                  <a:pt x="8979" y="11145"/>
                </a:lnTo>
                <a:lnTo>
                  <a:pt x="8735" y="11339"/>
                </a:lnTo>
                <a:lnTo>
                  <a:pt x="8614" y="11461"/>
                </a:lnTo>
                <a:lnTo>
                  <a:pt x="8541" y="11583"/>
                </a:lnTo>
                <a:lnTo>
                  <a:pt x="8030" y="11583"/>
                </a:lnTo>
                <a:lnTo>
                  <a:pt x="8224" y="11388"/>
                </a:lnTo>
                <a:lnTo>
                  <a:pt x="8468" y="11169"/>
                </a:lnTo>
                <a:lnTo>
                  <a:pt x="8614" y="11072"/>
                </a:lnTo>
                <a:lnTo>
                  <a:pt x="9125" y="11047"/>
                </a:lnTo>
                <a:close/>
                <a:moveTo>
                  <a:pt x="10317" y="11047"/>
                </a:moveTo>
                <a:lnTo>
                  <a:pt x="10828" y="11072"/>
                </a:lnTo>
                <a:lnTo>
                  <a:pt x="10731" y="11120"/>
                </a:lnTo>
                <a:lnTo>
                  <a:pt x="10512" y="11315"/>
                </a:lnTo>
                <a:lnTo>
                  <a:pt x="10414" y="11412"/>
                </a:lnTo>
                <a:lnTo>
                  <a:pt x="10341" y="11534"/>
                </a:lnTo>
                <a:lnTo>
                  <a:pt x="9733" y="11583"/>
                </a:lnTo>
                <a:lnTo>
                  <a:pt x="10001" y="11315"/>
                </a:lnTo>
                <a:lnTo>
                  <a:pt x="10317" y="11072"/>
                </a:lnTo>
                <a:lnTo>
                  <a:pt x="10317" y="11047"/>
                </a:lnTo>
                <a:close/>
                <a:moveTo>
                  <a:pt x="7446" y="11096"/>
                </a:moveTo>
                <a:lnTo>
                  <a:pt x="7227" y="11242"/>
                </a:lnTo>
                <a:lnTo>
                  <a:pt x="7032" y="11388"/>
                </a:lnTo>
                <a:lnTo>
                  <a:pt x="6935" y="11485"/>
                </a:lnTo>
                <a:lnTo>
                  <a:pt x="6862" y="11583"/>
                </a:lnTo>
                <a:lnTo>
                  <a:pt x="6618" y="11607"/>
                </a:lnTo>
                <a:lnTo>
                  <a:pt x="6156" y="11607"/>
                </a:lnTo>
                <a:lnTo>
                  <a:pt x="6424" y="11388"/>
                </a:lnTo>
                <a:lnTo>
                  <a:pt x="6594" y="11266"/>
                </a:lnTo>
                <a:lnTo>
                  <a:pt x="6667" y="11193"/>
                </a:lnTo>
                <a:lnTo>
                  <a:pt x="6740" y="11120"/>
                </a:lnTo>
                <a:lnTo>
                  <a:pt x="7446" y="11096"/>
                </a:lnTo>
                <a:close/>
                <a:moveTo>
                  <a:pt x="10122" y="11047"/>
                </a:moveTo>
                <a:lnTo>
                  <a:pt x="9928" y="11169"/>
                </a:lnTo>
                <a:lnTo>
                  <a:pt x="9733" y="11291"/>
                </a:lnTo>
                <a:lnTo>
                  <a:pt x="9563" y="11437"/>
                </a:lnTo>
                <a:lnTo>
                  <a:pt x="9392" y="11607"/>
                </a:lnTo>
                <a:lnTo>
                  <a:pt x="8906" y="11607"/>
                </a:lnTo>
                <a:lnTo>
                  <a:pt x="9149" y="11364"/>
                </a:lnTo>
                <a:lnTo>
                  <a:pt x="9490" y="11047"/>
                </a:lnTo>
                <a:close/>
                <a:moveTo>
                  <a:pt x="3650" y="11193"/>
                </a:moveTo>
                <a:lnTo>
                  <a:pt x="3382" y="11364"/>
                </a:lnTo>
                <a:lnTo>
                  <a:pt x="3261" y="11485"/>
                </a:lnTo>
                <a:lnTo>
                  <a:pt x="3139" y="11631"/>
                </a:lnTo>
                <a:lnTo>
                  <a:pt x="2798" y="11607"/>
                </a:lnTo>
                <a:lnTo>
                  <a:pt x="3066" y="11242"/>
                </a:lnTo>
                <a:lnTo>
                  <a:pt x="3650" y="11193"/>
                </a:lnTo>
                <a:close/>
                <a:moveTo>
                  <a:pt x="4331" y="11145"/>
                </a:moveTo>
                <a:lnTo>
                  <a:pt x="4112" y="11315"/>
                </a:lnTo>
                <a:lnTo>
                  <a:pt x="3966" y="11461"/>
                </a:lnTo>
                <a:lnTo>
                  <a:pt x="3869" y="11558"/>
                </a:lnTo>
                <a:lnTo>
                  <a:pt x="3772" y="11656"/>
                </a:lnTo>
                <a:lnTo>
                  <a:pt x="3407" y="11656"/>
                </a:lnTo>
                <a:lnTo>
                  <a:pt x="3577" y="11485"/>
                </a:lnTo>
                <a:lnTo>
                  <a:pt x="3699" y="11339"/>
                </a:lnTo>
                <a:lnTo>
                  <a:pt x="3820" y="11169"/>
                </a:lnTo>
                <a:lnTo>
                  <a:pt x="4331" y="11145"/>
                </a:lnTo>
                <a:close/>
                <a:moveTo>
                  <a:pt x="6375" y="11120"/>
                </a:moveTo>
                <a:lnTo>
                  <a:pt x="6205" y="11242"/>
                </a:lnTo>
                <a:lnTo>
                  <a:pt x="5986" y="11412"/>
                </a:lnTo>
                <a:lnTo>
                  <a:pt x="5888" y="11510"/>
                </a:lnTo>
                <a:lnTo>
                  <a:pt x="5815" y="11631"/>
                </a:lnTo>
                <a:lnTo>
                  <a:pt x="5037" y="11656"/>
                </a:lnTo>
                <a:lnTo>
                  <a:pt x="5353" y="11339"/>
                </a:lnTo>
                <a:lnTo>
                  <a:pt x="5572" y="11169"/>
                </a:lnTo>
                <a:lnTo>
                  <a:pt x="5596" y="11120"/>
                </a:lnTo>
                <a:close/>
                <a:moveTo>
                  <a:pt x="5134" y="11145"/>
                </a:moveTo>
                <a:lnTo>
                  <a:pt x="4964" y="11291"/>
                </a:lnTo>
                <a:lnTo>
                  <a:pt x="4794" y="11461"/>
                </a:lnTo>
                <a:lnTo>
                  <a:pt x="4769" y="11510"/>
                </a:lnTo>
                <a:lnTo>
                  <a:pt x="4769" y="11583"/>
                </a:lnTo>
                <a:lnTo>
                  <a:pt x="4769" y="11631"/>
                </a:lnTo>
                <a:lnTo>
                  <a:pt x="4794" y="11656"/>
                </a:lnTo>
                <a:lnTo>
                  <a:pt x="4137" y="11680"/>
                </a:lnTo>
                <a:lnTo>
                  <a:pt x="4137" y="11680"/>
                </a:lnTo>
                <a:lnTo>
                  <a:pt x="4258" y="11510"/>
                </a:lnTo>
                <a:lnTo>
                  <a:pt x="4404" y="11388"/>
                </a:lnTo>
                <a:lnTo>
                  <a:pt x="4575" y="11266"/>
                </a:lnTo>
                <a:lnTo>
                  <a:pt x="4672" y="11218"/>
                </a:lnTo>
                <a:lnTo>
                  <a:pt x="4721" y="11145"/>
                </a:lnTo>
                <a:close/>
                <a:moveTo>
                  <a:pt x="8541" y="0"/>
                </a:moveTo>
                <a:lnTo>
                  <a:pt x="8468" y="49"/>
                </a:lnTo>
                <a:lnTo>
                  <a:pt x="8395" y="146"/>
                </a:lnTo>
                <a:lnTo>
                  <a:pt x="8370" y="244"/>
                </a:lnTo>
                <a:lnTo>
                  <a:pt x="8346" y="463"/>
                </a:lnTo>
                <a:lnTo>
                  <a:pt x="8370" y="706"/>
                </a:lnTo>
                <a:lnTo>
                  <a:pt x="8419" y="949"/>
                </a:lnTo>
                <a:lnTo>
                  <a:pt x="4842" y="974"/>
                </a:lnTo>
                <a:lnTo>
                  <a:pt x="2555" y="998"/>
                </a:lnTo>
                <a:lnTo>
                  <a:pt x="1411" y="1022"/>
                </a:lnTo>
                <a:lnTo>
                  <a:pt x="827" y="1022"/>
                </a:lnTo>
                <a:lnTo>
                  <a:pt x="511" y="1047"/>
                </a:lnTo>
                <a:lnTo>
                  <a:pt x="243" y="1120"/>
                </a:lnTo>
                <a:lnTo>
                  <a:pt x="195" y="1144"/>
                </a:lnTo>
                <a:lnTo>
                  <a:pt x="170" y="1193"/>
                </a:lnTo>
                <a:lnTo>
                  <a:pt x="146" y="1241"/>
                </a:lnTo>
                <a:lnTo>
                  <a:pt x="170" y="1290"/>
                </a:lnTo>
                <a:lnTo>
                  <a:pt x="146" y="1314"/>
                </a:lnTo>
                <a:lnTo>
                  <a:pt x="73" y="1509"/>
                </a:lnTo>
                <a:lnTo>
                  <a:pt x="24" y="1704"/>
                </a:lnTo>
                <a:lnTo>
                  <a:pt x="0" y="1923"/>
                </a:lnTo>
                <a:lnTo>
                  <a:pt x="0" y="2142"/>
                </a:lnTo>
                <a:lnTo>
                  <a:pt x="24" y="2580"/>
                </a:lnTo>
                <a:lnTo>
                  <a:pt x="73" y="2993"/>
                </a:lnTo>
                <a:lnTo>
                  <a:pt x="97" y="3626"/>
                </a:lnTo>
                <a:lnTo>
                  <a:pt x="122" y="4234"/>
                </a:lnTo>
                <a:lnTo>
                  <a:pt x="122" y="5475"/>
                </a:lnTo>
                <a:lnTo>
                  <a:pt x="97" y="6302"/>
                </a:lnTo>
                <a:lnTo>
                  <a:pt x="73" y="7130"/>
                </a:lnTo>
                <a:lnTo>
                  <a:pt x="49" y="7957"/>
                </a:lnTo>
                <a:lnTo>
                  <a:pt x="49" y="8784"/>
                </a:lnTo>
                <a:lnTo>
                  <a:pt x="73" y="9563"/>
                </a:lnTo>
                <a:lnTo>
                  <a:pt x="97" y="10317"/>
                </a:lnTo>
                <a:lnTo>
                  <a:pt x="146" y="11072"/>
                </a:lnTo>
                <a:lnTo>
                  <a:pt x="170" y="11850"/>
                </a:lnTo>
                <a:lnTo>
                  <a:pt x="195" y="11923"/>
                </a:lnTo>
                <a:lnTo>
                  <a:pt x="219" y="11972"/>
                </a:lnTo>
                <a:lnTo>
                  <a:pt x="268" y="12020"/>
                </a:lnTo>
                <a:lnTo>
                  <a:pt x="316" y="12045"/>
                </a:lnTo>
                <a:lnTo>
                  <a:pt x="438" y="12045"/>
                </a:lnTo>
                <a:lnTo>
                  <a:pt x="511" y="12020"/>
                </a:lnTo>
                <a:lnTo>
                  <a:pt x="560" y="11996"/>
                </a:lnTo>
                <a:lnTo>
                  <a:pt x="560" y="11972"/>
                </a:lnTo>
                <a:lnTo>
                  <a:pt x="681" y="11923"/>
                </a:lnTo>
                <a:lnTo>
                  <a:pt x="803" y="11899"/>
                </a:lnTo>
                <a:lnTo>
                  <a:pt x="949" y="11874"/>
                </a:lnTo>
                <a:lnTo>
                  <a:pt x="1119" y="11874"/>
                </a:lnTo>
                <a:lnTo>
                  <a:pt x="1436" y="11899"/>
                </a:lnTo>
                <a:lnTo>
                  <a:pt x="1679" y="11923"/>
                </a:lnTo>
                <a:lnTo>
                  <a:pt x="2360" y="11972"/>
                </a:lnTo>
                <a:lnTo>
                  <a:pt x="3042" y="12045"/>
                </a:lnTo>
                <a:lnTo>
                  <a:pt x="3747" y="12093"/>
                </a:lnTo>
                <a:lnTo>
                  <a:pt x="4477" y="12118"/>
                </a:lnTo>
                <a:lnTo>
                  <a:pt x="4404" y="12215"/>
                </a:lnTo>
                <a:lnTo>
                  <a:pt x="4307" y="12337"/>
                </a:lnTo>
                <a:lnTo>
                  <a:pt x="4161" y="12580"/>
                </a:lnTo>
                <a:lnTo>
                  <a:pt x="3991" y="13018"/>
                </a:lnTo>
                <a:lnTo>
                  <a:pt x="3845" y="13334"/>
                </a:lnTo>
                <a:lnTo>
                  <a:pt x="3674" y="13651"/>
                </a:lnTo>
                <a:lnTo>
                  <a:pt x="3358" y="14283"/>
                </a:lnTo>
                <a:lnTo>
                  <a:pt x="3236" y="14502"/>
                </a:lnTo>
                <a:lnTo>
                  <a:pt x="3139" y="14746"/>
                </a:lnTo>
                <a:lnTo>
                  <a:pt x="3090" y="14843"/>
                </a:lnTo>
                <a:lnTo>
                  <a:pt x="3090" y="14965"/>
                </a:lnTo>
                <a:lnTo>
                  <a:pt x="3090" y="15086"/>
                </a:lnTo>
                <a:lnTo>
                  <a:pt x="3139" y="15232"/>
                </a:lnTo>
                <a:lnTo>
                  <a:pt x="3188" y="15281"/>
                </a:lnTo>
                <a:lnTo>
                  <a:pt x="3236" y="15305"/>
                </a:lnTo>
                <a:lnTo>
                  <a:pt x="3309" y="15330"/>
                </a:lnTo>
                <a:lnTo>
                  <a:pt x="3382" y="15305"/>
                </a:lnTo>
                <a:lnTo>
                  <a:pt x="3480" y="15281"/>
                </a:lnTo>
                <a:lnTo>
                  <a:pt x="3553" y="15208"/>
                </a:lnTo>
                <a:lnTo>
                  <a:pt x="3601" y="15159"/>
                </a:lnTo>
                <a:lnTo>
                  <a:pt x="3650" y="15086"/>
                </a:lnTo>
                <a:lnTo>
                  <a:pt x="3747" y="14916"/>
                </a:lnTo>
                <a:lnTo>
                  <a:pt x="3820" y="14721"/>
                </a:lnTo>
                <a:lnTo>
                  <a:pt x="4088" y="14210"/>
                </a:lnTo>
                <a:lnTo>
                  <a:pt x="4331" y="13699"/>
                </a:lnTo>
                <a:lnTo>
                  <a:pt x="4526" y="13237"/>
                </a:lnTo>
                <a:lnTo>
                  <a:pt x="4721" y="12750"/>
                </a:lnTo>
                <a:lnTo>
                  <a:pt x="4867" y="12434"/>
                </a:lnTo>
                <a:lnTo>
                  <a:pt x="4939" y="12264"/>
                </a:lnTo>
                <a:lnTo>
                  <a:pt x="4988" y="12118"/>
                </a:lnTo>
                <a:lnTo>
                  <a:pt x="6180" y="12045"/>
                </a:lnTo>
                <a:lnTo>
                  <a:pt x="7348" y="11996"/>
                </a:lnTo>
                <a:lnTo>
                  <a:pt x="7932" y="11996"/>
                </a:lnTo>
                <a:lnTo>
                  <a:pt x="8516" y="12020"/>
                </a:lnTo>
                <a:lnTo>
                  <a:pt x="9684" y="12020"/>
                </a:lnTo>
                <a:lnTo>
                  <a:pt x="10341" y="11996"/>
                </a:lnTo>
                <a:lnTo>
                  <a:pt x="10998" y="11947"/>
                </a:lnTo>
                <a:lnTo>
                  <a:pt x="11631" y="11874"/>
                </a:lnTo>
                <a:lnTo>
                  <a:pt x="12337" y="11874"/>
                </a:lnTo>
                <a:lnTo>
                  <a:pt x="12337" y="11996"/>
                </a:lnTo>
                <a:lnTo>
                  <a:pt x="12434" y="12410"/>
                </a:lnTo>
                <a:lnTo>
                  <a:pt x="12580" y="12799"/>
                </a:lnTo>
                <a:lnTo>
                  <a:pt x="12775" y="13188"/>
                </a:lnTo>
                <a:lnTo>
                  <a:pt x="12969" y="13578"/>
                </a:lnTo>
                <a:lnTo>
                  <a:pt x="13188" y="13943"/>
                </a:lnTo>
                <a:lnTo>
                  <a:pt x="13431" y="14308"/>
                </a:lnTo>
                <a:lnTo>
                  <a:pt x="13918" y="15013"/>
                </a:lnTo>
                <a:lnTo>
                  <a:pt x="14015" y="15111"/>
                </a:lnTo>
                <a:lnTo>
                  <a:pt x="14137" y="15159"/>
                </a:lnTo>
                <a:lnTo>
                  <a:pt x="14259" y="15135"/>
                </a:lnTo>
                <a:lnTo>
                  <a:pt x="14356" y="15111"/>
                </a:lnTo>
                <a:lnTo>
                  <a:pt x="14453" y="15038"/>
                </a:lnTo>
                <a:lnTo>
                  <a:pt x="14502" y="14940"/>
                </a:lnTo>
                <a:lnTo>
                  <a:pt x="14502" y="14819"/>
                </a:lnTo>
                <a:lnTo>
                  <a:pt x="14478" y="14770"/>
                </a:lnTo>
                <a:lnTo>
                  <a:pt x="14453" y="14697"/>
                </a:lnTo>
                <a:lnTo>
                  <a:pt x="13991" y="14040"/>
                </a:lnTo>
                <a:lnTo>
                  <a:pt x="13577" y="13359"/>
                </a:lnTo>
                <a:lnTo>
                  <a:pt x="13383" y="12994"/>
                </a:lnTo>
                <a:lnTo>
                  <a:pt x="13188" y="12653"/>
                </a:lnTo>
                <a:lnTo>
                  <a:pt x="13042" y="12288"/>
                </a:lnTo>
                <a:lnTo>
                  <a:pt x="12872" y="11899"/>
                </a:lnTo>
                <a:lnTo>
                  <a:pt x="13918" y="11947"/>
                </a:lnTo>
                <a:lnTo>
                  <a:pt x="14940" y="11996"/>
                </a:lnTo>
                <a:lnTo>
                  <a:pt x="15451" y="11996"/>
                </a:lnTo>
                <a:lnTo>
                  <a:pt x="15986" y="11972"/>
                </a:lnTo>
                <a:lnTo>
                  <a:pt x="16497" y="11947"/>
                </a:lnTo>
                <a:lnTo>
                  <a:pt x="17008" y="11899"/>
                </a:lnTo>
                <a:lnTo>
                  <a:pt x="17057" y="11874"/>
                </a:lnTo>
                <a:lnTo>
                  <a:pt x="17106" y="11947"/>
                </a:lnTo>
                <a:lnTo>
                  <a:pt x="17154" y="11996"/>
                </a:lnTo>
                <a:lnTo>
                  <a:pt x="17325" y="11996"/>
                </a:lnTo>
                <a:lnTo>
                  <a:pt x="17398" y="11947"/>
                </a:lnTo>
                <a:lnTo>
                  <a:pt x="17446" y="11899"/>
                </a:lnTo>
                <a:lnTo>
                  <a:pt x="17495" y="11802"/>
                </a:lnTo>
                <a:lnTo>
                  <a:pt x="17495" y="11704"/>
                </a:lnTo>
                <a:lnTo>
                  <a:pt x="17446" y="11339"/>
                </a:lnTo>
                <a:lnTo>
                  <a:pt x="17398" y="10950"/>
                </a:lnTo>
                <a:lnTo>
                  <a:pt x="17373" y="10171"/>
                </a:lnTo>
                <a:lnTo>
                  <a:pt x="17398" y="9393"/>
                </a:lnTo>
                <a:lnTo>
                  <a:pt x="17373" y="8614"/>
                </a:lnTo>
                <a:lnTo>
                  <a:pt x="17373" y="7008"/>
                </a:lnTo>
                <a:lnTo>
                  <a:pt x="17349" y="5402"/>
                </a:lnTo>
                <a:lnTo>
                  <a:pt x="17349" y="2507"/>
                </a:lnTo>
                <a:lnTo>
                  <a:pt x="17373" y="2239"/>
                </a:lnTo>
                <a:lnTo>
                  <a:pt x="17373" y="1898"/>
                </a:lnTo>
                <a:lnTo>
                  <a:pt x="17349" y="1728"/>
                </a:lnTo>
                <a:lnTo>
                  <a:pt x="17325" y="1558"/>
                </a:lnTo>
                <a:lnTo>
                  <a:pt x="17276" y="1436"/>
                </a:lnTo>
                <a:lnTo>
                  <a:pt x="17203" y="1314"/>
                </a:lnTo>
                <a:lnTo>
                  <a:pt x="17203" y="1241"/>
                </a:lnTo>
                <a:lnTo>
                  <a:pt x="17203" y="1193"/>
                </a:lnTo>
                <a:lnTo>
                  <a:pt x="17179" y="1144"/>
                </a:lnTo>
                <a:lnTo>
                  <a:pt x="17154" y="1095"/>
                </a:lnTo>
                <a:lnTo>
                  <a:pt x="17033" y="1047"/>
                </a:lnTo>
                <a:lnTo>
                  <a:pt x="16911" y="998"/>
                </a:lnTo>
                <a:lnTo>
                  <a:pt x="16789" y="974"/>
                </a:lnTo>
                <a:lnTo>
                  <a:pt x="16643" y="974"/>
                </a:lnTo>
                <a:lnTo>
                  <a:pt x="16351" y="998"/>
                </a:lnTo>
                <a:lnTo>
                  <a:pt x="16108" y="998"/>
                </a:lnTo>
                <a:lnTo>
                  <a:pt x="15062" y="974"/>
                </a:lnTo>
                <a:lnTo>
                  <a:pt x="14015" y="925"/>
                </a:lnTo>
                <a:lnTo>
                  <a:pt x="13456" y="901"/>
                </a:lnTo>
                <a:lnTo>
                  <a:pt x="12872" y="876"/>
                </a:lnTo>
                <a:lnTo>
                  <a:pt x="11704" y="901"/>
                </a:lnTo>
                <a:lnTo>
                  <a:pt x="9392" y="949"/>
                </a:lnTo>
                <a:lnTo>
                  <a:pt x="8930" y="949"/>
                </a:lnTo>
                <a:lnTo>
                  <a:pt x="8954" y="852"/>
                </a:lnTo>
                <a:lnTo>
                  <a:pt x="8954" y="779"/>
                </a:lnTo>
                <a:lnTo>
                  <a:pt x="8954" y="706"/>
                </a:lnTo>
                <a:lnTo>
                  <a:pt x="8906" y="609"/>
                </a:lnTo>
                <a:lnTo>
                  <a:pt x="8881" y="584"/>
                </a:lnTo>
                <a:lnTo>
                  <a:pt x="8857" y="463"/>
                </a:lnTo>
                <a:lnTo>
                  <a:pt x="8833" y="244"/>
                </a:lnTo>
                <a:lnTo>
                  <a:pt x="8808" y="146"/>
                </a:lnTo>
                <a:lnTo>
                  <a:pt x="8735" y="49"/>
                </a:lnTo>
                <a:lnTo>
                  <a:pt x="8662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Shape 53"/>
          <p:cNvSpPr/>
          <p:nvPr/>
        </p:nvSpPr>
        <p:spPr>
          <a:xfrm>
            <a:off x="4141750" y="281249"/>
            <a:ext cx="788694" cy="805192"/>
          </a:xfrm>
          <a:custGeom>
            <a:avLst/>
            <a:gdLst/>
            <a:ahLst/>
            <a:cxnLst/>
            <a:rect l="0" t="0" r="0" b="0"/>
            <a:pathLst>
              <a:path w="67641" h="69056" extrusionOk="0">
                <a:moveTo>
                  <a:pt x="49622" y="2736"/>
                </a:moveTo>
                <a:lnTo>
                  <a:pt x="49622" y="2736"/>
                </a:lnTo>
                <a:lnTo>
                  <a:pt x="49622" y="2736"/>
                </a:lnTo>
                <a:close/>
                <a:moveTo>
                  <a:pt x="59622" y="55565"/>
                </a:moveTo>
                <a:lnTo>
                  <a:pt x="59622" y="55565"/>
                </a:lnTo>
                <a:lnTo>
                  <a:pt x="59622" y="55565"/>
                </a:lnTo>
                <a:close/>
                <a:moveTo>
                  <a:pt x="35471" y="0"/>
                </a:moveTo>
                <a:lnTo>
                  <a:pt x="34433" y="95"/>
                </a:lnTo>
                <a:lnTo>
                  <a:pt x="33584" y="189"/>
                </a:lnTo>
                <a:lnTo>
                  <a:pt x="32735" y="378"/>
                </a:lnTo>
                <a:lnTo>
                  <a:pt x="32169" y="566"/>
                </a:lnTo>
                <a:lnTo>
                  <a:pt x="31509" y="472"/>
                </a:lnTo>
                <a:lnTo>
                  <a:pt x="30754" y="472"/>
                </a:lnTo>
                <a:lnTo>
                  <a:pt x="29339" y="566"/>
                </a:lnTo>
                <a:lnTo>
                  <a:pt x="27830" y="849"/>
                </a:lnTo>
                <a:lnTo>
                  <a:pt x="26320" y="1321"/>
                </a:lnTo>
                <a:lnTo>
                  <a:pt x="24811" y="1981"/>
                </a:lnTo>
                <a:lnTo>
                  <a:pt x="23207" y="2736"/>
                </a:lnTo>
                <a:lnTo>
                  <a:pt x="21698" y="3585"/>
                </a:lnTo>
                <a:lnTo>
                  <a:pt x="20188" y="4623"/>
                </a:lnTo>
                <a:lnTo>
                  <a:pt x="18679" y="5661"/>
                </a:lnTo>
                <a:lnTo>
                  <a:pt x="17170" y="6793"/>
                </a:lnTo>
                <a:lnTo>
                  <a:pt x="15754" y="8019"/>
                </a:lnTo>
                <a:lnTo>
                  <a:pt x="14434" y="9151"/>
                </a:lnTo>
                <a:lnTo>
                  <a:pt x="11981" y="11510"/>
                </a:lnTo>
                <a:lnTo>
                  <a:pt x="10000" y="13774"/>
                </a:lnTo>
                <a:lnTo>
                  <a:pt x="7736" y="16981"/>
                </a:lnTo>
                <a:lnTo>
                  <a:pt x="8019" y="16321"/>
                </a:lnTo>
                <a:lnTo>
                  <a:pt x="8302" y="15660"/>
                </a:lnTo>
                <a:lnTo>
                  <a:pt x="7736" y="16604"/>
                </a:lnTo>
                <a:lnTo>
                  <a:pt x="7075" y="17642"/>
                </a:lnTo>
                <a:lnTo>
                  <a:pt x="7170" y="17830"/>
                </a:lnTo>
                <a:lnTo>
                  <a:pt x="6509" y="18868"/>
                </a:lnTo>
                <a:lnTo>
                  <a:pt x="7075" y="17359"/>
                </a:lnTo>
                <a:lnTo>
                  <a:pt x="6132" y="19057"/>
                </a:lnTo>
                <a:lnTo>
                  <a:pt x="5189" y="20849"/>
                </a:lnTo>
                <a:lnTo>
                  <a:pt x="4434" y="22736"/>
                </a:lnTo>
                <a:lnTo>
                  <a:pt x="3679" y="24622"/>
                </a:lnTo>
                <a:lnTo>
                  <a:pt x="2453" y="28490"/>
                </a:lnTo>
                <a:lnTo>
                  <a:pt x="1321" y="32169"/>
                </a:lnTo>
                <a:lnTo>
                  <a:pt x="1509" y="32264"/>
                </a:lnTo>
                <a:lnTo>
                  <a:pt x="1604" y="32453"/>
                </a:lnTo>
                <a:lnTo>
                  <a:pt x="1604" y="32641"/>
                </a:lnTo>
                <a:lnTo>
                  <a:pt x="1509" y="32924"/>
                </a:lnTo>
                <a:lnTo>
                  <a:pt x="1226" y="33396"/>
                </a:lnTo>
                <a:lnTo>
                  <a:pt x="1038" y="33585"/>
                </a:lnTo>
                <a:lnTo>
                  <a:pt x="1038" y="33773"/>
                </a:lnTo>
                <a:lnTo>
                  <a:pt x="1038" y="35000"/>
                </a:lnTo>
                <a:lnTo>
                  <a:pt x="849" y="36132"/>
                </a:lnTo>
                <a:lnTo>
                  <a:pt x="660" y="37358"/>
                </a:lnTo>
                <a:lnTo>
                  <a:pt x="472" y="38867"/>
                </a:lnTo>
                <a:lnTo>
                  <a:pt x="283" y="38301"/>
                </a:lnTo>
                <a:lnTo>
                  <a:pt x="94" y="39811"/>
                </a:lnTo>
                <a:lnTo>
                  <a:pt x="0" y="41509"/>
                </a:lnTo>
                <a:lnTo>
                  <a:pt x="94" y="43301"/>
                </a:lnTo>
                <a:lnTo>
                  <a:pt x="283" y="44056"/>
                </a:lnTo>
                <a:lnTo>
                  <a:pt x="472" y="44622"/>
                </a:lnTo>
                <a:lnTo>
                  <a:pt x="566" y="45660"/>
                </a:lnTo>
                <a:lnTo>
                  <a:pt x="755" y="46792"/>
                </a:lnTo>
                <a:lnTo>
                  <a:pt x="1226" y="48962"/>
                </a:lnTo>
                <a:lnTo>
                  <a:pt x="1981" y="51037"/>
                </a:lnTo>
                <a:lnTo>
                  <a:pt x="2924" y="53112"/>
                </a:lnTo>
                <a:lnTo>
                  <a:pt x="4057" y="55094"/>
                </a:lnTo>
                <a:lnTo>
                  <a:pt x="5283" y="56980"/>
                </a:lnTo>
                <a:lnTo>
                  <a:pt x="6698" y="58678"/>
                </a:lnTo>
                <a:lnTo>
                  <a:pt x="8113" y="60282"/>
                </a:lnTo>
                <a:lnTo>
                  <a:pt x="9056" y="61131"/>
                </a:lnTo>
                <a:lnTo>
                  <a:pt x="10000" y="61980"/>
                </a:lnTo>
                <a:lnTo>
                  <a:pt x="11038" y="62829"/>
                </a:lnTo>
                <a:lnTo>
                  <a:pt x="12075" y="63584"/>
                </a:lnTo>
                <a:lnTo>
                  <a:pt x="14339" y="64905"/>
                </a:lnTo>
                <a:lnTo>
                  <a:pt x="16604" y="66131"/>
                </a:lnTo>
                <a:lnTo>
                  <a:pt x="19056" y="67169"/>
                </a:lnTo>
                <a:lnTo>
                  <a:pt x="21509" y="67923"/>
                </a:lnTo>
                <a:lnTo>
                  <a:pt x="24056" y="68584"/>
                </a:lnTo>
                <a:lnTo>
                  <a:pt x="26603" y="69055"/>
                </a:lnTo>
                <a:lnTo>
                  <a:pt x="27830" y="69055"/>
                </a:lnTo>
                <a:lnTo>
                  <a:pt x="30188" y="68867"/>
                </a:lnTo>
                <a:lnTo>
                  <a:pt x="33113" y="68678"/>
                </a:lnTo>
                <a:lnTo>
                  <a:pt x="36509" y="68301"/>
                </a:lnTo>
                <a:lnTo>
                  <a:pt x="39811" y="67923"/>
                </a:lnTo>
                <a:lnTo>
                  <a:pt x="42735" y="67452"/>
                </a:lnTo>
                <a:lnTo>
                  <a:pt x="44905" y="66980"/>
                </a:lnTo>
                <a:lnTo>
                  <a:pt x="45565" y="66791"/>
                </a:lnTo>
                <a:lnTo>
                  <a:pt x="45943" y="66508"/>
                </a:lnTo>
                <a:lnTo>
                  <a:pt x="47358" y="65942"/>
                </a:lnTo>
                <a:lnTo>
                  <a:pt x="48018" y="65565"/>
                </a:lnTo>
                <a:lnTo>
                  <a:pt x="48678" y="65188"/>
                </a:lnTo>
                <a:lnTo>
                  <a:pt x="47924" y="65471"/>
                </a:lnTo>
                <a:lnTo>
                  <a:pt x="51509" y="62924"/>
                </a:lnTo>
                <a:lnTo>
                  <a:pt x="53301" y="61508"/>
                </a:lnTo>
                <a:lnTo>
                  <a:pt x="55093" y="59905"/>
                </a:lnTo>
                <a:lnTo>
                  <a:pt x="55093" y="59905"/>
                </a:lnTo>
                <a:lnTo>
                  <a:pt x="54810" y="60376"/>
                </a:lnTo>
                <a:lnTo>
                  <a:pt x="54339" y="60754"/>
                </a:lnTo>
                <a:lnTo>
                  <a:pt x="55376" y="59999"/>
                </a:lnTo>
                <a:lnTo>
                  <a:pt x="56320" y="59056"/>
                </a:lnTo>
                <a:lnTo>
                  <a:pt x="57075" y="58395"/>
                </a:lnTo>
                <a:lnTo>
                  <a:pt x="57169" y="58207"/>
                </a:lnTo>
                <a:lnTo>
                  <a:pt x="57075" y="58207"/>
                </a:lnTo>
                <a:lnTo>
                  <a:pt x="57924" y="57546"/>
                </a:lnTo>
                <a:lnTo>
                  <a:pt x="58678" y="56697"/>
                </a:lnTo>
                <a:lnTo>
                  <a:pt x="59339" y="55754"/>
                </a:lnTo>
                <a:lnTo>
                  <a:pt x="59905" y="54905"/>
                </a:lnTo>
                <a:lnTo>
                  <a:pt x="59716" y="54999"/>
                </a:lnTo>
                <a:lnTo>
                  <a:pt x="59622" y="54999"/>
                </a:lnTo>
                <a:lnTo>
                  <a:pt x="59810" y="54622"/>
                </a:lnTo>
                <a:lnTo>
                  <a:pt x="59150" y="55565"/>
                </a:lnTo>
                <a:lnTo>
                  <a:pt x="59527" y="55094"/>
                </a:lnTo>
                <a:lnTo>
                  <a:pt x="59433" y="55377"/>
                </a:lnTo>
                <a:lnTo>
                  <a:pt x="58867" y="56037"/>
                </a:lnTo>
                <a:lnTo>
                  <a:pt x="59056" y="55660"/>
                </a:lnTo>
                <a:lnTo>
                  <a:pt x="59056" y="55660"/>
                </a:lnTo>
                <a:lnTo>
                  <a:pt x="58678" y="56037"/>
                </a:lnTo>
                <a:lnTo>
                  <a:pt x="59810" y="54339"/>
                </a:lnTo>
                <a:lnTo>
                  <a:pt x="60282" y="53490"/>
                </a:lnTo>
                <a:lnTo>
                  <a:pt x="60282" y="53301"/>
                </a:lnTo>
                <a:lnTo>
                  <a:pt x="60188" y="53395"/>
                </a:lnTo>
                <a:lnTo>
                  <a:pt x="60188" y="53395"/>
                </a:lnTo>
                <a:lnTo>
                  <a:pt x="60565" y="52924"/>
                </a:lnTo>
                <a:lnTo>
                  <a:pt x="61037" y="52452"/>
                </a:lnTo>
                <a:lnTo>
                  <a:pt x="61886" y="51509"/>
                </a:lnTo>
                <a:lnTo>
                  <a:pt x="61508" y="52452"/>
                </a:lnTo>
                <a:lnTo>
                  <a:pt x="60848" y="53584"/>
                </a:lnTo>
                <a:lnTo>
                  <a:pt x="59622" y="55565"/>
                </a:lnTo>
                <a:lnTo>
                  <a:pt x="60376" y="54528"/>
                </a:lnTo>
                <a:lnTo>
                  <a:pt x="60942" y="53678"/>
                </a:lnTo>
                <a:lnTo>
                  <a:pt x="61980" y="51792"/>
                </a:lnTo>
                <a:lnTo>
                  <a:pt x="61886" y="51886"/>
                </a:lnTo>
                <a:lnTo>
                  <a:pt x="61886" y="51697"/>
                </a:lnTo>
                <a:lnTo>
                  <a:pt x="62169" y="51037"/>
                </a:lnTo>
                <a:lnTo>
                  <a:pt x="62735" y="49999"/>
                </a:lnTo>
                <a:lnTo>
                  <a:pt x="61508" y="51603"/>
                </a:lnTo>
                <a:lnTo>
                  <a:pt x="61603" y="51037"/>
                </a:lnTo>
                <a:lnTo>
                  <a:pt x="61697" y="50377"/>
                </a:lnTo>
                <a:lnTo>
                  <a:pt x="62169" y="48962"/>
                </a:lnTo>
                <a:lnTo>
                  <a:pt x="62829" y="47358"/>
                </a:lnTo>
                <a:lnTo>
                  <a:pt x="63678" y="45565"/>
                </a:lnTo>
                <a:lnTo>
                  <a:pt x="65376" y="42169"/>
                </a:lnTo>
                <a:lnTo>
                  <a:pt x="66131" y="40660"/>
                </a:lnTo>
                <a:lnTo>
                  <a:pt x="66697" y="39339"/>
                </a:lnTo>
                <a:lnTo>
                  <a:pt x="66603" y="39528"/>
                </a:lnTo>
                <a:lnTo>
                  <a:pt x="66697" y="39056"/>
                </a:lnTo>
                <a:lnTo>
                  <a:pt x="66791" y="38962"/>
                </a:lnTo>
                <a:lnTo>
                  <a:pt x="66791" y="39056"/>
                </a:lnTo>
                <a:lnTo>
                  <a:pt x="66886" y="38584"/>
                </a:lnTo>
                <a:lnTo>
                  <a:pt x="66791" y="38867"/>
                </a:lnTo>
                <a:lnTo>
                  <a:pt x="66980" y="38207"/>
                </a:lnTo>
                <a:lnTo>
                  <a:pt x="67169" y="37264"/>
                </a:lnTo>
                <a:lnTo>
                  <a:pt x="67263" y="36415"/>
                </a:lnTo>
                <a:lnTo>
                  <a:pt x="67357" y="36509"/>
                </a:lnTo>
                <a:lnTo>
                  <a:pt x="67452" y="36509"/>
                </a:lnTo>
                <a:lnTo>
                  <a:pt x="67546" y="35943"/>
                </a:lnTo>
                <a:lnTo>
                  <a:pt x="67546" y="34811"/>
                </a:lnTo>
                <a:lnTo>
                  <a:pt x="67640" y="31037"/>
                </a:lnTo>
                <a:lnTo>
                  <a:pt x="67640" y="28490"/>
                </a:lnTo>
                <a:lnTo>
                  <a:pt x="67546" y="27736"/>
                </a:lnTo>
                <a:lnTo>
                  <a:pt x="67546" y="27547"/>
                </a:lnTo>
                <a:lnTo>
                  <a:pt x="67452" y="27547"/>
                </a:lnTo>
                <a:lnTo>
                  <a:pt x="67074" y="26792"/>
                </a:lnTo>
                <a:lnTo>
                  <a:pt x="66791" y="25660"/>
                </a:lnTo>
                <a:lnTo>
                  <a:pt x="66508" y="24528"/>
                </a:lnTo>
                <a:lnTo>
                  <a:pt x="66414" y="23585"/>
                </a:lnTo>
                <a:lnTo>
                  <a:pt x="66320" y="23679"/>
                </a:lnTo>
                <a:lnTo>
                  <a:pt x="66320" y="23490"/>
                </a:lnTo>
                <a:lnTo>
                  <a:pt x="65942" y="22924"/>
                </a:lnTo>
                <a:lnTo>
                  <a:pt x="65565" y="22358"/>
                </a:lnTo>
                <a:lnTo>
                  <a:pt x="64527" y="21132"/>
                </a:lnTo>
                <a:lnTo>
                  <a:pt x="63584" y="19906"/>
                </a:lnTo>
                <a:lnTo>
                  <a:pt x="63207" y="19340"/>
                </a:lnTo>
                <a:lnTo>
                  <a:pt x="63018" y="18774"/>
                </a:lnTo>
                <a:lnTo>
                  <a:pt x="63112" y="18962"/>
                </a:lnTo>
                <a:lnTo>
                  <a:pt x="63301" y="19057"/>
                </a:lnTo>
                <a:lnTo>
                  <a:pt x="63301" y="19057"/>
                </a:lnTo>
                <a:lnTo>
                  <a:pt x="63207" y="18868"/>
                </a:lnTo>
                <a:lnTo>
                  <a:pt x="62923" y="18491"/>
                </a:lnTo>
                <a:lnTo>
                  <a:pt x="61980" y="17453"/>
                </a:lnTo>
                <a:lnTo>
                  <a:pt x="61037" y="16509"/>
                </a:lnTo>
                <a:lnTo>
                  <a:pt x="61037" y="16698"/>
                </a:lnTo>
                <a:lnTo>
                  <a:pt x="61037" y="16887"/>
                </a:lnTo>
                <a:lnTo>
                  <a:pt x="60093" y="15943"/>
                </a:lnTo>
                <a:lnTo>
                  <a:pt x="60376" y="16321"/>
                </a:lnTo>
                <a:lnTo>
                  <a:pt x="59527" y="15377"/>
                </a:lnTo>
                <a:lnTo>
                  <a:pt x="59056" y="14906"/>
                </a:lnTo>
                <a:lnTo>
                  <a:pt x="59244" y="14906"/>
                </a:lnTo>
                <a:lnTo>
                  <a:pt x="59905" y="15472"/>
                </a:lnTo>
                <a:lnTo>
                  <a:pt x="59905" y="15472"/>
                </a:lnTo>
                <a:lnTo>
                  <a:pt x="57641" y="13396"/>
                </a:lnTo>
                <a:lnTo>
                  <a:pt x="58112" y="13868"/>
                </a:lnTo>
                <a:lnTo>
                  <a:pt x="56886" y="13019"/>
                </a:lnTo>
                <a:lnTo>
                  <a:pt x="55754" y="12453"/>
                </a:lnTo>
                <a:lnTo>
                  <a:pt x="56603" y="13113"/>
                </a:lnTo>
                <a:lnTo>
                  <a:pt x="57452" y="13774"/>
                </a:lnTo>
                <a:lnTo>
                  <a:pt x="58961" y="15283"/>
                </a:lnTo>
                <a:lnTo>
                  <a:pt x="60376" y="16604"/>
                </a:lnTo>
                <a:lnTo>
                  <a:pt x="61225" y="17264"/>
                </a:lnTo>
                <a:lnTo>
                  <a:pt x="62074" y="17925"/>
                </a:lnTo>
                <a:lnTo>
                  <a:pt x="62074" y="17925"/>
                </a:lnTo>
                <a:lnTo>
                  <a:pt x="61414" y="17547"/>
                </a:lnTo>
                <a:lnTo>
                  <a:pt x="60659" y="16981"/>
                </a:lnTo>
                <a:lnTo>
                  <a:pt x="60754" y="17264"/>
                </a:lnTo>
                <a:lnTo>
                  <a:pt x="60942" y="17642"/>
                </a:lnTo>
                <a:lnTo>
                  <a:pt x="61980" y="19151"/>
                </a:lnTo>
                <a:lnTo>
                  <a:pt x="63301" y="20943"/>
                </a:lnTo>
                <a:lnTo>
                  <a:pt x="63207" y="20943"/>
                </a:lnTo>
                <a:lnTo>
                  <a:pt x="63395" y="21038"/>
                </a:lnTo>
                <a:lnTo>
                  <a:pt x="63490" y="21321"/>
                </a:lnTo>
                <a:lnTo>
                  <a:pt x="63678" y="21604"/>
                </a:lnTo>
                <a:lnTo>
                  <a:pt x="63773" y="21698"/>
                </a:lnTo>
                <a:lnTo>
                  <a:pt x="63584" y="21321"/>
                </a:lnTo>
                <a:lnTo>
                  <a:pt x="63584" y="21321"/>
                </a:lnTo>
                <a:lnTo>
                  <a:pt x="64244" y="22170"/>
                </a:lnTo>
                <a:lnTo>
                  <a:pt x="64716" y="22641"/>
                </a:lnTo>
                <a:lnTo>
                  <a:pt x="64905" y="22830"/>
                </a:lnTo>
                <a:lnTo>
                  <a:pt x="64999" y="22830"/>
                </a:lnTo>
                <a:lnTo>
                  <a:pt x="64999" y="22641"/>
                </a:lnTo>
                <a:lnTo>
                  <a:pt x="64905" y="22358"/>
                </a:lnTo>
                <a:lnTo>
                  <a:pt x="65282" y="23207"/>
                </a:lnTo>
                <a:lnTo>
                  <a:pt x="65565" y="24056"/>
                </a:lnTo>
                <a:lnTo>
                  <a:pt x="66225" y="25943"/>
                </a:lnTo>
                <a:lnTo>
                  <a:pt x="66697" y="27830"/>
                </a:lnTo>
                <a:lnTo>
                  <a:pt x="66886" y="28490"/>
                </a:lnTo>
                <a:lnTo>
                  <a:pt x="66980" y="28868"/>
                </a:lnTo>
                <a:lnTo>
                  <a:pt x="66886" y="28962"/>
                </a:lnTo>
                <a:lnTo>
                  <a:pt x="66697" y="28679"/>
                </a:lnTo>
                <a:lnTo>
                  <a:pt x="66697" y="29245"/>
                </a:lnTo>
                <a:lnTo>
                  <a:pt x="66791" y="29905"/>
                </a:lnTo>
                <a:lnTo>
                  <a:pt x="66886" y="29905"/>
                </a:lnTo>
                <a:lnTo>
                  <a:pt x="66886" y="30094"/>
                </a:lnTo>
                <a:lnTo>
                  <a:pt x="66886" y="30566"/>
                </a:lnTo>
                <a:lnTo>
                  <a:pt x="66697" y="30377"/>
                </a:lnTo>
                <a:lnTo>
                  <a:pt x="66603" y="30188"/>
                </a:lnTo>
                <a:lnTo>
                  <a:pt x="66603" y="30094"/>
                </a:lnTo>
                <a:lnTo>
                  <a:pt x="66697" y="29905"/>
                </a:lnTo>
                <a:lnTo>
                  <a:pt x="66508" y="28679"/>
                </a:lnTo>
                <a:lnTo>
                  <a:pt x="66225" y="27358"/>
                </a:lnTo>
                <a:lnTo>
                  <a:pt x="66603" y="30283"/>
                </a:lnTo>
                <a:lnTo>
                  <a:pt x="66697" y="31792"/>
                </a:lnTo>
                <a:lnTo>
                  <a:pt x="66697" y="33302"/>
                </a:lnTo>
                <a:lnTo>
                  <a:pt x="66603" y="34717"/>
                </a:lnTo>
                <a:lnTo>
                  <a:pt x="66414" y="36226"/>
                </a:lnTo>
                <a:lnTo>
                  <a:pt x="66131" y="37547"/>
                </a:lnTo>
                <a:lnTo>
                  <a:pt x="65659" y="38962"/>
                </a:lnTo>
                <a:lnTo>
                  <a:pt x="65848" y="38584"/>
                </a:lnTo>
                <a:lnTo>
                  <a:pt x="65942" y="38584"/>
                </a:lnTo>
                <a:lnTo>
                  <a:pt x="65848" y="39245"/>
                </a:lnTo>
                <a:lnTo>
                  <a:pt x="65565" y="40188"/>
                </a:lnTo>
                <a:lnTo>
                  <a:pt x="65471" y="40471"/>
                </a:lnTo>
                <a:lnTo>
                  <a:pt x="65282" y="40660"/>
                </a:lnTo>
                <a:lnTo>
                  <a:pt x="65282" y="40566"/>
                </a:lnTo>
                <a:lnTo>
                  <a:pt x="65093" y="41132"/>
                </a:lnTo>
                <a:lnTo>
                  <a:pt x="64433" y="43018"/>
                </a:lnTo>
                <a:lnTo>
                  <a:pt x="63678" y="45282"/>
                </a:lnTo>
                <a:lnTo>
                  <a:pt x="62735" y="47264"/>
                </a:lnTo>
                <a:lnTo>
                  <a:pt x="61697" y="49056"/>
                </a:lnTo>
                <a:lnTo>
                  <a:pt x="60659" y="50943"/>
                </a:lnTo>
                <a:lnTo>
                  <a:pt x="59433" y="52735"/>
                </a:lnTo>
                <a:lnTo>
                  <a:pt x="58207" y="54433"/>
                </a:lnTo>
                <a:lnTo>
                  <a:pt x="56886" y="56037"/>
                </a:lnTo>
                <a:lnTo>
                  <a:pt x="55376" y="57641"/>
                </a:lnTo>
                <a:lnTo>
                  <a:pt x="53867" y="59150"/>
                </a:lnTo>
                <a:lnTo>
                  <a:pt x="52169" y="60376"/>
                </a:lnTo>
                <a:lnTo>
                  <a:pt x="48961" y="62452"/>
                </a:lnTo>
                <a:lnTo>
                  <a:pt x="44528" y="65282"/>
                </a:lnTo>
                <a:lnTo>
                  <a:pt x="44622" y="65188"/>
                </a:lnTo>
                <a:lnTo>
                  <a:pt x="44716" y="65093"/>
                </a:lnTo>
                <a:lnTo>
                  <a:pt x="45094" y="64810"/>
                </a:lnTo>
                <a:lnTo>
                  <a:pt x="45660" y="64527"/>
                </a:lnTo>
                <a:lnTo>
                  <a:pt x="43867" y="65376"/>
                </a:lnTo>
                <a:lnTo>
                  <a:pt x="43113" y="65754"/>
                </a:lnTo>
                <a:lnTo>
                  <a:pt x="42924" y="65754"/>
                </a:lnTo>
                <a:lnTo>
                  <a:pt x="43113" y="65659"/>
                </a:lnTo>
                <a:lnTo>
                  <a:pt x="41603" y="66037"/>
                </a:lnTo>
                <a:lnTo>
                  <a:pt x="39999" y="66320"/>
                </a:lnTo>
                <a:lnTo>
                  <a:pt x="38396" y="66508"/>
                </a:lnTo>
                <a:lnTo>
                  <a:pt x="36792" y="66697"/>
                </a:lnTo>
                <a:lnTo>
                  <a:pt x="33584" y="66980"/>
                </a:lnTo>
                <a:lnTo>
                  <a:pt x="32169" y="67169"/>
                </a:lnTo>
                <a:lnTo>
                  <a:pt x="30754" y="67357"/>
                </a:lnTo>
                <a:lnTo>
                  <a:pt x="30094" y="67357"/>
                </a:lnTo>
                <a:lnTo>
                  <a:pt x="29339" y="67263"/>
                </a:lnTo>
                <a:lnTo>
                  <a:pt x="27830" y="66886"/>
                </a:lnTo>
                <a:lnTo>
                  <a:pt x="26415" y="66508"/>
                </a:lnTo>
                <a:lnTo>
                  <a:pt x="25754" y="66414"/>
                </a:lnTo>
                <a:lnTo>
                  <a:pt x="25094" y="66414"/>
                </a:lnTo>
                <a:lnTo>
                  <a:pt x="25566" y="66980"/>
                </a:lnTo>
                <a:lnTo>
                  <a:pt x="25471" y="67074"/>
                </a:lnTo>
                <a:lnTo>
                  <a:pt x="25188" y="66980"/>
                </a:lnTo>
                <a:lnTo>
                  <a:pt x="24339" y="66791"/>
                </a:lnTo>
                <a:lnTo>
                  <a:pt x="23773" y="66508"/>
                </a:lnTo>
                <a:lnTo>
                  <a:pt x="24245" y="66414"/>
                </a:lnTo>
                <a:lnTo>
                  <a:pt x="24717" y="66603"/>
                </a:lnTo>
                <a:lnTo>
                  <a:pt x="24811" y="66414"/>
                </a:lnTo>
                <a:lnTo>
                  <a:pt x="24811" y="66320"/>
                </a:lnTo>
                <a:lnTo>
                  <a:pt x="24717" y="66225"/>
                </a:lnTo>
                <a:lnTo>
                  <a:pt x="24528" y="66131"/>
                </a:lnTo>
                <a:lnTo>
                  <a:pt x="24151" y="66225"/>
                </a:lnTo>
                <a:lnTo>
                  <a:pt x="23679" y="66320"/>
                </a:lnTo>
                <a:lnTo>
                  <a:pt x="23018" y="66414"/>
                </a:lnTo>
                <a:lnTo>
                  <a:pt x="23490" y="66225"/>
                </a:lnTo>
                <a:lnTo>
                  <a:pt x="22075" y="65942"/>
                </a:lnTo>
                <a:lnTo>
                  <a:pt x="20943" y="65659"/>
                </a:lnTo>
                <a:lnTo>
                  <a:pt x="20000" y="65282"/>
                </a:lnTo>
                <a:lnTo>
                  <a:pt x="19056" y="64810"/>
                </a:lnTo>
                <a:lnTo>
                  <a:pt x="19056" y="64810"/>
                </a:lnTo>
                <a:lnTo>
                  <a:pt x="19717" y="64999"/>
                </a:lnTo>
                <a:lnTo>
                  <a:pt x="19151" y="64716"/>
                </a:lnTo>
                <a:lnTo>
                  <a:pt x="18962" y="64810"/>
                </a:lnTo>
                <a:lnTo>
                  <a:pt x="19151" y="64905"/>
                </a:lnTo>
                <a:lnTo>
                  <a:pt x="18490" y="64905"/>
                </a:lnTo>
                <a:lnTo>
                  <a:pt x="17830" y="64716"/>
                </a:lnTo>
                <a:lnTo>
                  <a:pt x="17264" y="64527"/>
                </a:lnTo>
                <a:lnTo>
                  <a:pt x="16698" y="64150"/>
                </a:lnTo>
                <a:lnTo>
                  <a:pt x="16981" y="64056"/>
                </a:lnTo>
                <a:lnTo>
                  <a:pt x="17264" y="64150"/>
                </a:lnTo>
                <a:lnTo>
                  <a:pt x="17264" y="64150"/>
                </a:lnTo>
                <a:lnTo>
                  <a:pt x="15188" y="63207"/>
                </a:lnTo>
                <a:lnTo>
                  <a:pt x="14622" y="62829"/>
                </a:lnTo>
                <a:lnTo>
                  <a:pt x="14717" y="62924"/>
                </a:lnTo>
                <a:lnTo>
                  <a:pt x="13773" y="62546"/>
                </a:lnTo>
                <a:lnTo>
                  <a:pt x="12924" y="62075"/>
                </a:lnTo>
                <a:lnTo>
                  <a:pt x="12358" y="61697"/>
                </a:lnTo>
                <a:lnTo>
                  <a:pt x="12264" y="61508"/>
                </a:lnTo>
                <a:lnTo>
                  <a:pt x="12170" y="61320"/>
                </a:lnTo>
                <a:lnTo>
                  <a:pt x="11698" y="60942"/>
                </a:lnTo>
                <a:lnTo>
                  <a:pt x="11132" y="60471"/>
                </a:lnTo>
                <a:lnTo>
                  <a:pt x="9906" y="59244"/>
                </a:lnTo>
                <a:lnTo>
                  <a:pt x="9906" y="59244"/>
                </a:lnTo>
                <a:lnTo>
                  <a:pt x="10566" y="59527"/>
                </a:lnTo>
                <a:lnTo>
                  <a:pt x="9434" y="58584"/>
                </a:lnTo>
                <a:lnTo>
                  <a:pt x="8207" y="57546"/>
                </a:lnTo>
                <a:lnTo>
                  <a:pt x="7547" y="56886"/>
                </a:lnTo>
                <a:lnTo>
                  <a:pt x="6981" y="56131"/>
                </a:lnTo>
                <a:lnTo>
                  <a:pt x="6226" y="55094"/>
                </a:lnTo>
                <a:lnTo>
                  <a:pt x="6415" y="55377"/>
                </a:lnTo>
                <a:lnTo>
                  <a:pt x="6038" y="54905"/>
                </a:lnTo>
                <a:lnTo>
                  <a:pt x="5472" y="54244"/>
                </a:lnTo>
                <a:lnTo>
                  <a:pt x="5283" y="53961"/>
                </a:lnTo>
                <a:lnTo>
                  <a:pt x="5094" y="53867"/>
                </a:lnTo>
                <a:lnTo>
                  <a:pt x="5377" y="54622"/>
                </a:lnTo>
                <a:lnTo>
                  <a:pt x="5849" y="55282"/>
                </a:lnTo>
                <a:lnTo>
                  <a:pt x="6321" y="55943"/>
                </a:lnTo>
                <a:lnTo>
                  <a:pt x="6698" y="56603"/>
                </a:lnTo>
                <a:lnTo>
                  <a:pt x="6226" y="56226"/>
                </a:lnTo>
                <a:lnTo>
                  <a:pt x="5943" y="55848"/>
                </a:lnTo>
                <a:lnTo>
                  <a:pt x="6038" y="56037"/>
                </a:lnTo>
                <a:lnTo>
                  <a:pt x="5943" y="55943"/>
                </a:lnTo>
                <a:lnTo>
                  <a:pt x="5377" y="55188"/>
                </a:lnTo>
                <a:lnTo>
                  <a:pt x="5000" y="54716"/>
                </a:lnTo>
                <a:lnTo>
                  <a:pt x="4717" y="54150"/>
                </a:lnTo>
                <a:lnTo>
                  <a:pt x="4528" y="53678"/>
                </a:lnTo>
                <a:lnTo>
                  <a:pt x="4528" y="53584"/>
                </a:lnTo>
                <a:lnTo>
                  <a:pt x="4623" y="53395"/>
                </a:lnTo>
                <a:lnTo>
                  <a:pt x="5094" y="54244"/>
                </a:lnTo>
                <a:lnTo>
                  <a:pt x="4717" y="53301"/>
                </a:lnTo>
                <a:lnTo>
                  <a:pt x="4528" y="53018"/>
                </a:lnTo>
                <a:lnTo>
                  <a:pt x="4151" y="52263"/>
                </a:lnTo>
                <a:lnTo>
                  <a:pt x="4151" y="52169"/>
                </a:lnTo>
                <a:lnTo>
                  <a:pt x="3774" y="51509"/>
                </a:lnTo>
                <a:lnTo>
                  <a:pt x="3396" y="50660"/>
                </a:lnTo>
                <a:lnTo>
                  <a:pt x="3585" y="51603"/>
                </a:lnTo>
                <a:lnTo>
                  <a:pt x="3396" y="51226"/>
                </a:lnTo>
                <a:lnTo>
                  <a:pt x="3208" y="50848"/>
                </a:lnTo>
                <a:lnTo>
                  <a:pt x="3208" y="50471"/>
                </a:lnTo>
                <a:lnTo>
                  <a:pt x="3208" y="50094"/>
                </a:lnTo>
                <a:lnTo>
                  <a:pt x="3585" y="50754"/>
                </a:lnTo>
                <a:lnTo>
                  <a:pt x="3868" y="51509"/>
                </a:lnTo>
                <a:lnTo>
                  <a:pt x="3868" y="51509"/>
                </a:lnTo>
                <a:lnTo>
                  <a:pt x="3208" y="49528"/>
                </a:lnTo>
                <a:lnTo>
                  <a:pt x="3208" y="49528"/>
                </a:lnTo>
                <a:lnTo>
                  <a:pt x="3868" y="50754"/>
                </a:lnTo>
                <a:lnTo>
                  <a:pt x="3208" y="48962"/>
                </a:lnTo>
                <a:lnTo>
                  <a:pt x="3585" y="49339"/>
                </a:lnTo>
                <a:lnTo>
                  <a:pt x="3774" y="49433"/>
                </a:lnTo>
                <a:lnTo>
                  <a:pt x="3962" y="49528"/>
                </a:lnTo>
                <a:lnTo>
                  <a:pt x="4057" y="49905"/>
                </a:lnTo>
                <a:lnTo>
                  <a:pt x="3868" y="48962"/>
                </a:lnTo>
                <a:lnTo>
                  <a:pt x="3491" y="47924"/>
                </a:lnTo>
                <a:lnTo>
                  <a:pt x="2641" y="45565"/>
                </a:lnTo>
                <a:lnTo>
                  <a:pt x="2170" y="43867"/>
                </a:lnTo>
                <a:lnTo>
                  <a:pt x="1698" y="41886"/>
                </a:lnTo>
                <a:lnTo>
                  <a:pt x="1698" y="41886"/>
                </a:lnTo>
                <a:lnTo>
                  <a:pt x="1887" y="42075"/>
                </a:lnTo>
                <a:lnTo>
                  <a:pt x="1981" y="41981"/>
                </a:lnTo>
                <a:lnTo>
                  <a:pt x="2075" y="42075"/>
                </a:lnTo>
                <a:lnTo>
                  <a:pt x="2264" y="42169"/>
                </a:lnTo>
                <a:lnTo>
                  <a:pt x="2170" y="40283"/>
                </a:lnTo>
                <a:lnTo>
                  <a:pt x="2075" y="38301"/>
                </a:lnTo>
                <a:lnTo>
                  <a:pt x="2170" y="36415"/>
                </a:lnTo>
                <a:lnTo>
                  <a:pt x="2358" y="35566"/>
                </a:lnTo>
                <a:lnTo>
                  <a:pt x="2453" y="34811"/>
                </a:lnTo>
                <a:lnTo>
                  <a:pt x="2830" y="32830"/>
                </a:lnTo>
                <a:lnTo>
                  <a:pt x="2830" y="33207"/>
                </a:lnTo>
                <a:lnTo>
                  <a:pt x="2924" y="33490"/>
                </a:lnTo>
                <a:lnTo>
                  <a:pt x="2924" y="32453"/>
                </a:lnTo>
                <a:lnTo>
                  <a:pt x="3019" y="31415"/>
                </a:lnTo>
                <a:lnTo>
                  <a:pt x="3396" y="29245"/>
                </a:lnTo>
                <a:lnTo>
                  <a:pt x="3868" y="27075"/>
                </a:lnTo>
                <a:lnTo>
                  <a:pt x="4623" y="25000"/>
                </a:lnTo>
                <a:lnTo>
                  <a:pt x="5566" y="22830"/>
                </a:lnTo>
                <a:lnTo>
                  <a:pt x="6604" y="20849"/>
                </a:lnTo>
                <a:lnTo>
                  <a:pt x="7830" y="18868"/>
                </a:lnTo>
                <a:lnTo>
                  <a:pt x="9151" y="16887"/>
                </a:lnTo>
                <a:lnTo>
                  <a:pt x="10566" y="15094"/>
                </a:lnTo>
                <a:lnTo>
                  <a:pt x="12075" y="13302"/>
                </a:lnTo>
                <a:lnTo>
                  <a:pt x="13773" y="11698"/>
                </a:lnTo>
                <a:lnTo>
                  <a:pt x="15377" y="10095"/>
                </a:lnTo>
                <a:lnTo>
                  <a:pt x="17170" y="8679"/>
                </a:lnTo>
                <a:lnTo>
                  <a:pt x="18962" y="7453"/>
                </a:lnTo>
                <a:lnTo>
                  <a:pt x="20754" y="6321"/>
                </a:lnTo>
                <a:lnTo>
                  <a:pt x="22547" y="5378"/>
                </a:lnTo>
                <a:lnTo>
                  <a:pt x="21603" y="6227"/>
                </a:lnTo>
                <a:lnTo>
                  <a:pt x="22641" y="5472"/>
                </a:lnTo>
                <a:lnTo>
                  <a:pt x="23302" y="5095"/>
                </a:lnTo>
                <a:lnTo>
                  <a:pt x="25377" y="4151"/>
                </a:lnTo>
                <a:lnTo>
                  <a:pt x="24811" y="4151"/>
                </a:lnTo>
                <a:lnTo>
                  <a:pt x="25660" y="3774"/>
                </a:lnTo>
                <a:lnTo>
                  <a:pt x="26886" y="3208"/>
                </a:lnTo>
                <a:lnTo>
                  <a:pt x="26603" y="3585"/>
                </a:lnTo>
                <a:lnTo>
                  <a:pt x="26886" y="3585"/>
                </a:lnTo>
                <a:lnTo>
                  <a:pt x="26886" y="3680"/>
                </a:lnTo>
                <a:lnTo>
                  <a:pt x="26792" y="3774"/>
                </a:lnTo>
                <a:lnTo>
                  <a:pt x="28301" y="3302"/>
                </a:lnTo>
                <a:lnTo>
                  <a:pt x="29622" y="2736"/>
                </a:lnTo>
                <a:lnTo>
                  <a:pt x="31037" y="2264"/>
                </a:lnTo>
                <a:lnTo>
                  <a:pt x="31792" y="2076"/>
                </a:lnTo>
                <a:lnTo>
                  <a:pt x="32641" y="1981"/>
                </a:lnTo>
                <a:lnTo>
                  <a:pt x="32547" y="2076"/>
                </a:lnTo>
                <a:lnTo>
                  <a:pt x="32924" y="1981"/>
                </a:lnTo>
                <a:lnTo>
                  <a:pt x="34245" y="1793"/>
                </a:lnTo>
                <a:lnTo>
                  <a:pt x="35848" y="1415"/>
                </a:lnTo>
                <a:lnTo>
                  <a:pt x="36981" y="1132"/>
                </a:lnTo>
                <a:lnTo>
                  <a:pt x="36981" y="1415"/>
                </a:lnTo>
                <a:lnTo>
                  <a:pt x="40943" y="1227"/>
                </a:lnTo>
                <a:lnTo>
                  <a:pt x="41509" y="1038"/>
                </a:lnTo>
                <a:lnTo>
                  <a:pt x="41697" y="1132"/>
                </a:lnTo>
                <a:lnTo>
                  <a:pt x="41509" y="1227"/>
                </a:lnTo>
                <a:lnTo>
                  <a:pt x="41320" y="1321"/>
                </a:lnTo>
                <a:lnTo>
                  <a:pt x="42263" y="1321"/>
                </a:lnTo>
                <a:lnTo>
                  <a:pt x="43113" y="1227"/>
                </a:lnTo>
                <a:lnTo>
                  <a:pt x="43396" y="1415"/>
                </a:lnTo>
                <a:lnTo>
                  <a:pt x="44056" y="1604"/>
                </a:lnTo>
                <a:lnTo>
                  <a:pt x="45943" y="2076"/>
                </a:lnTo>
                <a:lnTo>
                  <a:pt x="48018" y="2359"/>
                </a:lnTo>
                <a:lnTo>
                  <a:pt x="49622" y="2736"/>
                </a:lnTo>
                <a:lnTo>
                  <a:pt x="47641" y="1981"/>
                </a:lnTo>
                <a:lnTo>
                  <a:pt x="45282" y="1321"/>
                </a:lnTo>
                <a:lnTo>
                  <a:pt x="42735" y="755"/>
                </a:lnTo>
                <a:lnTo>
                  <a:pt x="40188" y="283"/>
                </a:lnTo>
                <a:lnTo>
                  <a:pt x="37735" y="95"/>
                </a:lnTo>
                <a:lnTo>
                  <a:pt x="3547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54" name="Shape 54"/>
          <p:cNvSpPr/>
          <p:nvPr/>
        </p:nvSpPr>
        <p:spPr>
          <a:xfrm>
            <a:off x="4345989" y="520319"/>
            <a:ext cx="380233" cy="327060"/>
          </a:xfrm>
          <a:custGeom>
            <a:avLst/>
            <a:gdLst/>
            <a:ahLst/>
            <a:cxnLst/>
            <a:rect l="0" t="0" r="0" b="0"/>
            <a:pathLst>
              <a:path w="17398" h="14965" extrusionOk="0">
                <a:moveTo>
                  <a:pt x="4258" y="12069"/>
                </a:moveTo>
                <a:lnTo>
                  <a:pt x="4599" y="12093"/>
                </a:lnTo>
                <a:lnTo>
                  <a:pt x="4769" y="12093"/>
                </a:lnTo>
                <a:lnTo>
                  <a:pt x="4721" y="12264"/>
                </a:lnTo>
                <a:lnTo>
                  <a:pt x="4672" y="12458"/>
                </a:lnTo>
                <a:lnTo>
                  <a:pt x="4672" y="12580"/>
                </a:lnTo>
                <a:lnTo>
                  <a:pt x="4477" y="12580"/>
                </a:lnTo>
                <a:lnTo>
                  <a:pt x="4307" y="12215"/>
                </a:lnTo>
                <a:lnTo>
                  <a:pt x="4258" y="12069"/>
                </a:lnTo>
                <a:close/>
                <a:moveTo>
                  <a:pt x="3991" y="12069"/>
                </a:moveTo>
                <a:lnTo>
                  <a:pt x="3991" y="12166"/>
                </a:lnTo>
                <a:lnTo>
                  <a:pt x="3991" y="12239"/>
                </a:lnTo>
                <a:lnTo>
                  <a:pt x="4015" y="12434"/>
                </a:lnTo>
                <a:lnTo>
                  <a:pt x="4064" y="12580"/>
                </a:lnTo>
                <a:lnTo>
                  <a:pt x="3553" y="12629"/>
                </a:lnTo>
                <a:lnTo>
                  <a:pt x="3529" y="12531"/>
                </a:lnTo>
                <a:lnTo>
                  <a:pt x="3504" y="12434"/>
                </a:lnTo>
                <a:lnTo>
                  <a:pt x="3480" y="12361"/>
                </a:lnTo>
                <a:lnTo>
                  <a:pt x="3456" y="12118"/>
                </a:lnTo>
                <a:lnTo>
                  <a:pt x="3456" y="12093"/>
                </a:lnTo>
                <a:lnTo>
                  <a:pt x="3991" y="12069"/>
                </a:lnTo>
                <a:close/>
                <a:moveTo>
                  <a:pt x="4940" y="12093"/>
                </a:moveTo>
                <a:lnTo>
                  <a:pt x="5499" y="12166"/>
                </a:lnTo>
                <a:lnTo>
                  <a:pt x="5475" y="12264"/>
                </a:lnTo>
                <a:lnTo>
                  <a:pt x="5451" y="12361"/>
                </a:lnTo>
                <a:lnTo>
                  <a:pt x="5451" y="12483"/>
                </a:lnTo>
                <a:lnTo>
                  <a:pt x="5475" y="12629"/>
                </a:lnTo>
                <a:lnTo>
                  <a:pt x="5378" y="12604"/>
                </a:lnTo>
                <a:lnTo>
                  <a:pt x="5061" y="12604"/>
                </a:lnTo>
                <a:lnTo>
                  <a:pt x="5061" y="12531"/>
                </a:lnTo>
                <a:lnTo>
                  <a:pt x="4988" y="12312"/>
                </a:lnTo>
                <a:lnTo>
                  <a:pt x="4940" y="12093"/>
                </a:lnTo>
                <a:close/>
                <a:moveTo>
                  <a:pt x="13699" y="12069"/>
                </a:moveTo>
                <a:lnTo>
                  <a:pt x="13651" y="12215"/>
                </a:lnTo>
                <a:lnTo>
                  <a:pt x="13602" y="12361"/>
                </a:lnTo>
                <a:lnTo>
                  <a:pt x="13602" y="12653"/>
                </a:lnTo>
                <a:lnTo>
                  <a:pt x="13188" y="12653"/>
                </a:lnTo>
                <a:lnTo>
                  <a:pt x="13115" y="12385"/>
                </a:lnTo>
                <a:lnTo>
                  <a:pt x="13091" y="12093"/>
                </a:lnTo>
                <a:lnTo>
                  <a:pt x="13699" y="12069"/>
                </a:lnTo>
                <a:close/>
                <a:moveTo>
                  <a:pt x="13845" y="12069"/>
                </a:moveTo>
                <a:lnTo>
                  <a:pt x="14381" y="12093"/>
                </a:lnTo>
                <a:lnTo>
                  <a:pt x="14332" y="12215"/>
                </a:lnTo>
                <a:lnTo>
                  <a:pt x="14283" y="12361"/>
                </a:lnTo>
                <a:lnTo>
                  <a:pt x="14283" y="12507"/>
                </a:lnTo>
                <a:lnTo>
                  <a:pt x="14283" y="12677"/>
                </a:lnTo>
                <a:lnTo>
                  <a:pt x="13943" y="12653"/>
                </a:lnTo>
                <a:lnTo>
                  <a:pt x="13943" y="12361"/>
                </a:lnTo>
                <a:lnTo>
                  <a:pt x="13894" y="12215"/>
                </a:lnTo>
                <a:lnTo>
                  <a:pt x="13845" y="12069"/>
                </a:lnTo>
                <a:close/>
                <a:moveTo>
                  <a:pt x="3188" y="12093"/>
                </a:moveTo>
                <a:lnTo>
                  <a:pt x="3139" y="12215"/>
                </a:lnTo>
                <a:lnTo>
                  <a:pt x="3139" y="12434"/>
                </a:lnTo>
                <a:lnTo>
                  <a:pt x="3139" y="12556"/>
                </a:lnTo>
                <a:lnTo>
                  <a:pt x="3164" y="12653"/>
                </a:lnTo>
                <a:lnTo>
                  <a:pt x="2750" y="12726"/>
                </a:lnTo>
                <a:lnTo>
                  <a:pt x="2677" y="12726"/>
                </a:lnTo>
                <a:lnTo>
                  <a:pt x="2701" y="12677"/>
                </a:lnTo>
                <a:lnTo>
                  <a:pt x="2701" y="12629"/>
                </a:lnTo>
                <a:lnTo>
                  <a:pt x="2701" y="12580"/>
                </a:lnTo>
                <a:lnTo>
                  <a:pt x="2653" y="12531"/>
                </a:lnTo>
                <a:lnTo>
                  <a:pt x="2628" y="12458"/>
                </a:lnTo>
                <a:lnTo>
                  <a:pt x="2604" y="12361"/>
                </a:lnTo>
                <a:lnTo>
                  <a:pt x="2580" y="12166"/>
                </a:lnTo>
                <a:lnTo>
                  <a:pt x="3188" y="12093"/>
                </a:lnTo>
                <a:close/>
                <a:moveTo>
                  <a:pt x="5694" y="12215"/>
                </a:moveTo>
                <a:lnTo>
                  <a:pt x="5986" y="12288"/>
                </a:lnTo>
                <a:lnTo>
                  <a:pt x="6278" y="12361"/>
                </a:lnTo>
                <a:lnTo>
                  <a:pt x="6229" y="12507"/>
                </a:lnTo>
                <a:lnTo>
                  <a:pt x="6229" y="12677"/>
                </a:lnTo>
                <a:lnTo>
                  <a:pt x="6229" y="12726"/>
                </a:lnTo>
                <a:lnTo>
                  <a:pt x="5791" y="12653"/>
                </a:lnTo>
                <a:lnTo>
                  <a:pt x="5767" y="12531"/>
                </a:lnTo>
                <a:lnTo>
                  <a:pt x="5743" y="12410"/>
                </a:lnTo>
                <a:lnTo>
                  <a:pt x="5694" y="12215"/>
                </a:lnTo>
                <a:close/>
                <a:moveTo>
                  <a:pt x="13383" y="487"/>
                </a:moveTo>
                <a:lnTo>
                  <a:pt x="13699" y="511"/>
                </a:lnTo>
                <a:lnTo>
                  <a:pt x="14308" y="584"/>
                </a:lnTo>
                <a:lnTo>
                  <a:pt x="14648" y="657"/>
                </a:lnTo>
                <a:lnTo>
                  <a:pt x="14989" y="730"/>
                </a:lnTo>
                <a:lnTo>
                  <a:pt x="15305" y="827"/>
                </a:lnTo>
                <a:lnTo>
                  <a:pt x="15646" y="949"/>
                </a:lnTo>
                <a:lnTo>
                  <a:pt x="15938" y="1095"/>
                </a:lnTo>
                <a:lnTo>
                  <a:pt x="16230" y="1265"/>
                </a:lnTo>
                <a:lnTo>
                  <a:pt x="16498" y="1484"/>
                </a:lnTo>
                <a:lnTo>
                  <a:pt x="16741" y="1728"/>
                </a:lnTo>
                <a:lnTo>
                  <a:pt x="16741" y="1801"/>
                </a:lnTo>
                <a:lnTo>
                  <a:pt x="16790" y="2020"/>
                </a:lnTo>
                <a:lnTo>
                  <a:pt x="16838" y="2214"/>
                </a:lnTo>
                <a:lnTo>
                  <a:pt x="16887" y="2652"/>
                </a:lnTo>
                <a:lnTo>
                  <a:pt x="16887" y="3066"/>
                </a:lnTo>
                <a:lnTo>
                  <a:pt x="16911" y="3504"/>
                </a:lnTo>
                <a:lnTo>
                  <a:pt x="16887" y="4477"/>
                </a:lnTo>
                <a:lnTo>
                  <a:pt x="16863" y="5475"/>
                </a:lnTo>
                <a:lnTo>
                  <a:pt x="16814" y="6983"/>
                </a:lnTo>
                <a:lnTo>
                  <a:pt x="16790" y="8492"/>
                </a:lnTo>
                <a:lnTo>
                  <a:pt x="16838" y="10244"/>
                </a:lnTo>
                <a:lnTo>
                  <a:pt x="16838" y="11120"/>
                </a:lnTo>
                <a:lnTo>
                  <a:pt x="16790" y="11996"/>
                </a:lnTo>
                <a:lnTo>
                  <a:pt x="16473" y="11947"/>
                </a:lnTo>
                <a:lnTo>
                  <a:pt x="16181" y="11874"/>
                </a:lnTo>
                <a:lnTo>
                  <a:pt x="15622" y="11753"/>
                </a:lnTo>
                <a:lnTo>
                  <a:pt x="15354" y="11680"/>
                </a:lnTo>
                <a:lnTo>
                  <a:pt x="15062" y="11655"/>
                </a:lnTo>
                <a:lnTo>
                  <a:pt x="14405" y="11607"/>
                </a:lnTo>
                <a:lnTo>
                  <a:pt x="13724" y="11582"/>
                </a:lnTo>
                <a:lnTo>
                  <a:pt x="13067" y="11607"/>
                </a:lnTo>
                <a:lnTo>
                  <a:pt x="12385" y="11655"/>
                </a:lnTo>
                <a:lnTo>
                  <a:pt x="11850" y="11704"/>
                </a:lnTo>
                <a:lnTo>
                  <a:pt x="11315" y="11801"/>
                </a:lnTo>
                <a:lnTo>
                  <a:pt x="10780" y="11923"/>
                </a:lnTo>
                <a:lnTo>
                  <a:pt x="10269" y="12118"/>
                </a:lnTo>
                <a:lnTo>
                  <a:pt x="10025" y="12215"/>
                </a:lnTo>
                <a:lnTo>
                  <a:pt x="9733" y="12361"/>
                </a:lnTo>
                <a:lnTo>
                  <a:pt x="9417" y="12531"/>
                </a:lnTo>
                <a:lnTo>
                  <a:pt x="9149" y="12726"/>
                </a:lnTo>
                <a:lnTo>
                  <a:pt x="9101" y="11363"/>
                </a:lnTo>
                <a:lnTo>
                  <a:pt x="9052" y="10001"/>
                </a:lnTo>
                <a:lnTo>
                  <a:pt x="8979" y="8662"/>
                </a:lnTo>
                <a:lnTo>
                  <a:pt x="8955" y="7300"/>
                </a:lnTo>
                <a:lnTo>
                  <a:pt x="8955" y="5913"/>
                </a:lnTo>
                <a:lnTo>
                  <a:pt x="8930" y="4526"/>
                </a:lnTo>
                <a:lnTo>
                  <a:pt x="8930" y="3942"/>
                </a:lnTo>
                <a:lnTo>
                  <a:pt x="8930" y="3358"/>
                </a:lnTo>
                <a:lnTo>
                  <a:pt x="8930" y="2774"/>
                </a:lnTo>
                <a:lnTo>
                  <a:pt x="8930" y="2214"/>
                </a:lnTo>
                <a:lnTo>
                  <a:pt x="8930" y="2166"/>
                </a:lnTo>
                <a:lnTo>
                  <a:pt x="9222" y="2020"/>
                </a:lnTo>
                <a:lnTo>
                  <a:pt x="9490" y="1849"/>
                </a:lnTo>
                <a:lnTo>
                  <a:pt x="9758" y="1679"/>
                </a:lnTo>
                <a:lnTo>
                  <a:pt x="10001" y="1533"/>
                </a:lnTo>
                <a:lnTo>
                  <a:pt x="10877" y="1046"/>
                </a:lnTo>
                <a:lnTo>
                  <a:pt x="11339" y="827"/>
                </a:lnTo>
                <a:lnTo>
                  <a:pt x="11777" y="657"/>
                </a:lnTo>
                <a:lnTo>
                  <a:pt x="12069" y="560"/>
                </a:lnTo>
                <a:lnTo>
                  <a:pt x="12385" y="511"/>
                </a:lnTo>
                <a:lnTo>
                  <a:pt x="12702" y="487"/>
                </a:lnTo>
                <a:close/>
                <a:moveTo>
                  <a:pt x="12872" y="12093"/>
                </a:moveTo>
                <a:lnTo>
                  <a:pt x="12823" y="12166"/>
                </a:lnTo>
                <a:lnTo>
                  <a:pt x="12775" y="12264"/>
                </a:lnTo>
                <a:lnTo>
                  <a:pt x="12750" y="12361"/>
                </a:lnTo>
                <a:lnTo>
                  <a:pt x="12750" y="12458"/>
                </a:lnTo>
                <a:lnTo>
                  <a:pt x="12775" y="12677"/>
                </a:lnTo>
                <a:lnTo>
                  <a:pt x="12215" y="12726"/>
                </a:lnTo>
                <a:lnTo>
                  <a:pt x="12215" y="12702"/>
                </a:lnTo>
                <a:lnTo>
                  <a:pt x="12191" y="12629"/>
                </a:lnTo>
                <a:lnTo>
                  <a:pt x="12166" y="12580"/>
                </a:lnTo>
                <a:lnTo>
                  <a:pt x="12166" y="12434"/>
                </a:lnTo>
                <a:lnTo>
                  <a:pt x="12166" y="12191"/>
                </a:lnTo>
                <a:lnTo>
                  <a:pt x="12166" y="12166"/>
                </a:lnTo>
                <a:lnTo>
                  <a:pt x="12677" y="12118"/>
                </a:lnTo>
                <a:lnTo>
                  <a:pt x="12872" y="12093"/>
                </a:lnTo>
                <a:close/>
                <a:moveTo>
                  <a:pt x="14673" y="12093"/>
                </a:moveTo>
                <a:lnTo>
                  <a:pt x="15232" y="12166"/>
                </a:lnTo>
                <a:lnTo>
                  <a:pt x="15184" y="12239"/>
                </a:lnTo>
                <a:lnTo>
                  <a:pt x="15135" y="12312"/>
                </a:lnTo>
                <a:lnTo>
                  <a:pt x="15111" y="12410"/>
                </a:lnTo>
                <a:lnTo>
                  <a:pt x="15111" y="12483"/>
                </a:lnTo>
                <a:lnTo>
                  <a:pt x="15135" y="12629"/>
                </a:lnTo>
                <a:lnTo>
                  <a:pt x="15159" y="12775"/>
                </a:lnTo>
                <a:lnTo>
                  <a:pt x="15159" y="12775"/>
                </a:lnTo>
                <a:lnTo>
                  <a:pt x="14648" y="12702"/>
                </a:lnTo>
                <a:lnTo>
                  <a:pt x="14673" y="12410"/>
                </a:lnTo>
                <a:lnTo>
                  <a:pt x="14673" y="12239"/>
                </a:lnTo>
                <a:lnTo>
                  <a:pt x="14673" y="12093"/>
                </a:lnTo>
                <a:close/>
                <a:moveTo>
                  <a:pt x="6521" y="12458"/>
                </a:moveTo>
                <a:lnTo>
                  <a:pt x="6838" y="12580"/>
                </a:lnTo>
                <a:lnTo>
                  <a:pt x="6789" y="12702"/>
                </a:lnTo>
                <a:lnTo>
                  <a:pt x="6765" y="12848"/>
                </a:lnTo>
                <a:lnTo>
                  <a:pt x="6667" y="12799"/>
                </a:lnTo>
                <a:lnTo>
                  <a:pt x="6570" y="12629"/>
                </a:lnTo>
                <a:lnTo>
                  <a:pt x="6521" y="12458"/>
                </a:lnTo>
                <a:close/>
                <a:moveTo>
                  <a:pt x="2215" y="12239"/>
                </a:moveTo>
                <a:lnTo>
                  <a:pt x="2190" y="12361"/>
                </a:lnTo>
                <a:lnTo>
                  <a:pt x="2215" y="12507"/>
                </a:lnTo>
                <a:lnTo>
                  <a:pt x="2239" y="12629"/>
                </a:lnTo>
                <a:lnTo>
                  <a:pt x="2312" y="12750"/>
                </a:lnTo>
                <a:lnTo>
                  <a:pt x="2336" y="12775"/>
                </a:lnTo>
                <a:lnTo>
                  <a:pt x="1850" y="12872"/>
                </a:lnTo>
                <a:lnTo>
                  <a:pt x="1850" y="12604"/>
                </a:lnTo>
                <a:lnTo>
                  <a:pt x="1850" y="12312"/>
                </a:lnTo>
                <a:lnTo>
                  <a:pt x="2215" y="12239"/>
                </a:lnTo>
                <a:close/>
                <a:moveTo>
                  <a:pt x="11850" y="12191"/>
                </a:moveTo>
                <a:lnTo>
                  <a:pt x="11826" y="12385"/>
                </a:lnTo>
                <a:lnTo>
                  <a:pt x="11826" y="12580"/>
                </a:lnTo>
                <a:lnTo>
                  <a:pt x="11850" y="12775"/>
                </a:lnTo>
                <a:lnTo>
                  <a:pt x="11315" y="12848"/>
                </a:lnTo>
                <a:lnTo>
                  <a:pt x="11242" y="12872"/>
                </a:lnTo>
                <a:lnTo>
                  <a:pt x="11193" y="12823"/>
                </a:lnTo>
                <a:lnTo>
                  <a:pt x="11193" y="12775"/>
                </a:lnTo>
                <a:lnTo>
                  <a:pt x="11193" y="12580"/>
                </a:lnTo>
                <a:lnTo>
                  <a:pt x="11193" y="12410"/>
                </a:lnTo>
                <a:lnTo>
                  <a:pt x="11169" y="12337"/>
                </a:lnTo>
                <a:lnTo>
                  <a:pt x="11510" y="12239"/>
                </a:lnTo>
                <a:lnTo>
                  <a:pt x="11850" y="12191"/>
                </a:lnTo>
                <a:close/>
                <a:moveTo>
                  <a:pt x="4842" y="511"/>
                </a:moveTo>
                <a:lnTo>
                  <a:pt x="5183" y="535"/>
                </a:lnTo>
                <a:lnTo>
                  <a:pt x="5548" y="584"/>
                </a:lnTo>
                <a:lnTo>
                  <a:pt x="5889" y="657"/>
                </a:lnTo>
                <a:lnTo>
                  <a:pt x="6229" y="754"/>
                </a:lnTo>
                <a:lnTo>
                  <a:pt x="6546" y="876"/>
                </a:lnTo>
                <a:lnTo>
                  <a:pt x="6862" y="1022"/>
                </a:lnTo>
                <a:lnTo>
                  <a:pt x="7178" y="1168"/>
                </a:lnTo>
                <a:lnTo>
                  <a:pt x="7470" y="1363"/>
                </a:lnTo>
                <a:lnTo>
                  <a:pt x="7738" y="1557"/>
                </a:lnTo>
                <a:lnTo>
                  <a:pt x="8006" y="1801"/>
                </a:lnTo>
                <a:lnTo>
                  <a:pt x="8225" y="2044"/>
                </a:lnTo>
                <a:lnTo>
                  <a:pt x="8444" y="2287"/>
                </a:lnTo>
                <a:lnTo>
                  <a:pt x="8492" y="2360"/>
                </a:lnTo>
                <a:lnTo>
                  <a:pt x="8444" y="2847"/>
                </a:lnTo>
                <a:lnTo>
                  <a:pt x="8419" y="3358"/>
                </a:lnTo>
                <a:lnTo>
                  <a:pt x="8444" y="4331"/>
                </a:lnTo>
                <a:lnTo>
                  <a:pt x="8468" y="5718"/>
                </a:lnTo>
                <a:lnTo>
                  <a:pt x="8468" y="7105"/>
                </a:lnTo>
                <a:lnTo>
                  <a:pt x="8468" y="7835"/>
                </a:lnTo>
                <a:lnTo>
                  <a:pt x="8492" y="8565"/>
                </a:lnTo>
                <a:lnTo>
                  <a:pt x="8541" y="10049"/>
                </a:lnTo>
                <a:lnTo>
                  <a:pt x="8614" y="11509"/>
                </a:lnTo>
                <a:lnTo>
                  <a:pt x="8663" y="12969"/>
                </a:lnTo>
                <a:lnTo>
                  <a:pt x="8663" y="12969"/>
                </a:lnTo>
                <a:lnTo>
                  <a:pt x="7860" y="12507"/>
                </a:lnTo>
                <a:lnTo>
                  <a:pt x="7446" y="12288"/>
                </a:lnTo>
                <a:lnTo>
                  <a:pt x="7032" y="12069"/>
                </a:lnTo>
                <a:lnTo>
                  <a:pt x="6765" y="11947"/>
                </a:lnTo>
                <a:lnTo>
                  <a:pt x="6497" y="11850"/>
                </a:lnTo>
                <a:lnTo>
                  <a:pt x="6205" y="11777"/>
                </a:lnTo>
                <a:lnTo>
                  <a:pt x="5937" y="11704"/>
                </a:lnTo>
                <a:lnTo>
                  <a:pt x="5353" y="11607"/>
                </a:lnTo>
                <a:lnTo>
                  <a:pt x="4769" y="11534"/>
                </a:lnTo>
                <a:lnTo>
                  <a:pt x="3650" y="11534"/>
                </a:lnTo>
                <a:lnTo>
                  <a:pt x="3066" y="11558"/>
                </a:lnTo>
                <a:lnTo>
                  <a:pt x="2507" y="11631"/>
                </a:lnTo>
                <a:lnTo>
                  <a:pt x="2044" y="11704"/>
                </a:lnTo>
                <a:lnTo>
                  <a:pt x="1533" y="11801"/>
                </a:lnTo>
                <a:lnTo>
                  <a:pt x="1290" y="11874"/>
                </a:lnTo>
                <a:lnTo>
                  <a:pt x="1047" y="11947"/>
                </a:lnTo>
                <a:lnTo>
                  <a:pt x="828" y="12045"/>
                </a:lnTo>
                <a:lnTo>
                  <a:pt x="609" y="12166"/>
                </a:lnTo>
                <a:lnTo>
                  <a:pt x="609" y="12166"/>
                </a:lnTo>
                <a:lnTo>
                  <a:pt x="633" y="11972"/>
                </a:lnTo>
                <a:lnTo>
                  <a:pt x="657" y="11777"/>
                </a:lnTo>
                <a:lnTo>
                  <a:pt x="657" y="11485"/>
                </a:lnTo>
                <a:lnTo>
                  <a:pt x="584" y="10147"/>
                </a:lnTo>
                <a:lnTo>
                  <a:pt x="536" y="9490"/>
                </a:lnTo>
                <a:lnTo>
                  <a:pt x="536" y="8833"/>
                </a:lnTo>
                <a:lnTo>
                  <a:pt x="560" y="7908"/>
                </a:lnTo>
                <a:lnTo>
                  <a:pt x="609" y="7008"/>
                </a:lnTo>
                <a:lnTo>
                  <a:pt x="657" y="6083"/>
                </a:lnTo>
                <a:lnTo>
                  <a:pt x="657" y="5645"/>
                </a:lnTo>
                <a:lnTo>
                  <a:pt x="657" y="5183"/>
                </a:lnTo>
                <a:lnTo>
                  <a:pt x="609" y="4234"/>
                </a:lnTo>
                <a:lnTo>
                  <a:pt x="584" y="3309"/>
                </a:lnTo>
                <a:lnTo>
                  <a:pt x="584" y="2896"/>
                </a:lnTo>
                <a:lnTo>
                  <a:pt x="609" y="2506"/>
                </a:lnTo>
                <a:lnTo>
                  <a:pt x="657" y="1728"/>
                </a:lnTo>
                <a:lnTo>
                  <a:pt x="949" y="1582"/>
                </a:lnTo>
                <a:lnTo>
                  <a:pt x="1241" y="1460"/>
                </a:lnTo>
                <a:lnTo>
                  <a:pt x="1801" y="1241"/>
                </a:lnTo>
                <a:lnTo>
                  <a:pt x="2653" y="949"/>
                </a:lnTo>
                <a:lnTo>
                  <a:pt x="3504" y="681"/>
                </a:lnTo>
                <a:lnTo>
                  <a:pt x="3821" y="608"/>
                </a:lnTo>
                <a:lnTo>
                  <a:pt x="4161" y="535"/>
                </a:lnTo>
                <a:lnTo>
                  <a:pt x="4502" y="511"/>
                </a:lnTo>
                <a:close/>
                <a:moveTo>
                  <a:pt x="15354" y="12191"/>
                </a:moveTo>
                <a:lnTo>
                  <a:pt x="15646" y="12239"/>
                </a:lnTo>
                <a:lnTo>
                  <a:pt x="15938" y="12337"/>
                </a:lnTo>
                <a:lnTo>
                  <a:pt x="15889" y="12507"/>
                </a:lnTo>
                <a:lnTo>
                  <a:pt x="15889" y="12653"/>
                </a:lnTo>
                <a:lnTo>
                  <a:pt x="15889" y="12994"/>
                </a:lnTo>
                <a:lnTo>
                  <a:pt x="15524" y="12872"/>
                </a:lnTo>
                <a:lnTo>
                  <a:pt x="15500" y="12702"/>
                </a:lnTo>
                <a:lnTo>
                  <a:pt x="15427" y="12507"/>
                </a:lnTo>
                <a:lnTo>
                  <a:pt x="15378" y="12337"/>
                </a:lnTo>
                <a:lnTo>
                  <a:pt x="15330" y="12191"/>
                </a:lnTo>
                <a:close/>
                <a:moveTo>
                  <a:pt x="1509" y="12385"/>
                </a:moveTo>
                <a:lnTo>
                  <a:pt x="1460" y="12677"/>
                </a:lnTo>
                <a:lnTo>
                  <a:pt x="1436" y="12848"/>
                </a:lnTo>
                <a:lnTo>
                  <a:pt x="1460" y="13018"/>
                </a:lnTo>
                <a:lnTo>
                  <a:pt x="1290" y="13091"/>
                </a:lnTo>
                <a:lnTo>
                  <a:pt x="1290" y="12969"/>
                </a:lnTo>
                <a:lnTo>
                  <a:pt x="1290" y="12726"/>
                </a:lnTo>
                <a:lnTo>
                  <a:pt x="1266" y="12580"/>
                </a:lnTo>
                <a:lnTo>
                  <a:pt x="1241" y="12458"/>
                </a:lnTo>
                <a:lnTo>
                  <a:pt x="1509" y="12385"/>
                </a:lnTo>
                <a:close/>
                <a:moveTo>
                  <a:pt x="10926" y="12385"/>
                </a:moveTo>
                <a:lnTo>
                  <a:pt x="10877" y="12531"/>
                </a:lnTo>
                <a:lnTo>
                  <a:pt x="10828" y="12750"/>
                </a:lnTo>
                <a:lnTo>
                  <a:pt x="10804" y="12969"/>
                </a:lnTo>
                <a:lnTo>
                  <a:pt x="10366" y="13091"/>
                </a:lnTo>
                <a:lnTo>
                  <a:pt x="10366" y="12921"/>
                </a:lnTo>
                <a:lnTo>
                  <a:pt x="10366" y="12750"/>
                </a:lnTo>
                <a:lnTo>
                  <a:pt x="10366" y="12677"/>
                </a:lnTo>
                <a:lnTo>
                  <a:pt x="10342" y="12604"/>
                </a:lnTo>
                <a:lnTo>
                  <a:pt x="10536" y="12531"/>
                </a:lnTo>
                <a:lnTo>
                  <a:pt x="10926" y="12385"/>
                </a:lnTo>
                <a:close/>
                <a:moveTo>
                  <a:pt x="7105" y="12726"/>
                </a:moveTo>
                <a:lnTo>
                  <a:pt x="7641" y="13018"/>
                </a:lnTo>
                <a:lnTo>
                  <a:pt x="7616" y="13115"/>
                </a:lnTo>
                <a:lnTo>
                  <a:pt x="7616" y="13140"/>
                </a:lnTo>
                <a:lnTo>
                  <a:pt x="7397" y="13042"/>
                </a:lnTo>
                <a:lnTo>
                  <a:pt x="7178" y="12969"/>
                </a:lnTo>
                <a:lnTo>
                  <a:pt x="7130" y="12823"/>
                </a:lnTo>
                <a:lnTo>
                  <a:pt x="7105" y="12726"/>
                </a:lnTo>
                <a:close/>
                <a:moveTo>
                  <a:pt x="16181" y="12410"/>
                </a:moveTo>
                <a:lnTo>
                  <a:pt x="16303" y="12458"/>
                </a:lnTo>
                <a:lnTo>
                  <a:pt x="16254" y="12604"/>
                </a:lnTo>
                <a:lnTo>
                  <a:pt x="16230" y="12775"/>
                </a:lnTo>
                <a:lnTo>
                  <a:pt x="16206" y="13140"/>
                </a:lnTo>
                <a:lnTo>
                  <a:pt x="16157" y="13115"/>
                </a:lnTo>
                <a:lnTo>
                  <a:pt x="16206" y="13067"/>
                </a:lnTo>
                <a:lnTo>
                  <a:pt x="16206" y="12994"/>
                </a:lnTo>
                <a:lnTo>
                  <a:pt x="16181" y="12702"/>
                </a:lnTo>
                <a:lnTo>
                  <a:pt x="16181" y="12410"/>
                </a:lnTo>
                <a:close/>
                <a:moveTo>
                  <a:pt x="10025" y="12750"/>
                </a:moveTo>
                <a:lnTo>
                  <a:pt x="9977" y="12994"/>
                </a:lnTo>
                <a:lnTo>
                  <a:pt x="9928" y="13213"/>
                </a:lnTo>
                <a:lnTo>
                  <a:pt x="9928" y="13261"/>
                </a:lnTo>
                <a:lnTo>
                  <a:pt x="9563" y="13432"/>
                </a:lnTo>
                <a:lnTo>
                  <a:pt x="9563" y="13286"/>
                </a:lnTo>
                <a:lnTo>
                  <a:pt x="9563" y="13164"/>
                </a:lnTo>
                <a:lnTo>
                  <a:pt x="9539" y="13067"/>
                </a:lnTo>
                <a:lnTo>
                  <a:pt x="9539" y="13042"/>
                </a:lnTo>
                <a:lnTo>
                  <a:pt x="9563" y="13018"/>
                </a:lnTo>
                <a:lnTo>
                  <a:pt x="9782" y="12896"/>
                </a:lnTo>
                <a:lnTo>
                  <a:pt x="10025" y="12750"/>
                </a:lnTo>
                <a:close/>
                <a:moveTo>
                  <a:pt x="8030" y="13261"/>
                </a:moveTo>
                <a:lnTo>
                  <a:pt x="8322" y="13432"/>
                </a:lnTo>
                <a:lnTo>
                  <a:pt x="8614" y="13553"/>
                </a:lnTo>
                <a:lnTo>
                  <a:pt x="8565" y="13675"/>
                </a:lnTo>
                <a:lnTo>
                  <a:pt x="8541" y="13870"/>
                </a:lnTo>
                <a:lnTo>
                  <a:pt x="8419" y="13724"/>
                </a:lnTo>
                <a:lnTo>
                  <a:pt x="8298" y="13602"/>
                </a:lnTo>
                <a:lnTo>
                  <a:pt x="8030" y="13383"/>
                </a:lnTo>
                <a:lnTo>
                  <a:pt x="8030" y="13261"/>
                </a:lnTo>
                <a:close/>
                <a:moveTo>
                  <a:pt x="9247" y="13261"/>
                </a:moveTo>
                <a:lnTo>
                  <a:pt x="9247" y="13383"/>
                </a:lnTo>
                <a:lnTo>
                  <a:pt x="9271" y="13578"/>
                </a:lnTo>
                <a:lnTo>
                  <a:pt x="9052" y="13724"/>
                </a:lnTo>
                <a:lnTo>
                  <a:pt x="8857" y="13894"/>
                </a:lnTo>
                <a:lnTo>
                  <a:pt x="8857" y="13699"/>
                </a:lnTo>
                <a:lnTo>
                  <a:pt x="8857" y="13626"/>
                </a:lnTo>
                <a:lnTo>
                  <a:pt x="8930" y="13602"/>
                </a:lnTo>
                <a:lnTo>
                  <a:pt x="8979" y="13553"/>
                </a:lnTo>
                <a:lnTo>
                  <a:pt x="9052" y="13456"/>
                </a:lnTo>
                <a:lnTo>
                  <a:pt x="9101" y="13407"/>
                </a:lnTo>
                <a:lnTo>
                  <a:pt x="9149" y="13334"/>
                </a:lnTo>
                <a:lnTo>
                  <a:pt x="9247" y="13261"/>
                </a:lnTo>
                <a:close/>
                <a:moveTo>
                  <a:pt x="4550" y="0"/>
                </a:moveTo>
                <a:lnTo>
                  <a:pt x="4185" y="24"/>
                </a:lnTo>
                <a:lnTo>
                  <a:pt x="3845" y="49"/>
                </a:lnTo>
                <a:lnTo>
                  <a:pt x="3504" y="122"/>
                </a:lnTo>
                <a:lnTo>
                  <a:pt x="3042" y="243"/>
                </a:lnTo>
                <a:lnTo>
                  <a:pt x="2580" y="414"/>
                </a:lnTo>
                <a:lnTo>
                  <a:pt x="1679" y="754"/>
                </a:lnTo>
                <a:lnTo>
                  <a:pt x="1290" y="876"/>
                </a:lnTo>
                <a:lnTo>
                  <a:pt x="852" y="1046"/>
                </a:lnTo>
                <a:lnTo>
                  <a:pt x="633" y="1168"/>
                </a:lnTo>
                <a:lnTo>
                  <a:pt x="438" y="1290"/>
                </a:lnTo>
                <a:lnTo>
                  <a:pt x="292" y="1436"/>
                </a:lnTo>
                <a:lnTo>
                  <a:pt x="195" y="1606"/>
                </a:lnTo>
                <a:lnTo>
                  <a:pt x="171" y="1703"/>
                </a:lnTo>
                <a:lnTo>
                  <a:pt x="195" y="1801"/>
                </a:lnTo>
                <a:lnTo>
                  <a:pt x="122" y="2093"/>
                </a:lnTo>
                <a:lnTo>
                  <a:pt x="73" y="2409"/>
                </a:lnTo>
                <a:lnTo>
                  <a:pt x="49" y="2725"/>
                </a:lnTo>
                <a:lnTo>
                  <a:pt x="49" y="3066"/>
                </a:lnTo>
                <a:lnTo>
                  <a:pt x="73" y="3699"/>
                </a:lnTo>
                <a:lnTo>
                  <a:pt x="98" y="4331"/>
                </a:lnTo>
                <a:lnTo>
                  <a:pt x="122" y="5183"/>
                </a:lnTo>
                <a:lnTo>
                  <a:pt x="122" y="6034"/>
                </a:lnTo>
                <a:lnTo>
                  <a:pt x="98" y="6886"/>
                </a:lnTo>
                <a:lnTo>
                  <a:pt x="25" y="7738"/>
                </a:lnTo>
                <a:lnTo>
                  <a:pt x="0" y="8468"/>
                </a:lnTo>
                <a:lnTo>
                  <a:pt x="0" y="9198"/>
                </a:lnTo>
                <a:lnTo>
                  <a:pt x="0" y="9928"/>
                </a:lnTo>
                <a:lnTo>
                  <a:pt x="49" y="10633"/>
                </a:lnTo>
                <a:lnTo>
                  <a:pt x="122" y="11680"/>
                </a:lnTo>
                <a:lnTo>
                  <a:pt x="122" y="12045"/>
                </a:lnTo>
                <a:lnTo>
                  <a:pt x="122" y="12166"/>
                </a:lnTo>
                <a:lnTo>
                  <a:pt x="171" y="12264"/>
                </a:lnTo>
                <a:lnTo>
                  <a:pt x="195" y="12337"/>
                </a:lnTo>
                <a:lnTo>
                  <a:pt x="292" y="12385"/>
                </a:lnTo>
                <a:lnTo>
                  <a:pt x="341" y="12410"/>
                </a:lnTo>
                <a:lnTo>
                  <a:pt x="365" y="12507"/>
                </a:lnTo>
                <a:lnTo>
                  <a:pt x="414" y="12580"/>
                </a:lnTo>
                <a:lnTo>
                  <a:pt x="487" y="12629"/>
                </a:lnTo>
                <a:lnTo>
                  <a:pt x="584" y="12629"/>
                </a:lnTo>
                <a:lnTo>
                  <a:pt x="803" y="12580"/>
                </a:lnTo>
                <a:lnTo>
                  <a:pt x="803" y="12896"/>
                </a:lnTo>
                <a:lnTo>
                  <a:pt x="803" y="13188"/>
                </a:lnTo>
                <a:lnTo>
                  <a:pt x="828" y="13334"/>
                </a:lnTo>
                <a:lnTo>
                  <a:pt x="876" y="13480"/>
                </a:lnTo>
                <a:lnTo>
                  <a:pt x="925" y="13529"/>
                </a:lnTo>
                <a:lnTo>
                  <a:pt x="998" y="13578"/>
                </a:lnTo>
                <a:lnTo>
                  <a:pt x="1144" y="13578"/>
                </a:lnTo>
                <a:lnTo>
                  <a:pt x="1217" y="13553"/>
                </a:lnTo>
                <a:lnTo>
                  <a:pt x="1241" y="13529"/>
                </a:lnTo>
                <a:lnTo>
                  <a:pt x="1363" y="13529"/>
                </a:lnTo>
                <a:lnTo>
                  <a:pt x="1485" y="13505"/>
                </a:lnTo>
                <a:lnTo>
                  <a:pt x="1704" y="13432"/>
                </a:lnTo>
                <a:lnTo>
                  <a:pt x="2142" y="13310"/>
                </a:lnTo>
                <a:lnTo>
                  <a:pt x="2604" y="13213"/>
                </a:lnTo>
                <a:lnTo>
                  <a:pt x="3188" y="13140"/>
                </a:lnTo>
                <a:lnTo>
                  <a:pt x="3772" y="13091"/>
                </a:lnTo>
                <a:lnTo>
                  <a:pt x="4356" y="13067"/>
                </a:lnTo>
                <a:lnTo>
                  <a:pt x="4940" y="13091"/>
                </a:lnTo>
                <a:lnTo>
                  <a:pt x="5402" y="13115"/>
                </a:lnTo>
                <a:lnTo>
                  <a:pt x="5937" y="13164"/>
                </a:lnTo>
                <a:lnTo>
                  <a:pt x="6473" y="13261"/>
                </a:lnTo>
                <a:lnTo>
                  <a:pt x="6740" y="13334"/>
                </a:lnTo>
                <a:lnTo>
                  <a:pt x="7008" y="13407"/>
                </a:lnTo>
                <a:lnTo>
                  <a:pt x="7251" y="13505"/>
                </a:lnTo>
                <a:lnTo>
                  <a:pt x="7495" y="13626"/>
                </a:lnTo>
                <a:lnTo>
                  <a:pt x="7714" y="13772"/>
                </a:lnTo>
                <a:lnTo>
                  <a:pt x="7908" y="13918"/>
                </a:lnTo>
                <a:lnTo>
                  <a:pt x="8079" y="14088"/>
                </a:lnTo>
                <a:lnTo>
                  <a:pt x="8225" y="14307"/>
                </a:lnTo>
                <a:lnTo>
                  <a:pt x="8322" y="14526"/>
                </a:lnTo>
                <a:lnTo>
                  <a:pt x="8371" y="14794"/>
                </a:lnTo>
                <a:lnTo>
                  <a:pt x="8419" y="14891"/>
                </a:lnTo>
                <a:lnTo>
                  <a:pt x="8468" y="14940"/>
                </a:lnTo>
                <a:lnTo>
                  <a:pt x="8565" y="14964"/>
                </a:lnTo>
                <a:lnTo>
                  <a:pt x="8638" y="14964"/>
                </a:lnTo>
                <a:lnTo>
                  <a:pt x="8736" y="14916"/>
                </a:lnTo>
                <a:lnTo>
                  <a:pt x="8809" y="14843"/>
                </a:lnTo>
                <a:lnTo>
                  <a:pt x="8857" y="14770"/>
                </a:lnTo>
                <a:lnTo>
                  <a:pt x="8857" y="14648"/>
                </a:lnTo>
                <a:lnTo>
                  <a:pt x="8833" y="14599"/>
                </a:lnTo>
                <a:lnTo>
                  <a:pt x="9052" y="14332"/>
                </a:lnTo>
                <a:lnTo>
                  <a:pt x="9247" y="14113"/>
                </a:lnTo>
                <a:lnTo>
                  <a:pt x="9514" y="13943"/>
                </a:lnTo>
                <a:lnTo>
                  <a:pt x="9806" y="13772"/>
                </a:lnTo>
                <a:lnTo>
                  <a:pt x="10220" y="13602"/>
                </a:lnTo>
                <a:lnTo>
                  <a:pt x="10658" y="13456"/>
                </a:lnTo>
                <a:lnTo>
                  <a:pt x="11096" y="13334"/>
                </a:lnTo>
                <a:lnTo>
                  <a:pt x="11534" y="13261"/>
                </a:lnTo>
                <a:lnTo>
                  <a:pt x="12045" y="13188"/>
                </a:lnTo>
                <a:lnTo>
                  <a:pt x="12580" y="13140"/>
                </a:lnTo>
                <a:lnTo>
                  <a:pt x="13626" y="13091"/>
                </a:lnTo>
                <a:lnTo>
                  <a:pt x="13967" y="13091"/>
                </a:lnTo>
                <a:lnTo>
                  <a:pt x="14308" y="13115"/>
                </a:lnTo>
                <a:lnTo>
                  <a:pt x="14648" y="13140"/>
                </a:lnTo>
                <a:lnTo>
                  <a:pt x="14965" y="13188"/>
                </a:lnTo>
                <a:lnTo>
                  <a:pt x="15305" y="13261"/>
                </a:lnTo>
                <a:lnTo>
                  <a:pt x="15622" y="13359"/>
                </a:lnTo>
                <a:lnTo>
                  <a:pt x="15938" y="13480"/>
                </a:lnTo>
                <a:lnTo>
                  <a:pt x="16254" y="13651"/>
                </a:lnTo>
                <a:lnTo>
                  <a:pt x="16303" y="13675"/>
                </a:lnTo>
                <a:lnTo>
                  <a:pt x="16376" y="13675"/>
                </a:lnTo>
                <a:lnTo>
                  <a:pt x="16425" y="13651"/>
                </a:lnTo>
                <a:lnTo>
                  <a:pt x="16473" y="13626"/>
                </a:lnTo>
                <a:lnTo>
                  <a:pt x="16522" y="13578"/>
                </a:lnTo>
                <a:lnTo>
                  <a:pt x="16546" y="13529"/>
                </a:lnTo>
                <a:lnTo>
                  <a:pt x="16571" y="13456"/>
                </a:lnTo>
                <a:lnTo>
                  <a:pt x="16571" y="13407"/>
                </a:lnTo>
                <a:lnTo>
                  <a:pt x="16595" y="13310"/>
                </a:lnTo>
                <a:lnTo>
                  <a:pt x="16595" y="12921"/>
                </a:lnTo>
                <a:lnTo>
                  <a:pt x="16571" y="12531"/>
                </a:lnTo>
                <a:lnTo>
                  <a:pt x="16765" y="12556"/>
                </a:lnTo>
                <a:lnTo>
                  <a:pt x="16911" y="12556"/>
                </a:lnTo>
                <a:lnTo>
                  <a:pt x="17082" y="12531"/>
                </a:lnTo>
                <a:lnTo>
                  <a:pt x="17228" y="12483"/>
                </a:lnTo>
                <a:lnTo>
                  <a:pt x="17301" y="12458"/>
                </a:lnTo>
                <a:lnTo>
                  <a:pt x="17325" y="12410"/>
                </a:lnTo>
                <a:lnTo>
                  <a:pt x="17374" y="12361"/>
                </a:lnTo>
                <a:lnTo>
                  <a:pt x="17374" y="12312"/>
                </a:lnTo>
                <a:lnTo>
                  <a:pt x="17398" y="12264"/>
                </a:lnTo>
                <a:lnTo>
                  <a:pt x="17374" y="12191"/>
                </a:lnTo>
                <a:lnTo>
                  <a:pt x="17349" y="12142"/>
                </a:lnTo>
                <a:lnTo>
                  <a:pt x="17301" y="12118"/>
                </a:lnTo>
                <a:lnTo>
                  <a:pt x="17325" y="11972"/>
                </a:lnTo>
                <a:lnTo>
                  <a:pt x="17349" y="11826"/>
                </a:lnTo>
                <a:lnTo>
                  <a:pt x="17349" y="11558"/>
                </a:lnTo>
                <a:lnTo>
                  <a:pt x="17325" y="10998"/>
                </a:lnTo>
                <a:lnTo>
                  <a:pt x="17301" y="8881"/>
                </a:lnTo>
                <a:lnTo>
                  <a:pt x="17301" y="7178"/>
                </a:lnTo>
                <a:lnTo>
                  <a:pt x="17301" y="6326"/>
                </a:lnTo>
                <a:lnTo>
                  <a:pt x="17349" y="5475"/>
                </a:lnTo>
                <a:lnTo>
                  <a:pt x="17374" y="4380"/>
                </a:lnTo>
                <a:lnTo>
                  <a:pt x="17374" y="3820"/>
                </a:lnTo>
                <a:lnTo>
                  <a:pt x="17374" y="3285"/>
                </a:lnTo>
                <a:lnTo>
                  <a:pt x="17349" y="2920"/>
                </a:lnTo>
                <a:lnTo>
                  <a:pt x="17325" y="2531"/>
                </a:lnTo>
                <a:lnTo>
                  <a:pt x="17301" y="2336"/>
                </a:lnTo>
                <a:lnTo>
                  <a:pt x="17276" y="2141"/>
                </a:lnTo>
                <a:lnTo>
                  <a:pt x="17228" y="1971"/>
                </a:lnTo>
                <a:lnTo>
                  <a:pt x="17130" y="1801"/>
                </a:lnTo>
                <a:lnTo>
                  <a:pt x="17179" y="1728"/>
                </a:lnTo>
                <a:lnTo>
                  <a:pt x="17203" y="1630"/>
                </a:lnTo>
                <a:lnTo>
                  <a:pt x="17203" y="1557"/>
                </a:lnTo>
                <a:lnTo>
                  <a:pt x="17155" y="1460"/>
                </a:lnTo>
                <a:lnTo>
                  <a:pt x="16911" y="1217"/>
                </a:lnTo>
                <a:lnTo>
                  <a:pt x="16644" y="998"/>
                </a:lnTo>
                <a:lnTo>
                  <a:pt x="16352" y="803"/>
                </a:lnTo>
                <a:lnTo>
                  <a:pt x="16035" y="633"/>
                </a:lnTo>
                <a:lnTo>
                  <a:pt x="15719" y="487"/>
                </a:lnTo>
                <a:lnTo>
                  <a:pt x="15378" y="365"/>
                </a:lnTo>
                <a:lnTo>
                  <a:pt x="15038" y="268"/>
                </a:lnTo>
                <a:lnTo>
                  <a:pt x="14697" y="195"/>
                </a:lnTo>
                <a:lnTo>
                  <a:pt x="14356" y="146"/>
                </a:lnTo>
                <a:lnTo>
                  <a:pt x="14016" y="97"/>
                </a:lnTo>
                <a:lnTo>
                  <a:pt x="13626" y="49"/>
                </a:lnTo>
                <a:lnTo>
                  <a:pt x="13261" y="24"/>
                </a:lnTo>
                <a:lnTo>
                  <a:pt x="12896" y="24"/>
                </a:lnTo>
                <a:lnTo>
                  <a:pt x="12531" y="49"/>
                </a:lnTo>
                <a:lnTo>
                  <a:pt x="12166" y="97"/>
                </a:lnTo>
                <a:lnTo>
                  <a:pt x="11826" y="170"/>
                </a:lnTo>
                <a:lnTo>
                  <a:pt x="11583" y="243"/>
                </a:lnTo>
                <a:lnTo>
                  <a:pt x="11339" y="316"/>
                </a:lnTo>
                <a:lnTo>
                  <a:pt x="10877" y="560"/>
                </a:lnTo>
                <a:lnTo>
                  <a:pt x="10415" y="803"/>
                </a:lnTo>
                <a:lnTo>
                  <a:pt x="9977" y="1046"/>
                </a:lnTo>
                <a:lnTo>
                  <a:pt x="9441" y="1338"/>
                </a:lnTo>
                <a:lnTo>
                  <a:pt x="9125" y="1509"/>
                </a:lnTo>
                <a:lnTo>
                  <a:pt x="8857" y="1703"/>
                </a:lnTo>
                <a:lnTo>
                  <a:pt x="8809" y="1679"/>
                </a:lnTo>
                <a:lnTo>
                  <a:pt x="8687" y="1679"/>
                </a:lnTo>
                <a:lnTo>
                  <a:pt x="8638" y="1728"/>
                </a:lnTo>
                <a:lnTo>
                  <a:pt x="8419" y="1460"/>
                </a:lnTo>
                <a:lnTo>
                  <a:pt x="8152" y="1217"/>
                </a:lnTo>
                <a:lnTo>
                  <a:pt x="7884" y="1022"/>
                </a:lnTo>
                <a:lnTo>
                  <a:pt x="7592" y="803"/>
                </a:lnTo>
                <a:lnTo>
                  <a:pt x="7276" y="633"/>
                </a:lnTo>
                <a:lnTo>
                  <a:pt x="6959" y="487"/>
                </a:lnTo>
                <a:lnTo>
                  <a:pt x="6643" y="341"/>
                </a:lnTo>
                <a:lnTo>
                  <a:pt x="6302" y="243"/>
                </a:lnTo>
                <a:lnTo>
                  <a:pt x="5962" y="146"/>
                </a:lnTo>
                <a:lnTo>
                  <a:pt x="5597" y="73"/>
                </a:lnTo>
                <a:lnTo>
                  <a:pt x="5256" y="24"/>
                </a:lnTo>
                <a:lnTo>
                  <a:pt x="489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pic>
        <p:nvPicPr>
          <p:cNvPr id="3" name="Picture 2" descr="DSC_0082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74239" y="1123203"/>
            <a:ext cx="5143498" cy="28970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arot Cards .jpe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21" b="14565"/>
          <a:stretch/>
        </p:blipFill>
        <p:spPr>
          <a:xfrm>
            <a:off x="3003904" y="685191"/>
            <a:ext cx="2891773" cy="37091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254304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oul Survivour (1)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8513" y="0"/>
            <a:ext cx="2893219" cy="5143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8103422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lternative Spiritualitie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7791" y="778693"/>
            <a:ext cx="4064000" cy="3175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8103422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New Age Image 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6819" y="0"/>
            <a:ext cx="3857625" cy="5143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8103422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piritualities 6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5448" y="0"/>
            <a:ext cx="3857625" cy="5143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10342219"/>
      </p:ext>
    </p:extLst>
  </p:cSld>
  <p:clrMapOvr>
    <a:masterClrMapping/>
  </p:clrMapOvr>
</p:sld>
</file>

<file path=ppt/theme/theme1.xml><?xml version="1.0" encoding="utf-8"?>
<a:theme xmlns:a="http://schemas.openxmlformats.org/drawingml/2006/main" name="Ursula template">
  <a:themeElements>
    <a:clrScheme name="Custom 347">
      <a:dk1>
        <a:srgbClr val="000000"/>
      </a:dk1>
      <a:lt1>
        <a:srgbClr val="FFFFFF"/>
      </a:lt1>
      <a:dk2>
        <a:srgbClr val="666666"/>
      </a:dk2>
      <a:lt2>
        <a:srgbClr val="CCCCCC"/>
      </a:lt2>
      <a:accent1>
        <a:srgbClr val="3A81BA"/>
      </a:accent1>
      <a:accent2>
        <a:srgbClr val="D89F39"/>
      </a:accent2>
      <a:accent3>
        <a:srgbClr val="8BAB42"/>
      </a:accent3>
      <a:accent4>
        <a:srgbClr val="57A7B5"/>
      </a:accent4>
      <a:accent5>
        <a:srgbClr val="8B81D2"/>
      </a:accent5>
      <a:accent6>
        <a:srgbClr val="963334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3</Words>
  <Application>Microsoft Macintosh PowerPoint</Application>
  <PresentationFormat>On-screen Show (16:9)</PresentationFormat>
  <Paragraphs>1</Paragraphs>
  <Slides>7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Ursula template</vt:lpstr>
      <vt:lpstr> Representations of New 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This is your presentation title</dc:title>
  <cp:lastModifiedBy>Sarah</cp:lastModifiedBy>
  <cp:revision>2</cp:revision>
  <dcterms:modified xsi:type="dcterms:W3CDTF">2018-02-06T17:26:56Z</dcterms:modified>
</cp:coreProperties>
</file>