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E4F112-2D05-4CAE-AA8F-CAAA7BB6A7F1}" v="89" dt="2022-11-18T10:59:34.4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ableStyles" Target="tableStyles.xml" Id="rId8" /><Relationship Type="http://schemas.openxmlformats.org/officeDocument/2006/relationships/slide" Target="slides/slide2.xml" Id="rId3" /><Relationship Type="http://schemas.openxmlformats.org/officeDocument/2006/relationships/theme" Target="theme/theme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viewProps" Target="viewProps.xml" Id="rId6" /><Relationship Type="http://schemas.openxmlformats.org/officeDocument/2006/relationships/presProps" Target="presProps.xml" Id="rId5" /><Relationship Type="http://schemas.microsoft.com/office/2015/10/relationships/revisionInfo" Target="revisionInfo.xml" Id="rId10" /><Relationship Type="http://schemas.openxmlformats.org/officeDocument/2006/relationships/slide" Target="slides/slide3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Learning in Digital Era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Student name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Taiba Ismail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ID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2217434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874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Table&#10;&#10;Description automatically generated">
            <a:extLst>
              <a:ext uri="{FF2B5EF4-FFF2-40B4-BE49-F238E27FC236}">
                <a16:creationId xmlns:a16="http://schemas.microsoft.com/office/drawing/2014/main" id="{4B2D6E6F-F2EF-5164-3958-968A1252A4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04" t="28448" r="13191" b="17586"/>
          <a:stretch/>
        </p:blipFill>
        <p:spPr>
          <a:xfrm>
            <a:off x="110136" y="240055"/>
            <a:ext cx="11971729" cy="6265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072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C6D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880D7F8-5A2B-84CE-1C2C-F0040D9B96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163" t="29927" r="11428" b="5839"/>
          <a:stretch/>
        </p:blipFill>
        <p:spPr>
          <a:xfrm>
            <a:off x="1438825" y="643466"/>
            <a:ext cx="931434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371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Digital Era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47</cp:revision>
  <dcterms:created xsi:type="dcterms:W3CDTF">2022-11-18T10:49:01Z</dcterms:created>
  <dcterms:modified xsi:type="dcterms:W3CDTF">2022-11-18T10:59:35Z</dcterms:modified>
</cp:coreProperties>
</file>