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9" r:id="rId4"/>
    <p:sldId id="257"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43DE707-A1DE-4D6B-8CBB-AD4699BE0F5D}"/>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22A3179E-D854-4FB6-AA99-6130B117D0FF}"/>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D6A30916-167C-4570-984A-25A1EAA3C673}"/>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087CBD97-73BA-4459-AEA9-C40C409261B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B90BA19F-3A1B-4C72-BDDB-EA744BC6D41D}"/>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30ED04CE-7403-45DD-8201-9A1800DC14BD}"/>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AA958FE3-6A91-4D95-B820-43B7578B454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C89A60C5-CC5D-4723-B0DA-53613620F24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DB39AF06-5138-4776-9E99-9BBCC84EF1D0}"/>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70FFB39C-2FC5-4B03-BBE4-D2B83FA47219}"/>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76A83143-430F-4D42-8A1C-7808CF80FFF7}"/>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F20A78B2-A3AF-4E24-B5C7-AC1840E21A73}"/>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8D6A84F8-3756-4E5F-BA73-A9D0865735CC}"/>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EAD12EB7-BF7F-42C8-A56B-D4E1C4F31688}"/>
              </a:ext>
            </a:extLst>
          </p:cNvPr>
          <p:cNvSpPr txBox="1">
            <a:spLocks noGrp="1"/>
          </p:cNvSpPr>
          <p:nvPr>
            <p:ph type="dt" sz="half" idx="7"/>
          </p:nvPr>
        </p:nvSpPr>
        <p:spPr/>
        <p:txBody>
          <a:bodyPr/>
          <a:lstStyle>
            <a:lvl1pPr>
              <a:defRPr/>
            </a:lvl1pPr>
          </a:lstStyle>
          <a:p>
            <a:pPr lvl="0"/>
            <a:fld id="{4FCDB636-1654-4AD3-810E-2929103D9760}" type="datetime1">
              <a:rPr lang="en-GB"/>
              <a:pPr lvl="0"/>
              <a:t>25/03/2022</a:t>
            </a:fld>
            <a:endParaRPr lang="en-GB"/>
          </a:p>
        </p:txBody>
      </p:sp>
      <p:sp>
        <p:nvSpPr>
          <p:cNvPr id="16" name="Footer Placeholder 4">
            <a:extLst>
              <a:ext uri="{FF2B5EF4-FFF2-40B4-BE49-F238E27FC236}">
                <a16:creationId xmlns:a16="http://schemas.microsoft.com/office/drawing/2014/main" id="{670C0AC7-B82B-43FE-B4EF-6FD97EE752CD}"/>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822993AC-6C62-4D9A-A7D8-85AE45D8AD53}"/>
              </a:ext>
            </a:extLst>
          </p:cNvPr>
          <p:cNvSpPr txBox="1">
            <a:spLocks noGrp="1"/>
          </p:cNvSpPr>
          <p:nvPr>
            <p:ph type="sldNum" sz="quarter" idx="8"/>
          </p:nvPr>
        </p:nvSpPr>
        <p:spPr/>
        <p:txBody>
          <a:bodyPr/>
          <a:lstStyle>
            <a:lvl1pPr>
              <a:defRPr/>
            </a:lvl1pPr>
          </a:lstStyle>
          <a:p>
            <a:pPr lvl="0"/>
            <a:fld id="{3A50419F-38B9-4DFC-98FB-8F99801247B7}" type="slidenum">
              <a:t>‹#›</a:t>
            </a:fld>
            <a:endParaRPr lang="en-GB"/>
          </a:p>
        </p:txBody>
      </p:sp>
    </p:spTree>
    <p:extLst>
      <p:ext uri="{BB962C8B-B14F-4D97-AF65-F5344CB8AC3E}">
        <p14:creationId xmlns:p14="http://schemas.microsoft.com/office/powerpoint/2010/main" val="95642633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11005-F11B-4AEB-9589-B064878FAC0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13CD19F-7AB1-40FE-8AD6-809ECDACBE3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BE0D8B-9DE6-457A-BC3A-3A996B8CC89D}"/>
              </a:ext>
            </a:extLst>
          </p:cNvPr>
          <p:cNvSpPr txBox="1">
            <a:spLocks noGrp="1"/>
          </p:cNvSpPr>
          <p:nvPr>
            <p:ph type="dt" sz="half" idx="7"/>
          </p:nvPr>
        </p:nvSpPr>
        <p:spPr/>
        <p:txBody>
          <a:bodyPr/>
          <a:lstStyle>
            <a:lvl1pPr>
              <a:defRPr/>
            </a:lvl1pPr>
          </a:lstStyle>
          <a:p>
            <a:pPr lvl="0"/>
            <a:fld id="{2F27628D-70CE-4374-87A4-7C4B577E5221}" type="datetime1">
              <a:rPr lang="en-GB"/>
              <a:pPr lvl="0"/>
              <a:t>25/03/2022</a:t>
            </a:fld>
            <a:endParaRPr lang="en-GB"/>
          </a:p>
        </p:txBody>
      </p:sp>
      <p:sp>
        <p:nvSpPr>
          <p:cNvPr id="5" name="Footer Placeholder 4">
            <a:extLst>
              <a:ext uri="{FF2B5EF4-FFF2-40B4-BE49-F238E27FC236}">
                <a16:creationId xmlns:a16="http://schemas.microsoft.com/office/drawing/2014/main" id="{7382CB82-8383-46C0-8421-D8DC6DEB961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7D45DD9-124C-4360-85DB-A5D0C773048C}"/>
              </a:ext>
            </a:extLst>
          </p:cNvPr>
          <p:cNvSpPr txBox="1">
            <a:spLocks noGrp="1"/>
          </p:cNvSpPr>
          <p:nvPr>
            <p:ph type="sldNum" sz="quarter" idx="8"/>
          </p:nvPr>
        </p:nvSpPr>
        <p:spPr/>
        <p:txBody>
          <a:bodyPr/>
          <a:lstStyle>
            <a:lvl1pPr>
              <a:defRPr/>
            </a:lvl1pPr>
          </a:lstStyle>
          <a:p>
            <a:pPr lvl="0"/>
            <a:fld id="{FE9C4774-5634-4F32-B7CA-C568C7F746EB}" type="slidenum">
              <a:t>‹#›</a:t>
            </a:fld>
            <a:endParaRPr lang="en-GB"/>
          </a:p>
        </p:txBody>
      </p:sp>
    </p:spTree>
    <p:extLst>
      <p:ext uri="{BB962C8B-B14F-4D97-AF65-F5344CB8AC3E}">
        <p14:creationId xmlns:p14="http://schemas.microsoft.com/office/powerpoint/2010/main" val="383524234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F7976-A773-4BB6-AA47-32E435FD2471}"/>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4531FDCF-CD4C-4AAB-8876-2281FDEEE223}"/>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41E3F251-99CB-42A8-8364-F016EFCFB1B8}"/>
              </a:ext>
            </a:extLst>
          </p:cNvPr>
          <p:cNvSpPr txBox="1">
            <a:spLocks noGrp="1"/>
          </p:cNvSpPr>
          <p:nvPr>
            <p:ph type="dt" sz="half" idx="7"/>
          </p:nvPr>
        </p:nvSpPr>
        <p:spPr/>
        <p:txBody>
          <a:bodyPr/>
          <a:lstStyle>
            <a:lvl1pPr>
              <a:defRPr/>
            </a:lvl1pPr>
          </a:lstStyle>
          <a:p>
            <a:pPr lvl="0"/>
            <a:fld id="{0E251BCE-FC31-48D4-BFC2-65D1B31E9415}" type="datetime1">
              <a:rPr lang="en-GB"/>
              <a:pPr lvl="0"/>
              <a:t>25/03/2022</a:t>
            </a:fld>
            <a:endParaRPr lang="en-GB"/>
          </a:p>
        </p:txBody>
      </p:sp>
      <p:sp>
        <p:nvSpPr>
          <p:cNvPr id="5" name="Footer Placeholder 4">
            <a:extLst>
              <a:ext uri="{FF2B5EF4-FFF2-40B4-BE49-F238E27FC236}">
                <a16:creationId xmlns:a16="http://schemas.microsoft.com/office/drawing/2014/main" id="{71E9C312-368C-4C47-9492-EBBD2A99DFC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3255E32-BBDC-4AA2-A704-AE7CDB67DA71}"/>
              </a:ext>
            </a:extLst>
          </p:cNvPr>
          <p:cNvSpPr txBox="1">
            <a:spLocks noGrp="1"/>
          </p:cNvSpPr>
          <p:nvPr>
            <p:ph type="sldNum" sz="quarter" idx="8"/>
          </p:nvPr>
        </p:nvSpPr>
        <p:spPr/>
        <p:txBody>
          <a:bodyPr/>
          <a:lstStyle>
            <a:lvl1pPr>
              <a:defRPr/>
            </a:lvl1pPr>
          </a:lstStyle>
          <a:p>
            <a:pPr lvl="0"/>
            <a:fld id="{4A12872F-7ACB-4168-8AF9-A3F28D0E0670}" type="slidenum">
              <a:t>‹#›</a:t>
            </a:fld>
            <a:endParaRPr lang="en-GB"/>
          </a:p>
        </p:txBody>
      </p:sp>
    </p:spTree>
    <p:extLst>
      <p:ext uri="{BB962C8B-B14F-4D97-AF65-F5344CB8AC3E}">
        <p14:creationId xmlns:p14="http://schemas.microsoft.com/office/powerpoint/2010/main" val="410444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94BD5-94CB-4862-BF14-7EFE8B0FA48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D91225E-82DF-493D-AA55-03FA77F26FBC}"/>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3A4A8D2-EDFB-41C4-B511-E9B35F404E99}"/>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A0BBCE-2B66-4FE3-ADCE-AD5517B9FB95}"/>
              </a:ext>
            </a:extLst>
          </p:cNvPr>
          <p:cNvSpPr txBox="1">
            <a:spLocks noGrp="1"/>
          </p:cNvSpPr>
          <p:nvPr>
            <p:ph type="dt" sz="half" idx="7"/>
          </p:nvPr>
        </p:nvSpPr>
        <p:spPr/>
        <p:txBody>
          <a:bodyPr/>
          <a:lstStyle>
            <a:lvl1pPr>
              <a:defRPr/>
            </a:lvl1pPr>
          </a:lstStyle>
          <a:p>
            <a:pPr lvl="0"/>
            <a:fld id="{28578EE1-1EE3-40CE-B27B-A3F5BFD2600D}" type="datetime1">
              <a:rPr lang="en-GB"/>
              <a:pPr lvl="0"/>
              <a:t>25/03/2022</a:t>
            </a:fld>
            <a:endParaRPr lang="en-GB"/>
          </a:p>
        </p:txBody>
      </p:sp>
      <p:sp>
        <p:nvSpPr>
          <p:cNvPr id="6" name="Footer Placeholder 5">
            <a:extLst>
              <a:ext uri="{FF2B5EF4-FFF2-40B4-BE49-F238E27FC236}">
                <a16:creationId xmlns:a16="http://schemas.microsoft.com/office/drawing/2014/main" id="{5739C80C-D872-4C37-9137-FE6881057AB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D9D485A-B39A-4249-97D4-DB8C222B1B18}"/>
              </a:ext>
            </a:extLst>
          </p:cNvPr>
          <p:cNvSpPr txBox="1">
            <a:spLocks noGrp="1"/>
          </p:cNvSpPr>
          <p:nvPr>
            <p:ph type="sldNum" sz="quarter" idx="8"/>
          </p:nvPr>
        </p:nvSpPr>
        <p:spPr/>
        <p:txBody>
          <a:bodyPr/>
          <a:lstStyle>
            <a:lvl1pPr>
              <a:defRPr/>
            </a:lvl1pPr>
          </a:lstStyle>
          <a:p>
            <a:pPr lvl="0"/>
            <a:fld id="{D659E8C3-8A46-4720-92C8-E96E75365EAF}" type="slidenum">
              <a:t>‹#›</a:t>
            </a:fld>
            <a:endParaRPr lang="en-GB"/>
          </a:p>
        </p:txBody>
      </p:sp>
    </p:spTree>
    <p:extLst>
      <p:ext uri="{BB962C8B-B14F-4D97-AF65-F5344CB8AC3E}">
        <p14:creationId xmlns:p14="http://schemas.microsoft.com/office/powerpoint/2010/main" val="509605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20169-78CF-46D6-A85A-A3810BCD026E}"/>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CE19008-34C1-4B55-82A3-931F4F235589}"/>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F1A12238-CD0F-47D5-A70F-85516E2674F1}"/>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BFD986-E354-40E3-8E45-1EE14EB7AB21}"/>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F95CDE4A-6397-4F51-B503-C2F105ABEF1C}"/>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3AE480-7106-43C0-B68E-4FCE04A8DE20}"/>
              </a:ext>
            </a:extLst>
          </p:cNvPr>
          <p:cNvSpPr txBox="1">
            <a:spLocks noGrp="1"/>
          </p:cNvSpPr>
          <p:nvPr>
            <p:ph type="dt" sz="half" idx="7"/>
          </p:nvPr>
        </p:nvSpPr>
        <p:spPr/>
        <p:txBody>
          <a:bodyPr/>
          <a:lstStyle>
            <a:lvl1pPr>
              <a:defRPr/>
            </a:lvl1pPr>
          </a:lstStyle>
          <a:p>
            <a:pPr lvl="0"/>
            <a:fld id="{D7594A45-10A5-436D-BD97-6716CE77F623}" type="datetime1">
              <a:rPr lang="en-GB"/>
              <a:pPr lvl="0"/>
              <a:t>25/03/2022</a:t>
            </a:fld>
            <a:endParaRPr lang="en-GB"/>
          </a:p>
        </p:txBody>
      </p:sp>
      <p:sp>
        <p:nvSpPr>
          <p:cNvPr id="8" name="Footer Placeholder 7">
            <a:extLst>
              <a:ext uri="{FF2B5EF4-FFF2-40B4-BE49-F238E27FC236}">
                <a16:creationId xmlns:a16="http://schemas.microsoft.com/office/drawing/2014/main" id="{95956FB6-F0F8-45E5-A5F1-7FDE1F7379E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1ACC8984-05B8-4744-8DD2-A91E0E8961AF}"/>
              </a:ext>
            </a:extLst>
          </p:cNvPr>
          <p:cNvSpPr txBox="1">
            <a:spLocks noGrp="1"/>
          </p:cNvSpPr>
          <p:nvPr>
            <p:ph type="sldNum" sz="quarter" idx="8"/>
          </p:nvPr>
        </p:nvSpPr>
        <p:spPr/>
        <p:txBody>
          <a:bodyPr/>
          <a:lstStyle>
            <a:lvl1pPr>
              <a:defRPr/>
            </a:lvl1pPr>
          </a:lstStyle>
          <a:p>
            <a:pPr lvl="0"/>
            <a:fld id="{EDB29CE6-3919-4E91-8D09-8885C4A08161}" type="slidenum">
              <a:t>‹#›</a:t>
            </a:fld>
            <a:endParaRPr lang="en-GB"/>
          </a:p>
        </p:txBody>
      </p:sp>
    </p:spTree>
    <p:extLst>
      <p:ext uri="{BB962C8B-B14F-4D97-AF65-F5344CB8AC3E}">
        <p14:creationId xmlns:p14="http://schemas.microsoft.com/office/powerpoint/2010/main" val="2568003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92FB7-13C0-4EB6-9984-CC01EE493E52}"/>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3B26FFA-A25A-450D-8F69-A5CFB6C204CE}"/>
              </a:ext>
            </a:extLst>
          </p:cNvPr>
          <p:cNvSpPr txBox="1">
            <a:spLocks noGrp="1"/>
          </p:cNvSpPr>
          <p:nvPr>
            <p:ph type="dt" sz="half" idx="7"/>
          </p:nvPr>
        </p:nvSpPr>
        <p:spPr/>
        <p:txBody>
          <a:bodyPr/>
          <a:lstStyle>
            <a:lvl1pPr>
              <a:defRPr/>
            </a:lvl1pPr>
          </a:lstStyle>
          <a:p>
            <a:pPr lvl="0"/>
            <a:fld id="{C2C7AE10-0609-41A7-8CF4-3AE4A0D37D54}" type="datetime1">
              <a:rPr lang="en-GB"/>
              <a:pPr lvl="0"/>
              <a:t>25/03/2022</a:t>
            </a:fld>
            <a:endParaRPr lang="en-GB"/>
          </a:p>
        </p:txBody>
      </p:sp>
      <p:sp>
        <p:nvSpPr>
          <p:cNvPr id="4" name="Footer Placeholder 3">
            <a:extLst>
              <a:ext uri="{FF2B5EF4-FFF2-40B4-BE49-F238E27FC236}">
                <a16:creationId xmlns:a16="http://schemas.microsoft.com/office/drawing/2014/main" id="{34E61772-73B1-47A3-97AE-9F9A09BEF50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66F3EC7-8984-4600-840E-42DDD6A61C61}"/>
              </a:ext>
            </a:extLst>
          </p:cNvPr>
          <p:cNvSpPr txBox="1">
            <a:spLocks noGrp="1"/>
          </p:cNvSpPr>
          <p:nvPr>
            <p:ph type="sldNum" sz="quarter" idx="8"/>
          </p:nvPr>
        </p:nvSpPr>
        <p:spPr/>
        <p:txBody>
          <a:bodyPr/>
          <a:lstStyle>
            <a:lvl1pPr>
              <a:defRPr/>
            </a:lvl1pPr>
          </a:lstStyle>
          <a:p>
            <a:pPr lvl="0"/>
            <a:fld id="{BFD82DB7-2274-4954-9FED-707DA5B9386D}" type="slidenum">
              <a:t>‹#›</a:t>
            </a:fld>
            <a:endParaRPr lang="en-GB"/>
          </a:p>
        </p:txBody>
      </p:sp>
    </p:spTree>
    <p:extLst>
      <p:ext uri="{BB962C8B-B14F-4D97-AF65-F5344CB8AC3E}">
        <p14:creationId xmlns:p14="http://schemas.microsoft.com/office/powerpoint/2010/main" val="1611485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E4A594-8D94-4BB3-A2C2-7737C954DAFC}"/>
              </a:ext>
            </a:extLst>
          </p:cNvPr>
          <p:cNvSpPr txBox="1">
            <a:spLocks noGrp="1"/>
          </p:cNvSpPr>
          <p:nvPr>
            <p:ph type="dt" sz="half" idx="7"/>
          </p:nvPr>
        </p:nvSpPr>
        <p:spPr/>
        <p:txBody>
          <a:bodyPr/>
          <a:lstStyle>
            <a:lvl1pPr>
              <a:defRPr/>
            </a:lvl1pPr>
          </a:lstStyle>
          <a:p>
            <a:pPr lvl="0"/>
            <a:fld id="{B3072342-FAA8-4224-9BD0-276E74B9840B}" type="datetime1">
              <a:rPr lang="en-GB"/>
              <a:pPr lvl="0"/>
              <a:t>25/03/2022</a:t>
            </a:fld>
            <a:endParaRPr lang="en-GB"/>
          </a:p>
        </p:txBody>
      </p:sp>
      <p:sp>
        <p:nvSpPr>
          <p:cNvPr id="3" name="Footer Placeholder 2">
            <a:extLst>
              <a:ext uri="{FF2B5EF4-FFF2-40B4-BE49-F238E27FC236}">
                <a16:creationId xmlns:a16="http://schemas.microsoft.com/office/drawing/2014/main" id="{CEB9DA2C-1072-43EF-B539-E4C6A5BF021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3418E2D-D805-40C5-8AD9-26E590189223}"/>
              </a:ext>
            </a:extLst>
          </p:cNvPr>
          <p:cNvSpPr txBox="1">
            <a:spLocks noGrp="1"/>
          </p:cNvSpPr>
          <p:nvPr>
            <p:ph type="sldNum" sz="quarter" idx="8"/>
          </p:nvPr>
        </p:nvSpPr>
        <p:spPr/>
        <p:txBody>
          <a:bodyPr/>
          <a:lstStyle>
            <a:lvl1pPr>
              <a:defRPr/>
            </a:lvl1pPr>
          </a:lstStyle>
          <a:p>
            <a:pPr lvl="0"/>
            <a:fld id="{CDA75507-3CD8-4286-8774-DC80523F6729}" type="slidenum">
              <a:t>‹#›</a:t>
            </a:fld>
            <a:endParaRPr lang="en-GB"/>
          </a:p>
        </p:txBody>
      </p:sp>
    </p:spTree>
    <p:extLst>
      <p:ext uri="{BB962C8B-B14F-4D97-AF65-F5344CB8AC3E}">
        <p14:creationId xmlns:p14="http://schemas.microsoft.com/office/powerpoint/2010/main" val="2915893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FD834-423B-462D-BC99-0014337AF4C5}"/>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1CCC5A2F-75DC-45D2-8AB3-6136399DB537}"/>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3E2D4F5-23C5-467B-8779-FC25BDEAE7AE}"/>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9990689-2CE7-41AE-AD5E-0306FE3483AE}"/>
              </a:ext>
            </a:extLst>
          </p:cNvPr>
          <p:cNvSpPr txBox="1">
            <a:spLocks noGrp="1"/>
          </p:cNvSpPr>
          <p:nvPr>
            <p:ph type="dt" sz="half" idx="7"/>
          </p:nvPr>
        </p:nvSpPr>
        <p:spPr/>
        <p:txBody>
          <a:bodyPr/>
          <a:lstStyle>
            <a:lvl1pPr>
              <a:defRPr/>
            </a:lvl1pPr>
          </a:lstStyle>
          <a:p>
            <a:pPr lvl="0"/>
            <a:fld id="{CF388637-AAAA-4F7B-81E8-6E62917FA9E0}" type="datetime1">
              <a:rPr lang="en-GB"/>
              <a:pPr lvl="0"/>
              <a:t>25/03/2022</a:t>
            </a:fld>
            <a:endParaRPr lang="en-GB"/>
          </a:p>
        </p:txBody>
      </p:sp>
      <p:sp>
        <p:nvSpPr>
          <p:cNvPr id="6" name="Footer Placeholder 5">
            <a:extLst>
              <a:ext uri="{FF2B5EF4-FFF2-40B4-BE49-F238E27FC236}">
                <a16:creationId xmlns:a16="http://schemas.microsoft.com/office/drawing/2014/main" id="{71EAADCF-3D75-4A0A-80BE-E537DEB3A69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D905489-0528-4C04-BCAD-F75745E36188}"/>
              </a:ext>
            </a:extLst>
          </p:cNvPr>
          <p:cNvSpPr txBox="1">
            <a:spLocks noGrp="1"/>
          </p:cNvSpPr>
          <p:nvPr>
            <p:ph type="sldNum" sz="quarter" idx="8"/>
          </p:nvPr>
        </p:nvSpPr>
        <p:spPr/>
        <p:txBody>
          <a:bodyPr/>
          <a:lstStyle>
            <a:lvl1pPr>
              <a:defRPr/>
            </a:lvl1pPr>
          </a:lstStyle>
          <a:p>
            <a:pPr lvl="0"/>
            <a:fld id="{ABF131A3-0ED5-4753-81FE-1C9732B25BC9}" type="slidenum">
              <a:t>‹#›</a:t>
            </a:fld>
            <a:endParaRPr lang="en-GB"/>
          </a:p>
        </p:txBody>
      </p:sp>
    </p:spTree>
    <p:extLst>
      <p:ext uri="{BB962C8B-B14F-4D97-AF65-F5344CB8AC3E}">
        <p14:creationId xmlns:p14="http://schemas.microsoft.com/office/powerpoint/2010/main" val="106226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1DAE-3C04-49D7-8995-E83F0A596EB9}"/>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C90EF5E2-958A-4C38-BDE3-9DD9FAC7B6E9}"/>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0B41297B-8884-47E7-9DC8-EADBA1604668}"/>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2F5A2642-2435-48B5-8FE5-255A5A871EB8}"/>
              </a:ext>
            </a:extLst>
          </p:cNvPr>
          <p:cNvSpPr txBox="1">
            <a:spLocks noGrp="1"/>
          </p:cNvSpPr>
          <p:nvPr>
            <p:ph type="dt" sz="half" idx="7"/>
          </p:nvPr>
        </p:nvSpPr>
        <p:spPr/>
        <p:txBody>
          <a:bodyPr/>
          <a:lstStyle>
            <a:lvl1pPr>
              <a:defRPr/>
            </a:lvl1pPr>
          </a:lstStyle>
          <a:p>
            <a:pPr lvl="0"/>
            <a:fld id="{A0A6DC94-7F3D-43AD-A83C-CDEFF3650D36}" type="datetime1">
              <a:rPr lang="en-GB"/>
              <a:pPr lvl="0"/>
              <a:t>25/03/2022</a:t>
            </a:fld>
            <a:endParaRPr lang="en-GB"/>
          </a:p>
        </p:txBody>
      </p:sp>
      <p:sp>
        <p:nvSpPr>
          <p:cNvPr id="6" name="Footer Placeholder 5">
            <a:extLst>
              <a:ext uri="{FF2B5EF4-FFF2-40B4-BE49-F238E27FC236}">
                <a16:creationId xmlns:a16="http://schemas.microsoft.com/office/drawing/2014/main" id="{05296A92-BC5E-4F29-BBC2-4FB9F9BD090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6810A8F-8036-461F-BA39-64DD2E109239}"/>
              </a:ext>
            </a:extLst>
          </p:cNvPr>
          <p:cNvSpPr txBox="1">
            <a:spLocks noGrp="1"/>
          </p:cNvSpPr>
          <p:nvPr>
            <p:ph type="sldNum" sz="quarter" idx="8"/>
          </p:nvPr>
        </p:nvSpPr>
        <p:spPr/>
        <p:txBody>
          <a:bodyPr/>
          <a:lstStyle>
            <a:lvl1pPr>
              <a:defRPr/>
            </a:lvl1pPr>
          </a:lstStyle>
          <a:p>
            <a:pPr lvl="0"/>
            <a:fld id="{5D951312-B804-4228-B735-E051F4FE718C}" type="slidenum">
              <a:t>‹#›</a:t>
            </a:fld>
            <a:endParaRPr lang="en-GB"/>
          </a:p>
        </p:txBody>
      </p:sp>
    </p:spTree>
    <p:extLst>
      <p:ext uri="{BB962C8B-B14F-4D97-AF65-F5344CB8AC3E}">
        <p14:creationId xmlns:p14="http://schemas.microsoft.com/office/powerpoint/2010/main" val="291638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F320-173D-4486-A53A-EAE24538341C}"/>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CE728CD1-441E-4FF4-8800-0615F387DE88}"/>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170430A6-A0ED-4D80-BA8A-2A3E4411EB36}"/>
              </a:ext>
            </a:extLst>
          </p:cNvPr>
          <p:cNvSpPr txBox="1">
            <a:spLocks noGrp="1"/>
          </p:cNvSpPr>
          <p:nvPr>
            <p:ph type="dt" sz="half" idx="7"/>
          </p:nvPr>
        </p:nvSpPr>
        <p:spPr/>
        <p:txBody>
          <a:bodyPr/>
          <a:lstStyle>
            <a:lvl1pPr>
              <a:defRPr/>
            </a:lvl1pPr>
          </a:lstStyle>
          <a:p>
            <a:pPr lvl="0"/>
            <a:fld id="{E1F6693E-EA65-47C0-A126-A4D62190E660}" type="datetime1">
              <a:rPr lang="en-GB"/>
              <a:pPr lvl="0"/>
              <a:t>25/03/2022</a:t>
            </a:fld>
            <a:endParaRPr lang="en-GB"/>
          </a:p>
        </p:txBody>
      </p:sp>
      <p:sp>
        <p:nvSpPr>
          <p:cNvPr id="5" name="Footer Placeholder 4">
            <a:extLst>
              <a:ext uri="{FF2B5EF4-FFF2-40B4-BE49-F238E27FC236}">
                <a16:creationId xmlns:a16="http://schemas.microsoft.com/office/drawing/2014/main" id="{BCE536E8-A77C-48CC-B67E-41070CCFB79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425034C-C78E-446D-8701-E25332B94D35}"/>
              </a:ext>
            </a:extLst>
          </p:cNvPr>
          <p:cNvSpPr txBox="1">
            <a:spLocks noGrp="1"/>
          </p:cNvSpPr>
          <p:nvPr>
            <p:ph type="sldNum" sz="quarter" idx="8"/>
          </p:nvPr>
        </p:nvSpPr>
        <p:spPr/>
        <p:txBody>
          <a:bodyPr/>
          <a:lstStyle>
            <a:lvl1pPr>
              <a:defRPr/>
            </a:lvl1pPr>
          </a:lstStyle>
          <a:p>
            <a:pPr lvl="0"/>
            <a:fld id="{9FA76CED-5D1F-407C-9842-6219D9FA345B}" type="slidenum">
              <a:t>‹#›</a:t>
            </a:fld>
            <a:endParaRPr lang="en-GB"/>
          </a:p>
        </p:txBody>
      </p:sp>
    </p:spTree>
    <p:extLst>
      <p:ext uri="{BB962C8B-B14F-4D97-AF65-F5344CB8AC3E}">
        <p14:creationId xmlns:p14="http://schemas.microsoft.com/office/powerpoint/2010/main" val="70467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22B4D-4F78-4AEE-8398-0718A7C42F97}"/>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88854129-56BC-4572-81CF-4F2AD61BA344}"/>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3001040F-8ED8-4611-A0BC-05BA7A15FBA9}"/>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28CAD1A1-8EAA-485C-ABC8-B8334EBAE609}"/>
              </a:ext>
            </a:extLst>
          </p:cNvPr>
          <p:cNvSpPr txBox="1">
            <a:spLocks noGrp="1"/>
          </p:cNvSpPr>
          <p:nvPr>
            <p:ph type="dt" sz="half" idx="7"/>
          </p:nvPr>
        </p:nvSpPr>
        <p:spPr/>
        <p:txBody>
          <a:bodyPr/>
          <a:lstStyle>
            <a:lvl1pPr>
              <a:defRPr/>
            </a:lvl1pPr>
          </a:lstStyle>
          <a:p>
            <a:pPr lvl="0"/>
            <a:fld id="{27036EA0-9BF6-42A7-9654-47E772697F66}" type="datetime1">
              <a:rPr lang="en-GB"/>
              <a:pPr lvl="0"/>
              <a:t>25/03/2022</a:t>
            </a:fld>
            <a:endParaRPr lang="en-GB"/>
          </a:p>
        </p:txBody>
      </p:sp>
      <p:sp>
        <p:nvSpPr>
          <p:cNvPr id="6" name="Footer Placeholder 4">
            <a:extLst>
              <a:ext uri="{FF2B5EF4-FFF2-40B4-BE49-F238E27FC236}">
                <a16:creationId xmlns:a16="http://schemas.microsoft.com/office/drawing/2014/main" id="{282EFE8A-C448-48BE-9F8A-62E1AC257376}"/>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7441372-A4C9-47DA-AEEF-4B26AE127365}"/>
              </a:ext>
            </a:extLst>
          </p:cNvPr>
          <p:cNvSpPr txBox="1">
            <a:spLocks noGrp="1"/>
          </p:cNvSpPr>
          <p:nvPr>
            <p:ph type="sldNum" sz="quarter" idx="8"/>
          </p:nvPr>
        </p:nvSpPr>
        <p:spPr/>
        <p:txBody>
          <a:bodyPr/>
          <a:lstStyle>
            <a:lvl1pPr>
              <a:defRPr/>
            </a:lvl1pPr>
          </a:lstStyle>
          <a:p>
            <a:pPr lvl="0"/>
            <a:fld id="{D7809840-4920-4BF4-856F-BEBD52F83621}" type="slidenum">
              <a:t>‹#›</a:t>
            </a:fld>
            <a:endParaRPr lang="en-GB"/>
          </a:p>
        </p:txBody>
      </p:sp>
      <p:sp>
        <p:nvSpPr>
          <p:cNvPr id="8" name="TextBox 19">
            <a:extLst>
              <a:ext uri="{FF2B5EF4-FFF2-40B4-BE49-F238E27FC236}">
                <a16:creationId xmlns:a16="http://schemas.microsoft.com/office/drawing/2014/main" id="{57CC140D-7F8D-4339-A1B8-B451D4E574D4}"/>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0EE0FFA9-AB1C-4C55-9950-EFECE1311B77}"/>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2469171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EC6BC-90E8-4046-9528-629420A35547}"/>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2699FE35-FD3A-416E-B3A9-996D5FFEEB44}"/>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1CF5C9D5-429B-4A7E-A447-99C01EFBA93B}"/>
              </a:ext>
            </a:extLst>
          </p:cNvPr>
          <p:cNvSpPr txBox="1">
            <a:spLocks noGrp="1"/>
          </p:cNvSpPr>
          <p:nvPr>
            <p:ph type="dt" sz="half" idx="7"/>
          </p:nvPr>
        </p:nvSpPr>
        <p:spPr/>
        <p:txBody>
          <a:bodyPr/>
          <a:lstStyle>
            <a:lvl1pPr>
              <a:defRPr/>
            </a:lvl1pPr>
          </a:lstStyle>
          <a:p>
            <a:pPr lvl="0"/>
            <a:fld id="{79247EB0-00D0-4192-B788-56FA5CD04E4B}" type="datetime1">
              <a:rPr lang="en-GB"/>
              <a:pPr lvl="0"/>
              <a:t>25/03/2022</a:t>
            </a:fld>
            <a:endParaRPr lang="en-GB"/>
          </a:p>
        </p:txBody>
      </p:sp>
      <p:sp>
        <p:nvSpPr>
          <p:cNvPr id="5" name="Footer Placeholder 4">
            <a:extLst>
              <a:ext uri="{FF2B5EF4-FFF2-40B4-BE49-F238E27FC236}">
                <a16:creationId xmlns:a16="http://schemas.microsoft.com/office/drawing/2014/main" id="{5A53628D-17F0-4B92-B1D2-B02BBB620EC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EADA3E1-3AB7-4DD8-9D6C-1EE9AF97C86A}"/>
              </a:ext>
            </a:extLst>
          </p:cNvPr>
          <p:cNvSpPr txBox="1">
            <a:spLocks noGrp="1"/>
          </p:cNvSpPr>
          <p:nvPr>
            <p:ph type="sldNum" sz="quarter" idx="8"/>
          </p:nvPr>
        </p:nvSpPr>
        <p:spPr/>
        <p:txBody>
          <a:bodyPr/>
          <a:lstStyle>
            <a:lvl1pPr>
              <a:defRPr/>
            </a:lvl1pPr>
          </a:lstStyle>
          <a:p>
            <a:pPr lvl="0"/>
            <a:fld id="{DDA5FC75-F522-4EB6-AB05-89E449DC16DB}" type="slidenum">
              <a:t>‹#›</a:t>
            </a:fld>
            <a:endParaRPr lang="en-GB"/>
          </a:p>
        </p:txBody>
      </p:sp>
    </p:spTree>
    <p:extLst>
      <p:ext uri="{BB962C8B-B14F-4D97-AF65-F5344CB8AC3E}">
        <p14:creationId xmlns:p14="http://schemas.microsoft.com/office/powerpoint/2010/main" val="3694596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BB56A-47D8-4A95-B264-15B119FBBE3B}"/>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1A1B4459-D464-4584-BF08-B7A7D56150BE}"/>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8E145283-7CD4-410A-9702-000AE7895EBA}"/>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3B89CBD0-6491-4917-990A-77BF06EFD05B}"/>
              </a:ext>
            </a:extLst>
          </p:cNvPr>
          <p:cNvSpPr txBox="1">
            <a:spLocks noGrp="1"/>
          </p:cNvSpPr>
          <p:nvPr>
            <p:ph type="dt" sz="half" idx="7"/>
          </p:nvPr>
        </p:nvSpPr>
        <p:spPr/>
        <p:txBody>
          <a:bodyPr/>
          <a:lstStyle>
            <a:lvl1pPr>
              <a:defRPr/>
            </a:lvl1pPr>
          </a:lstStyle>
          <a:p>
            <a:pPr lvl="0"/>
            <a:fld id="{8F40E3F6-660E-47A2-A58F-4505C39B9C97}" type="datetime1">
              <a:rPr lang="en-GB"/>
              <a:pPr lvl="0"/>
              <a:t>25/03/2022</a:t>
            </a:fld>
            <a:endParaRPr lang="en-GB"/>
          </a:p>
        </p:txBody>
      </p:sp>
      <p:sp>
        <p:nvSpPr>
          <p:cNvPr id="6" name="Footer Placeholder 4">
            <a:extLst>
              <a:ext uri="{FF2B5EF4-FFF2-40B4-BE49-F238E27FC236}">
                <a16:creationId xmlns:a16="http://schemas.microsoft.com/office/drawing/2014/main" id="{9CFA294D-5875-4802-B552-B1248E9CB3B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C3BE7D9F-E85D-4D1F-ABB7-2A1AA9D6AB00}"/>
              </a:ext>
            </a:extLst>
          </p:cNvPr>
          <p:cNvSpPr txBox="1">
            <a:spLocks noGrp="1"/>
          </p:cNvSpPr>
          <p:nvPr>
            <p:ph type="sldNum" sz="quarter" idx="8"/>
          </p:nvPr>
        </p:nvSpPr>
        <p:spPr/>
        <p:txBody>
          <a:bodyPr/>
          <a:lstStyle>
            <a:lvl1pPr>
              <a:defRPr/>
            </a:lvl1pPr>
          </a:lstStyle>
          <a:p>
            <a:pPr lvl="0"/>
            <a:fld id="{2FCCF920-9AAF-4D9B-804A-67B224A34919}" type="slidenum">
              <a:t>‹#›</a:t>
            </a:fld>
            <a:endParaRPr lang="en-GB"/>
          </a:p>
        </p:txBody>
      </p:sp>
      <p:sp>
        <p:nvSpPr>
          <p:cNvPr id="8" name="TextBox 23">
            <a:extLst>
              <a:ext uri="{FF2B5EF4-FFF2-40B4-BE49-F238E27FC236}">
                <a16:creationId xmlns:a16="http://schemas.microsoft.com/office/drawing/2014/main" id="{998C69EE-49E0-4B4E-8A24-0EE7C5CB5F24}"/>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D33BCCCA-9EAE-480A-A51E-990C6A59A453}"/>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771462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ED18C-0BEE-4BEB-A1A0-5F66B226076D}"/>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DC554EC6-BAB5-4D14-93B2-7EC4C559FFEF}"/>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42DCB731-7368-48FF-8E52-07D21EF41D61}"/>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0B12EC8-4FD3-40AB-B38A-825DCBD334A7}"/>
              </a:ext>
            </a:extLst>
          </p:cNvPr>
          <p:cNvSpPr txBox="1">
            <a:spLocks noGrp="1"/>
          </p:cNvSpPr>
          <p:nvPr>
            <p:ph type="dt" sz="half" idx="7"/>
          </p:nvPr>
        </p:nvSpPr>
        <p:spPr/>
        <p:txBody>
          <a:bodyPr/>
          <a:lstStyle>
            <a:lvl1pPr>
              <a:defRPr/>
            </a:lvl1pPr>
          </a:lstStyle>
          <a:p>
            <a:pPr lvl="0"/>
            <a:fld id="{E6512861-3C24-4C13-8B9A-9842FC870C88}" type="datetime1">
              <a:rPr lang="en-GB"/>
              <a:pPr lvl="0"/>
              <a:t>25/03/2022</a:t>
            </a:fld>
            <a:endParaRPr lang="en-GB"/>
          </a:p>
        </p:txBody>
      </p:sp>
      <p:sp>
        <p:nvSpPr>
          <p:cNvPr id="6" name="Footer Placeholder 4">
            <a:extLst>
              <a:ext uri="{FF2B5EF4-FFF2-40B4-BE49-F238E27FC236}">
                <a16:creationId xmlns:a16="http://schemas.microsoft.com/office/drawing/2014/main" id="{C79F299A-8256-41E2-8722-AB68783036E3}"/>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F98AFCB-D66F-4523-9F5F-6B3F69F379F7}"/>
              </a:ext>
            </a:extLst>
          </p:cNvPr>
          <p:cNvSpPr txBox="1">
            <a:spLocks noGrp="1"/>
          </p:cNvSpPr>
          <p:nvPr>
            <p:ph type="sldNum" sz="quarter" idx="8"/>
          </p:nvPr>
        </p:nvSpPr>
        <p:spPr/>
        <p:txBody>
          <a:bodyPr/>
          <a:lstStyle>
            <a:lvl1pPr>
              <a:defRPr/>
            </a:lvl1pPr>
          </a:lstStyle>
          <a:p>
            <a:pPr lvl="0"/>
            <a:fld id="{C48A9733-2644-4C8C-BCA2-9F6DB4ABFC47}" type="slidenum">
              <a:t>‹#›</a:t>
            </a:fld>
            <a:endParaRPr lang="en-GB"/>
          </a:p>
        </p:txBody>
      </p:sp>
    </p:spTree>
    <p:extLst>
      <p:ext uri="{BB962C8B-B14F-4D97-AF65-F5344CB8AC3E}">
        <p14:creationId xmlns:p14="http://schemas.microsoft.com/office/powerpoint/2010/main" val="2718697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F5EF0-5193-4F0C-9B61-63555C0ABD3D}"/>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45C323A-91C4-4162-BAF1-EC0E8D99A60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C8E9B-6146-498E-B2A9-3FBD9281FBDC}"/>
              </a:ext>
            </a:extLst>
          </p:cNvPr>
          <p:cNvSpPr txBox="1">
            <a:spLocks noGrp="1"/>
          </p:cNvSpPr>
          <p:nvPr>
            <p:ph type="dt" sz="half" idx="7"/>
          </p:nvPr>
        </p:nvSpPr>
        <p:spPr/>
        <p:txBody>
          <a:bodyPr/>
          <a:lstStyle>
            <a:lvl1pPr>
              <a:defRPr/>
            </a:lvl1pPr>
          </a:lstStyle>
          <a:p>
            <a:pPr lvl="0"/>
            <a:fld id="{51FD1D17-99A3-4BAE-BA5D-04FA49CEF3F0}" type="datetime1">
              <a:rPr lang="en-GB"/>
              <a:pPr lvl="0"/>
              <a:t>25/03/2022</a:t>
            </a:fld>
            <a:endParaRPr lang="en-GB"/>
          </a:p>
        </p:txBody>
      </p:sp>
      <p:sp>
        <p:nvSpPr>
          <p:cNvPr id="5" name="Footer Placeholder 4">
            <a:extLst>
              <a:ext uri="{FF2B5EF4-FFF2-40B4-BE49-F238E27FC236}">
                <a16:creationId xmlns:a16="http://schemas.microsoft.com/office/drawing/2014/main" id="{C03ADB35-94D4-4277-9CD3-C987146A897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14F61EE-7D2E-4A4C-A72D-ACF7836D4B09}"/>
              </a:ext>
            </a:extLst>
          </p:cNvPr>
          <p:cNvSpPr txBox="1">
            <a:spLocks noGrp="1"/>
          </p:cNvSpPr>
          <p:nvPr>
            <p:ph type="sldNum" sz="quarter" idx="8"/>
          </p:nvPr>
        </p:nvSpPr>
        <p:spPr/>
        <p:txBody>
          <a:bodyPr/>
          <a:lstStyle>
            <a:lvl1pPr>
              <a:defRPr/>
            </a:lvl1pPr>
          </a:lstStyle>
          <a:p>
            <a:pPr lvl="0"/>
            <a:fld id="{DF10F6A1-DC95-4F63-B0AA-98CDA278FB40}" type="slidenum">
              <a:t>‹#›</a:t>
            </a:fld>
            <a:endParaRPr lang="en-GB"/>
          </a:p>
        </p:txBody>
      </p:sp>
    </p:spTree>
    <p:extLst>
      <p:ext uri="{BB962C8B-B14F-4D97-AF65-F5344CB8AC3E}">
        <p14:creationId xmlns:p14="http://schemas.microsoft.com/office/powerpoint/2010/main" val="38450272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0E38B7-1DEE-45A1-9AA8-691710EF475D}"/>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D7E76CC-5C3D-4420-9C2E-F79D5910D7F2}"/>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9E9B29A-ACBF-4944-819F-293CC3F86F21}"/>
              </a:ext>
            </a:extLst>
          </p:cNvPr>
          <p:cNvSpPr txBox="1">
            <a:spLocks noGrp="1"/>
          </p:cNvSpPr>
          <p:nvPr>
            <p:ph type="dt" sz="half" idx="7"/>
          </p:nvPr>
        </p:nvSpPr>
        <p:spPr/>
        <p:txBody>
          <a:bodyPr/>
          <a:lstStyle>
            <a:lvl1pPr>
              <a:defRPr/>
            </a:lvl1pPr>
          </a:lstStyle>
          <a:p>
            <a:pPr lvl="0"/>
            <a:fld id="{59492EEB-D839-4D05-9752-EA0DF6120B15}" type="datetime1">
              <a:rPr lang="en-GB"/>
              <a:pPr lvl="0"/>
              <a:t>25/03/2022</a:t>
            </a:fld>
            <a:endParaRPr lang="en-GB"/>
          </a:p>
        </p:txBody>
      </p:sp>
      <p:sp>
        <p:nvSpPr>
          <p:cNvPr id="5" name="Footer Placeholder 4">
            <a:extLst>
              <a:ext uri="{FF2B5EF4-FFF2-40B4-BE49-F238E27FC236}">
                <a16:creationId xmlns:a16="http://schemas.microsoft.com/office/drawing/2014/main" id="{3DD3CAF0-69B7-4BBF-9747-5253C892C42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7117B57-58F1-4BF3-801D-C5601294F65C}"/>
              </a:ext>
            </a:extLst>
          </p:cNvPr>
          <p:cNvSpPr txBox="1">
            <a:spLocks noGrp="1"/>
          </p:cNvSpPr>
          <p:nvPr>
            <p:ph type="sldNum" sz="quarter" idx="8"/>
          </p:nvPr>
        </p:nvSpPr>
        <p:spPr/>
        <p:txBody>
          <a:bodyPr/>
          <a:lstStyle>
            <a:lvl1pPr>
              <a:defRPr/>
            </a:lvl1pPr>
          </a:lstStyle>
          <a:p>
            <a:pPr lvl="0"/>
            <a:fld id="{B6FCBD23-024C-4CA1-8B8C-BD32CBC499BB}" type="slidenum">
              <a:t>‹#›</a:t>
            </a:fld>
            <a:endParaRPr lang="en-GB"/>
          </a:p>
        </p:txBody>
      </p:sp>
    </p:spTree>
    <p:extLst>
      <p:ext uri="{BB962C8B-B14F-4D97-AF65-F5344CB8AC3E}">
        <p14:creationId xmlns:p14="http://schemas.microsoft.com/office/powerpoint/2010/main" val="2749802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38FA5E32-A9B2-4E67-B189-8B99AA094B24}"/>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7001EC55-BEC3-436C-B324-9449F77D7D72}"/>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1992B30A-658F-4092-B877-EC4B2489710F}"/>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E2EAFF48-9799-42FF-9EEE-885ACCAB88A6}"/>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227C3370-5278-416A-B34A-08A29D4166C0}"/>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D4D5BAB9-29C6-4756-A26C-FAF18E74608F}"/>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E27FEC36-50E1-44F6-8675-00B909B95E4A}"/>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F903439E-102C-4B2B-B5E3-3FF95223799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51A318DB-070A-43C3-B9F2-3C53CB0754A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5DC9FCE8-4B17-4E45-A383-457882F6BA85}"/>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AAFF19C6-033D-4E3E-9FEC-EC41FB6F52EE}"/>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399C2B2D-5E10-4C3C-9EC7-06EE3C40C5EB}"/>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1536FF82-A1D4-4149-8BAC-0EEEA5444E28}"/>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3D1B64AE-0DE7-4CD0-B570-4937B71DEE82}"/>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2A8C47F4-2D11-4445-922E-57DA9D8574EF}" type="datetime1">
              <a:rPr lang="en-GB"/>
              <a:pPr lvl="0"/>
              <a:t>25/03/2022</a:t>
            </a:fld>
            <a:endParaRPr lang="en-GB"/>
          </a:p>
        </p:txBody>
      </p:sp>
      <p:sp>
        <p:nvSpPr>
          <p:cNvPr id="16" name="Footer Placeholder 4">
            <a:extLst>
              <a:ext uri="{FF2B5EF4-FFF2-40B4-BE49-F238E27FC236}">
                <a16:creationId xmlns:a16="http://schemas.microsoft.com/office/drawing/2014/main" id="{9392F5C3-3FB9-40DB-8B47-B8A0E69E0654}"/>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D3BF2B1E-92C1-45E6-8085-ADBA4D57A205}"/>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E0E8FAF2-E4F7-495A-9FF0-6BE70A2B04E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88253-F3C9-4540-BBDC-C2C2EECDD65F}"/>
              </a:ext>
            </a:extLst>
          </p:cNvPr>
          <p:cNvSpPr txBox="1">
            <a:spLocks noGrp="1"/>
          </p:cNvSpPr>
          <p:nvPr>
            <p:ph type="title"/>
          </p:nvPr>
        </p:nvSpPr>
        <p:spPr/>
        <p:txBody>
          <a:bodyPr/>
          <a:lstStyle/>
          <a:p>
            <a:pPr lvl="0"/>
            <a:r>
              <a:rPr lang="en-GB" sz="4300">
                <a:latin typeface="Arial" pitchFamily="34"/>
              </a:rPr>
              <a:t>Name : Susan Jean Hannah Doyle</a:t>
            </a:r>
            <a:br>
              <a:rPr lang="en-GB" sz="4300">
                <a:latin typeface="Arial" pitchFamily="34"/>
              </a:rPr>
            </a:br>
            <a:r>
              <a:rPr lang="en-GB" sz="4300">
                <a:latin typeface="Arial" pitchFamily="34"/>
              </a:rPr>
              <a:t>University Number:1912357</a:t>
            </a:r>
            <a:br>
              <a:rPr lang="en-GB" sz="4300">
                <a:latin typeface="Arial" pitchFamily="34"/>
              </a:rPr>
            </a:br>
            <a:r>
              <a:rPr lang="en-GB" sz="4300">
                <a:latin typeface="Arial" pitchFamily="34"/>
              </a:rPr>
              <a:t>Module code:BMHP5003_BIRM</a:t>
            </a:r>
            <a:br>
              <a:rPr lang="en-GB" sz="4300">
                <a:latin typeface="Arial" pitchFamily="34"/>
              </a:rPr>
            </a:br>
            <a:r>
              <a:rPr lang="en-GB" sz="4300">
                <a:latin typeface="Arial" pitchFamily="34"/>
              </a:rPr>
              <a:t>Module name :Introduction to Physiology</a:t>
            </a:r>
            <a:br>
              <a:rPr lang="en-GB" sz="4300">
                <a:latin typeface="Arial" pitchFamily="34"/>
              </a:rPr>
            </a:br>
            <a:br>
              <a:rPr lang="en-GB" sz="4300">
                <a:latin typeface="Arial" pitchFamily="34"/>
              </a:rPr>
            </a:br>
            <a:br>
              <a:rPr lang="en-GB" sz="43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br>
              <a:rPr lang="en-GB" sz="1400">
                <a:latin typeface="Arial" pitchFamily="34"/>
              </a:rPr>
            </a:br>
            <a:r>
              <a:rPr lang="en-GB" sz="1400">
                <a:latin typeface="Arial" pitchFamily="34"/>
              </a:rPr>
              <a:t>;</a:t>
            </a:r>
            <a:br>
              <a:rPr lang="en-GB" sz="1400">
                <a:latin typeface="Arial" pitchFamily="34"/>
              </a:rPr>
            </a:br>
            <a:br>
              <a:rPr lang="en-GB" sz="1400">
                <a:latin typeface="Arial" pitchFamily="34"/>
              </a:rPr>
            </a:br>
            <a:r>
              <a:rPr lang="en-GB" sz="1400">
                <a:latin typeface="Arial" pitchFamily="34"/>
              </a:rPr>
              <a:t> </a:t>
            </a:r>
            <a:br>
              <a:rPr lang="en-GB" sz="1400">
                <a:latin typeface="Times New Roman" pitchFamily="18"/>
              </a:rPr>
            </a:br>
            <a:endParaRPr lang="en-GB" sz="2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4" descr="Image result for digestive system diagram">
            <a:extLst>
              <a:ext uri="{FF2B5EF4-FFF2-40B4-BE49-F238E27FC236}">
                <a16:creationId xmlns:a16="http://schemas.microsoft.com/office/drawing/2014/main" id="{1F9E3C1A-057D-4110-B2D7-63E1FBE8C4CF}"/>
              </a:ext>
            </a:extLst>
          </p:cNvPr>
          <p:cNvPicPr>
            <a:picLocks noChangeAspect="1"/>
          </p:cNvPicPr>
          <p:nvPr/>
        </p:nvPicPr>
        <p:blipFill>
          <a:blip r:embed="rId2"/>
          <a:srcRect/>
          <a:stretch>
            <a:fillRect/>
          </a:stretch>
        </p:blipFill>
        <p:spPr>
          <a:xfrm>
            <a:off x="3766934" y="456715"/>
            <a:ext cx="4429125" cy="5905496"/>
          </a:xfrm>
          <a:prstGeom prst="rect">
            <a:avLst/>
          </a:prstGeom>
          <a:noFill/>
          <a:ln cap="flat">
            <a:noFill/>
          </a:ln>
        </p:spPr>
      </p:pic>
      <p:cxnSp>
        <p:nvCxnSpPr>
          <p:cNvPr id="3" name="Straight Arrow Connector 10">
            <a:extLst>
              <a:ext uri="{FF2B5EF4-FFF2-40B4-BE49-F238E27FC236}">
                <a16:creationId xmlns:a16="http://schemas.microsoft.com/office/drawing/2014/main" id="{D0F3E4B0-8350-4C34-A39D-E95182687BAC}"/>
              </a:ext>
            </a:extLst>
          </p:cNvPr>
          <p:cNvCxnSpPr/>
          <p:nvPr/>
        </p:nvCxnSpPr>
        <p:spPr>
          <a:xfrm>
            <a:off x="7500731" y="4161187"/>
            <a:ext cx="0" cy="0"/>
          </a:xfrm>
          <a:prstGeom prst="straightConnector1">
            <a:avLst/>
          </a:prstGeom>
          <a:noFill/>
          <a:ln w="12701" cap="rnd">
            <a:solidFill>
              <a:srgbClr val="90C226"/>
            </a:solidFill>
            <a:prstDash val="solid"/>
            <a:miter/>
            <a:tailEnd type="arrow"/>
          </a:ln>
        </p:spPr>
      </p:cxnSp>
      <p:cxnSp>
        <p:nvCxnSpPr>
          <p:cNvPr id="4" name="Straight Arrow Connector 12">
            <a:extLst>
              <a:ext uri="{FF2B5EF4-FFF2-40B4-BE49-F238E27FC236}">
                <a16:creationId xmlns:a16="http://schemas.microsoft.com/office/drawing/2014/main" id="{CA34D475-F4D5-461F-9490-0BAA87DF392D}"/>
              </a:ext>
            </a:extLst>
          </p:cNvPr>
          <p:cNvCxnSpPr/>
          <p:nvPr/>
        </p:nvCxnSpPr>
        <p:spPr>
          <a:xfrm flipV="1">
            <a:off x="7434465" y="3689878"/>
            <a:ext cx="1616769" cy="584841"/>
          </a:xfrm>
          <a:prstGeom prst="straightConnector1">
            <a:avLst/>
          </a:prstGeom>
          <a:noFill/>
          <a:ln w="12701" cap="rnd">
            <a:solidFill>
              <a:srgbClr val="90C226"/>
            </a:solidFill>
            <a:prstDash val="solid"/>
            <a:miter/>
            <a:tailEnd type="arrow"/>
          </a:ln>
        </p:spPr>
      </p:cxnSp>
      <p:sp>
        <p:nvSpPr>
          <p:cNvPr id="5" name="TextBox 13">
            <a:extLst>
              <a:ext uri="{FF2B5EF4-FFF2-40B4-BE49-F238E27FC236}">
                <a16:creationId xmlns:a16="http://schemas.microsoft.com/office/drawing/2014/main" id="{3D1BBE61-E544-42A7-B63F-BB11DEAEF47E}"/>
              </a:ext>
            </a:extLst>
          </p:cNvPr>
          <p:cNvSpPr txBox="1"/>
          <p:nvPr/>
        </p:nvSpPr>
        <p:spPr>
          <a:xfrm>
            <a:off x="9183758" y="3036457"/>
            <a:ext cx="2968489" cy="1107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Trebuchet MS"/>
              </a:rPr>
              <a:t>The job of the pancreas is it makes ezmeynes to digest fats, carbs and proteins. It also produces insulin and glucose. The hormone insulin breaks down the glucose in the blood this in return lowers blood sugar and gives the body more energy.</a:t>
            </a:r>
            <a:endParaRPr lang="en-GB" sz="1100" b="0" i="0" u="none" strike="noStrike" kern="1200" cap="none" spc="0" baseline="0">
              <a:solidFill>
                <a:srgbClr val="000000"/>
              </a:solidFill>
              <a:uFillTx/>
              <a:latin typeface="Trebuchet MS"/>
            </a:endParaRPr>
          </a:p>
        </p:txBody>
      </p:sp>
      <p:cxnSp>
        <p:nvCxnSpPr>
          <p:cNvPr id="6" name="Straight Arrow Connector 15">
            <a:extLst>
              <a:ext uri="{FF2B5EF4-FFF2-40B4-BE49-F238E27FC236}">
                <a16:creationId xmlns:a16="http://schemas.microsoft.com/office/drawing/2014/main" id="{54517C24-4D36-4297-BEA4-9E7ABB7C9397}"/>
              </a:ext>
            </a:extLst>
          </p:cNvPr>
          <p:cNvCxnSpPr/>
          <p:nvPr/>
        </p:nvCxnSpPr>
        <p:spPr>
          <a:xfrm flipH="1">
            <a:off x="7407965" y="662610"/>
            <a:ext cx="1643269" cy="914400"/>
          </a:xfrm>
          <a:prstGeom prst="straightConnector1">
            <a:avLst/>
          </a:prstGeom>
          <a:noFill/>
          <a:ln w="12701" cap="rnd">
            <a:solidFill>
              <a:srgbClr val="90C226"/>
            </a:solidFill>
            <a:prstDash val="solid"/>
            <a:miter/>
            <a:tailEnd type="arrow"/>
          </a:ln>
        </p:spPr>
      </p:cxnSp>
      <p:sp>
        <p:nvSpPr>
          <p:cNvPr id="7" name="TextBox 16">
            <a:extLst>
              <a:ext uri="{FF2B5EF4-FFF2-40B4-BE49-F238E27FC236}">
                <a16:creationId xmlns:a16="http://schemas.microsoft.com/office/drawing/2014/main" id="{2E5AF809-7F4F-44CB-B8C7-39C55E48477C}"/>
              </a:ext>
            </a:extLst>
          </p:cNvPr>
          <p:cNvSpPr txBox="1"/>
          <p:nvPr/>
        </p:nvSpPr>
        <p:spPr>
          <a:xfrm>
            <a:off x="9183758" y="-320"/>
            <a:ext cx="2332378" cy="101566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Trebuchet MS"/>
              </a:rPr>
              <a:t>The parotid gland is the size of a walnut, it’s the creation of salvia, salvia provides lubrication for the mouth, helps swallowing speaking and chewing, helps break down food for the digestive system . Also helps with infection of the mouth.</a:t>
            </a:r>
            <a:endParaRPr lang="en-GB" sz="1000" b="0" i="0" u="none" strike="noStrike" kern="1200" cap="none" spc="0" baseline="0">
              <a:solidFill>
                <a:srgbClr val="000000"/>
              </a:solidFill>
              <a:uFillTx/>
              <a:latin typeface="Trebuchet MS"/>
            </a:endParaRPr>
          </a:p>
        </p:txBody>
      </p:sp>
      <p:cxnSp>
        <p:nvCxnSpPr>
          <p:cNvPr id="8" name="Straight Arrow Connector 18">
            <a:extLst>
              <a:ext uri="{FF2B5EF4-FFF2-40B4-BE49-F238E27FC236}">
                <a16:creationId xmlns:a16="http://schemas.microsoft.com/office/drawing/2014/main" id="{BC3A39CB-7D29-40CF-9AE2-96E9CD03D515}"/>
              </a:ext>
            </a:extLst>
          </p:cNvPr>
          <p:cNvCxnSpPr/>
          <p:nvPr/>
        </p:nvCxnSpPr>
        <p:spPr>
          <a:xfrm>
            <a:off x="4244315" y="1321024"/>
            <a:ext cx="1406283" cy="637328"/>
          </a:xfrm>
          <a:prstGeom prst="straightConnector1">
            <a:avLst/>
          </a:prstGeom>
          <a:noFill/>
          <a:ln w="12701" cap="rnd">
            <a:solidFill>
              <a:srgbClr val="90C226"/>
            </a:solidFill>
            <a:prstDash val="solid"/>
            <a:miter/>
            <a:tailEnd type="arrow"/>
          </a:ln>
        </p:spPr>
      </p:cxnSp>
      <p:sp>
        <p:nvSpPr>
          <p:cNvPr id="9" name="TextBox 19">
            <a:extLst>
              <a:ext uri="{FF2B5EF4-FFF2-40B4-BE49-F238E27FC236}">
                <a16:creationId xmlns:a16="http://schemas.microsoft.com/office/drawing/2014/main" id="{859BF11A-BEB6-4DB2-8FDB-74D78F93CA63}"/>
              </a:ext>
            </a:extLst>
          </p:cNvPr>
          <p:cNvSpPr txBox="1"/>
          <p:nvPr/>
        </p:nvSpPr>
        <p:spPr>
          <a:xfrm>
            <a:off x="2561298" y="141750"/>
            <a:ext cx="1683026" cy="163121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Trebuchet MS"/>
              </a:rPr>
              <a:t>The pharynx is between the back of the nose and the soft palate. Its job is to separate the respray, and digestive system, it helps us breath through our nose and mouth. Its five inch's long and helps bring food and oxygen into the appropriate chambers.</a:t>
            </a:r>
            <a:endParaRPr lang="en-GB" sz="1000" b="0" i="0" u="none" strike="noStrike" kern="1200" cap="none" spc="0" baseline="0">
              <a:solidFill>
                <a:srgbClr val="000000"/>
              </a:solidFill>
              <a:uFillTx/>
              <a:latin typeface="Trebuchet MS"/>
            </a:endParaRPr>
          </a:p>
        </p:txBody>
      </p:sp>
      <p:cxnSp>
        <p:nvCxnSpPr>
          <p:cNvPr id="10" name="Straight Arrow Connector 21">
            <a:extLst>
              <a:ext uri="{FF2B5EF4-FFF2-40B4-BE49-F238E27FC236}">
                <a16:creationId xmlns:a16="http://schemas.microsoft.com/office/drawing/2014/main" id="{3E6A94CE-BE2C-4827-B60A-15617B3E9AB8}"/>
              </a:ext>
            </a:extLst>
          </p:cNvPr>
          <p:cNvCxnSpPr/>
          <p:nvPr/>
        </p:nvCxnSpPr>
        <p:spPr>
          <a:xfrm flipH="1" flipV="1">
            <a:off x="7315200" y="6003237"/>
            <a:ext cx="2152031" cy="166475"/>
          </a:xfrm>
          <a:prstGeom prst="straightConnector1">
            <a:avLst/>
          </a:prstGeom>
          <a:noFill/>
          <a:ln w="12701" cap="rnd">
            <a:solidFill>
              <a:srgbClr val="90C226"/>
            </a:solidFill>
            <a:prstDash val="solid"/>
            <a:miter/>
            <a:tailEnd type="arrow"/>
          </a:ln>
        </p:spPr>
      </p:cxnSp>
      <p:sp>
        <p:nvSpPr>
          <p:cNvPr id="11" name="TextBox 22">
            <a:extLst>
              <a:ext uri="{FF2B5EF4-FFF2-40B4-BE49-F238E27FC236}">
                <a16:creationId xmlns:a16="http://schemas.microsoft.com/office/drawing/2014/main" id="{BA920C57-9F3C-4632-9A43-B3BC586D0DE9}"/>
              </a:ext>
            </a:extLst>
          </p:cNvPr>
          <p:cNvSpPr txBox="1"/>
          <p:nvPr/>
        </p:nvSpPr>
        <p:spPr>
          <a:xfrm>
            <a:off x="9467231" y="5738189"/>
            <a:ext cx="2295528" cy="127727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Trebuchet MS"/>
              </a:rPr>
              <a:t>The anus is the last part of the digestive system its job is to remove fesses from the body. It is two inches long and contains the pelvic muscles it has two muscles called anal sphincters (external and internal).</a:t>
            </a:r>
            <a:endParaRPr lang="en-GB" sz="1100" b="0" i="0" u="none" strike="noStrike" kern="1200" cap="none" spc="0" baseline="0">
              <a:solidFill>
                <a:srgbClr val="000000"/>
              </a:solidFill>
              <a:uFillTx/>
              <a:latin typeface="Trebuchet MS"/>
            </a:endParaRPr>
          </a:p>
        </p:txBody>
      </p:sp>
      <p:cxnSp>
        <p:nvCxnSpPr>
          <p:cNvPr id="12" name="Straight Arrow Connector 24">
            <a:extLst>
              <a:ext uri="{FF2B5EF4-FFF2-40B4-BE49-F238E27FC236}">
                <a16:creationId xmlns:a16="http://schemas.microsoft.com/office/drawing/2014/main" id="{28A97925-5257-483E-8AB5-74F85A523B2A}"/>
              </a:ext>
            </a:extLst>
          </p:cNvPr>
          <p:cNvCxnSpPr/>
          <p:nvPr/>
        </p:nvCxnSpPr>
        <p:spPr>
          <a:xfrm flipH="1">
            <a:off x="7759872" y="4565727"/>
            <a:ext cx="1959148" cy="138796"/>
          </a:xfrm>
          <a:prstGeom prst="straightConnector1">
            <a:avLst/>
          </a:prstGeom>
          <a:noFill/>
          <a:ln w="12701" cap="rnd">
            <a:solidFill>
              <a:srgbClr val="90C226"/>
            </a:solidFill>
            <a:prstDash val="solid"/>
            <a:miter/>
            <a:tailEnd type="arrow"/>
          </a:ln>
        </p:spPr>
      </p:cxnSp>
      <p:sp>
        <p:nvSpPr>
          <p:cNvPr id="13" name="TextBox 27">
            <a:extLst>
              <a:ext uri="{FF2B5EF4-FFF2-40B4-BE49-F238E27FC236}">
                <a16:creationId xmlns:a16="http://schemas.microsoft.com/office/drawing/2014/main" id="{67DCD297-FF90-4D3E-84AE-FB41B4C13F24}"/>
              </a:ext>
            </a:extLst>
          </p:cNvPr>
          <p:cNvSpPr txBox="1"/>
          <p:nvPr/>
        </p:nvSpPr>
        <p:spPr>
          <a:xfrm>
            <a:off x="9719020" y="4297167"/>
            <a:ext cx="1977472"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Open Sans" pitchFamily="34"/>
              </a:rPr>
              <a:t> </a:t>
            </a:r>
            <a:r>
              <a:rPr lang="en-US" sz="1000" b="0" i="0" u="none" strike="noStrike" kern="1200" cap="none" spc="0" baseline="0">
                <a:solidFill>
                  <a:srgbClr val="000000"/>
                </a:solidFill>
                <a:uFillTx/>
                <a:latin typeface="Open Sans" pitchFamily="34"/>
              </a:rPr>
              <a:t>according to (How the Small Intestine Works, 2022)  food comes in from the stomach into  the small intestine, the small intestines is bigger than the large intestine and its job is to further digest food after it leaves the stomach and absorb nutrients</a:t>
            </a:r>
            <a:endParaRPr lang="en-GB" sz="1000" b="0" i="0" u="none" strike="noStrike" kern="1200" cap="none" spc="0" baseline="0">
              <a:solidFill>
                <a:srgbClr val="000000"/>
              </a:solidFill>
              <a:uFillTx/>
              <a:latin typeface="Trebuchet MS"/>
            </a:endParaRPr>
          </a:p>
        </p:txBody>
      </p:sp>
      <p:cxnSp>
        <p:nvCxnSpPr>
          <p:cNvPr id="14" name="Straight Arrow Connector 29">
            <a:extLst>
              <a:ext uri="{FF2B5EF4-FFF2-40B4-BE49-F238E27FC236}">
                <a16:creationId xmlns:a16="http://schemas.microsoft.com/office/drawing/2014/main" id="{4006AC33-4390-4E16-A2FD-5B5CC5C5EE63}"/>
              </a:ext>
            </a:extLst>
          </p:cNvPr>
          <p:cNvCxnSpPr/>
          <p:nvPr/>
        </p:nvCxnSpPr>
        <p:spPr>
          <a:xfrm flipV="1">
            <a:off x="3368640" y="5035829"/>
            <a:ext cx="2865062" cy="1365455"/>
          </a:xfrm>
          <a:prstGeom prst="straightConnector1">
            <a:avLst/>
          </a:prstGeom>
          <a:noFill/>
          <a:ln w="12701" cap="rnd">
            <a:solidFill>
              <a:srgbClr val="90C226"/>
            </a:solidFill>
            <a:prstDash val="solid"/>
            <a:miter/>
            <a:tailEnd type="arrow"/>
          </a:ln>
        </p:spPr>
      </p:cxnSp>
      <p:sp>
        <p:nvSpPr>
          <p:cNvPr id="15" name="TextBox 30">
            <a:extLst>
              <a:ext uri="{FF2B5EF4-FFF2-40B4-BE49-F238E27FC236}">
                <a16:creationId xmlns:a16="http://schemas.microsoft.com/office/drawing/2014/main" id="{C3E1670E-B199-48E4-9A86-57E9507ECF2C}"/>
              </a:ext>
            </a:extLst>
          </p:cNvPr>
          <p:cNvSpPr txBox="1"/>
          <p:nvPr/>
        </p:nvSpPr>
        <p:spPr>
          <a:xfrm>
            <a:off x="784463" y="5566739"/>
            <a:ext cx="2584176" cy="132343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Trebuchet MS"/>
              </a:rPr>
              <a:t>The large intestines  is 2 inches in length, its job according to </a:t>
            </a:r>
            <a:r>
              <a:rPr lang="en-US" sz="1000" b="0" i="0" u="none" strike="noStrike" kern="1200" cap="none" spc="0" baseline="0">
                <a:solidFill>
                  <a:srgbClr val="000000"/>
                </a:solidFill>
                <a:uFillTx/>
                <a:latin typeface="Open Sans" pitchFamily="34"/>
              </a:rPr>
              <a:t>(What Does the Large Intestine or Colon Do?, 2022) is to reabsorb water and matain the body's fluid balance., absorb some minerals and vitamins, to process undigested food material i.e., fiber. Another job is to store food until it turned into fesses.</a:t>
            </a:r>
            <a:endParaRPr lang="en-GB" sz="1000" b="0" i="0" u="none" strike="noStrike" kern="1200" cap="none" spc="0" baseline="0">
              <a:solidFill>
                <a:srgbClr val="000000"/>
              </a:solidFill>
              <a:uFillTx/>
              <a:latin typeface="Trebuchet MS"/>
            </a:endParaRPr>
          </a:p>
        </p:txBody>
      </p:sp>
      <p:cxnSp>
        <p:nvCxnSpPr>
          <p:cNvPr id="16" name="Straight Arrow Connector 32">
            <a:extLst>
              <a:ext uri="{FF2B5EF4-FFF2-40B4-BE49-F238E27FC236}">
                <a16:creationId xmlns:a16="http://schemas.microsoft.com/office/drawing/2014/main" id="{5B4A76C9-50FB-49ED-8A15-C9C95446EA15}"/>
              </a:ext>
            </a:extLst>
          </p:cNvPr>
          <p:cNvCxnSpPr/>
          <p:nvPr/>
        </p:nvCxnSpPr>
        <p:spPr>
          <a:xfrm flipH="1">
            <a:off x="7527962" y="1775792"/>
            <a:ext cx="1828069" cy="677058"/>
          </a:xfrm>
          <a:prstGeom prst="straightConnector1">
            <a:avLst/>
          </a:prstGeom>
          <a:noFill/>
          <a:ln w="12701" cap="rnd">
            <a:solidFill>
              <a:srgbClr val="90C226"/>
            </a:solidFill>
            <a:prstDash val="solid"/>
            <a:miter/>
            <a:tailEnd type="arrow"/>
          </a:ln>
        </p:spPr>
      </p:cxnSp>
      <p:sp>
        <p:nvSpPr>
          <p:cNvPr id="17" name="TextBox 34">
            <a:extLst>
              <a:ext uri="{FF2B5EF4-FFF2-40B4-BE49-F238E27FC236}">
                <a16:creationId xmlns:a16="http://schemas.microsoft.com/office/drawing/2014/main" id="{D2775F63-6802-409B-A74D-29723FA8D125}"/>
              </a:ext>
            </a:extLst>
          </p:cNvPr>
          <p:cNvSpPr txBox="1"/>
          <p:nvPr/>
        </p:nvSpPr>
        <p:spPr>
          <a:xfrm>
            <a:off x="9541562" y="1157017"/>
            <a:ext cx="2332378" cy="193899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Trebuchet MS"/>
              </a:rPr>
              <a:t>The esophagus is muscle between your mouth and your stomach according to </a:t>
            </a:r>
            <a:r>
              <a:rPr lang="en-US" sz="1000" b="0" i="0" u="none" strike="noStrike" kern="1200" cap="none" spc="0" baseline="0">
                <a:solidFill>
                  <a:srgbClr val="000000"/>
                </a:solidFill>
                <a:uFillTx/>
                <a:latin typeface="Open Sans" pitchFamily="34"/>
              </a:rPr>
              <a:t>(What is the esophagus? | The gullet, 2022) the muscles contract your chewed food and fluid down into the stomach, The upper part of the esophagus is behind the windpipe. Most of your esophagus is above the diagram in your chest. It contains four layers the mucosa, the submucosa, the muscularis and the adventitia.</a:t>
            </a:r>
            <a:endParaRPr lang="en-GB" sz="1000" b="0" i="0" u="none" strike="noStrike" kern="1200" cap="none" spc="0" baseline="0">
              <a:solidFill>
                <a:srgbClr val="000000"/>
              </a:solidFill>
              <a:uFillTx/>
              <a:latin typeface="Trebuchet MS"/>
            </a:endParaRPr>
          </a:p>
        </p:txBody>
      </p:sp>
      <p:cxnSp>
        <p:nvCxnSpPr>
          <p:cNvPr id="18" name="Straight Arrow Connector 42">
            <a:extLst>
              <a:ext uri="{FF2B5EF4-FFF2-40B4-BE49-F238E27FC236}">
                <a16:creationId xmlns:a16="http://schemas.microsoft.com/office/drawing/2014/main" id="{ABAE82C7-2707-45C1-B41A-8EEEA0E1DC93}"/>
              </a:ext>
            </a:extLst>
          </p:cNvPr>
          <p:cNvCxnSpPr/>
          <p:nvPr/>
        </p:nvCxnSpPr>
        <p:spPr>
          <a:xfrm>
            <a:off x="3525076" y="2927844"/>
            <a:ext cx="821634" cy="501156"/>
          </a:xfrm>
          <a:prstGeom prst="straightConnector1">
            <a:avLst/>
          </a:prstGeom>
          <a:noFill/>
          <a:ln w="12701" cap="rnd">
            <a:solidFill>
              <a:srgbClr val="90C226"/>
            </a:solidFill>
            <a:prstDash val="solid"/>
            <a:miter/>
            <a:tailEnd type="arrow"/>
          </a:ln>
        </p:spPr>
      </p:cxnSp>
      <p:sp>
        <p:nvSpPr>
          <p:cNvPr id="19" name="TextBox 43">
            <a:extLst>
              <a:ext uri="{FF2B5EF4-FFF2-40B4-BE49-F238E27FC236}">
                <a16:creationId xmlns:a16="http://schemas.microsoft.com/office/drawing/2014/main" id="{33A0E8E1-80E8-4E5A-9081-4D62288939DF}"/>
              </a:ext>
            </a:extLst>
          </p:cNvPr>
          <p:cNvSpPr txBox="1"/>
          <p:nvPr/>
        </p:nvSpPr>
        <p:spPr>
          <a:xfrm>
            <a:off x="1749283" y="2332387"/>
            <a:ext cx="1771439" cy="224677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Open Sans" pitchFamily="34"/>
              </a:rPr>
              <a:t>According to (Liver: Anatomy, Definition, Symptoms, and More, 2022) the livers function is to break down substances from food like proteins and fats, contracting vitamins energy and minerals, making toxins less hurtful to the body and excluding it from the blood. It does this through a vein known as the portal vein.</a:t>
            </a:r>
            <a:endParaRPr lang="en-GB" sz="1000" b="0" i="0" u="none" strike="noStrike" kern="1200" cap="none" spc="0" baseline="0">
              <a:solidFill>
                <a:srgbClr val="000000"/>
              </a:solidFill>
              <a:uFillTx/>
              <a:latin typeface="Trebuchet MS"/>
            </a:endParaRPr>
          </a:p>
        </p:txBody>
      </p:sp>
      <p:cxnSp>
        <p:nvCxnSpPr>
          <p:cNvPr id="20" name="Straight Arrow Connector 48">
            <a:extLst>
              <a:ext uri="{FF2B5EF4-FFF2-40B4-BE49-F238E27FC236}">
                <a16:creationId xmlns:a16="http://schemas.microsoft.com/office/drawing/2014/main" id="{5964EF50-6C59-43DD-9761-750E5F9A758F}"/>
              </a:ext>
            </a:extLst>
          </p:cNvPr>
          <p:cNvCxnSpPr/>
          <p:nvPr/>
        </p:nvCxnSpPr>
        <p:spPr>
          <a:xfrm flipH="1" flipV="1">
            <a:off x="1744940" y="456715"/>
            <a:ext cx="2182151" cy="3318659"/>
          </a:xfrm>
          <a:prstGeom prst="straightConnector1">
            <a:avLst/>
          </a:prstGeom>
          <a:noFill/>
          <a:ln w="12701" cap="rnd">
            <a:solidFill>
              <a:srgbClr val="90C226"/>
            </a:solidFill>
            <a:prstDash val="solid"/>
            <a:miter/>
            <a:tailEnd type="arrow"/>
          </a:ln>
        </p:spPr>
      </p:cxnSp>
      <p:sp>
        <p:nvSpPr>
          <p:cNvPr id="21" name="TextBox 49">
            <a:extLst>
              <a:ext uri="{FF2B5EF4-FFF2-40B4-BE49-F238E27FC236}">
                <a16:creationId xmlns:a16="http://schemas.microsoft.com/office/drawing/2014/main" id="{1E6B6AEA-EB0A-4095-8411-D3EE024FEABC}"/>
              </a:ext>
            </a:extLst>
          </p:cNvPr>
          <p:cNvSpPr txBox="1"/>
          <p:nvPr/>
        </p:nvSpPr>
        <p:spPr>
          <a:xfrm>
            <a:off x="567723" y="-31565"/>
            <a:ext cx="1291260" cy="224677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Trebuchet MS"/>
              </a:rPr>
              <a:t>The gall bladder according to  </a:t>
            </a:r>
            <a:r>
              <a:rPr lang="en-GB" sz="1000" b="0" i="0" u="none" strike="noStrike" kern="1200" cap="none" spc="0" baseline="0">
                <a:solidFill>
                  <a:srgbClr val="000000"/>
                </a:solidFill>
                <a:uFillTx/>
                <a:latin typeface="Open Sans" pitchFamily="34"/>
              </a:rPr>
              <a:t>(2022) is a pear-shaped organ and stores bile that the liver has segregated and  during a fatty meal the gall bladder contracts bringing the bile into the intestines helping with digestion.</a:t>
            </a:r>
            <a:endParaRPr lang="en-GB" sz="1000" b="0" i="0" u="none" strike="noStrike" kern="1200" cap="none" spc="0" baseline="0">
              <a:solidFill>
                <a:srgbClr val="000000"/>
              </a:solidFill>
              <a:uFillTx/>
              <a:latin typeface="Trebuchet MS"/>
            </a:endParaRPr>
          </a:p>
        </p:txBody>
      </p:sp>
      <p:cxnSp>
        <p:nvCxnSpPr>
          <p:cNvPr id="22" name="Straight Arrow Connector 51">
            <a:extLst>
              <a:ext uri="{FF2B5EF4-FFF2-40B4-BE49-F238E27FC236}">
                <a16:creationId xmlns:a16="http://schemas.microsoft.com/office/drawing/2014/main" id="{D8B8F568-5094-47E7-BFDC-4866497474E6}"/>
              </a:ext>
            </a:extLst>
          </p:cNvPr>
          <p:cNvCxnSpPr/>
          <p:nvPr/>
        </p:nvCxnSpPr>
        <p:spPr>
          <a:xfrm>
            <a:off x="1624532" y="5080589"/>
            <a:ext cx="2142402" cy="445925"/>
          </a:xfrm>
          <a:prstGeom prst="straightConnector1">
            <a:avLst/>
          </a:prstGeom>
          <a:noFill/>
          <a:ln w="12701" cap="rnd">
            <a:solidFill>
              <a:srgbClr val="90C226"/>
            </a:solidFill>
            <a:prstDash val="solid"/>
            <a:miter/>
            <a:tailEnd type="arrow"/>
          </a:ln>
        </p:spPr>
      </p:cxnSp>
      <p:sp>
        <p:nvSpPr>
          <p:cNvPr id="23" name="TextBox 52">
            <a:extLst>
              <a:ext uri="{FF2B5EF4-FFF2-40B4-BE49-F238E27FC236}">
                <a16:creationId xmlns:a16="http://schemas.microsoft.com/office/drawing/2014/main" id="{879DC8B7-5C64-4752-A5AE-02B690DAD81A}"/>
              </a:ext>
            </a:extLst>
          </p:cNvPr>
          <p:cNvSpPr txBox="1"/>
          <p:nvPr/>
        </p:nvSpPr>
        <p:spPr>
          <a:xfrm>
            <a:off x="416408" y="3549965"/>
            <a:ext cx="1328531" cy="209287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Open Sans" pitchFamily="34"/>
              </a:rPr>
              <a:t>According to (The Appendix (Human Anatomy): Appendix Picture, Definition, Function, Conditions, Tests, and Treatments, 2022) the function of the appendix is unknown. There are theory's however no proof. </a:t>
            </a:r>
            <a:endParaRPr lang="en-GB" sz="1000" b="0" i="0" u="none" strike="noStrike" kern="1200" cap="none" spc="0" baseline="0">
              <a:solidFill>
                <a:srgbClr val="000000"/>
              </a:solidFill>
              <a:uFillTx/>
              <a:latin typeface="Trebuchet MS"/>
            </a:endParaRPr>
          </a:p>
        </p:txBody>
      </p:sp>
      <p:cxnSp>
        <p:nvCxnSpPr>
          <p:cNvPr id="24" name="Straight Arrow Connector 24">
            <a:extLst>
              <a:ext uri="{FF2B5EF4-FFF2-40B4-BE49-F238E27FC236}">
                <a16:creationId xmlns:a16="http://schemas.microsoft.com/office/drawing/2014/main" id="{783764A5-60BF-495B-84AA-38C4127C7EE1}"/>
              </a:ext>
            </a:extLst>
          </p:cNvPr>
          <p:cNvCxnSpPr/>
          <p:nvPr/>
        </p:nvCxnSpPr>
        <p:spPr>
          <a:xfrm flipH="1" flipV="1">
            <a:off x="4459455" y="4274719"/>
            <a:ext cx="548640" cy="1894993"/>
          </a:xfrm>
          <a:prstGeom prst="straightConnector1">
            <a:avLst/>
          </a:prstGeom>
          <a:noFill/>
          <a:ln w="12701" cap="flat">
            <a:solidFill>
              <a:srgbClr val="70AD47"/>
            </a:solidFill>
            <a:prstDash val="solid"/>
            <a:miter/>
            <a:tailEnd type="arrow"/>
          </a:ln>
        </p:spPr>
      </p:cxnSp>
      <p:sp>
        <p:nvSpPr>
          <p:cNvPr id="25" name="TextBox 26">
            <a:extLst>
              <a:ext uri="{FF2B5EF4-FFF2-40B4-BE49-F238E27FC236}">
                <a16:creationId xmlns:a16="http://schemas.microsoft.com/office/drawing/2014/main" id="{A26E9A8F-4978-4A85-97B5-BD46830C813D}"/>
              </a:ext>
            </a:extLst>
          </p:cNvPr>
          <p:cNvSpPr txBox="1"/>
          <p:nvPr/>
        </p:nvSpPr>
        <p:spPr>
          <a:xfrm>
            <a:off x="5008095" y="6169712"/>
            <a:ext cx="2021994" cy="209287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Calibri"/>
              </a:rPr>
              <a:t>The duodenum job is according to</a:t>
            </a:r>
            <a:r>
              <a:rPr lang="en-US" sz="1000" b="0" i="0" u="none" strike="noStrike" kern="1200" cap="none" spc="0" baseline="0">
                <a:solidFill>
                  <a:srgbClr val="000000"/>
                </a:solidFill>
                <a:uFillTx/>
                <a:latin typeface="Open Sans" pitchFamily="34"/>
              </a:rPr>
              <a:t>(What Are the Functions of the Duodenum?, 2022) it is massively important of the digestive system, it acts as the bridge between the stomach and the large intestines, working with the other organs to prepare digested food for the rest of the digestive process. If not healthy this can be very painful and digestion can take much longer.</a:t>
            </a:r>
            <a:r>
              <a:rPr lang="en-US" sz="1000" b="0" i="0" u="none" strike="noStrike" kern="1200" cap="none" spc="0" baseline="0">
                <a:solidFill>
                  <a:srgbClr val="000000"/>
                </a:solidFill>
                <a:uFillTx/>
                <a:latin typeface="Calibri"/>
              </a:rPr>
              <a:t>  </a:t>
            </a:r>
            <a:endParaRPr lang="en-GB" sz="1000" b="0" i="0" u="none" strike="noStrike" kern="1200" cap="none" spc="0" baseline="0">
              <a:solidFill>
                <a:srgbClr val="000000"/>
              </a:solidFill>
              <a:uFillTx/>
              <a:latin typeface="Calibri"/>
            </a:endParaRPr>
          </a:p>
        </p:txBody>
      </p:sp>
      <p:cxnSp>
        <p:nvCxnSpPr>
          <p:cNvPr id="26" name="Straight Arrow Connector 30">
            <a:extLst>
              <a:ext uri="{FF2B5EF4-FFF2-40B4-BE49-F238E27FC236}">
                <a16:creationId xmlns:a16="http://schemas.microsoft.com/office/drawing/2014/main" id="{FED23B72-6048-4AD8-852A-F612624CDDE2}"/>
              </a:ext>
            </a:extLst>
          </p:cNvPr>
          <p:cNvCxnSpPr/>
          <p:nvPr/>
        </p:nvCxnSpPr>
        <p:spPr>
          <a:xfrm flipH="1" flipV="1">
            <a:off x="7527962" y="5738189"/>
            <a:ext cx="912654" cy="1984970"/>
          </a:xfrm>
          <a:prstGeom prst="straightConnector1">
            <a:avLst/>
          </a:prstGeom>
          <a:noFill/>
          <a:ln w="6345" cap="flat">
            <a:solidFill>
              <a:srgbClr val="70AD47"/>
            </a:solidFill>
            <a:prstDash val="solid"/>
            <a:miter/>
            <a:tailEnd type="arrow"/>
          </a:ln>
        </p:spPr>
      </p:cxnSp>
      <p:sp>
        <p:nvSpPr>
          <p:cNvPr id="27" name="TextBox 31">
            <a:extLst>
              <a:ext uri="{FF2B5EF4-FFF2-40B4-BE49-F238E27FC236}">
                <a16:creationId xmlns:a16="http://schemas.microsoft.com/office/drawing/2014/main" id="{095AB189-799C-4054-94D3-609DDA8685C0}"/>
              </a:ext>
            </a:extLst>
          </p:cNvPr>
          <p:cNvSpPr txBox="1"/>
          <p:nvPr/>
        </p:nvSpPr>
        <p:spPr>
          <a:xfrm>
            <a:off x="8567223" y="7329263"/>
            <a:ext cx="2813535"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Calibri"/>
              </a:rPr>
              <a:t>The rectum is the last part of the digestive system its basically like a store house for the fesses until it passes through the anal canal according to </a:t>
            </a:r>
            <a:r>
              <a:rPr lang="en-GB" sz="1000" b="0" i="0" u="none" strike="noStrike" kern="1200" cap="none" spc="0" baseline="0">
                <a:solidFill>
                  <a:srgbClr val="000000"/>
                </a:solidFill>
                <a:uFillTx/>
                <a:latin typeface="Open Sans" pitchFamily="34"/>
              </a:rPr>
              <a:t>(Healthfully, 2022)</a:t>
            </a:r>
            <a:endParaRPr lang="en-GB" sz="1000" b="0" i="0" u="none" strike="noStrike" kern="1200" cap="none" spc="0" baseline="0">
              <a:solidFill>
                <a:srgbClr val="000000"/>
              </a:solidFill>
              <a:uFillTx/>
              <a:latin typeface="Calibri"/>
            </a:endParaRPr>
          </a:p>
        </p:txBody>
      </p:sp>
      <p:cxnSp>
        <p:nvCxnSpPr>
          <p:cNvPr id="28" name="Straight Arrow Connector 33">
            <a:extLst>
              <a:ext uri="{FF2B5EF4-FFF2-40B4-BE49-F238E27FC236}">
                <a16:creationId xmlns:a16="http://schemas.microsoft.com/office/drawing/2014/main" id="{FAFF61E2-4081-47ED-B789-22A7CE4B7BE4}"/>
              </a:ext>
            </a:extLst>
          </p:cNvPr>
          <p:cNvCxnSpPr/>
          <p:nvPr/>
        </p:nvCxnSpPr>
        <p:spPr>
          <a:xfrm flipV="1">
            <a:off x="3520723" y="3549965"/>
            <a:ext cx="2992621" cy="3465494"/>
          </a:xfrm>
          <a:prstGeom prst="straightConnector1">
            <a:avLst/>
          </a:prstGeom>
          <a:noFill/>
          <a:ln w="6345" cap="flat">
            <a:solidFill>
              <a:srgbClr val="70AD47"/>
            </a:solidFill>
            <a:prstDash val="solid"/>
            <a:miter/>
            <a:tailEnd type="arrow"/>
          </a:ln>
        </p:spPr>
      </p:cxnSp>
      <p:sp>
        <p:nvSpPr>
          <p:cNvPr id="29" name="TextBox 34">
            <a:extLst>
              <a:ext uri="{FF2B5EF4-FFF2-40B4-BE49-F238E27FC236}">
                <a16:creationId xmlns:a16="http://schemas.microsoft.com/office/drawing/2014/main" id="{9FF69472-9ED8-4053-A416-7F1DC65DAB06}"/>
              </a:ext>
            </a:extLst>
          </p:cNvPr>
          <p:cNvSpPr txBox="1"/>
          <p:nvPr/>
        </p:nvSpPr>
        <p:spPr>
          <a:xfrm>
            <a:off x="2067952" y="7216728"/>
            <a:ext cx="2442280" cy="10156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Calibri"/>
              </a:rPr>
              <a:t>The stomach is a sac that lies between the esophagus and the small intestine in the upper abdomen it absorbs food and has an important role of churning food into a consistency ready for the intestines making it easier to digest.</a:t>
            </a:r>
            <a:endParaRPr lang="en-GB" sz="1000" b="0" i="0" u="none" strike="noStrike" kern="1200" cap="none" spc="0" baseline="0">
              <a:solidFill>
                <a:srgbClr val="000000"/>
              </a:solidFill>
              <a:uFillTx/>
              <a:latin typeface="Calibri"/>
            </a:endParaRPr>
          </a:p>
        </p:txBody>
      </p:sp>
      <p:cxnSp>
        <p:nvCxnSpPr>
          <p:cNvPr id="30" name="Straight Connector 37">
            <a:extLst>
              <a:ext uri="{FF2B5EF4-FFF2-40B4-BE49-F238E27FC236}">
                <a16:creationId xmlns:a16="http://schemas.microsoft.com/office/drawing/2014/main" id="{26B0F472-914C-4207-A04D-CA00CB646505}"/>
              </a:ext>
            </a:extLst>
          </p:cNvPr>
          <p:cNvCxnSpPr/>
          <p:nvPr/>
        </p:nvCxnSpPr>
        <p:spPr>
          <a:xfrm>
            <a:off x="567723" y="0"/>
            <a:ext cx="0" cy="2215207"/>
          </a:xfrm>
          <a:prstGeom prst="straightConnector1">
            <a:avLst/>
          </a:prstGeom>
          <a:noFill/>
          <a:ln w="6345" cap="flat">
            <a:solidFill>
              <a:srgbClr val="000000"/>
            </a:solidFill>
            <a:prstDash val="solid"/>
            <a:miter/>
          </a:ln>
        </p:spPr>
      </p:cxnSp>
      <p:cxnSp>
        <p:nvCxnSpPr>
          <p:cNvPr id="31" name="Straight Connector 39">
            <a:extLst>
              <a:ext uri="{FF2B5EF4-FFF2-40B4-BE49-F238E27FC236}">
                <a16:creationId xmlns:a16="http://schemas.microsoft.com/office/drawing/2014/main" id="{C3D08C42-C8A7-4D27-826C-69D805DAD597}"/>
              </a:ext>
            </a:extLst>
          </p:cNvPr>
          <p:cNvCxnSpPr/>
          <p:nvPr/>
        </p:nvCxnSpPr>
        <p:spPr>
          <a:xfrm>
            <a:off x="567723" y="2215207"/>
            <a:ext cx="1291261" cy="0"/>
          </a:xfrm>
          <a:prstGeom prst="straightConnector1">
            <a:avLst/>
          </a:prstGeom>
          <a:noFill/>
          <a:ln w="6345" cap="flat">
            <a:solidFill>
              <a:srgbClr val="000000"/>
            </a:solidFill>
            <a:prstDash val="solid"/>
            <a:miter/>
          </a:ln>
        </p:spPr>
      </p:cxnSp>
      <p:cxnSp>
        <p:nvCxnSpPr>
          <p:cNvPr id="32" name="Straight Connector 41">
            <a:extLst>
              <a:ext uri="{FF2B5EF4-FFF2-40B4-BE49-F238E27FC236}">
                <a16:creationId xmlns:a16="http://schemas.microsoft.com/office/drawing/2014/main" id="{CA226260-5A46-41D9-8F46-4C6D72019FF7}"/>
              </a:ext>
            </a:extLst>
          </p:cNvPr>
          <p:cNvCxnSpPr/>
          <p:nvPr/>
        </p:nvCxnSpPr>
        <p:spPr>
          <a:xfrm flipV="1">
            <a:off x="1858984" y="-320"/>
            <a:ext cx="0" cy="2215527"/>
          </a:xfrm>
          <a:prstGeom prst="straightConnector1">
            <a:avLst/>
          </a:prstGeom>
          <a:noFill/>
          <a:ln w="6345" cap="flat">
            <a:solidFill>
              <a:srgbClr val="000000"/>
            </a:solidFill>
            <a:prstDash val="solid"/>
            <a:miter/>
          </a:ln>
        </p:spPr>
      </p:cxnSp>
      <p:cxnSp>
        <p:nvCxnSpPr>
          <p:cNvPr id="33" name="Straight Connector 44">
            <a:extLst>
              <a:ext uri="{FF2B5EF4-FFF2-40B4-BE49-F238E27FC236}">
                <a16:creationId xmlns:a16="http://schemas.microsoft.com/office/drawing/2014/main" id="{EE717D35-56AE-4EF8-9728-D0B62B928088}"/>
              </a:ext>
            </a:extLst>
          </p:cNvPr>
          <p:cNvCxnSpPr/>
          <p:nvPr/>
        </p:nvCxnSpPr>
        <p:spPr>
          <a:xfrm>
            <a:off x="2561298" y="141750"/>
            <a:ext cx="0" cy="1816602"/>
          </a:xfrm>
          <a:prstGeom prst="straightConnector1">
            <a:avLst/>
          </a:prstGeom>
          <a:noFill/>
          <a:ln w="6345" cap="flat">
            <a:solidFill>
              <a:srgbClr val="000000"/>
            </a:solidFill>
            <a:prstDash val="solid"/>
            <a:miter/>
          </a:ln>
        </p:spPr>
      </p:cxnSp>
      <p:cxnSp>
        <p:nvCxnSpPr>
          <p:cNvPr id="34" name="Straight Connector 47">
            <a:extLst>
              <a:ext uri="{FF2B5EF4-FFF2-40B4-BE49-F238E27FC236}">
                <a16:creationId xmlns:a16="http://schemas.microsoft.com/office/drawing/2014/main" id="{573971CC-4286-4D2D-A191-E046E89B63C9}"/>
              </a:ext>
            </a:extLst>
          </p:cNvPr>
          <p:cNvCxnSpPr/>
          <p:nvPr/>
        </p:nvCxnSpPr>
        <p:spPr>
          <a:xfrm>
            <a:off x="2561298" y="1958352"/>
            <a:ext cx="1785412" cy="0"/>
          </a:xfrm>
          <a:prstGeom prst="straightConnector1">
            <a:avLst/>
          </a:prstGeom>
          <a:noFill/>
          <a:ln w="6345" cap="flat">
            <a:solidFill>
              <a:srgbClr val="000000"/>
            </a:solidFill>
            <a:prstDash val="solid"/>
            <a:miter/>
          </a:ln>
        </p:spPr>
      </p:cxnSp>
      <p:cxnSp>
        <p:nvCxnSpPr>
          <p:cNvPr id="35" name="Straight Connector 49">
            <a:extLst>
              <a:ext uri="{FF2B5EF4-FFF2-40B4-BE49-F238E27FC236}">
                <a16:creationId xmlns:a16="http://schemas.microsoft.com/office/drawing/2014/main" id="{BD5B31D3-FEB7-4A53-8C12-A508A4238AC3}"/>
              </a:ext>
            </a:extLst>
          </p:cNvPr>
          <p:cNvCxnSpPr/>
          <p:nvPr/>
        </p:nvCxnSpPr>
        <p:spPr>
          <a:xfrm flipV="1">
            <a:off x="4346710" y="-320"/>
            <a:ext cx="0" cy="1958672"/>
          </a:xfrm>
          <a:prstGeom prst="straightConnector1">
            <a:avLst/>
          </a:prstGeom>
          <a:noFill/>
          <a:ln w="6345" cap="flat">
            <a:solidFill>
              <a:srgbClr val="000000"/>
            </a:solidFill>
            <a:prstDash val="solid"/>
            <a:miter/>
          </a:ln>
        </p:spPr>
      </p:cxnSp>
      <p:cxnSp>
        <p:nvCxnSpPr>
          <p:cNvPr id="36" name="Straight Connector 51">
            <a:extLst>
              <a:ext uri="{FF2B5EF4-FFF2-40B4-BE49-F238E27FC236}">
                <a16:creationId xmlns:a16="http://schemas.microsoft.com/office/drawing/2014/main" id="{E914E91B-E760-4213-B063-5D35909B032B}"/>
              </a:ext>
            </a:extLst>
          </p:cNvPr>
          <p:cNvCxnSpPr/>
          <p:nvPr/>
        </p:nvCxnSpPr>
        <p:spPr>
          <a:xfrm>
            <a:off x="1744940" y="2332387"/>
            <a:ext cx="0" cy="2233340"/>
          </a:xfrm>
          <a:prstGeom prst="straightConnector1">
            <a:avLst/>
          </a:prstGeom>
          <a:noFill/>
          <a:ln w="6345" cap="flat">
            <a:solidFill>
              <a:srgbClr val="000000"/>
            </a:solidFill>
            <a:prstDash val="solid"/>
            <a:miter/>
          </a:ln>
        </p:spPr>
      </p:cxnSp>
      <p:cxnSp>
        <p:nvCxnSpPr>
          <p:cNvPr id="37" name="Straight Connector 53">
            <a:extLst>
              <a:ext uri="{FF2B5EF4-FFF2-40B4-BE49-F238E27FC236}">
                <a16:creationId xmlns:a16="http://schemas.microsoft.com/office/drawing/2014/main" id="{8166A58C-AA8F-4237-97B2-A50537F74936}"/>
              </a:ext>
            </a:extLst>
          </p:cNvPr>
          <p:cNvCxnSpPr/>
          <p:nvPr/>
        </p:nvCxnSpPr>
        <p:spPr>
          <a:xfrm>
            <a:off x="1744940" y="4565727"/>
            <a:ext cx="1884523" cy="13432"/>
          </a:xfrm>
          <a:prstGeom prst="straightConnector1">
            <a:avLst/>
          </a:prstGeom>
          <a:noFill/>
          <a:ln w="6345" cap="flat">
            <a:solidFill>
              <a:srgbClr val="000000"/>
            </a:solidFill>
            <a:prstDash val="solid"/>
            <a:miter/>
          </a:ln>
        </p:spPr>
      </p:cxnSp>
      <p:cxnSp>
        <p:nvCxnSpPr>
          <p:cNvPr id="38" name="Straight Connector 55">
            <a:extLst>
              <a:ext uri="{FF2B5EF4-FFF2-40B4-BE49-F238E27FC236}">
                <a16:creationId xmlns:a16="http://schemas.microsoft.com/office/drawing/2014/main" id="{0733F483-B828-40A4-913F-9FA8D022A476}"/>
              </a:ext>
            </a:extLst>
          </p:cNvPr>
          <p:cNvCxnSpPr/>
          <p:nvPr/>
        </p:nvCxnSpPr>
        <p:spPr>
          <a:xfrm flipH="1" flipV="1">
            <a:off x="3622304" y="2410294"/>
            <a:ext cx="7159" cy="2155433"/>
          </a:xfrm>
          <a:prstGeom prst="straightConnector1">
            <a:avLst/>
          </a:prstGeom>
          <a:noFill/>
          <a:ln w="6345" cap="flat">
            <a:solidFill>
              <a:srgbClr val="000000"/>
            </a:solidFill>
            <a:prstDash val="solid"/>
            <a:miter/>
          </a:ln>
        </p:spPr>
      </p:cxnSp>
      <p:cxnSp>
        <p:nvCxnSpPr>
          <p:cNvPr id="39" name="Straight Connector 59">
            <a:extLst>
              <a:ext uri="{FF2B5EF4-FFF2-40B4-BE49-F238E27FC236}">
                <a16:creationId xmlns:a16="http://schemas.microsoft.com/office/drawing/2014/main" id="{68BB8F65-0ADD-4160-973D-A269512EA0CD}"/>
              </a:ext>
            </a:extLst>
          </p:cNvPr>
          <p:cNvCxnSpPr/>
          <p:nvPr/>
        </p:nvCxnSpPr>
        <p:spPr>
          <a:xfrm>
            <a:off x="1789462" y="2318954"/>
            <a:ext cx="1832842" cy="0"/>
          </a:xfrm>
          <a:prstGeom prst="straightConnector1">
            <a:avLst/>
          </a:prstGeom>
          <a:noFill/>
          <a:ln w="6345" cap="flat">
            <a:solidFill>
              <a:srgbClr val="000000"/>
            </a:solidFill>
            <a:prstDash val="solid"/>
            <a:miter/>
          </a:ln>
        </p:spPr>
      </p:cxnSp>
      <p:cxnSp>
        <p:nvCxnSpPr>
          <p:cNvPr id="40" name="Straight Connector 61">
            <a:extLst>
              <a:ext uri="{FF2B5EF4-FFF2-40B4-BE49-F238E27FC236}">
                <a16:creationId xmlns:a16="http://schemas.microsoft.com/office/drawing/2014/main" id="{D40B87F3-516A-461C-A5BB-3B0BCBAD5C3B}"/>
              </a:ext>
            </a:extLst>
          </p:cNvPr>
          <p:cNvCxnSpPr/>
          <p:nvPr/>
        </p:nvCxnSpPr>
        <p:spPr>
          <a:xfrm>
            <a:off x="416408" y="3549965"/>
            <a:ext cx="0" cy="1976549"/>
          </a:xfrm>
          <a:prstGeom prst="straightConnector1">
            <a:avLst/>
          </a:prstGeom>
          <a:noFill/>
          <a:ln w="6345" cap="flat">
            <a:solidFill>
              <a:srgbClr val="000000"/>
            </a:solidFill>
            <a:prstDash val="solid"/>
            <a:miter/>
          </a:ln>
        </p:spPr>
      </p:cxnSp>
      <p:cxnSp>
        <p:nvCxnSpPr>
          <p:cNvPr id="41" name="Straight Connector 63">
            <a:extLst>
              <a:ext uri="{FF2B5EF4-FFF2-40B4-BE49-F238E27FC236}">
                <a16:creationId xmlns:a16="http://schemas.microsoft.com/office/drawing/2014/main" id="{CFB5FFCF-6D97-46B6-B6FC-A57FB99058E9}"/>
              </a:ext>
            </a:extLst>
          </p:cNvPr>
          <p:cNvCxnSpPr/>
          <p:nvPr/>
        </p:nvCxnSpPr>
        <p:spPr>
          <a:xfrm>
            <a:off x="416408" y="5566739"/>
            <a:ext cx="1205637" cy="0"/>
          </a:xfrm>
          <a:prstGeom prst="straightConnector1">
            <a:avLst/>
          </a:prstGeom>
          <a:noFill/>
          <a:ln w="6345" cap="flat">
            <a:solidFill>
              <a:srgbClr val="000000"/>
            </a:solidFill>
            <a:prstDash val="solid"/>
            <a:miter/>
          </a:ln>
        </p:spPr>
      </p:cxnSp>
      <p:cxnSp>
        <p:nvCxnSpPr>
          <p:cNvPr id="42" name="Straight Connector 66">
            <a:extLst>
              <a:ext uri="{FF2B5EF4-FFF2-40B4-BE49-F238E27FC236}">
                <a16:creationId xmlns:a16="http://schemas.microsoft.com/office/drawing/2014/main" id="{E3A94767-87D5-4A5D-A4F6-2C102C5A6823}"/>
              </a:ext>
            </a:extLst>
          </p:cNvPr>
          <p:cNvCxnSpPr/>
          <p:nvPr/>
        </p:nvCxnSpPr>
        <p:spPr>
          <a:xfrm flipV="1">
            <a:off x="1622045" y="3549965"/>
            <a:ext cx="0" cy="2016774"/>
          </a:xfrm>
          <a:prstGeom prst="straightConnector1">
            <a:avLst/>
          </a:prstGeom>
          <a:noFill/>
          <a:ln w="6345" cap="flat">
            <a:solidFill>
              <a:srgbClr val="000000"/>
            </a:solidFill>
            <a:prstDash val="solid"/>
            <a:miter/>
          </a:ln>
        </p:spPr>
      </p:cxnSp>
      <p:cxnSp>
        <p:nvCxnSpPr>
          <p:cNvPr id="43" name="Straight Connector 69">
            <a:extLst>
              <a:ext uri="{FF2B5EF4-FFF2-40B4-BE49-F238E27FC236}">
                <a16:creationId xmlns:a16="http://schemas.microsoft.com/office/drawing/2014/main" id="{9B8AF64D-0007-4495-8F17-48438A4A5719}"/>
              </a:ext>
            </a:extLst>
          </p:cNvPr>
          <p:cNvCxnSpPr/>
          <p:nvPr/>
        </p:nvCxnSpPr>
        <p:spPr>
          <a:xfrm>
            <a:off x="416408" y="3429000"/>
            <a:ext cx="1205637" cy="0"/>
          </a:xfrm>
          <a:prstGeom prst="straightConnector1">
            <a:avLst/>
          </a:prstGeom>
          <a:noFill/>
          <a:ln w="6345" cap="flat">
            <a:solidFill>
              <a:srgbClr val="000000"/>
            </a:solidFill>
            <a:prstDash val="solid"/>
            <a:miter/>
          </a:ln>
        </p:spPr>
      </p:cxnSp>
      <p:cxnSp>
        <p:nvCxnSpPr>
          <p:cNvPr id="44" name="Straight Connector 71">
            <a:extLst>
              <a:ext uri="{FF2B5EF4-FFF2-40B4-BE49-F238E27FC236}">
                <a16:creationId xmlns:a16="http://schemas.microsoft.com/office/drawing/2014/main" id="{770FDFC7-1984-4336-ACB2-74F29234C822}"/>
              </a:ext>
            </a:extLst>
          </p:cNvPr>
          <p:cNvCxnSpPr/>
          <p:nvPr/>
        </p:nvCxnSpPr>
        <p:spPr>
          <a:xfrm>
            <a:off x="784463" y="5642844"/>
            <a:ext cx="0" cy="1247333"/>
          </a:xfrm>
          <a:prstGeom prst="straightConnector1">
            <a:avLst/>
          </a:prstGeom>
          <a:noFill/>
          <a:ln w="6345" cap="flat">
            <a:solidFill>
              <a:srgbClr val="000000"/>
            </a:solidFill>
            <a:prstDash val="solid"/>
            <a:miter/>
          </a:ln>
        </p:spPr>
      </p:cxnSp>
      <p:cxnSp>
        <p:nvCxnSpPr>
          <p:cNvPr id="45" name="Straight Connector 73">
            <a:extLst>
              <a:ext uri="{FF2B5EF4-FFF2-40B4-BE49-F238E27FC236}">
                <a16:creationId xmlns:a16="http://schemas.microsoft.com/office/drawing/2014/main" id="{9D74089B-F05D-4545-B53D-A2C09CDDCEC8}"/>
              </a:ext>
            </a:extLst>
          </p:cNvPr>
          <p:cNvCxnSpPr/>
          <p:nvPr/>
        </p:nvCxnSpPr>
        <p:spPr>
          <a:xfrm flipV="1">
            <a:off x="784463" y="6858000"/>
            <a:ext cx="2584177" cy="32177"/>
          </a:xfrm>
          <a:prstGeom prst="straightConnector1">
            <a:avLst/>
          </a:prstGeom>
          <a:noFill/>
          <a:ln w="6345" cap="flat">
            <a:solidFill>
              <a:srgbClr val="000000"/>
            </a:solidFill>
            <a:prstDash val="solid"/>
            <a:miter/>
          </a:ln>
        </p:spPr>
      </p:cxnSp>
      <p:cxnSp>
        <p:nvCxnSpPr>
          <p:cNvPr id="46" name="Straight Connector 75">
            <a:extLst>
              <a:ext uri="{FF2B5EF4-FFF2-40B4-BE49-F238E27FC236}">
                <a16:creationId xmlns:a16="http://schemas.microsoft.com/office/drawing/2014/main" id="{A1A1E8E9-8F12-4142-B272-3176235E644A}"/>
              </a:ext>
            </a:extLst>
          </p:cNvPr>
          <p:cNvCxnSpPr/>
          <p:nvPr/>
        </p:nvCxnSpPr>
        <p:spPr>
          <a:xfrm flipH="1" flipV="1">
            <a:off x="3368640" y="5602620"/>
            <a:ext cx="25475" cy="1229109"/>
          </a:xfrm>
          <a:prstGeom prst="straightConnector1">
            <a:avLst/>
          </a:prstGeom>
          <a:noFill/>
          <a:ln w="6345" cap="flat">
            <a:solidFill>
              <a:srgbClr val="000000"/>
            </a:solidFill>
            <a:prstDash val="solid"/>
            <a:miter/>
          </a:ln>
        </p:spPr>
      </p:cxnSp>
      <p:cxnSp>
        <p:nvCxnSpPr>
          <p:cNvPr id="47" name="Straight Connector 77">
            <a:extLst>
              <a:ext uri="{FF2B5EF4-FFF2-40B4-BE49-F238E27FC236}">
                <a16:creationId xmlns:a16="http://schemas.microsoft.com/office/drawing/2014/main" id="{C60FBD18-E63B-49FA-8F7E-09EC8FC3E4B2}"/>
              </a:ext>
            </a:extLst>
          </p:cNvPr>
          <p:cNvCxnSpPr/>
          <p:nvPr/>
        </p:nvCxnSpPr>
        <p:spPr>
          <a:xfrm flipH="1">
            <a:off x="809938" y="5576349"/>
            <a:ext cx="2466229" cy="0"/>
          </a:xfrm>
          <a:prstGeom prst="straightConnector1">
            <a:avLst/>
          </a:prstGeom>
          <a:noFill/>
          <a:ln w="6345" cap="flat">
            <a:solidFill>
              <a:srgbClr val="000000"/>
            </a:solidFill>
            <a:prstDash val="solid"/>
            <a:miter/>
          </a:ln>
        </p:spPr>
      </p:cxnSp>
      <p:cxnSp>
        <p:nvCxnSpPr>
          <p:cNvPr id="48" name="Straight Connector 79">
            <a:extLst>
              <a:ext uri="{FF2B5EF4-FFF2-40B4-BE49-F238E27FC236}">
                <a16:creationId xmlns:a16="http://schemas.microsoft.com/office/drawing/2014/main" id="{718D2DA6-CF53-484B-B77A-C1AF218825C7}"/>
              </a:ext>
            </a:extLst>
          </p:cNvPr>
          <p:cNvCxnSpPr/>
          <p:nvPr/>
        </p:nvCxnSpPr>
        <p:spPr>
          <a:xfrm>
            <a:off x="9183758" y="-31565"/>
            <a:ext cx="0" cy="1188582"/>
          </a:xfrm>
          <a:prstGeom prst="straightConnector1">
            <a:avLst/>
          </a:prstGeom>
          <a:noFill/>
          <a:ln w="6345" cap="flat">
            <a:solidFill>
              <a:srgbClr val="000000"/>
            </a:solidFill>
            <a:prstDash val="solid"/>
            <a:miter/>
          </a:ln>
        </p:spPr>
      </p:cxnSp>
      <p:cxnSp>
        <p:nvCxnSpPr>
          <p:cNvPr id="49" name="Straight Connector 81">
            <a:extLst>
              <a:ext uri="{FF2B5EF4-FFF2-40B4-BE49-F238E27FC236}">
                <a16:creationId xmlns:a16="http://schemas.microsoft.com/office/drawing/2014/main" id="{7B5F7A9D-4C0A-4B22-91BD-51DE015B4825}"/>
              </a:ext>
            </a:extLst>
          </p:cNvPr>
          <p:cNvCxnSpPr/>
          <p:nvPr/>
        </p:nvCxnSpPr>
        <p:spPr>
          <a:xfrm>
            <a:off x="9183758" y="1157017"/>
            <a:ext cx="2332378" cy="0"/>
          </a:xfrm>
          <a:prstGeom prst="straightConnector1">
            <a:avLst/>
          </a:prstGeom>
          <a:noFill/>
          <a:ln w="6345" cap="flat">
            <a:solidFill>
              <a:srgbClr val="000000"/>
            </a:solidFill>
            <a:prstDash val="solid"/>
            <a:miter/>
          </a:ln>
        </p:spPr>
      </p:cxnSp>
      <p:cxnSp>
        <p:nvCxnSpPr>
          <p:cNvPr id="50" name="Straight Connector 83">
            <a:extLst>
              <a:ext uri="{FF2B5EF4-FFF2-40B4-BE49-F238E27FC236}">
                <a16:creationId xmlns:a16="http://schemas.microsoft.com/office/drawing/2014/main" id="{7B3CB11D-AF67-4E7F-819A-B5700E3C562C}"/>
              </a:ext>
            </a:extLst>
          </p:cNvPr>
          <p:cNvCxnSpPr/>
          <p:nvPr/>
        </p:nvCxnSpPr>
        <p:spPr>
          <a:xfrm flipV="1">
            <a:off x="11516136" y="0"/>
            <a:ext cx="0" cy="1157017"/>
          </a:xfrm>
          <a:prstGeom prst="straightConnector1">
            <a:avLst/>
          </a:prstGeom>
          <a:noFill/>
          <a:ln w="6345" cap="flat">
            <a:solidFill>
              <a:srgbClr val="000000"/>
            </a:solidFill>
            <a:prstDash val="solid"/>
            <a:miter/>
          </a:ln>
        </p:spPr>
      </p:cxnSp>
      <p:cxnSp>
        <p:nvCxnSpPr>
          <p:cNvPr id="51" name="Straight Connector 87">
            <a:extLst>
              <a:ext uri="{FF2B5EF4-FFF2-40B4-BE49-F238E27FC236}">
                <a16:creationId xmlns:a16="http://schemas.microsoft.com/office/drawing/2014/main" id="{B87906A2-9B30-4C65-985D-AD4CF38659CC}"/>
              </a:ext>
            </a:extLst>
          </p:cNvPr>
          <p:cNvCxnSpPr/>
          <p:nvPr/>
        </p:nvCxnSpPr>
        <p:spPr>
          <a:xfrm>
            <a:off x="9541562" y="1157017"/>
            <a:ext cx="0" cy="1879440"/>
          </a:xfrm>
          <a:prstGeom prst="straightConnector1">
            <a:avLst/>
          </a:prstGeom>
          <a:noFill/>
          <a:ln w="6345" cap="flat">
            <a:solidFill>
              <a:srgbClr val="000000"/>
            </a:solidFill>
            <a:prstDash val="solid"/>
            <a:miter/>
          </a:ln>
        </p:spPr>
      </p:cxnSp>
      <p:cxnSp>
        <p:nvCxnSpPr>
          <p:cNvPr id="52" name="Straight Connector 89">
            <a:extLst>
              <a:ext uri="{FF2B5EF4-FFF2-40B4-BE49-F238E27FC236}">
                <a16:creationId xmlns:a16="http://schemas.microsoft.com/office/drawing/2014/main" id="{6984546C-85B8-4FD1-996A-8C5CF7DC7C34}"/>
              </a:ext>
            </a:extLst>
          </p:cNvPr>
          <p:cNvCxnSpPr/>
          <p:nvPr/>
        </p:nvCxnSpPr>
        <p:spPr>
          <a:xfrm>
            <a:off x="9541562" y="3036457"/>
            <a:ext cx="2332379" cy="0"/>
          </a:xfrm>
          <a:prstGeom prst="straightConnector1">
            <a:avLst/>
          </a:prstGeom>
          <a:noFill/>
          <a:ln w="6345" cap="flat">
            <a:solidFill>
              <a:srgbClr val="000000"/>
            </a:solidFill>
            <a:prstDash val="solid"/>
            <a:miter/>
          </a:ln>
        </p:spPr>
      </p:cxnSp>
      <p:cxnSp>
        <p:nvCxnSpPr>
          <p:cNvPr id="53" name="Straight Connector 91">
            <a:extLst>
              <a:ext uri="{FF2B5EF4-FFF2-40B4-BE49-F238E27FC236}">
                <a16:creationId xmlns:a16="http://schemas.microsoft.com/office/drawing/2014/main" id="{2FDC51B7-0A1A-4338-B6AD-B95D073D4324}"/>
              </a:ext>
            </a:extLst>
          </p:cNvPr>
          <p:cNvCxnSpPr/>
          <p:nvPr/>
        </p:nvCxnSpPr>
        <p:spPr>
          <a:xfrm flipV="1">
            <a:off x="11762759" y="1157017"/>
            <a:ext cx="0" cy="1879440"/>
          </a:xfrm>
          <a:prstGeom prst="straightConnector1">
            <a:avLst/>
          </a:prstGeom>
          <a:noFill/>
          <a:ln w="6345" cap="flat">
            <a:solidFill>
              <a:srgbClr val="000000"/>
            </a:solidFill>
            <a:prstDash val="solid"/>
            <a:miter/>
          </a:ln>
        </p:spPr>
      </p:cxnSp>
      <p:cxnSp>
        <p:nvCxnSpPr>
          <p:cNvPr id="54" name="Straight Connector 93">
            <a:extLst>
              <a:ext uri="{FF2B5EF4-FFF2-40B4-BE49-F238E27FC236}">
                <a16:creationId xmlns:a16="http://schemas.microsoft.com/office/drawing/2014/main" id="{E5B12CCB-AFCA-4EA4-957E-9D7219F9CBC2}"/>
              </a:ext>
            </a:extLst>
          </p:cNvPr>
          <p:cNvCxnSpPr/>
          <p:nvPr/>
        </p:nvCxnSpPr>
        <p:spPr>
          <a:xfrm>
            <a:off x="9183758" y="3096012"/>
            <a:ext cx="0" cy="1178707"/>
          </a:xfrm>
          <a:prstGeom prst="straightConnector1">
            <a:avLst/>
          </a:prstGeom>
          <a:noFill/>
          <a:ln w="6345" cap="flat">
            <a:solidFill>
              <a:srgbClr val="000000"/>
            </a:solidFill>
            <a:prstDash val="solid"/>
            <a:miter/>
          </a:ln>
        </p:spPr>
      </p:cxnSp>
      <p:cxnSp>
        <p:nvCxnSpPr>
          <p:cNvPr id="55" name="Straight Connector 95">
            <a:extLst>
              <a:ext uri="{FF2B5EF4-FFF2-40B4-BE49-F238E27FC236}">
                <a16:creationId xmlns:a16="http://schemas.microsoft.com/office/drawing/2014/main" id="{01364788-2BD7-489D-BE2A-12C0F7315A4C}"/>
              </a:ext>
            </a:extLst>
          </p:cNvPr>
          <p:cNvCxnSpPr/>
          <p:nvPr/>
        </p:nvCxnSpPr>
        <p:spPr>
          <a:xfrm>
            <a:off x="9183758" y="4244727"/>
            <a:ext cx="3008238" cy="0"/>
          </a:xfrm>
          <a:prstGeom prst="straightConnector1">
            <a:avLst/>
          </a:prstGeom>
          <a:noFill/>
          <a:ln w="6345" cap="flat">
            <a:solidFill>
              <a:srgbClr val="000000"/>
            </a:solidFill>
            <a:prstDash val="solid"/>
            <a:miter/>
          </a:ln>
        </p:spPr>
      </p:cxnSp>
      <p:cxnSp>
        <p:nvCxnSpPr>
          <p:cNvPr id="56" name="Straight Connector 99">
            <a:extLst>
              <a:ext uri="{FF2B5EF4-FFF2-40B4-BE49-F238E27FC236}">
                <a16:creationId xmlns:a16="http://schemas.microsoft.com/office/drawing/2014/main" id="{99EA1029-ABC4-4FE9-AE82-D1A5AC200A4C}"/>
              </a:ext>
            </a:extLst>
          </p:cNvPr>
          <p:cNvCxnSpPr/>
          <p:nvPr/>
        </p:nvCxnSpPr>
        <p:spPr>
          <a:xfrm flipV="1">
            <a:off x="9719020" y="4389120"/>
            <a:ext cx="0" cy="1275889"/>
          </a:xfrm>
          <a:prstGeom prst="straightConnector1">
            <a:avLst/>
          </a:prstGeom>
          <a:noFill/>
          <a:ln w="6345" cap="flat">
            <a:solidFill>
              <a:srgbClr val="4472C4"/>
            </a:solidFill>
            <a:prstDash val="solid"/>
            <a:miter/>
          </a:ln>
        </p:spPr>
      </p:cxnSp>
      <p:cxnSp>
        <p:nvCxnSpPr>
          <p:cNvPr id="57" name="Straight Connector 102">
            <a:extLst>
              <a:ext uri="{FF2B5EF4-FFF2-40B4-BE49-F238E27FC236}">
                <a16:creationId xmlns:a16="http://schemas.microsoft.com/office/drawing/2014/main" id="{DC9EF132-4AAA-4CE5-902A-0F6C36AD6EBC}"/>
              </a:ext>
            </a:extLst>
          </p:cNvPr>
          <p:cNvCxnSpPr/>
          <p:nvPr/>
        </p:nvCxnSpPr>
        <p:spPr>
          <a:xfrm>
            <a:off x="9719020" y="5738189"/>
            <a:ext cx="2154921" cy="0"/>
          </a:xfrm>
          <a:prstGeom prst="straightConnector1">
            <a:avLst/>
          </a:prstGeom>
          <a:noFill/>
          <a:ln w="6345" cap="flat">
            <a:solidFill>
              <a:srgbClr val="000000"/>
            </a:solidFill>
            <a:prstDash val="solid"/>
            <a:miter/>
          </a:ln>
        </p:spPr>
      </p:cxnSp>
      <p:cxnSp>
        <p:nvCxnSpPr>
          <p:cNvPr id="58" name="Straight Connector 104">
            <a:extLst>
              <a:ext uri="{FF2B5EF4-FFF2-40B4-BE49-F238E27FC236}">
                <a16:creationId xmlns:a16="http://schemas.microsoft.com/office/drawing/2014/main" id="{DAC6407D-C61D-42E9-9FBD-9A194A4D3E77}"/>
              </a:ext>
            </a:extLst>
          </p:cNvPr>
          <p:cNvCxnSpPr/>
          <p:nvPr/>
        </p:nvCxnSpPr>
        <p:spPr>
          <a:xfrm flipV="1">
            <a:off x="9719020" y="4336679"/>
            <a:ext cx="1977472" cy="8321"/>
          </a:xfrm>
          <a:prstGeom prst="straightConnector1">
            <a:avLst/>
          </a:prstGeom>
          <a:noFill/>
          <a:ln w="6345" cap="flat">
            <a:solidFill>
              <a:srgbClr val="000000"/>
            </a:solidFill>
            <a:prstDash val="solid"/>
            <a:miter/>
          </a:ln>
        </p:spPr>
      </p:cxnSp>
      <p:cxnSp>
        <p:nvCxnSpPr>
          <p:cNvPr id="59" name="Straight Connector 108">
            <a:extLst>
              <a:ext uri="{FF2B5EF4-FFF2-40B4-BE49-F238E27FC236}">
                <a16:creationId xmlns:a16="http://schemas.microsoft.com/office/drawing/2014/main" id="{0ABB5330-AC73-4A77-9867-661B9B59285C}"/>
              </a:ext>
            </a:extLst>
          </p:cNvPr>
          <p:cNvCxnSpPr/>
          <p:nvPr/>
        </p:nvCxnSpPr>
        <p:spPr>
          <a:xfrm>
            <a:off x="11696492" y="4274719"/>
            <a:ext cx="0" cy="1495620"/>
          </a:xfrm>
          <a:prstGeom prst="straightConnector1">
            <a:avLst/>
          </a:prstGeom>
          <a:noFill/>
          <a:ln w="6345" cap="flat">
            <a:solidFill>
              <a:srgbClr val="000000"/>
            </a:solidFill>
            <a:prstDash val="solid"/>
            <a:miter/>
          </a:ln>
        </p:spPr>
      </p:cxnSp>
      <p:cxnSp>
        <p:nvCxnSpPr>
          <p:cNvPr id="60" name="Straight Connector 110">
            <a:extLst>
              <a:ext uri="{FF2B5EF4-FFF2-40B4-BE49-F238E27FC236}">
                <a16:creationId xmlns:a16="http://schemas.microsoft.com/office/drawing/2014/main" id="{7513DF08-18E9-4446-9575-73EB49015F19}"/>
              </a:ext>
            </a:extLst>
          </p:cNvPr>
          <p:cNvCxnSpPr/>
          <p:nvPr/>
        </p:nvCxnSpPr>
        <p:spPr>
          <a:xfrm>
            <a:off x="9467231" y="5784576"/>
            <a:ext cx="0" cy="1230883"/>
          </a:xfrm>
          <a:prstGeom prst="straightConnector1">
            <a:avLst/>
          </a:prstGeom>
          <a:noFill/>
          <a:ln w="6345" cap="flat">
            <a:solidFill>
              <a:srgbClr val="000000"/>
            </a:solidFill>
            <a:prstDash val="solid"/>
            <a:miter/>
          </a:ln>
        </p:spPr>
      </p:cxnSp>
      <p:cxnSp>
        <p:nvCxnSpPr>
          <p:cNvPr id="61" name="Straight Connector 112">
            <a:extLst>
              <a:ext uri="{FF2B5EF4-FFF2-40B4-BE49-F238E27FC236}">
                <a16:creationId xmlns:a16="http://schemas.microsoft.com/office/drawing/2014/main" id="{0EC425D1-7376-4DF3-841C-2CA34AB736BB}"/>
              </a:ext>
            </a:extLst>
          </p:cNvPr>
          <p:cNvCxnSpPr/>
          <p:nvPr/>
        </p:nvCxnSpPr>
        <p:spPr>
          <a:xfrm>
            <a:off x="9541562" y="7015459"/>
            <a:ext cx="2332379" cy="0"/>
          </a:xfrm>
          <a:prstGeom prst="straightConnector1">
            <a:avLst/>
          </a:prstGeom>
          <a:noFill/>
          <a:ln w="6345" cap="flat">
            <a:solidFill>
              <a:srgbClr val="000000"/>
            </a:solidFill>
            <a:prstDash val="solid"/>
            <a:miter/>
          </a:ln>
        </p:spPr>
      </p:cxnSp>
      <p:cxnSp>
        <p:nvCxnSpPr>
          <p:cNvPr id="62" name="Straight Connector 114">
            <a:extLst>
              <a:ext uri="{FF2B5EF4-FFF2-40B4-BE49-F238E27FC236}">
                <a16:creationId xmlns:a16="http://schemas.microsoft.com/office/drawing/2014/main" id="{97AA92F4-827D-42C1-A51D-4B304D60F8E7}"/>
              </a:ext>
            </a:extLst>
          </p:cNvPr>
          <p:cNvCxnSpPr/>
          <p:nvPr/>
        </p:nvCxnSpPr>
        <p:spPr>
          <a:xfrm flipV="1">
            <a:off x="11873941" y="5784576"/>
            <a:ext cx="0" cy="1230883"/>
          </a:xfrm>
          <a:prstGeom prst="straightConnector1">
            <a:avLst/>
          </a:prstGeom>
          <a:noFill/>
          <a:ln w="6345" cap="flat">
            <a:solidFill>
              <a:srgbClr val="000000"/>
            </a:solidFill>
            <a:prstDash val="solid"/>
            <a:miter/>
          </a:ln>
        </p:spPr>
      </p:cxnSp>
      <p:cxnSp>
        <p:nvCxnSpPr>
          <p:cNvPr id="63" name="Straight Connector 116">
            <a:extLst>
              <a:ext uri="{FF2B5EF4-FFF2-40B4-BE49-F238E27FC236}">
                <a16:creationId xmlns:a16="http://schemas.microsoft.com/office/drawing/2014/main" id="{9E10C3A8-323B-45CA-99B4-FF0F44DE9736}"/>
              </a:ext>
            </a:extLst>
          </p:cNvPr>
          <p:cNvCxnSpPr/>
          <p:nvPr/>
        </p:nvCxnSpPr>
        <p:spPr>
          <a:xfrm>
            <a:off x="2067952" y="7216728"/>
            <a:ext cx="0" cy="1045863"/>
          </a:xfrm>
          <a:prstGeom prst="straightConnector1">
            <a:avLst/>
          </a:prstGeom>
          <a:noFill/>
          <a:ln w="6345" cap="flat">
            <a:solidFill>
              <a:srgbClr val="000000"/>
            </a:solidFill>
            <a:prstDash val="solid"/>
            <a:miter/>
          </a:ln>
        </p:spPr>
      </p:cxnSp>
      <p:cxnSp>
        <p:nvCxnSpPr>
          <p:cNvPr id="64" name="Straight Connector 118">
            <a:extLst>
              <a:ext uri="{FF2B5EF4-FFF2-40B4-BE49-F238E27FC236}">
                <a16:creationId xmlns:a16="http://schemas.microsoft.com/office/drawing/2014/main" id="{F2CA0510-35E4-44C4-86BD-9EA95F42B549}"/>
              </a:ext>
            </a:extLst>
          </p:cNvPr>
          <p:cNvCxnSpPr/>
          <p:nvPr/>
        </p:nvCxnSpPr>
        <p:spPr>
          <a:xfrm flipV="1">
            <a:off x="2067952" y="8232388"/>
            <a:ext cx="2546247" cy="30203"/>
          </a:xfrm>
          <a:prstGeom prst="straightConnector1">
            <a:avLst/>
          </a:prstGeom>
          <a:noFill/>
          <a:ln w="6345" cap="flat">
            <a:solidFill>
              <a:srgbClr val="000000"/>
            </a:solidFill>
            <a:prstDash val="solid"/>
            <a:miter/>
          </a:ln>
        </p:spPr>
      </p:cxnSp>
      <p:cxnSp>
        <p:nvCxnSpPr>
          <p:cNvPr id="65" name="Straight Connector 120">
            <a:extLst>
              <a:ext uri="{FF2B5EF4-FFF2-40B4-BE49-F238E27FC236}">
                <a16:creationId xmlns:a16="http://schemas.microsoft.com/office/drawing/2014/main" id="{44CEFA9D-F727-4118-8CDB-C9D83FD21D0F}"/>
              </a:ext>
            </a:extLst>
          </p:cNvPr>
          <p:cNvCxnSpPr/>
          <p:nvPr/>
        </p:nvCxnSpPr>
        <p:spPr>
          <a:xfrm flipV="1">
            <a:off x="4628272" y="7216728"/>
            <a:ext cx="0" cy="1045863"/>
          </a:xfrm>
          <a:prstGeom prst="straightConnector1">
            <a:avLst/>
          </a:prstGeom>
          <a:noFill/>
          <a:ln w="6345" cap="flat">
            <a:solidFill>
              <a:srgbClr val="000000"/>
            </a:solidFill>
            <a:prstDash val="solid"/>
            <a:miter/>
          </a:ln>
        </p:spPr>
      </p:cxnSp>
      <p:cxnSp>
        <p:nvCxnSpPr>
          <p:cNvPr id="66" name="Straight Connector 122">
            <a:extLst>
              <a:ext uri="{FF2B5EF4-FFF2-40B4-BE49-F238E27FC236}">
                <a16:creationId xmlns:a16="http://schemas.microsoft.com/office/drawing/2014/main" id="{6D4ACA5B-B7E7-4539-B8F6-2A1AAA9126DB}"/>
              </a:ext>
            </a:extLst>
          </p:cNvPr>
          <p:cNvCxnSpPr/>
          <p:nvPr/>
        </p:nvCxnSpPr>
        <p:spPr>
          <a:xfrm flipH="1">
            <a:off x="2067952" y="7216728"/>
            <a:ext cx="2546247" cy="0"/>
          </a:xfrm>
          <a:prstGeom prst="straightConnector1">
            <a:avLst/>
          </a:prstGeom>
          <a:noFill/>
          <a:ln w="6345" cap="flat">
            <a:solidFill>
              <a:srgbClr val="000000"/>
            </a:solidFill>
            <a:prstDash val="solid"/>
            <a:miter/>
          </a:ln>
        </p:spPr>
      </p:cxnSp>
      <p:cxnSp>
        <p:nvCxnSpPr>
          <p:cNvPr id="67" name="Straight Connector 125">
            <a:extLst>
              <a:ext uri="{FF2B5EF4-FFF2-40B4-BE49-F238E27FC236}">
                <a16:creationId xmlns:a16="http://schemas.microsoft.com/office/drawing/2014/main" id="{E3653D5A-3BFE-4A3C-AB66-3A3DA085257A}"/>
              </a:ext>
            </a:extLst>
          </p:cNvPr>
          <p:cNvCxnSpPr/>
          <p:nvPr/>
        </p:nvCxnSpPr>
        <p:spPr>
          <a:xfrm>
            <a:off x="5008095" y="6169712"/>
            <a:ext cx="0" cy="2092879"/>
          </a:xfrm>
          <a:prstGeom prst="straightConnector1">
            <a:avLst/>
          </a:prstGeom>
          <a:noFill/>
          <a:ln w="6345" cap="flat">
            <a:solidFill>
              <a:srgbClr val="000000"/>
            </a:solidFill>
            <a:prstDash val="solid"/>
            <a:miter/>
          </a:ln>
        </p:spPr>
      </p:cxnSp>
      <p:cxnSp>
        <p:nvCxnSpPr>
          <p:cNvPr id="68" name="Straight Connector 127">
            <a:extLst>
              <a:ext uri="{FF2B5EF4-FFF2-40B4-BE49-F238E27FC236}">
                <a16:creationId xmlns:a16="http://schemas.microsoft.com/office/drawing/2014/main" id="{9258ED32-0AB0-44A0-A263-EA1002CC0DD3}"/>
              </a:ext>
            </a:extLst>
          </p:cNvPr>
          <p:cNvCxnSpPr/>
          <p:nvPr/>
        </p:nvCxnSpPr>
        <p:spPr>
          <a:xfrm>
            <a:off x="5008095" y="8262591"/>
            <a:ext cx="2124225" cy="0"/>
          </a:xfrm>
          <a:prstGeom prst="straightConnector1">
            <a:avLst/>
          </a:prstGeom>
          <a:noFill/>
          <a:ln w="6345" cap="flat">
            <a:solidFill>
              <a:srgbClr val="000000"/>
            </a:solidFill>
            <a:prstDash val="solid"/>
            <a:miter/>
          </a:ln>
        </p:spPr>
      </p:cxnSp>
      <p:cxnSp>
        <p:nvCxnSpPr>
          <p:cNvPr id="69" name="Straight Connector 129">
            <a:extLst>
              <a:ext uri="{FF2B5EF4-FFF2-40B4-BE49-F238E27FC236}">
                <a16:creationId xmlns:a16="http://schemas.microsoft.com/office/drawing/2014/main" id="{578636AD-34F8-4990-A4D8-861984B1B70C}"/>
              </a:ext>
            </a:extLst>
          </p:cNvPr>
          <p:cNvCxnSpPr/>
          <p:nvPr/>
        </p:nvCxnSpPr>
        <p:spPr>
          <a:xfrm flipV="1">
            <a:off x="7132320" y="6169712"/>
            <a:ext cx="0" cy="2062676"/>
          </a:xfrm>
          <a:prstGeom prst="straightConnector1">
            <a:avLst/>
          </a:prstGeom>
          <a:noFill/>
          <a:ln w="6345" cap="flat">
            <a:solidFill>
              <a:srgbClr val="000000"/>
            </a:solidFill>
            <a:prstDash val="solid"/>
            <a:miter/>
          </a:ln>
        </p:spPr>
      </p:cxnSp>
      <p:cxnSp>
        <p:nvCxnSpPr>
          <p:cNvPr id="70" name="Straight Connector 131">
            <a:extLst>
              <a:ext uri="{FF2B5EF4-FFF2-40B4-BE49-F238E27FC236}">
                <a16:creationId xmlns:a16="http://schemas.microsoft.com/office/drawing/2014/main" id="{B1997371-22F9-46E0-A71E-2EB8E7355BF5}"/>
              </a:ext>
            </a:extLst>
          </p:cNvPr>
          <p:cNvCxnSpPr/>
          <p:nvPr/>
        </p:nvCxnSpPr>
        <p:spPr>
          <a:xfrm flipH="1">
            <a:off x="5008095" y="6169712"/>
            <a:ext cx="2124225" cy="0"/>
          </a:xfrm>
          <a:prstGeom prst="straightConnector1">
            <a:avLst/>
          </a:prstGeom>
          <a:noFill/>
          <a:ln w="6345" cap="flat">
            <a:solidFill>
              <a:srgbClr val="000000"/>
            </a:solidFill>
            <a:prstDash val="solid"/>
            <a:miter/>
          </a:ln>
        </p:spPr>
      </p:cxnSp>
      <p:cxnSp>
        <p:nvCxnSpPr>
          <p:cNvPr id="71" name="Straight Connector 133">
            <a:extLst>
              <a:ext uri="{FF2B5EF4-FFF2-40B4-BE49-F238E27FC236}">
                <a16:creationId xmlns:a16="http://schemas.microsoft.com/office/drawing/2014/main" id="{9D723394-1981-41F9-9A5F-F4D23BDD138C}"/>
              </a:ext>
            </a:extLst>
          </p:cNvPr>
          <p:cNvCxnSpPr/>
          <p:nvPr/>
        </p:nvCxnSpPr>
        <p:spPr>
          <a:xfrm>
            <a:off x="8567223" y="7216728"/>
            <a:ext cx="0" cy="1015660"/>
          </a:xfrm>
          <a:prstGeom prst="straightConnector1">
            <a:avLst/>
          </a:prstGeom>
          <a:noFill/>
          <a:ln w="6345" cap="flat">
            <a:solidFill>
              <a:srgbClr val="000000"/>
            </a:solidFill>
            <a:prstDash val="solid"/>
            <a:miter/>
          </a:ln>
        </p:spPr>
      </p:cxnSp>
      <p:cxnSp>
        <p:nvCxnSpPr>
          <p:cNvPr id="72" name="Straight Connector 135">
            <a:extLst>
              <a:ext uri="{FF2B5EF4-FFF2-40B4-BE49-F238E27FC236}">
                <a16:creationId xmlns:a16="http://schemas.microsoft.com/office/drawing/2014/main" id="{F9141F31-01E9-4911-B9AF-BCA2FDDDE0F8}"/>
              </a:ext>
            </a:extLst>
          </p:cNvPr>
          <p:cNvCxnSpPr/>
          <p:nvPr/>
        </p:nvCxnSpPr>
        <p:spPr>
          <a:xfrm>
            <a:off x="8567223" y="8232388"/>
            <a:ext cx="3195536" cy="0"/>
          </a:xfrm>
          <a:prstGeom prst="straightConnector1">
            <a:avLst/>
          </a:prstGeom>
          <a:noFill/>
          <a:ln w="6345" cap="flat">
            <a:solidFill>
              <a:srgbClr val="000000"/>
            </a:solidFill>
            <a:prstDash val="solid"/>
            <a:miter/>
          </a:ln>
        </p:spPr>
      </p:cxnSp>
      <p:cxnSp>
        <p:nvCxnSpPr>
          <p:cNvPr id="73" name="Straight Connector 139">
            <a:extLst>
              <a:ext uri="{FF2B5EF4-FFF2-40B4-BE49-F238E27FC236}">
                <a16:creationId xmlns:a16="http://schemas.microsoft.com/office/drawing/2014/main" id="{49651F70-3B6A-4AE2-8865-98E63C5DB832}"/>
              </a:ext>
            </a:extLst>
          </p:cNvPr>
          <p:cNvCxnSpPr/>
          <p:nvPr/>
        </p:nvCxnSpPr>
        <p:spPr>
          <a:xfrm flipV="1">
            <a:off x="11696492" y="7216728"/>
            <a:ext cx="0" cy="1015660"/>
          </a:xfrm>
          <a:prstGeom prst="straightConnector1">
            <a:avLst/>
          </a:prstGeom>
          <a:noFill/>
          <a:ln w="6345" cap="flat">
            <a:solidFill>
              <a:srgbClr val="000000"/>
            </a:solidFill>
            <a:prstDash val="solid"/>
            <a:miter/>
          </a:ln>
        </p:spPr>
      </p:cxnSp>
      <p:cxnSp>
        <p:nvCxnSpPr>
          <p:cNvPr id="74" name="Straight Connector 141">
            <a:extLst>
              <a:ext uri="{FF2B5EF4-FFF2-40B4-BE49-F238E27FC236}">
                <a16:creationId xmlns:a16="http://schemas.microsoft.com/office/drawing/2014/main" id="{BFFC083E-7AE5-43EF-B8F0-F7BE51EB78CE}"/>
              </a:ext>
            </a:extLst>
          </p:cNvPr>
          <p:cNvCxnSpPr/>
          <p:nvPr/>
        </p:nvCxnSpPr>
        <p:spPr>
          <a:xfrm flipH="1">
            <a:off x="8567223" y="7216728"/>
            <a:ext cx="3129269" cy="0"/>
          </a:xfrm>
          <a:prstGeom prst="straightConnector1">
            <a:avLst/>
          </a:prstGeom>
          <a:noFill/>
          <a:ln w="6345" cap="flat">
            <a:solidFill>
              <a:srgbClr val="000000"/>
            </a:solidFill>
            <a:prstDash val="solid"/>
            <a:miter/>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2E37A-736A-4994-9CB7-AEE10E645CC1}"/>
              </a:ext>
            </a:extLst>
          </p:cNvPr>
          <p:cNvSpPr txBox="1">
            <a:spLocks noGrp="1"/>
          </p:cNvSpPr>
          <p:nvPr>
            <p:ph type="title"/>
          </p:nvPr>
        </p:nvSpPr>
        <p:spPr/>
        <p:txBody>
          <a:bodyPr anchorCtr="1"/>
          <a:lstStyle/>
          <a:p>
            <a:pPr lvl="0" algn="ctr"/>
            <a:r>
              <a:rPr lang="en-US" b="1" u="sng"/>
              <a:t>A Disease related to the digestive system/ Crohn's disease</a:t>
            </a:r>
            <a:r>
              <a:rPr lang="en-US"/>
              <a:t>.</a:t>
            </a:r>
            <a:endParaRPr lang="en-GB"/>
          </a:p>
        </p:txBody>
      </p:sp>
      <p:sp>
        <p:nvSpPr>
          <p:cNvPr id="3" name="Content Placeholder 2">
            <a:extLst>
              <a:ext uri="{FF2B5EF4-FFF2-40B4-BE49-F238E27FC236}">
                <a16:creationId xmlns:a16="http://schemas.microsoft.com/office/drawing/2014/main" id="{7DD676B4-2251-4BB3-8709-D8A115E8FD53}"/>
              </a:ext>
            </a:extLst>
          </p:cNvPr>
          <p:cNvSpPr txBox="1">
            <a:spLocks noGrp="1"/>
          </p:cNvSpPr>
          <p:nvPr>
            <p:ph idx="1"/>
          </p:nvPr>
        </p:nvSpPr>
        <p:spPr>
          <a:ln w="6345" cap="flat">
            <a:solidFill>
              <a:srgbClr val="4472C4"/>
            </a:solidFill>
            <a:prstDash val="solid"/>
            <a:miter/>
            <a:tailEnd type="arrow"/>
          </a:ln>
        </p:spPr>
        <p:txBody>
          <a:bodyPr/>
          <a:lstStyle/>
          <a:p>
            <a:pPr lvl="0"/>
            <a:r>
              <a:rPr lang="en-US">
                <a:solidFill>
                  <a:srgbClr val="000000"/>
                </a:solidFill>
                <a:latin typeface="Calibri"/>
              </a:rPr>
              <a:t>According to </a:t>
            </a:r>
            <a:r>
              <a:rPr lang="en-GB">
                <a:solidFill>
                  <a:srgbClr val="000000"/>
                </a:solidFill>
                <a:latin typeface="Open Sans" pitchFamily="34"/>
              </a:rPr>
              <a:t>(</a:t>
            </a:r>
            <a:r>
              <a:rPr lang="en-GB" sz="1600">
                <a:solidFill>
                  <a:srgbClr val="000000"/>
                </a:solidFill>
                <a:latin typeface="Open Sans" pitchFamily="34"/>
              </a:rPr>
              <a:t>Disease, 2022</a:t>
            </a:r>
            <a:r>
              <a:rPr lang="en-GB">
                <a:solidFill>
                  <a:srgbClr val="000000"/>
                </a:solidFill>
                <a:latin typeface="Open Sans" pitchFamily="34"/>
              </a:rPr>
              <a:t>)</a:t>
            </a:r>
            <a:r>
              <a:rPr lang="en-US">
                <a:solidFill>
                  <a:srgbClr val="000000"/>
                </a:solidFill>
                <a:latin typeface="Calibri"/>
              </a:rPr>
              <a:t> Crohn's disease is a disease of the intestines according to it curses irritation and inflammation of the digestive tract. </a:t>
            </a:r>
          </a:p>
          <a:p>
            <a:pPr lvl="0"/>
            <a:r>
              <a:rPr lang="en-US">
                <a:solidFill>
                  <a:srgbClr val="000000"/>
                </a:solidFill>
                <a:latin typeface="Calibri"/>
              </a:rPr>
              <a:t>The most common symptom of Crohn's disease are pain in your abdomen, weight loss, and diarrhea. Doctors and medical researchers are not sure on what courses the disease.</a:t>
            </a:r>
          </a:p>
          <a:p>
            <a:pPr lvl="0"/>
            <a:r>
              <a:rPr lang="en-US">
                <a:solidFill>
                  <a:srgbClr val="000000"/>
                </a:solidFill>
                <a:latin typeface="Calibri"/>
              </a:rPr>
              <a:t>Doctors can not give you one test to diagnose Crohn's disease, its normally several tests- and a physical examination. Also asking about family history.</a:t>
            </a:r>
          </a:p>
          <a:p>
            <a:pPr lvl="0"/>
            <a:r>
              <a:rPr lang="en-US">
                <a:solidFill>
                  <a:srgbClr val="000000"/>
                </a:solidFill>
                <a:latin typeface="Calibri"/>
              </a:rPr>
              <a:t>A good nutritious diet can help, by reducing symptoms. A doctor may even suggest a recommended diet. Lactose free, or low in fat. </a:t>
            </a:r>
          </a:p>
          <a:p>
            <a:pPr lvl="0"/>
            <a:r>
              <a:rPr lang="en-US">
                <a:solidFill>
                  <a:srgbClr val="000000"/>
                </a:solidFill>
                <a:latin typeface="Calibri"/>
              </a:rPr>
              <a:t>It can be treated, medicines, bowel rest, even surgery. The main goal would be to reduce symptoms and to keep the patient in remission.</a:t>
            </a:r>
            <a:endParaRPr lang="en-GB">
              <a:solidFill>
                <a:srgbClr val="000000"/>
              </a:solidFill>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A1F10-B27A-453A-950D-E1985EDC04D3}"/>
              </a:ext>
            </a:extLst>
          </p:cNvPr>
          <p:cNvSpPr txBox="1">
            <a:spLocks noGrp="1"/>
          </p:cNvSpPr>
          <p:nvPr>
            <p:ph type="title"/>
          </p:nvPr>
        </p:nvSpPr>
        <p:spPr/>
        <p:txBody>
          <a:bodyPr/>
          <a:lstStyle/>
          <a:p>
            <a:pPr lvl="0"/>
            <a:r>
              <a:rPr lang="en-US" b="1" u="sng"/>
              <a:t>references</a:t>
            </a:r>
            <a:endParaRPr lang="en-GB" b="1" u="sng"/>
          </a:p>
        </p:txBody>
      </p:sp>
      <p:sp>
        <p:nvSpPr>
          <p:cNvPr id="3" name="Content Placeholder 2">
            <a:extLst>
              <a:ext uri="{FF2B5EF4-FFF2-40B4-BE49-F238E27FC236}">
                <a16:creationId xmlns:a16="http://schemas.microsoft.com/office/drawing/2014/main" id="{5C3C4378-DAE6-4219-B324-9E9AEE8BD6DD}"/>
              </a:ext>
            </a:extLst>
          </p:cNvPr>
          <p:cNvSpPr txBox="1">
            <a:spLocks noGrp="1"/>
          </p:cNvSpPr>
          <p:nvPr>
            <p:ph idx="1"/>
          </p:nvPr>
        </p:nvSpPr>
        <p:spPr/>
        <p:txBody>
          <a:bodyPr>
            <a:noAutofit/>
          </a:bodyPr>
          <a:lstStyle/>
          <a:p>
            <a:pPr lvl="0"/>
            <a:r>
              <a:rPr lang="en-US" sz="1000">
                <a:solidFill>
                  <a:srgbClr val="000000"/>
                </a:solidFill>
                <a:latin typeface="Open Sans" pitchFamily="34"/>
              </a:rPr>
              <a:t>Bing.com. 2022. </a:t>
            </a:r>
            <a:r>
              <a:rPr lang="en-US" sz="1000" i="1">
                <a:solidFill>
                  <a:srgbClr val="000000"/>
                </a:solidFill>
                <a:latin typeface="Open Sans" pitchFamily="34"/>
              </a:rPr>
              <a:t>digestive system diagram - Bing images</a:t>
            </a:r>
            <a:r>
              <a:rPr lang="en-US" sz="1000">
                <a:solidFill>
                  <a:srgbClr val="000000"/>
                </a:solidFill>
                <a:latin typeface="Open Sans" pitchFamily="34"/>
              </a:rPr>
              <a:t>. [online] Available at: &lt;https://www.bing.com/images/search?q=digestive%20system%20diagram&amp;qs=MM&amp;form=QBIRMH&amp;sp=2&amp;ghc=1&amp;pq=digestive%20sy&amp;sk=MM1&amp;sc=8-12&amp;cvid=2882FEC59D7C4C8799B1407F12AB5B69&amp;first=1&amp;tsc=ImageBasicHover&gt; [Accessed 24 March 2022].</a:t>
            </a:r>
          </a:p>
          <a:p>
            <a:pPr lvl="0"/>
            <a:r>
              <a:rPr lang="en-US" sz="1000">
                <a:solidFill>
                  <a:srgbClr val="000000"/>
                </a:solidFill>
                <a:latin typeface="Open Sans" pitchFamily="34"/>
              </a:rPr>
              <a:t>livescience.com. 2022. </a:t>
            </a:r>
            <a:r>
              <a:rPr lang="en-US" sz="1000" i="1">
                <a:solidFill>
                  <a:srgbClr val="000000"/>
                </a:solidFill>
                <a:latin typeface="Open Sans" pitchFamily="34"/>
              </a:rPr>
              <a:t>Pancreas: Function, Location &amp; Diseases</a:t>
            </a:r>
            <a:r>
              <a:rPr lang="en-US" sz="1000">
                <a:solidFill>
                  <a:srgbClr val="000000"/>
                </a:solidFill>
                <a:latin typeface="Open Sans" pitchFamily="34"/>
              </a:rPr>
              <a:t>. [online] Available at: &lt;https://www.livescience.com/44662-pancreas.html&gt; [Accessed 24 March 2022].</a:t>
            </a:r>
          </a:p>
          <a:p>
            <a:pPr lvl="0"/>
            <a:r>
              <a:rPr lang="en-US" sz="1000">
                <a:solidFill>
                  <a:srgbClr val="000000"/>
                </a:solidFill>
                <a:latin typeface="Open Sans" pitchFamily="34"/>
              </a:rPr>
              <a:t>Verywell Health. 2022. </a:t>
            </a:r>
            <a:r>
              <a:rPr lang="en-US" sz="1000" i="1">
                <a:solidFill>
                  <a:srgbClr val="000000"/>
                </a:solidFill>
                <a:latin typeface="Open Sans" pitchFamily="34"/>
              </a:rPr>
              <a:t>Parotid Gland: Anatomy, Location, and Function</a:t>
            </a:r>
            <a:r>
              <a:rPr lang="en-US" sz="1000">
                <a:solidFill>
                  <a:srgbClr val="000000"/>
                </a:solidFill>
                <a:latin typeface="Open Sans" pitchFamily="34"/>
              </a:rPr>
              <a:t>. [online] Available at: &lt;https://www.verywellhealth.com/parotid-gland-anatomy-5069845&gt; [Accessed 24 March 2022].</a:t>
            </a:r>
          </a:p>
          <a:p>
            <a:pPr lvl="0"/>
            <a:r>
              <a:rPr lang="en-US" sz="1000">
                <a:solidFill>
                  <a:srgbClr val="000000"/>
                </a:solidFill>
                <a:latin typeface="Open Sans" pitchFamily="34"/>
              </a:rPr>
              <a:t>Medicinenet.com. 2022. [online] Available at: &lt;https://www.medicinenet.com/what_is_the_role_of_the_pharynx/article.htm&gt; [Accessed 24 March 2022].</a:t>
            </a:r>
          </a:p>
          <a:p>
            <a:pPr lvl="0"/>
            <a:r>
              <a:rPr lang="en-US" sz="1000">
                <a:solidFill>
                  <a:srgbClr val="000000"/>
                </a:solidFill>
                <a:latin typeface="Open Sans" pitchFamily="34"/>
              </a:rPr>
              <a:t>Findanyanswer.com. 2022. </a:t>
            </a:r>
            <a:r>
              <a:rPr lang="en-US" sz="1000" i="1">
                <a:solidFill>
                  <a:srgbClr val="000000"/>
                </a:solidFill>
                <a:latin typeface="Open Sans" pitchFamily="34"/>
              </a:rPr>
              <a:t>What's the function of the anus?</a:t>
            </a:r>
            <a:r>
              <a:rPr lang="en-US" sz="1000">
                <a:solidFill>
                  <a:srgbClr val="000000"/>
                </a:solidFill>
                <a:latin typeface="Open Sans" pitchFamily="34"/>
              </a:rPr>
              <a:t>. [online] Available at: &lt;https://findanyanswer.com/whats-the-function-of-the-anus&gt; [Accessed 24 March 2022].</a:t>
            </a:r>
          </a:p>
          <a:p>
            <a:pPr lvl="0"/>
            <a:r>
              <a:rPr lang="en-US" sz="1000">
                <a:solidFill>
                  <a:srgbClr val="000000"/>
                </a:solidFill>
                <a:latin typeface="Open Sans" pitchFamily="34"/>
              </a:rPr>
              <a:t>livescience.com. 2022. </a:t>
            </a:r>
            <a:r>
              <a:rPr lang="en-US" sz="1000" i="1">
                <a:solidFill>
                  <a:srgbClr val="000000"/>
                </a:solidFill>
                <a:latin typeface="Open Sans" pitchFamily="34"/>
              </a:rPr>
              <a:t>How the Small Intestine Works</a:t>
            </a:r>
            <a:r>
              <a:rPr lang="en-US" sz="1000">
                <a:solidFill>
                  <a:srgbClr val="000000"/>
                </a:solidFill>
                <a:latin typeface="Open Sans" pitchFamily="34"/>
              </a:rPr>
              <a:t>. [online] Available at: &lt;https://www.livescience.com/52048-small-intestine.html&gt; [Accessed 24 March 2022].</a:t>
            </a:r>
          </a:p>
          <a:p>
            <a:pPr lvl="0"/>
            <a:r>
              <a:rPr lang="en-US" sz="1000">
                <a:solidFill>
                  <a:srgbClr val="000000"/>
                </a:solidFill>
                <a:latin typeface="Open Sans" pitchFamily="34"/>
              </a:rPr>
              <a:t>Verywell Health. 2022. </a:t>
            </a:r>
            <a:r>
              <a:rPr lang="en-US" sz="1000" i="1">
                <a:solidFill>
                  <a:srgbClr val="000000"/>
                </a:solidFill>
                <a:latin typeface="Open Sans" pitchFamily="34"/>
              </a:rPr>
              <a:t>What Does the Large Intestine or Colon Do?</a:t>
            </a:r>
            <a:r>
              <a:rPr lang="en-US" sz="1000">
                <a:solidFill>
                  <a:srgbClr val="000000"/>
                </a:solidFill>
                <a:latin typeface="Open Sans" pitchFamily="34"/>
              </a:rPr>
              <a:t>. [online] Available at: &lt;https://www.verywellhealth.com/large-intestine-797216&gt; [Accessed 24 March 2022].</a:t>
            </a:r>
          </a:p>
          <a:p>
            <a:pPr lvl="0"/>
            <a:r>
              <a:rPr lang="en-US" sz="1000">
                <a:solidFill>
                  <a:srgbClr val="000000"/>
                </a:solidFill>
                <a:latin typeface="Open Sans" pitchFamily="34"/>
              </a:rPr>
              <a:t>Macmillan.org.uk. 2022. </a:t>
            </a:r>
            <a:r>
              <a:rPr lang="en-US" sz="1000" i="1">
                <a:solidFill>
                  <a:srgbClr val="000000"/>
                </a:solidFill>
                <a:latin typeface="Open Sans" pitchFamily="34"/>
              </a:rPr>
              <a:t>What is the oesophagus? | The gullet</a:t>
            </a:r>
            <a:r>
              <a:rPr lang="en-US" sz="1000">
                <a:solidFill>
                  <a:srgbClr val="000000"/>
                </a:solidFill>
                <a:latin typeface="Open Sans" pitchFamily="34"/>
              </a:rPr>
              <a:t>. [online] Available at: &lt;https://www.macmillan.org.uk/cancer-information-and-support/oesophageal-cancer/the-oesophagus&gt; [Accessed 24 March 2022].</a:t>
            </a:r>
          </a:p>
          <a:p>
            <a:pPr lvl="0"/>
            <a:r>
              <a:rPr lang="en-US" sz="1000">
                <a:solidFill>
                  <a:srgbClr val="000000"/>
                </a:solidFill>
                <a:latin typeface="Open Sans" pitchFamily="34"/>
              </a:rPr>
              <a:t>Healthline. 2022. </a:t>
            </a:r>
            <a:r>
              <a:rPr lang="en-US" sz="1000" i="1">
                <a:solidFill>
                  <a:srgbClr val="000000"/>
                </a:solidFill>
                <a:latin typeface="Open Sans" pitchFamily="34"/>
              </a:rPr>
              <a:t>Liver: Anatomy, Definition, Symptoms, and More</a:t>
            </a:r>
            <a:r>
              <a:rPr lang="en-US" sz="1000">
                <a:solidFill>
                  <a:srgbClr val="000000"/>
                </a:solidFill>
                <a:latin typeface="Open Sans" pitchFamily="34"/>
              </a:rPr>
              <a:t>. [online] Available at: &lt;https://www.healthline.com/human-body-maps/liver&gt; [Accessed 24 March 2022].</a:t>
            </a:r>
          </a:p>
          <a:p>
            <a:pPr lvl="0"/>
            <a:r>
              <a:rPr lang="en-US" sz="1000">
                <a:solidFill>
                  <a:srgbClr val="000000"/>
                </a:solidFill>
                <a:latin typeface="Open Sans" pitchFamily="34"/>
              </a:rPr>
              <a:t>Medicinenet.com. 2022. [online] Available at: &lt;https://www.medicinenet.com/gallbladder/definition.htm&gt; [Accessed 24 March 2022].</a:t>
            </a:r>
          </a:p>
          <a:p>
            <a:pPr lvl="0"/>
            <a:endParaRPr lang="en-GB"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EC2BF-468E-49AA-8D7B-F328B714A588}"/>
              </a:ext>
            </a:extLst>
          </p:cNvPr>
          <p:cNvSpPr txBox="1">
            <a:spLocks noGrp="1"/>
          </p:cNvSpPr>
          <p:nvPr>
            <p:ph type="title"/>
          </p:nvPr>
        </p:nvSpPr>
        <p:spPr/>
        <p:txBody>
          <a:bodyPr/>
          <a:lstStyle/>
          <a:p>
            <a:pPr lvl="0"/>
            <a:r>
              <a:rPr lang="en-US" b="1" u="sng"/>
              <a:t>references</a:t>
            </a:r>
            <a:endParaRPr lang="en-GB" b="1" u="sng"/>
          </a:p>
        </p:txBody>
      </p:sp>
      <p:sp>
        <p:nvSpPr>
          <p:cNvPr id="3" name="Content Placeholder 2">
            <a:extLst>
              <a:ext uri="{FF2B5EF4-FFF2-40B4-BE49-F238E27FC236}">
                <a16:creationId xmlns:a16="http://schemas.microsoft.com/office/drawing/2014/main" id="{C1AB34C6-61C2-478B-B367-9B6145506AD2}"/>
              </a:ext>
            </a:extLst>
          </p:cNvPr>
          <p:cNvSpPr txBox="1">
            <a:spLocks noGrp="1"/>
          </p:cNvSpPr>
          <p:nvPr>
            <p:ph idx="1"/>
          </p:nvPr>
        </p:nvSpPr>
        <p:spPr/>
        <p:txBody>
          <a:bodyPr/>
          <a:lstStyle/>
          <a:p>
            <a:pPr lvl="0">
              <a:lnSpc>
                <a:spcPct val="80000"/>
              </a:lnSpc>
            </a:pPr>
            <a:r>
              <a:rPr lang="en-US" sz="1500">
                <a:solidFill>
                  <a:srgbClr val="000000"/>
                </a:solidFill>
                <a:latin typeface="Open Sans" pitchFamily="34"/>
              </a:rPr>
              <a:t>Sciencing. 2022. </a:t>
            </a:r>
            <a:r>
              <a:rPr lang="en-US" sz="1500" i="1">
                <a:solidFill>
                  <a:srgbClr val="000000"/>
                </a:solidFill>
                <a:latin typeface="Open Sans" pitchFamily="34"/>
              </a:rPr>
              <a:t>What Are the Functions of the Duodenum?</a:t>
            </a:r>
            <a:r>
              <a:rPr lang="en-US" sz="1500">
                <a:solidFill>
                  <a:srgbClr val="000000"/>
                </a:solidFill>
                <a:latin typeface="Open Sans" pitchFamily="34"/>
              </a:rPr>
              <a:t>. [online] Available at: &lt;https://sciencing.com/functions-duodenum-5718056.html&gt; [Accessed 25 March 2022].</a:t>
            </a:r>
          </a:p>
          <a:p>
            <a:pPr lvl="0">
              <a:lnSpc>
                <a:spcPct val="80000"/>
              </a:lnSpc>
            </a:pPr>
            <a:r>
              <a:rPr lang="en-US" sz="1500">
                <a:solidFill>
                  <a:srgbClr val="000000"/>
                </a:solidFill>
                <a:latin typeface="Open Sans" pitchFamily="34"/>
              </a:rPr>
              <a:t>Healthfully. 2022. </a:t>
            </a:r>
            <a:r>
              <a:rPr lang="en-US" sz="1500" i="1">
                <a:solidFill>
                  <a:srgbClr val="000000"/>
                </a:solidFill>
                <a:latin typeface="Open Sans" pitchFamily="34"/>
              </a:rPr>
              <a:t>Healthfully</a:t>
            </a:r>
            <a:r>
              <a:rPr lang="en-US" sz="1500">
                <a:solidFill>
                  <a:srgbClr val="000000"/>
                </a:solidFill>
                <a:latin typeface="Open Sans" pitchFamily="34"/>
              </a:rPr>
              <a:t>. [online] Available at: &lt;https://healthfully.com/what-function-rectum-4572120.html&gt; [Accessed 25 March 2022].</a:t>
            </a:r>
          </a:p>
          <a:p>
            <a:pPr lvl="0">
              <a:lnSpc>
                <a:spcPct val="80000"/>
              </a:lnSpc>
            </a:pPr>
            <a:r>
              <a:rPr lang="en-GB" sz="1500">
                <a:solidFill>
                  <a:srgbClr val="000000"/>
                </a:solidFill>
                <a:latin typeface="Open Sans" pitchFamily="34"/>
              </a:rPr>
              <a:t>Absorbs, T., stomach, L., Stomach, C., Stomach, P., diet, p., diet, h., diet, b., diet, b., eating, l., Bypass, R. and intestine, s., 2022. </a:t>
            </a:r>
            <a:r>
              <a:rPr lang="en-GB" sz="1500" i="1">
                <a:solidFill>
                  <a:srgbClr val="000000"/>
                </a:solidFill>
                <a:latin typeface="Open Sans" pitchFamily="34"/>
              </a:rPr>
              <a:t>The Stomach and Its Role in Digestion | Laparoscopic.MD</a:t>
            </a:r>
            <a:r>
              <a:rPr lang="en-GB" sz="1500">
                <a:solidFill>
                  <a:srgbClr val="000000"/>
                </a:solidFill>
                <a:latin typeface="Open Sans" pitchFamily="34"/>
              </a:rPr>
              <a:t>. [online] Laparoscopic.md. Available at: &lt;https://www.laparoscopic.md/digestion/stomach&gt; [Accessed 25 March 2022].</a:t>
            </a:r>
          </a:p>
          <a:p>
            <a:pPr lvl="0">
              <a:lnSpc>
                <a:spcPct val="80000"/>
              </a:lnSpc>
            </a:pPr>
            <a:r>
              <a:rPr lang="en-US" sz="1500"/>
              <a:t> </a:t>
            </a:r>
            <a:r>
              <a:rPr lang="en-US" sz="1500">
                <a:solidFill>
                  <a:srgbClr val="000000"/>
                </a:solidFill>
                <a:latin typeface="Open Sans" pitchFamily="34"/>
              </a:rPr>
              <a:t>Disease, C., 2022. </a:t>
            </a:r>
            <a:r>
              <a:rPr lang="en-US" sz="1500" i="1">
                <a:solidFill>
                  <a:srgbClr val="000000"/>
                </a:solidFill>
                <a:latin typeface="Open Sans" pitchFamily="34"/>
              </a:rPr>
              <a:t>Crohn's Disease | NIDDK</a:t>
            </a:r>
            <a:r>
              <a:rPr lang="en-US" sz="1500">
                <a:solidFill>
                  <a:srgbClr val="000000"/>
                </a:solidFill>
                <a:latin typeface="Open Sans" pitchFamily="34"/>
              </a:rPr>
              <a:t>. [online] National Institute of Diabetes and Digestive and Kidney Diseases. Available at: &lt;https://www.niddk.nih.gov/health-information/digestive-diseases/crohns-disease&gt; [Accessed 25 March 2022].</a:t>
            </a:r>
          </a:p>
          <a:p>
            <a:pPr lvl="0">
              <a:lnSpc>
                <a:spcPct val="80000"/>
              </a:lnSpc>
            </a:pPr>
            <a:r>
              <a:rPr lang="en-US" sz="1500">
                <a:solidFill>
                  <a:srgbClr val="000000"/>
                </a:solidFill>
                <a:latin typeface="Open Sans" pitchFamily="34"/>
              </a:rPr>
              <a:t>WebMD. 2022. </a:t>
            </a:r>
            <a:r>
              <a:rPr lang="en-US" sz="1500" i="1">
                <a:solidFill>
                  <a:srgbClr val="000000"/>
                </a:solidFill>
                <a:latin typeface="Open Sans" pitchFamily="34"/>
              </a:rPr>
              <a:t>The Appendix (Human Anatomy): Appendix Picture, Definition, Function, Conditions, Tests, and Treatments</a:t>
            </a:r>
            <a:r>
              <a:rPr lang="en-US" sz="1500">
                <a:solidFill>
                  <a:srgbClr val="000000"/>
                </a:solidFill>
                <a:latin typeface="Open Sans" pitchFamily="34"/>
              </a:rPr>
              <a:t>. [online] Available at: &lt;https://www.webmd.com/digestive-disorders/picture-of-the-appendix#:~:text=The%20function%20of%20the%20appendix%20is%20unknown.%20One,just%20a%20useless%20remnant%20from%20our%20evolutionary%20past.&gt; [Accessed 24 March 2022].</a:t>
            </a:r>
          </a:p>
          <a:p>
            <a:pPr lvl="0">
              <a:lnSpc>
                <a:spcPct val="80000"/>
              </a:lnSpc>
            </a:pPr>
            <a:endParaRPr lang="en-GB" sz="1500"/>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901</TotalTime>
  <Words>1593</Words>
  <Application>Microsoft Office PowerPoint</Application>
  <PresentationFormat>Widescreen</PresentationFormat>
  <Paragraphs>37</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Open Sans</vt:lpstr>
      <vt:lpstr>Times New Roman</vt:lpstr>
      <vt:lpstr>Trebuchet MS</vt:lpstr>
      <vt:lpstr>Wingdings 3</vt:lpstr>
      <vt:lpstr>Facet</vt:lpstr>
      <vt:lpstr>Name : Susan Jean Hannah Doyle University Number:1912357 Module code:BMHP5003_BIRM Module name :Introduction to Physiology                     ;    </vt:lpstr>
      <vt:lpstr>PowerPoint Presentation</vt:lpstr>
      <vt:lpstr>A Disease related to the digestive system/ Crohn's disease.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Susan Jean Hannah Doyle University Number:1912357 Module code:BMHP5003_BIRM Module name :Introduction to Physiology                     ;</dc:title>
  <dc:creator>Susan Doyle (1912357)</dc:creator>
  <cp:lastModifiedBy>Caroline Williams</cp:lastModifiedBy>
  <cp:revision>7</cp:revision>
  <dcterms:created xsi:type="dcterms:W3CDTF">2022-03-24T10:16:59Z</dcterms:created>
  <dcterms:modified xsi:type="dcterms:W3CDTF">2022-03-25T10:44:35Z</dcterms:modified>
</cp:coreProperties>
</file>