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6" r:id="rId20"/>
    <p:sldId id="277" r:id="rId21"/>
    <p:sldId id="278" r:id="rId22"/>
    <p:sldId id="274" r:id="rId23"/>
    <p:sldId id="279" r:id="rId24"/>
    <p:sldId id="275" r:id="rId25"/>
    <p:sldId id="280" r:id="rId26"/>
    <p:sldId id="281" r:id="rId27"/>
    <p:sldId id="282" r:id="rId28"/>
    <p:sldId id="283" r:id="rId29"/>
    <p:sldId id="284" r:id="rId30"/>
    <p:sldId id="285" r:id="rId31"/>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p:scale>
          <a:sx n="60" d="100"/>
          <a:sy n="60" d="100"/>
        </p:scale>
        <p:origin x="1686" y="294"/>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63DABC-3513-4407-A28E-0C1170D0B14F}" type="doc">
      <dgm:prSet loTypeId="urn:microsoft.com/office/officeart/2005/8/layout/hProcess9" loCatId="process" qsTypeId="urn:microsoft.com/office/officeart/2005/8/quickstyle/simple1" qsCatId="simple" csTypeId="urn:microsoft.com/office/officeart/2005/8/colors/colorful4" csCatId="colorful" phldr="1"/>
      <dgm:spPr/>
    </dgm:pt>
    <dgm:pt modelId="{677272E4-6D11-41A4-AC0D-C605828AFBE6}">
      <dgm:prSet phldrT="[Text]"/>
      <dgm:spPr/>
      <dgm:t>
        <a:bodyPr/>
        <a:lstStyle/>
        <a:p>
          <a:r>
            <a:rPr lang="en-GB" dirty="0" smtClean="0"/>
            <a:t>Hand out Post Its</a:t>
          </a:r>
          <a:endParaRPr lang="en-GB" dirty="0"/>
        </a:p>
      </dgm:t>
    </dgm:pt>
    <dgm:pt modelId="{E74D1E62-3575-45BA-A051-85D01A2BC663}" type="parTrans" cxnId="{B0DF92F6-1E53-49EB-A963-EF4E2A2F35D5}">
      <dgm:prSet/>
      <dgm:spPr/>
      <dgm:t>
        <a:bodyPr/>
        <a:lstStyle/>
        <a:p>
          <a:endParaRPr lang="en-GB"/>
        </a:p>
      </dgm:t>
    </dgm:pt>
    <dgm:pt modelId="{49A45659-26FE-4E14-B79E-5705B70DEA21}" type="sibTrans" cxnId="{B0DF92F6-1E53-49EB-A963-EF4E2A2F35D5}">
      <dgm:prSet/>
      <dgm:spPr/>
      <dgm:t>
        <a:bodyPr/>
        <a:lstStyle/>
        <a:p>
          <a:endParaRPr lang="en-GB"/>
        </a:p>
      </dgm:t>
    </dgm:pt>
    <dgm:pt modelId="{B15550EC-999A-4977-9FA2-7BAC56CE9979}">
      <dgm:prSet phldrT="[Text]"/>
      <dgm:spPr/>
      <dgm:t>
        <a:bodyPr/>
        <a:lstStyle/>
        <a:p>
          <a:r>
            <a:rPr lang="en-GB" dirty="0" smtClean="0"/>
            <a:t>Students write answers or reflections</a:t>
          </a:r>
          <a:endParaRPr lang="en-GB" dirty="0"/>
        </a:p>
      </dgm:t>
    </dgm:pt>
    <dgm:pt modelId="{0596FEDD-7847-4B03-AF3C-D42C181EBDC3}" type="parTrans" cxnId="{FE0D31CC-5170-4033-8605-E5F9876CBBEF}">
      <dgm:prSet/>
      <dgm:spPr/>
      <dgm:t>
        <a:bodyPr/>
        <a:lstStyle/>
        <a:p>
          <a:endParaRPr lang="en-GB"/>
        </a:p>
      </dgm:t>
    </dgm:pt>
    <dgm:pt modelId="{FE46CFA7-4A58-4BB4-AF9A-89D0AD9A2DB7}" type="sibTrans" cxnId="{FE0D31CC-5170-4033-8605-E5F9876CBBEF}">
      <dgm:prSet/>
      <dgm:spPr/>
      <dgm:t>
        <a:bodyPr/>
        <a:lstStyle/>
        <a:p>
          <a:endParaRPr lang="en-GB"/>
        </a:p>
      </dgm:t>
    </dgm:pt>
    <dgm:pt modelId="{F15959EF-0A05-4EA7-B8D4-593D69F93225}">
      <dgm:prSet phldrT="[Text]"/>
      <dgm:spPr/>
      <dgm:t>
        <a:bodyPr/>
        <a:lstStyle/>
        <a:p>
          <a:r>
            <a:rPr lang="en-GB" dirty="0" smtClean="0"/>
            <a:t>Teacher access the information</a:t>
          </a:r>
          <a:endParaRPr lang="en-GB" dirty="0"/>
        </a:p>
      </dgm:t>
    </dgm:pt>
    <dgm:pt modelId="{CF19239D-6D08-40E6-8409-D0E831AFE9F1}" type="parTrans" cxnId="{F1C65248-D311-46AF-BD63-EDAFE226AE2F}">
      <dgm:prSet/>
      <dgm:spPr/>
      <dgm:t>
        <a:bodyPr/>
        <a:lstStyle/>
        <a:p>
          <a:endParaRPr lang="en-GB"/>
        </a:p>
      </dgm:t>
    </dgm:pt>
    <dgm:pt modelId="{08539D4C-336F-4A40-AEC0-6986DA4389A9}" type="sibTrans" cxnId="{F1C65248-D311-46AF-BD63-EDAFE226AE2F}">
      <dgm:prSet/>
      <dgm:spPr/>
      <dgm:t>
        <a:bodyPr/>
        <a:lstStyle/>
        <a:p>
          <a:endParaRPr lang="en-GB"/>
        </a:p>
      </dgm:t>
    </dgm:pt>
    <dgm:pt modelId="{BECFACFD-90F7-4583-8306-B62D25BE4FC1}" type="pres">
      <dgm:prSet presAssocID="{DA63DABC-3513-4407-A28E-0C1170D0B14F}" presName="CompostProcess" presStyleCnt="0">
        <dgm:presLayoutVars>
          <dgm:dir/>
          <dgm:resizeHandles val="exact"/>
        </dgm:presLayoutVars>
      </dgm:prSet>
      <dgm:spPr/>
    </dgm:pt>
    <dgm:pt modelId="{3EEB52E5-AA4E-4919-880D-2FB6DA29587A}" type="pres">
      <dgm:prSet presAssocID="{DA63DABC-3513-4407-A28E-0C1170D0B14F}" presName="arrow" presStyleLbl="bgShp" presStyleIdx="0" presStyleCnt="1"/>
      <dgm:spPr/>
    </dgm:pt>
    <dgm:pt modelId="{814104CD-C729-4D2E-9B19-48E33D8BE835}" type="pres">
      <dgm:prSet presAssocID="{DA63DABC-3513-4407-A28E-0C1170D0B14F}" presName="linearProcess" presStyleCnt="0"/>
      <dgm:spPr/>
    </dgm:pt>
    <dgm:pt modelId="{89890696-50C3-48D8-81ED-A75F8029C737}" type="pres">
      <dgm:prSet presAssocID="{677272E4-6D11-41A4-AC0D-C605828AFBE6}" presName="textNode" presStyleLbl="node1" presStyleIdx="0" presStyleCnt="3">
        <dgm:presLayoutVars>
          <dgm:bulletEnabled val="1"/>
        </dgm:presLayoutVars>
      </dgm:prSet>
      <dgm:spPr/>
      <dgm:t>
        <a:bodyPr/>
        <a:lstStyle/>
        <a:p>
          <a:endParaRPr lang="en-GB"/>
        </a:p>
      </dgm:t>
    </dgm:pt>
    <dgm:pt modelId="{12685370-BBE4-4546-8195-D1BBDD941AE3}" type="pres">
      <dgm:prSet presAssocID="{49A45659-26FE-4E14-B79E-5705B70DEA21}" presName="sibTrans" presStyleCnt="0"/>
      <dgm:spPr/>
    </dgm:pt>
    <dgm:pt modelId="{4493C425-D842-420A-B86F-26D541B1429F}" type="pres">
      <dgm:prSet presAssocID="{B15550EC-999A-4977-9FA2-7BAC56CE9979}" presName="textNode" presStyleLbl="node1" presStyleIdx="1" presStyleCnt="3">
        <dgm:presLayoutVars>
          <dgm:bulletEnabled val="1"/>
        </dgm:presLayoutVars>
      </dgm:prSet>
      <dgm:spPr/>
      <dgm:t>
        <a:bodyPr/>
        <a:lstStyle/>
        <a:p>
          <a:endParaRPr lang="en-GB"/>
        </a:p>
      </dgm:t>
    </dgm:pt>
    <dgm:pt modelId="{138A3F48-32F5-43A5-BB45-BB380AC1CD9B}" type="pres">
      <dgm:prSet presAssocID="{FE46CFA7-4A58-4BB4-AF9A-89D0AD9A2DB7}" presName="sibTrans" presStyleCnt="0"/>
      <dgm:spPr/>
    </dgm:pt>
    <dgm:pt modelId="{3050B61B-795D-4449-80F6-986CD357FB48}" type="pres">
      <dgm:prSet presAssocID="{F15959EF-0A05-4EA7-B8D4-593D69F93225}" presName="textNode" presStyleLbl="node1" presStyleIdx="2" presStyleCnt="3">
        <dgm:presLayoutVars>
          <dgm:bulletEnabled val="1"/>
        </dgm:presLayoutVars>
      </dgm:prSet>
      <dgm:spPr/>
      <dgm:t>
        <a:bodyPr/>
        <a:lstStyle/>
        <a:p>
          <a:endParaRPr lang="en-GB"/>
        </a:p>
      </dgm:t>
    </dgm:pt>
  </dgm:ptLst>
  <dgm:cxnLst>
    <dgm:cxn modelId="{DBCC946A-38BD-49A6-BF94-BBA95DC3EB4C}" type="presOf" srcId="{B15550EC-999A-4977-9FA2-7BAC56CE9979}" destId="{4493C425-D842-420A-B86F-26D541B1429F}" srcOrd="0" destOrd="0" presId="urn:microsoft.com/office/officeart/2005/8/layout/hProcess9"/>
    <dgm:cxn modelId="{76A8DEB3-F67D-4C4F-B41C-97FBCA267B8A}" type="presOf" srcId="{F15959EF-0A05-4EA7-B8D4-593D69F93225}" destId="{3050B61B-795D-4449-80F6-986CD357FB48}" srcOrd="0" destOrd="0" presId="urn:microsoft.com/office/officeart/2005/8/layout/hProcess9"/>
    <dgm:cxn modelId="{F1C65248-D311-46AF-BD63-EDAFE226AE2F}" srcId="{DA63DABC-3513-4407-A28E-0C1170D0B14F}" destId="{F15959EF-0A05-4EA7-B8D4-593D69F93225}" srcOrd="2" destOrd="0" parTransId="{CF19239D-6D08-40E6-8409-D0E831AFE9F1}" sibTransId="{08539D4C-336F-4A40-AEC0-6986DA4389A9}"/>
    <dgm:cxn modelId="{8275B729-D944-4D4F-A488-A2C25BE0AA8C}" type="presOf" srcId="{677272E4-6D11-41A4-AC0D-C605828AFBE6}" destId="{89890696-50C3-48D8-81ED-A75F8029C737}" srcOrd="0" destOrd="0" presId="urn:microsoft.com/office/officeart/2005/8/layout/hProcess9"/>
    <dgm:cxn modelId="{D8E6FE97-AF52-4E9A-B114-54D0A13F66CF}" type="presOf" srcId="{DA63DABC-3513-4407-A28E-0C1170D0B14F}" destId="{BECFACFD-90F7-4583-8306-B62D25BE4FC1}" srcOrd="0" destOrd="0" presId="urn:microsoft.com/office/officeart/2005/8/layout/hProcess9"/>
    <dgm:cxn modelId="{B0DF92F6-1E53-49EB-A963-EF4E2A2F35D5}" srcId="{DA63DABC-3513-4407-A28E-0C1170D0B14F}" destId="{677272E4-6D11-41A4-AC0D-C605828AFBE6}" srcOrd="0" destOrd="0" parTransId="{E74D1E62-3575-45BA-A051-85D01A2BC663}" sibTransId="{49A45659-26FE-4E14-B79E-5705B70DEA21}"/>
    <dgm:cxn modelId="{FE0D31CC-5170-4033-8605-E5F9876CBBEF}" srcId="{DA63DABC-3513-4407-A28E-0C1170D0B14F}" destId="{B15550EC-999A-4977-9FA2-7BAC56CE9979}" srcOrd="1" destOrd="0" parTransId="{0596FEDD-7847-4B03-AF3C-D42C181EBDC3}" sibTransId="{FE46CFA7-4A58-4BB4-AF9A-89D0AD9A2DB7}"/>
    <dgm:cxn modelId="{3846ED63-AF95-4493-816A-689D75EF63EC}" type="presParOf" srcId="{BECFACFD-90F7-4583-8306-B62D25BE4FC1}" destId="{3EEB52E5-AA4E-4919-880D-2FB6DA29587A}" srcOrd="0" destOrd="0" presId="urn:microsoft.com/office/officeart/2005/8/layout/hProcess9"/>
    <dgm:cxn modelId="{564A9C16-DB9C-4F12-8052-297EE510A8C8}" type="presParOf" srcId="{BECFACFD-90F7-4583-8306-B62D25BE4FC1}" destId="{814104CD-C729-4D2E-9B19-48E33D8BE835}" srcOrd="1" destOrd="0" presId="urn:microsoft.com/office/officeart/2005/8/layout/hProcess9"/>
    <dgm:cxn modelId="{DE16011D-8215-4377-87A3-D4500410AE5D}" type="presParOf" srcId="{814104CD-C729-4D2E-9B19-48E33D8BE835}" destId="{89890696-50C3-48D8-81ED-A75F8029C737}" srcOrd="0" destOrd="0" presId="urn:microsoft.com/office/officeart/2005/8/layout/hProcess9"/>
    <dgm:cxn modelId="{8B64983E-0188-4967-A15D-A1AD3E212F3D}" type="presParOf" srcId="{814104CD-C729-4D2E-9B19-48E33D8BE835}" destId="{12685370-BBE4-4546-8195-D1BBDD941AE3}" srcOrd="1" destOrd="0" presId="urn:microsoft.com/office/officeart/2005/8/layout/hProcess9"/>
    <dgm:cxn modelId="{1864B184-6079-4CFF-A25D-F90A4F804B77}" type="presParOf" srcId="{814104CD-C729-4D2E-9B19-48E33D8BE835}" destId="{4493C425-D842-420A-B86F-26D541B1429F}" srcOrd="2" destOrd="0" presId="urn:microsoft.com/office/officeart/2005/8/layout/hProcess9"/>
    <dgm:cxn modelId="{9C683A46-332E-48C8-8EB8-1E79E489B825}" type="presParOf" srcId="{814104CD-C729-4D2E-9B19-48E33D8BE835}" destId="{138A3F48-32F5-43A5-BB45-BB380AC1CD9B}" srcOrd="3" destOrd="0" presId="urn:microsoft.com/office/officeart/2005/8/layout/hProcess9"/>
    <dgm:cxn modelId="{68273AB4-102B-4C8B-AA4D-F52D91EED550}" type="presParOf" srcId="{814104CD-C729-4D2E-9B19-48E33D8BE835}" destId="{3050B61B-795D-4449-80F6-986CD357FB4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573311-B700-470C-89D6-5829B7F3AB9B}" type="doc">
      <dgm:prSet loTypeId="urn:microsoft.com/office/officeart/2005/8/layout/process1" loCatId="process" qsTypeId="urn:microsoft.com/office/officeart/2005/8/quickstyle/simple1" qsCatId="simple" csTypeId="urn:microsoft.com/office/officeart/2005/8/colors/colorful1" csCatId="colorful" phldr="1"/>
      <dgm:spPr/>
    </dgm:pt>
    <dgm:pt modelId="{C43745C3-7439-4BB3-AB57-26827317EA0D}">
      <dgm:prSet phldrT="[Text]"/>
      <dgm:spPr/>
      <dgm:t>
        <a:bodyPr/>
        <a:lstStyle/>
        <a:p>
          <a:r>
            <a:rPr lang="en-GB" dirty="0" smtClean="0"/>
            <a:t>Teacher poses a question</a:t>
          </a:r>
          <a:endParaRPr lang="en-GB" dirty="0"/>
        </a:p>
      </dgm:t>
    </dgm:pt>
    <dgm:pt modelId="{1FC3B19F-0BAA-4B2B-B44A-9815206746F1}" type="parTrans" cxnId="{11D89D17-1DDF-4938-8B00-8C1FE1402770}">
      <dgm:prSet/>
      <dgm:spPr/>
      <dgm:t>
        <a:bodyPr/>
        <a:lstStyle/>
        <a:p>
          <a:endParaRPr lang="en-GB"/>
        </a:p>
      </dgm:t>
    </dgm:pt>
    <dgm:pt modelId="{6FA22B4D-0ED3-4EA2-8D81-E0B866A0118C}" type="sibTrans" cxnId="{11D89D17-1DDF-4938-8B00-8C1FE1402770}">
      <dgm:prSet/>
      <dgm:spPr/>
      <dgm:t>
        <a:bodyPr/>
        <a:lstStyle/>
        <a:p>
          <a:endParaRPr lang="en-GB"/>
        </a:p>
      </dgm:t>
    </dgm:pt>
    <dgm:pt modelId="{DF926641-7C9A-4137-83FC-10D2B7A58E1E}">
      <dgm:prSet phldrT="[Text]"/>
      <dgm:spPr/>
      <dgm:t>
        <a:bodyPr/>
        <a:lstStyle/>
        <a:p>
          <a:r>
            <a:rPr lang="en-GB" dirty="0" smtClean="0"/>
            <a:t>Students write their answers on mini-whiteboards</a:t>
          </a:r>
          <a:endParaRPr lang="en-GB" dirty="0"/>
        </a:p>
      </dgm:t>
    </dgm:pt>
    <dgm:pt modelId="{C07CAC5F-9C1B-4249-8E83-E6F0D6FE2294}" type="parTrans" cxnId="{75CA4FAD-A108-4B7B-B520-144381C24B30}">
      <dgm:prSet/>
      <dgm:spPr/>
      <dgm:t>
        <a:bodyPr/>
        <a:lstStyle/>
        <a:p>
          <a:endParaRPr lang="en-GB"/>
        </a:p>
      </dgm:t>
    </dgm:pt>
    <dgm:pt modelId="{E45A95AD-1A86-4301-A53A-E1D90A4E8877}" type="sibTrans" cxnId="{75CA4FAD-A108-4B7B-B520-144381C24B30}">
      <dgm:prSet/>
      <dgm:spPr/>
      <dgm:t>
        <a:bodyPr/>
        <a:lstStyle/>
        <a:p>
          <a:endParaRPr lang="en-GB"/>
        </a:p>
      </dgm:t>
    </dgm:pt>
    <dgm:pt modelId="{96B6D486-0FEA-457D-A3B1-693B823C573E}">
      <dgm:prSet phldrT="[Text]"/>
      <dgm:spPr/>
      <dgm:t>
        <a:bodyPr/>
        <a:lstStyle/>
        <a:p>
          <a:r>
            <a:rPr lang="en-GB" dirty="0" smtClean="0"/>
            <a:t>Teacher accesses and responds to information</a:t>
          </a:r>
          <a:endParaRPr lang="en-GB" dirty="0"/>
        </a:p>
      </dgm:t>
    </dgm:pt>
    <dgm:pt modelId="{DB2AED6D-9326-4FA7-BEC4-1F8467709988}" type="parTrans" cxnId="{CD43D92A-F551-4E9A-991A-73C9C89BE48B}">
      <dgm:prSet/>
      <dgm:spPr/>
      <dgm:t>
        <a:bodyPr/>
        <a:lstStyle/>
        <a:p>
          <a:endParaRPr lang="en-GB"/>
        </a:p>
      </dgm:t>
    </dgm:pt>
    <dgm:pt modelId="{AEA8A97D-80DA-4CEF-AE5B-F628D7F4926C}" type="sibTrans" cxnId="{CD43D92A-F551-4E9A-991A-73C9C89BE48B}">
      <dgm:prSet/>
      <dgm:spPr/>
      <dgm:t>
        <a:bodyPr/>
        <a:lstStyle/>
        <a:p>
          <a:endParaRPr lang="en-GB"/>
        </a:p>
      </dgm:t>
    </dgm:pt>
    <dgm:pt modelId="{CC804C6C-7E5D-4CF6-B0D5-EBE3C1D2211E}" type="pres">
      <dgm:prSet presAssocID="{D3573311-B700-470C-89D6-5829B7F3AB9B}" presName="Name0" presStyleCnt="0">
        <dgm:presLayoutVars>
          <dgm:dir/>
          <dgm:resizeHandles val="exact"/>
        </dgm:presLayoutVars>
      </dgm:prSet>
      <dgm:spPr/>
    </dgm:pt>
    <dgm:pt modelId="{1063AD80-0993-4CA6-85F0-E67C80E3B482}" type="pres">
      <dgm:prSet presAssocID="{C43745C3-7439-4BB3-AB57-26827317EA0D}" presName="node" presStyleLbl="node1" presStyleIdx="0" presStyleCnt="3">
        <dgm:presLayoutVars>
          <dgm:bulletEnabled val="1"/>
        </dgm:presLayoutVars>
      </dgm:prSet>
      <dgm:spPr/>
      <dgm:t>
        <a:bodyPr/>
        <a:lstStyle/>
        <a:p>
          <a:endParaRPr lang="en-GB"/>
        </a:p>
      </dgm:t>
    </dgm:pt>
    <dgm:pt modelId="{2CF58A17-11BD-40FE-8C45-872BEFAF4379}" type="pres">
      <dgm:prSet presAssocID="{6FA22B4D-0ED3-4EA2-8D81-E0B866A0118C}" presName="sibTrans" presStyleLbl="sibTrans2D1" presStyleIdx="0" presStyleCnt="2"/>
      <dgm:spPr/>
      <dgm:t>
        <a:bodyPr/>
        <a:lstStyle/>
        <a:p>
          <a:endParaRPr lang="en-GB"/>
        </a:p>
      </dgm:t>
    </dgm:pt>
    <dgm:pt modelId="{2E3BA7B4-6323-4673-920E-1443CFA508FD}" type="pres">
      <dgm:prSet presAssocID="{6FA22B4D-0ED3-4EA2-8D81-E0B866A0118C}" presName="connectorText" presStyleLbl="sibTrans2D1" presStyleIdx="0" presStyleCnt="2"/>
      <dgm:spPr/>
      <dgm:t>
        <a:bodyPr/>
        <a:lstStyle/>
        <a:p>
          <a:endParaRPr lang="en-GB"/>
        </a:p>
      </dgm:t>
    </dgm:pt>
    <dgm:pt modelId="{CEE64EEF-D8A3-4D5D-ABF9-D4CF75111EF5}" type="pres">
      <dgm:prSet presAssocID="{DF926641-7C9A-4137-83FC-10D2B7A58E1E}" presName="node" presStyleLbl="node1" presStyleIdx="1" presStyleCnt="3">
        <dgm:presLayoutVars>
          <dgm:bulletEnabled val="1"/>
        </dgm:presLayoutVars>
      </dgm:prSet>
      <dgm:spPr/>
      <dgm:t>
        <a:bodyPr/>
        <a:lstStyle/>
        <a:p>
          <a:endParaRPr lang="en-GB"/>
        </a:p>
      </dgm:t>
    </dgm:pt>
    <dgm:pt modelId="{3DDA6FF7-D213-4B00-857B-DB154AC0BC57}" type="pres">
      <dgm:prSet presAssocID="{E45A95AD-1A86-4301-A53A-E1D90A4E8877}" presName="sibTrans" presStyleLbl="sibTrans2D1" presStyleIdx="1" presStyleCnt="2"/>
      <dgm:spPr/>
      <dgm:t>
        <a:bodyPr/>
        <a:lstStyle/>
        <a:p>
          <a:endParaRPr lang="en-GB"/>
        </a:p>
      </dgm:t>
    </dgm:pt>
    <dgm:pt modelId="{BE3F544D-4E4B-4C4E-B5F2-F6602AEF98AE}" type="pres">
      <dgm:prSet presAssocID="{E45A95AD-1A86-4301-A53A-E1D90A4E8877}" presName="connectorText" presStyleLbl="sibTrans2D1" presStyleIdx="1" presStyleCnt="2"/>
      <dgm:spPr/>
      <dgm:t>
        <a:bodyPr/>
        <a:lstStyle/>
        <a:p>
          <a:endParaRPr lang="en-GB"/>
        </a:p>
      </dgm:t>
    </dgm:pt>
    <dgm:pt modelId="{EBE7D1FB-2AB0-4A74-80D5-3117AAC92420}" type="pres">
      <dgm:prSet presAssocID="{96B6D486-0FEA-457D-A3B1-693B823C573E}" presName="node" presStyleLbl="node1" presStyleIdx="2" presStyleCnt="3">
        <dgm:presLayoutVars>
          <dgm:bulletEnabled val="1"/>
        </dgm:presLayoutVars>
      </dgm:prSet>
      <dgm:spPr/>
      <dgm:t>
        <a:bodyPr/>
        <a:lstStyle/>
        <a:p>
          <a:endParaRPr lang="en-GB"/>
        </a:p>
      </dgm:t>
    </dgm:pt>
  </dgm:ptLst>
  <dgm:cxnLst>
    <dgm:cxn modelId="{186CD267-4487-4475-BE84-A85CD20E5BB9}" type="presOf" srcId="{6FA22B4D-0ED3-4EA2-8D81-E0B866A0118C}" destId="{2E3BA7B4-6323-4673-920E-1443CFA508FD}" srcOrd="1" destOrd="0" presId="urn:microsoft.com/office/officeart/2005/8/layout/process1"/>
    <dgm:cxn modelId="{C199A85A-59FA-415E-8DC6-E70DB084D75C}" type="presOf" srcId="{D3573311-B700-470C-89D6-5829B7F3AB9B}" destId="{CC804C6C-7E5D-4CF6-B0D5-EBE3C1D2211E}" srcOrd="0" destOrd="0" presId="urn:microsoft.com/office/officeart/2005/8/layout/process1"/>
    <dgm:cxn modelId="{75CA4FAD-A108-4B7B-B520-144381C24B30}" srcId="{D3573311-B700-470C-89D6-5829B7F3AB9B}" destId="{DF926641-7C9A-4137-83FC-10D2B7A58E1E}" srcOrd="1" destOrd="0" parTransId="{C07CAC5F-9C1B-4249-8E83-E6F0D6FE2294}" sibTransId="{E45A95AD-1A86-4301-A53A-E1D90A4E8877}"/>
    <dgm:cxn modelId="{CD43D92A-F551-4E9A-991A-73C9C89BE48B}" srcId="{D3573311-B700-470C-89D6-5829B7F3AB9B}" destId="{96B6D486-0FEA-457D-A3B1-693B823C573E}" srcOrd="2" destOrd="0" parTransId="{DB2AED6D-9326-4FA7-BEC4-1F8467709988}" sibTransId="{AEA8A97D-80DA-4CEF-AE5B-F628D7F4926C}"/>
    <dgm:cxn modelId="{6B9B0F9C-1F76-4BC2-8165-93B64C727544}" type="presOf" srcId="{DF926641-7C9A-4137-83FC-10D2B7A58E1E}" destId="{CEE64EEF-D8A3-4D5D-ABF9-D4CF75111EF5}" srcOrd="0" destOrd="0" presId="urn:microsoft.com/office/officeart/2005/8/layout/process1"/>
    <dgm:cxn modelId="{EBEF02BD-BD7E-4E01-853C-D72464189024}" type="presOf" srcId="{E45A95AD-1A86-4301-A53A-E1D90A4E8877}" destId="{3DDA6FF7-D213-4B00-857B-DB154AC0BC57}" srcOrd="0" destOrd="0" presId="urn:microsoft.com/office/officeart/2005/8/layout/process1"/>
    <dgm:cxn modelId="{11D89D17-1DDF-4938-8B00-8C1FE1402770}" srcId="{D3573311-B700-470C-89D6-5829B7F3AB9B}" destId="{C43745C3-7439-4BB3-AB57-26827317EA0D}" srcOrd="0" destOrd="0" parTransId="{1FC3B19F-0BAA-4B2B-B44A-9815206746F1}" sibTransId="{6FA22B4D-0ED3-4EA2-8D81-E0B866A0118C}"/>
    <dgm:cxn modelId="{3802A6AF-2C75-411C-90BC-9286815DDAF7}" type="presOf" srcId="{E45A95AD-1A86-4301-A53A-E1D90A4E8877}" destId="{BE3F544D-4E4B-4C4E-B5F2-F6602AEF98AE}" srcOrd="1" destOrd="0" presId="urn:microsoft.com/office/officeart/2005/8/layout/process1"/>
    <dgm:cxn modelId="{A1110539-E797-48ED-8FBE-36FE79C2D23D}" type="presOf" srcId="{6FA22B4D-0ED3-4EA2-8D81-E0B866A0118C}" destId="{2CF58A17-11BD-40FE-8C45-872BEFAF4379}" srcOrd="0" destOrd="0" presId="urn:microsoft.com/office/officeart/2005/8/layout/process1"/>
    <dgm:cxn modelId="{ECE0DF47-1A85-41C2-AA3C-307D98970022}" type="presOf" srcId="{96B6D486-0FEA-457D-A3B1-693B823C573E}" destId="{EBE7D1FB-2AB0-4A74-80D5-3117AAC92420}" srcOrd="0" destOrd="0" presId="urn:microsoft.com/office/officeart/2005/8/layout/process1"/>
    <dgm:cxn modelId="{BD9A70ED-7606-497B-91E0-0E5325C5F324}" type="presOf" srcId="{C43745C3-7439-4BB3-AB57-26827317EA0D}" destId="{1063AD80-0993-4CA6-85F0-E67C80E3B482}" srcOrd="0" destOrd="0" presId="urn:microsoft.com/office/officeart/2005/8/layout/process1"/>
    <dgm:cxn modelId="{FBA7FC4B-8137-4612-8616-8CF34EABF9E8}" type="presParOf" srcId="{CC804C6C-7E5D-4CF6-B0D5-EBE3C1D2211E}" destId="{1063AD80-0993-4CA6-85F0-E67C80E3B482}" srcOrd="0" destOrd="0" presId="urn:microsoft.com/office/officeart/2005/8/layout/process1"/>
    <dgm:cxn modelId="{CB7AAFE4-6643-47AD-A353-8675C0806A37}" type="presParOf" srcId="{CC804C6C-7E5D-4CF6-B0D5-EBE3C1D2211E}" destId="{2CF58A17-11BD-40FE-8C45-872BEFAF4379}" srcOrd="1" destOrd="0" presId="urn:microsoft.com/office/officeart/2005/8/layout/process1"/>
    <dgm:cxn modelId="{1AAFCDD8-24CE-4495-9430-A51606D65290}" type="presParOf" srcId="{2CF58A17-11BD-40FE-8C45-872BEFAF4379}" destId="{2E3BA7B4-6323-4673-920E-1443CFA508FD}" srcOrd="0" destOrd="0" presId="urn:microsoft.com/office/officeart/2005/8/layout/process1"/>
    <dgm:cxn modelId="{E5D134F3-1696-45C5-8007-C075D191631A}" type="presParOf" srcId="{CC804C6C-7E5D-4CF6-B0D5-EBE3C1D2211E}" destId="{CEE64EEF-D8A3-4D5D-ABF9-D4CF75111EF5}" srcOrd="2" destOrd="0" presId="urn:microsoft.com/office/officeart/2005/8/layout/process1"/>
    <dgm:cxn modelId="{14A32805-F2CA-47AE-AA2A-C1D5664DD66A}" type="presParOf" srcId="{CC804C6C-7E5D-4CF6-B0D5-EBE3C1D2211E}" destId="{3DDA6FF7-D213-4B00-857B-DB154AC0BC57}" srcOrd="3" destOrd="0" presId="urn:microsoft.com/office/officeart/2005/8/layout/process1"/>
    <dgm:cxn modelId="{A93D3593-08C5-49DB-B3BF-EA851D7995B5}" type="presParOf" srcId="{3DDA6FF7-D213-4B00-857B-DB154AC0BC57}" destId="{BE3F544D-4E4B-4C4E-B5F2-F6602AEF98AE}" srcOrd="0" destOrd="0" presId="urn:microsoft.com/office/officeart/2005/8/layout/process1"/>
    <dgm:cxn modelId="{B6BE4849-ACB4-4FD7-9336-4AD127D1AADE}" type="presParOf" srcId="{CC804C6C-7E5D-4CF6-B0D5-EBE3C1D2211E}" destId="{EBE7D1FB-2AB0-4A74-80D5-3117AAC9242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1002B-3F20-4A38-9769-32D77F938ECD}" type="doc">
      <dgm:prSet loTypeId="urn:microsoft.com/office/officeart/2009/3/layout/StepUpProcess" loCatId="process" qsTypeId="urn:microsoft.com/office/officeart/2005/8/quickstyle/simple1" qsCatId="simple" csTypeId="urn:microsoft.com/office/officeart/2005/8/colors/colorful4" csCatId="colorful" phldr="1"/>
      <dgm:spPr/>
      <dgm:t>
        <a:bodyPr/>
        <a:lstStyle/>
        <a:p>
          <a:endParaRPr lang="en-GB"/>
        </a:p>
      </dgm:t>
    </dgm:pt>
    <dgm:pt modelId="{0696910E-7D2A-4B9B-A50B-3D56874B9159}">
      <dgm:prSet phldrT="[Text]"/>
      <dgm:spPr/>
      <dgm:t>
        <a:bodyPr/>
        <a:lstStyle/>
        <a:p>
          <a:r>
            <a:rPr lang="en-GB" dirty="0" smtClean="0"/>
            <a:t>Teacher hands out exit passes</a:t>
          </a:r>
          <a:endParaRPr lang="en-GB" dirty="0"/>
        </a:p>
      </dgm:t>
    </dgm:pt>
    <dgm:pt modelId="{92AE97CE-FA33-4D1C-9749-12C7BAD6D894}" type="parTrans" cxnId="{05D69CE5-43DA-4908-9BEE-DD2394C7B70F}">
      <dgm:prSet/>
      <dgm:spPr/>
      <dgm:t>
        <a:bodyPr/>
        <a:lstStyle/>
        <a:p>
          <a:endParaRPr lang="en-GB"/>
        </a:p>
      </dgm:t>
    </dgm:pt>
    <dgm:pt modelId="{115F077D-CA3B-4684-99C4-EF159A8577CA}" type="sibTrans" cxnId="{05D69CE5-43DA-4908-9BEE-DD2394C7B70F}">
      <dgm:prSet/>
      <dgm:spPr/>
      <dgm:t>
        <a:bodyPr/>
        <a:lstStyle/>
        <a:p>
          <a:endParaRPr lang="en-GB"/>
        </a:p>
      </dgm:t>
    </dgm:pt>
    <dgm:pt modelId="{7C3A4833-FF23-4FE7-88C8-17DE768AC105}">
      <dgm:prSet phldrT="[Text]"/>
      <dgm:spPr/>
      <dgm:t>
        <a:bodyPr/>
        <a:lstStyle/>
        <a:p>
          <a:r>
            <a:rPr lang="en-GB" dirty="0" smtClean="0"/>
            <a:t>Students write their answers on the exit passes</a:t>
          </a:r>
          <a:endParaRPr lang="en-GB" dirty="0"/>
        </a:p>
      </dgm:t>
    </dgm:pt>
    <dgm:pt modelId="{45639A77-FFC3-4BCE-BD2A-575593A248DF}" type="parTrans" cxnId="{7A6B6BD5-0908-41F0-BD89-AC7AC76E2334}">
      <dgm:prSet/>
      <dgm:spPr/>
      <dgm:t>
        <a:bodyPr/>
        <a:lstStyle/>
        <a:p>
          <a:endParaRPr lang="en-GB"/>
        </a:p>
      </dgm:t>
    </dgm:pt>
    <dgm:pt modelId="{A37410D0-DA68-4C09-BCC3-21828943EE73}" type="sibTrans" cxnId="{7A6B6BD5-0908-41F0-BD89-AC7AC76E2334}">
      <dgm:prSet/>
      <dgm:spPr/>
      <dgm:t>
        <a:bodyPr/>
        <a:lstStyle/>
        <a:p>
          <a:endParaRPr lang="en-GB"/>
        </a:p>
      </dgm:t>
    </dgm:pt>
    <dgm:pt modelId="{B70CB772-3244-4292-BBFD-205BBD60FBCB}">
      <dgm:prSet phldrT="[Text]"/>
      <dgm:spPr/>
      <dgm:t>
        <a:bodyPr/>
        <a:lstStyle/>
        <a:p>
          <a:r>
            <a:rPr lang="en-GB" dirty="0" smtClean="0"/>
            <a:t>Teacher collects in and uses the information</a:t>
          </a:r>
          <a:endParaRPr lang="en-GB" dirty="0"/>
        </a:p>
      </dgm:t>
    </dgm:pt>
    <dgm:pt modelId="{4358B3B7-FCEB-4038-97D2-27E0A609A062}" type="parTrans" cxnId="{F8288A65-E89C-4DC0-97CD-E20D5D83776B}">
      <dgm:prSet/>
      <dgm:spPr/>
      <dgm:t>
        <a:bodyPr/>
        <a:lstStyle/>
        <a:p>
          <a:endParaRPr lang="en-GB"/>
        </a:p>
      </dgm:t>
    </dgm:pt>
    <dgm:pt modelId="{6904BA46-93AE-482F-9F0D-4274009B3FEB}" type="sibTrans" cxnId="{F8288A65-E89C-4DC0-97CD-E20D5D83776B}">
      <dgm:prSet/>
      <dgm:spPr/>
      <dgm:t>
        <a:bodyPr/>
        <a:lstStyle/>
        <a:p>
          <a:endParaRPr lang="en-GB"/>
        </a:p>
      </dgm:t>
    </dgm:pt>
    <dgm:pt modelId="{B0E2A799-895F-490F-A419-8B5D4A40D851}" type="pres">
      <dgm:prSet presAssocID="{A711002B-3F20-4A38-9769-32D77F938ECD}" presName="rootnode" presStyleCnt="0">
        <dgm:presLayoutVars>
          <dgm:chMax/>
          <dgm:chPref/>
          <dgm:dir/>
          <dgm:animLvl val="lvl"/>
        </dgm:presLayoutVars>
      </dgm:prSet>
      <dgm:spPr/>
      <dgm:t>
        <a:bodyPr/>
        <a:lstStyle/>
        <a:p>
          <a:endParaRPr lang="en-GB"/>
        </a:p>
      </dgm:t>
    </dgm:pt>
    <dgm:pt modelId="{955BF1A7-DBF4-4316-818B-BAF3C8418BC6}" type="pres">
      <dgm:prSet presAssocID="{0696910E-7D2A-4B9B-A50B-3D56874B9159}" presName="composite" presStyleCnt="0"/>
      <dgm:spPr/>
      <dgm:t>
        <a:bodyPr/>
        <a:lstStyle/>
        <a:p>
          <a:endParaRPr lang="en-GB"/>
        </a:p>
      </dgm:t>
    </dgm:pt>
    <dgm:pt modelId="{2A8661FC-0B13-4727-9978-D7B9DD42DD3D}" type="pres">
      <dgm:prSet presAssocID="{0696910E-7D2A-4B9B-A50B-3D56874B9159}" presName="LShape" presStyleLbl="alignNode1" presStyleIdx="0" presStyleCnt="5"/>
      <dgm:spPr/>
      <dgm:t>
        <a:bodyPr/>
        <a:lstStyle/>
        <a:p>
          <a:endParaRPr lang="en-GB"/>
        </a:p>
      </dgm:t>
    </dgm:pt>
    <dgm:pt modelId="{FB467991-39B1-4CDD-A218-369E7DA867C7}" type="pres">
      <dgm:prSet presAssocID="{0696910E-7D2A-4B9B-A50B-3D56874B9159}" presName="ParentText" presStyleLbl="revTx" presStyleIdx="0" presStyleCnt="3">
        <dgm:presLayoutVars>
          <dgm:chMax val="0"/>
          <dgm:chPref val="0"/>
          <dgm:bulletEnabled val="1"/>
        </dgm:presLayoutVars>
      </dgm:prSet>
      <dgm:spPr/>
      <dgm:t>
        <a:bodyPr/>
        <a:lstStyle/>
        <a:p>
          <a:endParaRPr lang="en-GB"/>
        </a:p>
      </dgm:t>
    </dgm:pt>
    <dgm:pt modelId="{D3E25399-1B1C-4F7A-9125-8B672C805F06}" type="pres">
      <dgm:prSet presAssocID="{0696910E-7D2A-4B9B-A50B-3D56874B9159}" presName="Triangle" presStyleLbl="alignNode1" presStyleIdx="1" presStyleCnt="5"/>
      <dgm:spPr/>
      <dgm:t>
        <a:bodyPr/>
        <a:lstStyle/>
        <a:p>
          <a:endParaRPr lang="en-GB"/>
        </a:p>
      </dgm:t>
    </dgm:pt>
    <dgm:pt modelId="{1260E904-2F77-494D-B31A-3D9860FD618E}" type="pres">
      <dgm:prSet presAssocID="{115F077D-CA3B-4684-99C4-EF159A8577CA}" presName="sibTrans" presStyleCnt="0"/>
      <dgm:spPr/>
      <dgm:t>
        <a:bodyPr/>
        <a:lstStyle/>
        <a:p>
          <a:endParaRPr lang="en-GB"/>
        </a:p>
      </dgm:t>
    </dgm:pt>
    <dgm:pt modelId="{B6181F55-ECDB-4576-8BEC-783BCE7B9309}" type="pres">
      <dgm:prSet presAssocID="{115F077D-CA3B-4684-99C4-EF159A8577CA}" presName="space" presStyleCnt="0"/>
      <dgm:spPr/>
      <dgm:t>
        <a:bodyPr/>
        <a:lstStyle/>
        <a:p>
          <a:endParaRPr lang="en-GB"/>
        </a:p>
      </dgm:t>
    </dgm:pt>
    <dgm:pt modelId="{D183FE5A-8737-42FC-8865-C4F19BDF1BBB}" type="pres">
      <dgm:prSet presAssocID="{7C3A4833-FF23-4FE7-88C8-17DE768AC105}" presName="composite" presStyleCnt="0"/>
      <dgm:spPr/>
      <dgm:t>
        <a:bodyPr/>
        <a:lstStyle/>
        <a:p>
          <a:endParaRPr lang="en-GB"/>
        </a:p>
      </dgm:t>
    </dgm:pt>
    <dgm:pt modelId="{58243734-A4C0-4D23-AD0A-6621AAA0F3DA}" type="pres">
      <dgm:prSet presAssocID="{7C3A4833-FF23-4FE7-88C8-17DE768AC105}" presName="LShape" presStyleLbl="alignNode1" presStyleIdx="2" presStyleCnt="5"/>
      <dgm:spPr/>
      <dgm:t>
        <a:bodyPr/>
        <a:lstStyle/>
        <a:p>
          <a:endParaRPr lang="en-GB"/>
        </a:p>
      </dgm:t>
    </dgm:pt>
    <dgm:pt modelId="{9B01AC0E-253C-4914-9ECC-DE1D72EEDC13}" type="pres">
      <dgm:prSet presAssocID="{7C3A4833-FF23-4FE7-88C8-17DE768AC105}" presName="ParentText" presStyleLbl="revTx" presStyleIdx="1" presStyleCnt="3">
        <dgm:presLayoutVars>
          <dgm:chMax val="0"/>
          <dgm:chPref val="0"/>
          <dgm:bulletEnabled val="1"/>
        </dgm:presLayoutVars>
      </dgm:prSet>
      <dgm:spPr/>
      <dgm:t>
        <a:bodyPr/>
        <a:lstStyle/>
        <a:p>
          <a:endParaRPr lang="en-GB"/>
        </a:p>
      </dgm:t>
    </dgm:pt>
    <dgm:pt modelId="{B2895F36-49A6-42DB-8638-6F19EB09264B}" type="pres">
      <dgm:prSet presAssocID="{7C3A4833-FF23-4FE7-88C8-17DE768AC105}" presName="Triangle" presStyleLbl="alignNode1" presStyleIdx="3" presStyleCnt="5"/>
      <dgm:spPr/>
      <dgm:t>
        <a:bodyPr/>
        <a:lstStyle/>
        <a:p>
          <a:endParaRPr lang="en-GB"/>
        </a:p>
      </dgm:t>
    </dgm:pt>
    <dgm:pt modelId="{97F3B2D4-65D6-44E8-AED4-4B4F81ADB3E7}" type="pres">
      <dgm:prSet presAssocID="{A37410D0-DA68-4C09-BCC3-21828943EE73}" presName="sibTrans" presStyleCnt="0"/>
      <dgm:spPr/>
      <dgm:t>
        <a:bodyPr/>
        <a:lstStyle/>
        <a:p>
          <a:endParaRPr lang="en-GB"/>
        </a:p>
      </dgm:t>
    </dgm:pt>
    <dgm:pt modelId="{96FB75CD-50A7-42EA-9AB3-ECD843A1D479}" type="pres">
      <dgm:prSet presAssocID="{A37410D0-DA68-4C09-BCC3-21828943EE73}" presName="space" presStyleCnt="0"/>
      <dgm:spPr/>
      <dgm:t>
        <a:bodyPr/>
        <a:lstStyle/>
        <a:p>
          <a:endParaRPr lang="en-GB"/>
        </a:p>
      </dgm:t>
    </dgm:pt>
    <dgm:pt modelId="{08BE106D-BB5B-424F-A08D-8CDB873129A0}" type="pres">
      <dgm:prSet presAssocID="{B70CB772-3244-4292-BBFD-205BBD60FBCB}" presName="composite" presStyleCnt="0"/>
      <dgm:spPr/>
      <dgm:t>
        <a:bodyPr/>
        <a:lstStyle/>
        <a:p>
          <a:endParaRPr lang="en-GB"/>
        </a:p>
      </dgm:t>
    </dgm:pt>
    <dgm:pt modelId="{E1F1B507-DD38-4FD9-BD0B-C45D356A70D0}" type="pres">
      <dgm:prSet presAssocID="{B70CB772-3244-4292-BBFD-205BBD60FBCB}" presName="LShape" presStyleLbl="alignNode1" presStyleIdx="4" presStyleCnt="5"/>
      <dgm:spPr/>
      <dgm:t>
        <a:bodyPr/>
        <a:lstStyle/>
        <a:p>
          <a:endParaRPr lang="en-GB"/>
        </a:p>
      </dgm:t>
    </dgm:pt>
    <dgm:pt modelId="{F543DE26-0007-482E-9189-D69A2A13E002}" type="pres">
      <dgm:prSet presAssocID="{B70CB772-3244-4292-BBFD-205BBD60FBCB}" presName="ParentText" presStyleLbl="revTx" presStyleIdx="2" presStyleCnt="3">
        <dgm:presLayoutVars>
          <dgm:chMax val="0"/>
          <dgm:chPref val="0"/>
          <dgm:bulletEnabled val="1"/>
        </dgm:presLayoutVars>
      </dgm:prSet>
      <dgm:spPr/>
      <dgm:t>
        <a:bodyPr/>
        <a:lstStyle/>
        <a:p>
          <a:endParaRPr lang="en-GB"/>
        </a:p>
      </dgm:t>
    </dgm:pt>
  </dgm:ptLst>
  <dgm:cxnLst>
    <dgm:cxn modelId="{05D69CE5-43DA-4908-9BEE-DD2394C7B70F}" srcId="{A711002B-3F20-4A38-9769-32D77F938ECD}" destId="{0696910E-7D2A-4B9B-A50B-3D56874B9159}" srcOrd="0" destOrd="0" parTransId="{92AE97CE-FA33-4D1C-9749-12C7BAD6D894}" sibTransId="{115F077D-CA3B-4684-99C4-EF159A8577CA}"/>
    <dgm:cxn modelId="{7A6B6BD5-0908-41F0-BD89-AC7AC76E2334}" srcId="{A711002B-3F20-4A38-9769-32D77F938ECD}" destId="{7C3A4833-FF23-4FE7-88C8-17DE768AC105}" srcOrd="1" destOrd="0" parTransId="{45639A77-FFC3-4BCE-BD2A-575593A248DF}" sibTransId="{A37410D0-DA68-4C09-BCC3-21828943EE73}"/>
    <dgm:cxn modelId="{46E15A4B-B608-4A63-AA11-67FF31008299}" type="presOf" srcId="{B70CB772-3244-4292-BBFD-205BBD60FBCB}" destId="{F543DE26-0007-482E-9189-D69A2A13E002}" srcOrd="0" destOrd="0" presId="urn:microsoft.com/office/officeart/2009/3/layout/StepUpProcess"/>
    <dgm:cxn modelId="{F09EDE21-44AC-4C20-B2BD-017C779D8B2E}" type="presOf" srcId="{A711002B-3F20-4A38-9769-32D77F938ECD}" destId="{B0E2A799-895F-490F-A419-8B5D4A40D851}" srcOrd="0" destOrd="0" presId="urn:microsoft.com/office/officeart/2009/3/layout/StepUpProcess"/>
    <dgm:cxn modelId="{F8288A65-E89C-4DC0-97CD-E20D5D83776B}" srcId="{A711002B-3F20-4A38-9769-32D77F938ECD}" destId="{B70CB772-3244-4292-BBFD-205BBD60FBCB}" srcOrd="2" destOrd="0" parTransId="{4358B3B7-FCEB-4038-97D2-27E0A609A062}" sibTransId="{6904BA46-93AE-482F-9F0D-4274009B3FEB}"/>
    <dgm:cxn modelId="{0A17E12E-E12B-4BA4-8888-74700DE9C945}" type="presOf" srcId="{7C3A4833-FF23-4FE7-88C8-17DE768AC105}" destId="{9B01AC0E-253C-4914-9ECC-DE1D72EEDC13}" srcOrd="0" destOrd="0" presId="urn:microsoft.com/office/officeart/2009/3/layout/StepUpProcess"/>
    <dgm:cxn modelId="{2D448AEA-8A4C-4D55-BC5D-64A391FFD0CF}" type="presOf" srcId="{0696910E-7D2A-4B9B-A50B-3D56874B9159}" destId="{FB467991-39B1-4CDD-A218-369E7DA867C7}" srcOrd="0" destOrd="0" presId="urn:microsoft.com/office/officeart/2009/3/layout/StepUpProcess"/>
    <dgm:cxn modelId="{EDE33F69-80D1-4B3C-AF0C-DEB561A5D202}" type="presParOf" srcId="{B0E2A799-895F-490F-A419-8B5D4A40D851}" destId="{955BF1A7-DBF4-4316-818B-BAF3C8418BC6}" srcOrd="0" destOrd="0" presId="urn:microsoft.com/office/officeart/2009/3/layout/StepUpProcess"/>
    <dgm:cxn modelId="{0B165FD5-C834-4439-BF8E-D4A8CC9A137D}" type="presParOf" srcId="{955BF1A7-DBF4-4316-818B-BAF3C8418BC6}" destId="{2A8661FC-0B13-4727-9978-D7B9DD42DD3D}" srcOrd="0" destOrd="0" presId="urn:microsoft.com/office/officeart/2009/3/layout/StepUpProcess"/>
    <dgm:cxn modelId="{1084CD7A-396B-458C-8D79-043A0C532334}" type="presParOf" srcId="{955BF1A7-DBF4-4316-818B-BAF3C8418BC6}" destId="{FB467991-39B1-4CDD-A218-369E7DA867C7}" srcOrd="1" destOrd="0" presId="urn:microsoft.com/office/officeart/2009/3/layout/StepUpProcess"/>
    <dgm:cxn modelId="{7CA17012-B5FB-4E9D-AB00-880015524A2F}" type="presParOf" srcId="{955BF1A7-DBF4-4316-818B-BAF3C8418BC6}" destId="{D3E25399-1B1C-4F7A-9125-8B672C805F06}" srcOrd="2" destOrd="0" presId="urn:microsoft.com/office/officeart/2009/3/layout/StepUpProcess"/>
    <dgm:cxn modelId="{9C697394-D521-43A7-ACAA-0F25BE9C1363}" type="presParOf" srcId="{B0E2A799-895F-490F-A419-8B5D4A40D851}" destId="{1260E904-2F77-494D-B31A-3D9860FD618E}" srcOrd="1" destOrd="0" presId="urn:microsoft.com/office/officeart/2009/3/layout/StepUpProcess"/>
    <dgm:cxn modelId="{3A21BE05-F024-4601-B61E-282CEEC7CF6A}" type="presParOf" srcId="{1260E904-2F77-494D-B31A-3D9860FD618E}" destId="{B6181F55-ECDB-4576-8BEC-783BCE7B9309}" srcOrd="0" destOrd="0" presId="urn:microsoft.com/office/officeart/2009/3/layout/StepUpProcess"/>
    <dgm:cxn modelId="{87BF73A7-C073-49CF-9C97-7EB29C738180}" type="presParOf" srcId="{B0E2A799-895F-490F-A419-8B5D4A40D851}" destId="{D183FE5A-8737-42FC-8865-C4F19BDF1BBB}" srcOrd="2" destOrd="0" presId="urn:microsoft.com/office/officeart/2009/3/layout/StepUpProcess"/>
    <dgm:cxn modelId="{54F92305-9931-412F-AC1E-8B3770B11E06}" type="presParOf" srcId="{D183FE5A-8737-42FC-8865-C4F19BDF1BBB}" destId="{58243734-A4C0-4D23-AD0A-6621AAA0F3DA}" srcOrd="0" destOrd="0" presId="urn:microsoft.com/office/officeart/2009/3/layout/StepUpProcess"/>
    <dgm:cxn modelId="{B0829C9D-C64F-494E-98F1-8502E0A894EA}" type="presParOf" srcId="{D183FE5A-8737-42FC-8865-C4F19BDF1BBB}" destId="{9B01AC0E-253C-4914-9ECC-DE1D72EEDC13}" srcOrd="1" destOrd="0" presId="urn:microsoft.com/office/officeart/2009/3/layout/StepUpProcess"/>
    <dgm:cxn modelId="{BB21D98D-E021-4DCB-9B15-53C6AD6F2A84}" type="presParOf" srcId="{D183FE5A-8737-42FC-8865-C4F19BDF1BBB}" destId="{B2895F36-49A6-42DB-8638-6F19EB09264B}" srcOrd="2" destOrd="0" presId="urn:microsoft.com/office/officeart/2009/3/layout/StepUpProcess"/>
    <dgm:cxn modelId="{A5899E19-A5C1-4995-BED4-500C120DBE1F}" type="presParOf" srcId="{B0E2A799-895F-490F-A419-8B5D4A40D851}" destId="{97F3B2D4-65D6-44E8-AED4-4B4F81ADB3E7}" srcOrd="3" destOrd="0" presId="urn:microsoft.com/office/officeart/2009/3/layout/StepUpProcess"/>
    <dgm:cxn modelId="{DE447C8D-F01B-4DE3-9E6B-0771184988A1}" type="presParOf" srcId="{97F3B2D4-65D6-44E8-AED4-4B4F81ADB3E7}" destId="{96FB75CD-50A7-42EA-9AB3-ECD843A1D479}" srcOrd="0" destOrd="0" presId="urn:microsoft.com/office/officeart/2009/3/layout/StepUpProcess"/>
    <dgm:cxn modelId="{60C494C2-1B77-4889-9D46-F2D27D691566}" type="presParOf" srcId="{B0E2A799-895F-490F-A419-8B5D4A40D851}" destId="{08BE106D-BB5B-424F-A08D-8CDB873129A0}" srcOrd="4" destOrd="0" presId="urn:microsoft.com/office/officeart/2009/3/layout/StepUpProcess"/>
    <dgm:cxn modelId="{541EBF8B-EA64-4B5A-916A-A84987CA2C82}" type="presParOf" srcId="{08BE106D-BB5B-424F-A08D-8CDB873129A0}" destId="{E1F1B507-DD38-4FD9-BD0B-C45D356A70D0}" srcOrd="0" destOrd="0" presId="urn:microsoft.com/office/officeart/2009/3/layout/StepUpProcess"/>
    <dgm:cxn modelId="{C5C9191B-F642-4674-B3B6-9423CEF4ED8F}" type="presParOf" srcId="{08BE106D-BB5B-424F-A08D-8CDB873129A0}" destId="{F543DE26-0007-482E-9189-D69A2A13E002}"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1460A-8130-4E03-BF7B-A58578D3DF1C}" type="doc">
      <dgm:prSet loTypeId="urn:microsoft.com/office/officeart/2005/8/layout/StepDownProcess" loCatId="process" qsTypeId="urn:microsoft.com/office/officeart/2005/8/quickstyle/simple1" qsCatId="simple" csTypeId="urn:microsoft.com/office/officeart/2005/8/colors/colorful1" csCatId="colorful" phldr="1"/>
      <dgm:spPr/>
      <dgm:t>
        <a:bodyPr/>
        <a:lstStyle/>
        <a:p>
          <a:endParaRPr lang="en-GB"/>
        </a:p>
      </dgm:t>
    </dgm:pt>
    <dgm:pt modelId="{C2556613-B6C5-436F-80DE-942E8F2C3372}">
      <dgm:prSet phldrT="[Text]"/>
      <dgm:spPr/>
      <dgm:t>
        <a:bodyPr/>
        <a:lstStyle/>
        <a:p>
          <a:r>
            <a:rPr lang="en-GB" dirty="0" smtClean="0"/>
            <a:t>Teacher Poses Question</a:t>
          </a:r>
          <a:endParaRPr lang="en-GB" dirty="0"/>
        </a:p>
      </dgm:t>
    </dgm:pt>
    <dgm:pt modelId="{AED930ED-DE5B-459B-B719-5D810DAD52A0}" type="parTrans" cxnId="{67B30AED-C97B-4251-9367-AA81F5B700ED}">
      <dgm:prSet/>
      <dgm:spPr/>
      <dgm:t>
        <a:bodyPr/>
        <a:lstStyle/>
        <a:p>
          <a:endParaRPr lang="en-GB"/>
        </a:p>
      </dgm:t>
    </dgm:pt>
    <dgm:pt modelId="{9354F555-94FE-4510-A294-66BE4633176A}" type="sibTrans" cxnId="{67B30AED-C97B-4251-9367-AA81F5B700ED}">
      <dgm:prSet/>
      <dgm:spPr/>
      <dgm:t>
        <a:bodyPr/>
        <a:lstStyle/>
        <a:p>
          <a:endParaRPr lang="en-GB"/>
        </a:p>
      </dgm:t>
    </dgm:pt>
    <dgm:pt modelId="{69D7E2C5-18BA-4AE6-980F-BECA788C831D}">
      <dgm:prSet phldrT="[Text]"/>
      <dgm:spPr/>
      <dgm:t>
        <a:bodyPr/>
        <a:lstStyle/>
        <a:p>
          <a:endParaRPr lang="en-GB" dirty="0"/>
        </a:p>
      </dgm:t>
    </dgm:pt>
    <dgm:pt modelId="{6523A3AB-9883-4A79-B13A-38FC7F7C4ADC}" type="parTrans" cxnId="{3A9A9A96-5968-4B24-A161-8E5F1F1F83AF}">
      <dgm:prSet/>
      <dgm:spPr/>
      <dgm:t>
        <a:bodyPr/>
        <a:lstStyle/>
        <a:p>
          <a:endParaRPr lang="en-GB"/>
        </a:p>
      </dgm:t>
    </dgm:pt>
    <dgm:pt modelId="{ACA92775-C269-4074-91BF-0DFD0C79FA5C}" type="sibTrans" cxnId="{3A9A9A96-5968-4B24-A161-8E5F1F1F83AF}">
      <dgm:prSet/>
      <dgm:spPr/>
      <dgm:t>
        <a:bodyPr/>
        <a:lstStyle/>
        <a:p>
          <a:endParaRPr lang="en-GB"/>
        </a:p>
      </dgm:t>
    </dgm:pt>
    <dgm:pt modelId="{6A57A1EB-BC7D-4D32-8176-490528704F41}">
      <dgm:prSet phldrT="[Text]"/>
      <dgm:spPr/>
      <dgm:t>
        <a:bodyPr/>
        <a:lstStyle/>
        <a:p>
          <a:r>
            <a:rPr lang="en-GB" dirty="0" smtClean="0"/>
            <a:t>Students hold up True or False cards</a:t>
          </a:r>
          <a:endParaRPr lang="en-GB" dirty="0"/>
        </a:p>
      </dgm:t>
    </dgm:pt>
    <dgm:pt modelId="{B5C88874-F966-469C-9755-F961AF754E58}" type="parTrans" cxnId="{0AA02DE9-8A26-4FAE-A9E7-0A71E7047E79}">
      <dgm:prSet/>
      <dgm:spPr/>
      <dgm:t>
        <a:bodyPr/>
        <a:lstStyle/>
        <a:p>
          <a:endParaRPr lang="en-GB"/>
        </a:p>
      </dgm:t>
    </dgm:pt>
    <dgm:pt modelId="{7B1F95C4-1335-4B12-AC92-3036973A6BEB}" type="sibTrans" cxnId="{0AA02DE9-8A26-4FAE-A9E7-0A71E7047E79}">
      <dgm:prSet/>
      <dgm:spPr/>
      <dgm:t>
        <a:bodyPr/>
        <a:lstStyle/>
        <a:p>
          <a:endParaRPr lang="en-GB"/>
        </a:p>
      </dgm:t>
    </dgm:pt>
    <dgm:pt modelId="{BC7CE833-A735-450C-B351-117AD50A224F}">
      <dgm:prSet phldrT="[Text]"/>
      <dgm:spPr/>
      <dgm:t>
        <a:bodyPr/>
        <a:lstStyle/>
        <a:p>
          <a:endParaRPr lang="en-GB" dirty="0"/>
        </a:p>
      </dgm:t>
    </dgm:pt>
    <dgm:pt modelId="{FCB5D50A-C371-4E9D-99E8-2DB11DE1C8BE}" type="parTrans" cxnId="{D78A91F6-B8CA-4861-A79B-859665145FC7}">
      <dgm:prSet/>
      <dgm:spPr/>
      <dgm:t>
        <a:bodyPr/>
        <a:lstStyle/>
        <a:p>
          <a:endParaRPr lang="en-GB"/>
        </a:p>
      </dgm:t>
    </dgm:pt>
    <dgm:pt modelId="{E4BE5154-1A3E-4F32-9EB9-C468FF96E61F}" type="sibTrans" cxnId="{D78A91F6-B8CA-4861-A79B-859665145FC7}">
      <dgm:prSet/>
      <dgm:spPr/>
      <dgm:t>
        <a:bodyPr/>
        <a:lstStyle/>
        <a:p>
          <a:endParaRPr lang="en-GB"/>
        </a:p>
      </dgm:t>
    </dgm:pt>
    <dgm:pt modelId="{3097E80C-E98C-4AC1-9319-E3A5FD4FD2CD}">
      <dgm:prSet phldrT="[Text]"/>
      <dgm:spPr/>
      <dgm:t>
        <a:bodyPr/>
        <a:lstStyle/>
        <a:p>
          <a:r>
            <a:rPr lang="en-GB" dirty="0" smtClean="0"/>
            <a:t>Teacher responds to the information elicited</a:t>
          </a:r>
          <a:endParaRPr lang="en-GB" dirty="0"/>
        </a:p>
      </dgm:t>
    </dgm:pt>
    <dgm:pt modelId="{1AE9079E-8AEA-4A1C-9E1B-03B58160D180}" type="parTrans" cxnId="{6ECA1A8B-BB19-42D2-A815-BFEADE68C460}">
      <dgm:prSet/>
      <dgm:spPr/>
      <dgm:t>
        <a:bodyPr/>
        <a:lstStyle/>
        <a:p>
          <a:endParaRPr lang="en-GB"/>
        </a:p>
      </dgm:t>
    </dgm:pt>
    <dgm:pt modelId="{E3475F52-E9EB-4081-85FC-793DCEDAC80B}" type="sibTrans" cxnId="{6ECA1A8B-BB19-42D2-A815-BFEADE68C460}">
      <dgm:prSet/>
      <dgm:spPr/>
      <dgm:t>
        <a:bodyPr/>
        <a:lstStyle/>
        <a:p>
          <a:endParaRPr lang="en-GB"/>
        </a:p>
      </dgm:t>
    </dgm:pt>
    <dgm:pt modelId="{B7F47083-AA23-4971-B8F6-E049055BAE50}">
      <dgm:prSet phldrT="[Text]"/>
      <dgm:spPr/>
      <dgm:t>
        <a:bodyPr/>
        <a:lstStyle/>
        <a:p>
          <a:endParaRPr lang="en-GB" dirty="0"/>
        </a:p>
      </dgm:t>
    </dgm:pt>
    <dgm:pt modelId="{EF68B60F-52AF-41A8-9149-A1CA3D27E639}" type="parTrans" cxnId="{F3F45F4F-C8D2-41EE-AD9A-22747E56DC9B}">
      <dgm:prSet/>
      <dgm:spPr/>
      <dgm:t>
        <a:bodyPr/>
        <a:lstStyle/>
        <a:p>
          <a:endParaRPr lang="en-GB"/>
        </a:p>
      </dgm:t>
    </dgm:pt>
    <dgm:pt modelId="{2B8A7147-0DC3-4F53-86E1-7E85A1B565D1}" type="sibTrans" cxnId="{F3F45F4F-C8D2-41EE-AD9A-22747E56DC9B}">
      <dgm:prSet/>
      <dgm:spPr/>
      <dgm:t>
        <a:bodyPr/>
        <a:lstStyle/>
        <a:p>
          <a:endParaRPr lang="en-GB"/>
        </a:p>
      </dgm:t>
    </dgm:pt>
    <dgm:pt modelId="{D2DD9580-A6E2-47CC-B98B-390FB9E7FB20}" type="pres">
      <dgm:prSet presAssocID="{B5C1460A-8130-4E03-BF7B-A58578D3DF1C}" presName="rootnode" presStyleCnt="0">
        <dgm:presLayoutVars>
          <dgm:chMax/>
          <dgm:chPref/>
          <dgm:dir/>
          <dgm:animLvl val="lvl"/>
        </dgm:presLayoutVars>
      </dgm:prSet>
      <dgm:spPr/>
      <dgm:t>
        <a:bodyPr/>
        <a:lstStyle/>
        <a:p>
          <a:endParaRPr lang="en-GB"/>
        </a:p>
      </dgm:t>
    </dgm:pt>
    <dgm:pt modelId="{3ADA8F1A-C291-4B01-BFDA-4FA4B4F03976}" type="pres">
      <dgm:prSet presAssocID="{C2556613-B6C5-436F-80DE-942E8F2C3372}" presName="composite" presStyleCnt="0"/>
      <dgm:spPr/>
      <dgm:t>
        <a:bodyPr/>
        <a:lstStyle/>
        <a:p>
          <a:endParaRPr lang="en-GB"/>
        </a:p>
      </dgm:t>
    </dgm:pt>
    <dgm:pt modelId="{E6743789-ECE9-4257-A9BC-445777E52C6B}" type="pres">
      <dgm:prSet presAssocID="{C2556613-B6C5-436F-80DE-942E8F2C3372}" presName="bentUpArrow1" presStyleLbl="alignImgPlace1" presStyleIdx="0" presStyleCnt="2"/>
      <dgm:spPr/>
      <dgm:t>
        <a:bodyPr/>
        <a:lstStyle/>
        <a:p>
          <a:endParaRPr lang="en-GB"/>
        </a:p>
      </dgm:t>
    </dgm:pt>
    <dgm:pt modelId="{C0000994-F2C5-4268-AE05-CB7D0F48E78A}" type="pres">
      <dgm:prSet presAssocID="{C2556613-B6C5-436F-80DE-942E8F2C3372}" presName="ParentText" presStyleLbl="node1" presStyleIdx="0" presStyleCnt="3">
        <dgm:presLayoutVars>
          <dgm:chMax val="1"/>
          <dgm:chPref val="1"/>
          <dgm:bulletEnabled val="1"/>
        </dgm:presLayoutVars>
      </dgm:prSet>
      <dgm:spPr/>
      <dgm:t>
        <a:bodyPr/>
        <a:lstStyle/>
        <a:p>
          <a:endParaRPr lang="en-GB"/>
        </a:p>
      </dgm:t>
    </dgm:pt>
    <dgm:pt modelId="{96E1AF0B-4B6D-4303-9542-223D6AA01F1C}" type="pres">
      <dgm:prSet presAssocID="{C2556613-B6C5-436F-80DE-942E8F2C3372}" presName="ChildText" presStyleLbl="revTx" presStyleIdx="0" presStyleCnt="3">
        <dgm:presLayoutVars>
          <dgm:chMax val="0"/>
          <dgm:chPref val="0"/>
          <dgm:bulletEnabled val="1"/>
        </dgm:presLayoutVars>
      </dgm:prSet>
      <dgm:spPr/>
      <dgm:t>
        <a:bodyPr/>
        <a:lstStyle/>
        <a:p>
          <a:endParaRPr lang="en-GB"/>
        </a:p>
      </dgm:t>
    </dgm:pt>
    <dgm:pt modelId="{A10C60F9-D905-440E-9A0D-F7220AAEEE0A}" type="pres">
      <dgm:prSet presAssocID="{9354F555-94FE-4510-A294-66BE4633176A}" presName="sibTrans" presStyleCnt="0"/>
      <dgm:spPr/>
      <dgm:t>
        <a:bodyPr/>
        <a:lstStyle/>
        <a:p>
          <a:endParaRPr lang="en-GB"/>
        </a:p>
      </dgm:t>
    </dgm:pt>
    <dgm:pt modelId="{0DF588A1-2131-4ABB-9B66-13F29E7A9959}" type="pres">
      <dgm:prSet presAssocID="{6A57A1EB-BC7D-4D32-8176-490528704F41}" presName="composite" presStyleCnt="0"/>
      <dgm:spPr/>
      <dgm:t>
        <a:bodyPr/>
        <a:lstStyle/>
        <a:p>
          <a:endParaRPr lang="en-GB"/>
        </a:p>
      </dgm:t>
    </dgm:pt>
    <dgm:pt modelId="{5CFAD879-984F-4F73-BBD3-143CA6864BCF}" type="pres">
      <dgm:prSet presAssocID="{6A57A1EB-BC7D-4D32-8176-490528704F41}" presName="bentUpArrow1" presStyleLbl="alignImgPlace1" presStyleIdx="1" presStyleCnt="2"/>
      <dgm:spPr/>
      <dgm:t>
        <a:bodyPr/>
        <a:lstStyle/>
        <a:p>
          <a:endParaRPr lang="en-GB"/>
        </a:p>
      </dgm:t>
    </dgm:pt>
    <dgm:pt modelId="{355F0CFD-356C-4468-8AF4-3A2925504916}" type="pres">
      <dgm:prSet presAssocID="{6A57A1EB-BC7D-4D32-8176-490528704F41}" presName="ParentText" presStyleLbl="node1" presStyleIdx="1" presStyleCnt="3">
        <dgm:presLayoutVars>
          <dgm:chMax val="1"/>
          <dgm:chPref val="1"/>
          <dgm:bulletEnabled val="1"/>
        </dgm:presLayoutVars>
      </dgm:prSet>
      <dgm:spPr/>
      <dgm:t>
        <a:bodyPr/>
        <a:lstStyle/>
        <a:p>
          <a:endParaRPr lang="en-GB"/>
        </a:p>
      </dgm:t>
    </dgm:pt>
    <dgm:pt modelId="{C260FFE2-3050-4EF1-B37B-69BA0172C11F}" type="pres">
      <dgm:prSet presAssocID="{6A57A1EB-BC7D-4D32-8176-490528704F41}" presName="ChildText" presStyleLbl="revTx" presStyleIdx="1" presStyleCnt="3">
        <dgm:presLayoutVars>
          <dgm:chMax val="0"/>
          <dgm:chPref val="0"/>
          <dgm:bulletEnabled val="1"/>
        </dgm:presLayoutVars>
      </dgm:prSet>
      <dgm:spPr/>
      <dgm:t>
        <a:bodyPr/>
        <a:lstStyle/>
        <a:p>
          <a:endParaRPr lang="en-GB"/>
        </a:p>
      </dgm:t>
    </dgm:pt>
    <dgm:pt modelId="{CF938D56-0FFE-49D9-8575-6E5BC66F8CC9}" type="pres">
      <dgm:prSet presAssocID="{7B1F95C4-1335-4B12-AC92-3036973A6BEB}" presName="sibTrans" presStyleCnt="0"/>
      <dgm:spPr/>
      <dgm:t>
        <a:bodyPr/>
        <a:lstStyle/>
        <a:p>
          <a:endParaRPr lang="en-GB"/>
        </a:p>
      </dgm:t>
    </dgm:pt>
    <dgm:pt modelId="{0EE19453-4730-4024-9264-77F6C2BC4A02}" type="pres">
      <dgm:prSet presAssocID="{3097E80C-E98C-4AC1-9319-E3A5FD4FD2CD}" presName="composite" presStyleCnt="0"/>
      <dgm:spPr/>
      <dgm:t>
        <a:bodyPr/>
        <a:lstStyle/>
        <a:p>
          <a:endParaRPr lang="en-GB"/>
        </a:p>
      </dgm:t>
    </dgm:pt>
    <dgm:pt modelId="{85748B58-9E10-4061-BCF7-6F198DCEB570}" type="pres">
      <dgm:prSet presAssocID="{3097E80C-E98C-4AC1-9319-E3A5FD4FD2CD}" presName="ParentText" presStyleLbl="node1" presStyleIdx="2" presStyleCnt="3">
        <dgm:presLayoutVars>
          <dgm:chMax val="1"/>
          <dgm:chPref val="1"/>
          <dgm:bulletEnabled val="1"/>
        </dgm:presLayoutVars>
      </dgm:prSet>
      <dgm:spPr/>
      <dgm:t>
        <a:bodyPr/>
        <a:lstStyle/>
        <a:p>
          <a:endParaRPr lang="en-GB"/>
        </a:p>
      </dgm:t>
    </dgm:pt>
    <dgm:pt modelId="{CE364062-4811-4F4D-9417-1032C07CC0DD}" type="pres">
      <dgm:prSet presAssocID="{3097E80C-E98C-4AC1-9319-E3A5FD4FD2CD}" presName="FinalChildText" presStyleLbl="revTx" presStyleIdx="2" presStyleCnt="3">
        <dgm:presLayoutVars>
          <dgm:chMax val="0"/>
          <dgm:chPref val="0"/>
          <dgm:bulletEnabled val="1"/>
        </dgm:presLayoutVars>
      </dgm:prSet>
      <dgm:spPr/>
      <dgm:t>
        <a:bodyPr/>
        <a:lstStyle/>
        <a:p>
          <a:endParaRPr lang="en-GB"/>
        </a:p>
      </dgm:t>
    </dgm:pt>
  </dgm:ptLst>
  <dgm:cxnLst>
    <dgm:cxn modelId="{B1E4DF89-8F2D-464E-AB19-31D2319CBB5D}" type="presOf" srcId="{BC7CE833-A735-450C-B351-117AD50A224F}" destId="{C260FFE2-3050-4EF1-B37B-69BA0172C11F}" srcOrd="0" destOrd="0" presId="urn:microsoft.com/office/officeart/2005/8/layout/StepDownProcess"/>
    <dgm:cxn modelId="{B87EA2E2-2D65-48A4-B24F-AE3FA90ABF3B}" type="presOf" srcId="{3097E80C-E98C-4AC1-9319-E3A5FD4FD2CD}" destId="{85748B58-9E10-4061-BCF7-6F198DCEB570}" srcOrd="0" destOrd="0" presId="urn:microsoft.com/office/officeart/2005/8/layout/StepDownProcess"/>
    <dgm:cxn modelId="{FFC46C3F-E955-4165-9FFE-77D4721F35F2}" type="presOf" srcId="{B5C1460A-8130-4E03-BF7B-A58578D3DF1C}" destId="{D2DD9580-A6E2-47CC-B98B-390FB9E7FB20}" srcOrd="0" destOrd="0" presId="urn:microsoft.com/office/officeart/2005/8/layout/StepDownProcess"/>
    <dgm:cxn modelId="{0AA02DE9-8A26-4FAE-A9E7-0A71E7047E79}" srcId="{B5C1460A-8130-4E03-BF7B-A58578D3DF1C}" destId="{6A57A1EB-BC7D-4D32-8176-490528704F41}" srcOrd="1" destOrd="0" parTransId="{B5C88874-F966-469C-9755-F961AF754E58}" sibTransId="{7B1F95C4-1335-4B12-AC92-3036973A6BEB}"/>
    <dgm:cxn modelId="{AD20D43D-EE61-4409-9942-1A4294924CD5}" type="presOf" srcId="{6A57A1EB-BC7D-4D32-8176-490528704F41}" destId="{355F0CFD-356C-4468-8AF4-3A2925504916}" srcOrd="0" destOrd="0" presId="urn:microsoft.com/office/officeart/2005/8/layout/StepDownProcess"/>
    <dgm:cxn modelId="{6ECA1A8B-BB19-42D2-A815-BFEADE68C460}" srcId="{B5C1460A-8130-4E03-BF7B-A58578D3DF1C}" destId="{3097E80C-E98C-4AC1-9319-E3A5FD4FD2CD}" srcOrd="2" destOrd="0" parTransId="{1AE9079E-8AEA-4A1C-9E1B-03B58160D180}" sibTransId="{E3475F52-E9EB-4081-85FC-793DCEDAC80B}"/>
    <dgm:cxn modelId="{DC440157-4146-48A4-BD95-F8A61BC2D53B}" type="presOf" srcId="{B7F47083-AA23-4971-B8F6-E049055BAE50}" destId="{CE364062-4811-4F4D-9417-1032C07CC0DD}" srcOrd="0" destOrd="0" presId="urn:microsoft.com/office/officeart/2005/8/layout/StepDownProcess"/>
    <dgm:cxn modelId="{67B30AED-C97B-4251-9367-AA81F5B700ED}" srcId="{B5C1460A-8130-4E03-BF7B-A58578D3DF1C}" destId="{C2556613-B6C5-436F-80DE-942E8F2C3372}" srcOrd="0" destOrd="0" parTransId="{AED930ED-DE5B-459B-B719-5D810DAD52A0}" sibTransId="{9354F555-94FE-4510-A294-66BE4633176A}"/>
    <dgm:cxn modelId="{6E7BCB61-87FD-44D4-8A1E-A8572E2EE61F}" type="presOf" srcId="{C2556613-B6C5-436F-80DE-942E8F2C3372}" destId="{C0000994-F2C5-4268-AE05-CB7D0F48E78A}" srcOrd="0" destOrd="0" presId="urn:microsoft.com/office/officeart/2005/8/layout/StepDownProcess"/>
    <dgm:cxn modelId="{D78A91F6-B8CA-4861-A79B-859665145FC7}" srcId="{6A57A1EB-BC7D-4D32-8176-490528704F41}" destId="{BC7CE833-A735-450C-B351-117AD50A224F}" srcOrd="0" destOrd="0" parTransId="{FCB5D50A-C371-4E9D-99E8-2DB11DE1C8BE}" sibTransId="{E4BE5154-1A3E-4F32-9EB9-C468FF96E61F}"/>
    <dgm:cxn modelId="{3A9A9A96-5968-4B24-A161-8E5F1F1F83AF}" srcId="{C2556613-B6C5-436F-80DE-942E8F2C3372}" destId="{69D7E2C5-18BA-4AE6-980F-BECA788C831D}" srcOrd="0" destOrd="0" parTransId="{6523A3AB-9883-4A79-B13A-38FC7F7C4ADC}" sibTransId="{ACA92775-C269-4074-91BF-0DFD0C79FA5C}"/>
    <dgm:cxn modelId="{8F754273-2F0E-4752-B4B8-D91A677D9B91}" type="presOf" srcId="{69D7E2C5-18BA-4AE6-980F-BECA788C831D}" destId="{96E1AF0B-4B6D-4303-9542-223D6AA01F1C}" srcOrd="0" destOrd="0" presId="urn:microsoft.com/office/officeart/2005/8/layout/StepDownProcess"/>
    <dgm:cxn modelId="{F3F45F4F-C8D2-41EE-AD9A-22747E56DC9B}" srcId="{3097E80C-E98C-4AC1-9319-E3A5FD4FD2CD}" destId="{B7F47083-AA23-4971-B8F6-E049055BAE50}" srcOrd="0" destOrd="0" parTransId="{EF68B60F-52AF-41A8-9149-A1CA3D27E639}" sibTransId="{2B8A7147-0DC3-4F53-86E1-7E85A1B565D1}"/>
    <dgm:cxn modelId="{3B8346A2-A070-4584-A0E5-B00B8558B74D}" type="presParOf" srcId="{D2DD9580-A6E2-47CC-B98B-390FB9E7FB20}" destId="{3ADA8F1A-C291-4B01-BFDA-4FA4B4F03976}" srcOrd="0" destOrd="0" presId="urn:microsoft.com/office/officeart/2005/8/layout/StepDownProcess"/>
    <dgm:cxn modelId="{88CA4BE4-17A4-4228-845A-CCDF2EC1E268}" type="presParOf" srcId="{3ADA8F1A-C291-4B01-BFDA-4FA4B4F03976}" destId="{E6743789-ECE9-4257-A9BC-445777E52C6B}" srcOrd="0" destOrd="0" presId="urn:microsoft.com/office/officeart/2005/8/layout/StepDownProcess"/>
    <dgm:cxn modelId="{3B39E358-1948-48FD-9716-C738532979B7}" type="presParOf" srcId="{3ADA8F1A-C291-4B01-BFDA-4FA4B4F03976}" destId="{C0000994-F2C5-4268-AE05-CB7D0F48E78A}" srcOrd="1" destOrd="0" presId="urn:microsoft.com/office/officeart/2005/8/layout/StepDownProcess"/>
    <dgm:cxn modelId="{911E5ED9-F489-4981-9E1C-971532808C51}" type="presParOf" srcId="{3ADA8F1A-C291-4B01-BFDA-4FA4B4F03976}" destId="{96E1AF0B-4B6D-4303-9542-223D6AA01F1C}" srcOrd="2" destOrd="0" presId="urn:microsoft.com/office/officeart/2005/8/layout/StepDownProcess"/>
    <dgm:cxn modelId="{C86C70A7-C387-4D75-BD60-C3F541E4F7B0}" type="presParOf" srcId="{D2DD9580-A6E2-47CC-B98B-390FB9E7FB20}" destId="{A10C60F9-D905-440E-9A0D-F7220AAEEE0A}" srcOrd="1" destOrd="0" presId="urn:microsoft.com/office/officeart/2005/8/layout/StepDownProcess"/>
    <dgm:cxn modelId="{6B1E2323-2561-42B4-8D85-BDD01044DF4B}" type="presParOf" srcId="{D2DD9580-A6E2-47CC-B98B-390FB9E7FB20}" destId="{0DF588A1-2131-4ABB-9B66-13F29E7A9959}" srcOrd="2" destOrd="0" presId="urn:microsoft.com/office/officeart/2005/8/layout/StepDownProcess"/>
    <dgm:cxn modelId="{965E8157-5A40-4580-86CD-6202A183E168}" type="presParOf" srcId="{0DF588A1-2131-4ABB-9B66-13F29E7A9959}" destId="{5CFAD879-984F-4F73-BBD3-143CA6864BCF}" srcOrd="0" destOrd="0" presId="urn:microsoft.com/office/officeart/2005/8/layout/StepDownProcess"/>
    <dgm:cxn modelId="{F934D11D-BC30-48C7-8BC9-2CD9E353FBF1}" type="presParOf" srcId="{0DF588A1-2131-4ABB-9B66-13F29E7A9959}" destId="{355F0CFD-356C-4468-8AF4-3A2925504916}" srcOrd="1" destOrd="0" presId="urn:microsoft.com/office/officeart/2005/8/layout/StepDownProcess"/>
    <dgm:cxn modelId="{548D44C5-AE5D-4851-9620-B90961FE01FD}" type="presParOf" srcId="{0DF588A1-2131-4ABB-9B66-13F29E7A9959}" destId="{C260FFE2-3050-4EF1-B37B-69BA0172C11F}" srcOrd="2" destOrd="0" presId="urn:microsoft.com/office/officeart/2005/8/layout/StepDownProcess"/>
    <dgm:cxn modelId="{6B638098-643A-4A35-A8C9-642EBA8AC3EC}" type="presParOf" srcId="{D2DD9580-A6E2-47CC-B98B-390FB9E7FB20}" destId="{CF938D56-0FFE-49D9-8575-6E5BC66F8CC9}" srcOrd="3" destOrd="0" presId="urn:microsoft.com/office/officeart/2005/8/layout/StepDownProcess"/>
    <dgm:cxn modelId="{9AC11C84-CA92-44BB-A2C7-A4E4999A1AC9}" type="presParOf" srcId="{D2DD9580-A6E2-47CC-B98B-390FB9E7FB20}" destId="{0EE19453-4730-4024-9264-77F6C2BC4A02}" srcOrd="4" destOrd="0" presId="urn:microsoft.com/office/officeart/2005/8/layout/StepDownProcess"/>
    <dgm:cxn modelId="{8B718337-B23B-412B-A56E-104B95E240DA}" type="presParOf" srcId="{0EE19453-4730-4024-9264-77F6C2BC4A02}" destId="{85748B58-9E10-4061-BCF7-6F198DCEB570}" srcOrd="0" destOrd="0" presId="urn:microsoft.com/office/officeart/2005/8/layout/StepDownProcess"/>
    <dgm:cxn modelId="{E43512EA-DDBF-4BE9-9C8E-3F10DC033750}" type="presParOf" srcId="{0EE19453-4730-4024-9264-77F6C2BC4A02}" destId="{CE364062-4811-4F4D-9417-1032C07CC0DD}"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8AE27D-04EF-4702-A772-D86B19A1E07A}" type="doc">
      <dgm:prSet loTypeId="urn:microsoft.com/office/officeart/2011/layout/InterconnectedBlockProcess" loCatId="process" qsTypeId="urn:microsoft.com/office/officeart/2005/8/quickstyle/simple1" qsCatId="simple" csTypeId="urn:microsoft.com/office/officeart/2005/8/colors/colorful4" csCatId="colorful" phldr="1"/>
      <dgm:spPr/>
      <dgm:t>
        <a:bodyPr/>
        <a:lstStyle/>
        <a:p>
          <a:endParaRPr lang="en-GB"/>
        </a:p>
      </dgm:t>
    </dgm:pt>
    <dgm:pt modelId="{710F3C79-0DFB-4ACF-821B-ED2D6F161816}">
      <dgm:prSet phldrT="[Text]"/>
      <dgm:spPr/>
      <dgm:t>
        <a:bodyPr/>
        <a:lstStyle/>
        <a:p>
          <a:r>
            <a:rPr lang="en-GB" dirty="0" smtClean="0"/>
            <a:t>Step 1</a:t>
          </a:r>
          <a:endParaRPr lang="en-GB" dirty="0"/>
        </a:p>
      </dgm:t>
    </dgm:pt>
    <dgm:pt modelId="{BD7403BF-665E-4FD6-A219-5184BF680FE9}" type="parTrans" cxnId="{D7581CBE-10A0-4DA8-8E00-44F408F8557F}">
      <dgm:prSet/>
      <dgm:spPr/>
      <dgm:t>
        <a:bodyPr/>
        <a:lstStyle/>
        <a:p>
          <a:endParaRPr lang="en-GB"/>
        </a:p>
      </dgm:t>
    </dgm:pt>
    <dgm:pt modelId="{362308D7-A0FC-48F3-BF4F-92EA26FDFA94}" type="sibTrans" cxnId="{D7581CBE-10A0-4DA8-8E00-44F408F8557F}">
      <dgm:prSet/>
      <dgm:spPr/>
      <dgm:t>
        <a:bodyPr/>
        <a:lstStyle/>
        <a:p>
          <a:endParaRPr lang="en-GB"/>
        </a:p>
      </dgm:t>
    </dgm:pt>
    <dgm:pt modelId="{E36D3BDD-5706-4137-85B0-DFC22497E000}">
      <dgm:prSet phldrT="[Text]"/>
      <dgm:spPr/>
      <dgm:t>
        <a:bodyPr/>
        <a:lstStyle/>
        <a:p>
          <a:pPr algn="ctr"/>
          <a:r>
            <a:rPr lang="en-GB" dirty="0" smtClean="0"/>
            <a:t>Teacher poses a question with four possible answers – A, B, C and D.</a:t>
          </a:r>
          <a:endParaRPr lang="en-GB" dirty="0"/>
        </a:p>
      </dgm:t>
    </dgm:pt>
    <dgm:pt modelId="{84B5562D-2BBF-488B-9EC9-C5C7E132BAA1}" type="parTrans" cxnId="{A71E7EC1-D248-4430-906D-055E050C5264}">
      <dgm:prSet/>
      <dgm:spPr/>
      <dgm:t>
        <a:bodyPr/>
        <a:lstStyle/>
        <a:p>
          <a:endParaRPr lang="en-GB"/>
        </a:p>
      </dgm:t>
    </dgm:pt>
    <dgm:pt modelId="{472B1F74-6A7E-4217-921C-BB3919535FE2}" type="sibTrans" cxnId="{A71E7EC1-D248-4430-906D-055E050C5264}">
      <dgm:prSet/>
      <dgm:spPr/>
      <dgm:t>
        <a:bodyPr/>
        <a:lstStyle/>
        <a:p>
          <a:endParaRPr lang="en-GB"/>
        </a:p>
      </dgm:t>
    </dgm:pt>
    <dgm:pt modelId="{E988E6A6-43CA-4C4B-823C-FBD666598CA5}">
      <dgm:prSet phldrT="[Text]"/>
      <dgm:spPr/>
      <dgm:t>
        <a:bodyPr/>
        <a:lstStyle/>
        <a:p>
          <a:r>
            <a:rPr lang="en-GB" dirty="0" smtClean="0"/>
            <a:t>Step 2</a:t>
          </a:r>
          <a:endParaRPr lang="en-GB" dirty="0"/>
        </a:p>
      </dgm:t>
    </dgm:pt>
    <dgm:pt modelId="{E3FB699D-4274-43E6-BB66-9488F1397A01}" type="parTrans" cxnId="{9D2406DB-D8CB-40B0-8788-A9FAF718D20D}">
      <dgm:prSet/>
      <dgm:spPr/>
      <dgm:t>
        <a:bodyPr/>
        <a:lstStyle/>
        <a:p>
          <a:endParaRPr lang="en-GB"/>
        </a:p>
      </dgm:t>
    </dgm:pt>
    <dgm:pt modelId="{91447B83-7E15-4280-A89B-DECE68047A6A}" type="sibTrans" cxnId="{9D2406DB-D8CB-40B0-8788-A9FAF718D20D}">
      <dgm:prSet/>
      <dgm:spPr/>
      <dgm:t>
        <a:bodyPr/>
        <a:lstStyle/>
        <a:p>
          <a:endParaRPr lang="en-GB"/>
        </a:p>
      </dgm:t>
    </dgm:pt>
    <dgm:pt modelId="{77C911B2-47D2-4C1A-BDB5-119582C0CD00}">
      <dgm:prSet phldrT="[Text]"/>
      <dgm:spPr/>
      <dgm:t>
        <a:bodyPr/>
        <a:lstStyle/>
        <a:p>
          <a:pPr algn="ctr"/>
          <a:r>
            <a:rPr lang="en-GB" dirty="0" smtClean="0"/>
            <a:t>Students hold up a card to indicate what they think is the correct answer.</a:t>
          </a:r>
          <a:endParaRPr lang="en-GB" dirty="0"/>
        </a:p>
      </dgm:t>
    </dgm:pt>
    <dgm:pt modelId="{C25EA165-C9B9-4D65-9618-C7A3DF41ED2B}" type="parTrans" cxnId="{B36443DD-C3A3-4B7F-84EB-8CBE5843B25B}">
      <dgm:prSet/>
      <dgm:spPr/>
      <dgm:t>
        <a:bodyPr/>
        <a:lstStyle/>
        <a:p>
          <a:endParaRPr lang="en-GB"/>
        </a:p>
      </dgm:t>
    </dgm:pt>
    <dgm:pt modelId="{9F7984F2-2957-4ECD-B438-BB1E5248AFEA}" type="sibTrans" cxnId="{B36443DD-C3A3-4B7F-84EB-8CBE5843B25B}">
      <dgm:prSet/>
      <dgm:spPr/>
      <dgm:t>
        <a:bodyPr/>
        <a:lstStyle/>
        <a:p>
          <a:endParaRPr lang="en-GB"/>
        </a:p>
      </dgm:t>
    </dgm:pt>
    <dgm:pt modelId="{AB881815-FAC8-4B3D-9B06-6C8BB000EA67}">
      <dgm:prSet phldrT="[Text]"/>
      <dgm:spPr/>
      <dgm:t>
        <a:bodyPr/>
        <a:lstStyle/>
        <a:p>
          <a:r>
            <a:rPr lang="en-GB" dirty="0" smtClean="0"/>
            <a:t>Step 3</a:t>
          </a:r>
          <a:endParaRPr lang="en-GB" dirty="0"/>
        </a:p>
      </dgm:t>
    </dgm:pt>
    <dgm:pt modelId="{C0EBE55B-ADA4-4723-9DD1-5792927136DD}" type="parTrans" cxnId="{0D20271B-D7E9-40D0-8EAC-09E9121D90E1}">
      <dgm:prSet/>
      <dgm:spPr/>
      <dgm:t>
        <a:bodyPr/>
        <a:lstStyle/>
        <a:p>
          <a:endParaRPr lang="en-GB"/>
        </a:p>
      </dgm:t>
    </dgm:pt>
    <dgm:pt modelId="{AB3AF907-5E77-47D5-973B-780415C07AF8}" type="sibTrans" cxnId="{0D20271B-D7E9-40D0-8EAC-09E9121D90E1}">
      <dgm:prSet/>
      <dgm:spPr/>
      <dgm:t>
        <a:bodyPr/>
        <a:lstStyle/>
        <a:p>
          <a:endParaRPr lang="en-GB"/>
        </a:p>
      </dgm:t>
    </dgm:pt>
    <dgm:pt modelId="{025FFD45-CCF8-4B40-AFB5-A65E46D84AD0}">
      <dgm:prSet phldrT="[Text]"/>
      <dgm:spPr/>
      <dgm:t>
        <a:bodyPr/>
        <a:lstStyle/>
        <a:p>
          <a:pPr algn="ctr"/>
          <a:r>
            <a:rPr lang="en-GB" dirty="0" smtClean="0"/>
            <a:t>Teacher uses the information to adapt the lesson. They might speed things up, slow them down or re-teach an idea.</a:t>
          </a:r>
          <a:endParaRPr lang="en-GB" dirty="0"/>
        </a:p>
      </dgm:t>
    </dgm:pt>
    <dgm:pt modelId="{39AF234D-A9C3-4DCC-9160-12DEEC79EBFA}" type="parTrans" cxnId="{124BBCE0-0712-43B6-B3CC-3BB84E467B2B}">
      <dgm:prSet/>
      <dgm:spPr/>
      <dgm:t>
        <a:bodyPr/>
        <a:lstStyle/>
        <a:p>
          <a:endParaRPr lang="en-GB"/>
        </a:p>
      </dgm:t>
    </dgm:pt>
    <dgm:pt modelId="{14F050AD-8533-4951-A6BA-064A2B2E76A7}" type="sibTrans" cxnId="{124BBCE0-0712-43B6-B3CC-3BB84E467B2B}">
      <dgm:prSet/>
      <dgm:spPr/>
      <dgm:t>
        <a:bodyPr/>
        <a:lstStyle/>
        <a:p>
          <a:endParaRPr lang="en-GB"/>
        </a:p>
      </dgm:t>
    </dgm:pt>
    <dgm:pt modelId="{F5582A05-DB3E-405C-929B-BAE47E67C267}" type="pres">
      <dgm:prSet presAssocID="{978AE27D-04EF-4702-A772-D86B19A1E07A}" presName="Name0" presStyleCnt="0">
        <dgm:presLayoutVars>
          <dgm:chMax val="7"/>
          <dgm:chPref val="5"/>
          <dgm:dir/>
          <dgm:animOne val="branch"/>
          <dgm:animLvl val="lvl"/>
        </dgm:presLayoutVars>
      </dgm:prSet>
      <dgm:spPr/>
      <dgm:t>
        <a:bodyPr/>
        <a:lstStyle/>
        <a:p>
          <a:endParaRPr lang="en-GB"/>
        </a:p>
      </dgm:t>
    </dgm:pt>
    <dgm:pt modelId="{253BEB0C-F4E2-446D-9C17-5F59540DAE82}" type="pres">
      <dgm:prSet presAssocID="{AB881815-FAC8-4B3D-9B06-6C8BB000EA67}" presName="ChildAccent3" presStyleCnt="0"/>
      <dgm:spPr/>
      <dgm:t>
        <a:bodyPr/>
        <a:lstStyle/>
        <a:p>
          <a:endParaRPr lang="en-GB"/>
        </a:p>
      </dgm:t>
    </dgm:pt>
    <dgm:pt modelId="{54AB1F79-D3D5-4108-9BCB-0BA5E6F09AD0}" type="pres">
      <dgm:prSet presAssocID="{AB881815-FAC8-4B3D-9B06-6C8BB000EA67}" presName="ChildAccent" presStyleLbl="alignImgPlace1" presStyleIdx="0" presStyleCnt="3"/>
      <dgm:spPr/>
      <dgm:t>
        <a:bodyPr/>
        <a:lstStyle/>
        <a:p>
          <a:endParaRPr lang="en-GB"/>
        </a:p>
      </dgm:t>
    </dgm:pt>
    <dgm:pt modelId="{81AA884F-15A1-45CB-BF1B-E833AE8B6683}" type="pres">
      <dgm:prSet presAssocID="{AB881815-FAC8-4B3D-9B06-6C8BB000EA67}" presName="Child3" presStyleLbl="revTx" presStyleIdx="0" presStyleCnt="0">
        <dgm:presLayoutVars>
          <dgm:chMax val="0"/>
          <dgm:chPref val="0"/>
          <dgm:bulletEnabled val="1"/>
        </dgm:presLayoutVars>
      </dgm:prSet>
      <dgm:spPr/>
      <dgm:t>
        <a:bodyPr/>
        <a:lstStyle/>
        <a:p>
          <a:endParaRPr lang="en-GB"/>
        </a:p>
      </dgm:t>
    </dgm:pt>
    <dgm:pt modelId="{FFB5ADEB-439E-45F1-BBC8-54001DAD82C1}" type="pres">
      <dgm:prSet presAssocID="{AB881815-FAC8-4B3D-9B06-6C8BB000EA67}" presName="Parent3" presStyleLbl="node1" presStyleIdx="0" presStyleCnt="3">
        <dgm:presLayoutVars>
          <dgm:chMax val="2"/>
          <dgm:chPref val="1"/>
          <dgm:bulletEnabled val="1"/>
        </dgm:presLayoutVars>
      </dgm:prSet>
      <dgm:spPr/>
      <dgm:t>
        <a:bodyPr/>
        <a:lstStyle/>
        <a:p>
          <a:endParaRPr lang="en-GB"/>
        </a:p>
      </dgm:t>
    </dgm:pt>
    <dgm:pt modelId="{4F8C2643-A0A7-4735-AE8E-36455EEFFA86}" type="pres">
      <dgm:prSet presAssocID="{E988E6A6-43CA-4C4B-823C-FBD666598CA5}" presName="ChildAccent2" presStyleCnt="0"/>
      <dgm:spPr/>
      <dgm:t>
        <a:bodyPr/>
        <a:lstStyle/>
        <a:p>
          <a:endParaRPr lang="en-GB"/>
        </a:p>
      </dgm:t>
    </dgm:pt>
    <dgm:pt modelId="{DCA4E6BA-748C-49E0-A1A0-881766ED155B}" type="pres">
      <dgm:prSet presAssocID="{E988E6A6-43CA-4C4B-823C-FBD666598CA5}" presName="ChildAccent" presStyleLbl="alignImgPlace1" presStyleIdx="1" presStyleCnt="3"/>
      <dgm:spPr/>
      <dgm:t>
        <a:bodyPr/>
        <a:lstStyle/>
        <a:p>
          <a:endParaRPr lang="en-GB"/>
        </a:p>
      </dgm:t>
    </dgm:pt>
    <dgm:pt modelId="{C42EC51C-FBBB-4294-A42E-5E0A23858071}" type="pres">
      <dgm:prSet presAssocID="{E988E6A6-43CA-4C4B-823C-FBD666598CA5}" presName="Child2" presStyleLbl="revTx" presStyleIdx="0" presStyleCnt="0">
        <dgm:presLayoutVars>
          <dgm:chMax val="0"/>
          <dgm:chPref val="0"/>
          <dgm:bulletEnabled val="1"/>
        </dgm:presLayoutVars>
      </dgm:prSet>
      <dgm:spPr/>
      <dgm:t>
        <a:bodyPr/>
        <a:lstStyle/>
        <a:p>
          <a:endParaRPr lang="en-GB"/>
        </a:p>
      </dgm:t>
    </dgm:pt>
    <dgm:pt modelId="{0A3C1933-9083-4727-9F03-8D7C3C206D1D}" type="pres">
      <dgm:prSet presAssocID="{E988E6A6-43CA-4C4B-823C-FBD666598CA5}" presName="Parent2" presStyleLbl="node1" presStyleIdx="1" presStyleCnt="3">
        <dgm:presLayoutVars>
          <dgm:chMax val="2"/>
          <dgm:chPref val="1"/>
          <dgm:bulletEnabled val="1"/>
        </dgm:presLayoutVars>
      </dgm:prSet>
      <dgm:spPr/>
      <dgm:t>
        <a:bodyPr/>
        <a:lstStyle/>
        <a:p>
          <a:endParaRPr lang="en-GB"/>
        </a:p>
      </dgm:t>
    </dgm:pt>
    <dgm:pt modelId="{6EEA6797-FD6C-4E7D-B59A-906C203812FE}" type="pres">
      <dgm:prSet presAssocID="{710F3C79-0DFB-4ACF-821B-ED2D6F161816}" presName="ChildAccent1" presStyleCnt="0"/>
      <dgm:spPr/>
      <dgm:t>
        <a:bodyPr/>
        <a:lstStyle/>
        <a:p>
          <a:endParaRPr lang="en-GB"/>
        </a:p>
      </dgm:t>
    </dgm:pt>
    <dgm:pt modelId="{3988449F-B802-443D-8114-682A7A557023}" type="pres">
      <dgm:prSet presAssocID="{710F3C79-0DFB-4ACF-821B-ED2D6F161816}" presName="ChildAccent" presStyleLbl="alignImgPlace1" presStyleIdx="2" presStyleCnt="3"/>
      <dgm:spPr/>
      <dgm:t>
        <a:bodyPr/>
        <a:lstStyle/>
        <a:p>
          <a:endParaRPr lang="en-GB"/>
        </a:p>
      </dgm:t>
    </dgm:pt>
    <dgm:pt modelId="{58E1E1A8-CBA4-493B-9909-7DD1B9686257}" type="pres">
      <dgm:prSet presAssocID="{710F3C79-0DFB-4ACF-821B-ED2D6F161816}" presName="Child1" presStyleLbl="revTx" presStyleIdx="0" presStyleCnt="0">
        <dgm:presLayoutVars>
          <dgm:chMax val="0"/>
          <dgm:chPref val="0"/>
          <dgm:bulletEnabled val="1"/>
        </dgm:presLayoutVars>
      </dgm:prSet>
      <dgm:spPr/>
      <dgm:t>
        <a:bodyPr/>
        <a:lstStyle/>
        <a:p>
          <a:endParaRPr lang="en-GB"/>
        </a:p>
      </dgm:t>
    </dgm:pt>
    <dgm:pt modelId="{384BD61F-021B-4A8A-9142-F8FE5EEDED35}" type="pres">
      <dgm:prSet presAssocID="{710F3C79-0DFB-4ACF-821B-ED2D6F161816}" presName="Parent1" presStyleLbl="node1" presStyleIdx="2" presStyleCnt="3">
        <dgm:presLayoutVars>
          <dgm:chMax val="2"/>
          <dgm:chPref val="1"/>
          <dgm:bulletEnabled val="1"/>
        </dgm:presLayoutVars>
      </dgm:prSet>
      <dgm:spPr/>
      <dgm:t>
        <a:bodyPr/>
        <a:lstStyle/>
        <a:p>
          <a:endParaRPr lang="en-GB"/>
        </a:p>
      </dgm:t>
    </dgm:pt>
  </dgm:ptLst>
  <dgm:cxnLst>
    <dgm:cxn modelId="{CF23BFB2-F63D-42A7-9B79-E1D410D06853}" type="presOf" srcId="{025FFD45-CCF8-4B40-AFB5-A65E46D84AD0}" destId="{81AA884F-15A1-45CB-BF1B-E833AE8B6683}" srcOrd="1" destOrd="0" presId="urn:microsoft.com/office/officeart/2011/layout/InterconnectedBlockProcess"/>
    <dgm:cxn modelId="{B36443DD-C3A3-4B7F-84EB-8CBE5843B25B}" srcId="{E988E6A6-43CA-4C4B-823C-FBD666598CA5}" destId="{77C911B2-47D2-4C1A-BDB5-119582C0CD00}" srcOrd="0" destOrd="0" parTransId="{C25EA165-C9B9-4D65-9618-C7A3DF41ED2B}" sibTransId="{9F7984F2-2957-4ECD-B438-BB1E5248AFEA}"/>
    <dgm:cxn modelId="{124BBCE0-0712-43B6-B3CC-3BB84E467B2B}" srcId="{AB881815-FAC8-4B3D-9B06-6C8BB000EA67}" destId="{025FFD45-CCF8-4B40-AFB5-A65E46D84AD0}" srcOrd="0" destOrd="0" parTransId="{39AF234D-A9C3-4DCC-9160-12DEEC79EBFA}" sibTransId="{14F050AD-8533-4951-A6BA-064A2B2E76A7}"/>
    <dgm:cxn modelId="{105D459D-8DA1-42C9-B414-A3105575580C}" type="presOf" srcId="{E36D3BDD-5706-4137-85B0-DFC22497E000}" destId="{3988449F-B802-443D-8114-682A7A557023}" srcOrd="0" destOrd="0" presId="urn:microsoft.com/office/officeart/2011/layout/InterconnectedBlockProcess"/>
    <dgm:cxn modelId="{D7581CBE-10A0-4DA8-8E00-44F408F8557F}" srcId="{978AE27D-04EF-4702-A772-D86B19A1E07A}" destId="{710F3C79-0DFB-4ACF-821B-ED2D6F161816}" srcOrd="0" destOrd="0" parTransId="{BD7403BF-665E-4FD6-A219-5184BF680FE9}" sibTransId="{362308D7-A0FC-48F3-BF4F-92EA26FDFA94}"/>
    <dgm:cxn modelId="{A71E7EC1-D248-4430-906D-055E050C5264}" srcId="{710F3C79-0DFB-4ACF-821B-ED2D6F161816}" destId="{E36D3BDD-5706-4137-85B0-DFC22497E000}" srcOrd="0" destOrd="0" parTransId="{84B5562D-2BBF-488B-9EC9-C5C7E132BAA1}" sibTransId="{472B1F74-6A7E-4217-921C-BB3919535FE2}"/>
    <dgm:cxn modelId="{0D20271B-D7E9-40D0-8EAC-09E9121D90E1}" srcId="{978AE27D-04EF-4702-A772-D86B19A1E07A}" destId="{AB881815-FAC8-4B3D-9B06-6C8BB000EA67}" srcOrd="2" destOrd="0" parTransId="{C0EBE55B-ADA4-4723-9DD1-5792927136DD}" sibTransId="{AB3AF907-5E77-47D5-973B-780415C07AF8}"/>
    <dgm:cxn modelId="{66964FB0-1E09-4294-8D53-14FBDFDCB1F8}" type="presOf" srcId="{978AE27D-04EF-4702-A772-D86B19A1E07A}" destId="{F5582A05-DB3E-405C-929B-BAE47E67C267}" srcOrd="0" destOrd="0" presId="urn:microsoft.com/office/officeart/2011/layout/InterconnectedBlockProcess"/>
    <dgm:cxn modelId="{38EC058A-E21F-479F-A504-0037CDEE9982}" type="presOf" srcId="{77C911B2-47D2-4C1A-BDB5-119582C0CD00}" destId="{DCA4E6BA-748C-49E0-A1A0-881766ED155B}" srcOrd="0" destOrd="0" presId="urn:microsoft.com/office/officeart/2011/layout/InterconnectedBlockProcess"/>
    <dgm:cxn modelId="{C3808EEE-DDFB-48C1-993C-623C86685D72}" type="presOf" srcId="{025FFD45-CCF8-4B40-AFB5-A65E46D84AD0}" destId="{54AB1F79-D3D5-4108-9BCB-0BA5E6F09AD0}" srcOrd="0" destOrd="0" presId="urn:microsoft.com/office/officeart/2011/layout/InterconnectedBlockProcess"/>
    <dgm:cxn modelId="{6CD8DBA4-D25A-4E60-8644-4C9B84F75C44}" type="presOf" srcId="{710F3C79-0DFB-4ACF-821B-ED2D6F161816}" destId="{384BD61F-021B-4A8A-9142-F8FE5EEDED35}" srcOrd="0" destOrd="0" presId="urn:microsoft.com/office/officeart/2011/layout/InterconnectedBlockProcess"/>
    <dgm:cxn modelId="{2EC486B4-B91A-496D-84B5-CAC503E5A3FD}" type="presOf" srcId="{E36D3BDD-5706-4137-85B0-DFC22497E000}" destId="{58E1E1A8-CBA4-493B-9909-7DD1B9686257}" srcOrd="1" destOrd="0" presId="urn:microsoft.com/office/officeart/2011/layout/InterconnectedBlockProcess"/>
    <dgm:cxn modelId="{FE889407-C405-4E5D-B740-E84801701838}" type="presOf" srcId="{AB881815-FAC8-4B3D-9B06-6C8BB000EA67}" destId="{FFB5ADEB-439E-45F1-BBC8-54001DAD82C1}" srcOrd="0" destOrd="0" presId="urn:microsoft.com/office/officeart/2011/layout/InterconnectedBlockProcess"/>
    <dgm:cxn modelId="{E4C46118-D528-406F-AF12-69FF6C351228}" type="presOf" srcId="{E988E6A6-43CA-4C4B-823C-FBD666598CA5}" destId="{0A3C1933-9083-4727-9F03-8D7C3C206D1D}" srcOrd="0" destOrd="0" presId="urn:microsoft.com/office/officeart/2011/layout/InterconnectedBlockProcess"/>
    <dgm:cxn modelId="{F68FE42B-2EAE-49DB-A773-84E20E2A3947}" type="presOf" srcId="{77C911B2-47D2-4C1A-BDB5-119582C0CD00}" destId="{C42EC51C-FBBB-4294-A42E-5E0A23858071}" srcOrd="1" destOrd="0" presId="urn:microsoft.com/office/officeart/2011/layout/InterconnectedBlockProcess"/>
    <dgm:cxn modelId="{9D2406DB-D8CB-40B0-8788-A9FAF718D20D}" srcId="{978AE27D-04EF-4702-A772-D86B19A1E07A}" destId="{E988E6A6-43CA-4C4B-823C-FBD666598CA5}" srcOrd="1" destOrd="0" parTransId="{E3FB699D-4274-43E6-BB66-9488F1397A01}" sibTransId="{91447B83-7E15-4280-A89B-DECE68047A6A}"/>
    <dgm:cxn modelId="{99AD52CD-48EF-422D-9FF2-8335B2B5EBA1}" type="presParOf" srcId="{F5582A05-DB3E-405C-929B-BAE47E67C267}" destId="{253BEB0C-F4E2-446D-9C17-5F59540DAE82}" srcOrd="0" destOrd="0" presId="urn:microsoft.com/office/officeart/2011/layout/InterconnectedBlockProcess"/>
    <dgm:cxn modelId="{1C4BBFE3-45F9-4999-AED4-A61F47E75B3B}" type="presParOf" srcId="{253BEB0C-F4E2-446D-9C17-5F59540DAE82}" destId="{54AB1F79-D3D5-4108-9BCB-0BA5E6F09AD0}" srcOrd="0" destOrd="0" presId="urn:microsoft.com/office/officeart/2011/layout/InterconnectedBlockProcess"/>
    <dgm:cxn modelId="{15CE6F58-4C92-47AD-AED8-1D582ACC36B9}" type="presParOf" srcId="{F5582A05-DB3E-405C-929B-BAE47E67C267}" destId="{81AA884F-15A1-45CB-BF1B-E833AE8B6683}" srcOrd="1" destOrd="0" presId="urn:microsoft.com/office/officeart/2011/layout/InterconnectedBlockProcess"/>
    <dgm:cxn modelId="{1F203A59-B443-4C8A-AA19-EDB11E690C26}" type="presParOf" srcId="{F5582A05-DB3E-405C-929B-BAE47E67C267}" destId="{FFB5ADEB-439E-45F1-BBC8-54001DAD82C1}" srcOrd="2" destOrd="0" presId="urn:microsoft.com/office/officeart/2011/layout/InterconnectedBlockProcess"/>
    <dgm:cxn modelId="{9EC9132A-40FE-44DF-8232-66C31869DF13}" type="presParOf" srcId="{F5582A05-DB3E-405C-929B-BAE47E67C267}" destId="{4F8C2643-A0A7-4735-AE8E-36455EEFFA86}" srcOrd="3" destOrd="0" presId="urn:microsoft.com/office/officeart/2011/layout/InterconnectedBlockProcess"/>
    <dgm:cxn modelId="{3AC9B75E-5C87-418B-95C9-10A00B920A0F}" type="presParOf" srcId="{4F8C2643-A0A7-4735-AE8E-36455EEFFA86}" destId="{DCA4E6BA-748C-49E0-A1A0-881766ED155B}" srcOrd="0" destOrd="0" presId="urn:microsoft.com/office/officeart/2011/layout/InterconnectedBlockProcess"/>
    <dgm:cxn modelId="{6E948F58-9FA8-490B-9FD8-5F824A9DC5DE}" type="presParOf" srcId="{F5582A05-DB3E-405C-929B-BAE47E67C267}" destId="{C42EC51C-FBBB-4294-A42E-5E0A23858071}" srcOrd="4" destOrd="0" presId="urn:microsoft.com/office/officeart/2011/layout/InterconnectedBlockProcess"/>
    <dgm:cxn modelId="{28650E09-8D97-4E39-A064-B893491DD3C9}" type="presParOf" srcId="{F5582A05-DB3E-405C-929B-BAE47E67C267}" destId="{0A3C1933-9083-4727-9F03-8D7C3C206D1D}" srcOrd="5" destOrd="0" presId="urn:microsoft.com/office/officeart/2011/layout/InterconnectedBlockProcess"/>
    <dgm:cxn modelId="{FB130513-A5FD-42F1-A408-DFF7E8650FEB}" type="presParOf" srcId="{F5582A05-DB3E-405C-929B-BAE47E67C267}" destId="{6EEA6797-FD6C-4E7D-B59A-906C203812FE}" srcOrd="6" destOrd="0" presId="urn:microsoft.com/office/officeart/2011/layout/InterconnectedBlockProcess"/>
    <dgm:cxn modelId="{F9DC87CB-1609-4BB5-893E-BC1BB1F0A8B7}" type="presParOf" srcId="{6EEA6797-FD6C-4E7D-B59A-906C203812FE}" destId="{3988449F-B802-443D-8114-682A7A557023}" srcOrd="0" destOrd="0" presId="urn:microsoft.com/office/officeart/2011/layout/InterconnectedBlockProcess"/>
    <dgm:cxn modelId="{7061BFBB-6066-4BD1-93A1-94A20A67FDD4}" type="presParOf" srcId="{F5582A05-DB3E-405C-929B-BAE47E67C267}" destId="{58E1E1A8-CBA4-493B-9909-7DD1B9686257}" srcOrd="7" destOrd="0" presId="urn:microsoft.com/office/officeart/2011/layout/InterconnectedBlockProcess"/>
    <dgm:cxn modelId="{AAC025D8-467F-4E45-AC6C-41722D5EC4E1}" type="presParOf" srcId="{F5582A05-DB3E-405C-929B-BAE47E67C267}" destId="{384BD61F-021B-4A8A-9142-F8FE5EEDED35}" srcOrd="8"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89C91-2C00-48CE-B4ED-4628A909DEDC}" type="doc">
      <dgm:prSet loTypeId="urn:microsoft.com/office/officeart/2005/8/layout/equation2" loCatId="process" qsTypeId="urn:microsoft.com/office/officeart/2005/8/quickstyle/simple1" qsCatId="simple" csTypeId="urn:microsoft.com/office/officeart/2005/8/colors/colorful5" csCatId="colorful" phldr="1"/>
      <dgm:spPr/>
    </dgm:pt>
    <dgm:pt modelId="{91F7CA45-3BB7-4B8B-9C5B-1DE785B92587}">
      <dgm:prSet phldrT="[Text]"/>
      <dgm:spPr/>
      <dgm:t>
        <a:bodyPr/>
        <a:lstStyle/>
        <a:p>
          <a:r>
            <a:rPr lang="en-GB" dirty="0" smtClean="0"/>
            <a:t>Question</a:t>
          </a:r>
          <a:endParaRPr lang="en-GB" dirty="0"/>
        </a:p>
      </dgm:t>
    </dgm:pt>
    <dgm:pt modelId="{A3D6813C-2416-4395-9827-2070EC993462}" type="parTrans" cxnId="{3FB5FC31-D223-47C3-A732-C07C64D160FC}">
      <dgm:prSet/>
      <dgm:spPr/>
      <dgm:t>
        <a:bodyPr/>
        <a:lstStyle/>
        <a:p>
          <a:endParaRPr lang="en-GB"/>
        </a:p>
      </dgm:t>
    </dgm:pt>
    <dgm:pt modelId="{E714D41C-63DC-4A72-99B0-1189E0E93014}" type="sibTrans" cxnId="{3FB5FC31-D223-47C3-A732-C07C64D160FC}">
      <dgm:prSet/>
      <dgm:spPr/>
      <dgm:t>
        <a:bodyPr/>
        <a:lstStyle/>
        <a:p>
          <a:endParaRPr lang="en-GB"/>
        </a:p>
      </dgm:t>
    </dgm:pt>
    <dgm:pt modelId="{AB0D2B32-F5E6-4BA3-AC3B-C7821B8FA377}">
      <dgm:prSet phldrT="[Text]"/>
      <dgm:spPr/>
      <dgm:t>
        <a:bodyPr/>
        <a:lstStyle/>
        <a:p>
          <a:r>
            <a:rPr lang="en-GB" dirty="0" smtClean="0"/>
            <a:t>Thumbs</a:t>
          </a:r>
          <a:endParaRPr lang="en-GB" dirty="0"/>
        </a:p>
      </dgm:t>
    </dgm:pt>
    <dgm:pt modelId="{7B224A8E-726A-4AD4-A275-DB5AB604A805}" type="parTrans" cxnId="{7CA9719A-4958-470F-B708-6DFAE0DFC718}">
      <dgm:prSet/>
      <dgm:spPr/>
      <dgm:t>
        <a:bodyPr/>
        <a:lstStyle/>
        <a:p>
          <a:endParaRPr lang="en-GB"/>
        </a:p>
      </dgm:t>
    </dgm:pt>
    <dgm:pt modelId="{2EDF7474-4244-4645-A8F4-C2BF9D8E4E93}" type="sibTrans" cxnId="{7CA9719A-4958-470F-B708-6DFAE0DFC718}">
      <dgm:prSet/>
      <dgm:spPr/>
      <dgm:t>
        <a:bodyPr/>
        <a:lstStyle/>
        <a:p>
          <a:endParaRPr lang="en-GB"/>
        </a:p>
      </dgm:t>
    </dgm:pt>
    <dgm:pt modelId="{4F8051C7-691C-4EB4-8C14-FF44AD7474AB}">
      <dgm:prSet phldrT="[Text]"/>
      <dgm:spPr/>
      <dgm:t>
        <a:bodyPr/>
        <a:lstStyle/>
        <a:p>
          <a:r>
            <a:rPr lang="en-GB" dirty="0" smtClean="0"/>
            <a:t>Teacher informed about where students are at</a:t>
          </a:r>
          <a:endParaRPr lang="en-GB" dirty="0"/>
        </a:p>
      </dgm:t>
    </dgm:pt>
    <dgm:pt modelId="{9ADEF565-AE6B-45E5-9F3F-A62FDFA9D898}" type="parTrans" cxnId="{D3468285-9E1C-4303-8EB9-011A9D25CD8C}">
      <dgm:prSet/>
      <dgm:spPr/>
      <dgm:t>
        <a:bodyPr/>
        <a:lstStyle/>
        <a:p>
          <a:endParaRPr lang="en-GB"/>
        </a:p>
      </dgm:t>
    </dgm:pt>
    <dgm:pt modelId="{EDCB4E2D-316E-4558-8464-1A24AD6F3326}" type="sibTrans" cxnId="{D3468285-9E1C-4303-8EB9-011A9D25CD8C}">
      <dgm:prSet/>
      <dgm:spPr/>
      <dgm:t>
        <a:bodyPr/>
        <a:lstStyle/>
        <a:p>
          <a:endParaRPr lang="en-GB"/>
        </a:p>
      </dgm:t>
    </dgm:pt>
    <dgm:pt modelId="{70F9268B-3117-48D4-B145-A151E67B48F1}" type="pres">
      <dgm:prSet presAssocID="{2B189C91-2C00-48CE-B4ED-4628A909DEDC}" presName="Name0" presStyleCnt="0">
        <dgm:presLayoutVars>
          <dgm:dir/>
          <dgm:resizeHandles val="exact"/>
        </dgm:presLayoutVars>
      </dgm:prSet>
      <dgm:spPr/>
    </dgm:pt>
    <dgm:pt modelId="{D81A8F82-3365-45D9-9136-0AA0582D6894}" type="pres">
      <dgm:prSet presAssocID="{2B189C91-2C00-48CE-B4ED-4628A909DEDC}" presName="vNodes" presStyleCnt="0"/>
      <dgm:spPr/>
    </dgm:pt>
    <dgm:pt modelId="{32F9BBDF-0394-47CD-B510-BB503E35B93D}" type="pres">
      <dgm:prSet presAssocID="{91F7CA45-3BB7-4B8B-9C5B-1DE785B92587}" presName="node" presStyleLbl="node1" presStyleIdx="0" presStyleCnt="3">
        <dgm:presLayoutVars>
          <dgm:bulletEnabled val="1"/>
        </dgm:presLayoutVars>
      </dgm:prSet>
      <dgm:spPr/>
      <dgm:t>
        <a:bodyPr/>
        <a:lstStyle/>
        <a:p>
          <a:endParaRPr lang="en-GB"/>
        </a:p>
      </dgm:t>
    </dgm:pt>
    <dgm:pt modelId="{51D59792-ED8C-429B-9338-269ADB3A96A3}" type="pres">
      <dgm:prSet presAssocID="{E714D41C-63DC-4A72-99B0-1189E0E93014}" presName="spacerT" presStyleCnt="0"/>
      <dgm:spPr/>
    </dgm:pt>
    <dgm:pt modelId="{5E7F8458-02C9-4AFE-8A8F-C4B783A651B0}" type="pres">
      <dgm:prSet presAssocID="{E714D41C-63DC-4A72-99B0-1189E0E93014}" presName="sibTrans" presStyleLbl="sibTrans2D1" presStyleIdx="0" presStyleCnt="2"/>
      <dgm:spPr/>
      <dgm:t>
        <a:bodyPr/>
        <a:lstStyle/>
        <a:p>
          <a:endParaRPr lang="en-GB"/>
        </a:p>
      </dgm:t>
    </dgm:pt>
    <dgm:pt modelId="{A408A874-E09B-49EC-B4D6-6F3FE5C69A84}" type="pres">
      <dgm:prSet presAssocID="{E714D41C-63DC-4A72-99B0-1189E0E93014}" presName="spacerB" presStyleCnt="0"/>
      <dgm:spPr/>
    </dgm:pt>
    <dgm:pt modelId="{707C87B2-9D8D-41C4-8F30-D46845F1A075}" type="pres">
      <dgm:prSet presAssocID="{AB0D2B32-F5E6-4BA3-AC3B-C7821B8FA377}" presName="node" presStyleLbl="node1" presStyleIdx="1" presStyleCnt="3">
        <dgm:presLayoutVars>
          <dgm:bulletEnabled val="1"/>
        </dgm:presLayoutVars>
      </dgm:prSet>
      <dgm:spPr/>
      <dgm:t>
        <a:bodyPr/>
        <a:lstStyle/>
        <a:p>
          <a:endParaRPr lang="en-GB"/>
        </a:p>
      </dgm:t>
    </dgm:pt>
    <dgm:pt modelId="{CA210708-4C3D-4A7C-BBFD-C01DC8EC7261}" type="pres">
      <dgm:prSet presAssocID="{2B189C91-2C00-48CE-B4ED-4628A909DEDC}" presName="sibTransLast" presStyleLbl="sibTrans2D1" presStyleIdx="1" presStyleCnt="2"/>
      <dgm:spPr/>
      <dgm:t>
        <a:bodyPr/>
        <a:lstStyle/>
        <a:p>
          <a:endParaRPr lang="en-GB"/>
        </a:p>
      </dgm:t>
    </dgm:pt>
    <dgm:pt modelId="{A76D37E0-93D1-478C-8838-F02E14C6D677}" type="pres">
      <dgm:prSet presAssocID="{2B189C91-2C00-48CE-B4ED-4628A909DEDC}" presName="connectorText" presStyleLbl="sibTrans2D1" presStyleIdx="1" presStyleCnt="2"/>
      <dgm:spPr/>
      <dgm:t>
        <a:bodyPr/>
        <a:lstStyle/>
        <a:p>
          <a:endParaRPr lang="en-GB"/>
        </a:p>
      </dgm:t>
    </dgm:pt>
    <dgm:pt modelId="{5E662627-6C1D-4C9A-A250-B640C225E9E4}" type="pres">
      <dgm:prSet presAssocID="{2B189C91-2C00-48CE-B4ED-4628A909DEDC}" presName="lastNode" presStyleLbl="node1" presStyleIdx="2" presStyleCnt="3">
        <dgm:presLayoutVars>
          <dgm:bulletEnabled val="1"/>
        </dgm:presLayoutVars>
      </dgm:prSet>
      <dgm:spPr/>
      <dgm:t>
        <a:bodyPr/>
        <a:lstStyle/>
        <a:p>
          <a:endParaRPr lang="en-GB"/>
        </a:p>
      </dgm:t>
    </dgm:pt>
  </dgm:ptLst>
  <dgm:cxnLst>
    <dgm:cxn modelId="{D3468285-9E1C-4303-8EB9-011A9D25CD8C}" srcId="{2B189C91-2C00-48CE-B4ED-4628A909DEDC}" destId="{4F8051C7-691C-4EB4-8C14-FF44AD7474AB}" srcOrd="2" destOrd="0" parTransId="{9ADEF565-AE6B-45E5-9F3F-A62FDFA9D898}" sibTransId="{EDCB4E2D-316E-4558-8464-1A24AD6F3326}"/>
    <dgm:cxn modelId="{7CA9719A-4958-470F-B708-6DFAE0DFC718}" srcId="{2B189C91-2C00-48CE-B4ED-4628A909DEDC}" destId="{AB0D2B32-F5E6-4BA3-AC3B-C7821B8FA377}" srcOrd="1" destOrd="0" parTransId="{7B224A8E-726A-4AD4-A275-DB5AB604A805}" sibTransId="{2EDF7474-4244-4645-A8F4-C2BF9D8E4E93}"/>
    <dgm:cxn modelId="{A87F377F-C25F-40A7-BDE5-9C230C0EA319}" type="presOf" srcId="{2B189C91-2C00-48CE-B4ED-4628A909DEDC}" destId="{70F9268B-3117-48D4-B145-A151E67B48F1}" srcOrd="0" destOrd="0" presId="urn:microsoft.com/office/officeart/2005/8/layout/equation2"/>
    <dgm:cxn modelId="{2891DE40-952F-4A01-A635-11A9A73F59F4}" type="presOf" srcId="{2EDF7474-4244-4645-A8F4-C2BF9D8E4E93}" destId="{A76D37E0-93D1-478C-8838-F02E14C6D677}" srcOrd="1" destOrd="0" presId="urn:microsoft.com/office/officeart/2005/8/layout/equation2"/>
    <dgm:cxn modelId="{99860AF0-348C-4312-BA13-7102817A78C3}" type="presOf" srcId="{4F8051C7-691C-4EB4-8C14-FF44AD7474AB}" destId="{5E662627-6C1D-4C9A-A250-B640C225E9E4}" srcOrd="0" destOrd="0" presId="urn:microsoft.com/office/officeart/2005/8/layout/equation2"/>
    <dgm:cxn modelId="{22267998-767B-4E9F-984E-218938B9744A}" type="presOf" srcId="{91F7CA45-3BB7-4B8B-9C5B-1DE785B92587}" destId="{32F9BBDF-0394-47CD-B510-BB503E35B93D}" srcOrd="0" destOrd="0" presId="urn:microsoft.com/office/officeart/2005/8/layout/equation2"/>
    <dgm:cxn modelId="{7BCD295C-FC10-4E15-AFF8-87A6355C2D8B}" type="presOf" srcId="{AB0D2B32-F5E6-4BA3-AC3B-C7821B8FA377}" destId="{707C87B2-9D8D-41C4-8F30-D46845F1A075}" srcOrd="0" destOrd="0" presId="urn:microsoft.com/office/officeart/2005/8/layout/equation2"/>
    <dgm:cxn modelId="{3FB5FC31-D223-47C3-A732-C07C64D160FC}" srcId="{2B189C91-2C00-48CE-B4ED-4628A909DEDC}" destId="{91F7CA45-3BB7-4B8B-9C5B-1DE785B92587}" srcOrd="0" destOrd="0" parTransId="{A3D6813C-2416-4395-9827-2070EC993462}" sibTransId="{E714D41C-63DC-4A72-99B0-1189E0E93014}"/>
    <dgm:cxn modelId="{8472C78B-3452-4325-A463-BCC8CAB9357A}" type="presOf" srcId="{E714D41C-63DC-4A72-99B0-1189E0E93014}" destId="{5E7F8458-02C9-4AFE-8A8F-C4B783A651B0}" srcOrd="0" destOrd="0" presId="urn:microsoft.com/office/officeart/2005/8/layout/equation2"/>
    <dgm:cxn modelId="{4DEECA0E-7D3E-48F5-A13E-A34E623ACC74}" type="presOf" srcId="{2EDF7474-4244-4645-A8F4-C2BF9D8E4E93}" destId="{CA210708-4C3D-4A7C-BBFD-C01DC8EC7261}" srcOrd="0" destOrd="0" presId="urn:microsoft.com/office/officeart/2005/8/layout/equation2"/>
    <dgm:cxn modelId="{6F6B17CE-CFC2-4213-8CDC-E025E28C6029}" type="presParOf" srcId="{70F9268B-3117-48D4-B145-A151E67B48F1}" destId="{D81A8F82-3365-45D9-9136-0AA0582D6894}" srcOrd="0" destOrd="0" presId="urn:microsoft.com/office/officeart/2005/8/layout/equation2"/>
    <dgm:cxn modelId="{95BCC35A-DB8B-4B1F-AFF4-849C6A54205E}" type="presParOf" srcId="{D81A8F82-3365-45D9-9136-0AA0582D6894}" destId="{32F9BBDF-0394-47CD-B510-BB503E35B93D}" srcOrd="0" destOrd="0" presId="urn:microsoft.com/office/officeart/2005/8/layout/equation2"/>
    <dgm:cxn modelId="{65BAB976-63CF-4D76-9E60-EF95ADF844CC}" type="presParOf" srcId="{D81A8F82-3365-45D9-9136-0AA0582D6894}" destId="{51D59792-ED8C-429B-9338-269ADB3A96A3}" srcOrd="1" destOrd="0" presId="urn:microsoft.com/office/officeart/2005/8/layout/equation2"/>
    <dgm:cxn modelId="{A4B3C4DD-40D6-4A8D-B1CD-2F1A43016EBE}" type="presParOf" srcId="{D81A8F82-3365-45D9-9136-0AA0582D6894}" destId="{5E7F8458-02C9-4AFE-8A8F-C4B783A651B0}" srcOrd="2" destOrd="0" presId="urn:microsoft.com/office/officeart/2005/8/layout/equation2"/>
    <dgm:cxn modelId="{89F440F8-F1E7-4DDA-B5C9-03D6FE6B0C3A}" type="presParOf" srcId="{D81A8F82-3365-45D9-9136-0AA0582D6894}" destId="{A408A874-E09B-49EC-B4D6-6F3FE5C69A84}" srcOrd="3" destOrd="0" presId="urn:microsoft.com/office/officeart/2005/8/layout/equation2"/>
    <dgm:cxn modelId="{ADC6A5A8-4DD9-4201-B0DB-CD2BE045056B}" type="presParOf" srcId="{D81A8F82-3365-45D9-9136-0AA0582D6894}" destId="{707C87B2-9D8D-41C4-8F30-D46845F1A075}" srcOrd="4" destOrd="0" presId="urn:microsoft.com/office/officeart/2005/8/layout/equation2"/>
    <dgm:cxn modelId="{6429105A-3AEF-474A-9A55-698717B27A2E}" type="presParOf" srcId="{70F9268B-3117-48D4-B145-A151E67B48F1}" destId="{CA210708-4C3D-4A7C-BBFD-C01DC8EC7261}" srcOrd="1" destOrd="0" presId="urn:microsoft.com/office/officeart/2005/8/layout/equation2"/>
    <dgm:cxn modelId="{7B33E43F-1A0E-4619-8D62-95641A38D9AA}" type="presParOf" srcId="{CA210708-4C3D-4A7C-BBFD-C01DC8EC7261}" destId="{A76D37E0-93D1-478C-8838-F02E14C6D677}" srcOrd="0" destOrd="0" presId="urn:microsoft.com/office/officeart/2005/8/layout/equation2"/>
    <dgm:cxn modelId="{0F713E72-11B7-40E2-860C-BE7ABC6E675E}" type="presParOf" srcId="{70F9268B-3117-48D4-B145-A151E67B48F1}" destId="{5E662627-6C1D-4C9A-A250-B640C225E9E4}"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C59A40-B0FA-4887-8D6F-CA34177A0453}"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2C1FE3EC-97A5-4966-AABC-575185196804}">
      <dgm:prSet phldrT="[Text]"/>
      <dgm:spPr>
        <a:solidFill>
          <a:srgbClr val="00B050">
            <a:alpha val="90000"/>
          </a:srgbClr>
        </a:solidFill>
        <a:ln>
          <a:solidFill>
            <a:srgbClr val="00B050"/>
          </a:solidFill>
        </a:ln>
      </dgm:spPr>
      <dgm:t>
        <a:bodyPr/>
        <a:lstStyle/>
        <a:p>
          <a:r>
            <a:rPr lang="en-GB" dirty="0" smtClean="0"/>
            <a:t>I fully understand</a:t>
          </a:r>
          <a:endParaRPr lang="en-GB" dirty="0"/>
        </a:p>
      </dgm:t>
    </dgm:pt>
    <dgm:pt modelId="{E0B1C67E-0F28-4C0A-9119-5E8913AC87A1}" type="parTrans" cxnId="{CC8A2D51-DF0E-4CD8-88F4-14EB8A57283F}">
      <dgm:prSet/>
      <dgm:spPr/>
      <dgm:t>
        <a:bodyPr/>
        <a:lstStyle/>
        <a:p>
          <a:endParaRPr lang="en-GB"/>
        </a:p>
      </dgm:t>
    </dgm:pt>
    <dgm:pt modelId="{9B04CC5F-1AD2-411F-95F7-6E8351683FEC}" type="sibTrans" cxnId="{CC8A2D51-DF0E-4CD8-88F4-14EB8A57283F}">
      <dgm:prSet/>
      <dgm:spPr/>
      <dgm:t>
        <a:bodyPr/>
        <a:lstStyle/>
        <a:p>
          <a:endParaRPr lang="en-GB"/>
        </a:p>
      </dgm:t>
    </dgm:pt>
    <dgm:pt modelId="{31CEF2B6-1DA0-4B11-8343-3838202358A8}">
      <dgm:prSet phldrT="[Text]"/>
      <dgm:spPr>
        <a:solidFill>
          <a:srgbClr val="FFC000"/>
        </a:solidFill>
        <a:ln>
          <a:solidFill>
            <a:srgbClr val="FFC000"/>
          </a:solidFill>
        </a:ln>
      </dgm:spPr>
      <dgm:t>
        <a:bodyPr/>
        <a:lstStyle/>
        <a:p>
          <a:r>
            <a:rPr lang="en-GB" dirty="0" smtClean="0"/>
            <a:t>I’m in the middle at the moment</a:t>
          </a:r>
          <a:endParaRPr lang="en-GB" dirty="0"/>
        </a:p>
      </dgm:t>
    </dgm:pt>
    <dgm:pt modelId="{CF23313D-498C-4ADF-8A06-B3B87391308C}" type="parTrans" cxnId="{BCE35BBE-7C53-4105-BE20-C447242D69B1}">
      <dgm:prSet/>
      <dgm:spPr/>
      <dgm:t>
        <a:bodyPr/>
        <a:lstStyle/>
        <a:p>
          <a:endParaRPr lang="en-GB"/>
        </a:p>
      </dgm:t>
    </dgm:pt>
    <dgm:pt modelId="{3740700E-17EF-4C40-91B7-E4923A69DEF0}" type="sibTrans" cxnId="{BCE35BBE-7C53-4105-BE20-C447242D69B1}">
      <dgm:prSet/>
      <dgm:spPr/>
      <dgm:t>
        <a:bodyPr/>
        <a:lstStyle/>
        <a:p>
          <a:endParaRPr lang="en-GB"/>
        </a:p>
      </dgm:t>
    </dgm:pt>
    <dgm:pt modelId="{DC94936E-0ADB-4CB1-B263-6819A9446196}">
      <dgm:prSet phldrT="[Text]"/>
      <dgm:spPr>
        <a:solidFill>
          <a:srgbClr val="FF0000"/>
        </a:solidFill>
        <a:ln>
          <a:solidFill>
            <a:srgbClr val="FF0000"/>
          </a:solidFill>
        </a:ln>
      </dgm:spPr>
      <dgm:t>
        <a:bodyPr/>
        <a:lstStyle/>
        <a:p>
          <a:r>
            <a:rPr lang="en-GB" dirty="0" smtClean="0"/>
            <a:t>I’m struggling and need help</a:t>
          </a:r>
          <a:endParaRPr lang="en-GB" dirty="0"/>
        </a:p>
      </dgm:t>
    </dgm:pt>
    <dgm:pt modelId="{7832194D-5042-44AE-8D2E-30BF17F300BF}" type="parTrans" cxnId="{EA2B2506-235C-4512-9E88-D63463C65DDA}">
      <dgm:prSet/>
      <dgm:spPr/>
      <dgm:t>
        <a:bodyPr/>
        <a:lstStyle/>
        <a:p>
          <a:endParaRPr lang="en-GB"/>
        </a:p>
      </dgm:t>
    </dgm:pt>
    <dgm:pt modelId="{0A80655F-8CF0-40DC-9884-81E5D06ABD74}" type="sibTrans" cxnId="{EA2B2506-235C-4512-9E88-D63463C65DDA}">
      <dgm:prSet/>
      <dgm:spPr/>
      <dgm:t>
        <a:bodyPr/>
        <a:lstStyle/>
        <a:p>
          <a:endParaRPr lang="en-GB"/>
        </a:p>
      </dgm:t>
    </dgm:pt>
    <dgm:pt modelId="{C8930ACA-7448-4736-86CD-C537B70C403D}" type="pres">
      <dgm:prSet presAssocID="{A0C59A40-B0FA-4887-8D6F-CA34177A0453}" presName="Name0" presStyleCnt="0">
        <dgm:presLayoutVars>
          <dgm:chMax val="11"/>
          <dgm:chPref val="11"/>
          <dgm:dir/>
          <dgm:resizeHandles/>
        </dgm:presLayoutVars>
      </dgm:prSet>
      <dgm:spPr/>
      <dgm:t>
        <a:bodyPr/>
        <a:lstStyle/>
        <a:p>
          <a:endParaRPr lang="en-GB"/>
        </a:p>
      </dgm:t>
    </dgm:pt>
    <dgm:pt modelId="{0C21FD1A-5FB4-4708-9E03-0288D0C13BB8}" type="pres">
      <dgm:prSet presAssocID="{DC94936E-0ADB-4CB1-B263-6819A9446196}" presName="Accent3" presStyleCnt="0"/>
      <dgm:spPr/>
      <dgm:t>
        <a:bodyPr/>
        <a:lstStyle/>
        <a:p>
          <a:endParaRPr lang="en-GB"/>
        </a:p>
      </dgm:t>
    </dgm:pt>
    <dgm:pt modelId="{4225ACA1-6EDA-4D3E-8919-9D17590FDE7A}" type="pres">
      <dgm:prSet presAssocID="{DC94936E-0ADB-4CB1-B263-6819A9446196}" presName="Accent" presStyleLbl="node1" presStyleIdx="0" presStyleCnt="3"/>
      <dgm:spPr>
        <a:solidFill>
          <a:srgbClr val="FF0000"/>
        </a:solidFill>
        <a:ln>
          <a:solidFill>
            <a:srgbClr val="FF0000"/>
          </a:solidFill>
        </a:ln>
      </dgm:spPr>
      <dgm:t>
        <a:bodyPr/>
        <a:lstStyle/>
        <a:p>
          <a:endParaRPr lang="en-GB"/>
        </a:p>
      </dgm:t>
    </dgm:pt>
    <dgm:pt modelId="{5307DC0D-278D-4FEE-AB03-46FFA89E8F46}" type="pres">
      <dgm:prSet presAssocID="{DC94936E-0ADB-4CB1-B263-6819A9446196}" presName="ParentBackground3" presStyleCnt="0"/>
      <dgm:spPr/>
      <dgm:t>
        <a:bodyPr/>
        <a:lstStyle/>
        <a:p>
          <a:endParaRPr lang="en-GB"/>
        </a:p>
      </dgm:t>
    </dgm:pt>
    <dgm:pt modelId="{42D0F16D-B337-48C9-8D4A-BA9377E065D9}" type="pres">
      <dgm:prSet presAssocID="{DC94936E-0ADB-4CB1-B263-6819A9446196}" presName="ParentBackground" presStyleLbl="fgAcc1" presStyleIdx="0" presStyleCnt="3"/>
      <dgm:spPr/>
      <dgm:t>
        <a:bodyPr/>
        <a:lstStyle/>
        <a:p>
          <a:endParaRPr lang="en-GB"/>
        </a:p>
      </dgm:t>
    </dgm:pt>
    <dgm:pt modelId="{9BB92D40-C2FE-4B64-A259-E00FCD412F2A}" type="pres">
      <dgm:prSet presAssocID="{DC94936E-0ADB-4CB1-B263-6819A9446196}" presName="Parent3" presStyleLbl="revTx" presStyleIdx="0" presStyleCnt="0">
        <dgm:presLayoutVars>
          <dgm:chMax val="1"/>
          <dgm:chPref val="1"/>
          <dgm:bulletEnabled val="1"/>
        </dgm:presLayoutVars>
      </dgm:prSet>
      <dgm:spPr/>
      <dgm:t>
        <a:bodyPr/>
        <a:lstStyle/>
        <a:p>
          <a:endParaRPr lang="en-GB"/>
        </a:p>
      </dgm:t>
    </dgm:pt>
    <dgm:pt modelId="{C2722A81-6B61-4961-92A0-60561E4EFD37}" type="pres">
      <dgm:prSet presAssocID="{31CEF2B6-1DA0-4B11-8343-3838202358A8}" presName="Accent2" presStyleCnt="0"/>
      <dgm:spPr/>
      <dgm:t>
        <a:bodyPr/>
        <a:lstStyle/>
        <a:p>
          <a:endParaRPr lang="en-GB"/>
        </a:p>
      </dgm:t>
    </dgm:pt>
    <dgm:pt modelId="{689BFACA-9E0C-42B8-839C-47529B337697}" type="pres">
      <dgm:prSet presAssocID="{31CEF2B6-1DA0-4B11-8343-3838202358A8}" presName="Accent" presStyleLbl="node1" presStyleIdx="1" presStyleCnt="3"/>
      <dgm:spPr>
        <a:solidFill>
          <a:srgbClr val="FFC000"/>
        </a:solidFill>
        <a:ln>
          <a:solidFill>
            <a:srgbClr val="FFC000"/>
          </a:solidFill>
        </a:ln>
      </dgm:spPr>
      <dgm:t>
        <a:bodyPr/>
        <a:lstStyle/>
        <a:p>
          <a:endParaRPr lang="en-GB"/>
        </a:p>
      </dgm:t>
    </dgm:pt>
    <dgm:pt modelId="{271D6191-9604-4421-9C65-5770CD6DA97E}" type="pres">
      <dgm:prSet presAssocID="{31CEF2B6-1DA0-4B11-8343-3838202358A8}" presName="ParentBackground2" presStyleCnt="0"/>
      <dgm:spPr/>
      <dgm:t>
        <a:bodyPr/>
        <a:lstStyle/>
        <a:p>
          <a:endParaRPr lang="en-GB"/>
        </a:p>
      </dgm:t>
    </dgm:pt>
    <dgm:pt modelId="{6A53AE41-2316-40C7-87D8-FB84232B66D7}" type="pres">
      <dgm:prSet presAssocID="{31CEF2B6-1DA0-4B11-8343-3838202358A8}" presName="ParentBackground" presStyleLbl="fgAcc1" presStyleIdx="1" presStyleCnt="3"/>
      <dgm:spPr/>
      <dgm:t>
        <a:bodyPr/>
        <a:lstStyle/>
        <a:p>
          <a:endParaRPr lang="en-GB"/>
        </a:p>
      </dgm:t>
    </dgm:pt>
    <dgm:pt modelId="{B66B2FAE-B242-47B7-8FDF-1B6B80E3E6E4}" type="pres">
      <dgm:prSet presAssocID="{31CEF2B6-1DA0-4B11-8343-3838202358A8}" presName="Parent2" presStyleLbl="revTx" presStyleIdx="0" presStyleCnt="0">
        <dgm:presLayoutVars>
          <dgm:chMax val="1"/>
          <dgm:chPref val="1"/>
          <dgm:bulletEnabled val="1"/>
        </dgm:presLayoutVars>
      </dgm:prSet>
      <dgm:spPr/>
      <dgm:t>
        <a:bodyPr/>
        <a:lstStyle/>
        <a:p>
          <a:endParaRPr lang="en-GB"/>
        </a:p>
      </dgm:t>
    </dgm:pt>
    <dgm:pt modelId="{47B05BF7-CC1E-4D3A-A9AD-F7A1923C3C0B}" type="pres">
      <dgm:prSet presAssocID="{2C1FE3EC-97A5-4966-AABC-575185196804}" presName="Accent1" presStyleCnt="0"/>
      <dgm:spPr/>
      <dgm:t>
        <a:bodyPr/>
        <a:lstStyle/>
        <a:p>
          <a:endParaRPr lang="en-GB"/>
        </a:p>
      </dgm:t>
    </dgm:pt>
    <dgm:pt modelId="{AC701201-D01B-4F58-AD4F-CDBE57E7DA6E}" type="pres">
      <dgm:prSet presAssocID="{2C1FE3EC-97A5-4966-AABC-575185196804}" presName="Accent" presStyleLbl="node1" presStyleIdx="2" presStyleCnt="3"/>
      <dgm:spPr>
        <a:solidFill>
          <a:srgbClr val="00B050"/>
        </a:solidFill>
      </dgm:spPr>
      <dgm:t>
        <a:bodyPr/>
        <a:lstStyle/>
        <a:p>
          <a:endParaRPr lang="en-GB"/>
        </a:p>
      </dgm:t>
    </dgm:pt>
    <dgm:pt modelId="{C5361DDC-98DE-45B8-ADFB-5C13AC1C55F8}" type="pres">
      <dgm:prSet presAssocID="{2C1FE3EC-97A5-4966-AABC-575185196804}" presName="ParentBackground1" presStyleCnt="0"/>
      <dgm:spPr/>
      <dgm:t>
        <a:bodyPr/>
        <a:lstStyle/>
        <a:p>
          <a:endParaRPr lang="en-GB"/>
        </a:p>
      </dgm:t>
    </dgm:pt>
    <dgm:pt modelId="{2CD6E6D2-EB93-41D6-AFCE-AF4C8E68401A}" type="pres">
      <dgm:prSet presAssocID="{2C1FE3EC-97A5-4966-AABC-575185196804}" presName="ParentBackground" presStyleLbl="fgAcc1" presStyleIdx="2" presStyleCnt="3"/>
      <dgm:spPr/>
      <dgm:t>
        <a:bodyPr/>
        <a:lstStyle/>
        <a:p>
          <a:endParaRPr lang="en-GB"/>
        </a:p>
      </dgm:t>
    </dgm:pt>
    <dgm:pt modelId="{F496C987-10A0-4239-B7E6-E6F663D8ADC6}" type="pres">
      <dgm:prSet presAssocID="{2C1FE3EC-97A5-4966-AABC-575185196804}" presName="Parent1" presStyleLbl="revTx" presStyleIdx="0" presStyleCnt="0">
        <dgm:presLayoutVars>
          <dgm:chMax val="1"/>
          <dgm:chPref val="1"/>
          <dgm:bulletEnabled val="1"/>
        </dgm:presLayoutVars>
      </dgm:prSet>
      <dgm:spPr/>
      <dgm:t>
        <a:bodyPr/>
        <a:lstStyle/>
        <a:p>
          <a:endParaRPr lang="en-GB"/>
        </a:p>
      </dgm:t>
    </dgm:pt>
  </dgm:ptLst>
  <dgm:cxnLst>
    <dgm:cxn modelId="{A6654C31-7CC4-4AD6-B96B-F61A7BE6C7E3}" type="presOf" srcId="{31CEF2B6-1DA0-4B11-8343-3838202358A8}" destId="{B66B2FAE-B242-47B7-8FDF-1B6B80E3E6E4}" srcOrd="1" destOrd="0" presId="urn:microsoft.com/office/officeart/2011/layout/CircleProcess"/>
    <dgm:cxn modelId="{5000E7CE-E2CD-4ED5-AE98-25CA187B394B}" type="presOf" srcId="{31CEF2B6-1DA0-4B11-8343-3838202358A8}" destId="{6A53AE41-2316-40C7-87D8-FB84232B66D7}" srcOrd="0" destOrd="0" presId="urn:microsoft.com/office/officeart/2011/layout/CircleProcess"/>
    <dgm:cxn modelId="{1CF6579A-2B72-4E3A-8304-ED748EF4C142}" type="presOf" srcId="{2C1FE3EC-97A5-4966-AABC-575185196804}" destId="{F496C987-10A0-4239-B7E6-E6F663D8ADC6}" srcOrd="1" destOrd="0" presId="urn:microsoft.com/office/officeart/2011/layout/CircleProcess"/>
    <dgm:cxn modelId="{BCE35BBE-7C53-4105-BE20-C447242D69B1}" srcId="{A0C59A40-B0FA-4887-8D6F-CA34177A0453}" destId="{31CEF2B6-1DA0-4B11-8343-3838202358A8}" srcOrd="1" destOrd="0" parTransId="{CF23313D-498C-4ADF-8A06-B3B87391308C}" sibTransId="{3740700E-17EF-4C40-91B7-E4923A69DEF0}"/>
    <dgm:cxn modelId="{6549F043-04F9-4779-A149-944BA5538EC7}" type="presOf" srcId="{DC94936E-0ADB-4CB1-B263-6819A9446196}" destId="{9BB92D40-C2FE-4B64-A259-E00FCD412F2A}" srcOrd="1" destOrd="0" presId="urn:microsoft.com/office/officeart/2011/layout/CircleProcess"/>
    <dgm:cxn modelId="{F550EF74-93F2-4949-880C-DBCE4F2200B5}" type="presOf" srcId="{A0C59A40-B0FA-4887-8D6F-CA34177A0453}" destId="{C8930ACA-7448-4736-86CD-C537B70C403D}" srcOrd="0" destOrd="0" presId="urn:microsoft.com/office/officeart/2011/layout/CircleProcess"/>
    <dgm:cxn modelId="{5EE829E3-B5E2-40F7-B1A2-74B677879964}" type="presOf" srcId="{DC94936E-0ADB-4CB1-B263-6819A9446196}" destId="{42D0F16D-B337-48C9-8D4A-BA9377E065D9}" srcOrd="0" destOrd="0" presId="urn:microsoft.com/office/officeart/2011/layout/CircleProcess"/>
    <dgm:cxn modelId="{CC8A2D51-DF0E-4CD8-88F4-14EB8A57283F}" srcId="{A0C59A40-B0FA-4887-8D6F-CA34177A0453}" destId="{2C1FE3EC-97A5-4966-AABC-575185196804}" srcOrd="0" destOrd="0" parTransId="{E0B1C67E-0F28-4C0A-9119-5E8913AC87A1}" sibTransId="{9B04CC5F-1AD2-411F-95F7-6E8351683FEC}"/>
    <dgm:cxn modelId="{EB9D004E-EC44-49E9-A553-76EF0FA0E8DF}" type="presOf" srcId="{2C1FE3EC-97A5-4966-AABC-575185196804}" destId="{2CD6E6D2-EB93-41D6-AFCE-AF4C8E68401A}" srcOrd="0" destOrd="0" presId="urn:microsoft.com/office/officeart/2011/layout/CircleProcess"/>
    <dgm:cxn modelId="{EA2B2506-235C-4512-9E88-D63463C65DDA}" srcId="{A0C59A40-B0FA-4887-8D6F-CA34177A0453}" destId="{DC94936E-0ADB-4CB1-B263-6819A9446196}" srcOrd="2" destOrd="0" parTransId="{7832194D-5042-44AE-8D2E-30BF17F300BF}" sibTransId="{0A80655F-8CF0-40DC-9884-81E5D06ABD74}"/>
    <dgm:cxn modelId="{E5006F1C-5AC7-4109-B4AD-C23B4FC2248F}" type="presParOf" srcId="{C8930ACA-7448-4736-86CD-C537B70C403D}" destId="{0C21FD1A-5FB4-4708-9E03-0288D0C13BB8}" srcOrd="0" destOrd="0" presId="urn:microsoft.com/office/officeart/2011/layout/CircleProcess"/>
    <dgm:cxn modelId="{5F94CFDB-6878-4591-A95B-D8E2416E19B9}" type="presParOf" srcId="{0C21FD1A-5FB4-4708-9E03-0288D0C13BB8}" destId="{4225ACA1-6EDA-4D3E-8919-9D17590FDE7A}" srcOrd="0" destOrd="0" presId="urn:microsoft.com/office/officeart/2011/layout/CircleProcess"/>
    <dgm:cxn modelId="{FEF3361F-0A4B-4554-82D8-8FB45E9AD6CB}" type="presParOf" srcId="{C8930ACA-7448-4736-86CD-C537B70C403D}" destId="{5307DC0D-278D-4FEE-AB03-46FFA89E8F46}" srcOrd="1" destOrd="0" presId="urn:microsoft.com/office/officeart/2011/layout/CircleProcess"/>
    <dgm:cxn modelId="{0F092FA6-940B-4AA8-95B9-4A3D8C535F9C}" type="presParOf" srcId="{5307DC0D-278D-4FEE-AB03-46FFA89E8F46}" destId="{42D0F16D-B337-48C9-8D4A-BA9377E065D9}" srcOrd="0" destOrd="0" presId="urn:microsoft.com/office/officeart/2011/layout/CircleProcess"/>
    <dgm:cxn modelId="{A4CA143C-9FD1-4F00-9D4F-29D8230660DF}" type="presParOf" srcId="{C8930ACA-7448-4736-86CD-C537B70C403D}" destId="{9BB92D40-C2FE-4B64-A259-E00FCD412F2A}" srcOrd="2" destOrd="0" presId="urn:microsoft.com/office/officeart/2011/layout/CircleProcess"/>
    <dgm:cxn modelId="{A00E80A3-EDBE-490C-8BA9-4D9AB2251E69}" type="presParOf" srcId="{C8930ACA-7448-4736-86CD-C537B70C403D}" destId="{C2722A81-6B61-4961-92A0-60561E4EFD37}" srcOrd="3" destOrd="0" presId="urn:microsoft.com/office/officeart/2011/layout/CircleProcess"/>
    <dgm:cxn modelId="{5A2DDDE6-5ECD-4F16-ACB4-9E8805A34E8C}" type="presParOf" srcId="{C2722A81-6B61-4961-92A0-60561E4EFD37}" destId="{689BFACA-9E0C-42B8-839C-47529B337697}" srcOrd="0" destOrd="0" presId="urn:microsoft.com/office/officeart/2011/layout/CircleProcess"/>
    <dgm:cxn modelId="{9C2DFD4F-1F47-4D75-A885-33A530C1C483}" type="presParOf" srcId="{C8930ACA-7448-4736-86CD-C537B70C403D}" destId="{271D6191-9604-4421-9C65-5770CD6DA97E}" srcOrd="4" destOrd="0" presId="urn:microsoft.com/office/officeart/2011/layout/CircleProcess"/>
    <dgm:cxn modelId="{53E878F2-0275-48C2-AFCF-F6EA0BB3AF11}" type="presParOf" srcId="{271D6191-9604-4421-9C65-5770CD6DA97E}" destId="{6A53AE41-2316-40C7-87D8-FB84232B66D7}" srcOrd="0" destOrd="0" presId="urn:microsoft.com/office/officeart/2011/layout/CircleProcess"/>
    <dgm:cxn modelId="{9BE5761A-3352-4424-979C-3475BF8887D6}" type="presParOf" srcId="{C8930ACA-7448-4736-86CD-C537B70C403D}" destId="{B66B2FAE-B242-47B7-8FDF-1B6B80E3E6E4}" srcOrd="5" destOrd="0" presId="urn:microsoft.com/office/officeart/2011/layout/CircleProcess"/>
    <dgm:cxn modelId="{E319F269-BECB-4325-BC82-07695941BE39}" type="presParOf" srcId="{C8930ACA-7448-4736-86CD-C537B70C403D}" destId="{47B05BF7-CC1E-4D3A-A9AD-F7A1923C3C0B}" srcOrd="6" destOrd="0" presId="urn:microsoft.com/office/officeart/2011/layout/CircleProcess"/>
    <dgm:cxn modelId="{8EAC4818-99DD-47DE-8998-F5EA83BC4700}" type="presParOf" srcId="{47B05BF7-CC1E-4D3A-A9AD-F7A1923C3C0B}" destId="{AC701201-D01B-4F58-AD4F-CDBE57E7DA6E}" srcOrd="0" destOrd="0" presId="urn:microsoft.com/office/officeart/2011/layout/CircleProcess"/>
    <dgm:cxn modelId="{BA4CC1E5-223E-4D16-BD9E-269838CB0770}" type="presParOf" srcId="{C8930ACA-7448-4736-86CD-C537B70C403D}" destId="{C5361DDC-98DE-45B8-ADFB-5C13AC1C55F8}" srcOrd="7" destOrd="0" presId="urn:microsoft.com/office/officeart/2011/layout/CircleProcess"/>
    <dgm:cxn modelId="{CBAD25FB-9887-41F9-B8B5-4EE43B3EBB12}" type="presParOf" srcId="{C5361DDC-98DE-45B8-ADFB-5C13AC1C55F8}" destId="{2CD6E6D2-EB93-41D6-AFCE-AF4C8E68401A}" srcOrd="0" destOrd="0" presId="urn:microsoft.com/office/officeart/2011/layout/CircleProcess"/>
    <dgm:cxn modelId="{21E0B884-0C98-49F3-9A5E-B2C40AAF4C12}" type="presParOf" srcId="{C8930ACA-7448-4736-86CD-C537B70C403D}" destId="{F496C987-10A0-4239-B7E6-E6F663D8ADC6}"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E5B34F-3D59-4216-BC32-7022403EA9C4}" type="doc">
      <dgm:prSet loTypeId="urn:microsoft.com/office/officeart/2005/8/layout/venn1" loCatId="relationship" qsTypeId="urn:microsoft.com/office/officeart/2005/8/quickstyle/simple1" qsCatId="simple" csTypeId="urn:microsoft.com/office/officeart/2005/8/colors/colorful4" csCatId="colorful" phldr="1"/>
      <dgm:spPr/>
    </dgm:pt>
    <dgm:pt modelId="{7C275345-881E-482F-9A8D-254762713FCC}">
      <dgm:prSet phldrT="[Text]"/>
      <dgm:spPr/>
      <dgm:t>
        <a:bodyPr/>
        <a:lstStyle/>
        <a:p>
          <a:r>
            <a:rPr lang="en-GB" dirty="0" smtClean="0"/>
            <a:t>Stand if you agree</a:t>
          </a:r>
          <a:endParaRPr lang="en-GB" dirty="0"/>
        </a:p>
      </dgm:t>
    </dgm:pt>
    <dgm:pt modelId="{03327AA7-97B7-4D83-B1AD-9C2ADD8CDCDB}" type="parTrans" cxnId="{F9285C11-2E19-41F3-9F61-7942F75EC019}">
      <dgm:prSet/>
      <dgm:spPr/>
      <dgm:t>
        <a:bodyPr/>
        <a:lstStyle/>
        <a:p>
          <a:endParaRPr lang="en-GB"/>
        </a:p>
      </dgm:t>
    </dgm:pt>
    <dgm:pt modelId="{AE2E02FA-0137-4228-A112-2C93B5ABC76B}" type="sibTrans" cxnId="{F9285C11-2E19-41F3-9F61-7942F75EC019}">
      <dgm:prSet/>
      <dgm:spPr/>
      <dgm:t>
        <a:bodyPr/>
        <a:lstStyle/>
        <a:p>
          <a:endParaRPr lang="en-GB"/>
        </a:p>
      </dgm:t>
    </dgm:pt>
    <dgm:pt modelId="{42D09E63-F4BC-4522-B4C4-7676D1286F0A}">
      <dgm:prSet phldrT="[Text]"/>
      <dgm:spPr/>
      <dgm:t>
        <a:bodyPr/>
        <a:lstStyle/>
        <a:p>
          <a:r>
            <a:rPr lang="en-GB" dirty="0" smtClean="0"/>
            <a:t>Stay seated if you disagree</a:t>
          </a:r>
          <a:endParaRPr lang="en-GB" dirty="0"/>
        </a:p>
      </dgm:t>
    </dgm:pt>
    <dgm:pt modelId="{AA9D58DA-B24D-43EC-98B8-07B7E4E4E2A7}" type="parTrans" cxnId="{8874AE65-2D8F-45EE-982E-86686DFA367D}">
      <dgm:prSet/>
      <dgm:spPr/>
      <dgm:t>
        <a:bodyPr/>
        <a:lstStyle/>
        <a:p>
          <a:endParaRPr lang="en-GB"/>
        </a:p>
      </dgm:t>
    </dgm:pt>
    <dgm:pt modelId="{80091574-FD6E-42A8-B1D8-5D61510D498E}" type="sibTrans" cxnId="{8874AE65-2D8F-45EE-982E-86686DFA367D}">
      <dgm:prSet/>
      <dgm:spPr/>
      <dgm:t>
        <a:bodyPr/>
        <a:lstStyle/>
        <a:p>
          <a:endParaRPr lang="en-GB"/>
        </a:p>
      </dgm:t>
    </dgm:pt>
    <dgm:pt modelId="{D1F0A6DB-0B0D-4F19-A2E4-774C3813D4EF}">
      <dgm:prSet phldrT="[Text]"/>
      <dgm:spPr/>
      <dgm:t>
        <a:bodyPr/>
        <a:lstStyle/>
        <a:p>
          <a:r>
            <a:rPr lang="en-GB" dirty="0" smtClean="0"/>
            <a:t>Crouch if you’re not sure</a:t>
          </a:r>
          <a:endParaRPr lang="en-GB" dirty="0"/>
        </a:p>
      </dgm:t>
    </dgm:pt>
    <dgm:pt modelId="{E17DD72C-9105-4C98-813B-727546C7F18D}" type="parTrans" cxnId="{DFA9476A-447B-48AB-9672-816CC91158D8}">
      <dgm:prSet/>
      <dgm:spPr/>
      <dgm:t>
        <a:bodyPr/>
        <a:lstStyle/>
        <a:p>
          <a:endParaRPr lang="en-GB"/>
        </a:p>
      </dgm:t>
    </dgm:pt>
    <dgm:pt modelId="{43272049-B394-4956-9876-CAD36742B479}" type="sibTrans" cxnId="{DFA9476A-447B-48AB-9672-816CC91158D8}">
      <dgm:prSet/>
      <dgm:spPr/>
      <dgm:t>
        <a:bodyPr/>
        <a:lstStyle/>
        <a:p>
          <a:endParaRPr lang="en-GB"/>
        </a:p>
      </dgm:t>
    </dgm:pt>
    <dgm:pt modelId="{5DCD90DC-CD96-4095-9EE0-AE676662CDFE}" type="pres">
      <dgm:prSet presAssocID="{79E5B34F-3D59-4216-BC32-7022403EA9C4}" presName="compositeShape" presStyleCnt="0">
        <dgm:presLayoutVars>
          <dgm:chMax val="7"/>
          <dgm:dir/>
          <dgm:resizeHandles val="exact"/>
        </dgm:presLayoutVars>
      </dgm:prSet>
      <dgm:spPr/>
    </dgm:pt>
    <dgm:pt modelId="{F5CED764-305C-464F-9955-B2C66F089BEA}" type="pres">
      <dgm:prSet presAssocID="{7C275345-881E-482F-9A8D-254762713FCC}" presName="circ1" presStyleLbl="vennNode1" presStyleIdx="0" presStyleCnt="3"/>
      <dgm:spPr/>
      <dgm:t>
        <a:bodyPr/>
        <a:lstStyle/>
        <a:p>
          <a:endParaRPr lang="en-GB"/>
        </a:p>
      </dgm:t>
    </dgm:pt>
    <dgm:pt modelId="{D5FD003D-544B-4EC1-BC99-91EEA8DA27AD}" type="pres">
      <dgm:prSet presAssocID="{7C275345-881E-482F-9A8D-254762713FCC}" presName="circ1Tx" presStyleLbl="revTx" presStyleIdx="0" presStyleCnt="0">
        <dgm:presLayoutVars>
          <dgm:chMax val="0"/>
          <dgm:chPref val="0"/>
          <dgm:bulletEnabled val="1"/>
        </dgm:presLayoutVars>
      </dgm:prSet>
      <dgm:spPr/>
      <dgm:t>
        <a:bodyPr/>
        <a:lstStyle/>
        <a:p>
          <a:endParaRPr lang="en-GB"/>
        </a:p>
      </dgm:t>
    </dgm:pt>
    <dgm:pt modelId="{36C043E8-F303-4934-AA2F-AC8C1232A94C}" type="pres">
      <dgm:prSet presAssocID="{42D09E63-F4BC-4522-B4C4-7676D1286F0A}" presName="circ2" presStyleLbl="vennNode1" presStyleIdx="1" presStyleCnt="3"/>
      <dgm:spPr/>
      <dgm:t>
        <a:bodyPr/>
        <a:lstStyle/>
        <a:p>
          <a:endParaRPr lang="en-GB"/>
        </a:p>
      </dgm:t>
    </dgm:pt>
    <dgm:pt modelId="{9F08AF31-8A5E-4C39-A2BF-558A152D63E1}" type="pres">
      <dgm:prSet presAssocID="{42D09E63-F4BC-4522-B4C4-7676D1286F0A}" presName="circ2Tx" presStyleLbl="revTx" presStyleIdx="0" presStyleCnt="0">
        <dgm:presLayoutVars>
          <dgm:chMax val="0"/>
          <dgm:chPref val="0"/>
          <dgm:bulletEnabled val="1"/>
        </dgm:presLayoutVars>
      </dgm:prSet>
      <dgm:spPr/>
      <dgm:t>
        <a:bodyPr/>
        <a:lstStyle/>
        <a:p>
          <a:endParaRPr lang="en-GB"/>
        </a:p>
      </dgm:t>
    </dgm:pt>
    <dgm:pt modelId="{76A5CD1C-A238-47D8-8607-EDB5DAED64A3}" type="pres">
      <dgm:prSet presAssocID="{D1F0A6DB-0B0D-4F19-A2E4-774C3813D4EF}" presName="circ3" presStyleLbl="vennNode1" presStyleIdx="2" presStyleCnt="3"/>
      <dgm:spPr/>
      <dgm:t>
        <a:bodyPr/>
        <a:lstStyle/>
        <a:p>
          <a:endParaRPr lang="en-GB"/>
        </a:p>
      </dgm:t>
    </dgm:pt>
    <dgm:pt modelId="{00BD23EA-E464-44DE-ACCF-F7DB7BE8AE33}" type="pres">
      <dgm:prSet presAssocID="{D1F0A6DB-0B0D-4F19-A2E4-774C3813D4EF}" presName="circ3Tx" presStyleLbl="revTx" presStyleIdx="0" presStyleCnt="0">
        <dgm:presLayoutVars>
          <dgm:chMax val="0"/>
          <dgm:chPref val="0"/>
          <dgm:bulletEnabled val="1"/>
        </dgm:presLayoutVars>
      </dgm:prSet>
      <dgm:spPr/>
      <dgm:t>
        <a:bodyPr/>
        <a:lstStyle/>
        <a:p>
          <a:endParaRPr lang="en-GB"/>
        </a:p>
      </dgm:t>
    </dgm:pt>
  </dgm:ptLst>
  <dgm:cxnLst>
    <dgm:cxn modelId="{A1893DD7-0B10-420E-B965-0C0F6EDD3454}" type="presOf" srcId="{D1F0A6DB-0B0D-4F19-A2E4-774C3813D4EF}" destId="{76A5CD1C-A238-47D8-8607-EDB5DAED64A3}" srcOrd="0" destOrd="0" presId="urn:microsoft.com/office/officeart/2005/8/layout/venn1"/>
    <dgm:cxn modelId="{8874AE65-2D8F-45EE-982E-86686DFA367D}" srcId="{79E5B34F-3D59-4216-BC32-7022403EA9C4}" destId="{42D09E63-F4BC-4522-B4C4-7676D1286F0A}" srcOrd="1" destOrd="0" parTransId="{AA9D58DA-B24D-43EC-98B8-07B7E4E4E2A7}" sibTransId="{80091574-FD6E-42A8-B1D8-5D61510D498E}"/>
    <dgm:cxn modelId="{5FC77856-FF96-4314-9277-E2485FF429E5}" type="presOf" srcId="{79E5B34F-3D59-4216-BC32-7022403EA9C4}" destId="{5DCD90DC-CD96-4095-9EE0-AE676662CDFE}" srcOrd="0" destOrd="0" presId="urn:microsoft.com/office/officeart/2005/8/layout/venn1"/>
    <dgm:cxn modelId="{E652649C-345E-4418-ACFD-885647D85A2A}" type="presOf" srcId="{42D09E63-F4BC-4522-B4C4-7676D1286F0A}" destId="{36C043E8-F303-4934-AA2F-AC8C1232A94C}" srcOrd="0" destOrd="0" presId="urn:microsoft.com/office/officeart/2005/8/layout/venn1"/>
    <dgm:cxn modelId="{E275449F-614F-4A0C-9997-44D26F53E466}" type="presOf" srcId="{7C275345-881E-482F-9A8D-254762713FCC}" destId="{F5CED764-305C-464F-9955-B2C66F089BEA}" srcOrd="0" destOrd="0" presId="urn:microsoft.com/office/officeart/2005/8/layout/venn1"/>
    <dgm:cxn modelId="{F5A48B63-A48E-4A7A-9DD2-FED39AA5BC54}" type="presOf" srcId="{D1F0A6DB-0B0D-4F19-A2E4-774C3813D4EF}" destId="{00BD23EA-E464-44DE-ACCF-F7DB7BE8AE33}" srcOrd="1" destOrd="0" presId="urn:microsoft.com/office/officeart/2005/8/layout/venn1"/>
    <dgm:cxn modelId="{CBF6EE6F-B431-4CF3-A18D-D28604188304}" type="presOf" srcId="{7C275345-881E-482F-9A8D-254762713FCC}" destId="{D5FD003D-544B-4EC1-BC99-91EEA8DA27AD}" srcOrd="1" destOrd="0" presId="urn:microsoft.com/office/officeart/2005/8/layout/venn1"/>
    <dgm:cxn modelId="{FC88DEB2-50F3-465F-B63E-73F5B6C41EE1}" type="presOf" srcId="{42D09E63-F4BC-4522-B4C4-7676D1286F0A}" destId="{9F08AF31-8A5E-4C39-A2BF-558A152D63E1}" srcOrd="1" destOrd="0" presId="urn:microsoft.com/office/officeart/2005/8/layout/venn1"/>
    <dgm:cxn modelId="{DFA9476A-447B-48AB-9672-816CC91158D8}" srcId="{79E5B34F-3D59-4216-BC32-7022403EA9C4}" destId="{D1F0A6DB-0B0D-4F19-A2E4-774C3813D4EF}" srcOrd="2" destOrd="0" parTransId="{E17DD72C-9105-4C98-813B-727546C7F18D}" sibTransId="{43272049-B394-4956-9876-CAD36742B479}"/>
    <dgm:cxn modelId="{F9285C11-2E19-41F3-9F61-7942F75EC019}" srcId="{79E5B34F-3D59-4216-BC32-7022403EA9C4}" destId="{7C275345-881E-482F-9A8D-254762713FCC}" srcOrd="0" destOrd="0" parTransId="{03327AA7-97B7-4D83-B1AD-9C2ADD8CDCDB}" sibTransId="{AE2E02FA-0137-4228-A112-2C93B5ABC76B}"/>
    <dgm:cxn modelId="{0C2FA04F-25D8-4E7A-822D-B6763C024426}" type="presParOf" srcId="{5DCD90DC-CD96-4095-9EE0-AE676662CDFE}" destId="{F5CED764-305C-464F-9955-B2C66F089BEA}" srcOrd="0" destOrd="0" presId="urn:microsoft.com/office/officeart/2005/8/layout/venn1"/>
    <dgm:cxn modelId="{C411B25E-021D-480A-90DC-49C054C4BDDE}" type="presParOf" srcId="{5DCD90DC-CD96-4095-9EE0-AE676662CDFE}" destId="{D5FD003D-544B-4EC1-BC99-91EEA8DA27AD}" srcOrd="1" destOrd="0" presId="urn:microsoft.com/office/officeart/2005/8/layout/venn1"/>
    <dgm:cxn modelId="{3DE04E20-09B5-4AF1-897D-E348EBF3C92B}" type="presParOf" srcId="{5DCD90DC-CD96-4095-9EE0-AE676662CDFE}" destId="{36C043E8-F303-4934-AA2F-AC8C1232A94C}" srcOrd="2" destOrd="0" presId="urn:microsoft.com/office/officeart/2005/8/layout/venn1"/>
    <dgm:cxn modelId="{F5413C3F-1569-473D-8A41-CE7BEAF65748}" type="presParOf" srcId="{5DCD90DC-CD96-4095-9EE0-AE676662CDFE}" destId="{9F08AF31-8A5E-4C39-A2BF-558A152D63E1}" srcOrd="3" destOrd="0" presId="urn:microsoft.com/office/officeart/2005/8/layout/venn1"/>
    <dgm:cxn modelId="{C02CD9DF-F781-4705-BFD8-68C17EDE2260}" type="presParOf" srcId="{5DCD90DC-CD96-4095-9EE0-AE676662CDFE}" destId="{76A5CD1C-A238-47D8-8607-EDB5DAED64A3}" srcOrd="4" destOrd="0" presId="urn:microsoft.com/office/officeart/2005/8/layout/venn1"/>
    <dgm:cxn modelId="{3CA4881A-C064-404A-8401-22B4CB764182}" type="presParOf" srcId="{5DCD90DC-CD96-4095-9EE0-AE676662CDFE}" destId="{00BD23EA-E464-44DE-ACCF-F7DB7BE8AE33}"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DFA398-B1D3-4725-8579-A0CEA5886EAA}" type="doc">
      <dgm:prSet loTypeId="urn:microsoft.com/office/officeart/2005/8/layout/chevron1" loCatId="process" qsTypeId="urn:microsoft.com/office/officeart/2005/8/quickstyle/simple1" qsCatId="simple" csTypeId="urn:microsoft.com/office/officeart/2005/8/colors/colorful5" csCatId="colorful" phldr="1"/>
      <dgm:spPr/>
    </dgm:pt>
    <dgm:pt modelId="{F677BFC2-BDD3-4B48-8492-CC8DEF18A30B}">
      <dgm:prSet phldrT="[Text]"/>
      <dgm:spPr/>
      <dgm:t>
        <a:bodyPr/>
        <a:lstStyle/>
        <a:p>
          <a:r>
            <a:rPr lang="en-GB" dirty="0" smtClean="0"/>
            <a:t>What have I learnt?</a:t>
          </a:r>
          <a:endParaRPr lang="en-GB" dirty="0"/>
        </a:p>
      </dgm:t>
    </dgm:pt>
    <dgm:pt modelId="{CA1C4115-B442-4B92-A6BE-EDCEE4DBDC98}" type="parTrans" cxnId="{EC8446EB-A24D-48F4-B7B5-1A1889844561}">
      <dgm:prSet/>
      <dgm:spPr/>
      <dgm:t>
        <a:bodyPr/>
        <a:lstStyle/>
        <a:p>
          <a:endParaRPr lang="en-GB"/>
        </a:p>
      </dgm:t>
    </dgm:pt>
    <dgm:pt modelId="{C67F6C54-890E-44EC-B8C0-25FC2F45E861}" type="sibTrans" cxnId="{EC8446EB-A24D-48F4-B7B5-1A1889844561}">
      <dgm:prSet/>
      <dgm:spPr/>
      <dgm:t>
        <a:bodyPr/>
        <a:lstStyle/>
        <a:p>
          <a:endParaRPr lang="en-GB"/>
        </a:p>
      </dgm:t>
    </dgm:pt>
    <dgm:pt modelId="{A2F98C02-2052-45AB-BF6E-0A0F4416D282}">
      <dgm:prSet phldrT="[Text]"/>
      <dgm:spPr/>
      <dgm:t>
        <a:bodyPr/>
        <a:lstStyle/>
        <a:p>
          <a:r>
            <a:rPr lang="en-GB" dirty="0" smtClean="0"/>
            <a:t>What am I not sure about?</a:t>
          </a:r>
          <a:endParaRPr lang="en-GB" dirty="0"/>
        </a:p>
      </dgm:t>
    </dgm:pt>
    <dgm:pt modelId="{09DF42B6-219A-48C1-BD0B-1555DE3354CF}" type="parTrans" cxnId="{88403C0E-87B8-4ADB-B373-FCEAB4172009}">
      <dgm:prSet/>
      <dgm:spPr/>
      <dgm:t>
        <a:bodyPr/>
        <a:lstStyle/>
        <a:p>
          <a:endParaRPr lang="en-GB"/>
        </a:p>
      </dgm:t>
    </dgm:pt>
    <dgm:pt modelId="{026B05A2-82D8-44DA-AABF-7874E03088B5}" type="sibTrans" cxnId="{88403C0E-87B8-4ADB-B373-FCEAB4172009}">
      <dgm:prSet/>
      <dgm:spPr/>
      <dgm:t>
        <a:bodyPr/>
        <a:lstStyle/>
        <a:p>
          <a:endParaRPr lang="en-GB"/>
        </a:p>
      </dgm:t>
    </dgm:pt>
    <dgm:pt modelId="{739F2F44-43A2-4126-B5E7-6050B84C9317}">
      <dgm:prSet phldrT="[Text]"/>
      <dgm:spPr/>
      <dgm:t>
        <a:bodyPr/>
        <a:lstStyle/>
        <a:p>
          <a:r>
            <a:rPr lang="en-GB" dirty="0" smtClean="0"/>
            <a:t>What questions do I have?</a:t>
          </a:r>
          <a:endParaRPr lang="en-GB" dirty="0"/>
        </a:p>
      </dgm:t>
    </dgm:pt>
    <dgm:pt modelId="{B479D3D5-B698-42FD-B155-24B8834AAC9F}" type="parTrans" cxnId="{50101C51-4575-40CF-A265-5CEE3A0EDBC2}">
      <dgm:prSet/>
      <dgm:spPr/>
      <dgm:t>
        <a:bodyPr/>
        <a:lstStyle/>
        <a:p>
          <a:endParaRPr lang="en-GB"/>
        </a:p>
      </dgm:t>
    </dgm:pt>
    <dgm:pt modelId="{BE297690-3931-43D9-9335-B9864A4BFEE9}" type="sibTrans" cxnId="{50101C51-4575-40CF-A265-5CEE3A0EDBC2}">
      <dgm:prSet/>
      <dgm:spPr/>
      <dgm:t>
        <a:bodyPr/>
        <a:lstStyle/>
        <a:p>
          <a:endParaRPr lang="en-GB"/>
        </a:p>
      </dgm:t>
    </dgm:pt>
    <dgm:pt modelId="{F5805D72-7F0F-4535-B27F-E786B4684DF3}" type="pres">
      <dgm:prSet presAssocID="{12DFA398-B1D3-4725-8579-A0CEA5886EAA}" presName="Name0" presStyleCnt="0">
        <dgm:presLayoutVars>
          <dgm:dir/>
          <dgm:animLvl val="lvl"/>
          <dgm:resizeHandles val="exact"/>
        </dgm:presLayoutVars>
      </dgm:prSet>
      <dgm:spPr/>
    </dgm:pt>
    <dgm:pt modelId="{E78D3905-359B-492F-B41F-ED93E0618992}" type="pres">
      <dgm:prSet presAssocID="{F677BFC2-BDD3-4B48-8492-CC8DEF18A30B}" presName="parTxOnly" presStyleLbl="node1" presStyleIdx="0" presStyleCnt="3">
        <dgm:presLayoutVars>
          <dgm:chMax val="0"/>
          <dgm:chPref val="0"/>
          <dgm:bulletEnabled val="1"/>
        </dgm:presLayoutVars>
      </dgm:prSet>
      <dgm:spPr/>
      <dgm:t>
        <a:bodyPr/>
        <a:lstStyle/>
        <a:p>
          <a:endParaRPr lang="en-GB"/>
        </a:p>
      </dgm:t>
    </dgm:pt>
    <dgm:pt modelId="{503FCC2D-0FC7-413B-909B-A4E209797633}" type="pres">
      <dgm:prSet presAssocID="{C67F6C54-890E-44EC-B8C0-25FC2F45E861}" presName="parTxOnlySpace" presStyleCnt="0"/>
      <dgm:spPr/>
    </dgm:pt>
    <dgm:pt modelId="{19400572-2ECC-4C21-A342-DFF1051CF8A4}" type="pres">
      <dgm:prSet presAssocID="{A2F98C02-2052-45AB-BF6E-0A0F4416D282}" presName="parTxOnly" presStyleLbl="node1" presStyleIdx="1" presStyleCnt="3">
        <dgm:presLayoutVars>
          <dgm:chMax val="0"/>
          <dgm:chPref val="0"/>
          <dgm:bulletEnabled val="1"/>
        </dgm:presLayoutVars>
      </dgm:prSet>
      <dgm:spPr/>
      <dgm:t>
        <a:bodyPr/>
        <a:lstStyle/>
        <a:p>
          <a:endParaRPr lang="en-GB"/>
        </a:p>
      </dgm:t>
    </dgm:pt>
    <dgm:pt modelId="{54F2734D-2716-48EA-B2C0-19D4C726B001}" type="pres">
      <dgm:prSet presAssocID="{026B05A2-82D8-44DA-AABF-7874E03088B5}" presName="parTxOnlySpace" presStyleCnt="0"/>
      <dgm:spPr/>
    </dgm:pt>
    <dgm:pt modelId="{5B55F64E-7C62-490E-8670-A17D4C1B0311}" type="pres">
      <dgm:prSet presAssocID="{739F2F44-43A2-4126-B5E7-6050B84C9317}" presName="parTxOnly" presStyleLbl="node1" presStyleIdx="2" presStyleCnt="3">
        <dgm:presLayoutVars>
          <dgm:chMax val="0"/>
          <dgm:chPref val="0"/>
          <dgm:bulletEnabled val="1"/>
        </dgm:presLayoutVars>
      </dgm:prSet>
      <dgm:spPr/>
      <dgm:t>
        <a:bodyPr/>
        <a:lstStyle/>
        <a:p>
          <a:endParaRPr lang="en-GB"/>
        </a:p>
      </dgm:t>
    </dgm:pt>
  </dgm:ptLst>
  <dgm:cxnLst>
    <dgm:cxn modelId="{88403C0E-87B8-4ADB-B373-FCEAB4172009}" srcId="{12DFA398-B1D3-4725-8579-A0CEA5886EAA}" destId="{A2F98C02-2052-45AB-BF6E-0A0F4416D282}" srcOrd="1" destOrd="0" parTransId="{09DF42B6-219A-48C1-BD0B-1555DE3354CF}" sibTransId="{026B05A2-82D8-44DA-AABF-7874E03088B5}"/>
    <dgm:cxn modelId="{FC0EF49D-7D4B-4EF0-94AE-2432B4D6C1F8}" type="presOf" srcId="{739F2F44-43A2-4126-B5E7-6050B84C9317}" destId="{5B55F64E-7C62-490E-8670-A17D4C1B0311}" srcOrd="0" destOrd="0" presId="urn:microsoft.com/office/officeart/2005/8/layout/chevron1"/>
    <dgm:cxn modelId="{EB980CF0-D75E-490B-9A51-C13D3FAA9E89}" type="presOf" srcId="{F677BFC2-BDD3-4B48-8492-CC8DEF18A30B}" destId="{E78D3905-359B-492F-B41F-ED93E0618992}" srcOrd="0" destOrd="0" presId="urn:microsoft.com/office/officeart/2005/8/layout/chevron1"/>
    <dgm:cxn modelId="{BB13F4EC-51D6-4C31-BD0A-20AC95224167}" type="presOf" srcId="{12DFA398-B1D3-4725-8579-A0CEA5886EAA}" destId="{F5805D72-7F0F-4535-B27F-E786B4684DF3}" srcOrd="0" destOrd="0" presId="urn:microsoft.com/office/officeart/2005/8/layout/chevron1"/>
    <dgm:cxn modelId="{EC8446EB-A24D-48F4-B7B5-1A1889844561}" srcId="{12DFA398-B1D3-4725-8579-A0CEA5886EAA}" destId="{F677BFC2-BDD3-4B48-8492-CC8DEF18A30B}" srcOrd="0" destOrd="0" parTransId="{CA1C4115-B442-4B92-A6BE-EDCEE4DBDC98}" sibTransId="{C67F6C54-890E-44EC-B8C0-25FC2F45E861}"/>
    <dgm:cxn modelId="{3E8EB551-7387-47D2-A0B4-B813E4DD4712}" type="presOf" srcId="{A2F98C02-2052-45AB-BF6E-0A0F4416D282}" destId="{19400572-2ECC-4C21-A342-DFF1051CF8A4}" srcOrd="0" destOrd="0" presId="urn:microsoft.com/office/officeart/2005/8/layout/chevron1"/>
    <dgm:cxn modelId="{50101C51-4575-40CF-A265-5CEE3A0EDBC2}" srcId="{12DFA398-B1D3-4725-8579-A0CEA5886EAA}" destId="{739F2F44-43A2-4126-B5E7-6050B84C9317}" srcOrd="2" destOrd="0" parTransId="{B479D3D5-B698-42FD-B155-24B8834AAC9F}" sibTransId="{BE297690-3931-43D9-9335-B9864A4BFEE9}"/>
    <dgm:cxn modelId="{4FE23B7E-7759-42EF-93D0-F1943A84C884}" type="presParOf" srcId="{F5805D72-7F0F-4535-B27F-E786B4684DF3}" destId="{E78D3905-359B-492F-B41F-ED93E0618992}" srcOrd="0" destOrd="0" presId="urn:microsoft.com/office/officeart/2005/8/layout/chevron1"/>
    <dgm:cxn modelId="{959A08F6-4D08-4C6D-93B4-EDD83DFAA55F}" type="presParOf" srcId="{F5805D72-7F0F-4535-B27F-E786B4684DF3}" destId="{503FCC2D-0FC7-413B-909B-A4E209797633}" srcOrd="1" destOrd="0" presId="urn:microsoft.com/office/officeart/2005/8/layout/chevron1"/>
    <dgm:cxn modelId="{A3A095C3-91B6-4F69-BD74-5ABE606B8D02}" type="presParOf" srcId="{F5805D72-7F0F-4535-B27F-E786B4684DF3}" destId="{19400572-2ECC-4C21-A342-DFF1051CF8A4}" srcOrd="2" destOrd="0" presId="urn:microsoft.com/office/officeart/2005/8/layout/chevron1"/>
    <dgm:cxn modelId="{5F1A9BFE-E5AB-4DBA-958E-D3F13F58F7CB}" type="presParOf" srcId="{F5805D72-7F0F-4535-B27F-E786B4684DF3}" destId="{54F2734D-2716-48EA-B2C0-19D4C726B001}" srcOrd="3" destOrd="0" presId="urn:microsoft.com/office/officeart/2005/8/layout/chevron1"/>
    <dgm:cxn modelId="{F55AD0B8-1387-475E-B6CB-94EE973FCACE}" type="presParOf" srcId="{F5805D72-7F0F-4535-B27F-E786B4684DF3}" destId="{5B55F64E-7C62-490E-8670-A17D4C1B0311}"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76670D-8C99-4D51-B0CD-5F76DAB36508}"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GB"/>
        </a:p>
      </dgm:t>
    </dgm:pt>
    <dgm:pt modelId="{31F48324-99A3-4E0E-A0D8-4CD8913F11D6}">
      <dgm:prSet phldrT="[Text]"/>
      <dgm:spPr/>
      <dgm:t>
        <a:bodyPr/>
        <a:lstStyle/>
        <a:p>
          <a:r>
            <a:rPr lang="en-GB" b="1" dirty="0" smtClean="0"/>
            <a:t>Question</a:t>
          </a:r>
          <a:endParaRPr lang="en-GB" b="1" dirty="0"/>
        </a:p>
      </dgm:t>
    </dgm:pt>
    <dgm:pt modelId="{8653AA37-09D7-40F7-A8E8-7386277D3285}" type="parTrans" cxnId="{801CF602-3C24-4441-970B-0D4219CF0382}">
      <dgm:prSet/>
      <dgm:spPr/>
      <dgm:t>
        <a:bodyPr/>
        <a:lstStyle/>
        <a:p>
          <a:endParaRPr lang="en-GB"/>
        </a:p>
      </dgm:t>
    </dgm:pt>
    <dgm:pt modelId="{830A2207-F999-4B17-8E9C-F91CECFAB618}" type="sibTrans" cxnId="{801CF602-3C24-4441-970B-0D4219CF0382}">
      <dgm:prSet/>
      <dgm:spPr/>
      <dgm:t>
        <a:bodyPr/>
        <a:lstStyle/>
        <a:p>
          <a:endParaRPr lang="en-GB"/>
        </a:p>
      </dgm:t>
    </dgm:pt>
    <dgm:pt modelId="{90B190C7-B886-4A4A-A669-04A7039E1153}">
      <dgm:prSet phldrT="[Text]"/>
      <dgm:spPr/>
      <dgm:t>
        <a:bodyPr/>
        <a:lstStyle/>
        <a:p>
          <a:endParaRPr lang="en-GB" dirty="0" smtClean="0"/>
        </a:p>
        <a:p>
          <a:endParaRPr lang="en-GB" dirty="0" smtClean="0"/>
        </a:p>
        <a:p>
          <a:endParaRPr lang="en-GB" dirty="0" smtClean="0"/>
        </a:p>
        <a:p>
          <a:r>
            <a:rPr lang="en-GB" b="1" dirty="0" smtClean="0"/>
            <a:t>Answer</a:t>
          </a:r>
          <a:endParaRPr lang="en-GB" b="1" dirty="0"/>
        </a:p>
      </dgm:t>
    </dgm:pt>
    <dgm:pt modelId="{984CBD75-6318-4DAA-B156-E094C8FB9E68}" type="parTrans" cxnId="{62B38243-E1F5-4B80-8E6C-39D862A09C5A}">
      <dgm:prSet/>
      <dgm:spPr/>
      <dgm:t>
        <a:bodyPr/>
        <a:lstStyle/>
        <a:p>
          <a:endParaRPr lang="en-GB"/>
        </a:p>
      </dgm:t>
    </dgm:pt>
    <dgm:pt modelId="{1CFA455A-B388-4260-836C-E8D9CF2549AE}" type="sibTrans" cxnId="{62B38243-E1F5-4B80-8E6C-39D862A09C5A}">
      <dgm:prSet/>
      <dgm:spPr/>
      <dgm:t>
        <a:bodyPr/>
        <a:lstStyle/>
        <a:p>
          <a:endParaRPr lang="en-GB"/>
        </a:p>
      </dgm:t>
    </dgm:pt>
    <dgm:pt modelId="{FE31DDF1-70D8-41AF-89F0-E1D0A3E92A25}" type="pres">
      <dgm:prSet presAssocID="{D376670D-8C99-4D51-B0CD-5F76DAB36508}" presName="Name0" presStyleCnt="0">
        <dgm:presLayoutVars>
          <dgm:chMax val="2"/>
          <dgm:chPref val="2"/>
          <dgm:animLvl val="lvl"/>
        </dgm:presLayoutVars>
      </dgm:prSet>
      <dgm:spPr/>
      <dgm:t>
        <a:bodyPr/>
        <a:lstStyle/>
        <a:p>
          <a:endParaRPr lang="en-GB"/>
        </a:p>
      </dgm:t>
    </dgm:pt>
    <dgm:pt modelId="{79430BFB-0539-4B3F-A34C-4390DF128CE3}" type="pres">
      <dgm:prSet presAssocID="{D376670D-8C99-4D51-B0CD-5F76DAB36508}" presName="LeftText" presStyleLbl="revTx" presStyleIdx="0" presStyleCnt="0">
        <dgm:presLayoutVars>
          <dgm:bulletEnabled val="1"/>
        </dgm:presLayoutVars>
      </dgm:prSet>
      <dgm:spPr/>
      <dgm:t>
        <a:bodyPr/>
        <a:lstStyle/>
        <a:p>
          <a:endParaRPr lang="en-GB"/>
        </a:p>
      </dgm:t>
    </dgm:pt>
    <dgm:pt modelId="{C0AF1DA9-897B-47FC-A7E7-61AB8F45F959}" type="pres">
      <dgm:prSet presAssocID="{D376670D-8C99-4D51-B0CD-5F76DAB36508}" presName="LeftNode" presStyleLbl="bgImgPlace1" presStyleIdx="0" presStyleCnt="2">
        <dgm:presLayoutVars>
          <dgm:chMax val="2"/>
          <dgm:chPref val="2"/>
        </dgm:presLayoutVars>
      </dgm:prSet>
      <dgm:spPr/>
      <dgm:t>
        <a:bodyPr/>
        <a:lstStyle/>
        <a:p>
          <a:endParaRPr lang="en-GB"/>
        </a:p>
      </dgm:t>
    </dgm:pt>
    <dgm:pt modelId="{1B0509FD-6D01-4487-9607-99435399DACA}" type="pres">
      <dgm:prSet presAssocID="{D376670D-8C99-4D51-B0CD-5F76DAB36508}" presName="RightText" presStyleLbl="revTx" presStyleIdx="0" presStyleCnt="0">
        <dgm:presLayoutVars>
          <dgm:bulletEnabled val="1"/>
        </dgm:presLayoutVars>
      </dgm:prSet>
      <dgm:spPr/>
      <dgm:t>
        <a:bodyPr/>
        <a:lstStyle/>
        <a:p>
          <a:endParaRPr lang="en-GB"/>
        </a:p>
      </dgm:t>
    </dgm:pt>
    <dgm:pt modelId="{5082B414-F9D3-42B5-B693-BCB0A2FEFF42}" type="pres">
      <dgm:prSet presAssocID="{D376670D-8C99-4D51-B0CD-5F76DAB36508}" presName="RightNode" presStyleLbl="bgImgPlace1" presStyleIdx="1" presStyleCnt="2">
        <dgm:presLayoutVars>
          <dgm:chMax val="0"/>
          <dgm:chPref val="0"/>
        </dgm:presLayoutVars>
      </dgm:prSet>
      <dgm:spPr/>
      <dgm:t>
        <a:bodyPr/>
        <a:lstStyle/>
        <a:p>
          <a:endParaRPr lang="en-GB"/>
        </a:p>
      </dgm:t>
    </dgm:pt>
    <dgm:pt modelId="{ABD51737-5037-4F6E-BF0E-ABAA9B5207EF}" type="pres">
      <dgm:prSet presAssocID="{D376670D-8C99-4D51-B0CD-5F76DAB36508}" presName="TopArrow" presStyleLbl="node1" presStyleIdx="0" presStyleCnt="2"/>
      <dgm:spPr/>
      <dgm:t>
        <a:bodyPr/>
        <a:lstStyle/>
        <a:p>
          <a:endParaRPr lang="en-GB"/>
        </a:p>
      </dgm:t>
    </dgm:pt>
    <dgm:pt modelId="{940E5D50-7979-437C-89C2-AB952E3EE61B}" type="pres">
      <dgm:prSet presAssocID="{D376670D-8C99-4D51-B0CD-5F76DAB36508}" presName="BottomArrow" presStyleLbl="node1" presStyleIdx="1" presStyleCnt="2"/>
      <dgm:spPr/>
      <dgm:t>
        <a:bodyPr/>
        <a:lstStyle/>
        <a:p>
          <a:endParaRPr lang="en-GB"/>
        </a:p>
      </dgm:t>
    </dgm:pt>
  </dgm:ptLst>
  <dgm:cxnLst>
    <dgm:cxn modelId="{1D2D5C3D-3545-4799-B7ED-58D3A6ADD570}" type="presOf" srcId="{31F48324-99A3-4E0E-A0D8-4CD8913F11D6}" destId="{79430BFB-0539-4B3F-A34C-4390DF128CE3}" srcOrd="0" destOrd="0" presId="urn:microsoft.com/office/officeart/2009/layout/ReverseList"/>
    <dgm:cxn modelId="{1FE3D9D6-8232-403F-9B59-3CBBBF98D871}" type="presOf" srcId="{90B190C7-B886-4A4A-A669-04A7039E1153}" destId="{1B0509FD-6D01-4487-9607-99435399DACA}" srcOrd="0" destOrd="0" presId="urn:microsoft.com/office/officeart/2009/layout/ReverseList"/>
    <dgm:cxn modelId="{801CF602-3C24-4441-970B-0D4219CF0382}" srcId="{D376670D-8C99-4D51-B0CD-5F76DAB36508}" destId="{31F48324-99A3-4E0E-A0D8-4CD8913F11D6}" srcOrd="0" destOrd="0" parTransId="{8653AA37-09D7-40F7-A8E8-7386277D3285}" sibTransId="{830A2207-F999-4B17-8E9C-F91CECFAB618}"/>
    <dgm:cxn modelId="{CAB8498E-5ED1-4A81-A243-B30329BA8E33}" type="presOf" srcId="{D376670D-8C99-4D51-B0CD-5F76DAB36508}" destId="{FE31DDF1-70D8-41AF-89F0-E1D0A3E92A25}" srcOrd="0" destOrd="0" presId="urn:microsoft.com/office/officeart/2009/layout/ReverseList"/>
    <dgm:cxn modelId="{5C5E25F1-DE9B-4D91-9563-C12BA60F578B}" type="presOf" srcId="{90B190C7-B886-4A4A-A669-04A7039E1153}" destId="{5082B414-F9D3-42B5-B693-BCB0A2FEFF42}" srcOrd="1" destOrd="0" presId="urn:microsoft.com/office/officeart/2009/layout/ReverseList"/>
    <dgm:cxn modelId="{6D617573-896C-4194-9633-A45AB64B9535}" type="presOf" srcId="{31F48324-99A3-4E0E-A0D8-4CD8913F11D6}" destId="{C0AF1DA9-897B-47FC-A7E7-61AB8F45F959}" srcOrd="1" destOrd="0" presId="urn:microsoft.com/office/officeart/2009/layout/ReverseList"/>
    <dgm:cxn modelId="{62B38243-E1F5-4B80-8E6C-39D862A09C5A}" srcId="{D376670D-8C99-4D51-B0CD-5F76DAB36508}" destId="{90B190C7-B886-4A4A-A669-04A7039E1153}" srcOrd="1" destOrd="0" parTransId="{984CBD75-6318-4DAA-B156-E094C8FB9E68}" sibTransId="{1CFA455A-B388-4260-836C-E8D9CF2549AE}"/>
    <dgm:cxn modelId="{D93FAA09-8897-41C9-85B5-753E222359F2}" type="presParOf" srcId="{FE31DDF1-70D8-41AF-89F0-E1D0A3E92A25}" destId="{79430BFB-0539-4B3F-A34C-4390DF128CE3}" srcOrd="0" destOrd="0" presId="urn:microsoft.com/office/officeart/2009/layout/ReverseList"/>
    <dgm:cxn modelId="{E4437A98-721D-4B62-9E5C-E318D18668D1}" type="presParOf" srcId="{FE31DDF1-70D8-41AF-89F0-E1D0A3E92A25}" destId="{C0AF1DA9-897B-47FC-A7E7-61AB8F45F959}" srcOrd="1" destOrd="0" presId="urn:microsoft.com/office/officeart/2009/layout/ReverseList"/>
    <dgm:cxn modelId="{D9CC028B-89DD-4655-B525-BDDD71D04F58}" type="presParOf" srcId="{FE31DDF1-70D8-41AF-89F0-E1D0A3E92A25}" destId="{1B0509FD-6D01-4487-9607-99435399DACA}" srcOrd="2" destOrd="0" presId="urn:microsoft.com/office/officeart/2009/layout/ReverseList"/>
    <dgm:cxn modelId="{DC1C5CE1-ECF8-4A05-9519-CFDE77F077A0}" type="presParOf" srcId="{FE31DDF1-70D8-41AF-89F0-E1D0A3E92A25}" destId="{5082B414-F9D3-42B5-B693-BCB0A2FEFF42}" srcOrd="3" destOrd="0" presId="urn:microsoft.com/office/officeart/2009/layout/ReverseList"/>
    <dgm:cxn modelId="{51E37606-CE63-4588-B5F2-1173EACBB319}" type="presParOf" srcId="{FE31DDF1-70D8-41AF-89F0-E1D0A3E92A25}" destId="{ABD51737-5037-4F6E-BF0E-ABAA9B5207EF}" srcOrd="4" destOrd="0" presId="urn:microsoft.com/office/officeart/2009/layout/ReverseList"/>
    <dgm:cxn modelId="{5C30886E-DED8-4D43-86FE-CE2EAA1EB2D6}" type="presParOf" srcId="{FE31DDF1-70D8-41AF-89F0-E1D0A3E92A25}" destId="{940E5D50-7979-437C-89C2-AB952E3EE61B}"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C6818A-DA90-44C8-A1B2-57644490766A}" type="doc">
      <dgm:prSet loTypeId="urn:microsoft.com/office/officeart/2005/8/layout/hProcess9" loCatId="process" qsTypeId="urn:microsoft.com/office/officeart/2005/8/quickstyle/simple1" qsCatId="simple" csTypeId="urn:microsoft.com/office/officeart/2005/8/colors/colorful5" csCatId="colorful" phldr="1"/>
      <dgm:spPr/>
    </dgm:pt>
    <dgm:pt modelId="{9CE7632D-77AF-44DE-ABD6-1280AA270BB3}">
      <dgm:prSet phldrT="[Text]"/>
      <dgm:spPr/>
      <dgm:t>
        <a:bodyPr/>
        <a:lstStyle/>
        <a:p>
          <a:r>
            <a:rPr lang="en-GB" dirty="0" smtClean="0"/>
            <a:t>Teacher gives students a word limit</a:t>
          </a:r>
          <a:endParaRPr lang="en-GB" dirty="0"/>
        </a:p>
      </dgm:t>
    </dgm:pt>
    <dgm:pt modelId="{0D3F2BE9-84BD-4FF9-B34B-01B0F004EEC2}" type="parTrans" cxnId="{D84CD6EF-6E4A-4BD5-B834-7D837180AF8A}">
      <dgm:prSet/>
      <dgm:spPr/>
      <dgm:t>
        <a:bodyPr/>
        <a:lstStyle/>
        <a:p>
          <a:endParaRPr lang="en-GB"/>
        </a:p>
      </dgm:t>
    </dgm:pt>
    <dgm:pt modelId="{3B68FC63-38F1-46FB-8F9C-67C724192414}" type="sibTrans" cxnId="{D84CD6EF-6E4A-4BD5-B834-7D837180AF8A}">
      <dgm:prSet/>
      <dgm:spPr/>
      <dgm:t>
        <a:bodyPr/>
        <a:lstStyle/>
        <a:p>
          <a:endParaRPr lang="en-GB"/>
        </a:p>
      </dgm:t>
    </dgm:pt>
    <dgm:pt modelId="{CB368648-2C5D-4AF2-BD2E-173A72396135}">
      <dgm:prSet phldrT="[Text]"/>
      <dgm:spPr/>
      <dgm:t>
        <a:bodyPr/>
        <a:lstStyle/>
        <a:p>
          <a:r>
            <a:rPr lang="en-GB" dirty="0" smtClean="0"/>
            <a:t>Students write their answers on a mini-whiteboard</a:t>
          </a:r>
          <a:endParaRPr lang="en-GB" dirty="0"/>
        </a:p>
      </dgm:t>
    </dgm:pt>
    <dgm:pt modelId="{46FD44B9-43C2-4ED3-B1A9-46DA083781F0}" type="parTrans" cxnId="{D3C10590-AD63-4178-8E3C-A7C9B8739AF9}">
      <dgm:prSet/>
      <dgm:spPr/>
      <dgm:t>
        <a:bodyPr/>
        <a:lstStyle/>
        <a:p>
          <a:endParaRPr lang="en-GB"/>
        </a:p>
      </dgm:t>
    </dgm:pt>
    <dgm:pt modelId="{9FC6B0E2-87CA-4027-AF26-188B44BD8306}" type="sibTrans" cxnId="{D3C10590-AD63-4178-8E3C-A7C9B8739AF9}">
      <dgm:prSet/>
      <dgm:spPr/>
      <dgm:t>
        <a:bodyPr/>
        <a:lstStyle/>
        <a:p>
          <a:endParaRPr lang="en-GB"/>
        </a:p>
      </dgm:t>
    </dgm:pt>
    <dgm:pt modelId="{C734CB34-40C0-4767-BC21-D33DD499DFB2}">
      <dgm:prSet phldrT="[Text]"/>
      <dgm:spPr/>
      <dgm:t>
        <a:bodyPr/>
        <a:lstStyle/>
        <a:p>
          <a:r>
            <a:rPr lang="en-GB" dirty="0" smtClean="0"/>
            <a:t>Teacher uses the information elicited</a:t>
          </a:r>
          <a:endParaRPr lang="en-GB" dirty="0"/>
        </a:p>
      </dgm:t>
    </dgm:pt>
    <dgm:pt modelId="{4E7162BA-689F-4431-B8B7-390DE61407E2}" type="parTrans" cxnId="{D4F102DD-D482-4AD1-A74D-68473F7168D5}">
      <dgm:prSet/>
      <dgm:spPr/>
      <dgm:t>
        <a:bodyPr/>
        <a:lstStyle/>
        <a:p>
          <a:endParaRPr lang="en-GB"/>
        </a:p>
      </dgm:t>
    </dgm:pt>
    <dgm:pt modelId="{5CB48D94-45F0-4EDA-8544-E7E7189512B0}" type="sibTrans" cxnId="{D4F102DD-D482-4AD1-A74D-68473F7168D5}">
      <dgm:prSet/>
      <dgm:spPr/>
      <dgm:t>
        <a:bodyPr/>
        <a:lstStyle/>
        <a:p>
          <a:endParaRPr lang="en-GB"/>
        </a:p>
      </dgm:t>
    </dgm:pt>
    <dgm:pt modelId="{37A9BCB5-D2FA-49F0-B687-8C1959E5CAFA}" type="pres">
      <dgm:prSet presAssocID="{85C6818A-DA90-44C8-A1B2-57644490766A}" presName="CompostProcess" presStyleCnt="0">
        <dgm:presLayoutVars>
          <dgm:dir/>
          <dgm:resizeHandles val="exact"/>
        </dgm:presLayoutVars>
      </dgm:prSet>
      <dgm:spPr/>
    </dgm:pt>
    <dgm:pt modelId="{C61A55B9-8690-437A-9544-8F93DE1ED1FB}" type="pres">
      <dgm:prSet presAssocID="{85C6818A-DA90-44C8-A1B2-57644490766A}" presName="arrow" presStyleLbl="bgShp" presStyleIdx="0" presStyleCnt="1" custLinFactNeighborX="20450" custLinFactNeighborY="-63487"/>
      <dgm:spPr/>
    </dgm:pt>
    <dgm:pt modelId="{C8985A16-B599-476D-B80F-74A261CBEE81}" type="pres">
      <dgm:prSet presAssocID="{85C6818A-DA90-44C8-A1B2-57644490766A}" presName="linearProcess" presStyleCnt="0"/>
      <dgm:spPr/>
    </dgm:pt>
    <dgm:pt modelId="{04DA5211-48ED-476B-8266-A71CB10D8B7F}" type="pres">
      <dgm:prSet presAssocID="{9CE7632D-77AF-44DE-ABD6-1280AA270BB3}" presName="textNode" presStyleLbl="node1" presStyleIdx="0" presStyleCnt="3">
        <dgm:presLayoutVars>
          <dgm:bulletEnabled val="1"/>
        </dgm:presLayoutVars>
      </dgm:prSet>
      <dgm:spPr/>
      <dgm:t>
        <a:bodyPr/>
        <a:lstStyle/>
        <a:p>
          <a:endParaRPr lang="en-GB"/>
        </a:p>
      </dgm:t>
    </dgm:pt>
    <dgm:pt modelId="{BDB55186-DA56-4917-A54E-D1F71BB70412}" type="pres">
      <dgm:prSet presAssocID="{3B68FC63-38F1-46FB-8F9C-67C724192414}" presName="sibTrans" presStyleCnt="0"/>
      <dgm:spPr/>
    </dgm:pt>
    <dgm:pt modelId="{6F76A58D-FB33-403B-BBAD-D23D2A326B96}" type="pres">
      <dgm:prSet presAssocID="{CB368648-2C5D-4AF2-BD2E-173A72396135}" presName="textNode" presStyleLbl="node1" presStyleIdx="1" presStyleCnt="3">
        <dgm:presLayoutVars>
          <dgm:bulletEnabled val="1"/>
        </dgm:presLayoutVars>
      </dgm:prSet>
      <dgm:spPr/>
      <dgm:t>
        <a:bodyPr/>
        <a:lstStyle/>
        <a:p>
          <a:endParaRPr lang="en-GB"/>
        </a:p>
      </dgm:t>
    </dgm:pt>
    <dgm:pt modelId="{982215E5-E19A-4418-92CE-A2C2AD5AA9A8}" type="pres">
      <dgm:prSet presAssocID="{9FC6B0E2-87CA-4027-AF26-188B44BD8306}" presName="sibTrans" presStyleCnt="0"/>
      <dgm:spPr/>
    </dgm:pt>
    <dgm:pt modelId="{456221C7-8D95-458F-8C34-1DE66DBB590C}" type="pres">
      <dgm:prSet presAssocID="{C734CB34-40C0-4767-BC21-D33DD499DFB2}" presName="textNode" presStyleLbl="node1" presStyleIdx="2" presStyleCnt="3">
        <dgm:presLayoutVars>
          <dgm:bulletEnabled val="1"/>
        </dgm:presLayoutVars>
      </dgm:prSet>
      <dgm:spPr/>
      <dgm:t>
        <a:bodyPr/>
        <a:lstStyle/>
        <a:p>
          <a:endParaRPr lang="en-GB"/>
        </a:p>
      </dgm:t>
    </dgm:pt>
  </dgm:ptLst>
  <dgm:cxnLst>
    <dgm:cxn modelId="{D3C10590-AD63-4178-8E3C-A7C9B8739AF9}" srcId="{85C6818A-DA90-44C8-A1B2-57644490766A}" destId="{CB368648-2C5D-4AF2-BD2E-173A72396135}" srcOrd="1" destOrd="0" parTransId="{46FD44B9-43C2-4ED3-B1A9-46DA083781F0}" sibTransId="{9FC6B0E2-87CA-4027-AF26-188B44BD8306}"/>
    <dgm:cxn modelId="{F605E034-9049-4DE0-8402-E905C6CA7064}" type="presOf" srcId="{CB368648-2C5D-4AF2-BD2E-173A72396135}" destId="{6F76A58D-FB33-403B-BBAD-D23D2A326B96}" srcOrd="0" destOrd="0" presId="urn:microsoft.com/office/officeart/2005/8/layout/hProcess9"/>
    <dgm:cxn modelId="{D4F102DD-D482-4AD1-A74D-68473F7168D5}" srcId="{85C6818A-DA90-44C8-A1B2-57644490766A}" destId="{C734CB34-40C0-4767-BC21-D33DD499DFB2}" srcOrd="2" destOrd="0" parTransId="{4E7162BA-689F-4431-B8B7-390DE61407E2}" sibTransId="{5CB48D94-45F0-4EDA-8544-E7E7189512B0}"/>
    <dgm:cxn modelId="{9035D626-030F-4D5D-BEEE-6C16146D4FC1}" type="presOf" srcId="{9CE7632D-77AF-44DE-ABD6-1280AA270BB3}" destId="{04DA5211-48ED-476B-8266-A71CB10D8B7F}" srcOrd="0" destOrd="0" presId="urn:microsoft.com/office/officeart/2005/8/layout/hProcess9"/>
    <dgm:cxn modelId="{E0C91D51-60F6-4BCF-A238-E7E0BB46E170}" type="presOf" srcId="{85C6818A-DA90-44C8-A1B2-57644490766A}" destId="{37A9BCB5-D2FA-49F0-B687-8C1959E5CAFA}" srcOrd="0" destOrd="0" presId="urn:microsoft.com/office/officeart/2005/8/layout/hProcess9"/>
    <dgm:cxn modelId="{D84CD6EF-6E4A-4BD5-B834-7D837180AF8A}" srcId="{85C6818A-DA90-44C8-A1B2-57644490766A}" destId="{9CE7632D-77AF-44DE-ABD6-1280AA270BB3}" srcOrd="0" destOrd="0" parTransId="{0D3F2BE9-84BD-4FF9-B34B-01B0F004EEC2}" sibTransId="{3B68FC63-38F1-46FB-8F9C-67C724192414}"/>
    <dgm:cxn modelId="{91302E82-F5AF-4434-9D7B-4AB060F21E54}" type="presOf" srcId="{C734CB34-40C0-4767-BC21-D33DD499DFB2}" destId="{456221C7-8D95-458F-8C34-1DE66DBB590C}" srcOrd="0" destOrd="0" presId="urn:microsoft.com/office/officeart/2005/8/layout/hProcess9"/>
    <dgm:cxn modelId="{5774CB61-C225-42D1-A965-01D73C3C5785}" type="presParOf" srcId="{37A9BCB5-D2FA-49F0-B687-8C1959E5CAFA}" destId="{C61A55B9-8690-437A-9544-8F93DE1ED1FB}" srcOrd="0" destOrd="0" presId="urn:microsoft.com/office/officeart/2005/8/layout/hProcess9"/>
    <dgm:cxn modelId="{C0CBAB30-C6C4-4968-8C08-AC94DC46DA11}" type="presParOf" srcId="{37A9BCB5-D2FA-49F0-B687-8C1959E5CAFA}" destId="{C8985A16-B599-476D-B80F-74A261CBEE81}" srcOrd="1" destOrd="0" presId="urn:microsoft.com/office/officeart/2005/8/layout/hProcess9"/>
    <dgm:cxn modelId="{98045979-C065-423A-9703-C167EFFA92AE}" type="presParOf" srcId="{C8985A16-B599-476D-B80F-74A261CBEE81}" destId="{04DA5211-48ED-476B-8266-A71CB10D8B7F}" srcOrd="0" destOrd="0" presId="urn:microsoft.com/office/officeart/2005/8/layout/hProcess9"/>
    <dgm:cxn modelId="{BD0D1946-2870-4027-9A1E-C77BADEF4118}" type="presParOf" srcId="{C8985A16-B599-476D-B80F-74A261CBEE81}" destId="{BDB55186-DA56-4917-A54E-D1F71BB70412}" srcOrd="1" destOrd="0" presId="urn:microsoft.com/office/officeart/2005/8/layout/hProcess9"/>
    <dgm:cxn modelId="{241F5BDB-0DF8-4CC4-8C1C-EC900CAFD485}" type="presParOf" srcId="{C8985A16-B599-476D-B80F-74A261CBEE81}" destId="{6F76A58D-FB33-403B-BBAD-D23D2A326B96}" srcOrd="2" destOrd="0" presId="urn:microsoft.com/office/officeart/2005/8/layout/hProcess9"/>
    <dgm:cxn modelId="{B3C498CC-0A2A-490F-A26C-3140A689F2C9}" type="presParOf" srcId="{C8985A16-B599-476D-B80F-74A261CBEE81}" destId="{982215E5-E19A-4418-92CE-A2C2AD5AA9A8}" srcOrd="3" destOrd="0" presId="urn:microsoft.com/office/officeart/2005/8/layout/hProcess9"/>
    <dgm:cxn modelId="{07686763-2AF5-4C78-927E-EC8760274E25}" type="presParOf" srcId="{C8985A16-B599-476D-B80F-74A261CBEE81}" destId="{456221C7-8D95-458F-8C34-1DE66DBB590C}"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54D4B6B-CC56-43A0-8F66-12C01B8559BA}"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en-GB"/>
        </a:p>
      </dgm:t>
    </dgm:pt>
    <dgm:pt modelId="{1A0A6695-A92E-43D4-A645-67FF6948F390}">
      <dgm:prSet phldrT="[Text]"/>
      <dgm:spPr/>
      <dgm:t>
        <a:bodyPr/>
        <a:lstStyle/>
        <a:p>
          <a:endParaRPr lang="en-GB" dirty="0"/>
        </a:p>
      </dgm:t>
    </dgm:pt>
    <dgm:pt modelId="{AD81188F-0173-4256-8DF7-B65CD5C3600A}" type="parTrans" cxnId="{0FAEA6FB-AB8B-495C-9C72-855A424E1BD7}">
      <dgm:prSet/>
      <dgm:spPr/>
      <dgm:t>
        <a:bodyPr/>
        <a:lstStyle/>
        <a:p>
          <a:endParaRPr lang="en-GB"/>
        </a:p>
      </dgm:t>
    </dgm:pt>
    <dgm:pt modelId="{9446A21F-2A5F-4CF6-91DE-CDC428F4851C}" type="sibTrans" cxnId="{0FAEA6FB-AB8B-495C-9C72-855A424E1BD7}">
      <dgm:prSet/>
      <dgm:spPr/>
      <dgm:t>
        <a:bodyPr/>
        <a:lstStyle/>
        <a:p>
          <a:endParaRPr lang="en-GB"/>
        </a:p>
      </dgm:t>
    </dgm:pt>
    <dgm:pt modelId="{FE06D301-3208-4407-BBFE-0ACEEA1846BD}">
      <dgm:prSet phldrT="[Text]"/>
      <dgm:spPr/>
      <dgm:t>
        <a:bodyPr/>
        <a:lstStyle/>
        <a:p>
          <a:endParaRPr lang="en-GB" dirty="0"/>
        </a:p>
      </dgm:t>
    </dgm:pt>
    <dgm:pt modelId="{A0B9C5B4-C2C9-43D1-A6F6-C6F97D1437C5}" type="parTrans" cxnId="{3052FC58-1973-4D63-BB86-C919E372CC0C}">
      <dgm:prSet/>
      <dgm:spPr/>
      <dgm:t>
        <a:bodyPr/>
        <a:lstStyle/>
        <a:p>
          <a:endParaRPr lang="en-GB"/>
        </a:p>
      </dgm:t>
    </dgm:pt>
    <dgm:pt modelId="{774C6CBC-7B1E-43C4-A5A1-4FAE9D5A9606}" type="sibTrans" cxnId="{3052FC58-1973-4D63-BB86-C919E372CC0C}">
      <dgm:prSet/>
      <dgm:spPr/>
      <dgm:t>
        <a:bodyPr/>
        <a:lstStyle/>
        <a:p>
          <a:endParaRPr lang="en-GB"/>
        </a:p>
      </dgm:t>
    </dgm:pt>
    <dgm:pt modelId="{448B8589-5FCB-4DDC-9242-4106DBE26CDE}">
      <dgm:prSet phldrT="[Text]"/>
      <dgm:spPr/>
      <dgm:t>
        <a:bodyPr/>
        <a:lstStyle/>
        <a:p>
          <a:endParaRPr lang="en-GB" dirty="0"/>
        </a:p>
      </dgm:t>
    </dgm:pt>
    <dgm:pt modelId="{98836A94-4CFE-47E8-ACB0-3D49DF603F45}" type="parTrans" cxnId="{854B0A1C-836A-43E4-9B84-0C8A5303ADC6}">
      <dgm:prSet/>
      <dgm:spPr/>
      <dgm:t>
        <a:bodyPr/>
        <a:lstStyle/>
        <a:p>
          <a:endParaRPr lang="en-GB"/>
        </a:p>
      </dgm:t>
    </dgm:pt>
    <dgm:pt modelId="{6F460054-CFD5-48B0-88CF-10578CBA651D}" type="sibTrans" cxnId="{854B0A1C-836A-43E4-9B84-0C8A5303ADC6}">
      <dgm:prSet/>
      <dgm:spPr/>
      <dgm:t>
        <a:bodyPr/>
        <a:lstStyle/>
        <a:p>
          <a:endParaRPr lang="en-GB"/>
        </a:p>
      </dgm:t>
    </dgm:pt>
    <dgm:pt modelId="{8567BA4D-28C7-4D21-8599-29EA7832C500}">
      <dgm:prSet phldrT="[Text]"/>
      <dgm:spPr/>
      <dgm:t>
        <a:bodyPr/>
        <a:lstStyle/>
        <a:p>
          <a:endParaRPr lang="en-GB" dirty="0"/>
        </a:p>
      </dgm:t>
    </dgm:pt>
    <dgm:pt modelId="{8430B7AF-B0B8-4B2A-B78A-CF835AF640C6}" type="parTrans" cxnId="{91971707-D63A-4366-B8F6-4730DC162C7D}">
      <dgm:prSet/>
      <dgm:spPr/>
      <dgm:t>
        <a:bodyPr/>
        <a:lstStyle/>
        <a:p>
          <a:endParaRPr lang="en-GB"/>
        </a:p>
      </dgm:t>
    </dgm:pt>
    <dgm:pt modelId="{23682520-5249-4A44-B2F4-634AB729723E}" type="sibTrans" cxnId="{91971707-D63A-4366-B8F6-4730DC162C7D}">
      <dgm:prSet/>
      <dgm:spPr/>
      <dgm:t>
        <a:bodyPr/>
        <a:lstStyle/>
        <a:p>
          <a:endParaRPr lang="en-GB"/>
        </a:p>
      </dgm:t>
    </dgm:pt>
    <dgm:pt modelId="{05C42B6B-C09F-48BA-8D23-F533D57E36BB}">
      <dgm:prSet phldrT="[Text]"/>
      <dgm:spPr/>
      <dgm:t>
        <a:bodyPr/>
        <a:lstStyle/>
        <a:p>
          <a:endParaRPr lang="en-GB" dirty="0"/>
        </a:p>
      </dgm:t>
    </dgm:pt>
    <dgm:pt modelId="{A1B830A8-A1F3-4709-9BB8-C9EE154D4800}" type="parTrans" cxnId="{EA336AE2-C1EA-4590-B6AA-E824AE74DFF1}">
      <dgm:prSet/>
      <dgm:spPr/>
      <dgm:t>
        <a:bodyPr/>
        <a:lstStyle/>
        <a:p>
          <a:endParaRPr lang="en-GB"/>
        </a:p>
      </dgm:t>
    </dgm:pt>
    <dgm:pt modelId="{E5381D77-344D-4ED9-ADBB-38392027464C}" type="sibTrans" cxnId="{EA336AE2-C1EA-4590-B6AA-E824AE74DFF1}">
      <dgm:prSet/>
      <dgm:spPr/>
      <dgm:t>
        <a:bodyPr/>
        <a:lstStyle/>
        <a:p>
          <a:endParaRPr lang="en-GB"/>
        </a:p>
      </dgm:t>
    </dgm:pt>
    <dgm:pt modelId="{09044CAB-14C3-47C0-8EB9-4BF7F5B5FF95}">
      <dgm:prSet phldrT="[Text]"/>
      <dgm:spPr/>
      <dgm:t>
        <a:bodyPr/>
        <a:lstStyle/>
        <a:p>
          <a:endParaRPr lang="en-GB" dirty="0"/>
        </a:p>
      </dgm:t>
    </dgm:pt>
    <dgm:pt modelId="{A3CC4F04-982E-4A40-9CB4-21380725DBD4}" type="parTrans" cxnId="{2C360EC8-C3A7-4A7B-9AB1-17A6A0C21BFC}">
      <dgm:prSet/>
      <dgm:spPr/>
      <dgm:t>
        <a:bodyPr/>
        <a:lstStyle/>
        <a:p>
          <a:endParaRPr lang="en-GB"/>
        </a:p>
      </dgm:t>
    </dgm:pt>
    <dgm:pt modelId="{8ACF58F5-F7BF-4AFF-8200-7F8D31924BFF}" type="sibTrans" cxnId="{2C360EC8-C3A7-4A7B-9AB1-17A6A0C21BFC}">
      <dgm:prSet/>
      <dgm:spPr/>
      <dgm:t>
        <a:bodyPr/>
        <a:lstStyle/>
        <a:p>
          <a:endParaRPr lang="en-GB"/>
        </a:p>
      </dgm:t>
    </dgm:pt>
    <dgm:pt modelId="{9DCC4911-05B2-4ADD-91E2-6382EA9A40EA}">
      <dgm:prSet phldrT="[Text]"/>
      <dgm:spPr/>
      <dgm:t>
        <a:bodyPr/>
        <a:lstStyle/>
        <a:p>
          <a:endParaRPr lang="en-GB" dirty="0"/>
        </a:p>
      </dgm:t>
    </dgm:pt>
    <dgm:pt modelId="{3CA1E19E-8D02-49BB-A24D-72F4EDDFC867}" type="parTrans" cxnId="{755A29FB-347E-4FBF-BDE3-DA218B4BEA91}">
      <dgm:prSet/>
      <dgm:spPr/>
      <dgm:t>
        <a:bodyPr/>
        <a:lstStyle/>
        <a:p>
          <a:endParaRPr lang="en-GB"/>
        </a:p>
      </dgm:t>
    </dgm:pt>
    <dgm:pt modelId="{DD6BCEAD-EC64-4B8C-8D01-8DB057097958}" type="sibTrans" cxnId="{755A29FB-347E-4FBF-BDE3-DA218B4BEA91}">
      <dgm:prSet/>
      <dgm:spPr/>
      <dgm:t>
        <a:bodyPr/>
        <a:lstStyle/>
        <a:p>
          <a:endParaRPr lang="en-GB"/>
        </a:p>
      </dgm:t>
    </dgm:pt>
    <dgm:pt modelId="{41B8563B-E4E2-4196-A2B3-354F372570A6}">
      <dgm:prSet phldrT="[Text]"/>
      <dgm:spPr/>
      <dgm:t>
        <a:bodyPr/>
        <a:lstStyle/>
        <a:p>
          <a:endParaRPr lang="en-GB" dirty="0"/>
        </a:p>
      </dgm:t>
    </dgm:pt>
    <dgm:pt modelId="{14BC05E7-C760-4F42-B114-E113D8A899E7}" type="parTrans" cxnId="{7FB6AD1D-DC0A-4394-9A8A-90C107B44920}">
      <dgm:prSet/>
      <dgm:spPr/>
      <dgm:t>
        <a:bodyPr/>
        <a:lstStyle/>
        <a:p>
          <a:endParaRPr lang="en-GB"/>
        </a:p>
      </dgm:t>
    </dgm:pt>
    <dgm:pt modelId="{5E0DE3FD-19F9-4B5C-A1C0-490725EAE70C}" type="sibTrans" cxnId="{7FB6AD1D-DC0A-4394-9A8A-90C107B44920}">
      <dgm:prSet/>
      <dgm:spPr/>
      <dgm:t>
        <a:bodyPr/>
        <a:lstStyle/>
        <a:p>
          <a:endParaRPr lang="en-GB"/>
        </a:p>
      </dgm:t>
    </dgm:pt>
    <dgm:pt modelId="{3A76C114-2D3E-480B-A1D8-5E6710FB6416}">
      <dgm:prSet phldrT="[Text]"/>
      <dgm:spPr/>
      <dgm:t>
        <a:bodyPr/>
        <a:lstStyle/>
        <a:p>
          <a:endParaRPr lang="en-GB" dirty="0"/>
        </a:p>
      </dgm:t>
    </dgm:pt>
    <dgm:pt modelId="{4154DD32-3DBF-4987-A3E5-6FE4BD6C1706}" type="parTrans" cxnId="{EAC012D0-AC8A-463C-8747-310521342CEF}">
      <dgm:prSet/>
      <dgm:spPr/>
      <dgm:t>
        <a:bodyPr/>
        <a:lstStyle/>
        <a:p>
          <a:endParaRPr lang="en-GB"/>
        </a:p>
      </dgm:t>
    </dgm:pt>
    <dgm:pt modelId="{3B7406FE-4DDF-4A5E-B2CB-6510534FCC6D}" type="sibTrans" cxnId="{EAC012D0-AC8A-463C-8747-310521342CEF}">
      <dgm:prSet/>
      <dgm:spPr/>
      <dgm:t>
        <a:bodyPr/>
        <a:lstStyle/>
        <a:p>
          <a:endParaRPr lang="en-GB"/>
        </a:p>
      </dgm:t>
    </dgm:pt>
    <dgm:pt modelId="{00F3DB3D-63D9-46E6-8998-71FE9EA2824B}" type="pres">
      <dgm:prSet presAssocID="{654D4B6B-CC56-43A0-8F66-12C01B8559BA}" presName="Name0" presStyleCnt="0">
        <dgm:presLayoutVars>
          <dgm:chMax val="1"/>
          <dgm:dir/>
          <dgm:animLvl val="ctr"/>
          <dgm:resizeHandles val="exact"/>
        </dgm:presLayoutVars>
      </dgm:prSet>
      <dgm:spPr/>
      <dgm:t>
        <a:bodyPr/>
        <a:lstStyle/>
        <a:p>
          <a:endParaRPr lang="en-GB"/>
        </a:p>
      </dgm:t>
    </dgm:pt>
    <dgm:pt modelId="{CA1B2F49-7B8B-4A3B-A386-E5750F493F87}" type="pres">
      <dgm:prSet presAssocID="{1A0A6695-A92E-43D4-A645-67FF6948F390}" presName="centerShape" presStyleLbl="node0" presStyleIdx="0" presStyleCnt="1"/>
      <dgm:spPr/>
      <dgm:t>
        <a:bodyPr/>
        <a:lstStyle/>
        <a:p>
          <a:endParaRPr lang="en-GB"/>
        </a:p>
      </dgm:t>
    </dgm:pt>
    <dgm:pt modelId="{09FF6A37-D6FA-4F88-8737-55A904523CA0}" type="pres">
      <dgm:prSet presAssocID="{A0B9C5B4-C2C9-43D1-A6F6-C6F97D1437C5}" presName="parTrans" presStyleLbl="sibTrans2D1" presStyleIdx="0" presStyleCnt="8" custFlipVert="1" custFlipHor="1" custScaleX="100629" custScaleY="149357"/>
      <dgm:spPr/>
      <dgm:t>
        <a:bodyPr/>
        <a:lstStyle/>
        <a:p>
          <a:endParaRPr lang="en-GB"/>
        </a:p>
      </dgm:t>
    </dgm:pt>
    <dgm:pt modelId="{7EFF3E38-D87E-42BB-BE1E-F03AB0CE5C41}" type="pres">
      <dgm:prSet presAssocID="{A0B9C5B4-C2C9-43D1-A6F6-C6F97D1437C5}" presName="connectorText" presStyleLbl="sibTrans2D1" presStyleIdx="0" presStyleCnt="8"/>
      <dgm:spPr/>
      <dgm:t>
        <a:bodyPr/>
        <a:lstStyle/>
        <a:p>
          <a:endParaRPr lang="en-GB"/>
        </a:p>
      </dgm:t>
    </dgm:pt>
    <dgm:pt modelId="{FED0F7DE-F89A-412C-BF5D-D6FFBA5DD011}" type="pres">
      <dgm:prSet presAssocID="{FE06D301-3208-4407-BBFE-0ACEEA1846BD}" presName="node" presStyleLbl="node1" presStyleIdx="0" presStyleCnt="8">
        <dgm:presLayoutVars>
          <dgm:bulletEnabled val="1"/>
        </dgm:presLayoutVars>
      </dgm:prSet>
      <dgm:spPr/>
      <dgm:t>
        <a:bodyPr/>
        <a:lstStyle/>
        <a:p>
          <a:endParaRPr lang="en-GB"/>
        </a:p>
      </dgm:t>
    </dgm:pt>
    <dgm:pt modelId="{24E015C3-1E43-41E0-A9C4-84F4B052CB55}" type="pres">
      <dgm:prSet presAssocID="{A3CC4F04-982E-4A40-9CB4-21380725DBD4}" presName="parTrans" presStyleLbl="sibTrans2D1" presStyleIdx="1" presStyleCnt="8" custFlipVert="1" custFlipHor="1" custScaleX="103181" custScaleY="126713"/>
      <dgm:spPr/>
      <dgm:t>
        <a:bodyPr/>
        <a:lstStyle/>
        <a:p>
          <a:endParaRPr lang="en-GB"/>
        </a:p>
      </dgm:t>
    </dgm:pt>
    <dgm:pt modelId="{427592CF-2292-42CE-AD27-95BA09FFE0BB}" type="pres">
      <dgm:prSet presAssocID="{A3CC4F04-982E-4A40-9CB4-21380725DBD4}" presName="connectorText" presStyleLbl="sibTrans2D1" presStyleIdx="1" presStyleCnt="8"/>
      <dgm:spPr/>
      <dgm:t>
        <a:bodyPr/>
        <a:lstStyle/>
        <a:p>
          <a:endParaRPr lang="en-GB"/>
        </a:p>
      </dgm:t>
    </dgm:pt>
    <dgm:pt modelId="{36D5C4CD-5F54-414D-A2E0-9958BBA25000}" type="pres">
      <dgm:prSet presAssocID="{09044CAB-14C3-47C0-8EB9-4BF7F5B5FF95}" presName="node" presStyleLbl="node1" presStyleIdx="1" presStyleCnt="8">
        <dgm:presLayoutVars>
          <dgm:bulletEnabled val="1"/>
        </dgm:presLayoutVars>
      </dgm:prSet>
      <dgm:spPr/>
      <dgm:t>
        <a:bodyPr/>
        <a:lstStyle/>
        <a:p>
          <a:endParaRPr lang="en-GB"/>
        </a:p>
      </dgm:t>
    </dgm:pt>
    <dgm:pt modelId="{619301D4-9BFE-4CB2-871B-90D68EBC0BA5}" type="pres">
      <dgm:prSet presAssocID="{3CA1E19E-8D02-49BB-A24D-72F4EDDFC867}" presName="parTrans" presStyleLbl="sibTrans2D1" presStyleIdx="2" presStyleCnt="8" custFlipVert="1" custFlipHor="1" custScaleX="122737" custScaleY="129412"/>
      <dgm:spPr/>
      <dgm:t>
        <a:bodyPr/>
        <a:lstStyle/>
        <a:p>
          <a:endParaRPr lang="en-GB"/>
        </a:p>
      </dgm:t>
    </dgm:pt>
    <dgm:pt modelId="{2F55F8A3-17BF-4101-BAAE-4A526AFC2CFD}" type="pres">
      <dgm:prSet presAssocID="{3CA1E19E-8D02-49BB-A24D-72F4EDDFC867}" presName="connectorText" presStyleLbl="sibTrans2D1" presStyleIdx="2" presStyleCnt="8"/>
      <dgm:spPr/>
      <dgm:t>
        <a:bodyPr/>
        <a:lstStyle/>
        <a:p>
          <a:endParaRPr lang="en-GB"/>
        </a:p>
      </dgm:t>
    </dgm:pt>
    <dgm:pt modelId="{8D158A51-C8D6-4DEA-854D-BD1B65F684B5}" type="pres">
      <dgm:prSet presAssocID="{9DCC4911-05B2-4ADD-91E2-6382EA9A40EA}" presName="node" presStyleLbl="node1" presStyleIdx="2" presStyleCnt="8">
        <dgm:presLayoutVars>
          <dgm:bulletEnabled val="1"/>
        </dgm:presLayoutVars>
      </dgm:prSet>
      <dgm:spPr/>
      <dgm:t>
        <a:bodyPr/>
        <a:lstStyle/>
        <a:p>
          <a:endParaRPr lang="en-GB"/>
        </a:p>
      </dgm:t>
    </dgm:pt>
    <dgm:pt modelId="{34BCC99C-805D-452C-820F-47D5034D48D7}" type="pres">
      <dgm:prSet presAssocID="{14BC05E7-C760-4F42-B114-E113D8A899E7}" presName="parTrans" presStyleLbl="sibTrans2D1" presStyleIdx="3" presStyleCnt="8" custFlipVert="1" custFlipHor="1" custScaleX="134448" custScaleY="126711"/>
      <dgm:spPr/>
      <dgm:t>
        <a:bodyPr/>
        <a:lstStyle/>
        <a:p>
          <a:endParaRPr lang="en-GB"/>
        </a:p>
      </dgm:t>
    </dgm:pt>
    <dgm:pt modelId="{31B0F6DD-7287-439F-8AC9-0AB9A7AD32FA}" type="pres">
      <dgm:prSet presAssocID="{14BC05E7-C760-4F42-B114-E113D8A899E7}" presName="connectorText" presStyleLbl="sibTrans2D1" presStyleIdx="3" presStyleCnt="8"/>
      <dgm:spPr/>
      <dgm:t>
        <a:bodyPr/>
        <a:lstStyle/>
        <a:p>
          <a:endParaRPr lang="en-GB"/>
        </a:p>
      </dgm:t>
    </dgm:pt>
    <dgm:pt modelId="{4F6C71CC-34F9-4A73-8C90-170AD3667C51}" type="pres">
      <dgm:prSet presAssocID="{41B8563B-E4E2-4196-A2B3-354F372570A6}" presName="node" presStyleLbl="node1" presStyleIdx="3" presStyleCnt="8">
        <dgm:presLayoutVars>
          <dgm:bulletEnabled val="1"/>
        </dgm:presLayoutVars>
      </dgm:prSet>
      <dgm:spPr/>
      <dgm:t>
        <a:bodyPr/>
        <a:lstStyle/>
        <a:p>
          <a:endParaRPr lang="en-GB"/>
        </a:p>
      </dgm:t>
    </dgm:pt>
    <dgm:pt modelId="{1E5DDF08-A15E-4055-AF4C-D00EDC89C05E}" type="pres">
      <dgm:prSet presAssocID="{4154DD32-3DBF-4987-A3E5-6FE4BD6C1706}" presName="parTrans" presStyleLbl="sibTrans2D1" presStyleIdx="4" presStyleCnt="8" custFlipVert="1" custFlipHor="1" custScaleX="89658" custScaleY="99571"/>
      <dgm:spPr/>
      <dgm:t>
        <a:bodyPr/>
        <a:lstStyle/>
        <a:p>
          <a:endParaRPr lang="en-GB"/>
        </a:p>
      </dgm:t>
    </dgm:pt>
    <dgm:pt modelId="{41484C03-6367-4436-B6B0-43711830C289}" type="pres">
      <dgm:prSet presAssocID="{4154DD32-3DBF-4987-A3E5-6FE4BD6C1706}" presName="connectorText" presStyleLbl="sibTrans2D1" presStyleIdx="4" presStyleCnt="8"/>
      <dgm:spPr/>
      <dgm:t>
        <a:bodyPr/>
        <a:lstStyle/>
        <a:p>
          <a:endParaRPr lang="en-GB"/>
        </a:p>
      </dgm:t>
    </dgm:pt>
    <dgm:pt modelId="{C7F9CBB1-066A-45CA-87EE-3485CE550511}" type="pres">
      <dgm:prSet presAssocID="{3A76C114-2D3E-480B-A1D8-5E6710FB6416}" presName="node" presStyleLbl="node1" presStyleIdx="4" presStyleCnt="8">
        <dgm:presLayoutVars>
          <dgm:bulletEnabled val="1"/>
        </dgm:presLayoutVars>
      </dgm:prSet>
      <dgm:spPr/>
      <dgm:t>
        <a:bodyPr/>
        <a:lstStyle/>
        <a:p>
          <a:endParaRPr lang="en-GB"/>
        </a:p>
      </dgm:t>
    </dgm:pt>
    <dgm:pt modelId="{F6D6E9EA-05BE-420B-9EEC-64918AE0CB06}" type="pres">
      <dgm:prSet presAssocID="{98836A94-4CFE-47E8-ACB0-3D49DF603F45}" presName="parTrans" presStyleLbl="sibTrans2D1" presStyleIdx="5" presStyleCnt="8" custFlipVert="1" custFlipHor="1" custScaleX="134449" custScaleY="84510"/>
      <dgm:spPr/>
      <dgm:t>
        <a:bodyPr/>
        <a:lstStyle/>
        <a:p>
          <a:endParaRPr lang="en-GB"/>
        </a:p>
      </dgm:t>
    </dgm:pt>
    <dgm:pt modelId="{97D88E06-C585-433A-A4C7-BF6AC034F770}" type="pres">
      <dgm:prSet presAssocID="{98836A94-4CFE-47E8-ACB0-3D49DF603F45}" presName="connectorText" presStyleLbl="sibTrans2D1" presStyleIdx="5" presStyleCnt="8"/>
      <dgm:spPr/>
      <dgm:t>
        <a:bodyPr/>
        <a:lstStyle/>
        <a:p>
          <a:endParaRPr lang="en-GB"/>
        </a:p>
      </dgm:t>
    </dgm:pt>
    <dgm:pt modelId="{306A4E77-71BF-4070-BC8F-3DA5E93F30D8}" type="pres">
      <dgm:prSet presAssocID="{448B8589-5FCB-4DDC-9242-4106DBE26CDE}" presName="node" presStyleLbl="node1" presStyleIdx="5" presStyleCnt="8">
        <dgm:presLayoutVars>
          <dgm:bulletEnabled val="1"/>
        </dgm:presLayoutVars>
      </dgm:prSet>
      <dgm:spPr/>
      <dgm:t>
        <a:bodyPr/>
        <a:lstStyle/>
        <a:p>
          <a:endParaRPr lang="en-GB"/>
        </a:p>
      </dgm:t>
    </dgm:pt>
    <dgm:pt modelId="{EA309885-5511-4F86-A0C3-0DD2A585BB90}" type="pres">
      <dgm:prSet presAssocID="{8430B7AF-B0B8-4B2A-B78A-CF835AF640C6}" presName="parTrans" presStyleLbl="sibTrans2D1" presStyleIdx="6" presStyleCnt="8" custFlipVert="1" custFlipHor="1" custScaleX="177926" custScaleY="129411"/>
      <dgm:spPr/>
      <dgm:t>
        <a:bodyPr/>
        <a:lstStyle/>
        <a:p>
          <a:endParaRPr lang="en-GB"/>
        </a:p>
      </dgm:t>
    </dgm:pt>
    <dgm:pt modelId="{2E92ADC6-45C0-4A94-9F5C-40358CDB3E5A}" type="pres">
      <dgm:prSet presAssocID="{8430B7AF-B0B8-4B2A-B78A-CF835AF640C6}" presName="connectorText" presStyleLbl="sibTrans2D1" presStyleIdx="6" presStyleCnt="8"/>
      <dgm:spPr/>
      <dgm:t>
        <a:bodyPr/>
        <a:lstStyle/>
        <a:p>
          <a:endParaRPr lang="en-GB"/>
        </a:p>
      </dgm:t>
    </dgm:pt>
    <dgm:pt modelId="{AB791C47-857C-41F6-9B60-19684385D8AA}" type="pres">
      <dgm:prSet presAssocID="{8567BA4D-28C7-4D21-8599-29EA7832C500}" presName="node" presStyleLbl="node1" presStyleIdx="6" presStyleCnt="8">
        <dgm:presLayoutVars>
          <dgm:bulletEnabled val="1"/>
        </dgm:presLayoutVars>
      </dgm:prSet>
      <dgm:spPr/>
      <dgm:t>
        <a:bodyPr/>
        <a:lstStyle/>
        <a:p>
          <a:endParaRPr lang="en-GB"/>
        </a:p>
      </dgm:t>
    </dgm:pt>
    <dgm:pt modelId="{BEEFBA52-0C25-4CC9-9232-84B6AC263FD2}" type="pres">
      <dgm:prSet presAssocID="{A1B830A8-A1F3-4709-9BB8-C9EE154D4800}" presName="parTrans" presStyleLbl="sibTrans2D1" presStyleIdx="7" presStyleCnt="8" custFlipVert="1" custFlipHor="1" custScaleX="103183" custScaleY="84511"/>
      <dgm:spPr/>
      <dgm:t>
        <a:bodyPr/>
        <a:lstStyle/>
        <a:p>
          <a:endParaRPr lang="en-GB"/>
        </a:p>
      </dgm:t>
    </dgm:pt>
    <dgm:pt modelId="{E82B207A-7B4F-4BCC-9012-8C1EF670A6D9}" type="pres">
      <dgm:prSet presAssocID="{A1B830A8-A1F3-4709-9BB8-C9EE154D4800}" presName="connectorText" presStyleLbl="sibTrans2D1" presStyleIdx="7" presStyleCnt="8"/>
      <dgm:spPr/>
      <dgm:t>
        <a:bodyPr/>
        <a:lstStyle/>
        <a:p>
          <a:endParaRPr lang="en-GB"/>
        </a:p>
      </dgm:t>
    </dgm:pt>
    <dgm:pt modelId="{68DCF2FD-FCB7-44C6-8ED6-818457BB544B}" type="pres">
      <dgm:prSet presAssocID="{05C42B6B-C09F-48BA-8D23-F533D57E36BB}" presName="node" presStyleLbl="node1" presStyleIdx="7" presStyleCnt="8">
        <dgm:presLayoutVars>
          <dgm:bulletEnabled val="1"/>
        </dgm:presLayoutVars>
      </dgm:prSet>
      <dgm:spPr/>
      <dgm:t>
        <a:bodyPr/>
        <a:lstStyle/>
        <a:p>
          <a:endParaRPr lang="en-GB"/>
        </a:p>
      </dgm:t>
    </dgm:pt>
  </dgm:ptLst>
  <dgm:cxnLst>
    <dgm:cxn modelId="{EAC012D0-AC8A-463C-8747-310521342CEF}" srcId="{1A0A6695-A92E-43D4-A645-67FF6948F390}" destId="{3A76C114-2D3E-480B-A1D8-5E6710FB6416}" srcOrd="4" destOrd="0" parTransId="{4154DD32-3DBF-4987-A3E5-6FE4BD6C1706}" sibTransId="{3B7406FE-4DDF-4A5E-B2CB-6510534FCC6D}"/>
    <dgm:cxn modelId="{721720BA-5A0A-4687-8708-3F0DE0840B12}" type="presOf" srcId="{3CA1E19E-8D02-49BB-A24D-72F4EDDFC867}" destId="{2F55F8A3-17BF-4101-BAAE-4A526AFC2CFD}" srcOrd="1" destOrd="0" presId="urn:microsoft.com/office/officeart/2005/8/layout/radial5"/>
    <dgm:cxn modelId="{201287AE-768E-4845-A090-CD00C8AC95B1}" type="presOf" srcId="{98836A94-4CFE-47E8-ACB0-3D49DF603F45}" destId="{97D88E06-C585-433A-A4C7-BF6AC034F770}" srcOrd="1" destOrd="0" presId="urn:microsoft.com/office/officeart/2005/8/layout/radial5"/>
    <dgm:cxn modelId="{E69861D9-3FEE-45F1-A2D0-F5547C03E8F6}" type="presOf" srcId="{448B8589-5FCB-4DDC-9242-4106DBE26CDE}" destId="{306A4E77-71BF-4070-BC8F-3DA5E93F30D8}" srcOrd="0" destOrd="0" presId="urn:microsoft.com/office/officeart/2005/8/layout/radial5"/>
    <dgm:cxn modelId="{3FE8FC10-2371-4075-BB9C-80CAA9862561}" type="presOf" srcId="{05C42B6B-C09F-48BA-8D23-F533D57E36BB}" destId="{68DCF2FD-FCB7-44C6-8ED6-818457BB544B}" srcOrd="0" destOrd="0" presId="urn:microsoft.com/office/officeart/2005/8/layout/radial5"/>
    <dgm:cxn modelId="{BFCFE194-65ED-42C1-ADFF-9CCA774550B8}" type="presOf" srcId="{A1B830A8-A1F3-4709-9BB8-C9EE154D4800}" destId="{E82B207A-7B4F-4BCC-9012-8C1EF670A6D9}" srcOrd="1" destOrd="0" presId="urn:microsoft.com/office/officeart/2005/8/layout/radial5"/>
    <dgm:cxn modelId="{50085738-8C5B-4CD3-A925-B726F9FE5E80}" type="presOf" srcId="{3CA1E19E-8D02-49BB-A24D-72F4EDDFC867}" destId="{619301D4-9BFE-4CB2-871B-90D68EBC0BA5}" srcOrd="0" destOrd="0" presId="urn:microsoft.com/office/officeart/2005/8/layout/radial5"/>
    <dgm:cxn modelId="{7815CA8A-3902-4F82-B928-7FDDD70B7706}" type="presOf" srcId="{1A0A6695-A92E-43D4-A645-67FF6948F390}" destId="{CA1B2F49-7B8B-4A3B-A386-E5750F493F87}" srcOrd="0" destOrd="0" presId="urn:microsoft.com/office/officeart/2005/8/layout/radial5"/>
    <dgm:cxn modelId="{5B524E9B-261E-4B63-BF64-33E7F4C0ACB8}" type="presOf" srcId="{4154DD32-3DBF-4987-A3E5-6FE4BD6C1706}" destId="{1E5DDF08-A15E-4055-AF4C-D00EDC89C05E}" srcOrd="0" destOrd="0" presId="urn:microsoft.com/office/officeart/2005/8/layout/radial5"/>
    <dgm:cxn modelId="{854B0A1C-836A-43E4-9B84-0C8A5303ADC6}" srcId="{1A0A6695-A92E-43D4-A645-67FF6948F390}" destId="{448B8589-5FCB-4DDC-9242-4106DBE26CDE}" srcOrd="5" destOrd="0" parTransId="{98836A94-4CFE-47E8-ACB0-3D49DF603F45}" sibTransId="{6F460054-CFD5-48B0-88CF-10578CBA651D}"/>
    <dgm:cxn modelId="{C0FB0D8C-FFE9-4F1F-8D10-819B9BF15554}" type="presOf" srcId="{FE06D301-3208-4407-BBFE-0ACEEA1846BD}" destId="{FED0F7DE-F89A-412C-BF5D-D6FFBA5DD011}" srcOrd="0" destOrd="0" presId="urn:microsoft.com/office/officeart/2005/8/layout/radial5"/>
    <dgm:cxn modelId="{475B16E0-1B72-4BE1-A853-98FA8146FA37}" type="presOf" srcId="{14BC05E7-C760-4F42-B114-E113D8A899E7}" destId="{34BCC99C-805D-452C-820F-47D5034D48D7}" srcOrd="0" destOrd="0" presId="urn:microsoft.com/office/officeart/2005/8/layout/radial5"/>
    <dgm:cxn modelId="{71F97412-0FDC-4997-81E9-975EA6E26F58}" type="presOf" srcId="{8430B7AF-B0B8-4B2A-B78A-CF835AF640C6}" destId="{EA309885-5511-4F86-A0C3-0DD2A585BB90}" srcOrd="0" destOrd="0" presId="urn:microsoft.com/office/officeart/2005/8/layout/radial5"/>
    <dgm:cxn modelId="{1F97CFE9-3878-4225-81E1-AD9437D1A55F}" type="presOf" srcId="{14BC05E7-C760-4F42-B114-E113D8A899E7}" destId="{31B0F6DD-7287-439F-8AC9-0AB9A7AD32FA}" srcOrd="1" destOrd="0" presId="urn:microsoft.com/office/officeart/2005/8/layout/radial5"/>
    <dgm:cxn modelId="{0D8F39E3-8C8C-4FD6-A732-9390FDF85AB4}" type="presOf" srcId="{41B8563B-E4E2-4196-A2B3-354F372570A6}" destId="{4F6C71CC-34F9-4A73-8C90-170AD3667C51}" srcOrd="0" destOrd="0" presId="urn:microsoft.com/office/officeart/2005/8/layout/radial5"/>
    <dgm:cxn modelId="{A2A14493-C3C4-47F4-B7AA-FD413B1B9DBE}" type="presOf" srcId="{654D4B6B-CC56-43A0-8F66-12C01B8559BA}" destId="{00F3DB3D-63D9-46E6-8998-71FE9EA2824B}" srcOrd="0" destOrd="0" presId="urn:microsoft.com/office/officeart/2005/8/layout/radial5"/>
    <dgm:cxn modelId="{88F51A0E-F9C3-4E53-B5CC-48C7C92EE235}" type="presOf" srcId="{3A76C114-2D3E-480B-A1D8-5E6710FB6416}" destId="{C7F9CBB1-066A-45CA-87EE-3485CE550511}" srcOrd="0" destOrd="0" presId="urn:microsoft.com/office/officeart/2005/8/layout/radial5"/>
    <dgm:cxn modelId="{12FBE8BB-10F6-483F-8EDE-1DDB6159CD8F}" type="presOf" srcId="{A3CC4F04-982E-4A40-9CB4-21380725DBD4}" destId="{24E015C3-1E43-41E0-A9C4-84F4B052CB55}" srcOrd="0" destOrd="0" presId="urn:microsoft.com/office/officeart/2005/8/layout/radial5"/>
    <dgm:cxn modelId="{2C64199C-3C59-423D-92B1-D56B35A5CFF5}" type="presOf" srcId="{A0B9C5B4-C2C9-43D1-A6F6-C6F97D1437C5}" destId="{7EFF3E38-D87E-42BB-BE1E-F03AB0CE5C41}" srcOrd="1" destOrd="0" presId="urn:microsoft.com/office/officeart/2005/8/layout/radial5"/>
    <dgm:cxn modelId="{CBC43C93-7AD4-4055-A9CE-31A5CCE71AF1}" type="presOf" srcId="{A3CC4F04-982E-4A40-9CB4-21380725DBD4}" destId="{427592CF-2292-42CE-AD27-95BA09FFE0BB}" srcOrd="1" destOrd="0" presId="urn:microsoft.com/office/officeart/2005/8/layout/radial5"/>
    <dgm:cxn modelId="{2C360EC8-C3A7-4A7B-9AB1-17A6A0C21BFC}" srcId="{1A0A6695-A92E-43D4-A645-67FF6948F390}" destId="{09044CAB-14C3-47C0-8EB9-4BF7F5B5FF95}" srcOrd="1" destOrd="0" parTransId="{A3CC4F04-982E-4A40-9CB4-21380725DBD4}" sibTransId="{8ACF58F5-F7BF-4AFF-8200-7F8D31924BFF}"/>
    <dgm:cxn modelId="{3052FC58-1973-4D63-BB86-C919E372CC0C}" srcId="{1A0A6695-A92E-43D4-A645-67FF6948F390}" destId="{FE06D301-3208-4407-BBFE-0ACEEA1846BD}" srcOrd="0" destOrd="0" parTransId="{A0B9C5B4-C2C9-43D1-A6F6-C6F97D1437C5}" sibTransId="{774C6CBC-7B1E-43C4-A5A1-4FAE9D5A9606}"/>
    <dgm:cxn modelId="{D2ED7127-303A-4152-BA4F-1CCF96C8233B}" type="presOf" srcId="{A0B9C5B4-C2C9-43D1-A6F6-C6F97D1437C5}" destId="{09FF6A37-D6FA-4F88-8737-55A904523CA0}" srcOrd="0" destOrd="0" presId="urn:microsoft.com/office/officeart/2005/8/layout/radial5"/>
    <dgm:cxn modelId="{79D4AEA9-BAB0-4D9C-85B1-13716CCF96B3}" type="presOf" srcId="{8430B7AF-B0B8-4B2A-B78A-CF835AF640C6}" destId="{2E92ADC6-45C0-4A94-9F5C-40358CDB3E5A}" srcOrd="1" destOrd="0" presId="urn:microsoft.com/office/officeart/2005/8/layout/radial5"/>
    <dgm:cxn modelId="{A53651F5-8B27-4C34-B478-EBD07FA5250C}" type="presOf" srcId="{A1B830A8-A1F3-4709-9BB8-C9EE154D4800}" destId="{BEEFBA52-0C25-4CC9-9232-84B6AC263FD2}" srcOrd="0" destOrd="0" presId="urn:microsoft.com/office/officeart/2005/8/layout/radial5"/>
    <dgm:cxn modelId="{7FB6AD1D-DC0A-4394-9A8A-90C107B44920}" srcId="{1A0A6695-A92E-43D4-A645-67FF6948F390}" destId="{41B8563B-E4E2-4196-A2B3-354F372570A6}" srcOrd="3" destOrd="0" parTransId="{14BC05E7-C760-4F42-B114-E113D8A899E7}" sibTransId="{5E0DE3FD-19F9-4B5C-A1C0-490725EAE70C}"/>
    <dgm:cxn modelId="{0FAEA6FB-AB8B-495C-9C72-855A424E1BD7}" srcId="{654D4B6B-CC56-43A0-8F66-12C01B8559BA}" destId="{1A0A6695-A92E-43D4-A645-67FF6948F390}" srcOrd="0" destOrd="0" parTransId="{AD81188F-0173-4256-8DF7-B65CD5C3600A}" sibTransId="{9446A21F-2A5F-4CF6-91DE-CDC428F4851C}"/>
    <dgm:cxn modelId="{EA336AE2-C1EA-4590-B6AA-E824AE74DFF1}" srcId="{1A0A6695-A92E-43D4-A645-67FF6948F390}" destId="{05C42B6B-C09F-48BA-8D23-F533D57E36BB}" srcOrd="7" destOrd="0" parTransId="{A1B830A8-A1F3-4709-9BB8-C9EE154D4800}" sibTransId="{E5381D77-344D-4ED9-ADBB-38392027464C}"/>
    <dgm:cxn modelId="{C44F42EA-F570-40D1-9434-2A5B65DDB05C}" type="presOf" srcId="{4154DD32-3DBF-4987-A3E5-6FE4BD6C1706}" destId="{41484C03-6367-4436-B6B0-43711830C289}" srcOrd="1" destOrd="0" presId="urn:microsoft.com/office/officeart/2005/8/layout/radial5"/>
    <dgm:cxn modelId="{16335FD9-4E26-460D-8FEE-006B151AECAD}" type="presOf" srcId="{98836A94-4CFE-47E8-ACB0-3D49DF603F45}" destId="{F6D6E9EA-05BE-420B-9EEC-64918AE0CB06}" srcOrd="0" destOrd="0" presId="urn:microsoft.com/office/officeart/2005/8/layout/radial5"/>
    <dgm:cxn modelId="{55C7ACC1-FBB0-4FE5-85F7-EFF9F1DBD98D}" type="presOf" srcId="{9DCC4911-05B2-4ADD-91E2-6382EA9A40EA}" destId="{8D158A51-C8D6-4DEA-854D-BD1B65F684B5}" srcOrd="0" destOrd="0" presId="urn:microsoft.com/office/officeart/2005/8/layout/radial5"/>
    <dgm:cxn modelId="{DB225732-769E-44C4-B3D1-7DAD6513E417}" type="presOf" srcId="{8567BA4D-28C7-4D21-8599-29EA7832C500}" destId="{AB791C47-857C-41F6-9B60-19684385D8AA}" srcOrd="0" destOrd="0" presId="urn:microsoft.com/office/officeart/2005/8/layout/radial5"/>
    <dgm:cxn modelId="{755A29FB-347E-4FBF-BDE3-DA218B4BEA91}" srcId="{1A0A6695-A92E-43D4-A645-67FF6948F390}" destId="{9DCC4911-05B2-4ADD-91E2-6382EA9A40EA}" srcOrd="2" destOrd="0" parTransId="{3CA1E19E-8D02-49BB-A24D-72F4EDDFC867}" sibTransId="{DD6BCEAD-EC64-4B8C-8D01-8DB057097958}"/>
    <dgm:cxn modelId="{91971707-D63A-4366-B8F6-4730DC162C7D}" srcId="{1A0A6695-A92E-43D4-A645-67FF6948F390}" destId="{8567BA4D-28C7-4D21-8599-29EA7832C500}" srcOrd="6" destOrd="0" parTransId="{8430B7AF-B0B8-4B2A-B78A-CF835AF640C6}" sibTransId="{23682520-5249-4A44-B2F4-634AB729723E}"/>
    <dgm:cxn modelId="{2455F838-F68F-43B7-88FD-2F2487B21681}" type="presOf" srcId="{09044CAB-14C3-47C0-8EB9-4BF7F5B5FF95}" destId="{36D5C4CD-5F54-414D-A2E0-9958BBA25000}" srcOrd="0" destOrd="0" presId="urn:microsoft.com/office/officeart/2005/8/layout/radial5"/>
    <dgm:cxn modelId="{9D13BBD2-D822-46F6-AE59-D0D894FE5A0D}" type="presParOf" srcId="{00F3DB3D-63D9-46E6-8998-71FE9EA2824B}" destId="{CA1B2F49-7B8B-4A3B-A386-E5750F493F87}" srcOrd="0" destOrd="0" presId="urn:microsoft.com/office/officeart/2005/8/layout/radial5"/>
    <dgm:cxn modelId="{FA0C2C5E-138E-4BD5-A8F1-C21E1ACFD10C}" type="presParOf" srcId="{00F3DB3D-63D9-46E6-8998-71FE9EA2824B}" destId="{09FF6A37-D6FA-4F88-8737-55A904523CA0}" srcOrd="1" destOrd="0" presId="urn:microsoft.com/office/officeart/2005/8/layout/radial5"/>
    <dgm:cxn modelId="{A82CE737-EFF6-4C4F-8E96-146A5215C4CA}" type="presParOf" srcId="{09FF6A37-D6FA-4F88-8737-55A904523CA0}" destId="{7EFF3E38-D87E-42BB-BE1E-F03AB0CE5C41}" srcOrd="0" destOrd="0" presId="urn:microsoft.com/office/officeart/2005/8/layout/radial5"/>
    <dgm:cxn modelId="{811C6BB5-88BB-4420-9D67-224DE37AC136}" type="presParOf" srcId="{00F3DB3D-63D9-46E6-8998-71FE9EA2824B}" destId="{FED0F7DE-F89A-412C-BF5D-D6FFBA5DD011}" srcOrd="2" destOrd="0" presId="urn:microsoft.com/office/officeart/2005/8/layout/radial5"/>
    <dgm:cxn modelId="{6A389665-2367-4B17-B79B-F751E2DB0987}" type="presParOf" srcId="{00F3DB3D-63D9-46E6-8998-71FE9EA2824B}" destId="{24E015C3-1E43-41E0-A9C4-84F4B052CB55}" srcOrd="3" destOrd="0" presId="urn:microsoft.com/office/officeart/2005/8/layout/radial5"/>
    <dgm:cxn modelId="{94AFD41F-0205-49E9-8E6D-2623895F149F}" type="presParOf" srcId="{24E015C3-1E43-41E0-A9C4-84F4B052CB55}" destId="{427592CF-2292-42CE-AD27-95BA09FFE0BB}" srcOrd="0" destOrd="0" presId="urn:microsoft.com/office/officeart/2005/8/layout/radial5"/>
    <dgm:cxn modelId="{622F1489-B4C7-499D-8F0C-856BC661EF14}" type="presParOf" srcId="{00F3DB3D-63D9-46E6-8998-71FE9EA2824B}" destId="{36D5C4CD-5F54-414D-A2E0-9958BBA25000}" srcOrd="4" destOrd="0" presId="urn:microsoft.com/office/officeart/2005/8/layout/radial5"/>
    <dgm:cxn modelId="{AEE2F964-3B6F-471E-A1E0-14C8BBB57DDF}" type="presParOf" srcId="{00F3DB3D-63D9-46E6-8998-71FE9EA2824B}" destId="{619301D4-9BFE-4CB2-871B-90D68EBC0BA5}" srcOrd="5" destOrd="0" presId="urn:microsoft.com/office/officeart/2005/8/layout/radial5"/>
    <dgm:cxn modelId="{49943C42-E9B4-4EE9-A3C5-CD71FC3212F3}" type="presParOf" srcId="{619301D4-9BFE-4CB2-871B-90D68EBC0BA5}" destId="{2F55F8A3-17BF-4101-BAAE-4A526AFC2CFD}" srcOrd="0" destOrd="0" presId="urn:microsoft.com/office/officeart/2005/8/layout/radial5"/>
    <dgm:cxn modelId="{C94A9ED3-0A58-4F4D-B397-613CF418538E}" type="presParOf" srcId="{00F3DB3D-63D9-46E6-8998-71FE9EA2824B}" destId="{8D158A51-C8D6-4DEA-854D-BD1B65F684B5}" srcOrd="6" destOrd="0" presId="urn:microsoft.com/office/officeart/2005/8/layout/radial5"/>
    <dgm:cxn modelId="{CD98B215-C1A8-47EA-9DD6-E299BF3D828D}" type="presParOf" srcId="{00F3DB3D-63D9-46E6-8998-71FE9EA2824B}" destId="{34BCC99C-805D-452C-820F-47D5034D48D7}" srcOrd="7" destOrd="0" presId="urn:microsoft.com/office/officeart/2005/8/layout/radial5"/>
    <dgm:cxn modelId="{ED63EEA7-0480-4983-9AE1-E60C93421FBB}" type="presParOf" srcId="{34BCC99C-805D-452C-820F-47D5034D48D7}" destId="{31B0F6DD-7287-439F-8AC9-0AB9A7AD32FA}" srcOrd="0" destOrd="0" presId="urn:microsoft.com/office/officeart/2005/8/layout/radial5"/>
    <dgm:cxn modelId="{AEC1A66C-2520-48E2-B925-467C2A5A976B}" type="presParOf" srcId="{00F3DB3D-63D9-46E6-8998-71FE9EA2824B}" destId="{4F6C71CC-34F9-4A73-8C90-170AD3667C51}" srcOrd="8" destOrd="0" presId="urn:microsoft.com/office/officeart/2005/8/layout/radial5"/>
    <dgm:cxn modelId="{F61E05A7-2859-491F-867B-9E99D484167A}" type="presParOf" srcId="{00F3DB3D-63D9-46E6-8998-71FE9EA2824B}" destId="{1E5DDF08-A15E-4055-AF4C-D00EDC89C05E}" srcOrd="9" destOrd="0" presId="urn:microsoft.com/office/officeart/2005/8/layout/radial5"/>
    <dgm:cxn modelId="{727AEE5A-203C-495B-8EC1-985D71F94451}" type="presParOf" srcId="{1E5DDF08-A15E-4055-AF4C-D00EDC89C05E}" destId="{41484C03-6367-4436-B6B0-43711830C289}" srcOrd="0" destOrd="0" presId="urn:microsoft.com/office/officeart/2005/8/layout/radial5"/>
    <dgm:cxn modelId="{D2BE47F9-12D1-4AAB-88E6-B29817F32DDA}" type="presParOf" srcId="{00F3DB3D-63D9-46E6-8998-71FE9EA2824B}" destId="{C7F9CBB1-066A-45CA-87EE-3485CE550511}" srcOrd="10" destOrd="0" presId="urn:microsoft.com/office/officeart/2005/8/layout/radial5"/>
    <dgm:cxn modelId="{AC4AA892-50D7-4CC5-B846-E3EC7C93EF2A}" type="presParOf" srcId="{00F3DB3D-63D9-46E6-8998-71FE9EA2824B}" destId="{F6D6E9EA-05BE-420B-9EEC-64918AE0CB06}" srcOrd="11" destOrd="0" presId="urn:microsoft.com/office/officeart/2005/8/layout/radial5"/>
    <dgm:cxn modelId="{60D2AE10-C6A2-4321-8FBF-FD5A483C7B02}" type="presParOf" srcId="{F6D6E9EA-05BE-420B-9EEC-64918AE0CB06}" destId="{97D88E06-C585-433A-A4C7-BF6AC034F770}" srcOrd="0" destOrd="0" presId="urn:microsoft.com/office/officeart/2005/8/layout/radial5"/>
    <dgm:cxn modelId="{2AF31CEC-EC07-4583-9B42-77246241046E}" type="presParOf" srcId="{00F3DB3D-63D9-46E6-8998-71FE9EA2824B}" destId="{306A4E77-71BF-4070-BC8F-3DA5E93F30D8}" srcOrd="12" destOrd="0" presId="urn:microsoft.com/office/officeart/2005/8/layout/radial5"/>
    <dgm:cxn modelId="{3FAB08A1-2ABC-4E57-B1FF-6C2DEA56AA57}" type="presParOf" srcId="{00F3DB3D-63D9-46E6-8998-71FE9EA2824B}" destId="{EA309885-5511-4F86-A0C3-0DD2A585BB90}" srcOrd="13" destOrd="0" presId="urn:microsoft.com/office/officeart/2005/8/layout/radial5"/>
    <dgm:cxn modelId="{5913583C-D2D2-4BB2-8B5E-F58C0073CC3C}" type="presParOf" srcId="{EA309885-5511-4F86-A0C3-0DD2A585BB90}" destId="{2E92ADC6-45C0-4A94-9F5C-40358CDB3E5A}" srcOrd="0" destOrd="0" presId="urn:microsoft.com/office/officeart/2005/8/layout/radial5"/>
    <dgm:cxn modelId="{2B663598-BF42-405A-AE11-A3387B21544F}" type="presParOf" srcId="{00F3DB3D-63D9-46E6-8998-71FE9EA2824B}" destId="{AB791C47-857C-41F6-9B60-19684385D8AA}" srcOrd="14" destOrd="0" presId="urn:microsoft.com/office/officeart/2005/8/layout/radial5"/>
    <dgm:cxn modelId="{45C61BD0-4303-41C6-8FE4-346C9B1882E7}" type="presParOf" srcId="{00F3DB3D-63D9-46E6-8998-71FE9EA2824B}" destId="{BEEFBA52-0C25-4CC9-9232-84B6AC263FD2}" srcOrd="15" destOrd="0" presId="urn:microsoft.com/office/officeart/2005/8/layout/radial5"/>
    <dgm:cxn modelId="{07A8B203-DA35-4ACD-B7BC-111EBD9C9734}" type="presParOf" srcId="{BEEFBA52-0C25-4CC9-9232-84B6AC263FD2}" destId="{E82B207A-7B4F-4BCC-9012-8C1EF670A6D9}" srcOrd="0" destOrd="0" presId="urn:microsoft.com/office/officeart/2005/8/layout/radial5"/>
    <dgm:cxn modelId="{B0A52C07-CD66-4FA7-A2AA-04B3287EDD97}" type="presParOf" srcId="{00F3DB3D-63D9-46E6-8998-71FE9EA2824B}" destId="{68DCF2FD-FCB7-44C6-8ED6-818457BB544B}" srcOrd="1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BDA2F8-48F8-4C84-AC16-02AD1361A4B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EE51D3A3-A70A-4205-A1D0-E0751781E7D3}">
      <dgm:prSet phldrT="[Text]"/>
      <dgm:spPr/>
      <dgm:t>
        <a:bodyPr/>
        <a:lstStyle/>
        <a:p>
          <a:r>
            <a:rPr lang="en-GB" dirty="0" smtClean="0"/>
            <a:t>A</a:t>
          </a:r>
          <a:endParaRPr lang="en-GB" dirty="0"/>
        </a:p>
      </dgm:t>
    </dgm:pt>
    <dgm:pt modelId="{45C8AF1D-8DE2-4BDE-B407-87E9000695EF}" type="parTrans" cxnId="{83E36EE1-4F17-438B-962E-96B630D25909}">
      <dgm:prSet/>
      <dgm:spPr/>
      <dgm:t>
        <a:bodyPr/>
        <a:lstStyle/>
        <a:p>
          <a:endParaRPr lang="en-GB"/>
        </a:p>
      </dgm:t>
    </dgm:pt>
    <dgm:pt modelId="{8D18398C-0ECF-47EB-B570-DC47ED5F8260}" type="sibTrans" cxnId="{83E36EE1-4F17-438B-962E-96B630D25909}">
      <dgm:prSet/>
      <dgm:spPr/>
      <dgm:t>
        <a:bodyPr/>
        <a:lstStyle/>
        <a:p>
          <a:endParaRPr lang="en-GB"/>
        </a:p>
      </dgm:t>
    </dgm:pt>
    <dgm:pt modelId="{D2020CD6-2C5D-49BE-8864-D3D7DF37EA18}">
      <dgm:prSet phldrT="[Text]"/>
      <dgm:spPr/>
      <dgm:t>
        <a:bodyPr/>
        <a:lstStyle/>
        <a:p>
          <a:r>
            <a:rPr lang="en-GB" dirty="0" smtClean="0"/>
            <a:t>B</a:t>
          </a:r>
          <a:endParaRPr lang="en-GB" dirty="0"/>
        </a:p>
      </dgm:t>
    </dgm:pt>
    <dgm:pt modelId="{CEFD4266-AC18-42DC-855F-80810D36796D}" type="parTrans" cxnId="{246C466F-A0D2-433F-8F02-F0FD0600B5ED}">
      <dgm:prSet/>
      <dgm:spPr/>
      <dgm:t>
        <a:bodyPr/>
        <a:lstStyle/>
        <a:p>
          <a:endParaRPr lang="en-GB"/>
        </a:p>
      </dgm:t>
    </dgm:pt>
    <dgm:pt modelId="{9ABB0D6E-6E55-4ABF-97B5-63CE89B3AA2D}" type="sibTrans" cxnId="{246C466F-A0D2-433F-8F02-F0FD0600B5ED}">
      <dgm:prSet/>
      <dgm:spPr/>
      <dgm:t>
        <a:bodyPr/>
        <a:lstStyle/>
        <a:p>
          <a:endParaRPr lang="en-GB"/>
        </a:p>
      </dgm:t>
    </dgm:pt>
    <dgm:pt modelId="{45CCE0AC-5B2A-45BB-AA7E-D804E02E50EA}">
      <dgm:prSet phldrT="[Text]"/>
      <dgm:spPr/>
      <dgm:t>
        <a:bodyPr/>
        <a:lstStyle/>
        <a:p>
          <a:r>
            <a:rPr lang="en-GB" dirty="0" smtClean="0"/>
            <a:t>C</a:t>
          </a:r>
          <a:endParaRPr lang="en-GB" dirty="0"/>
        </a:p>
      </dgm:t>
    </dgm:pt>
    <dgm:pt modelId="{746F6B2C-536A-48B6-B7D3-76BDF9A979F8}" type="parTrans" cxnId="{0CCF9893-AEF4-4EA2-9AD4-3C53F48BAE8C}">
      <dgm:prSet/>
      <dgm:spPr/>
      <dgm:t>
        <a:bodyPr/>
        <a:lstStyle/>
        <a:p>
          <a:endParaRPr lang="en-GB"/>
        </a:p>
      </dgm:t>
    </dgm:pt>
    <dgm:pt modelId="{E813EFB4-BABB-4174-8658-C9B017E5660C}" type="sibTrans" cxnId="{0CCF9893-AEF4-4EA2-9AD4-3C53F48BAE8C}">
      <dgm:prSet/>
      <dgm:spPr/>
      <dgm:t>
        <a:bodyPr/>
        <a:lstStyle/>
        <a:p>
          <a:endParaRPr lang="en-GB"/>
        </a:p>
      </dgm:t>
    </dgm:pt>
    <dgm:pt modelId="{DE0B8833-869F-4205-A9B7-C21A99815CE8}">
      <dgm:prSet phldrT="[Text]"/>
      <dgm:spPr/>
      <dgm:t>
        <a:bodyPr/>
        <a:lstStyle/>
        <a:p>
          <a:r>
            <a:rPr lang="en-GB" dirty="0" smtClean="0"/>
            <a:t>Teacher uses the information</a:t>
          </a:r>
          <a:endParaRPr lang="en-GB" dirty="0"/>
        </a:p>
      </dgm:t>
    </dgm:pt>
    <dgm:pt modelId="{4FD7579D-2B38-494E-8617-C8A5846ED8F0}" type="parTrans" cxnId="{427873EF-466E-45CF-8AAB-ECE86118BE6C}">
      <dgm:prSet/>
      <dgm:spPr/>
      <dgm:t>
        <a:bodyPr/>
        <a:lstStyle/>
        <a:p>
          <a:endParaRPr lang="en-GB"/>
        </a:p>
      </dgm:t>
    </dgm:pt>
    <dgm:pt modelId="{16464A9D-F6EC-4020-95C6-D698A82CE8C0}" type="sibTrans" cxnId="{427873EF-466E-45CF-8AAB-ECE86118BE6C}">
      <dgm:prSet/>
      <dgm:spPr/>
      <dgm:t>
        <a:bodyPr/>
        <a:lstStyle/>
        <a:p>
          <a:endParaRPr lang="en-GB"/>
        </a:p>
      </dgm:t>
    </dgm:pt>
    <dgm:pt modelId="{6DA995DA-01AC-43A2-8F3A-803CECAFE063}" type="pres">
      <dgm:prSet presAssocID="{26BDA2F8-48F8-4C84-AC16-02AD1361A4B0}" presName="Name0" presStyleCnt="0">
        <dgm:presLayoutVars>
          <dgm:chMax val="4"/>
          <dgm:resizeHandles val="exact"/>
        </dgm:presLayoutVars>
      </dgm:prSet>
      <dgm:spPr/>
      <dgm:t>
        <a:bodyPr/>
        <a:lstStyle/>
        <a:p>
          <a:endParaRPr lang="en-GB"/>
        </a:p>
      </dgm:t>
    </dgm:pt>
    <dgm:pt modelId="{089F99C0-0E8C-4FBB-A92E-CF3B5C1CC546}" type="pres">
      <dgm:prSet presAssocID="{26BDA2F8-48F8-4C84-AC16-02AD1361A4B0}" presName="ellipse" presStyleLbl="trBgShp" presStyleIdx="0" presStyleCnt="1"/>
      <dgm:spPr/>
      <dgm:t>
        <a:bodyPr/>
        <a:lstStyle/>
        <a:p>
          <a:endParaRPr lang="en-GB"/>
        </a:p>
      </dgm:t>
    </dgm:pt>
    <dgm:pt modelId="{861E74E6-8E65-445A-869C-85715DEF25B3}" type="pres">
      <dgm:prSet presAssocID="{26BDA2F8-48F8-4C84-AC16-02AD1361A4B0}" presName="arrow1" presStyleLbl="fgShp" presStyleIdx="0" presStyleCnt="1"/>
      <dgm:spPr/>
      <dgm:t>
        <a:bodyPr/>
        <a:lstStyle/>
        <a:p>
          <a:endParaRPr lang="en-GB"/>
        </a:p>
      </dgm:t>
    </dgm:pt>
    <dgm:pt modelId="{06C591FB-692E-46FB-9620-8E497BEEF979}" type="pres">
      <dgm:prSet presAssocID="{26BDA2F8-48F8-4C84-AC16-02AD1361A4B0}" presName="rectangle" presStyleLbl="revTx" presStyleIdx="0" presStyleCnt="1" custScaleX="195892">
        <dgm:presLayoutVars>
          <dgm:bulletEnabled val="1"/>
        </dgm:presLayoutVars>
      </dgm:prSet>
      <dgm:spPr/>
      <dgm:t>
        <a:bodyPr/>
        <a:lstStyle/>
        <a:p>
          <a:endParaRPr lang="en-GB"/>
        </a:p>
      </dgm:t>
    </dgm:pt>
    <dgm:pt modelId="{4B9D8D3C-81CF-4489-9313-8B29287BCB97}" type="pres">
      <dgm:prSet presAssocID="{D2020CD6-2C5D-49BE-8864-D3D7DF37EA18}" presName="item1" presStyleLbl="node1" presStyleIdx="0" presStyleCnt="3">
        <dgm:presLayoutVars>
          <dgm:bulletEnabled val="1"/>
        </dgm:presLayoutVars>
      </dgm:prSet>
      <dgm:spPr/>
      <dgm:t>
        <a:bodyPr/>
        <a:lstStyle/>
        <a:p>
          <a:endParaRPr lang="en-GB"/>
        </a:p>
      </dgm:t>
    </dgm:pt>
    <dgm:pt modelId="{43BF4177-29AE-4046-A962-1031A62791CF}" type="pres">
      <dgm:prSet presAssocID="{45CCE0AC-5B2A-45BB-AA7E-D804E02E50EA}" presName="item2" presStyleLbl="node1" presStyleIdx="1" presStyleCnt="3">
        <dgm:presLayoutVars>
          <dgm:bulletEnabled val="1"/>
        </dgm:presLayoutVars>
      </dgm:prSet>
      <dgm:spPr/>
      <dgm:t>
        <a:bodyPr/>
        <a:lstStyle/>
        <a:p>
          <a:endParaRPr lang="en-GB"/>
        </a:p>
      </dgm:t>
    </dgm:pt>
    <dgm:pt modelId="{CC25252B-20A1-4352-9FBC-1053AE04F03B}" type="pres">
      <dgm:prSet presAssocID="{DE0B8833-869F-4205-A9B7-C21A99815CE8}" presName="item3" presStyleLbl="node1" presStyleIdx="2" presStyleCnt="3">
        <dgm:presLayoutVars>
          <dgm:bulletEnabled val="1"/>
        </dgm:presLayoutVars>
      </dgm:prSet>
      <dgm:spPr/>
      <dgm:t>
        <a:bodyPr/>
        <a:lstStyle/>
        <a:p>
          <a:endParaRPr lang="en-GB"/>
        </a:p>
      </dgm:t>
    </dgm:pt>
    <dgm:pt modelId="{5A4D8C26-22BB-445F-9207-349A776BFF14}" type="pres">
      <dgm:prSet presAssocID="{26BDA2F8-48F8-4C84-AC16-02AD1361A4B0}" presName="funnel" presStyleLbl="trAlignAcc1" presStyleIdx="0" presStyleCnt="1"/>
      <dgm:spPr/>
      <dgm:t>
        <a:bodyPr/>
        <a:lstStyle/>
        <a:p>
          <a:endParaRPr lang="en-GB"/>
        </a:p>
      </dgm:t>
    </dgm:pt>
  </dgm:ptLst>
  <dgm:cxnLst>
    <dgm:cxn modelId="{427873EF-466E-45CF-8AAB-ECE86118BE6C}" srcId="{26BDA2F8-48F8-4C84-AC16-02AD1361A4B0}" destId="{DE0B8833-869F-4205-A9B7-C21A99815CE8}" srcOrd="3" destOrd="0" parTransId="{4FD7579D-2B38-494E-8617-C8A5846ED8F0}" sibTransId="{16464A9D-F6EC-4020-95C6-D698A82CE8C0}"/>
    <dgm:cxn modelId="{DE4B6C14-E970-4CCE-8D2F-AB52F0205E3E}" type="presOf" srcId="{DE0B8833-869F-4205-A9B7-C21A99815CE8}" destId="{06C591FB-692E-46FB-9620-8E497BEEF979}" srcOrd="0" destOrd="0" presId="urn:microsoft.com/office/officeart/2005/8/layout/funnel1"/>
    <dgm:cxn modelId="{73E4A88E-A570-4F28-805C-2A5B43D07B25}" type="presOf" srcId="{D2020CD6-2C5D-49BE-8864-D3D7DF37EA18}" destId="{43BF4177-29AE-4046-A962-1031A62791CF}" srcOrd="0" destOrd="0" presId="urn:microsoft.com/office/officeart/2005/8/layout/funnel1"/>
    <dgm:cxn modelId="{CBFA22C0-059F-4969-95A0-545FB58DE15D}" type="presOf" srcId="{26BDA2F8-48F8-4C84-AC16-02AD1361A4B0}" destId="{6DA995DA-01AC-43A2-8F3A-803CECAFE063}" srcOrd="0" destOrd="0" presId="urn:microsoft.com/office/officeart/2005/8/layout/funnel1"/>
    <dgm:cxn modelId="{0CCF9893-AEF4-4EA2-9AD4-3C53F48BAE8C}" srcId="{26BDA2F8-48F8-4C84-AC16-02AD1361A4B0}" destId="{45CCE0AC-5B2A-45BB-AA7E-D804E02E50EA}" srcOrd="2" destOrd="0" parTransId="{746F6B2C-536A-48B6-B7D3-76BDF9A979F8}" sibTransId="{E813EFB4-BABB-4174-8658-C9B017E5660C}"/>
    <dgm:cxn modelId="{75C17D06-00F7-4296-A5EF-8A0D00E77CDD}" type="presOf" srcId="{45CCE0AC-5B2A-45BB-AA7E-D804E02E50EA}" destId="{4B9D8D3C-81CF-4489-9313-8B29287BCB97}" srcOrd="0" destOrd="0" presId="urn:microsoft.com/office/officeart/2005/8/layout/funnel1"/>
    <dgm:cxn modelId="{214141C9-77FF-4F47-818F-721F96644938}" type="presOf" srcId="{EE51D3A3-A70A-4205-A1D0-E0751781E7D3}" destId="{CC25252B-20A1-4352-9FBC-1053AE04F03B}" srcOrd="0" destOrd="0" presId="urn:microsoft.com/office/officeart/2005/8/layout/funnel1"/>
    <dgm:cxn modelId="{246C466F-A0D2-433F-8F02-F0FD0600B5ED}" srcId="{26BDA2F8-48F8-4C84-AC16-02AD1361A4B0}" destId="{D2020CD6-2C5D-49BE-8864-D3D7DF37EA18}" srcOrd="1" destOrd="0" parTransId="{CEFD4266-AC18-42DC-855F-80810D36796D}" sibTransId="{9ABB0D6E-6E55-4ABF-97B5-63CE89B3AA2D}"/>
    <dgm:cxn modelId="{83E36EE1-4F17-438B-962E-96B630D25909}" srcId="{26BDA2F8-48F8-4C84-AC16-02AD1361A4B0}" destId="{EE51D3A3-A70A-4205-A1D0-E0751781E7D3}" srcOrd="0" destOrd="0" parTransId="{45C8AF1D-8DE2-4BDE-B407-87E9000695EF}" sibTransId="{8D18398C-0ECF-47EB-B570-DC47ED5F8260}"/>
    <dgm:cxn modelId="{6F300717-EF22-459B-918D-E0EF559A6608}" type="presParOf" srcId="{6DA995DA-01AC-43A2-8F3A-803CECAFE063}" destId="{089F99C0-0E8C-4FBB-A92E-CF3B5C1CC546}" srcOrd="0" destOrd="0" presId="urn:microsoft.com/office/officeart/2005/8/layout/funnel1"/>
    <dgm:cxn modelId="{0CD9BC98-2C0F-46C4-A89A-F02D72FA584E}" type="presParOf" srcId="{6DA995DA-01AC-43A2-8F3A-803CECAFE063}" destId="{861E74E6-8E65-445A-869C-85715DEF25B3}" srcOrd="1" destOrd="0" presId="urn:microsoft.com/office/officeart/2005/8/layout/funnel1"/>
    <dgm:cxn modelId="{58DA8FDF-0753-4084-99D5-A7D9A741BB2A}" type="presParOf" srcId="{6DA995DA-01AC-43A2-8F3A-803CECAFE063}" destId="{06C591FB-692E-46FB-9620-8E497BEEF979}" srcOrd="2" destOrd="0" presId="urn:microsoft.com/office/officeart/2005/8/layout/funnel1"/>
    <dgm:cxn modelId="{8CC4868D-9E56-4E87-97F1-9E43EFF2855D}" type="presParOf" srcId="{6DA995DA-01AC-43A2-8F3A-803CECAFE063}" destId="{4B9D8D3C-81CF-4489-9313-8B29287BCB97}" srcOrd="3" destOrd="0" presId="urn:microsoft.com/office/officeart/2005/8/layout/funnel1"/>
    <dgm:cxn modelId="{B8B61A4F-A9A4-4792-955D-EB64002BA4C4}" type="presParOf" srcId="{6DA995DA-01AC-43A2-8F3A-803CECAFE063}" destId="{43BF4177-29AE-4046-A962-1031A62791CF}" srcOrd="4" destOrd="0" presId="urn:microsoft.com/office/officeart/2005/8/layout/funnel1"/>
    <dgm:cxn modelId="{7F4F71BD-3FFF-4CE7-8B1F-0F1D709EC3C2}" type="presParOf" srcId="{6DA995DA-01AC-43A2-8F3A-803CECAFE063}" destId="{CC25252B-20A1-4352-9FBC-1053AE04F03B}" srcOrd="5" destOrd="0" presId="urn:microsoft.com/office/officeart/2005/8/layout/funnel1"/>
    <dgm:cxn modelId="{05034BB3-0F11-4664-86F0-9073897D9AF7}" type="presParOf" srcId="{6DA995DA-01AC-43A2-8F3A-803CECAFE063}" destId="{5A4D8C26-22BB-445F-9207-349A776BFF14}"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026EECF-699B-4991-A105-38C6CCDD6103}" type="doc">
      <dgm:prSet loTypeId="urn:microsoft.com/office/officeart/2005/8/layout/pyramid1" loCatId="pyramid" qsTypeId="urn:microsoft.com/office/officeart/2005/8/quickstyle/simple1" qsCatId="simple" csTypeId="urn:microsoft.com/office/officeart/2005/8/colors/colorful5" csCatId="colorful" phldr="1"/>
      <dgm:spPr/>
    </dgm:pt>
    <dgm:pt modelId="{2CF10EBF-B940-4840-AC07-9D3BDCAC0140}">
      <dgm:prSet phldrT="[Text]"/>
      <dgm:spPr>
        <a:solidFill>
          <a:srgbClr val="FF0000"/>
        </a:solidFill>
      </dgm:spPr>
      <dgm:t>
        <a:bodyPr/>
        <a:lstStyle/>
        <a:p>
          <a:endParaRPr lang="en-GB" dirty="0"/>
        </a:p>
      </dgm:t>
    </dgm:pt>
    <dgm:pt modelId="{18997C3C-7D06-4447-A5A5-9E2D917ACA32}" type="parTrans" cxnId="{31179463-916D-4227-B5A8-F3FE66EC2354}">
      <dgm:prSet/>
      <dgm:spPr/>
      <dgm:t>
        <a:bodyPr/>
        <a:lstStyle/>
        <a:p>
          <a:endParaRPr lang="en-GB"/>
        </a:p>
      </dgm:t>
    </dgm:pt>
    <dgm:pt modelId="{7B427097-F7E6-4E91-8F35-95653579FB99}" type="sibTrans" cxnId="{31179463-916D-4227-B5A8-F3FE66EC2354}">
      <dgm:prSet/>
      <dgm:spPr/>
      <dgm:t>
        <a:bodyPr/>
        <a:lstStyle/>
        <a:p>
          <a:endParaRPr lang="en-GB"/>
        </a:p>
      </dgm:t>
    </dgm:pt>
    <dgm:pt modelId="{7C8720B5-3F5D-4831-B243-00C2A589D323}">
      <dgm:prSet phldrT="[Text]"/>
      <dgm:spPr>
        <a:solidFill>
          <a:srgbClr val="FFC000"/>
        </a:solidFill>
      </dgm:spPr>
      <dgm:t>
        <a:bodyPr/>
        <a:lstStyle/>
        <a:p>
          <a:endParaRPr lang="en-GB" dirty="0"/>
        </a:p>
      </dgm:t>
    </dgm:pt>
    <dgm:pt modelId="{3C295674-0C4D-4B2C-B664-67C08C1FDF81}" type="parTrans" cxnId="{8C25557A-0A8C-4054-AE5B-C7DBA16083A6}">
      <dgm:prSet/>
      <dgm:spPr/>
      <dgm:t>
        <a:bodyPr/>
        <a:lstStyle/>
        <a:p>
          <a:endParaRPr lang="en-GB"/>
        </a:p>
      </dgm:t>
    </dgm:pt>
    <dgm:pt modelId="{E16B7ACB-7A4D-4AB0-BF31-AE7D42975112}" type="sibTrans" cxnId="{8C25557A-0A8C-4054-AE5B-C7DBA16083A6}">
      <dgm:prSet/>
      <dgm:spPr/>
      <dgm:t>
        <a:bodyPr/>
        <a:lstStyle/>
        <a:p>
          <a:endParaRPr lang="en-GB"/>
        </a:p>
      </dgm:t>
    </dgm:pt>
    <dgm:pt modelId="{C0F63E4B-82D9-45B5-AA1A-AEE56F8F340D}">
      <dgm:prSet phldrT="[Text]"/>
      <dgm:spPr>
        <a:solidFill>
          <a:srgbClr val="00B050"/>
        </a:solidFill>
      </dgm:spPr>
      <dgm:t>
        <a:bodyPr/>
        <a:lstStyle/>
        <a:p>
          <a:endParaRPr lang="en-GB" dirty="0"/>
        </a:p>
      </dgm:t>
    </dgm:pt>
    <dgm:pt modelId="{AFE1C774-8359-462F-AF62-24CD99FB401C}" type="parTrans" cxnId="{29BA2399-FDD6-4D1E-95C9-2767877E496E}">
      <dgm:prSet/>
      <dgm:spPr/>
      <dgm:t>
        <a:bodyPr/>
        <a:lstStyle/>
        <a:p>
          <a:endParaRPr lang="en-GB"/>
        </a:p>
      </dgm:t>
    </dgm:pt>
    <dgm:pt modelId="{BA6E426B-CA4C-4BF3-9BF3-9140A5CD259D}" type="sibTrans" cxnId="{29BA2399-FDD6-4D1E-95C9-2767877E496E}">
      <dgm:prSet/>
      <dgm:spPr/>
      <dgm:t>
        <a:bodyPr/>
        <a:lstStyle/>
        <a:p>
          <a:endParaRPr lang="en-GB"/>
        </a:p>
      </dgm:t>
    </dgm:pt>
    <dgm:pt modelId="{B3F16804-D036-4FC5-8C75-2DCF452243CE}" type="pres">
      <dgm:prSet presAssocID="{D026EECF-699B-4991-A105-38C6CCDD6103}" presName="Name0" presStyleCnt="0">
        <dgm:presLayoutVars>
          <dgm:dir/>
          <dgm:animLvl val="lvl"/>
          <dgm:resizeHandles val="exact"/>
        </dgm:presLayoutVars>
      </dgm:prSet>
      <dgm:spPr/>
    </dgm:pt>
    <dgm:pt modelId="{F4644D77-7EE7-4409-A44E-45CF3A242C78}" type="pres">
      <dgm:prSet presAssocID="{2CF10EBF-B940-4840-AC07-9D3BDCAC0140}" presName="Name8" presStyleCnt="0"/>
      <dgm:spPr/>
    </dgm:pt>
    <dgm:pt modelId="{8392B86C-CEFB-4501-89B7-6E5608E40E94}" type="pres">
      <dgm:prSet presAssocID="{2CF10EBF-B940-4840-AC07-9D3BDCAC0140}" presName="level" presStyleLbl="node1" presStyleIdx="0" presStyleCnt="3" custLinFactY="-22862" custLinFactNeighborX="0" custLinFactNeighborY="-100000">
        <dgm:presLayoutVars>
          <dgm:chMax val="1"/>
          <dgm:bulletEnabled val="1"/>
        </dgm:presLayoutVars>
      </dgm:prSet>
      <dgm:spPr/>
      <dgm:t>
        <a:bodyPr/>
        <a:lstStyle/>
        <a:p>
          <a:endParaRPr lang="en-GB"/>
        </a:p>
      </dgm:t>
    </dgm:pt>
    <dgm:pt modelId="{AC65288B-6686-404C-BBC3-4088575E5ED3}" type="pres">
      <dgm:prSet presAssocID="{2CF10EBF-B940-4840-AC07-9D3BDCAC0140}" presName="levelTx" presStyleLbl="revTx" presStyleIdx="0" presStyleCnt="0">
        <dgm:presLayoutVars>
          <dgm:chMax val="1"/>
          <dgm:bulletEnabled val="1"/>
        </dgm:presLayoutVars>
      </dgm:prSet>
      <dgm:spPr/>
      <dgm:t>
        <a:bodyPr/>
        <a:lstStyle/>
        <a:p>
          <a:endParaRPr lang="en-GB"/>
        </a:p>
      </dgm:t>
    </dgm:pt>
    <dgm:pt modelId="{9650C700-0E52-4FAB-B132-910A1FED301E}" type="pres">
      <dgm:prSet presAssocID="{7C8720B5-3F5D-4831-B243-00C2A589D323}" presName="Name8" presStyleCnt="0"/>
      <dgm:spPr/>
    </dgm:pt>
    <dgm:pt modelId="{FCAE2C75-5474-4ECB-8AEF-4A49AEC8201F}" type="pres">
      <dgm:prSet presAssocID="{7C8720B5-3F5D-4831-B243-00C2A589D323}" presName="level" presStyleLbl="node1" presStyleIdx="1" presStyleCnt="3">
        <dgm:presLayoutVars>
          <dgm:chMax val="1"/>
          <dgm:bulletEnabled val="1"/>
        </dgm:presLayoutVars>
      </dgm:prSet>
      <dgm:spPr/>
      <dgm:t>
        <a:bodyPr/>
        <a:lstStyle/>
        <a:p>
          <a:endParaRPr lang="en-GB"/>
        </a:p>
      </dgm:t>
    </dgm:pt>
    <dgm:pt modelId="{5BEB32D6-307B-4299-8851-8BF03CCA2769}" type="pres">
      <dgm:prSet presAssocID="{7C8720B5-3F5D-4831-B243-00C2A589D323}" presName="levelTx" presStyleLbl="revTx" presStyleIdx="0" presStyleCnt="0">
        <dgm:presLayoutVars>
          <dgm:chMax val="1"/>
          <dgm:bulletEnabled val="1"/>
        </dgm:presLayoutVars>
      </dgm:prSet>
      <dgm:spPr/>
      <dgm:t>
        <a:bodyPr/>
        <a:lstStyle/>
        <a:p>
          <a:endParaRPr lang="en-GB"/>
        </a:p>
      </dgm:t>
    </dgm:pt>
    <dgm:pt modelId="{0A7EB127-DF22-41B4-B88F-3A207779ACA1}" type="pres">
      <dgm:prSet presAssocID="{C0F63E4B-82D9-45B5-AA1A-AEE56F8F340D}" presName="Name8" presStyleCnt="0"/>
      <dgm:spPr/>
    </dgm:pt>
    <dgm:pt modelId="{660218D6-0248-45BC-8497-E71C1E03F4CD}" type="pres">
      <dgm:prSet presAssocID="{C0F63E4B-82D9-45B5-AA1A-AEE56F8F340D}" presName="level" presStyleLbl="node1" presStyleIdx="2" presStyleCnt="3" custLinFactY="5208" custLinFactNeighborX="0" custLinFactNeighborY="100000">
        <dgm:presLayoutVars>
          <dgm:chMax val="1"/>
          <dgm:bulletEnabled val="1"/>
        </dgm:presLayoutVars>
      </dgm:prSet>
      <dgm:spPr/>
      <dgm:t>
        <a:bodyPr/>
        <a:lstStyle/>
        <a:p>
          <a:endParaRPr lang="en-GB"/>
        </a:p>
      </dgm:t>
    </dgm:pt>
    <dgm:pt modelId="{17364967-DD80-4F63-911A-043DA08B27DC}" type="pres">
      <dgm:prSet presAssocID="{C0F63E4B-82D9-45B5-AA1A-AEE56F8F340D}" presName="levelTx" presStyleLbl="revTx" presStyleIdx="0" presStyleCnt="0">
        <dgm:presLayoutVars>
          <dgm:chMax val="1"/>
          <dgm:bulletEnabled val="1"/>
        </dgm:presLayoutVars>
      </dgm:prSet>
      <dgm:spPr/>
      <dgm:t>
        <a:bodyPr/>
        <a:lstStyle/>
        <a:p>
          <a:endParaRPr lang="en-GB"/>
        </a:p>
      </dgm:t>
    </dgm:pt>
  </dgm:ptLst>
  <dgm:cxnLst>
    <dgm:cxn modelId="{8C25557A-0A8C-4054-AE5B-C7DBA16083A6}" srcId="{D026EECF-699B-4991-A105-38C6CCDD6103}" destId="{7C8720B5-3F5D-4831-B243-00C2A589D323}" srcOrd="1" destOrd="0" parTransId="{3C295674-0C4D-4B2C-B664-67C08C1FDF81}" sibTransId="{E16B7ACB-7A4D-4AB0-BF31-AE7D42975112}"/>
    <dgm:cxn modelId="{E7B7C55A-0A5B-4EEF-BE86-0EA8EECB5F00}" type="presOf" srcId="{7C8720B5-3F5D-4831-B243-00C2A589D323}" destId="{5BEB32D6-307B-4299-8851-8BF03CCA2769}" srcOrd="1" destOrd="0" presId="urn:microsoft.com/office/officeart/2005/8/layout/pyramid1"/>
    <dgm:cxn modelId="{FD940557-0251-45B4-A185-7C02C94C4695}" type="presOf" srcId="{D026EECF-699B-4991-A105-38C6CCDD6103}" destId="{B3F16804-D036-4FC5-8C75-2DCF452243CE}" srcOrd="0" destOrd="0" presId="urn:microsoft.com/office/officeart/2005/8/layout/pyramid1"/>
    <dgm:cxn modelId="{5C4FD64E-4FB4-4416-BCBB-3C22A7962066}" type="presOf" srcId="{C0F63E4B-82D9-45B5-AA1A-AEE56F8F340D}" destId="{17364967-DD80-4F63-911A-043DA08B27DC}" srcOrd="1" destOrd="0" presId="urn:microsoft.com/office/officeart/2005/8/layout/pyramid1"/>
    <dgm:cxn modelId="{9B68231C-F325-495E-B165-63E3D4014AB2}" type="presOf" srcId="{2CF10EBF-B940-4840-AC07-9D3BDCAC0140}" destId="{AC65288B-6686-404C-BBC3-4088575E5ED3}" srcOrd="1" destOrd="0" presId="urn:microsoft.com/office/officeart/2005/8/layout/pyramid1"/>
    <dgm:cxn modelId="{31179463-916D-4227-B5A8-F3FE66EC2354}" srcId="{D026EECF-699B-4991-A105-38C6CCDD6103}" destId="{2CF10EBF-B940-4840-AC07-9D3BDCAC0140}" srcOrd="0" destOrd="0" parTransId="{18997C3C-7D06-4447-A5A5-9E2D917ACA32}" sibTransId="{7B427097-F7E6-4E91-8F35-95653579FB99}"/>
    <dgm:cxn modelId="{B1BE56C1-DC7D-4DA7-81D1-615C77062FEF}" type="presOf" srcId="{C0F63E4B-82D9-45B5-AA1A-AEE56F8F340D}" destId="{660218D6-0248-45BC-8497-E71C1E03F4CD}" srcOrd="0" destOrd="0" presId="urn:microsoft.com/office/officeart/2005/8/layout/pyramid1"/>
    <dgm:cxn modelId="{C37852AD-C608-4F0C-81C8-48FA91BE12BF}" type="presOf" srcId="{7C8720B5-3F5D-4831-B243-00C2A589D323}" destId="{FCAE2C75-5474-4ECB-8AEF-4A49AEC8201F}" srcOrd="0" destOrd="0" presId="urn:microsoft.com/office/officeart/2005/8/layout/pyramid1"/>
    <dgm:cxn modelId="{29BA2399-FDD6-4D1E-95C9-2767877E496E}" srcId="{D026EECF-699B-4991-A105-38C6CCDD6103}" destId="{C0F63E4B-82D9-45B5-AA1A-AEE56F8F340D}" srcOrd="2" destOrd="0" parTransId="{AFE1C774-8359-462F-AF62-24CD99FB401C}" sibTransId="{BA6E426B-CA4C-4BF3-9BF3-9140A5CD259D}"/>
    <dgm:cxn modelId="{AA1E39FA-4E64-486C-A1A8-129A0A82CD06}" type="presOf" srcId="{2CF10EBF-B940-4840-AC07-9D3BDCAC0140}" destId="{8392B86C-CEFB-4501-89B7-6E5608E40E94}" srcOrd="0" destOrd="0" presId="urn:microsoft.com/office/officeart/2005/8/layout/pyramid1"/>
    <dgm:cxn modelId="{E3E3C121-12AC-441B-9BA4-130ED667DD0B}" type="presParOf" srcId="{B3F16804-D036-4FC5-8C75-2DCF452243CE}" destId="{F4644D77-7EE7-4409-A44E-45CF3A242C78}" srcOrd="0" destOrd="0" presId="urn:microsoft.com/office/officeart/2005/8/layout/pyramid1"/>
    <dgm:cxn modelId="{A3E0C092-0B78-42A9-8584-B2180F500891}" type="presParOf" srcId="{F4644D77-7EE7-4409-A44E-45CF3A242C78}" destId="{8392B86C-CEFB-4501-89B7-6E5608E40E94}" srcOrd="0" destOrd="0" presId="urn:microsoft.com/office/officeart/2005/8/layout/pyramid1"/>
    <dgm:cxn modelId="{3C78856B-74C5-4CF6-AB5E-7D71E37032CA}" type="presParOf" srcId="{F4644D77-7EE7-4409-A44E-45CF3A242C78}" destId="{AC65288B-6686-404C-BBC3-4088575E5ED3}" srcOrd="1" destOrd="0" presId="urn:microsoft.com/office/officeart/2005/8/layout/pyramid1"/>
    <dgm:cxn modelId="{6FE03CC0-28EA-42FC-90D4-ED41C74DCAB0}" type="presParOf" srcId="{B3F16804-D036-4FC5-8C75-2DCF452243CE}" destId="{9650C700-0E52-4FAB-B132-910A1FED301E}" srcOrd="1" destOrd="0" presId="urn:microsoft.com/office/officeart/2005/8/layout/pyramid1"/>
    <dgm:cxn modelId="{8E978E30-5C7A-425D-9202-E1129532211C}" type="presParOf" srcId="{9650C700-0E52-4FAB-B132-910A1FED301E}" destId="{FCAE2C75-5474-4ECB-8AEF-4A49AEC8201F}" srcOrd="0" destOrd="0" presId="urn:microsoft.com/office/officeart/2005/8/layout/pyramid1"/>
    <dgm:cxn modelId="{E7F43101-6FCD-4FF1-B8BB-2A0B2A1210FE}" type="presParOf" srcId="{9650C700-0E52-4FAB-B132-910A1FED301E}" destId="{5BEB32D6-307B-4299-8851-8BF03CCA2769}" srcOrd="1" destOrd="0" presId="urn:microsoft.com/office/officeart/2005/8/layout/pyramid1"/>
    <dgm:cxn modelId="{B5DB6B63-1C21-47D0-9255-96C8FFCD9A4F}" type="presParOf" srcId="{B3F16804-D036-4FC5-8C75-2DCF452243CE}" destId="{0A7EB127-DF22-41B4-B88F-3A207779ACA1}" srcOrd="2" destOrd="0" presId="urn:microsoft.com/office/officeart/2005/8/layout/pyramid1"/>
    <dgm:cxn modelId="{30C76562-6F5B-489A-9CCA-7CF6CCBD670E}" type="presParOf" srcId="{0A7EB127-DF22-41B4-B88F-3A207779ACA1}" destId="{660218D6-0248-45BC-8497-E71C1E03F4CD}" srcOrd="0" destOrd="0" presId="urn:microsoft.com/office/officeart/2005/8/layout/pyramid1"/>
    <dgm:cxn modelId="{3C3E2958-3A29-44DC-953E-58ACEE1B610A}" type="presParOf" srcId="{0A7EB127-DF22-41B4-B88F-3A207779ACA1}" destId="{17364967-DD80-4F63-911A-043DA08B27DC}"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A286519-8BC2-4069-A594-47C75D89EA8D}"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en-GB"/>
        </a:p>
      </dgm:t>
    </dgm:pt>
    <dgm:pt modelId="{A1FD2A43-F2EB-4002-8F89-FD36EE37820F}">
      <dgm:prSet phldrT="[Text]"/>
      <dgm:spPr/>
      <dgm:t>
        <a:bodyPr/>
        <a:lstStyle/>
        <a:p>
          <a:r>
            <a:rPr lang="en-GB" dirty="0" smtClean="0"/>
            <a:t>Teacher</a:t>
          </a:r>
          <a:endParaRPr lang="en-GB" dirty="0"/>
        </a:p>
      </dgm:t>
    </dgm:pt>
    <dgm:pt modelId="{C508CAD8-B8E1-45C9-BA7D-FC6CCFE1E81A}" type="parTrans" cxnId="{BF3E00F1-CE6A-4F4F-8809-6A724D158DFC}">
      <dgm:prSet/>
      <dgm:spPr/>
      <dgm:t>
        <a:bodyPr/>
        <a:lstStyle/>
        <a:p>
          <a:endParaRPr lang="en-GB"/>
        </a:p>
      </dgm:t>
    </dgm:pt>
    <dgm:pt modelId="{AB512258-3B75-41F3-9A15-160FCA998578}" type="sibTrans" cxnId="{BF3E00F1-CE6A-4F4F-8809-6A724D158DFC}">
      <dgm:prSet/>
      <dgm:spPr/>
      <dgm:t>
        <a:bodyPr/>
        <a:lstStyle/>
        <a:p>
          <a:endParaRPr lang="en-GB"/>
        </a:p>
      </dgm:t>
    </dgm:pt>
    <dgm:pt modelId="{FAE3532A-2BED-40EB-92F5-FDBC8BE2B1DD}">
      <dgm:prSet phldrT="[Text]"/>
      <dgm:spPr/>
      <dgm:t>
        <a:bodyPr/>
        <a:lstStyle/>
        <a:p>
          <a:r>
            <a:rPr lang="en-GB" dirty="0" smtClean="0"/>
            <a:t>Student</a:t>
          </a:r>
          <a:endParaRPr lang="en-GB" dirty="0"/>
        </a:p>
      </dgm:t>
    </dgm:pt>
    <dgm:pt modelId="{F188B8BC-F00F-4DE9-A7F4-FCA7169703A6}" type="parTrans" cxnId="{636AEE2F-A6E3-45E1-8EF0-458193D8BCD0}">
      <dgm:prSet/>
      <dgm:spPr/>
      <dgm:t>
        <a:bodyPr/>
        <a:lstStyle/>
        <a:p>
          <a:endParaRPr lang="en-GB"/>
        </a:p>
      </dgm:t>
    </dgm:pt>
    <dgm:pt modelId="{93EF0E6D-34C0-4CC4-AE87-FC4FD448BCFC}" type="sibTrans" cxnId="{636AEE2F-A6E3-45E1-8EF0-458193D8BCD0}">
      <dgm:prSet/>
      <dgm:spPr/>
      <dgm:t>
        <a:bodyPr/>
        <a:lstStyle/>
        <a:p>
          <a:endParaRPr lang="en-GB"/>
        </a:p>
      </dgm:t>
    </dgm:pt>
    <dgm:pt modelId="{70BDF4FA-6278-4652-8FE8-6930DAB1BC82}">
      <dgm:prSet phldrT="[Text]"/>
      <dgm:spPr/>
      <dgm:t>
        <a:bodyPr/>
        <a:lstStyle/>
        <a:p>
          <a:r>
            <a:rPr lang="en-GB" dirty="0" smtClean="0"/>
            <a:t>Student</a:t>
          </a:r>
          <a:endParaRPr lang="en-GB" dirty="0"/>
        </a:p>
      </dgm:t>
    </dgm:pt>
    <dgm:pt modelId="{34E6FE70-9A3B-4493-A8BA-F0003FD9DA37}" type="parTrans" cxnId="{CAE47B68-BB1C-4B5B-8461-24EB3E599522}">
      <dgm:prSet/>
      <dgm:spPr/>
      <dgm:t>
        <a:bodyPr/>
        <a:lstStyle/>
        <a:p>
          <a:endParaRPr lang="en-GB"/>
        </a:p>
      </dgm:t>
    </dgm:pt>
    <dgm:pt modelId="{2215FF77-777D-4D7D-87BE-CF06CEC8B88C}" type="sibTrans" cxnId="{CAE47B68-BB1C-4B5B-8461-24EB3E599522}">
      <dgm:prSet/>
      <dgm:spPr/>
      <dgm:t>
        <a:bodyPr/>
        <a:lstStyle/>
        <a:p>
          <a:endParaRPr lang="en-GB"/>
        </a:p>
      </dgm:t>
    </dgm:pt>
    <dgm:pt modelId="{36F1E5A9-0E0F-4B95-B6ED-CFCEC7C3148D}">
      <dgm:prSet phldrT="[Text]"/>
      <dgm:spPr/>
      <dgm:t>
        <a:bodyPr/>
        <a:lstStyle/>
        <a:p>
          <a:r>
            <a:rPr lang="en-GB" dirty="0" smtClean="0"/>
            <a:t>Student</a:t>
          </a:r>
          <a:endParaRPr lang="en-GB" dirty="0"/>
        </a:p>
      </dgm:t>
    </dgm:pt>
    <dgm:pt modelId="{E3711CB1-980C-4C3D-808F-029B8DECF6E8}" type="parTrans" cxnId="{AB7E599C-1F06-4ECE-AA59-36354CEC51AA}">
      <dgm:prSet/>
      <dgm:spPr/>
      <dgm:t>
        <a:bodyPr/>
        <a:lstStyle/>
        <a:p>
          <a:endParaRPr lang="en-GB"/>
        </a:p>
      </dgm:t>
    </dgm:pt>
    <dgm:pt modelId="{175F27B3-47C2-4A15-8613-85108C28A237}" type="sibTrans" cxnId="{AB7E599C-1F06-4ECE-AA59-36354CEC51AA}">
      <dgm:prSet/>
      <dgm:spPr/>
      <dgm:t>
        <a:bodyPr/>
        <a:lstStyle/>
        <a:p>
          <a:endParaRPr lang="en-GB"/>
        </a:p>
      </dgm:t>
    </dgm:pt>
    <dgm:pt modelId="{CB5C8147-8A56-4890-BC1F-33450C1F7C40}">
      <dgm:prSet phldrT="[Text]"/>
      <dgm:spPr/>
      <dgm:t>
        <a:bodyPr/>
        <a:lstStyle/>
        <a:p>
          <a:r>
            <a:rPr lang="en-GB" dirty="0" smtClean="0"/>
            <a:t>Student</a:t>
          </a:r>
          <a:endParaRPr lang="en-GB" dirty="0"/>
        </a:p>
      </dgm:t>
    </dgm:pt>
    <dgm:pt modelId="{D7E0DF27-819B-4B35-BEFD-D2381452D218}" type="parTrans" cxnId="{D6D01F59-373A-43B4-8ABC-E9423AA4E9F7}">
      <dgm:prSet/>
      <dgm:spPr/>
      <dgm:t>
        <a:bodyPr/>
        <a:lstStyle/>
        <a:p>
          <a:endParaRPr lang="en-GB"/>
        </a:p>
      </dgm:t>
    </dgm:pt>
    <dgm:pt modelId="{D55B2A1C-607B-446A-B9E9-0FB288467E99}" type="sibTrans" cxnId="{D6D01F59-373A-43B4-8ABC-E9423AA4E9F7}">
      <dgm:prSet/>
      <dgm:spPr/>
      <dgm:t>
        <a:bodyPr/>
        <a:lstStyle/>
        <a:p>
          <a:endParaRPr lang="en-GB"/>
        </a:p>
      </dgm:t>
    </dgm:pt>
    <dgm:pt modelId="{C8F9E0F1-3C3A-438A-A016-E546ED2E89FC}" type="pres">
      <dgm:prSet presAssocID="{2A286519-8BC2-4069-A594-47C75D89EA8D}" presName="Name0" presStyleCnt="0">
        <dgm:presLayoutVars>
          <dgm:chMax val="1"/>
          <dgm:dir/>
          <dgm:animLvl val="ctr"/>
          <dgm:resizeHandles val="exact"/>
        </dgm:presLayoutVars>
      </dgm:prSet>
      <dgm:spPr/>
      <dgm:t>
        <a:bodyPr/>
        <a:lstStyle/>
        <a:p>
          <a:endParaRPr lang="en-GB"/>
        </a:p>
      </dgm:t>
    </dgm:pt>
    <dgm:pt modelId="{0A73EA11-09AA-4825-A2D7-6D6B9DEF4EF2}" type="pres">
      <dgm:prSet presAssocID="{A1FD2A43-F2EB-4002-8F89-FD36EE37820F}" presName="centerShape" presStyleLbl="node0" presStyleIdx="0" presStyleCnt="1"/>
      <dgm:spPr/>
      <dgm:t>
        <a:bodyPr/>
        <a:lstStyle/>
        <a:p>
          <a:endParaRPr lang="en-GB"/>
        </a:p>
      </dgm:t>
    </dgm:pt>
    <dgm:pt modelId="{A9CAB444-FB8D-46C8-BE0D-FEA56C9658A5}" type="pres">
      <dgm:prSet presAssocID="{F188B8BC-F00F-4DE9-A7F4-FCA7169703A6}" presName="parTrans" presStyleLbl="sibTrans2D1" presStyleIdx="0" presStyleCnt="4"/>
      <dgm:spPr/>
      <dgm:t>
        <a:bodyPr/>
        <a:lstStyle/>
        <a:p>
          <a:endParaRPr lang="en-GB"/>
        </a:p>
      </dgm:t>
    </dgm:pt>
    <dgm:pt modelId="{B08B99CF-D4F1-40BF-8FAD-4158DB07C393}" type="pres">
      <dgm:prSet presAssocID="{F188B8BC-F00F-4DE9-A7F4-FCA7169703A6}" presName="connectorText" presStyleLbl="sibTrans2D1" presStyleIdx="0" presStyleCnt="4"/>
      <dgm:spPr/>
      <dgm:t>
        <a:bodyPr/>
        <a:lstStyle/>
        <a:p>
          <a:endParaRPr lang="en-GB"/>
        </a:p>
      </dgm:t>
    </dgm:pt>
    <dgm:pt modelId="{D6D14FB3-C38E-4B3E-818C-53281ED23D07}" type="pres">
      <dgm:prSet presAssocID="{FAE3532A-2BED-40EB-92F5-FDBC8BE2B1DD}" presName="node" presStyleLbl="node1" presStyleIdx="0" presStyleCnt="4">
        <dgm:presLayoutVars>
          <dgm:bulletEnabled val="1"/>
        </dgm:presLayoutVars>
      </dgm:prSet>
      <dgm:spPr/>
      <dgm:t>
        <a:bodyPr/>
        <a:lstStyle/>
        <a:p>
          <a:endParaRPr lang="en-GB"/>
        </a:p>
      </dgm:t>
    </dgm:pt>
    <dgm:pt modelId="{6E35810D-D3E1-482C-A8D0-7EE3D05DEA01}" type="pres">
      <dgm:prSet presAssocID="{34E6FE70-9A3B-4493-A8BA-F0003FD9DA37}" presName="parTrans" presStyleLbl="sibTrans2D1" presStyleIdx="1" presStyleCnt="4"/>
      <dgm:spPr/>
      <dgm:t>
        <a:bodyPr/>
        <a:lstStyle/>
        <a:p>
          <a:endParaRPr lang="en-GB"/>
        </a:p>
      </dgm:t>
    </dgm:pt>
    <dgm:pt modelId="{DF3F7DF0-84A3-44DD-84D9-CDF50DA8D583}" type="pres">
      <dgm:prSet presAssocID="{34E6FE70-9A3B-4493-A8BA-F0003FD9DA37}" presName="connectorText" presStyleLbl="sibTrans2D1" presStyleIdx="1" presStyleCnt="4"/>
      <dgm:spPr/>
      <dgm:t>
        <a:bodyPr/>
        <a:lstStyle/>
        <a:p>
          <a:endParaRPr lang="en-GB"/>
        </a:p>
      </dgm:t>
    </dgm:pt>
    <dgm:pt modelId="{0DE6237B-FE40-43F1-B6AA-28B7A7CA5539}" type="pres">
      <dgm:prSet presAssocID="{70BDF4FA-6278-4652-8FE8-6930DAB1BC82}" presName="node" presStyleLbl="node1" presStyleIdx="1" presStyleCnt="4">
        <dgm:presLayoutVars>
          <dgm:bulletEnabled val="1"/>
        </dgm:presLayoutVars>
      </dgm:prSet>
      <dgm:spPr/>
      <dgm:t>
        <a:bodyPr/>
        <a:lstStyle/>
        <a:p>
          <a:endParaRPr lang="en-GB"/>
        </a:p>
      </dgm:t>
    </dgm:pt>
    <dgm:pt modelId="{0A0D51EA-931C-4E21-8F05-96EA5242E88C}" type="pres">
      <dgm:prSet presAssocID="{E3711CB1-980C-4C3D-808F-029B8DECF6E8}" presName="parTrans" presStyleLbl="sibTrans2D1" presStyleIdx="2" presStyleCnt="4"/>
      <dgm:spPr/>
      <dgm:t>
        <a:bodyPr/>
        <a:lstStyle/>
        <a:p>
          <a:endParaRPr lang="en-GB"/>
        </a:p>
      </dgm:t>
    </dgm:pt>
    <dgm:pt modelId="{702D8D7C-001F-45DF-B94F-AA49D4AED823}" type="pres">
      <dgm:prSet presAssocID="{E3711CB1-980C-4C3D-808F-029B8DECF6E8}" presName="connectorText" presStyleLbl="sibTrans2D1" presStyleIdx="2" presStyleCnt="4"/>
      <dgm:spPr/>
      <dgm:t>
        <a:bodyPr/>
        <a:lstStyle/>
        <a:p>
          <a:endParaRPr lang="en-GB"/>
        </a:p>
      </dgm:t>
    </dgm:pt>
    <dgm:pt modelId="{FBA75C8F-4335-42E9-A297-4DDFF136D22D}" type="pres">
      <dgm:prSet presAssocID="{36F1E5A9-0E0F-4B95-B6ED-CFCEC7C3148D}" presName="node" presStyleLbl="node1" presStyleIdx="2" presStyleCnt="4">
        <dgm:presLayoutVars>
          <dgm:bulletEnabled val="1"/>
        </dgm:presLayoutVars>
      </dgm:prSet>
      <dgm:spPr/>
      <dgm:t>
        <a:bodyPr/>
        <a:lstStyle/>
        <a:p>
          <a:endParaRPr lang="en-GB"/>
        </a:p>
      </dgm:t>
    </dgm:pt>
    <dgm:pt modelId="{AD6625F6-4C5A-4A43-8CB6-4793D2D30E89}" type="pres">
      <dgm:prSet presAssocID="{D7E0DF27-819B-4B35-BEFD-D2381452D218}" presName="parTrans" presStyleLbl="sibTrans2D1" presStyleIdx="3" presStyleCnt="4"/>
      <dgm:spPr/>
      <dgm:t>
        <a:bodyPr/>
        <a:lstStyle/>
        <a:p>
          <a:endParaRPr lang="en-GB"/>
        </a:p>
      </dgm:t>
    </dgm:pt>
    <dgm:pt modelId="{763379D8-81F5-4DA9-8DD8-F838A14E2A0D}" type="pres">
      <dgm:prSet presAssocID="{D7E0DF27-819B-4B35-BEFD-D2381452D218}" presName="connectorText" presStyleLbl="sibTrans2D1" presStyleIdx="3" presStyleCnt="4"/>
      <dgm:spPr/>
      <dgm:t>
        <a:bodyPr/>
        <a:lstStyle/>
        <a:p>
          <a:endParaRPr lang="en-GB"/>
        </a:p>
      </dgm:t>
    </dgm:pt>
    <dgm:pt modelId="{B378D470-D51C-4BC8-A4F8-3F67801F93C5}" type="pres">
      <dgm:prSet presAssocID="{CB5C8147-8A56-4890-BC1F-33450C1F7C40}" presName="node" presStyleLbl="node1" presStyleIdx="3" presStyleCnt="4">
        <dgm:presLayoutVars>
          <dgm:bulletEnabled val="1"/>
        </dgm:presLayoutVars>
      </dgm:prSet>
      <dgm:spPr/>
      <dgm:t>
        <a:bodyPr/>
        <a:lstStyle/>
        <a:p>
          <a:endParaRPr lang="en-GB"/>
        </a:p>
      </dgm:t>
    </dgm:pt>
  </dgm:ptLst>
  <dgm:cxnLst>
    <dgm:cxn modelId="{0F1D3BA5-8E35-4593-B60D-2DBE58A1B7F6}" type="presOf" srcId="{70BDF4FA-6278-4652-8FE8-6930DAB1BC82}" destId="{0DE6237B-FE40-43F1-B6AA-28B7A7CA5539}" srcOrd="0" destOrd="0" presId="urn:microsoft.com/office/officeart/2005/8/layout/radial5"/>
    <dgm:cxn modelId="{8474BF9E-0A6F-4299-B310-0AF0BF3A34E0}" type="presOf" srcId="{FAE3532A-2BED-40EB-92F5-FDBC8BE2B1DD}" destId="{D6D14FB3-C38E-4B3E-818C-53281ED23D07}" srcOrd="0" destOrd="0" presId="urn:microsoft.com/office/officeart/2005/8/layout/radial5"/>
    <dgm:cxn modelId="{121CB2B4-3D67-42CF-9FA0-0D258A3204FD}" type="presOf" srcId="{34E6FE70-9A3B-4493-A8BA-F0003FD9DA37}" destId="{6E35810D-D3E1-482C-A8D0-7EE3D05DEA01}" srcOrd="0" destOrd="0" presId="urn:microsoft.com/office/officeart/2005/8/layout/radial5"/>
    <dgm:cxn modelId="{1188E6BC-78FF-42C9-86AD-FE4936D7EA4A}" type="presOf" srcId="{CB5C8147-8A56-4890-BC1F-33450C1F7C40}" destId="{B378D470-D51C-4BC8-A4F8-3F67801F93C5}" srcOrd="0" destOrd="0" presId="urn:microsoft.com/office/officeart/2005/8/layout/radial5"/>
    <dgm:cxn modelId="{D6D01F59-373A-43B4-8ABC-E9423AA4E9F7}" srcId="{A1FD2A43-F2EB-4002-8F89-FD36EE37820F}" destId="{CB5C8147-8A56-4890-BC1F-33450C1F7C40}" srcOrd="3" destOrd="0" parTransId="{D7E0DF27-819B-4B35-BEFD-D2381452D218}" sibTransId="{D55B2A1C-607B-446A-B9E9-0FB288467E99}"/>
    <dgm:cxn modelId="{FA176E72-1E11-4EC8-AA84-09D3F5D160EE}" type="presOf" srcId="{34E6FE70-9A3B-4493-A8BA-F0003FD9DA37}" destId="{DF3F7DF0-84A3-44DD-84D9-CDF50DA8D583}" srcOrd="1" destOrd="0" presId="urn:microsoft.com/office/officeart/2005/8/layout/radial5"/>
    <dgm:cxn modelId="{5B28C3BF-7C02-4BD8-A386-88D8837134FA}" type="presOf" srcId="{2A286519-8BC2-4069-A594-47C75D89EA8D}" destId="{C8F9E0F1-3C3A-438A-A016-E546ED2E89FC}" srcOrd="0" destOrd="0" presId="urn:microsoft.com/office/officeart/2005/8/layout/radial5"/>
    <dgm:cxn modelId="{918A3C5B-A8A4-498F-B145-5E7CE19B97F0}" type="presOf" srcId="{E3711CB1-980C-4C3D-808F-029B8DECF6E8}" destId="{0A0D51EA-931C-4E21-8F05-96EA5242E88C}" srcOrd="0" destOrd="0" presId="urn:microsoft.com/office/officeart/2005/8/layout/radial5"/>
    <dgm:cxn modelId="{13D151D9-CCAF-46A8-9BD6-72A8DE346719}" type="presOf" srcId="{E3711CB1-980C-4C3D-808F-029B8DECF6E8}" destId="{702D8D7C-001F-45DF-B94F-AA49D4AED823}" srcOrd="1" destOrd="0" presId="urn:microsoft.com/office/officeart/2005/8/layout/radial5"/>
    <dgm:cxn modelId="{A5D61683-8AA9-4611-809A-F0F44C92FD1F}" type="presOf" srcId="{F188B8BC-F00F-4DE9-A7F4-FCA7169703A6}" destId="{A9CAB444-FB8D-46C8-BE0D-FEA56C9658A5}" srcOrd="0" destOrd="0" presId="urn:microsoft.com/office/officeart/2005/8/layout/radial5"/>
    <dgm:cxn modelId="{7D6D33A3-1952-441C-A20C-4437018066AF}" type="presOf" srcId="{D7E0DF27-819B-4B35-BEFD-D2381452D218}" destId="{AD6625F6-4C5A-4A43-8CB6-4793D2D30E89}" srcOrd="0" destOrd="0" presId="urn:microsoft.com/office/officeart/2005/8/layout/radial5"/>
    <dgm:cxn modelId="{CAE47B68-BB1C-4B5B-8461-24EB3E599522}" srcId="{A1FD2A43-F2EB-4002-8F89-FD36EE37820F}" destId="{70BDF4FA-6278-4652-8FE8-6930DAB1BC82}" srcOrd="1" destOrd="0" parTransId="{34E6FE70-9A3B-4493-A8BA-F0003FD9DA37}" sibTransId="{2215FF77-777D-4D7D-87BE-CF06CEC8B88C}"/>
    <dgm:cxn modelId="{AB7E599C-1F06-4ECE-AA59-36354CEC51AA}" srcId="{A1FD2A43-F2EB-4002-8F89-FD36EE37820F}" destId="{36F1E5A9-0E0F-4B95-B6ED-CFCEC7C3148D}" srcOrd="2" destOrd="0" parTransId="{E3711CB1-980C-4C3D-808F-029B8DECF6E8}" sibTransId="{175F27B3-47C2-4A15-8613-85108C28A237}"/>
    <dgm:cxn modelId="{636AEE2F-A6E3-45E1-8EF0-458193D8BCD0}" srcId="{A1FD2A43-F2EB-4002-8F89-FD36EE37820F}" destId="{FAE3532A-2BED-40EB-92F5-FDBC8BE2B1DD}" srcOrd="0" destOrd="0" parTransId="{F188B8BC-F00F-4DE9-A7F4-FCA7169703A6}" sibTransId="{93EF0E6D-34C0-4CC4-AE87-FC4FD448BCFC}"/>
    <dgm:cxn modelId="{A870FE64-35EB-44C2-940C-9722322F3CD4}" type="presOf" srcId="{F188B8BC-F00F-4DE9-A7F4-FCA7169703A6}" destId="{B08B99CF-D4F1-40BF-8FAD-4158DB07C393}" srcOrd="1" destOrd="0" presId="urn:microsoft.com/office/officeart/2005/8/layout/radial5"/>
    <dgm:cxn modelId="{C202BB3B-750D-4165-BB38-F4C3810017D0}" type="presOf" srcId="{36F1E5A9-0E0F-4B95-B6ED-CFCEC7C3148D}" destId="{FBA75C8F-4335-42E9-A297-4DDFF136D22D}" srcOrd="0" destOrd="0" presId="urn:microsoft.com/office/officeart/2005/8/layout/radial5"/>
    <dgm:cxn modelId="{AA843C53-E772-4A03-A49C-757DAB1883FA}" type="presOf" srcId="{D7E0DF27-819B-4B35-BEFD-D2381452D218}" destId="{763379D8-81F5-4DA9-8DD8-F838A14E2A0D}" srcOrd="1" destOrd="0" presId="urn:microsoft.com/office/officeart/2005/8/layout/radial5"/>
    <dgm:cxn modelId="{BF3E00F1-CE6A-4F4F-8809-6A724D158DFC}" srcId="{2A286519-8BC2-4069-A594-47C75D89EA8D}" destId="{A1FD2A43-F2EB-4002-8F89-FD36EE37820F}" srcOrd="0" destOrd="0" parTransId="{C508CAD8-B8E1-45C9-BA7D-FC6CCFE1E81A}" sibTransId="{AB512258-3B75-41F3-9A15-160FCA998578}"/>
    <dgm:cxn modelId="{A1DCC8F6-C8FF-4586-AF68-47C09A1E1907}" type="presOf" srcId="{A1FD2A43-F2EB-4002-8F89-FD36EE37820F}" destId="{0A73EA11-09AA-4825-A2D7-6D6B9DEF4EF2}" srcOrd="0" destOrd="0" presId="urn:microsoft.com/office/officeart/2005/8/layout/radial5"/>
    <dgm:cxn modelId="{77868761-F1EC-40E5-99ED-00FE6143B7B7}" type="presParOf" srcId="{C8F9E0F1-3C3A-438A-A016-E546ED2E89FC}" destId="{0A73EA11-09AA-4825-A2D7-6D6B9DEF4EF2}" srcOrd="0" destOrd="0" presId="urn:microsoft.com/office/officeart/2005/8/layout/radial5"/>
    <dgm:cxn modelId="{CAF89BDE-B858-44A6-AD75-5648263DEBD4}" type="presParOf" srcId="{C8F9E0F1-3C3A-438A-A016-E546ED2E89FC}" destId="{A9CAB444-FB8D-46C8-BE0D-FEA56C9658A5}" srcOrd="1" destOrd="0" presId="urn:microsoft.com/office/officeart/2005/8/layout/radial5"/>
    <dgm:cxn modelId="{1582E60B-B6D3-4F08-9495-B4B2BA5CC704}" type="presParOf" srcId="{A9CAB444-FB8D-46C8-BE0D-FEA56C9658A5}" destId="{B08B99CF-D4F1-40BF-8FAD-4158DB07C393}" srcOrd="0" destOrd="0" presId="urn:microsoft.com/office/officeart/2005/8/layout/radial5"/>
    <dgm:cxn modelId="{650A293B-5114-4AE8-AD21-C1F8DF2B23B6}" type="presParOf" srcId="{C8F9E0F1-3C3A-438A-A016-E546ED2E89FC}" destId="{D6D14FB3-C38E-4B3E-818C-53281ED23D07}" srcOrd="2" destOrd="0" presId="urn:microsoft.com/office/officeart/2005/8/layout/radial5"/>
    <dgm:cxn modelId="{D585170E-9F47-4FD0-9D7F-658DAF2DE652}" type="presParOf" srcId="{C8F9E0F1-3C3A-438A-A016-E546ED2E89FC}" destId="{6E35810D-D3E1-482C-A8D0-7EE3D05DEA01}" srcOrd="3" destOrd="0" presId="urn:microsoft.com/office/officeart/2005/8/layout/radial5"/>
    <dgm:cxn modelId="{8BD4B1E2-0404-47DF-A26F-06788D379589}" type="presParOf" srcId="{6E35810D-D3E1-482C-A8D0-7EE3D05DEA01}" destId="{DF3F7DF0-84A3-44DD-84D9-CDF50DA8D583}" srcOrd="0" destOrd="0" presId="urn:microsoft.com/office/officeart/2005/8/layout/radial5"/>
    <dgm:cxn modelId="{136D18A8-1E50-4B7A-B5D1-26BA912476BC}" type="presParOf" srcId="{C8F9E0F1-3C3A-438A-A016-E546ED2E89FC}" destId="{0DE6237B-FE40-43F1-B6AA-28B7A7CA5539}" srcOrd="4" destOrd="0" presId="urn:microsoft.com/office/officeart/2005/8/layout/radial5"/>
    <dgm:cxn modelId="{1595023E-177E-4A15-8B7F-8DCDE0C411F4}" type="presParOf" srcId="{C8F9E0F1-3C3A-438A-A016-E546ED2E89FC}" destId="{0A0D51EA-931C-4E21-8F05-96EA5242E88C}" srcOrd="5" destOrd="0" presId="urn:microsoft.com/office/officeart/2005/8/layout/radial5"/>
    <dgm:cxn modelId="{017A30CA-2E7C-49BD-AC78-ABC4BB5BFEC0}" type="presParOf" srcId="{0A0D51EA-931C-4E21-8F05-96EA5242E88C}" destId="{702D8D7C-001F-45DF-B94F-AA49D4AED823}" srcOrd="0" destOrd="0" presId="urn:microsoft.com/office/officeart/2005/8/layout/radial5"/>
    <dgm:cxn modelId="{5750B6B9-A03B-42B2-A76D-046F2662446E}" type="presParOf" srcId="{C8F9E0F1-3C3A-438A-A016-E546ED2E89FC}" destId="{FBA75C8F-4335-42E9-A297-4DDFF136D22D}" srcOrd="6" destOrd="0" presId="urn:microsoft.com/office/officeart/2005/8/layout/radial5"/>
    <dgm:cxn modelId="{AFDBF9E1-9BC1-44F5-860A-64181FE259B8}" type="presParOf" srcId="{C8F9E0F1-3C3A-438A-A016-E546ED2E89FC}" destId="{AD6625F6-4C5A-4A43-8CB6-4793D2D30E89}" srcOrd="7" destOrd="0" presId="urn:microsoft.com/office/officeart/2005/8/layout/radial5"/>
    <dgm:cxn modelId="{D667D242-47CD-476A-8F4C-AC23D529A3E8}" type="presParOf" srcId="{AD6625F6-4C5A-4A43-8CB6-4793D2D30E89}" destId="{763379D8-81F5-4DA9-8DD8-F838A14E2A0D}" srcOrd="0" destOrd="0" presId="urn:microsoft.com/office/officeart/2005/8/layout/radial5"/>
    <dgm:cxn modelId="{D34B0F96-2AFC-402E-9A83-295A001D0172}" type="presParOf" srcId="{C8F9E0F1-3C3A-438A-A016-E546ED2E89FC}" destId="{B378D470-D51C-4BC8-A4F8-3F67801F93C5}"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CC256B8-605D-43F7-B54C-69FFA10D9B32}" type="doc">
      <dgm:prSet loTypeId="urn:microsoft.com/office/officeart/2005/8/layout/matrix3" loCatId="matrix" qsTypeId="urn:microsoft.com/office/officeart/2005/8/quickstyle/simple1" qsCatId="simple" csTypeId="urn:microsoft.com/office/officeart/2005/8/colors/colorful4" csCatId="colorful" phldr="1"/>
      <dgm:spPr/>
      <dgm:t>
        <a:bodyPr/>
        <a:lstStyle/>
        <a:p>
          <a:endParaRPr lang="en-GB"/>
        </a:p>
      </dgm:t>
    </dgm:pt>
    <dgm:pt modelId="{EF2CA09F-18B5-4B79-944A-75B15D31267E}">
      <dgm:prSet phldrT="[Text]"/>
      <dgm:spPr/>
      <dgm:t>
        <a:bodyPr/>
        <a:lstStyle/>
        <a:p>
          <a:r>
            <a:rPr lang="en-GB" dirty="0" smtClean="0"/>
            <a:t>Txt </a:t>
          </a:r>
          <a:r>
            <a:rPr lang="en-GB" dirty="0" err="1" smtClean="0"/>
            <a:t>Msg</a:t>
          </a:r>
          <a:endParaRPr lang="en-GB" dirty="0"/>
        </a:p>
      </dgm:t>
    </dgm:pt>
    <dgm:pt modelId="{3F8547B2-F632-4AA8-855F-2BB8FD392A54}" type="parTrans" cxnId="{29089264-0424-41EF-97B9-1EF4B5891472}">
      <dgm:prSet/>
      <dgm:spPr/>
      <dgm:t>
        <a:bodyPr/>
        <a:lstStyle/>
        <a:p>
          <a:endParaRPr lang="en-GB"/>
        </a:p>
      </dgm:t>
    </dgm:pt>
    <dgm:pt modelId="{075DB74B-DCCE-4A62-98B4-D499278F18DA}" type="sibTrans" cxnId="{29089264-0424-41EF-97B9-1EF4B5891472}">
      <dgm:prSet/>
      <dgm:spPr/>
      <dgm:t>
        <a:bodyPr/>
        <a:lstStyle/>
        <a:p>
          <a:endParaRPr lang="en-GB"/>
        </a:p>
      </dgm:t>
    </dgm:pt>
    <dgm:pt modelId="{DF83A95D-DE85-48F2-89EC-AAEF0B2E84B1}">
      <dgm:prSet phldrT="[Text]"/>
      <dgm:spPr/>
      <dgm:t>
        <a:bodyPr/>
        <a:lstStyle/>
        <a:p>
          <a:r>
            <a:rPr lang="en-GB" dirty="0" smtClean="0"/>
            <a:t>Txt </a:t>
          </a:r>
          <a:r>
            <a:rPr lang="en-GB" dirty="0" err="1" smtClean="0"/>
            <a:t>Msg</a:t>
          </a:r>
          <a:endParaRPr lang="en-GB" dirty="0"/>
        </a:p>
      </dgm:t>
    </dgm:pt>
    <dgm:pt modelId="{6BA2CEA6-3BC6-4B5A-BDDB-D9C5017A8F30}" type="parTrans" cxnId="{1FC0ED78-27F2-4045-96BB-3B3B38CA1547}">
      <dgm:prSet/>
      <dgm:spPr/>
      <dgm:t>
        <a:bodyPr/>
        <a:lstStyle/>
        <a:p>
          <a:endParaRPr lang="en-GB"/>
        </a:p>
      </dgm:t>
    </dgm:pt>
    <dgm:pt modelId="{8225937A-0124-454A-8077-1CF1A1E8709C}" type="sibTrans" cxnId="{1FC0ED78-27F2-4045-96BB-3B3B38CA1547}">
      <dgm:prSet/>
      <dgm:spPr/>
      <dgm:t>
        <a:bodyPr/>
        <a:lstStyle/>
        <a:p>
          <a:endParaRPr lang="en-GB"/>
        </a:p>
      </dgm:t>
    </dgm:pt>
    <dgm:pt modelId="{5DCB250F-94D7-4FE3-805B-B10ADF82BB97}">
      <dgm:prSet phldrT="[Text]"/>
      <dgm:spPr/>
      <dgm:t>
        <a:bodyPr/>
        <a:lstStyle/>
        <a:p>
          <a:r>
            <a:rPr lang="en-GB" dirty="0" smtClean="0"/>
            <a:t>Txt </a:t>
          </a:r>
          <a:r>
            <a:rPr lang="en-GB" dirty="0" err="1" smtClean="0"/>
            <a:t>Msg</a:t>
          </a:r>
          <a:endParaRPr lang="en-GB" dirty="0"/>
        </a:p>
      </dgm:t>
    </dgm:pt>
    <dgm:pt modelId="{9A2FC611-B326-4060-9D88-493EBE284846}" type="parTrans" cxnId="{35170594-5517-43FA-A592-67E875A4F8EA}">
      <dgm:prSet/>
      <dgm:spPr/>
      <dgm:t>
        <a:bodyPr/>
        <a:lstStyle/>
        <a:p>
          <a:endParaRPr lang="en-GB"/>
        </a:p>
      </dgm:t>
    </dgm:pt>
    <dgm:pt modelId="{1B6C7602-7D3D-492E-B99B-9CBA6CE81121}" type="sibTrans" cxnId="{35170594-5517-43FA-A592-67E875A4F8EA}">
      <dgm:prSet/>
      <dgm:spPr/>
      <dgm:t>
        <a:bodyPr/>
        <a:lstStyle/>
        <a:p>
          <a:endParaRPr lang="en-GB"/>
        </a:p>
      </dgm:t>
    </dgm:pt>
    <dgm:pt modelId="{F074EB5E-734A-4DA9-AD9D-EE57A74216BF}">
      <dgm:prSet phldrT="[Text]"/>
      <dgm:spPr/>
      <dgm:t>
        <a:bodyPr/>
        <a:lstStyle/>
        <a:p>
          <a:r>
            <a:rPr lang="en-GB" dirty="0" smtClean="0"/>
            <a:t>Txt </a:t>
          </a:r>
          <a:r>
            <a:rPr lang="en-GB" dirty="0" err="1" smtClean="0"/>
            <a:t>Msg</a:t>
          </a:r>
          <a:endParaRPr lang="en-GB" dirty="0"/>
        </a:p>
      </dgm:t>
    </dgm:pt>
    <dgm:pt modelId="{4BB582B4-62D3-4F4C-BFEB-A46B8793B260}" type="parTrans" cxnId="{EA930454-FBDF-4C87-ADFE-FDFAA6FC85B7}">
      <dgm:prSet/>
      <dgm:spPr/>
      <dgm:t>
        <a:bodyPr/>
        <a:lstStyle/>
        <a:p>
          <a:endParaRPr lang="en-GB"/>
        </a:p>
      </dgm:t>
    </dgm:pt>
    <dgm:pt modelId="{8C44649C-2A34-416C-AA49-C1F793BF20A8}" type="sibTrans" cxnId="{EA930454-FBDF-4C87-ADFE-FDFAA6FC85B7}">
      <dgm:prSet/>
      <dgm:spPr/>
      <dgm:t>
        <a:bodyPr/>
        <a:lstStyle/>
        <a:p>
          <a:endParaRPr lang="en-GB"/>
        </a:p>
      </dgm:t>
    </dgm:pt>
    <dgm:pt modelId="{1DBB0A82-0D7B-42FE-8819-F286B3E756E7}" type="pres">
      <dgm:prSet presAssocID="{6CC256B8-605D-43F7-B54C-69FFA10D9B32}" presName="matrix" presStyleCnt="0">
        <dgm:presLayoutVars>
          <dgm:chMax val="1"/>
          <dgm:dir/>
          <dgm:resizeHandles val="exact"/>
        </dgm:presLayoutVars>
      </dgm:prSet>
      <dgm:spPr/>
      <dgm:t>
        <a:bodyPr/>
        <a:lstStyle/>
        <a:p>
          <a:endParaRPr lang="en-GB"/>
        </a:p>
      </dgm:t>
    </dgm:pt>
    <dgm:pt modelId="{E946FFD5-B9FA-4A81-858F-12ED21A7E1E2}" type="pres">
      <dgm:prSet presAssocID="{6CC256B8-605D-43F7-B54C-69FFA10D9B32}" presName="diamond" presStyleLbl="bgShp" presStyleIdx="0" presStyleCnt="1"/>
      <dgm:spPr/>
    </dgm:pt>
    <dgm:pt modelId="{34AEC1DD-AAE8-45D7-963A-55A46B345860}" type="pres">
      <dgm:prSet presAssocID="{6CC256B8-605D-43F7-B54C-69FFA10D9B32}" presName="quad1" presStyleLbl="node1" presStyleIdx="0" presStyleCnt="4">
        <dgm:presLayoutVars>
          <dgm:chMax val="0"/>
          <dgm:chPref val="0"/>
          <dgm:bulletEnabled val="1"/>
        </dgm:presLayoutVars>
      </dgm:prSet>
      <dgm:spPr/>
      <dgm:t>
        <a:bodyPr/>
        <a:lstStyle/>
        <a:p>
          <a:endParaRPr lang="en-GB"/>
        </a:p>
      </dgm:t>
    </dgm:pt>
    <dgm:pt modelId="{52771029-5233-4E4A-AC0C-A476CA20E37C}" type="pres">
      <dgm:prSet presAssocID="{6CC256B8-605D-43F7-B54C-69FFA10D9B32}" presName="quad2" presStyleLbl="node1" presStyleIdx="1" presStyleCnt="4">
        <dgm:presLayoutVars>
          <dgm:chMax val="0"/>
          <dgm:chPref val="0"/>
          <dgm:bulletEnabled val="1"/>
        </dgm:presLayoutVars>
      </dgm:prSet>
      <dgm:spPr/>
      <dgm:t>
        <a:bodyPr/>
        <a:lstStyle/>
        <a:p>
          <a:endParaRPr lang="en-GB"/>
        </a:p>
      </dgm:t>
    </dgm:pt>
    <dgm:pt modelId="{7EC9B05F-3202-4102-A9F1-F3B4B558DF3F}" type="pres">
      <dgm:prSet presAssocID="{6CC256B8-605D-43F7-B54C-69FFA10D9B32}" presName="quad3" presStyleLbl="node1" presStyleIdx="2" presStyleCnt="4">
        <dgm:presLayoutVars>
          <dgm:chMax val="0"/>
          <dgm:chPref val="0"/>
          <dgm:bulletEnabled val="1"/>
        </dgm:presLayoutVars>
      </dgm:prSet>
      <dgm:spPr/>
      <dgm:t>
        <a:bodyPr/>
        <a:lstStyle/>
        <a:p>
          <a:endParaRPr lang="en-GB"/>
        </a:p>
      </dgm:t>
    </dgm:pt>
    <dgm:pt modelId="{6BEA1B86-025E-4636-8E84-000166B77AF1}" type="pres">
      <dgm:prSet presAssocID="{6CC256B8-605D-43F7-B54C-69FFA10D9B32}" presName="quad4" presStyleLbl="node1" presStyleIdx="3" presStyleCnt="4">
        <dgm:presLayoutVars>
          <dgm:chMax val="0"/>
          <dgm:chPref val="0"/>
          <dgm:bulletEnabled val="1"/>
        </dgm:presLayoutVars>
      </dgm:prSet>
      <dgm:spPr/>
      <dgm:t>
        <a:bodyPr/>
        <a:lstStyle/>
        <a:p>
          <a:endParaRPr lang="en-GB"/>
        </a:p>
      </dgm:t>
    </dgm:pt>
  </dgm:ptLst>
  <dgm:cxnLst>
    <dgm:cxn modelId="{7879A301-4535-4749-9D02-308FD6A9F24E}" type="presOf" srcId="{6CC256B8-605D-43F7-B54C-69FFA10D9B32}" destId="{1DBB0A82-0D7B-42FE-8819-F286B3E756E7}" srcOrd="0" destOrd="0" presId="urn:microsoft.com/office/officeart/2005/8/layout/matrix3"/>
    <dgm:cxn modelId="{25C0DDEA-DD5F-4E14-9308-6099303C6876}" type="presOf" srcId="{F074EB5E-734A-4DA9-AD9D-EE57A74216BF}" destId="{6BEA1B86-025E-4636-8E84-000166B77AF1}" srcOrd="0" destOrd="0" presId="urn:microsoft.com/office/officeart/2005/8/layout/matrix3"/>
    <dgm:cxn modelId="{1FC0ED78-27F2-4045-96BB-3B3B38CA1547}" srcId="{6CC256B8-605D-43F7-B54C-69FFA10D9B32}" destId="{DF83A95D-DE85-48F2-89EC-AAEF0B2E84B1}" srcOrd="1" destOrd="0" parTransId="{6BA2CEA6-3BC6-4B5A-BDDB-D9C5017A8F30}" sibTransId="{8225937A-0124-454A-8077-1CF1A1E8709C}"/>
    <dgm:cxn modelId="{EA930454-FBDF-4C87-ADFE-FDFAA6FC85B7}" srcId="{6CC256B8-605D-43F7-B54C-69FFA10D9B32}" destId="{F074EB5E-734A-4DA9-AD9D-EE57A74216BF}" srcOrd="3" destOrd="0" parTransId="{4BB582B4-62D3-4F4C-BFEB-A46B8793B260}" sibTransId="{8C44649C-2A34-416C-AA49-C1F793BF20A8}"/>
    <dgm:cxn modelId="{29089264-0424-41EF-97B9-1EF4B5891472}" srcId="{6CC256B8-605D-43F7-B54C-69FFA10D9B32}" destId="{EF2CA09F-18B5-4B79-944A-75B15D31267E}" srcOrd="0" destOrd="0" parTransId="{3F8547B2-F632-4AA8-855F-2BB8FD392A54}" sibTransId="{075DB74B-DCCE-4A62-98B4-D499278F18DA}"/>
    <dgm:cxn modelId="{35170594-5517-43FA-A592-67E875A4F8EA}" srcId="{6CC256B8-605D-43F7-B54C-69FFA10D9B32}" destId="{5DCB250F-94D7-4FE3-805B-B10ADF82BB97}" srcOrd="2" destOrd="0" parTransId="{9A2FC611-B326-4060-9D88-493EBE284846}" sibTransId="{1B6C7602-7D3D-492E-B99B-9CBA6CE81121}"/>
    <dgm:cxn modelId="{47717118-1F3E-428D-8A15-676C868B2E5B}" type="presOf" srcId="{EF2CA09F-18B5-4B79-944A-75B15D31267E}" destId="{34AEC1DD-AAE8-45D7-963A-55A46B345860}" srcOrd="0" destOrd="0" presId="urn:microsoft.com/office/officeart/2005/8/layout/matrix3"/>
    <dgm:cxn modelId="{F75612D6-E791-4AFE-A213-B5AD4A8497A9}" type="presOf" srcId="{5DCB250F-94D7-4FE3-805B-B10ADF82BB97}" destId="{7EC9B05F-3202-4102-A9F1-F3B4B558DF3F}" srcOrd="0" destOrd="0" presId="urn:microsoft.com/office/officeart/2005/8/layout/matrix3"/>
    <dgm:cxn modelId="{14368275-7010-4231-ADC2-7615EEC0DDC2}" type="presOf" srcId="{DF83A95D-DE85-48F2-89EC-AAEF0B2E84B1}" destId="{52771029-5233-4E4A-AC0C-A476CA20E37C}" srcOrd="0" destOrd="0" presId="urn:microsoft.com/office/officeart/2005/8/layout/matrix3"/>
    <dgm:cxn modelId="{7C354DB9-451C-4289-A3C7-E2830D5E13BC}" type="presParOf" srcId="{1DBB0A82-0D7B-42FE-8819-F286B3E756E7}" destId="{E946FFD5-B9FA-4A81-858F-12ED21A7E1E2}" srcOrd="0" destOrd="0" presId="urn:microsoft.com/office/officeart/2005/8/layout/matrix3"/>
    <dgm:cxn modelId="{739926F6-157B-4C66-97CE-239E8E7BFCA3}" type="presParOf" srcId="{1DBB0A82-0D7B-42FE-8819-F286B3E756E7}" destId="{34AEC1DD-AAE8-45D7-963A-55A46B345860}" srcOrd="1" destOrd="0" presId="urn:microsoft.com/office/officeart/2005/8/layout/matrix3"/>
    <dgm:cxn modelId="{EB467BD1-DC78-409F-A734-C7B1EA6E2025}" type="presParOf" srcId="{1DBB0A82-0D7B-42FE-8819-F286B3E756E7}" destId="{52771029-5233-4E4A-AC0C-A476CA20E37C}" srcOrd="2" destOrd="0" presId="urn:microsoft.com/office/officeart/2005/8/layout/matrix3"/>
    <dgm:cxn modelId="{CD1BAF2D-E9B7-45C1-9784-F7F4018FCCFB}" type="presParOf" srcId="{1DBB0A82-0D7B-42FE-8819-F286B3E756E7}" destId="{7EC9B05F-3202-4102-A9F1-F3B4B558DF3F}" srcOrd="3" destOrd="0" presId="urn:microsoft.com/office/officeart/2005/8/layout/matrix3"/>
    <dgm:cxn modelId="{F99228B2-5616-4093-9D44-C2865AFE461F}" type="presParOf" srcId="{1DBB0A82-0D7B-42FE-8819-F286B3E756E7}" destId="{6BEA1B86-025E-4636-8E84-000166B77AF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FD8B01-D421-43C8-B488-02AC1B7CF672}"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EEC5DF71-CB79-4BF2-BD42-08AB5ED3D106}">
      <dgm:prSet phldrT="[Text]"/>
      <dgm:spPr/>
      <dgm:t>
        <a:bodyPr/>
        <a:lstStyle/>
        <a:p>
          <a:r>
            <a:rPr lang="en-GB" dirty="0" smtClean="0"/>
            <a:t>Teacher sets question and observes</a:t>
          </a:r>
          <a:endParaRPr lang="en-GB" dirty="0"/>
        </a:p>
      </dgm:t>
    </dgm:pt>
    <dgm:pt modelId="{D8220C7B-B950-4199-A920-C9EE8F1F13A6}" type="parTrans" cxnId="{EE795C9E-CFF2-4C60-9BE2-3C98BC0493B3}">
      <dgm:prSet/>
      <dgm:spPr/>
      <dgm:t>
        <a:bodyPr/>
        <a:lstStyle/>
        <a:p>
          <a:endParaRPr lang="en-GB"/>
        </a:p>
      </dgm:t>
    </dgm:pt>
    <dgm:pt modelId="{040BF604-DF75-465B-BEDF-806F91D72DC5}" type="sibTrans" cxnId="{EE795C9E-CFF2-4C60-9BE2-3C98BC0493B3}">
      <dgm:prSet/>
      <dgm:spPr/>
      <dgm:t>
        <a:bodyPr/>
        <a:lstStyle/>
        <a:p>
          <a:endParaRPr lang="en-GB"/>
        </a:p>
      </dgm:t>
    </dgm:pt>
    <dgm:pt modelId="{46AD29B5-0D4A-4AA1-B65F-63959599C149}">
      <dgm:prSet phldrT="[Text]"/>
      <dgm:spPr/>
      <dgm:t>
        <a:bodyPr/>
        <a:lstStyle/>
        <a:p>
          <a:r>
            <a:rPr lang="en-GB" dirty="0" smtClean="0"/>
            <a:t>Students see each other’s models</a:t>
          </a:r>
          <a:endParaRPr lang="en-GB" dirty="0"/>
        </a:p>
      </dgm:t>
    </dgm:pt>
    <dgm:pt modelId="{F2AAB116-1077-457B-B425-14B2095FA818}" type="parTrans" cxnId="{BFEA0FB4-31C6-4CDB-A704-2D0019387801}">
      <dgm:prSet/>
      <dgm:spPr/>
      <dgm:t>
        <a:bodyPr/>
        <a:lstStyle/>
        <a:p>
          <a:endParaRPr lang="en-GB"/>
        </a:p>
      </dgm:t>
    </dgm:pt>
    <dgm:pt modelId="{662D5B26-1251-4E4A-9D01-29659885CD9C}" type="sibTrans" cxnId="{BFEA0FB4-31C6-4CDB-A704-2D0019387801}">
      <dgm:prSet/>
      <dgm:spPr/>
      <dgm:t>
        <a:bodyPr/>
        <a:lstStyle/>
        <a:p>
          <a:endParaRPr lang="en-GB"/>
        </a:p>
      </dgm:t>
    </dgm:pt>
    <dgm:pt modelId="{B10D54AC-2422-4F03-B143-E448DDE95742}">
      <dgm:prSet phldrT="[Text]"/>
      <dgm:spPr/>
      <dgm:t>
        <a:bodyPr/>
        <a:lstStyle/>
        <a:p>
          <a:r>
            <a:rPr lang="en-GB" dirty="0" smtClean="0"/>
            <a:t>Student models answers</a:t>
          </a:r>
          <a:endParaRPr lang="en-GB" dirty="0"/>
        </a:p>
      </dgm:t>
    </dgm:pt>
    <dgm:pt modelId="{14BD9E58-EB51-43BE-AE5A-B7896485DC53}" type="parTrans" cxnId="{52092DA3-9B99-4D27-A5C1-AC649211776D}">
      <dgm:prSet/>
      <dgm:spPr/>
      <dgm:t>
        <a:bodyPr/>
        <a:lstStyle/>
        <a:p>
          <a:endParaRPr lang="en-GB"/>
        </a:p>
      </dgm:t>
    </dgm:pt>
    <dgm:pt modelId="{0730076A-E890-454C-B0FC-48ADBE9549CB}" type="sibTrans" cxnId="{52092DA3-9B99-4D27-A5C1-AC649211776D}">
      <dgm:prSet/>
      <dgm:spPr/>
      <dgm:t>
        <a:bodyPr/>
        <a:lstStyle/>
        <a:p>
          <a:endParaRPr lang="en-GB"/>
        </a:p>
      </dgm:t>
    </dgm:pt>
    <dgm:pt modelId="{CE428600-654A-4717-A48E-F9479607D176}" type="pres">
      <dgm:prSet presAssocID="{62FD8B01-D421-43C8-B488-02AC1B7CF672}" presName="Name0" presStyleCnt="0">
        <dgm:presLayoutVars>
          <dgm:dir/>
          <dgm:resizeHandles val="exact"/>
        </dgm:presLayoutVars>
      </dgm:prSet>
      <dgm:spPr/>
      <dgm:t>
        <a:bodyPr/>
        <a:lstStyle/>
        <a:p>
          <a:endParaRPr lang="en-GB"/>
        </a:p>
      </dgm:t>
    </dgm:pt>
    <dgm:pt modelId="{EB37ABCE-7A93-4E24-9C1E-9F5D5E1EFB12}" type="pres">
      <dgm:prSet presAssocID="{EEC5DF71-CB79-4BF2-BD42-08AB5ED3D106}" presName="node" presStyleLbl="node1" presStyleIdx="0" presStyleCnt="3" custRadScaleRad="68183">
        <dgm:presLayoutVars>
          <dgm:bulletEnabled val="1"/>
        </dgm:presLayoutVars>
      </dgm:prSet>
      <dgm:spPr/>
      <dgm:t>
        <a:bodyPr/>
        <a:lstStyle/>
        <a:p>
          <a:endParaRPr lang="en-GB"/>
        </a:p>
      </dgm:t>
    </dgm:pt>
    <dgm:pt modelId="{9A8E1AA6-BE30-4EB9-B0E3-5B1C7DD81E4A}" type="pres">
      <dgm:prSet presAssocID="{040BF604-DF75-465B-BEDF-806F91D72DC5}" presName="sibTrans" presStyleLbl="sibTrans2D1" presStyleIdx="0" presStyleCnt="3"/>
      <dgm:spPr/>
      <dgm:t>
        <a:bodyPr/>
        <a:lstStyle/>
        <a:p>
          <a:endParaRPr lang="en-GB"/>
        </a:p>
      </dgm:t>
    </dgm:pt>
    <dgm:pt modelId="{FA4932DF-A1E6-4FC6-85E2-8B0266FE5CCF}" type="pres">
      <dgm:prSet presAssocID="{040BF604-DF75-465B-BEDF-806F91D72DC5}" presName="connectorText" presStyleLbl="sibTrans2D1" presStyleIdx="0" presStyleCnt="3"/>
      <dgm:spPr/>
      <dgm:t>
        <a:bodyPr/>
        <a:lstStyle/>
        <a:p>
          <a:endParaRPr lang="en-GB"/>
        </a:p>
      </dgm:t>
    </dgm:pt>
    <dgm:pt modelId="{2912832B-F041-44C5-BF65-C656E7B9DB3A}" type="pres">
      <dgm:prSet presAssocID="{46AD29B5-0D4A-4AA1-B65F-63959599C149}" presName="node" presStyleLbl="node1" presStyleIdx="1" presStyleCnt="3">
        <dgm:presLayoutVars>
          <dgm:bulletEnabled val="1"/>
        </dgm:presLayoutVars>
      </dgm:prSet>
      <dgm:spPr/>
      <dgm:t>
        <a:bodyPr/>
        <a:lstStyle/>
        <a:p>
          <a:endParaRPr lang="en-GB"/>
        </a:p>
      </dgm:t>
    </dgm:pt>
    <dgm:pt modelId="{86DEC82D-5153-48C5-82E5-714A14279121}" type="pres">
      <dgm:prSet presAssocID="{662D5B26-1251-4E4A-9D01-29659885CD9C}" presName="sibTrans" presStyleLbl="sibTrans2D1" presStyleIdx="1" presStyleCnt="3"/>
      <dgm:spPr/>
      <dgm:t>
        <a:bodyPr/>
        <a:lstStyle/>
        <a:p>
          <a:endParaRPr lang="en-GB"/>
        </a:p>
      </dgm:t>
    </dgm:pt>
    <dgm:pt modelId="{FA3EE558-540C-40C3-AE27-F9F1FC8F7F91}" type="pres">
      <dgm:prSet presAssocID="{662D5B26-1251-4E4A-9D01-29659885CD9C}" presName="connectorText" presStyleLbl="sibTrans2D1" presStyleIdx="1" presStyleCnt="3"/>
      <dgm:spPr/>
      <dgm:t>
        <a:bodyPr/>
        <a:lstStyle/>
        <a:p>
          <a:endParaRPr lang="en-GB"/>
        </a:p>
      </dgm:t>
    </dgm:pt>
    <dgm:pt modelId="{BAB932CA-C0BA-4D11-A584-52873918377E}" type="pres">
      <dgm:prSet presAssocID="{B10D54AC-2422-4F03-B143-E448DDE95742}" presName="node" presStyleLbl="node1" presStyleIdx="2" presStyleCnt="3">
        <dgm:presLayoutVars>
          <dgm:bulletEnabled val="1"/>
        </dgm:presLayoutVars>
      </dgm:prSet>
      <dgm:spPr/>
      <dgm:t>
        <a:bodyPr/>
        <a:lstStyle/>
        <a:p>
          <a:endParaRPr lang="en-GB"/>
        </a:p>
      </dgm:t>
    </dgm:pt>
    <dgm:pt modelId="{9E69626A-E8B9-433D-AF65-BAD073837734}" type="pres">
      <dgm:prSet presAssocID="{0730076A-E890-454C-B0FC-48ADBE9549CB}" presName="sibTrans" presStyleLbl="sibTrans2D1" presStyleIdx="2" presStyleCnt="3"/>
      <dgm:spPr/>
      <dgm:t>
        <a:bodyPr/>
        <a:lstStyle/>
        <a:p>
          <a:endParaRPr lang="en-GB"/>
        </a:p>
      </dgm:t>
    </dgm:pt>
    <dgm:pt modelId="{5DFDC2A3-109E-4575-9EF6-C1C023E9D06D}" type="pres">
      <dgm:prSet presAssocID="{0730076A-E890-454C-B0FC-48ADBE9549CB}" presName="connectorText" presStyleLbl="sibTrans2D1" presStyleIdx="2" presStyleCnt="3"/>
      <dgm:spPr/>
      <dgm:t>
        <a:bodyPr/>
        <a:lstStyle/>
        <a:p>
          <a:endParaRPr lang="en-GB"/>
        </a:p>
      </dgm:t>
    </dgm:pt>
  </dgm:ptLst>
  <dgm:cxnLst>
    <dgm:cxn modelId="{EF1B9D74-D43F-4804-9797-15CBC07EA0AB}" type="presOf" srcId="{62FD8B01-D421-43C8-B488-02AC1B7CF672}" destId="{CE428600-654A-4717-A48E-F9479607D176}" srcOrd="0" destOrd="0" presId="urn:microsoft.com/office/officeart/2005/8/layout/cycle7"/>
    <dgm:cxn modelId="{5D4F4FD7-0A44-4DEA-99FD-5F959A05B0FF}" type="presOf" srcId="{0730076A-E890-454C-B0FC-48ADBE9549CB}" destId="{5DFDC2A3-109E-4575-9EF6-C1C023E9D06D}" srcOrd="1" destOrd="0" presId="urn:microsoft.com/office/officeart/2005/8/layout/cycle7"/>
    <dgm:cxn modelId="{EE795C9E-CFF2-4C60-9BE2-3C98BC0493B3}" srcId="{62FD8B01-D421-43C8-B488-02AC1B7CF672}" destId="{EEC5DF71-CB79-4BF2-BD42-08AB5ED3D106}" srcOrd="0" destOrd="0" parTransId="{D8220C7B-B950-4199-A920-C9EE8F1F13A6}" sibTransId="{040BF604-DF75-465B-BEDF-806F91D72DC5}"/>
    <dgm:cxn modelId="{BFEA0FB4-31C6-4CDB-A704-2D0019387801}" srcId="{62FD8B01-D421-43C8-B488-02AC1B7CF672}" destId="{46AD29B5-0D4A-4AA1-B65F-63959599C149}" srcOrd="1" destOrd="0" parTransId="{F2AAB116-1077-457B-B425-14B2095FA818}" sibTransId="{662D5B26-1251-4E4A-9D01-29659885CD9C}"/>
    <dgm:cxn modelId="{61205D14-7F9C-480C-B647-AD83507CF4D6}" type="presOf" srcId="{0730076A-E890-454C-B0FC-48ADBE9549CB}" destId="{9E69626A-E8B9-433D-AF65-BAD073837734}" srcOrd="0" destOrd="0" presId="urn:microsoft.com/office/officeart/2005/8/layout/cycle7"/>
    <dgm:cxn modelId="{D7DBA52C-A127-4281-8085-1C0FE46D3082}" type="presOf" srcId="{040BF604-DF75-465B-BEDF-806F91D72DC5}" destId="{FA4932DF-A1E6-4FC6-85E2-8B0266FE5CCF}" srcOrd="1" destOrd="0" presId="urn:microsoft.com/office/officeart/2005/8/layout/cycle7"/>
    <dgm:cxn modelId="{52092DA3-9B99-4D27-A5C1-AC649211776D}" srcId="{62FD8B01-D421-43C8-B488-02AC1B7CF672}" destId="{B10D54AC-2422-4F03-B143-E448DDE95742}" srcOrd="2" destOrd="0" parTransId="{14BD9E58-EB51-43BE-AE5A-B7896485DC53}" sibTransId="{0730076A-E890-454C-B0FC-48ADBE9549CB}"/>
    <dgm:cxn modelId="{6C384684-EC11-4680-85B1-4C163257D5ED}" type="presOf" srcId="{662D5B26-1251-4E4A-9D01-29659885CD9C}" destId="{FA3EE558-540C-40C3-AE27-F9F1FC8F7F91}" srcOrd="1" destOrd="0" presId="urn:microsoft.com/office/officeart/2005/8/layout/cycle7"/>
    <dgm:cxn modelId="{3F5B2948-C8B7-49A5-BE68-0076BA25A50A}" type="presOf" srcId="{46AD29B5-0D4A-4AA1-B65F-63959599C149}" destId="{2912832B-F041-44C5-BF65-C656E7B9DB3A}" srcOrd="0" destOrd="0" presId="urn:microsoft.com/office/officeart/2005/8/layout/cycle7"/>
    <dgm:cxn modelId="{B84BAE96-5A0B-490B-BDE2-E85FA2E06623}" type="presOf" srcId="{EEC5DF71-CB79-4BF2-BD42-08AB5ED3D106}" destId="{EB37ABCE-7A93-4E24-9C1E-9F5D5E1EFB12}" srcOrd="0" destOrd="0" presId="urn:microsoft.com/office/officeart/2005/8/layout/cycle7"/>
    <dgm:cxn modelId="{6C831128-252A-4EF2-881B-5CEDF69754DB}" type="presOf" srcId="{040BF604-DF75-465B-BEDF-806F91D72DC5}" destId="{9A8E1AA6-BE30-4EB9-B0E3-5B1C7DD81E4A}" srcOrd="0" destOrd="0" presId="urn:microsoft.com/office/officeart/2005/8/layout/cycle7"/>
    <dgm:cxn modelId="{27757DA7-3A8E-4929-AFEC-E4E8CD77E5E0}" type="presOf" srcId="{B10D54AC-2422-4F03-B143-E448DDE95742}" destId="{BAB932CA-C0BA-4D11-A584-52873918377E}" srcOrd="0" destOrd="0" presId="urn:microsoft.com/office/officeart/2005/8/layout/cycle7"/>
    <dgm:cxn modelId="{9C0BC77A-2FB2-47E2-8C9B-5B0E387894C2}" type="presOf" srcId="{662D5B26-1251-4E4A-9D01-29659885CD9C}" destId="{86DEC82D-5153-48C5-82E5-714A14279121}" srcOrd="0" destOrd="0" presId="urn:microsoft.com/office/officeart/2005/8/layout/cycle7"/>
    <dgm:cxn modelId="{F5AC9B44-94BD-4421-9D13-DE474D076273}" type="presParOf" srcId="{CE428600-654A-4717-A48E-F9479607D176}" destId="{EB37ABCE-7A93-4E24-9C1E-9F5D5E1EFB12}" srcOrd="0" destOrd="0" presId="urn:microsoft.com/office/officeart/2005/8/layout/cycle7"/>
    <dgm:cxn modelId="{160625F7-0CC9-4B7B-AC33-B91BD2DC2A48}" type="presParOf" srcId="{CE428600-654A-4717-A48E-F9479607D176}" destId="{9A8E1AA6-BE30-4EB9-B0E3-5B1C7DD81E4A}" srcOrd="1" destOrd="0" presId="urn:microsoft.com/office/officeart/2005/8/layout/cycle7"/>
    <dgm:cxn modelId="{B1CD55C7-DF02-4FB8-B0BF-F59FA9F3D066}" type="presParOf" srcId="{9A8E1AA6-BE30-4EB9-B0E3-5B1C7DD81E4A}" destId="{FA4932DF-A1E6-4FC6-85E2-8B0266FE5CCF}" srcOrd="0" destOrd="0" presId="urn:microsoft.com/office/officeart/2005/8/layout/cycle7"/>
    <dgm:cxn modelId="{810BE7D4-5F06-4620-B874-07AFEA05E393}" type="presParOf" srcId="{CE428600-654A-4717-A48E-F9479607D176}" destId="{2912832B-F041-44C5-BF65-C656E7B9DB3A}" srcOrd="2" destOrd="0" presId="urn:microsoft.com/office/officeart/2005/8/layout/cycle7"/>
    <dgm:cxn modelId="{15EB02A9-F07E-4170-A647-9BBE5F863275}" type="presParOf" srcId="{CE428600-654A-4717-A48E-F9479607D176}" destId="{86DEC82D-5153-48C5-82E5-714A14279121}" srcOrd="3" destOrd="0" presId="urn:microsoft.com/office/officeart/2005/8/layout/cycle7"/>
    <dgm:cxn modelId="{5E569535-F23E-4462-AA56-AD0BFE970C11}" type="presParOf" srcId="{86DEC82D-5153-48C5-82E5-714A14279121}" destId="{FA3EE558-540C-40C3-AE27-F9F1FC8F7F91}" srcOrd="0" destOrd="0" presId="urn:microsoft.com/office/officeart/2005/8/layout/cycle7"/>
    <dgm:cxn modelId="{8CC16F21-0247-4C55-A781-62AC2A3D17E1}" type="presParOf" srcId="{CE428600-654A-4717-A48E-F9479607D176}" destId="{BAB932CA-C0BA-4D11-A584-52873918377E}" srcOrd="4" destOrd="0" presId="urn:microsoft.com/office/officeart/2005/8/layout/cycle7"/>
    <dgm:cxn modelId="{5B11F4ED-6C32-47FB-81C6-C2087C6396D6}" type="presParOf" srcId="{CE428600-654A-4717-A48E-F9479607D176}" destId="{9E69626A-E8B9-433D-AF65-BAD073837734}" srcOrd="5" destOrd="0" presId="urn:microsoft.com/office/officeart/2005/8/layout/cycle7"/>
    <dgm:cxn modelId="{665E2080-8728-406D-8E9C-044D17236902}" type="presParOf" srcId="{9E69626A-E8B9-433D-AF65-BAD073837734}" destId="{5DFDC2A3-109E-4575-9EF6-C1C023E9D06D}"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455CAB8-F0C7-4C77-A1C9-D891BDBC23A2}"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GB"/>
        </a:p>
      </dgm:t>
    </dgm:pt>
    <dgm:pt modelId="{8973457A-23BA-44E0-9B55-E99B7F609AE0}">
      <dgm:prSet phldrT="[Text]"/>
      <dgm:spPr/>
      <dgm:t>
        <a:bodyPr/>
        <a:lstStyle/>
        <a:p>
          <a:endParaRPr lang="en-GB" dirty="0"/>
        </a:p>
      </dgm:t>
    </dgm:pt>
    <dgm:pt modelId="{92D11396-4976-4B6D-956A-35D1AF5FFA43}" type="parTrans" cxnId="{A653E060-B259-45C6-8D6C-6257E099DE45}">
      <dgm:prSet/>
      <dgm:spPr/>
      <dgm:t>
        <a:bodyPr/>
        <a:lstStyle/>
        <a:p>
          <a:endParaRPr lang="en-GB"/>
        </a:p>
      </dgm:t>
    </dgm:pt>
    <dgm:pt modelId="{E67C84C5-9C37-443B-991F-B0BB7A0D03DF}" type="sibTrans" cxnId="{A653E060-B259-45C6-8D6C-6257E099DE45}">
      <dgm:prSet/>
      <dgm:spPr/>
      <dgm:t>
        <a:bodyPr/>
        <a:lstStyle/>
        <a:p>
          <a:endParaRPr lang="en-GB"/>
        </a:p>
      </dgm:t>
    </dgm:pt>
    <dgm:pt modelId="{6916FDC6-9B8F-4E3B-9636-A535E6F9AD37}">
      <dgm:prSet phldrT="[Text]"/>
      <dgm:spPr/>
      <dgm:t>
        <a:bodyPr/>
        <a:lstStyle/>
        <a:p>
          <a:endParaRPr lang="en-GB" dirty="0"/>
        </a:p>
      </dgm:t>
    </dgm:pt>
    <dgm:pt modelId="{BE838A27-0A46-4C77-8798-CF6D8861D6DB}" type="parTrans" cxnId="{FEF5ACB7-B3C2-4AAE-BFB2-1242FA181A74}">
      <dgm:prSet/>
      <dgm:spPr/>
      <dgm:t>
        <a:bodyPr/>
        <a:lstStyle/>
        <a:p>
          <a:endParaRPr lang="en-GB"/>
        </a:p>
      </dgm:t>
    </dgm:pt>
    <dgm:pt modelId="{A7003B46-D527-48A0-ACED-7038581E5463}" type="sibTrans" cxnId="{FEF5ACB7-B3C2-4AAE-BFB2-1242FA181A74}">
      <dgm:prSet/>
      <dgm:spPr/>
      <dgm:t>
        <a:bodyPr/>
        <a:lstStyle/>
        <a:p>
          <a:endParaRPr lang="en-GB"/>
        </a:p>
      </dgm:t>
    </dgm:pt>
    <dgm:pt modelId="{5E4AB950-158C-4163-8D43-81D253C60F70}">
      <dgm:prSet phldrT="[Text]"/>
      <dgm:spPr/>
      <dgm:t>
        <a:bodyPr/>
        <a:lstStyle/>
        <a:p>
          <a:endParaRPr lang="en-GB" dirty="0"/>
        </a:p>
      </dgm:t>
    </dgm:pt>
    <dgm:pt modelId="{FB18BE71-71B3-49C4-829F-18430C6A03C3}" type="parTrans" cxnId="{7954C60A-467D-45AC-B201-4C21ED9B6AFE}">
      <dgm:prSet/>
      <dgm:spPr/>
      <dgm:t>
        <a:bodyPr/>
        <a:lstStyle/>
        <a:p>
          <a:endParaRPr lang="en-GB"/>
        </a:p>
      </dgm:t>
    </dgm:pt>
    <dgm:pt modelId="{A819F7F5-18DC-424D-8143-8E0DA257E54D}" type="sibTrans" cxnId="{7954C60A-467D-45AC-B201-4C21ED9B6AFE}">
      <dgm:prSet/>
      <dgm:spPr/>
      <dgm:t>
        <a:bodyPr/>
        <a:lstStyle/>
        <a:p>
          <a:endParaRPr lang="en-GB"/>
        </a:p>
      </dgm:t>
    </dgm:pt>
    <dgm:pt modelId="{8AB916BA-01C8-4F63-97A5-AEE1A6CCDEF7}">
      <dgm:prSet phldrT="[Text]"/>
      <dgm:spPr/>
      <dgm:t>
        <a:bodyPr/>
        <a:lstStyle/>
        <a:p>
          <a:endParaRPr lang="en-GB" dirty="0"/>
        </a:p>
      </dgm:t>
    </dgm:pt>
    <dgm:pt modelId="{DD96FE8C-9617-4E43-8BD7-C994738AA676}" type="parTrans" cxnId="{0B5FEC74-6784-4869-8AE6-2103367DB8CF}">
      <dgm:prSet/>
      <dgm:spPr/>
      <dgm:t>
        <a:bodyPr/>
        <a:lstStyle/>
        <a:p>
          <a:endParaRPr lang="en-GB"/>
        </a:p>
      </dgm:t>
    </dgm:pt>
    <dgm:pt modelId="{232DC3F8-8956-403D-AF01-BFDD94654AC1}" type="sibTrans" cxnId="{0B5FEC74-6784-4869-8AE6-2103367DB8CF}">
      <dgm:prSet/>
      <dgm:spPr/>
      <dgm:t>
        <a:bodyPr/>
        <a:lstStyle/>
        <a:p>
          <a:endParaRPr lang="en-GB"/>
        </a:p>
      </dgm:t>
    </dgm:pt>
    <dgm:pt modelId="{2332E48F-4AA8-41C2-8308-8E25EE07A3B7}">
      <dgm:prSet phldrT="[Text]"/>
      <dgm:spPr/>
      <dgm:t>
        <a:bodyPr/>
        <a:lstStyle/>
        <a:p>
          <a:endParaRPr lang="en-GB" dirty="0"/>
        </a:p>
      </dgm:t>
    </dgm:pt>
    <dgm:pt modelId="{D73FF11A-B72C-4D9F-B93C-27FD0FF510F8}" type="parTrans" cxnId="{2BC47581-2E46-4C8C-B2AD-8294390728D1}">
      <dgm:prSet/>
      <dgm:spPr/>
      <dgm:t>
        <a:bodyPr/>
        <a:lstStyle/>
        <a:p>
          <a:endParaRPr lang="en-GB"/>
        </a:p>
      </dgm:t>
    </dgm:pt>
    <dgm:pt modelId="{8185A70E-380F-42EB-A5AC-E1B6FD3D9CE5}" type="sibTrans" cxnId="{2BC47581-2E46-4C8C-B2AD-8294390728D1}">
      <dgm:prSet/>
      <dgm:spPr/>
      <dgm:t>
        <a:bodyPr/>
        <a:lstStyle/>
        <a:p>
          <a:endParaRPr lang="en-GB"/>
        </a:p>
      </dgm:t>
    </dgm:pt>
    <dgm:pt modelId="{6DB7ACAD-27C7-45A7-BE7B-BED7E530510B}">
      <dgm:prSet phldrT="[Text]"/>
      <dgm:spPr/>
      <dgm:t>
        <a:bodyPr/>
        <a:lstStyle/>
        <a:p>
          <a:endParaRPr lang="en-GB" dirty="0"/>
        </a:p>
      </dgm:t>
    </dgm:pt>
    <dgm:pt modelId="{058C0DB9-43A0-498E-A8C5-2E4C4A90D505}" type="parTrans" cxnId="{8607F079-BC78-4173-944F-128F08F7947A}">
      <dgm:prSet/>
      <dgm:spPr/>
      <dgm:t>
        <a:bodyPr/>
        <a:lstStyle/>
        <a:p>
          <a:endParaRPr lang="en-GB"/>
        </a:p>
      </dgm:t>
    </dgm:pt>
    <dgm:pt modelId="{789318C8-48E2-4996-A914-DCA120CB7DFB}" type="sibTrans" cxnId="{8607F079-BC78-4173-944F-128F08F7947A}">
      <dgm:prSet/>
      <dgm:spPr/>
      <dgm:t>
        <a:bodyPr/>
        <a:lstStyle/>
        <a:p>
          <a:endParaRPr lang="en-GB"/>
        </a:p>
      </dgm:t>
    </dgm:pt>
    <dgm:pt modelId="{75FD3C95-F7F4-43AA-9127-06835314E19C}" type="pres">
      <dgm:prSet presAssocID="{5455CAB8-F0C7-4C77-A1C9-D891BDBC23A2}" presName="Name0" presStyleCnt="0">
        <dgm:presLayoutVars>
          <dgm:chMax/>
          <dgm:chPref/>
          <dgm:dir/>
          <dgm:animLvl val="lvl"/>
        </dgm:presLayoutVars>
      </dgm:prSet>
      <dgm:spPr/>
      <dgm:t>
        <a:bodyPr/>
        <a:lstStyle/>
        <a:p>
          <a:endParaRPr lang="en-GB"/>
        </a:p>
      </dgm:t>
    </dgm:pt>
    <dgm:pt modelId="{3724D5E5-8C0F-4C72-849E-F8652BA771C0}" type="pres">
      <dgm:prSet presAssocID="{8973457A-23BA-44E0-9B55-E99B7F609AE0}" presName="composite" presStyleCnt="0"/>
      <dgm:spPr/>
    </dgm:pt>
    <dgm:pt modelId="{B00F280D-17D9-4767-A2B1-9FCE85E9A8AF}" type="pres">
      <dgm:prSet presAssocID="{8973457A-23BA-44E0-9B55-E99B7F609AE0}" presName="Parent1" presStyleLbl="node1" presStyleIdx="0" presStyleCnt="6">
        <dgm:presLayoutVars>
          <dgm:chMax val="1"/>
          <dgm:chPref val="1"/>
          <dgm:bulletEnabled val="1"/>
        </dgm:presLayoutVars>
      </dgm:prSet>
      <dgm:spPr/>
      <dgm:t>
        <a:bodyPr/>
        <a:lstStyle/>
        <a:p>
          <a:endParaRPr lang="en-GB"/>
        </a:p>
      </dgm:t>
    </dgm:pt>
    <dgm:pt modelId="{C8ABC635-39E6-4801-BDC4-9BB1B8AD9073}" type="pres">
      <dgm:prSet presAssocID="{8973457A-23BA-44E0-9B55-E99B7F609AE0}" presName="Childtext1" presStyleLbl="revTx" presStyleIdx="0" presStyleCnt="3">
        <dgm:presLayoutVars>
          <dgm:chMax val="0"/>
          <dgm:chPref val="0"/>
          <dgm:bulletEnabled val="1"/>
        </dgm:presLayoutVars>
      </dgm:prSet>
      <dgm:spPr/>
      <dgm:t>
        <a:bodyPr/>
        <a:lstStyle/>
        <a:p>
          <a:endParaRPr lang="en-GB"/>
        </a:p>
      </dgm:t>
    </dgm:pt>
    <dgm:pt modelId="{1018F483-084B-47AA-AFF3-3BAB1153D834}" type="pres">
      <dgm:prSet presAssocID="{8973457A-23BA-44E0-9B55-E99B7F609AE0}" presName="BalanceSpacing" presStyleCnt="0"/>
      <dgm:spPr/>
    </dgm:pt>
    <dgm:pt modelId="{67B5EFDF-3133-42E8-B9F0-D8D32A72E730}" type="pres">
      <dgm:prSet presAssocID="{8973457A-23BA-44E0-9B55-E99B7F609AE0}" presName="BalanceSpacing1" presStyleCnt="0"/>
      <dgm:spPr/>
    </dgm:pt>
    <dgm:pt modelId="{6E668A78-067C-4B67-983B-FAA791F73AC5}" type="pres">
      <dgm:prSet presAssocID="{E67C84C5-9C37-443B-991F-B0BB7A0D03DF}" presName="Accent1Text" presStyleLbl="node1" presStyleIdx="1" presStyleCnt="6"/>
      <dgm:spPr/>
      <dgm:t>
        <a:bodyPr/>
        <a:lstStyle/>
        <a:p>
          <a:endParaRPr lang="en-GB"/>
        </a:p>
      </dgm:t>
    </dgm:pt>
    <dgm:pt modelId="{291FAA3D-F91B-4104-A823-09F7DD4CA687}" type="pres">
      <dgm:prSet presAssocID="{E67C84C5-9C37-443B-991F-B0BB7A0D03DF}" presName="spaceBetweenRectangles" presStyleCnt="0"/>
      <dgm:spPr/>
    </dgm:pt>
    <dgm:pt modelId="{C93A5963-8242-490E-AD6F-7033C355E182}" type="pres">
      <dgm:prSet presAssocID="{5E4AB950-158C-4163-8D43-81D253C60F70}" presName="composite" presStyleCnt="0"/>
      <dgm:spPr/>
    </dgm:pt>
    <dgm:pt modelId="{7228D0C8-A535-4812-A8C4-A2E79E962FBD}" type="pres">
      <dgm:prSet presAssocID="{5E4AB950-158C-4163-8D43-81D253C60F70}" presName="Parent1" presStyleLbl="node1" presStyleIdx="2" presStyleCnt="6">
        <dgm:presLayoutVars>
          <dgm:chMax val="1"/>
          <dgm:chPref val="1"/>
          <dgm:bulletEnabled val="1"/>
        </dgm:presLayoutVars>
      </dgm:prSet>
      <dgm:spPr/>
      <dgm:t>
        <a:bodyPr/>
        <a:lstStyle/>
        <a:p>
          <a:endParaRPr lang="en-GB"/>
        </a:p>
      </dgm:t>
    </dgm:pt>
    <dgm:pt modelId="{4E62B5E9-D742-495C-B947-2E1C95597B35}" type="pres">
      <dgm:prSet presAssocID="{5E4AB950-158C-4163-8D43-81D253C60F70}" presName="Childtext1" presStyleLbl="revTx" presStyleIdx="1" presStyleCnt="3">
        <dgm:presLayoutVars>
          <dgm:chMax val="0"/>
          <dgm:chPref val="0"/>
          <dgm:bulletEnabled val="1"/>
        </dgm:presLayoutVars>
      </dgm:prSet>
      <dgm:spPr/>
      <dgm:t>
        <a:bodyPr/>
        <a:lstStyle/>
        <a:p>
          <a:endParaRPr lang="en-GB"/>
        </a:p>
      </dgm:t>
    </dgm:pt>
    <dgm:pt modelId="{FC464AD6-4DE7-46D7-BA3E-78ACD429D00A}" type="pres">
      <dgm:prSet presAssocID="{5E4AB950-158C-4163-8D43-81D253C60F70}" presName="BalanceSpacing" presStyleCnt="0"/>
      <dgm:spPr/>
    </dgm:pt>
    <dgm:pt modelId="{76E28ADA-2204-4B5E-9D25-173C8DC81A95}" type="pres">
      <dgm:prSet presAssocID="{5E4AB950-158C-4163-8D43-81D253C60F70}" presName="BalanceSpacing1" presStyleCnt="0"/>
      <dgm:spPr/>
    </dgm:pt>
    <dgm:pt modelId="{1B57C7EE-FB7C-40EB-AD20-445616D9B0BF}" type="pres">
      <dgm:prSet presAssocID="{A819F7F5-18DC-424D-8143-8E0DA257E54D}" presName="Accent1Text" presStyleLbl="node1" presStyleIdx="3" presStyleCnt="6"/>
      <dgm:spPr/>
      <dgm:t>
        <a:bodyPr/>
        <a:lstStyle/>
        <a:p>
          <a:endParaRPr lang="en-GB"/>
        </a:p>
      </dgm:t>
    </dgm:pt>
    <dgm:pt modelId="{311E36EB-1167-43F9-88FE-4007485E2031}" type="pres">
      <dgm:prSet presAssocID="{A819F7F5-18DC-424D-8143-8E0DA257E54D}" presName="spaceBetweenRectangles" presStyleCnt="0"/>
      <dgm:spPr/>
    </dgm:pt>
    <dgm:pt modelId="{A68BF1AF-F469-4F54-B6CF-271647D28DDB}" type="pres">
      <dgm:prSet presAssocID="{2332E48F-4AA8-41C2-8308-8E25EE07A3B7}" presName="composite" presStyleCnt="0"/>
      <dgm:spPr/>
    </dgm:pt>
    <dgm:pt modelId="{5FFAE970-AB0B-43A3-AA9C-AAB98BA89DCB}" type="pres">
      <dgm:prSet presAssocID="{2332E48F-4AA8-41C2-8308-8E25EE07A3B7}" presName="Parent1" presStyleLbl="node1" presStyleIdx="4" presStyleCnt="6">
        <dgm:presLayoutVars>
          <dgm:chMax val="1"/>
          <dgm:chPref val="1"/>
          <dgm:bulletEnabled val="1"/>
        </dgm:presLayoutVars>
      </dgm:prSet>
      <dgm:spPr/>
      <dgm:t>
        <a:bodyPr/>
        <a:lstStyle/>
        <a:p>
          <a:endParaRPr lang="en-GB"/>
        </a:p>
      </dgm:t>
    </dgm:pt>
    <dgm:pt modelId="{61E8239C-69D7-40B6-89A0-EC5B19DC12A9}" type="pres">
      <dgm:prSet presAssocID="{2332E48F-4AA8-41C2-8308-8E25EE07A3B7}" presName="Childtext1" presStyleLbl="revTx" presStyleIdx="2" presStyleCnt="3">
        <dgm:presLayoutVars>
          <dgm:chMax val="0"/>
          <dgm:chPref val="0"/>
          <dgm:bulletEnabled val="1"/>
        </dgm:presLayoutVars>
      </dgm:prSet>
      <dgm:spPr/>
      <dgm:t>
        <a:bodyPr/>
        <a:lstStyle/>
        <a:p>
          <a:endParaRPr lang="en-GB"/>
        </a:p>
      </dgm:t>
    </dgm:pt>
    <dgm:pt modelId="{C9FD83B9-FBFB-49E9-8EA7-E4E5CC4C0E8D}" type="pres">
      <dgm:prSet presAssocID="{2332E48F-4AA8-41C2-8308-8E25EE07A3B7}" presName="BalanceSpacing" presStyleCnt="0"/>
      <dgm:spPr/>
    </dgm:pt>
    <dgm:pt modelId="{9F1DF19E-53AA-4967-87C3-38A21D654B6F}" type="pres">
      <dgm:prSet presAssocID="{2332E48F-4AA8-41C2-8308-8E25EE07A3B7}" presName="BalanceSpacing1" presStyleCnt="0"/>
      <dgm:spPr/>
    </dgm:pt>
    <dgm:pt modelId="{BC9C4999-8AB8-40FE-BB44-1F2AF8521691}" type="pres">
      <dgm:prSet presAssocID="{8185A70E-380F-42EB-A5AC-E1B6FD3D9CE5}" presName="Accent1Text" presStyleLbl="node1" presStyleIdx="5" presStyleCnt="6"/>
      <dgm:spPr/>
      <dgm:t>
        <a:bodyPr/>
        <a:lstStyle/>
        <a:p>
          <a:endParaRPr lang="en-GB"/>
        </a:p>
      </dgm:t>
    </dgm:pt>
  </dgm:ptLst>
  <dgm:cxnLst>
    <dgm:cxn modelId="{5BFDD0AF-63FA-48F5-803B-54AAADC69653}" type="presOf" srcId="{5E4AB950-158C-4163-8D43-81D253C60F70}" destId="{7228D0C8-A535-4812-A8C4-A2E79E962FBD}" srcOrd="0" destOrd="0" presId="urn:microsoft.com/office/officeart/2008/layout/AlternatingHexagons"/>
    <dgm:cxn modelId="{1EA038BC-03C3-4DE5-BC5C-62F174E6336C}" type="presOf" srcId="{8185A70E-380F-42EB-A5AC-E1B6FD3D9CE5}" destId="{BC9C4999-8AB8-40FE-BB44-1F2AF8521691}" srcOrd="0" destOrd="0" presId="urn:microsoft.com/office/officeart/2008/layout/AlternatingHexagons"/>
    <dgm:cxn modelId="{DFBD4C75-2CFB-4223-A11F-FC295BEDD032}" type="presOf" srcId="{8AB916BA-01C8-4F63-97A5-AEE1A6CCDEF7}" destId="{4E62B5E9-D742-495C-B947-2E1C95597B35}" srcOrd="0" destOrd="0" presId="urn:microsoft.com/office/officeart/2008/layout/AlternatingHexagons"/>
    <dgm:cxn modelId="{7954C60A-467D-45AC-B201-4C21ED9B6AFE}" srcId="{5455CAB8-F0C7-4C77-A1C9-D891BDBC23A2}" destId="{5E4AB950-158C-4163-8D43-81D253C60F70}" srcOrd="1" destOrd="0" parTransId="{FB18BE71-71B3-49C4-829F-18430C6A03C3}" sibTransId="{A819F7F5-18DC-424D-8143-8E0DA257E54D}"/>
    <dgm:cxn modelId="{8607F079-BC78-4173-944F-128F08F7947A}" srcId="{2332E48F-4AA8-41C2-8308-8E25EE07A3B7}" destId="{6DB7ACAD-27C7-45A7-BE7B-BED7E530510B}" srcOrd="0" destOrd="0" parTransId="{058C0DB9-43A0-498E-A8C5-2E4C4A90D505}" sibTransId="{789318C8-48E2-4996-A914-DCA120CB7DFB}"/>
    <dgm:cxn modelId="{0B5FEC74-6784-4869-8AE6-2103367DB8CF}" srcId="{5E4AB950-158C-4163-8D43-81D253C60F70}" destId="{8AB916BA-01C8-4F63-97A5-AEE1A6CCDEF7}" srcOrd="0" destOrd="0" parTransId="{DD96FE8C-9617-4E43-8BD7-C994738AA676}" sibTransId="{232DC3F8-8956-403D-AF01-BFDD94654AC1}"/>
    <dgm:cxn modelId="{63399921-A5F9-4B22-825C-9AFCC4D34968}" type="presOf" srcId="{E67C84C5-9C37-443B-991F-B0BB7A0D03DF}" destId="{6E668A78-067C-4B67-983B-FAA791F73AC5}" srcOrd="0" destOrd="0" presId="urn:microsoft.com/office/officeart/2008/layout/AlternatingHexagons"/>
    <dgm:cxn modelId="{BB68FC40-B762-4070-B35B-698EA388B151}" type="presOf" srcId="{6916FDC6-9B8F-4E3B-9636-A535E6F9AD37}" destId="{C8ABC635-39E6-4801-BDC4-9BB1B8AD9073}" srcOrd="0" destOrd="0" presId="urn:microsoft.com/office/officeart/2008/layout/AlternatingHexagons"/>
    <dgm:cxn modelId="{2182F2AA-B64E-4673-BA38-AB081FF1A90B}" type="presOf" srcId="{A819F7F5-18DC-424D-8143-8E0DA257E54D}" destId="{1B57C7EE-FB7C-40EB-AD20-445616D9B0BF}" srcOrd="0" destOrd="0" presId="urn:microsoft.com/office/officeart/2008/layout/AlternatingHexagons"/>
    <dgm:cxn modelId="{A653E060-B259-45C6-8D6C-6257E099DE45}" srcId="{5455CAB8-F0C7-4C77-A1C9-D891BDBC23A2}" destId="{8973457A-23BA-44E0-9B55-E99B7F609AE0}" srcOrd="0" destOrd="0" parTransId="{92D11396-4976-4B6D-956A-35D1AF5FFA43}" sibTransId="{E67C84C5-9C37-443B-991F-B0BB7A0D03DF}"/>
    <dgm:cxn modelId="{68873680-A00D-492A-A822-2A42FEF86B32}" type="presOf" srcId="{6DB7ACAD-27C7-45A7-BE7B-BED7E530510B}" destId="{61E8239C-69D7-40B6-89A0-EC5B19DC12A9}" srcOrd="0" destOrd="0" presId="urn:microsoft.com/office/officeart/2008/layout/AlternatingHexagons"/>
    <dgm:cxn modelId="{B16775C3-077E-435F-804D-7B7CE456377E}" type="presOf" srcId="{2332E48F-4AA8-41C2-8308-8E25EE07A3B7}" destId="{5FFAE970-AB0B-43A3-AA9C-AAB98BA89DCB}" srcOrd="0" destOrd="0" presId="urn:microsoft.com/office/officeart/2008/layout/AlternatingHexagons"/>
    <dgm:cxn modelId="{FEF5ACB7-B3C2-4AAE-BFB2-1242FA181A74}" srcId="{8973457A-23BA-44E0-9B55-E99B7F609AE0}" destId="{6916FDC6-9B8F-4E3B-9636-A535E6F9AD37}" srcOrd="0" destOrd="0" parTransId="{BE838A27-0A46-4C77-8798-CF6D8861D6DB}" sibTransId="{A7003B46-D527-48A0-ACED-7038581E5463}"/>
    <dgm:cxn modelId="{2BC47581-2E46-4C8C-B2AD-8294390728D1}" srcId="{5455CAB8-F0C7-4C77-A1C9-D891BDBC23A2}" destId="{2332E48F-4AA8-41C2-8308-8E25EE07A3B7}" srcOrd="2" destOrd="0" parTransId="{D73FF11A-B72C-4D9F-B93C-27FD0FF510F8}" sibTransId="{8185A70E-380F-42EB-A5AC-E1B6FD3D9CE5}"/>
    <dgm:cxn modelId="{E705A8B6-17E7-4952-8424-D29DC8338BC3}" type="presOf" srcId="{5455CAB8-F0C7-4C77-A1C9-D891BDBC23A2}" destId="{75FD3C95-F7F4-43AA-9127-06835314E19C}" srcOrd="0" destOrd="0" presId="urn:microsoft.com/office/officeart/2008/layout/AlternatingHexagons"/>
    <dgm:cxn modelId="{85AECDDA-7769-4B89-B0D7-1499081F4C14}" type="presOf" srcId="{8973457A-23BA-44E0-9B55-E99B7F609AE0}" destId="{B00F280D-17D9-4767-A2B1-9FCE85E9A8AF}" srcOrd="0" destOrd="0" presId="urn:microsoft.com/office/officeart/2008/layout/AlternatingHexagons"/>
    <dgm:cxn modelId="{40553D89-309C-437A-8187-B92B2139BB41}" type="presParOf" srcId="{75FD3C95-F7F4-43AA-9127-06835314E19C}" destId="{3724D5E5-8C0F-4C72-849E-F8652BA771C0}" srcOrd="0" destOrd="0" presId="urn:microsoft.com/office/officeart/2008/layout/AlternatingHexagons"/>
    <dgm:cxn modelId="{2380F261-5F7A-41F4-AE62-1CBC326E4723}" type="presParOf" srcId="{3724D5E5-8C0F-4C72-849E-F8652BA771C0}" destId="{B00F280D-17D9-4767-A2B1-9FCE85E9A8AF}" srcOrd="0" destOrd="0" presId="urn:microsoft.com/office/officeart/2008/layout/AlternatingHexagons"/>
    <dgm:cxn modelId="{CECB954C-4DE0-48A0-BD63-1EAA8BB2F086}" type="presParOf" srcId="{3724D5E5-8C0F-4C72-849E-F8652BA771C0}" destId="{C8ABC635-39E6-4801-BDC4-9BB1B8AD9073}" srcOrd="1" destOrd="0" presId="urn:microsoft.com/office/officeart/2008/layout/AlternatingHexagons"/>
    <dgm:cxn modelId="{A30054D6-06CD-41D0-B335-51F5F5F57D11}" type="presParOf" srcId="{3724D5E5-8C0F-4C72-849E-F8652BA771C0}" destId="{1018F483-084B-47AA-AFF3-3BAB1153D834}" srcOrd="2" destOrd="0" presId="urn:microsoft.com/office/officeart/2008/layout/AlternatingHexagons"/>
    <dgm:cxn modelId="{E0D61B87-9588-4461-AD2B-C417A6A5A763}" type="presParOf" srcId="{3724D5E5-8C0F-4C72-849E-F8652BA771C0}" destId="{67B5EFDF-3133-42E8-B9F0-D8D32A72E730}" srcOrd="3" destOrd="0" presId="urn:microsoft.com/office/officeart/2008/layout/AlternatingHexagons"/>
    <dgm:cxn modelId="{EA9F86AF-A309-41DF-8817-D7C65E57A930}" type="presParOf" srcId="{3724D5E5-8C0F-4C72-849E-F8652BA771C0}" destId="{6E668A78-067C-4B67-983B-FAA791F73AC5}" srcOrd="4" destOrd="0" presId="urn:microsoft.com/office/officeart/2008/layout/AlternatingHexagons"/>
    <dgm:cxn modelId="{19440668-2995-4784-9C1C-176E2C6C8643}" type="presParOf" srcId="{75FD3C95-F7F4-43AA-9127-06835314E19C}" destId="{291FAA3D-F91B-4104-A823-09F7DD4CA687}" srcOrd="1" destOrd="0" presId="urn:microsoft.com/office/officeart/2008/layout/AlternatingHexagons"/>
    <dgm:cxn modelId="{1F5FE873-8CE2-4305-8875-0B621AC55A01}" type="presParOf" srcId="{75FD3C95-F7F4-43AA-9127-06835314E19C}" destId="{C93A5963-8242-490E-AD6F-7033C355E182}" srcOrd="2" destOrd="0" presId="urn:microsoft.com/office/officeart/2008/layout/AlternatingHexagons"/>
    <dgm:cxn modelId="{D6D1A8C7-C91A-4EB3-96D9-00B3D1F83B06}" type="presParOf" srcId="{C93A5963-8242-490E-AD6F-7033C355E182}" destId="{7228D0C8-A535-4812-A8C4-A2E79E962FBD}" srcOrd="0" destOrd="0" presId="urn:microsoft.com/office/officeart/2008/layout/AlternatingHexagons"/>
    <dgm:cxn modelId="{E473741B-A4F6-48D2-87FA-0012E0348221}" type="presParOf" srcId="{C93A5963-8242-490E-AD6F-7033C355E182}" destId="{4E62B5E9-D742-495C-B947-2E1C95597B35}" srcOrd="1" destOrd="0" presId="urn:microsoft.com/office/officeart/2008/layout/AlternatingHexagons"/>
    <dgm:cxn modelId="{7EAC91F4-FA19-47B2-842A-D21A21AD22CF}" type="presParOf" srcId="{C93A5963-8242-490E-AD6F-7033C355E182}" destId="{FC464AD6-4DE7-46D7-BA3E-78ACD429D00A}" srcOrd="2" destOrd="0" presId="urn:microsoft.com/office/officeart/2008/layout/AlternatingHexagons"/>
    <dgm:cxn modelId="{BB342DAF-5A8D-4398-B43E-82D3C181CEF4}" type="presParOf" srcId="{C93A5963-8242-490E-AD6F-7033C355E182}" destId="{76E28ADA-2204-4B5E-9D25-173C8DC81A95}" srcOrd="3" destOrd="0" presId="urn:microsoft.com/office/officeart/2008/layout/AlternatingHexagons"/>
    <dgm:cxn modelId="{12369235-9679-431A-8CC8-01BFFE4F9B27}" type="presParOf" srcId="{C93A5963-8242-490E-AD6F-7033C355E182}" destId="{1B57C7EE-FB7C-40EB-AD20-445616D9B0BF}" srcOrd="4" destOrd="0" presId="urn:microsoft.com/office/officeart/2008/layout/AlternatingHexagons"/>
    <dgm:cxn modelId="{9908EBF7-53F2-4A8A-8559-4087B6A1AE77}" type="presParOf" srcId="{75FD3C95-F7F4-43AA-9127-06835314E19C}" destId="{311E36EB-1167-43F9-88FE-4007485E2031}" srcOrd="3" destOrd="0" presId="urn:microsoft.com/office/officeart/2008/layout/AlternatingHexagons"/>
    <dgm:cxn modelId="{4DA54E7A-3C1A-4B22-B820-EC66C789712E}" type="presParOf" srcId="{75FD3C95-F7F4-43AA-9127-06835314E19C}" destId="{A68BF1AF-F469-4F54-B6CF-271647D28DDB}" srcOrd="4" destOrd="0" presId="urn:microsoft.com/office/officeart/2008/layout/AlternatingHexagons"/>
    <dgm:cxn modelId="{7CE227FC-A3BC-4A9E-8BDB-B13CF5D0CC1E}" type="presParOf" srcId="{A68BF1AF-F469-4F54-B6CF-271647D28DDB}" destId="{5FFAE970-AB0B-43A3-AA9C-AAB98BA89DCB}" srcOrd="0" destOrd="0" presId="urn:microsoft.com/office/officeart/2008/layout/AlternatingHexagons"/>
    <dgm:cxn modelId="{AABBF3A2-7547-4CB1-B5AA-A4804FCE8CAB}" type="presParOf" srcId="{A68BF1AF-F469-4F54-B6CF-271647D28DDB}" destId="{61E8239C-69D7-40B6-89A0-EC5B19DC12A9}" srcOrd="1" destOrd="0" presId="urn:microsoft.com/office/officeart/2008/layout/AlternatingHexagons"/>
    <dgm:cxn modelId="{C0E396B7-4A16-4397-9EC4-10D9D950B591}" type="presParOf" srcId="{A68BF1AF-F469-4F54-B6CF-271647D28DDB}" destId="{C9FD83B9-FBFB-49E9-8EA7-E4E5CC4C0E8D}" srcOrd="2" destOrd="0" presId="urn:microsoft.com/office/officeart/2008/layout/AlternatingHexagons"/>
    <dgm:cxn modelId="{4471D5F0-438C-4642-84B4-00055EF40D7C}" type="presParOf" srcId="{A68BF1AF-F469-4F54-B6CF-271647D28DDB}" destId="{9F1DF19E-53AA-4967-87C3-38A21D654B6F}" srcOrd="3" destOrd="0" presId="urn:microsoft.com/office/officeart/2008/layout/AlternatingHexagons"/>
    <dgm:cxn modelId="{6324C38B-7BC7-4BFD-B4EC-94CFD032F682}" type="presParOf" srcId="{A68BF1AF-F469-4F54-B6CF-271647D28DDB}" destId="{BC9C4999-8AB8-40FE-BB44-1F2AF8521691}"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7D0297-5A94-439E-BABC-E7D368933790}" type="doc">
      <dgm:prSet loTypeId="urn:microsoft.com/office/officeart/2005/8/layout/target1" loCatId="relationship" qsTypeId="urn:microsoft.com/office/officeart/2005/8/quickstyle/simple1" qsCatId="simple" csTypeId="urn:microsoft.com/office/officeart/2005/8/colors/colorful4" csCatId="colorful" phldr="1"/>
      <dgm:spPr/>
    </dgm:pt>
    <dgm:pt modelId="{358654E0-1D03-410B-8797-9566C9BF09A6}">
      <dgm:prSet phldrT="[Text]"/>
      <dgm:spPr/>
      <dgm:t>
        <a:bodyPr/>
        <a:lstStyle/>
        <a:p>
          <a:r>
            <a:rPr lang="en-GB" dirty="0" smtClean="0"/>
            <a:t>Absolutely Got It!</a:t>
          </a:r>
          <a:endParaRPr lang="en-GB" dirty="0"/>
        </a:p>
      </dgm:t>
    </dgm:pt>
    <dgm:pt modelId="{74C3A846-5641-4972-AC01-F2A8F30B536F}" type="parTrans" cxnId="{7696D21F-01B4-4B4B-9DDB-A70F18BF262F}">
      <dgm:prSet/>
      <dgm:spPr/>
      <dgm:t>
        <a:bodyPr/>
        <a:lstStyle/>
        <a:p>
          <a:endParaRPr lang="en-GB"/>
        </a:p>
      </dgm:t>
    </dgm:pt>
    <dgm:pt modelId="{2AFD53A1-D946-4764-8214-41DB582B9F3F}" type="sibTrans" cxnId="{7696D21F-01B4-4B4B-9DDB-A70F18BF262F}">
      <dgm:prSet/>
      <dgm:spPr/>
      <dgm:t>
        <a:bodyPr/>
        <a:lstStyle/>
        <a:p>
          <a:endParaRPr lang="en-GB"/>
        </a:p>
      </dgm:t>
    </dgm:pt>
    <dgm:pt modelId="{4A86CE16-683F-46A2-8256-8F3D9AA0EA95}">
      <dgm:prSet phldrT="[Text]"/>
      <dgm:spPr/>
      <dgm:t>
        <a:bodyPr/>
        <a:lstStyle/>
        <a:p>
          <a:r>
            <a:rPr lang="en-GB" dirty="0" smtClean="0"/>
            <a:t>Getting Close</a:t>
          </a:r>
          <a:endParaRPr lang="en-GB" dirty="0"/>
        </a:p>
      </dgm:t>
    </dgm:pt>
    <dgm:pt modelId="{AD776756-9531-440B-8A16-36E37EA96796}" type="parTrans" cxnId="{5835F81F-7981-4561-8679-23F7705124FF}">
      <dgm:prSet/>
      <dgm:spPr/>
      <dgm:t>
        <a:bodyPr/>
        <a:lstStyle/>
        <a:p>
          <a:endParaRPr lang="en-GB"/>
        </a:p>
      </dgm:t>
    </dgm:pt>
    <dgm:pt modelId="{64726D1C-1557-45CE-BAB2-E0051B2B10FD}" type="sibTrans" cxnId="{5835F81F-7981-4561-8679-23F7705124FF}">
      <dgm:prSet/>
      <dgm:spPr/>
      <dgm:t>
        <a:bodyPr/>
        <a:lstStyle/>
        <a:p>
          <a:endParaRPr lang="en-GB"/>
        </a:p>
      </dgm:t>
    </dgm:pt>
    <dgm:pt modelId="{61F8D65D-C4E8-4B59-A582-8CD43800197B}">
      <dgm:prSet phldrT="[Text]"/>
      <dgm:spPr/>
      <dgm:t>
        <a:bodyPr/>
        <a:lstStyle/>
        <a:p>
          <a:r>
            <a:rPr lang="en-GB" dirty="0" smtClean="0"/>
            <a:t>Still Need To Work At It</a:t>
          </a:r>
          <a:endParaRPr lang="en-GB" dirty="0"/>
        </a:p>
      </dgm:t>
    </dgm:pt>
    <dgm:pt modelId="{ED2EB6B3-8107-4EEA-B039-14B411471FF8}" type="parTrans" cxnId="{047BC3CB-10A1-437E-9BBE-89A2202DF519}">
      <dgm:prSet/>
      <dgm:spPr/>
      <dgm:t>
        <a:bodyPr/>
        <a:lstStyle/>
        <a:p>
          <a:endParaRPr lang="en-GB"/>
        </a:p>
      </dgm:t>
    </dgm:pt>
    <dgm:pt modelId="{D544355E-BC23-474C-A29D-1BE7855F1EDA}" type="sibTrans" cxnId="{047BC3CB-10A1-437E-9BBE-89A2202DF519}">
      <dgm:prSet/>
      <dgm:spPr/>
      <dgm:t>
        <a:bodyPr/>
        <a:lstStyle/>
        <a:p>
          <a:endParaRPr lang="en-GB"/>
        </a:p>
      </dgm:t>
    </dgm:pt>
    <dgm:pt modelId="{B48AF2FB-27AF-4283-8FF7-3087E5993AB1}" type="pres">
      <dgm:prSet presAssocID="{AF7D0297-5A94-439E-BABC-E7D368933790}" presName="composite" presStyleCnt="0">
        <dgm:presLayoutVars>
          <dgm:chMax val="5"/>
          <dgm:dir/>
          <dgm:resizeHandles val="exact"/>
        </dgm:presLayoutVars>
      </dgm:prSet>
      <dgm:spPr/>
    </dgm:pt>
    <dgm:pt modelId="{2106D556-1911-456C-A818-8185936A5A2D}" type="pres">
      <dgm:prSet presAssocID="{358654E0-1D03-410B-8797-9566C9BF09A6}" presName="circle1" presStyleLbl="lnNode1" presStyleIdx="0" presStyleCnt="3"/>
      <dgm:spPr/>
    </dgm:pt>
    <dgm:pt modelId="{A822F78E-9653-41F8-85A0-B98F33E4E0BC}" type="pres">
      <dgm:prSet presAssocID="{358654E0-1D03-410B-8797-9566C9BF09A6}" presName="text1" presStyleLbl="revTx" presStyleIdx="0" presStyleCnt="3">
        <dgm:presLayoutVars>
          <dgm:bulletEnabled val="1"/>
        </dgm:presLayoutVars>
      </dgm:prSet>
      <dgm:spPr/>
      <dgm:t>
        <a:bodyPr/>
        <a:lstStyle/>
        <a:p>
          <a:endParaRPr lang="en-GB"/>
        </a:p>
      </dgm:t>
    </dgm:pt>
    <dgm:pt modelId="{B26B0247-AC09-4A3F-B8A9-7D3917DDFE90}" type="pres">
      <dgm:prSet presAssocID="{358654E0-1D03-410B-8797-9566C9BF09A6}" presName="line1" presStyleLbl="callout" presStyleIdx="0" presStyleCnt="6"/>
      <dgm:spPr/>
    </dgm:pt>
    <dgm:pt modelId="{6C1A8A2D-3EB8-40FD-AAC6-BE6898D73823}" type="pres">
      <dgm:prSet presAssocID="{358654E0-1D03-410B-8797-9566C9BF09A6}" presName="d1" presStyleLbl="callout" presStyleIdx="1" presStyleCnt="6"/>
      <dgm:spPr/>
    </dgm:pt>
    <dgm:pt modelId="{3BA9ED86-2A60-47BB-A9AA-7880A49E22D5}" type="pres">
      <dgm:prSet presAssocID="{4A86CE16-683F-46A2-8256-8F3D9AA0EA95}" presName="circle2" presStyleLbl="lnNode1" presStyleIdx="1" presStyleCnt="3"/>
      <dgm:spPr/>
    </dgm:pt>
    <dgm:pt modelId="{1C4E0B35-9BEA-4F05-BA4E-B43E0D5A82FD}" type="pres">
      <dgm:prSet presAssocID="{4A86CE16-683F-46A2-8256-8F3D9AA0EA95}" presName="text2" presStyleLbl="revTx" presStyleIdx="1" presStyleCnt="3">
        <dgm:presLayoutVars>
          <dgm:bulletEnabled val="1"/>
        </dgm:presLayoutVars>
      </dgm:prSet>
      <dgm:spPr/>
      <dgm:t>
        <a:bodyPr/>
        <a:lstStyle/>
        <a:p>
          <a:endParaRPr lang="en-GB"/>
        </a:p>
      </dgm:t>
    </dgm:pt>
    <dgm:pt modelId="{71214113-A71F-4427-BD1F-8257EC24E235}" type="pres">
      <dgm:prSet presAssocID="{4A86CE16-683F-46A2-8256-8F3D9AA0EA95}" presName="line2" presStyleLbl="callout" presStyleIdx="2" presStyleCnt="6"/>
      <dgm:spPr/>
    </dgm:pt>
    <dgm:pt modelId="{20158847-C891-44A4-A914-0A0AC76F72EC}" type="pres">
      <dgm:prSet presAssocID="{4A86CE16-683F-46A2-8256-8F3D9AA0EA95}" presName="d2" presStyleLbl="callout" presStyleIdx="3" presStyleCnt="6"/>
      <dgm:spPr/>
    </dgm:pt>
    <dgm:pt modelId="{3A5D5D9C-B114-43ED-BB7A-86CC120E4123}" type="pres">
      <dgm:prSet presAssocID="{61F8D65D-C4E8-4B59-A582-8CD43800197B}" presName="circle3" presStyleLbl="lnNode1" presStyleIdx="2" presStyleCnt="3"/>
      <dgm:spPr/>
    </dgm:pt>
    <dgm:pt modelId="{905AED5C-D782-4711-B609-0CD797462C5B}" type="pres">
      <dgm:prSet presAssocID="{61F8D65D-C4E8-4B59-A582-8CD43800197B}" presName="text3" presStyleLbl="revTx" presStyleIdx="2" presStyleCnt="3">
        <dgm:presLayoutVars>
          <dgm:bulletEnabled val="1"/>
        </dgm:presLayoutVars>
      </dgm:prSet>
      <dgm:spPr/>
      <dgm:t>
        <a:bodyPr/>
        <a:lstStyle/>
        <a:p>
          <a:endParaRPr lang="en-GB"/>
        </a:p>
      </dgm:t>
    </dgm:pt>
    <dgm:pt modelId="{841BBCD9-EBC2-4DD7-B6C2-374A71A4B8EB}" type="pres">
      <dgm:prSet presAssocID="{61F8D65D-C4E8-4B59-A582-8CD43800197B}" presName="line3" presStyleLbl="callout" presStyleIdx="4" presStyleCnt="6"/>
      <dgm:spPr/>
    </dgm:pt>
    <dgm:pt modelId="{F9B6B6E1-E811-4468-8815-2C7B71978B44}" type="pres">
      <dgm:prSet presAssocID="{61F8D65D-C4E8-4B59-A582-8CD43800197B}" presName="d3" presStyleLbl="callout" presStyleIdx="5" presStyleCnt="6"/>
      <dgm:spPr/>
    </dgm:pt>
  </dgm:ptLst>
  <dgm:cxnLst>
    <dgm:cxn modelId="{A43F3E19-6361-4811-9CF1-2C7147AEF292}" type="presOf" srcId="{61F8D65D-C4E8-4B59-A582-8CD43800197B}" destId="{905AED5C-D782-4711-B609-0CD797462C5B}" srcOrd="0" destOrd="0" presId="urn:microsoft.com/office/officeart/2005/8/layout/target1"/>
    <dgm:cxn modelId="{047BC3CB-10A1-437E-9BBE-89A2202DF519}" srcId="{AF7D0297-5A94-439E-BABC-E7D368933790}" destId="{61F8D65D-C4E8-4B59-A582-8CD43800197B}" srcOrd="2" destOrd="0" parTransId="{ED2EB6B3-8107-4EEA-B039-14B411471FF8}" sibTransId="{D544355E-BC23-474C-A29D-1BE7855F1EDA}"/>
    <dgm:cxn modelId="{C320DBD8-E022-4974-B028-9A8EDA906693}" type="presOf" srcId="{358654E0-1D03-410B-8797-9566C9BF09A6}" destId="{A822F78E-9653-41F8-85A0-B98F33E4E0BC}" srcOrd="0" destOrd="0" presId="urn:microsoft.com/office/officeart/2005/8/layout/target1"/>
    <dgm:cxn modelId="{4EE7A465-0D3E-41BD-A0C7-CB3FBC912F6B}" type="presOf" srcId="{AF7D0297-5A94-439E-BABC-E7D368933790}" destId="{B48AF2FB-27AF-4283-8FF7-3087E5993AB1}" srcOrd="0" destOrd="0" presId="urn:microsoft.com/office/officeart/2005/8/layout/target1"/>
    <dgm:cxn modelId="{5835F81F-7981-4561-8679-23F7705124FF}" srcId="{AF7D0297-5A94-439E-BABC-E7D368933790}" destId="{4A86CE16-683F-46A2-8256-8F3D9AA0EA95}" srcOrd="1" destOrd="0" parTransId="{AD776756-9531-440B-8A16-36E37EA96796}" sibTransId="{64726D1C-1557-45CE-BAB2-E0051B2B10FD}"/>
    <dgm:cxn modelId="{CB3E9FE4-1696-4C1E-9E48-F7E8EA04435F}" type="presOf" srcId="{4A86CE16-683F-46A2-8256-8F3D9AA0EA95}" destId="{1C4E0B35-9BEA-4F05-BA4E-B43E0D5A82FD}" srcOrd="0" destOrd="0" presId="urn:microsoft.com/office/officeart/2005/8/layout/target1"/>
    <dgm:cxn modelId="{7696D21F-01B4-4B4B-9DDB-A70F18BF262F}" srcId="{AF7D0297-5A94-439E-BABC-E7D368933790}" destId="{358654E0-1D03-410B-8797-9566C9BF09A6}" srcOrd="0" destOrd="0" parTransId="{74C3A846-5641-4972-AC01-F2A8F30B536F}" sibTransId="{2AFD53A1-D946-4764-8214-41DB582B9F3F}"/>
    <dgm:cxn modelId="{05996298-99CF-4555-B165-1C4AD04DD09C}" type="presParOf" srcId="{B48AF2FB-27AF-4283-8FF7-3087E5993AB1}" destId="{2106D556-1911-456C-A818-8185936A5A2D}" srcOrd="0" destOrd="0" presId="urn:microsoft.com/office/officeart/2005/8/layout/target1"/>
    <dgm:cxn modelId="{AF4ABF95-3181-407F-8512-A3BB4C9C856A}" type="presParOf" srcId="{B48AF2FB-27AF-4283-8FF7-3087E5993AB1}" destId="{A822F78E-9653-41F8-85A0-B98F33E4E0BC}" srcOrd="1" destOrd="0" presId="urn:microsoft.com/office/officeart/2005/8/layout/target1"/>
    <dgm:cxn modelId="{3E7EC4C8-C849-49D7-BCFF-C8EDDEA460FB}" type="presParOf" srcId="{B48AF2FB-27AF-4283-8FF7-3087E5993AB1}" destId="{B26B0247-AC09-4A3F-B8A9-7D3917DDFE90}" srcOrd="2" destOrd="0" presId="urn:microsoft.com/office/officeart/2005/8/layout/target1"/>
    <dgm:cxn modelId="{182B8B26-98E0-4E42-BDB6-288C87F490E1}" type="presParOf" srcId="{B48AF2FB-27AF-4283-8FF7-3087E5993AB1}" destId="{6C1A8A2D-3EB8-40FD-AAC6-BE6898D73823}" srcOrd="3" destOrd="0" presId="urn:microsoft.com/office/officeart/2005/8/layout/target1"/>
    <dgm:cxn modelId="{22305209-7693-4BC8-9D67-C2777921A7CA}" type="presParOf" srcId="{B48AF2FB-27AF-4283-8FF7-3087E5993AB1}" destId="{3BA9ED86-2A60-47BB-A9AA-7880A49E22D5}" srcOrd="4" destOrd="0" presId="urn:microsoft.com/office/officeart/2005/8/layout/target1"/>
    <dgm:cxn modelId="{43F919BD-C972-47E3-9D9F-2E02CC477E7F}" type="presParOf" srcId="{B48AF2FB-27AF-4283-8FF7-3087E5993AB1}" destId="{1C4E0B35-9BEA-4F05-BA4E-B43E0D5A82FD}" srcOrd="5" destOrd="0" presId="urn:microsoft.com/office/officeart/2005/8/layout/target1"/>
    <dgm:cxn modelId="{1DECBFFA-DC93-439D-BCF1-A2B94EEB6936}" type="presParOf" srcId="{B48AF2FB-27AF-4283-8FF7-3087E5993AB1}" destId="{71214113-A71F-4427-BD1F-8257EC24E235}" srcOrd="6" destOrd="0" presId="urn:microsoft.com/office/officeart/2005/8/layout/target1"/>
    <dgm:cxn modelId="{84B8B937-CF76-49F8-B403-57C7A2B09AC4}" type="presParOf" srcId="{B48AF2FB-27AF-4283-8FF7-3087E5993AB1}" destId="{20158847-C891-44A4-A914-0A0AC76F72EC}" srcOrd="7" destOrd="0" presId="urn:microsoft.com/office/officeart/2005/8/layout/target1"/>
    <dgm:cxn modelId="{8FFA6A5B-0569-4205-B9FF-F7D18F38558A}" type="presParOf" srcId="{B48AF2FB-27AF-4283-8FF7-3087E5993AB1}" destId="{3A5D5D9C-B114-43ED-BB7A-86CC120E4123}" srcOrd="8" destOrd="0" presId="urn:microsoft.com/office/officeart/2005/8/layout/target1"/>
    <dgm:cxn modelId="{112FA6C2-4AD4-4E60-9161-90565B8AD973}" type="presParOf" srcId="{B48AF2FB-27AF-4283-8FF7-3087E5993AB1}" destId="{905AED5C-D782-4711-B609-0CD797462C5B}" srcOrd="9" destOrd="0" presId="urn:microsoft.com/office/officeart/2005/8/layout/target1"/>
    <dgm:cxn modelId="{82D9327E-17FA-4A1F-9494-2D64AAD00EDC}" type="presParOf" srcId="{B48AF2FB-27AF-4283-8FF7-3087E5993AB1}" destId="{841BBCD9-EBC2-4DD7-B6C2-374A71A4B8EB}" srcOrd="10" destOrd="0" presId="urn:microsoft.com/office/officeart/2005/8/layout/target1"/>
    <dgm:cxn modelId="{281C9F71-6A6D-40A9-9088-E18B29D2EF4C}" type="presParOf" srcId="{B48AF2FB-27AF-4283-8FF7-3087E5993AB1}" destId="{F9B6B6E1-E811-4468-8815-2C7B71978B44}"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6FD7388-3A24-4A60-B348-9E5FC1A5198D}"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GB"/>
        </a:p>
      </dgm:t>
    </dgm:pt>
    <dgm:pt modelId="{3F1D3690-0BCD-4CE8-BE1E-1898A963C7A7}">
      <dgm:prSet phldrT="[Text]"/>
      <dgm:spPr/>
      <dgm:t>
        <a:bodyPr/>
        <a:lstStyle/>
        <a:p>
          <a:endParaRPr lang="en-GB" dirty="0"/>
        </a:p>
      </dgm:t>
    </dgm:pt>
    <dgm:pt modelId="{10E69DB6-290F-494D-919E-3FE6E03B2D2A}" type="parTrans" cxnId="{6A30C4D1-BBB1-490E-A8E6-8FCB35E17223}">
      <dgm:prSet/>
      <dgm:spPr/>
      <dgm:t>
        <a:bodyPr/>
        <a:lstStyle/>
        <a:p>
          <a:endParaRPr lang="en-GB"/>
        </a:p>
      </dgm:t>
    </dgm:pt>
    <dgm:pt modelId="{B2009CFD-FB47-4439-AE40-2491D50B9EBA}" type="sibTrans" cxnId="{6A30C4D1-BBB1-490E-A8E6-8FCB35E17223}">
      <dgm:prSet/>
      <dgm:spPr/>
      <dgm:t>
        <a:bodyPr/>
        <a:lstStyle/>
        <a:p>
          <a:endParaRPr lang="en-GB"/>
        </a:p>
      </dgm:t>
    </dgm:pt>
    <dgm:pt modelId="{ED3F4129-AB4F-4D7C-8378-D37A25DC2901}">
      <dgm:prSet phldrT="[Text]"/>
      <dgm:spPr/>
      <dgm:t>
        <a:bodyPr/>
        <a:lstStyle/>
        <a:p>
          <a:endParaRPr lang="en-GB" dirty="0"/>
        </a:p>
      </dgm:t>
    </dgm:pt>
    <dgm:pt modelId="{3BF4F264-3313-429A-B1A7-B96557A2553A}" type="parTrans" cxnId="{EFD3FE31-1E21-4399-A2C5-02127E13F386}">
      <dgm:prSet/>
      <dgm:spPr/>
      <dgm:t>
        <a:bodyPr/>
        <a:lstStyle/>
        <a:p>
          <a:endParaRPr lang="en-GB"/>
        </a:p>
      </dgm:t>
    </dgm:pt>
    <dgm:pt modelId="{F32FB115-01B7-42FC-AAC2-15701DBB8C16}" type="sibTrans" cxnId="{EFD3FE31-1E21-4399-A2C5-02127E13F386}">
      <dgm:prSet/>
      <dgm:spPr/>
      <dgm:t>
        <a:bodyPr/>
        <a:lstStyle/>
        <a:p>
          <a:endParaRPr lang="en-GB"/>
        </a:p>
      </dgm:t>
    </dgm:pt>
    <dgm:pt modelId="{9F9B3CE9-47F0-42A1-B742-326A3C5963A9}">
      <dgm:prSet phldrT="[Text]"/>
      <dgm:spPr/>
      <dgm:t>
        <a:bodyPr/>
        <a:lstStyle/>
        <a:p>
          <a:endParaRPr lang="en-GB" dirty="0"/>
        </a:p>
      </dgm:t>
    </dgm:pt>
    <dgm:pt modelId="{E00AD966-2B9D-44E7-BD94-47864B1184D1}" type="parTrans" cxnId="{F194B12F-4734-47FB-BAD9-7451A6B8742E}">
      <dgm:prSet/>
      <dgm:spPr/>
      <dgm:t>
        <a:bodyPr/>
        <a:lstStyle/>
        <a:p>
          <a:endParaRPr lang="en-GB"/>
        </a:p>
      </dgm:t>
    </dgm:pt>
    <dgm:pt modelId="{1A32CBAE-8FE2-46C7-A154-30EE2D2BA4BD}" type="sibTrans" cxnId="{F194B12F-4734-47FB-BAD9-7451A6B8742E}">
      <dgm:prSet/>
      <dgm:spPr/>
      <dgm:t>
        <a:bodyPr/>
        <a:lstStyle/>
        <a:p>
          <a:endParaRPr lang="en-GB"/>
        </a:p>
      </dgm:t>
    </dgm:pt>
    <dgm:pt modelId="{53EBAA36-D600-457B-9CF8-C434356F2BD0}">
      <dgm:prSet phldrT="[Text]"/>
      <dgm:spPr/>
      <dgm:t>
        <a:bodyPr/>
        <a:lstStyle/>
        <a:p>
          <a:endParaRPr lang="en-GB" dirty="0"/>
        </a:p>
      </dgm:t>
    </dgm:pt>
    <dgm:pt modelId="{79C226DD-8555-451E-8A61-D39ABCE725AF}" type="parTrans" cxnId="{8C624140-8757-44A1-A745-37377D76070E}">
      <dgm:prSet/>
      <dgm:spPr/>
      <dgm:t>
        <a:bodyPr/>
        <a:lstStyle/>
        <a:p>
          <a:endParaRPr lang="en-GB"/>
        </a:p>
      </dgm:t>
    </dgm:pt>
    <dgm:pt modelId="{F1A04BD1-DF10-4FD9-8F5A-225B00867A35}" type="sibTrans" cxnId="{8C624140-8757-44A1-A745-37377D76070E}">
      <dgm:prSet/>
      <dgm:spPr/>
      <dgm:t>
        <a:bodyPr/>
        <a:lstStyle/>
        <a:p>
          <a:endParaRPr lang="en-GB"/>
        </a:p>
      </dgm:t>
    </dgm:pt>
    <dgm:pt modelId="{68C8D01F-C63A-4BED-A9A5-0AF03677FD59}">
      <dgm:prSet phldrT="[Text]"/>
      <dgm:spPr/>
      <dgm:t>
        <a:bodyPr/>
        <a:lstStyle/>
        <a:p>
          <a:endParaRPr lang="en-GB" dirty="0"/>
        </a:p>
      </dgm:t>
    </dgm:pt>
    <dgm:pt modelId="{A5E8D501-D3A7-45C4-8A26-C41F4593372E}" type="parTrans" cxnId="{78A46188-41EC-44CE-8B87-3D07492A8351}">
      <dgm:prSet/>
      <dgm:spPr/>
      <dgm:t>
        <a:bodyPr/>
        <a:lstStyle/>
        <a:p>
          <a:endParaRPr lang="en-GB"/>
        </a:p>
      </dgm:t>
    </dgm:pt>
    <dgm:pt modelId="{4335F1C0-1813-42CE-BFB8-D51AA5321489}" type="sibTrans" cxnId="{78A46188-41EC-44CE-8B87-3D07492A8351}">
      <dgm:prSet/>
      <dgm:spPr/>
      <dgm:t>
        <a:bodyPr/>
        <a:lstStyle/>
        <a:p>
          <a:endParaRPr lang="en-GB"/>
        </a:p>
      </dgm:t>
    </dgm:pt>
    <dgm:pt modelId="{5A5B5310-4229-437A-9EC2-453AA3F20BD4}" type="pres">
      <dgm:prSet presAssocID="{66FD7388-3A24-4A60-B348-9E5FC1A5198D}" presName="cycle" presStyleCnt="0">
        <dgm:presLayoutVars>
          <dgm:dir/>
          <dgm:resizeHandles val="exact"/>
        </dgm:presLayoutVars>
      </dgm:prSet>
      <dgm:spPr/>
      <dgm:t>
        <a:bodyPr/>
        <a:lstStyle/>
        <a:p>
          <a:endParaRPr lang="en-GB"/>
        </a:p>
      </dgm:t>
    </dgm:pt>
    <dgm:pt modelId="{8E008C14-8AEA-41D3-BA3D-CB9655A94A65}" type="pres">
      <dgm:prSet presAssocID="{3F1D3690-0BCD-4CE8-BE1E-1898A963C7A7}" presName="node" presStyleLbl="node1" presStyleIdx="0" presStyleCnt="5">
        <dgm:presLayoutVars>
          <dgm:bulletEnabled val="1"/>
        </dgm:presLayoutVars>
      </dgm:prSet>
      <dgm:spPr/>
      <dgm:t>
        <a:bodyPr/>
        <a:lstStyle/>
        <a:p>
          <a:endParaRPr lang="en-GB"/>
        </a:p>
      </dgm:t>
    </dgm:pt>
    <dgm:pt modelId="{E391B073-5A39-4EBE-8148-4B77E2966136}" type="pres">
      <dgm:prSet presAssocID="{B2009CFD-FB47-4439-AE40-2491D50B9EBA}" presName="sibTrans" presStyleLbl="sibTrans2D1" presStyleIdx="0" presStyleCnt="5"/>
      <dgm:spPr/>
      <dgm:t>
        <a:bodyPr/>
        <a:lstStyle/>
        <a:p>
          <a:endParaRPr lang="en-GB"/>
        </a:p>
      </dgm:t>
    </dgm:pt>
    <dgm:pt modelId="{52D6616A-4261-442F-A3FF-3C5C66BD7B9A}" type="pres">
      <dgm:prSet presAssocID="{B2009CFD-FB47-4439-AE40-2491D50B9EBA}" presName="connectorText" presStyleLbl="sibTrans2D1" presStyleIdx="0" presStyleCnt="5"/>
      <dgm:spPr/>
      <dgm:t>
        <a:bodyPr/>
        <a:lstStyle/>
        <a:p>
          <a:endParaRPr lang="en-GB"/>
        </a:p>
      </dgm:t>
    </dgm:pt>
    <dgm:pt modelId="{CCD8E22A-BCC8-4073-AE03-B5675C1CE906}" type="pres">
      <dgm:prSet presAssocID="{ED3F4129-AB4F-4D7C-8378-D37A25DC2901}" presName="node" presStyleLbl="node1" presStyleIdx="1" presStyleCnt="5">
        <dgm:presLayoutVars>
          <dgm:bulletEnabled val="1"/>
        </dgm:presLayoutVars>
      </dgm:prSet>
      <dgm:spPr/>
      <dgm:t>
        <a:bodyPr/>
        <a:lstStyle/>
        <a:p>
          <a:endParaRPr lang="en-GB"/>
        </a:p>
      </dgm:t>
    </dgm:pt>
    <dgm:pt modelId="{0F0289D8-1255-4F37-956F-4AE9424025FE}" type="pres">
      <dgm:prSet presAssocID="{F32FB115-01B7-42FC-AAC2-15701DBB8C16}" presName="sibTrans" presStyleLbl="sibTrans2D1" presStyleIdx="1" presStyleCnt="5"/>
      <dgm:spPr/>
      <dgm:t>
        <a:bodyPr/>
        <a:lstStyle/>
        <a:p>
          <a:endParaRPr lang="en-GB"/>
        </a:p>
      </dgm:t>
    </dgm:pt>
    <dgm:pt modelId="{ACCA2C45-66F3-44C9-9851-FE53FC8EF8C8}" type="pres">
      <dgm:prSet presAssocID="{F32FB115-01B7-42FC-AAC2-15701DBB8C16}" presName="connectorText" presStyleLbl="sibTrans2D1" presStyleIdx="1" presStyleCnt="5"/>
      <dgm:spPr/>
      <dgm:t>
        <a:bodyPr/>
        <a:lstStyle/>
        <a:p>
          <a:endParaRPr lang="en-GB"/>
        </a:p>
      </dgm:t>
    </dgm:pt>
    <dgm:pt modelId="{D9ECA2ED-32ED-4AA4-A55F-6CC1CC0CFE42}" type="pres">
      <dgm:prSet presAssocID="{9F9B3CE9-47F0-42A1-B742-326A3C5963A9}" presName="node" presStyleLbl="node1" presStyleIdx="2" presStyleCnt="5">
        <dgm:presLayoutVars>
          <dgm:bulletEnabled val="1"/>
        </dgm:presLayoutVars>
      </dgm:prSet>
      <dgm:spPr/>
      <dgm:t>
        <a:bodyPr/>
        <a:lstStyle/>
        <a:p>
          <a:endParaRPr lang="en-GB"/>
        </a:p>
      </dgm:t>
    </dgm:pt>
    <dgm:pt modelId="{AB3E17F7-227F-48F2-9246-31C01F7132DB}" type="pres">
      <dgm:prSet presAssocID="{1A32CBAE-8FE2-46C7-A154-30EE2D2BA4BD}" presName="sibTrans" presStyleLbl="sibTrans2D1" presStyleIdx="2" presStyleCnt="5"/>
      <dgm:spPr/>
      <dgm:t>
        <a:bodyPr/>
        <a:lstStyle/>
        <a:p>
          <a:endParaRPr lang="en-GB"/>
        </a:p>
      </dgm:t>
    </dgm:pt>
    <dgm:pt modelId="{898B4CBC-1569-4828-A90E-F354C99CBF1C}" type="pres">
      <dgm:prSet presAssocID="{1A32CBAE-8FE2-46C7-A154-30EE2D2BA4BD}" presName="connectorText" presStyleLbl="sibTrans2D1" presStyleIdx="2" presStyleCnt="5"/>
      <dgm:spPr/>
      <dgm:t>
        <a:bodyPr/>
        <a:lstStyle/>
        <a:p>
          <a:endParaRPr lang="en-GB"/>
        </a:p>
      </dgm:t>
    </dgm:pt>
    <dgm:pt modelId="{8D36B6BE-A7BA-4438-991B-0E1B91A5FBD5}" type="pres">
      <dgm:prSet presAssocID="{53EBAA36-D600-457B-9CF8-C434356F2BD0}" presName="node" presStyleLbl="node1" presStyleIdx="3" presStyleCnt="5">
        <dgm:presLayoutVars>
          <dgm:bulletEnabled val="1"/>
        </dgm:presLayoutVars>
      </dgm:prSet>
      <dgm:spPr/>
      <dgm:t>
        <a:bodyPr/>
        <a:lstStyle/>
        <a:p>
          <a:endParaRPr lang="en-GB"/>
        </a:p>
      </dgm:t>
    </dgm:pt>
    <dgm:pt modelId="{BC829138-2EB4-4584-A0F4-3E5F28361EFA}" type="pres">
      <dgm:prSet presAssocID="{F1A04BD1-DF10-4FD9-8F5A-225B00867A35}" presName="sibTrans" presStyleLbl="sibTrans2D1" presStyleIdx="3" presStyleCnt="5"/>
      <dgm:spPr/>
      <dgm:t>
        <a:bodyPr/>
        <a:lstStyle/>
        <a:p>
          <a:endParaRPr lang="en-GB"/>
        </a:p>
      </dgm:t>
    </dgm:pt>
    <dgm:pt modelId="{AD9F492E-6E10-4433-90B9-05441E08247F}" type="pres">
      <dgm:prSet presAssocID="{F1A04BD1-DF10-4FD9-8F5A-225B00867A35}" presName="connectorText" presStyleLbl="sibTrans2D1" presStyleIdx="3" presStyleCnt="5"/>
      <dgm:spPr/>
      <dgm:t>
        <a:bodyPr/>
        <a:lstStyle/>
        <a:p>
          <a:endParaRPr lang="en-GB"/>
        </a:p>
      </dgm:t>
    </dgm:pt>
    <dgm:pt modelId="{3C176CA8-D08D-4154-A6C6-1AE59225BC2D}" type="pres">
      <dgm:prSet presAssocID="{68C8D01F-C63A-4BED-A9A5-0AF03677FD59}" presName="node" presStyleLbl="node1" presStyleIdx="4" presStyleCnt="5">
        <dgm:presLayoutVars>
          <dgm:bulletEnabled val="1"/>
        </dgm:presLayoutVars>
      </dgm:prSet>
      <dgm:spPr/>
      <dgm:t>
        <a:bodyPr/>
        <a:lstStyle/>
        <a:p>
          <a:endParaRPr lang="en-GB"/>
        </a:p>
      </dgm:t>
    </dgm:pt>
    <dgm:pt modelId="{AA025758-B4BE-4E55-8F0D-A4D421CF7A86}" type="pres">
      <dgm:prSet presAssocID="{4335F1C0-1813-42CE-BFB8-D51AA5321489}" presName="sibTrans" presStyleLbl="sibTrans2D1" presStyleIdx="4" presStyleCnt="5"/>
      <dgm:spPr/>
      <dgm:t>
        <a:bodyPr/>
        <a:lstStyle/>
        <a:p>
          <a:endParaRPr lang="en-GB"/>
        </a:p>
      </dgm:t>
    </dgm:pt>
    <dgm:pt modelId="{AFAFEF71-444A-4DC0-B1C0-E0139EB56884}" type="pres">
      <dgm:prSet presAssocID="{4335F1C0-1813-42CE-BFB8-D51AA5321489}" presName="connectorText" presStyleLbl="sibTrans2D1" presStyleIdx="4" presStyleCnt="5"/>
      <dgm:spPr/>
      <dgm:t>
        <a:bodyPr/>
        <a:lstStyle/>
        <a:p>
          <a:endParaRPr lang="en-GB"/>
        </a:p>
      </dgm:t>
    </dgm:pt>
  </dgm:ptLst>
  <dgm:cxnLst>
    <dgm:cxn modelId="{0462F2D5-AB91-4670-9DD5-FC1863CC12FD}" type="presOf" srcId="{3F1D3690-0BCD-4CE8-BE1E-1898A963C7A7}" destId="{8E008C14-8AEA-41D3-BA3D-CB9655A94A65}" srcOrd="0" destOrd="0" presId="urn:microsoft.com/office/officeart/2005/8/layout/cycle2"/>
    <dgm:cxn modelId="{A116FD4E-3845-4600-848F-709CC84922B4}" type="presOf" srcId="{F1A04BD1-DF10-4FD9-8F5A-225B00867A35}" destId="{AD9F492E-6E10-4433-90B9-05441E08247F}" srcOrd="1" destOrd="0" presId="urn:microsoft.com/office/officeart/2005/8/layout/cycle2"/>
    <dgm:cxn modelId="{BD3FBF91-6C4F-400E-8251-79993DFA07AA}" type="presOf" srcId="{B2009CFD-FB47-4439-AE40-2491D50B9EBA}" destId="{52D6616A-4261-442F-A3FF-3C5C66BD7B9A}" srcOrd="1" destOrd="0" presId="urn:microsoft.com/office/officeart/2005/8/layout/cycle2"/>
    <dgm:cxn modelId="{EC7A8350-C1C6-4F62-8399-9CFAB56F0422}" type="presOf" srcId="{68C8D01F-C63A-4BED-A9A5-0AF03677FD59}" destId="{3C176CA8-D08D-4154-A6C6-1AE59225BC2D}" srcOrd="0" destOrd="0" presId="urn:microsoft.com/office/officeart/2005/8/layout/cycle2"/>
    <dgm:cxn modelId="{6A04C51F-9260-4CC4-B519-51D8CC0016C1}" type="presOf" srcId="{4335F1C0-1813-42CE-BFB8-D51AA5321489}" destId="{AA025758-B4BE-4E55-8F0D-A4D421CF7A86}" srcOrd="0" destOrd="0" presId="urn:microsoft.com/office/officeart/2005/8/layout/cycle2"/>
    <dgm:cxn modelId="{F676DC35-31F5-4FA5-9EBD-2F08FFA842FF}" type="presOf" srcId="{53EBAA36-D600-457B-9CF8-C434356F2BD0}" destId="{8D36B6BE-A7BA-4438-991B-0E1B91A5FBD5}" srcOrd="0" destOrd="0" presId="urn:microsoft.com/office/officeart/2005/8/layout/cycle2"/>
    <dgm:cxn modelId="{91B75305-A60B-44CA-AABB-5C43CBA7E030}" type="presOf" srcId="{ED3F4129-AB4F-4D7C-8378-D37A25DC2901}" destId="{CCD8E22A-BCC8-4073-AE03-B5675C1CE906}" srcOrd="0" destOrd="0" presId="urn:microsoft.com/office/officeart/2005/8/layout/cycle2"/>
    <dgm:cxn modelId="{BEF2A09B-23C0-4329-B1C1-DA92881204EA}" type="presOf" srcId="{9F9B3CE9-47F0-42A1-B742-326A3C5963A9}" destId="{D9ECA2ED-32ED-4AA4-A55F-6CC1CC0CFE42}" srcOrd="0" destOrd="0" presId="urn:microsoft.com/office/officeart/2005/8/layout/cycle2"/>
    <dgm:cxn modelId="{045A6568-64D9-41A2-9E27-F7F5E585E93D}" type="presOf" srcId="{1A32CBAE-8FE2-46C7-A154-30EE2D2BA4BD}" destId="{898B4CBC-1569-4828-A90E-F354C99CBF1C}" srcOrd="1" destOrd="0" presId="urn:microsoft.com/office/officeart/2005/8/layout/cycle2"/>
    <dgm:cxn modelId="{EFD3FE31-1E21-4399-A2C5-02127E13F386}" srcId="{66FD7388-3A24-4A60-B348-9E5FC1A5198D}" destId="{ED3F4129-AB4F-4D7C-8378-D37A25DC2901}" srcOrd="1" destOrd="0" parTransId="{3BF4F264-3313-429A-B1A7-B96557A2553A}" sibTransId="{F32FB115-01B7-42FC-AAC2-15701DBB8C16}"/>
    <dgm:cxn modelId="{6A30C4D1-BBB1-490E-A8E6-8FCB35E17223}" srcId="{66FD7388-3A24-4A60-B348-9E5FC1A5198D}" destId="{3F1D3690-0BCD-4CE8-BE1E-1898A963C7A7}" srcOrd="0" destOrd="0" parTransId="{10E69DB6-290F-494D-919E-3FE6E03B2D2A}" sibTransId="{B2009CFD-FB47-4439-AE40-2491D50B9EBA}"/>
    <dgm:cxn modelId="{598F24BF-47B8-4425-98A4-CE30E76B6487}" type="presOf" srcId="{4335F1C0-1813-42CE-BFB8-D51AA5321489}" destId="{AFAFEF71-444A-4DC0-B1C0-E0139EB56884}" srcOrd="1" destOrd="0" presId="urn:microsoft.com/office/officeart/2005/8/layout/cycle2"/>
    <dgm:cxn modelId="{8C624140-8757-44A1-A745-37377D76070E}" srcId="{66FD7388-3A24-4A60-B348-9E5FC1A5198D}" destId="{53EBAA36-D600-457B-9CF8-C434356F2BD0}" srcOrd="3" destOrd="0" parTransId="{79C226DD-8555-451E-8A61-D39ABCE725AF}" sibTransId="{F1A04BD1-DF10-4FD9-8F5A-225B00867A35}"/>
    <dgm:cxn modelId="{1E4E1627-CA47-4763-B347-087FA64DEDF1}" type="presOf" srcId="{F32FB115-01B7-42FC-AAC2-15701DBB8C16}" destId="{ACCA2C45-66F3-44C9-9851-FE53FC8EF8C8}" srcOrd="1" destOrd="0" presId="urn:microsoft.com/office/officeart/2005/8/layout/cycle2"/>
    <dgm:cxn modelId="{40ED5DF7-FE44-49BD-869F-D961B7351B4A}" type="presOf" srcId="{F32FB115-01B7-42FC-AAC2-15701DBB8C16}" destId="{0F0289D8-1255-4F37-956F-4AE9424025FE}" srcOrd="0" destOrd="0" presId="urn:microsoft.com/office/officeart/2005/8/layout/cycle2"/>
    <dgm:cxn modelId="{78A46188-41EC-44CE-8B87-3D07492A8351}" srcId="{66FD7388-3A24-4A60-B348-9E5FC1A5198D}" destId="{68C8D01F-C63A-4BED-A9A5-0AF03677FD59}" srcOrd="4" destOrd="0" parTransId="{A5E8D501-D3A7-45C4-8A26-C41F4593372E}" sibTransId="{4335F1C0-1813-42CE-BFB8-D51AA5321489}"/>
    <dgm:cxn modelId="{1DD1C1EF-0E13-49D0-B67D-104AD28DA888}" type="presOf" srcId="{B2009CFD-FB47-4439-AE40-2491D50B9EBA}" destId="{E391B073-5A39-4EBE-8148-4B77E2966136}" srcOrd="0" destOrd="0" presId="urn:microsoft.com/office/officeart/2005/8/layout/cycle2"/>
    <dgm:cxn modelId="{F194B12F-4734-47FB-BAD9-7451A6B8742E}" srcId="{66FD7388-3A24-4A60-B348-9E5FC1A5198D}" destId="{9F9B3CE9-47F0-42A1-B742-326A3C5963A9}" srcOrd="2" destOrd="0" parTransId="{E00AD966-2B9D-44E7-BD94-47864B1184D1}" sibTransId="{1A32CBAE-8FE2-46C7-A154-30EE2D2BA4BD}"/>
    <dgm:cxn modelId="{635C0378-E19C-40FE-8B8B-71C91914EFC5}" type="presOf" srcId="{66FD7388-3A24-4A60-B348-9E5FC1A5198D}" destId="{5A5B5310-4229-437A-9EC2-453AA3F20BD4}" srcOrd="0" destOrd="0" presId="urn:microsoft.com/office/officeart/2005/8/layout/cycle2"/>
    <dgm:cxn modelId="{43065EB3-F7FE-40DB-9A3C-C78B9ABCBFBA}" type="presOf" srcId="{F1A04BD1-DF10-4FD9-8F5A-225B00867A35}" destId="{BC829138-2EB4-4584-A0F4-3E5F28361EFA}" srcOrd="0" destOrd="0" presId="urn:microsoft.com/office/officeart/2005/8/layout/cycle2"/>
    <dgm:cxn modelId="{A9C8939D-ACEC-4433-A24B-A96EED13B71D}" type="presOf" srcId="{1A32CBAE-8FE2-46C7-A154-30EE2D2BA4BD}" destId="{AB3E17F7-227F-48F2-9246-31C01F7132DB}" srcOrd="0" destOrd="0" presId="urn:microsoft.com/office/officeart/2005/8/layout/cycle2"/>
    <dgm:cxn modelId="{497504A1-0CCA-42EA-8092-B09CC814C865}" type="presParOf" srcId="{5A5B5310-4229-437A-9EC2-453AA3F20BD4}" destId="{8E008C14-8AEA-41D3-BA3D-CB9655A94A65}" srcOrd="0" destOrd="0" presId="urn:microsoft.com/office/officeart/2005/8/layout/cycle2"/>
    <dgm:cxn modelId="{A2E282FE-B805-4134-B605-C16108D3A023}" type="presParOf" srcId="{5A5B5310-4229-437A-9EC2-453AA3F20BD4}" destId="{E391B073-5A39-4EBE-8148-4B77E2966136}" srcOrd="1" destOrd="0" presId="urn:microsoft.com/office/officeart/2005/8/layout/cycle2"/>
    <dgm:cxn modelId="{1E5C60EB-C8FC-486D-8754-E1429C5C9D02}" type="presParOf" srcId="{E391B073-5A39-4EBE-8148-4B77E2966136}" destId="{52D6616A-4261-442F-A3FF-3C5C66BD7B9A}" srcOrd="0" destOrd="0" presId="urn:microsoft.com/office/officeart/2005/8/layout/cycle2"/>
    <dgm:cxn modelId="{067D1EAE-9040-4F74-85E7-E77D848F2F93}" type="presParOf" srcId="{5A5B5310-4229-437A-9EC2-453AA3F20BD4}" destId="{CCD8E22A-BCC8-4073-AE03-B5675C1CE906}" srcOrd="2" destOrd="0" presId="urn:microsoft.com/office/officeart/2005/8/layout/cycle2"/>
    <dgm:cxn modelId="{8AE25B07-EB81-4F2D-B255-ED959D6D1B98}" type="presParOf" srcId="{5A5B5310-4229-437A-9EC2-453AA3F20BD4}" destId="{0F0289D8-1255-4F37-956F-4AE9424025FE}" srcOrd="3" destOrd="0" presId="urn:microsoft.com/office/officeart/2005/8/layout/cycle2"/>
    <dgm:cxn modelId="{27BE72B4-8C94-4C7A-B992-2516C6F6E476}" type="presParOf" srcId="{0F0289D8-1255-4F37-956F-4AE9424025FE}" destId="{ACCA2C45-66F3-44C9-9851-FE53FC8EF8C8}" srcOrd="0" destOrd="0" presId="urn:microsoft.com/office/officeart/2005/8/layout/cycle2"/>
    <dgm:cxn modelId="{9A790C42-B77C-49C9-A314-1EB304E5D2A4}" type="presParOf" srcId="{5A5B5310-4229-437A-9EC2-453AA3F20BD4}" destId="{D9ECA2ED-32ED-4AA4-A55F-6CC1CC0CFE42}" srcOrd="4" destOrd="0" presId="urn:microsoft.com/office/officeart/2005/8/layout/cycle2"/>
    <dgm:cxn modelId="{3D419573-3C93-4127-B57B-18A1846FD2EF}" type="presParOf" srcId="{5A5B5310-4229-437A-9EC2-453AA3F20BD4}" destId="{AB3E17F7-227F-48F2-9246-31C01F7132DB}" srcOrd="5" destOrd="0" presId="urn:microsoft.com/office/officeart/2005/8/layout/cycle2"/>
    <dgm:cxn modelId="{2EE1228B-60B7-496D-AAEC-C5B9146E7BBF}" type="presParOf" srcId="{AB3E17F7-227F-48F2-9246-31C01F7132DB}" destId="{898B4CBC-1569-4828-A90E-F354C99CBF1C}" srcOrd="0" destOrd="0" presId="urn:microsoft.com/office/officeart/2005/8/layout/cycle2"/>
    <dgm:cxn modelId="{D4907258-22ED-48FE-A9EB-B46461439B6D}" type="presParOf" srcId="{5A5B5310-4229-437A-9EC2-453AA3F20BD4}" destId="{8D36B6BE-A7BA-4438-991B-0E1B91A5FBD5}" srcOrd="6" destOrd="0" presId="urn:microsoft.com/office/officeart/2005/8/layout/cycle2"/>
    <dgm:cxn modelId="{A363F5C9-FB40-4821-8336-738BF39A7028}" type="presParOf" srcId="{5A5B5310-4229-437A-9EC2-453AA3F20BD4}" destId="{BC829138-2EB4-4584-A0F4-3E5F28361EFA}" srcOrd="7" destOrd="0" presId="urn:microsoft.com/office/officeart/2005/8/layout/cycle2"/>
    <dgm:cxn modelId="{03387871-3EEB-4FE5-9BAB-7FC244859265}" type="presParOf" srcId="{BC829138-2EB4-4584-A0F4-3E5F28361EFA}" destId="{AD9F492E-6E10-4433-90B9-05441E08247F}" srcOrd="0" destOrd="0" presId="urn:microsoft.com/office/officeart/2005/8/layout/cycle2"/>
    <dgm:cxn modelId="{AE3C6D53-23DF-431A-9463-08D41F1CC006}" type="presParOf" srcId="{5A5B5310-4229-437A-9EC2-453AA3F20BD4}" destId="{3C176CA8-D08D-4154-A6C6-1AE59225BC2D}" srcOrd="8" destOrd="0" presId="urn:microsoft.com/office/officeart/2005/8/layout/cycle2"/>
    <dgm:cxn modelId="{DA2B67FF-4190-42A7-AD47-059363AF3045}" type="presParOf" srcId="{5A5B5310-4229-437A-9EC2-453AA3F20BD4}" destId="{AA025758-B4BE-4E55-8F0D-A4D421CF7A86}" srcOrd="9" destOrd="0" presId="urn:microsoft.com/office/officeart/2005/8/layout/cycle2"/>
    <dgm:cxn modelId="{F1D8B694-3720-441B-A6CB-3D9B5A65EB6F}" type="presParOf" srcId="{AA025758-B4BE-4E55-8F0D-A4D421CF7A86}" destId="{AFAFEF71-444A-4DC0-B1C0-E0139EB56884}"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64E8027-B6CB-4E1E-AEBE-F9F11F52B824}" type="doc">
      <dgm:prSet loTypeId="urn:microsoft.com/office/officeart/2005/8/layout/cycle8" loCatId="cycle" qsTypeId="urn:microsoft.com/office/officeart/2005/8/quickstyle/simple1" qsCatId="simple" csTypeId="urn:microsoft.com/office/officeart/2005/8/colors/colorful2" csCatId="colorful" phldr="1"/>
      <dgm:spPr/>
    </dgm:pt>
    <dgm:pt modelId="{2A098237-AB05-4F71-AA17-0D3BC57AC750}">
      <dgm:prSet phldrT="[Text]"/>
      <dgm:spPr/>
      <dgm:t>
        <a:bodyPr/>
        <a:lstStyle/>
        <a:p>
          <a:r>
            <a:rPr lang="en-GB" dirty="0" smtClean="0"/>
            <a:t>Seeds</a:t>
          </a:r>
          <a:endParaRPr lang="en-GB" dirty="0"/>
        </a:p>
      </dgm:t>
    </dgm:pt>
    <dgm:pt modelId="{4CD24479-43D7-455E-AEEA-47D33AF353A7}" type="parTrans" cxnId="{0431EAEE-C41C-4B42-91F9-D1F49297D35C}">
      <dgm:prSet/>
      <dgm:spPr/>
      <dgm:t>
        <a:bodyPr/>
        <a:lstStyle/>
        <a:p>
          <a:endParaRPr lang="en-GB"/>
        </a:p>
      </dgm:t>
    </dgm:pt>
    <dgm:pt modelId="{D7D96C11-8714-45A5-8EFA-AA50A7D7A4C3}" type="sibTrans" cxnId="{0431EAEE-C41C-4B42-91F9-D1F49297D35C}">
      <dgm:prSet/>
      <dgm:spPr/>
      <dgm:t>
        <a:bodyPr/>
        <a:lstStyle/>
        <a:p>
          <a:endParaRPr lang="en-GB"/>
        </a:p>
      </dgm:t>
    </dgm:pt>
    <dgm:pt modelId="{F25199BA-E004-491A-A8A1-1EDED6CB79F0}">
      <dgm:prSet phldrT="[Text]"/>
      <dgm:spPr/>
      <dgm:t>
        <a:bodyPr/>
        <a:lstStyle/>
        <a:p>
          <a:r>
            <a:rPr lang="en-GB" dirty="0" smtClean="0"/>
            <a:t>Saplings</a:t>
          </a:r>
          <a:endParaRPr lang="en-GB" dirty="0"/>
        </a:p>
      </dgm:t>
    </dgm:pt>
    <dgm:pt modelId="{CC16E707-90F9-4619-89EC-719CFA3089F0}" type="parTrans" cxnId="{54D3E02B-C3A4-43AD-A5B7-B44289C344EA}">
      <dgm:prSet/>
      <dgm:spPr/>
      <dgm:t>
        <a:bodyPr/>
        <a:lstStyle/>
        <a:p>
          <a:endParaRPr lang="en-GB"/>
        </a:p>
      </dgm:t>
    </dgm:pt>
    <dgm:pt modelId="{812B041F-19AF-46A4-ACCC-F63BE827F6BF}" type="sibTrans" cxnId="{54D3E02B-C3A4-43AD-A5B7-B44289C344EA}">
      <dgm:prSet/>
      <dgm:spPr/>
      <dgm:t>
        <a:bodyPr/>
        <a:lstStyle/>
        <a:p>
          <a:endParaRPr lang="en-GB"/>
        </a:p>
      </dgm:t>
    </dgm:pt>
    <dgm:pt modelId="{A582A4B8-054F-4D94-AE6B-2571720A08A6}">
      <dgm:prSet phldrT="[Text]"/>
      <dgm:spPr/>
      <dgm:t>
        <a:bodyPr/>
        <a:lstStyle/>
        <a:p>
          <a:r>
            <a:rPr lang="en-GB" dirty="0" smtClean="0"/>
            <a:t>Full Trees</a:t>
          </a:r>
          <a:endParaRPr lang="en-GB" dirty="0"/>
        </a:p>
      </dgm:t>
    </dgm:pt>
    <dgm:pt modelId="{570474F8-D1E9-4324-9A34-7FE62741093B}" type="parTrans" cxnId="{CC9E30A0-C31F-4E74-946D-3D34BDEEFA7A}">
      <dgm:prSet/>
      <dgm:spPr/>
      <dgm:t>
        <a:bodyPr/>
        <a:lstStyle/>
        <a:p>
          <a:endParaRPr lang="en-GB"/>
        </a:p>
      </dgm:t>
    </dgm:pt>
    <dgm:pt modelId="{8B656EF4-BA2A-4A56-A694-F183985963ED}" type="sibTrans" cxnId="{CC9E30A0-C31F-4E74-946D-3D34BDEEFA7A}">
      <dgm:prSet/>
      <dgm:spPr/>
      <dgm:t>
        <a:bodyPr/>
        <a:lstStyle/>
        <a:p>
          <a:endParaRPr lang="en-GB"/>
        </a:p>
      </dgm:t>
    </dgm:pt>
    <dgm:pt modelId="{F20D3B72-456D-4E49-B349-CCD269FF6D98}" type="pres">
      <dgm:prSet presAssocID="{364E8027-B6CB-4E1E-AEBE-F9F11F52B824}" presName="compositeShape" presStyleCnt="0">
        <dgm:presLayoutVars>
          <dgm:chMax val="7"/>
          <dgm:dir/>
          <dgm:resizeHandles val="exact"/>
        </dgm:presLayoutVars>
      </dgm:prSet>
      <dgm:spPr/>
    </dgm:pt>
    <dgm:pt modelId="{74DDABEB-A9CE-4137-BEAE-7B9059A247A4}" type="pres">
      <dgm:prSet presAssocID="{364E8027-B6CB-4E1E-AEBE-F9F11F52B824}" presName="wedge1" presStyleLbl="node1" presStyleIdx="0" presStyleCnt="3"/>
      <dgm:spPr/>
      <dgm:t>
        <a:bodyPr/>
        <a:lstStyle/>
        <a:p>
          <a:endParaRPr lang="en-GB"/>
        </a:p>
      </dgm:t>
    </dgm:pt>
    <dgm:pt modelId="{6653C696-EA23-431B-80B4-FBD11B5D065A}" type="pres">
      <dgm:prSet presAssocID="{364E8027-B6CB-4E1E-AEBE-F9F11F52B824}" presName="dummy1a" presStyleCnt="0"/>
      <dgm:spPr/>
    </dgm:pt>
    <dgm:pt modelId="{958362B1-8D38-41CC-BA82-F96F634F1BEB}" type="pres">
      <dgm:prSet presAssocID="{364E8027-B6CB-4E1E-AEBE-F9F11F52B824}" presName="dummy1b" presStyleCnt="0"/>
      <dgm:spPr/>
    </dgm:pt>
    <dgm:pt modelId="{55B8FCA2-34F7-4972-9C9E-CC09E714FFCF}" type="pres">
      <dgm:prSet presAssocID="{364E8027-B6CB-4E1E-AEBE-F9F11F52B824}" presName="wedge1Tx" presStyleLbl="node1" presStyleIdx="0" presStyleCnt="3">
        <dgm:presLayoutVars>
          <dgm:chMax val="0"/>
          <dgm:chPref val="0"/>
          <dgm:bulletEnabled val="1"/>
        </dgm:presLayoutVars>
      </dgm:prSet>
      <dgm:spPr/>
      <dgm:t>
        <a:bodyPr/>
        <a:lstStyle/>
        <a:p>
          <a:endParaRPr lang="en-GB"/>
        </a:p>
      </dgm:t>
    </dgm:pt>
    <dgm:pt modelId="{A6BC9174-288F-4A0E-9C7C-4E67F89B5923}" type="pres">
      <dgm:prSet presAssocID="{364E8027-B6CB-4E1E-AEBE-F9F11F52B824}" presName="wedge2" presStyleLbl="node1" presStyleIdx="1" presStyleCnt="3"/>
      <dgm:spPr/>
      <dgm:t>
        <a:bodyPr/>
        <a:lstStyle/>
        <a:p>
          <a:endParaRPr lang="en-GB"/>
        </a:p>
      </dgm:t>
    </dgm:pt>
    <dgm:pt modelId="{8E6E4A35-88A1-4052-BBD3-3C69914098C5}" type="pres">
      <dgm:prSet presAssocID="{364E8027-B6CB-4E1E-AEBE-F9F11F52B824}" presName="dummy2a" presStyleCnt="0"/>
      <dgm:spPr/>
    </dgm:pt>
    <dgm:pt modelId="{03CA1A40-DBB2-44E2-92E7-F3B8899934BF}" type="pres">
      <dgm:prSet presAssocID="{364E8027-B6CB-4E1E-AEBE-F9F11F52B824}" presName="dummy2b" presStyleCnt="0"/>
      <dgm:spPr/>
    </dgm:pt>
    <dgm:pt modelId="{C96AB238-EC8C-4E4C-A764-32AB730072F2}" type="pres">
      <dgm:prSet presAssocID="{364E8027-B6CB-4E1E-AEBE-F9F11F52B824}" presName="wedge2Tx" presStyleLbl="node1" presStyleIdx="1" presStyleCnt="3">
        <dgm:presLayoutVars>
          <dgm:chMax val="0"/>
          <dgm:chPref val="0"/>
          <dgm:bulletEnabled val="1"/>
        </dgm:presLayoutVars>
      </dgm:prSet>
      <dgm:spPr/>
      <dgm:t>
        <a:bodyPr/>
        <a:lstStyle/>
        <a:p>
          <a:endParaRPr lang="en-GB"/>
        </a:p>
      </dgm:t>
    </dgm:pt>
    <dgm:pt modelId="{2F483CBD-A9B6-4E64-ACC4-E70BF97CB2AE}" type="pres">
      <dgm:prSet presAssocID="{364E8027-B6CB-4E1E-AEBE-F9F11F52B824}" presName="wedge3" presStyleLbl="node1" presStyleIdx="2" presStyleCnt="3"/>
      <dgm:spPr/>
      <dgm:t>
        <a:bodyPr/>
        <a:lstStyle/>
        <a:p>
          <a:endParaRPr lang="en-GB"/>
        </a:p>
      </dgm:t>
    </dgm:pt>
    <dgm:pt modelId="{E51D1E00-1BC6-43F5-A3C4-8136E7E208EB}" type="pres">
      <dgm:prSet presAssocID="{364E8027-B6CB-4E1E-AEBE-F9F11F52B824}" presName="dummy3a" presStyleCnt="0"/>
      <dgm:spPr/>
    </dgm:pt>
    <dgm:pt modelId="{763618C2-E2A6-4EF5-9483-65E463A5A0F0}" type="pres">
      <dgm:prSet presAssocID="{364E8027-B6CB-4E1E-AEBE-F9F11F52B824}" presName="dummy3b" presStyleCnt="0"/>
      <dgm:spPr/>
    </dgm:pt>
    <dgm:pt modelId="{FCB47292-1DF8-40C9-BCB3-F10A23A9BDCA}" type="pres">
      <dgm:prSet presAssocID="{364E8027-B6CB-4E1E-AEBE-F9F11F52B824}" presName="wedge3Tx" presStyleLbl="node1" presStyleIdx="2" presStyleCnt="3">
        <dgm:presLayoutVars>
          <dgm:chMax val="0"/>
          <dgm:chPref val="0"/>
          <dgm:bulletEnabled val="1"/>
        </dgm:presLayoutVars>
      </dgm:prSet>
      <dgm:spPr/>
      <dgm:t>
        <a:bodyPr/>
        <a:lstStyle/>
        <a:p>
          <a:endParaRPr lang="en-GB"/>
        </a:p>
      </dgm:t>
    </dgm:pt>
    <dgm:pt modelId="{9F353D6C-62F0-4E6D-96B9-C350590CB26A}" type="pres">
      <dgm:prSet presAssocID="{D7D96C11-8714-45A5-8EFA-AA50A7D7A4C3}" presName="arrowWedge1" presStyleLbl="fgSibTrans2D1" presStyleIdx="0" presStyleCnt="3"/>
      <dgm:spPr/>
    </dgm:pt>
    <dgm:pt modelId="{7B3F596D-E5BD-416D-AF34-8D00CDE60205}" type="pres">
      <dgm:prSet presAssocID="{812B041F-19AF-46A4-ACCC-F63BE827F6BF}" presName="arrowWedge2" presStyleLbl="fgSibTrans2D1" presStyleIdx="1" presStyleCnt="3"/>
      <dgm:spPr/>
    </dgm:pt>
    <dgm:pt modelId="{661296C6-A0B2-46AB-9A45-6640BAC19E09}" type="pres">
      <dgm:prSet presAssocID="{8B656EF4-BA2A-4A56-A694-F183985963ED}" presName="arrowWedge3" presStyleLbl="fgSibTrans2D1" presStyleIdx="2" presStyleCnt="3"/>
      <dgm:spPr/>
    </dgm:pt>
  </dgm:ptLst>
  <dgm:cxnLst>
    <dgm:cxn modelId="{8DD739D7-C4A3-447F-A6B6-54D754EA5F89}" type="presOf" srcId="{F25199BA-E004-491A-A8A1-1EDED6CB79F0}" destId="{A6BC9174-288F-4A0E-9C7C-4E67F89B5923}" srcOrd="0" destOrd="0" presId="urn:microsoft.com/office/officeart/2005/8/layout/cycle8"/>
    <dgm:cxn modelId="{394E8C83-E32E-4D4C-92A4-75A1F7BDC401}" type="presOf" srcId="{A582A4B8-054F-4D94-AE6B-2571720A08A6}" destId="{2F483CBD-A9B6-4E64-ACC4-E70BF97CB2AE}" srcOrd="0" destOrd="0" presId="urn:microsoft.com/office/officeart/2005/8/layout/cycle8"/>
    <dgm:cxn modelId="{CC9E30A0-C31F-4E74-946D-3D34BDEEFA7A}" srcId="{364E8027-B6CB-4E1E-AEBE-F9F11F52B824}" destId="{A582A4B8-054F-4D94-AE6B-2571720A08A6}" srcOrd="2" destOrd="0" parTransId="{570474F8-D1E9-4324-9A34-7FE62741093B}" sibTransId="{8B656EF4-BA2A-4A56-A694-F183985963ED}"/>
    <dgm:cxn modelId="{0F2BD3AF-696C-42CB-AF65-97C79A157CAE}" type="presOf" srcId="{364E8027-B6CB-4E1E-AEBE-F9F11F52B824}" destId="{F20D3B72-456D-4E49-B349-CCD269FF6D98}" srcOrd="0" destOrd="0" presId="urn:microsoft.com/office/officeart/2005/8/layout/cycle8"/>
    <dgm:cxn modelId="{0431EAEE-C41C-4B42-91F9-D1F49297D35C}" srcId="{364E8027-B6CB-4E1E-AEBE-F9F11F52B824}" destId="{2A098237-AB05-4F71-AA17-0D3BC57AC750}" srcOrd="0" destOrd="0" parTransId="{4CD24479-43D7-455E-AEEA-47D33AF353A7}" sibTransId="{D7D96C11-8714-45A5-8EFA-AA50A7D7A4C3}"/>
    <dgm:cxn modelId="{D07A9B02-13A8-471E-AAE1-10E07272064D}" type="presOf" srcId="{A582A4B8-054F-4D94-AE6B-2571720A08A6}" destId="{FCB47292-1DF8-40C9-BCB3-F10A23A9BDCA}" srcOrd="1" destOrd="0" presId="urn:microsoft.com/office/officeart/2005/8/layout/cycle8"/>
    <dgm:cxn modelId="{54D3E02B-C3A4-43AD-A5B7-B44289C344EA}" srcId="{364E8027-B6CB-4E1E-AEBE-F9F11F52B824}" destId="{F25199BA-E004-491A-A8A1-1EDED6CB79F0}" srcOrd="1" destOrd="0" parTransId="{CC16E707-90F9-4619-89EC-719CFA3089F0}" sibTransId="{812B041F-19AF-46A4-ACCC-F63BE827F6BF}"/>
    <dgm:cxn modelId="{16295982-4349-4C1F-9924-91D6D409DC52}" type="presOf" srcId="{2A098237-AB05-4F71-AA17-0D3BC57AC750}" destId="{55B8FCA2-34F7-4972-9C9E-CC09E714FFCF}" srcOrd="1" destOrd="0" presId="urn:microsoft.com/office/officeart/2005/8/layout/cycle8"/>
    <dgm:cxn modelId="{108EBF0D-DA68-44EA-9235-AFD9FED70F59}" type="presOf" srcId="{2A098237-AB05-4F71-AA17-0D3BC57AC750}" destId="{74DDABEB-A9CE-4137-BEAE-7B9059A247A4}" srcOrd="0" destOrd="0" presId="urn:microsoft.com/office/officeart/2005/8/layout/cycle8"/>
    <dgm:cxn modelId="{EC807407-4900-437D-BA9E-6B32D3EFCD10}" type="presOf" srcId="{F25199BA-E004-491A-A8A1-1EDED6CB79F0}" destId="{C96AB238-EC8C-4E4C-A764-32AB730072F2}" srcOrd="1" destOrd="0" presId="urn:microsoft.com/office/officeart/2005/8/layout/cycle8"/>
    <dgm:cxn modelId="{2AB3A7A4-7822-4800-B480-C384B616D4ED}" type="presParOf" srcId="{F20D3B72-456D-4E49-B349-CCD269FF6D98}" destId="{74DDABEB-A9CE-4137-BEAE-7B9059A247A4}" srcOrd="0" destOrd="0" presId="urn:microsoft.com/office/officeart/2005/8/layout/cycle8"/>
    <dgm:cxn modelId="{7A73F945-B582-4FA6-BC6C-3E6529438CB7}" type="presParOf" srcId="{F20D3B72-456D-4E49-B349-CCD269FF6D98}" destId="{6653C696-EA23-431B-80B4-FBD11B5D065A}" srcOrd="1" destOrd="0" presId="urn:microsoft.com/office/officeart/2005/8/layout/cycle8"/>
    <dgm:cxn modelId="{744365F0-5487-4B99-BA2C-A813A2BFFE8C}" type="presParOf" srcId="{F20D3B72-456D-4E49-B349-CCD269FF6D98}" destId="{958362B1-8D38-41CC-BA82-F96F634F1BEB}" srcOrd="2" destOrd="0" presId="urn:microsoft.com/office/officeart/2005/8/layout/cycle8"/>
    <dgm:cxn modelId="{83309672-A0ED-4759-95F9-0067E8EBB343}" type="presParOf" srcId="{F20D3B72-456D-4E49-B349-CCD269FF6D98}" destId="{55B8FCA2-34F7-4972-9C9E-CC09E714FFCF}" srcOrd="3" destOrd="0" presId="urn:microsoft.com/office/officeart/2005/8/layout/cycle8"/>
    <dgm:cxn modelId="{77938BEF-FC5C-4AA8-89FD-6F32C342CEB5}" type="presParOf" srcId="{F20D3B72-456D-4E49-B349-CCD269FF6D98}" destId="{A6BC9174-288F-4A0E-9C7C-4E67F89B5923}" srcOrd="4" destOrd="0" presId="urn:microsoft.com/office/officeart/2005/8/layout/cycle8"/>
    <dgm:cxn modelId="{B820EF76-2F46-419D-987F-208EFECA7DEF}" type="presParOf" srcId="{F20D3B72-456D-4E49-B349-CCD269FF6D98}" destId="{8E6E4A35-88A1-4052-BBD3-3C69914098C5}" srcOrd="5" destOrd="0" presId="urn:microsoft.com/office/officeart/2005/8/layout/cycle8"/>
    <dgm:cxn modelId="{1EC07539-FE9A-4099-9EF1-A3FBAA9991E6}" type="presParOf" srcId="{F20D3B72-456D-4E49-B349-CCD269FF6D98}" destId="{03CA1A40-DBB2-44E2-92E7-F3B8899934BF}" srcOrd="6" destOrd="0" presId="urn:microsoft.com/office/officeart/2005/8/layout/cycle8"/>
    <dgm:cxn modelId="{53AB630A-CE58-4BEF-A1F6-BF4E56AC0BBC}" type="presParOf" srcId="{F20D3B72-456D-4E49-B349-CCD269FF6D98}" destId="{C96AB238-EC8C-4E4C-A764-32AB730072F2}" srcOrd="7" destOrd="0" presId="urn:microsoft.com/office/officeart/2005/8/layout/cycle8"/>
    <dgm:cxn modelId="{04AD4769-9134-4EA2-AC60-929C031D1ACD}" type="presParOf" srcId="{F20D3B72-456D-4E49-B349-CCD269FF6D98}" destId="{2F483CBD-A9B6-4E64-ACC4-E70BF97CB2AE}" srcOrd="8" destOrd="0" presId="urn:microsoft.com/office/officeart/2005/8/layout/cycle8"/>
    <dgm:cxn modelId="{637AA6B8-F8FB-4CD3-B9D8-A99408A461ED}" type="presParOf" srcId="{F20D3B72-456D-4E49-B349-CCD269FF6D98}" destId="{E51D1E00-1BC6-43F5-A3C4-8136E7E208EB}" srcOrd="9" destOrd="0" presId="urn:microsoft.com/office/officeart/2005/8/layout/cycle8"/>
    <dgm:cxn modelId="{0DC11F5B-4E78-4016-B7D9-C1BF2CC77E4A}" type="presParOf" srcId="{F20D3B72-456D-4E49-B349-CCD269FF6D98}" destId="{763618C2-E2A6-4EF5-9483-65E463A5A0F0}" srcOrd="10" destOrd="0" presId="urn:microsoft.com/office/officeart/2005/8/layout/cycle8"/>
    <dgm:cxn modelId="{3F7ABC18-0111-40D2-8D66-9458EE1A42D2}" type="presParOf" srcId="{F20D3B72-456D-4E49-B349-CCD269FF6D98}" destId="{FCB47292-1DF8-40C9-BCB3-F10A23A9BDCA}" srcOrd="11" destOrd="0" presId="urn:microsoft.com/office/officeart/2005/8/layout/cycle8"/>
    <dgm:cxn modelId="{4880976A-BA16-40C9-B35F-24C371E23BDA}" type="presParOf" srcId="{F20D3B72-456D-4E49-B349-CCD269FF6D98}" destId="{9F353D6C-62F0-4E6D-96B9-C350590CB26A}" srcOrd="12" destOrd="0" presId="urn:microsoft.com/office/officeart/2005/8/layout/cycle8"/>
    <dgm:cxn modelId="{51B95059-765B-4B74-A5E5-9F9A9AA7D23B}" type="presParOf" srcId="{F20D3B72-456D-4E49-B349-CCD269FF6D98}" destId="{7B3F596D-E5BD-416D-AF34-8D00CDE60205}" srcOrd="13" destOrd="0" presId="urn:microsoft.com/office/officeart/2005/8/layout/cycle8"/>
    <dgm:cxn modelId="{83FBD681-8606-40A4-B67D-3069B4EC6D92}" type="presParOf" srcId="{F20D3B72-456D-4E49-B349-CCD269FF6D98}" destId="{661296C6-A0B2-46AB-9A45-6640BAC19E09}"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299D27A-BE0A-470C-8CC3-9715070D3C4F}"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GB"/>
        </a:p>
      </dgm:t>
    </dgm:pt>
    <dgm:pt modelId="{8E619425-1DE5-4CED-8AA0-6B8FC90AC5D4}">
      <dgm:prSet phldrT="[Text]"/>
      <dgm:spPr/>
      <dgm:t>
        <a:bodyPr/>
        <a:lstStyle/>
        <a:p>
          <a:endParaRPr lang="en-GB" dirty="0"/>
        </a:p>
      </dgm:t>
    </dgm:pt>
    <dgm:pt modelId="{F5590305-DBEF-486C-805D-141CE0302663}" type="parTrans" cxnId="{C792E9FF-CFCE-4A10-8288-AECFAFC46944}">
      <dgm:prSet/>
      <dgm:spPr/>
      <dgm:t>
        <a:bodyPr/>
        <a:lstStyle/>
        <a:p>
          <a:endParaRPr lang="en-GB"/>
        </a:p>
      </dgm:t>
    </dgm:pt>
    <dgm:pt modelId="{F23DD775-E709-4B37-AB91-EC47173F0C4A}" type="sibTrans" cxnId="{C792E9FF-CFCE-4A10-8288-AECFAFC46944}">
      <dgm:prSet/>
      <dgm:spPr/>
      <dgm:t>
        <a:bodyPr/>
        <a:lstStyle/>
        <a:p>
          <a:endParaRPr lang="en-GB"/>
        </a:p>
      </dgm:t>
    </dgm:pt>
    <dgm:pt modelId="{86879346-DCBB-44AC-84AE-C98356E479BB}">
      <dgm:prSet phldrT="[Text]"/>
      <dgm:spPr/>
      <dgm:t>
        <a:bodyPr/>
        <a:lstStyle/>
        <a:p>
          <a:r>
            <a:rPr lang="en-GB" dirty="0" smtClean="0"/>
            <a:t>…….</a:t>
          </a:r>
          <a:endParaRPr lang="en-GB" dirty="0"/>
        </a:p>
      </dgm:t>
    </dgm:pt>
    <dgm:pt modelId="{1DC1ECE8-0523-4EDC-8CFE-C541231A430A}" type="parTrans" cxnId="{B0F7C3F6-0ACE-47B7-88F2-5A546922DB63}">
      <dgm:prSet/>
      <dgm:spPr/>
      <dgm:t>
        <a:bodyPr/>
        <a:lstStyle/>
        <a:p>
          <a:endParaRPr lang="en-GB"/>
        </a:p>
      </dgm:t>
    </dgm:pt>
    <dgm:pt modelId="{50158487-2BC5-4152-A274-17579C747F91}" type="sibTrans" cxnId="{B0F7C3F6-0ACE-47B7-88F2-5A546922DB63}">
      <dgm:prSet/>
      <dgm:spPr/>
      <dgm:t>
        <a:bodyPr/>
        <a:lstStyle/>
        <a:p>
          <a:endParaRPr lang="en-GB"/>
        </a:p>
      </dgm:t>
    </dgm:pt>
    <dgm:pt modelId="{2B85E717-4166-43DB-B313-EFC098153010}">
      <dgm:prSet phldrT="[Text]"/>
      <dgm:spPr/>
      <dgm:t>
        <a:bodyPr/>
        <a:lstStyle/>
        <a:p>
          <a:r>
            <a:rPr lang="en-GB" dirty="0" smtClean="0"/>
            <a:t>……………….</a:t>
          </a:r>
          <a:endParaRPr lang="en-GB" dirty="0"/>
        </a:p>
      </dgm:t>
    </dgm:pt>
    <dgm:pt modelId="{605B169A-A1FF-4CFB-935C-53A039D0588E}" type="parTrans" cxnId="{2FCD5C62-0859-46BD-BFFD-477CC958F1FE}">
      <dgm:prSet/>
      <dgm:spPr/>
      <dgm:t>
        <a:bodyPr/>
        <a:lstStyle/>
        <a:p>
          <a:endParaRPr lang="en-GB"/>
        </a:p>
      </dgm:t>
    </dgm:pt>
    <dgm:pt modelId="{5A9CC2C3-4B5D-44E9-BD34-10416DBE2A86}" type="sibTrans" cxnId="{2FCD5C62-0859-46BD-BFFD-477CC958F1FE}">
      <dgm:prSet/>
      <dgm:spPr/>
      <dgm:t>
        <a:bodyPr/>
        <a:lstStyle/>
        <a:p>
          <a:endParaRPr lang="en-GB"/>
        </a:p>
      </dgm:t>
    </dgm:pt>
    <dgm:pt modelId="{C4435756-22B7-4EBF-839C-14C1A75EA3F8}">
      <dgm:prSet phldrT="[Text]"/>
      <dgm:spPr/>
      <dgm:t>
        <a:bodyPr/>
        <a:lstStyle/>
        <a:p>
          <a:endParaRPr lang="en-GB" dirty="0"/>
        </a:p>
      </dgm:t>
    </dgm:pt>
    <dgm:pt modelId="{33A863D2-D9E6-4D01-A896-628F844DECED}" type="parTrans" cxnId="{69983323-EADD-49F0-A9CB-F74DEC3924AD}">
      <dgm:prSet/>
      <dgm:spPr/>
      <dgm:t>
        <a:bodyPr/>
        <a:lstStyle/>
        <a:p>
          <a:endParaRPr lang="en-GB"/>
        </a:p>
      </dgm:t>
    </dgm:pt>
    <dgm:pt modelId="{FE48D247-DF9B-442A-989F-52EDE9058F58}" type="sibTrans" cxnId="{69983323-EADD-49F0-A9CB-F74DEC3924AD}">
      <dgm:prSet/>
      <dgm:spPr/>
      <dgm:t>
        <a:bodyPr/>
        <a:lstStyle/>
        <a:p>
          <a:endParaRPr lang="en-GB"/>
        </a:p>
      </dgm:t>
    </dgm:pt>
    <dgm:pt modelId="{38B50662-0AC8-4477-8375-BCBD926C65A0}">
      <dgm:prSet phldrT="[Text]"/>
      <dgm:spPr/>
      <dgm:t>
        <a:bodyPr/>
        <a:lstStyle/>
        <a:p>
          <a:r>
            <a:rPr lang="en-GB" dirty="0" smtClean="0"/>
            <a:t>………..</a:t>
          </a:r>
          <a:endParaRPr lang="en-GB" dirty="0"/>
        </a:p>
      </dgm:t>
    </dgm:pt>
    <dgm:pt modelId="{27EBF77D-7491-4525-882B-74AE26D56E05}" type="parTrans" cxnId="{A3F3ED7D-7F63-4F57-9560-B106C989C635}">
      <dgm:prSet/>
      <dgm:spPr/>
      <dgm:t>
        <a:bodyPr/>
        <a:lstStyle/>
        <a:p>
          <a:endParaRPr lang="en-GB"/>
        </a:p>
      </dgm:t>
    </dgm:pt>
    <dgm:pt modelId="{8E235C46-5DFC-43D8-8A4D-9EC2D30BE2AD}" type="sibTrans" cxnId="{A3F3ED7D-7F63-4F57-9560-B106C989C635}">
      <dgm:prSet/>
      <dgm:spPr/>
      <dgm:t>
        <a:bodyPr/>
        <a:lstStyle/>
        <a:p>
          <a:endParaRPr lang="en-GB"/>
        </a:p>
      </dgm:t>
    </dgm:pt>
    <dgm:pt modelId="{5ED6E367-8709-4D71-A76F-3B658F3A0492}">
      <dgm:prSet phldrT="[Text]"/>
      <dgm:spPr/>
      <dgm:t>
        <a:bodyPr/>
        <a:lstStyle/>
        <a:p>
          <a:r>
            <a:rPr lang="en-GB" dirty="0" smtClean="0"/>
            <a:t>……</a:t>
          </a:r>
          <a:endParaRPr lang="en-GB" dirty="0"/>
        </a:p>
      </dgm:t>
    </dgm:pt>
    <dgm:pt modelId="{07BA9E3D-7667-416A-A68B-F9E382750C74}" type="parTrans" cxnId="{083828D9-E740-48FD-B4A9-C2961A56E018}">
      <dgm:prSet/>
      <dgm:spPr/>
      <dgm:t>
        <a:bodyPr/>
        <a:lstStyle/>
        <a:p>
          <a:endParaRPr lang="en-GB"/>
        </a:p>
      </dgm:t>
    </dgm:pt>
    <dgm:pt modelId="{B3B7431E-7D01-4F16-9152-96411A7B175C}" type="sibTrans" cxnId="{083828D9-E740-48FD-B4A9-C2961A56E018}">
      <dgm:prSet/>
      <dgm:spPr/>
      <dgm:t>
        <a:bodyPr/>
        <a:lstStyle/>
        <a:p>
          <a:endParaRPr lang="en-GB"/>
        </a:p>
      </dgm:t>
    </dgm:pt>
    <dgm:pt modelId="{ED1BA53E-78FF-486A-AD1B-A9B6FE0122E5}">
      <dgm:prSet phldrT="[Text]"/>
      <dgm:spPr/>
      <dgm:t>
        <a:bodyPr/>
        <a:lstStyle/>
        <a:p>
          <a:endParaRPr lang="en-GB" dirty="0"/>
        </a:p>
      </dgm:t>
    </dgm:pt>
    <dgm:pt modelId="{C6E4F274-E1C2-4CB2-A241-71F75F1A2AB7}" type="parTrans" cxnId="{F23CC00E-07B6-40BC-91C4-44C030B089E8}">
      <dgm:prSet/>
      <dgm:spPr/>
      <dgm:t>
        <a:bodyPr/>
        <a:lstStyle/>
        <a:p>
          <a:endParaRPr lang="en-GB"/>
        </a:p>
      </dgm:t>
    </dgm:pt>
    <dgm:pt modelId="{EE500EED-FA03-41AD-A98F-7803CE2464F5}" type="sibTrans" cxnId="{F23CC00E-07B6-40BC-91C4-44C030B089E8}">
      <dgm:prSet/>
      <dgm:spPr/>
      <dgm:t>
        <a:bodyPr/>
        <a:lstStyle/>
        <a:p>
          <a:endParaRPr lang="en-GB"/>
        </a:p>
      </dgm:t>
    </dgm:pt>
    <dgm:pt modelId="{33CE56D3-9AE6-42F8-97CE-5FBFBA3A1627}">
      <dgm:prSet phldrT="[Text]"/>
      <dgm:spPr/>
      <dgm:t>
        <a:bodyPr/>
        <a:lstStyle/>
        <a:p>
          <a:r>
            <a:rPr lang="en-GB" dirty="0" smtClean="0"/>
            <a:t>…………………..</a:t>
          </a:r>
          <a:endParaRPr lang="en-GB" dirty="0"/>
        </a:p>
      </dgm:t>
    </dgm:pt>
    <dgm:pt modelId="{6BD78BF3-3EFF-4B77-970E-4C2E6546D581}" type="parTrans" cxnId="{B82A1249-F76D-4C41-8A7F-8F495DC48F5F}">
      <dgm:prSet/>
      <dgm:spPr/>
      <dgm:t>
        <a:bodyPr/>
        <a:lstStyle/>
        <a:p>
          <a:endParaRPr lang="en-GB"/>
        </a:p>
      </dgm:t>
    </dgm:pt>
    <dgm:pt modelId="{E31A78D2-4CDD-4710-A569-421E17EEF688}" type="sibTrans" cxnId="{B82A1249-F76D-4C41-8A7F-8F495DC48F5F}">
      <dgm:prSet/>
      <dgm:spPr/>
      <dgm:t>
        <a:bodyPr/>
        <a:lstStyle/>
        <a:p>
          <a:endParaRPr lang="en-GB"/>
        </a:p>
      </dgm:t>
    </dgm:pt>
    <dgm:pt modelId="{84B9F8E3-EEFD-4876-94CF-7788D25CF98A}">
      <dgm:prSet phldrT="[Text]"/>
      <dgm:spPr/>
      <dgm:t>
        <a:bodyPr/>
        <a:lstStyle/>
        <a:p>
          <a:r>
            <a:rPr lang="en-GB" dirty="0" smtClean="0"/>
            <a:t>……………</a:t>
          </a:r>
          <a:endParaRPr lang="en-GB" dirty="0"/>
        </a:p>
      </dgm:t>
    </dgm:pt>
    <dgm:pt modelId="{97D3AB28-AD96-4C60-8D3A-267842943C22}" type="parTrans" cxnId="{248E0D42-774F-4206-A9A2-AA38DCA5C61B}">
      <dgm:prSet/>
      <dgm:spPr/>
      <dgm:t>
        <a:bodyPr/>
        <a:lstStyle/>
        <a:p>
          <a:endParaRPr lang="en-GB"/>
        </a:p>
      </dgm:t>
    </dgm:pt>
    <dgm:pt modelId="{33CD7990-63BD-4448-9A76-E847749CE614}" type="sibTrans" cxnId="{248E0D42-774F-4206-A9A2-AA38DCA5C61B}">
      <dgm:prSet/>
      <dgm:spPr/>
      <dgm:t>
        <a:bodyPr/>
        <a:lstStyle/>
        <a:p>
          <a:endParaRPr lang="en-GB"/>
        </a:p>
      </dgm:t>
    </dgm:pt>
    <dgm:pt modelId="{E0B34835-703F-476B-92C9-87C3B7742722}" type="pres">
      <dgm:prSet presAssocID="{A299D27A-BE0A-470C-8CC3-9715070D3C4F}" presName="linearFlow" presStyleCnt="0">
        <dgm:presLayoutVars>
          <dgm:dir/>
          <dgm:animLvl val="lvl"/>
          <dgm:resizeHandles val="exact"/>
        </dgm:presLayoutVars>
      </dgm:prSet>
      <dgm:spPr/>
      <dgm:t>
        <a:bodyPr/>
        <a:lstStyle/>
        <a:p>
          <a:endParaRPr lang="en-GB"/>
        </a:p>
      </dgm:t>
    </dgm:pt>
    <dgm:pt modelId="{79087961-31C2-4716-9256-60DD23959898}" type="pres">
      <dgm:prSet presAssocID="{8E619425-1DE5-4CED-8AA0-6B8FC90AC5D4}" presName="composite" presStyleCnt="0"/>
      <dgm:spPr/>
    </dgm:pt>
    <dgm:pt modelId="{51C6ACB7-B8A6-4318-B8B1-89FF1342FF4C}" type="pres">
      <dgm:prSet presAssocID="{8E619425-1DE5-4CED-8AA0-6B8FC90AC5D4}" presName="parentText" presStyleLbl="alignNode1" presStyleIdx="0" presStyleCnt="3">
        <dgm:presLayoutVars>
          <dgm:chMax val="1"/>
          <dgm:bulletEnabled val="1"/>
        </dgm:presLayoutVars>
      </dgm:prSet>
      <dgm:spPr/>
      <dgm:t>
        <a:bodyPr/>
        <a:lstStyle/>
        <a:p>
          <a:endParaRPr lang="en-GB"/>
        </a:p>
      </dgm:t>
    </dgm:pt>
    <dgm:pt modelId="{42FF6E7B-19DD-49F5-83D9-735240750057}" type="pres">
      <dgm:prSet presAssocID="{8E619425-1DE5-4CED-8AA0-6B8FC90AC5D4}" presName="descendantText" presStyleLbl="alignAcc1" presStyleIdx="0" presStyleCnt="3">
        <dgm:presLayoutVars>
          <dgm:bulletEnabled val="1"/>
        </dgm:presLayoutVars>
      </dgm:prSet>
      <dgm:spPr/>
      <dgm:t>
        <a:bodyPr/>
        <a:lstStyle/>
        <a:p>
          <a:endParaRPr lang="en-GB"/>
        </a:p>
      </dgm:t>
    </dgm:pt>
    <dgm:pt modelId="{1BB06D8E-9E47-4837-A364-8C07685EB91A}" type="pres">
      <dgm:prSet presAssocID="{F23DD775-E709-4B37-AB91-EC47173F0C4A}" presName="sp" presStyleCnt="0"/>
      <dgm:spPr/>
    </dgm:pt>
    <dgm:pt modelId="{5426382C-963C-41D9-9C21-B040C8FA4CDE}" type="pres">
      <dgm:prSet presAssocID="{C4435756-22B7-4EBF-839C-14C1A75EA3F8}" presName="composite" presStyleCnt="0"/>
      <dgm:spPr/>
    </dgm:pt>
    <dgm:pt modelId="{7D3A23A9-5C21-46B5-BDAD-7AAD11785B2F}" type="pres">
      <dgm:prSet presAssocID="{C4435756-22B7-4EBF-839C-14C1A75EA3F8}" presName="parentText" presStyleLbl="alignNode1" presStyleIdx="1" presStyleCnt="3">
        <dgm:presLayoutVars>
          <dgm:chMax val="1"/>
          <dgm:bulletEnabled val="1"/>
        </dgm:presLayoutVars>
      </dgm:prSet>
      <dgm:spPr/>
      <dgm:t>
        <a:bodyPr/>
        <a:lstStyle/>
        <a:p>
          <a:endParaRPr lang="en-GB"/>
        </a:p>
      </dgm:t>
    </dgm:pt>
    <dgm:pt modelId="{EED69A60-FDD8-4C8A-878D-86E909A57DB1}" type="pres">
      <dgm:prSet presAssocID="{C4435756-22B7-4EBF-839C-14C1A75EA3F8}" presName="descendantText" presStyleLbl="alignAcc1" presStyleIdx="1" presStyleCnt="3">
        <dgm:presLayoutVars>
          <dgm:bulletEnabled val="1"/>
        </dgm:presLayoutVars>
      </dgm:prSet>
      <dgm:spPr/>
      <dgm:t>
        <a:bodyPr/>
        <a:lstStyle/>
        <a:p>
          <a:endParaRPr lang="en-GB"/>
        </a:p>
      </dgm:t>
    </dgm:pt>
    <dgm:pt modelId="{32C0D153-5B6C-4017-8281-75E48F4433BA}" type="pres">
      <dgm:prSet presAssocID="{FE48D247-DF9B-442A-989F-52EDE9058F58}" presName="sp" presStyleCnt="0"/>
      <dgm:spPr/>
    </dgm:pt>
    <dgm:pt modelId="{2D3CDEEA-7273-4D70-ACC3-61F4FB5B1574}" type="pres">
      <dgm:prSet presAssocID="{ED1BA53E-78FF-486A-AD1B-A9B6FE0122E5}" presName="composite" presStyleCnt="0"/>
      <dgm:spPr/>
    </dgm:pt>
    <dgm:pt modelId="{D9E5E6ED-985D-42BA-AF4B-C61CB9EC6FF4}" type="pres">
      <dgm:prSet presAssocID="{ED1BA53E-78FF-486A-AD1B-A9B6FE0122E5}" presName="parentText" presStyleLbl="alignNode1" presStyleIdx="2" presStyleCnt="3">
        <dgm:presLayoutVars>
          <dgm:chMax val="1"/>
          <dgm:bulletEnabled val="1"/>
        </dgm:presLayoutVars>
      </dgm:prSet>
      <dgm:spPr/>
      <dgm:t>
        <a:bodyPr/>
        <a:lstStyle/>
        <a:p>
          <a:endParaRPr lang="en-GB"/>
        </a:p>
      </dgm:t>
    </dgm:pt>
    <dgm:pt modelId="{C0290A78-5C68-4C25-9062-60C8F9F0C9E7}" type="pres">
      <dgm:prSet presAssocID="{ED1BA53E-78FF-486A-AD1B-A9B6FE0122E5}" presName="descendantText" presStyleLbl="alignAcc1" presStyleIdx="2" presStyleCnt="3">
        <dgm:presLayoutVars>
          <dgm:bulletEnabled val="1"/>
        </dgm:presLayoutVars>
      </dgm:prSet>
      <dgm:spPr/>
      <dgm:t>
        <a:bodyPr/>
        <a:lstStyle/>
        <a:p>
          <a:endParaRPr lang="en-GB"/>
        </a:p>
      </dgm:t>
    </dgm:pt>
  </dgm:ptLst>
  <dgm:cxnLst>
    <dgm:cxn modelId="{69983323-EADD-49F0-A9CB-F74DEC3924AD}" srcId="{A299D27A-BE0A-470C-8CC3-9715070D3C4F}" destId="{C4435756-22B7-4EBF-839C-14C1A75EA3F8}" srcOrd="1" destOrd="0" parTransId="{33A863D2-D9E6-4D01-A896-628F844DECED}" sibTransId="{FE48D247-DF9B-442A-989F-52EDE9058F58}"/>
    <dgm:cxn modelId="{2BF6B4F3-B18E-40E5-AC68-F8F08FAFE26F}" type="presOf" srcId="{8E619425-1DE5-4CED-8AA0-6B8FC90AC5D4}" destId="{51C6ACB7-B8A6-4318-B8B1-89FF1342FF4C}" srcOrd="0" destOrd="0" presId="urn:microsoft.com/office/officeart/2005/8/layout/chevron2"/>
    <dgm:cxn modelId="{F3848E49-67D5-4155-8923-83F49722CECB}" type="presOf" srcId="{38B50662-0AC8-4477-8375-BCBD926C65A0}" destId="{EED69A60-FDD8-4C8A-878D-86E909A57DB1}" srcOrd="0" destOrd="0" presId="urn:microsoft.com/office/officeart/2005/8/layout/chevron2"/>
    <dgm:cxn modelId="{A3F3ED7D-7F63-4F57-9560-B106C989C635}" srcId="{C4435756-22B7-4EBF-839C-14C1A75EA3F8}" destId="{38B50662-0AC8-4477-8375-BCBD926C65A0}" srcOrd="0" destOrd="0" parTransId="{27EBF77D-7491-4525-882B-74AE26D56E05}" sibTransId="{8E235C46-5DFC-43D8-8A4D-9EC2D30BE2AD}"/>
    <dgm:cxn modelId="{2FCD5C62-0859-46BD-BFFD-477CC958F1FE}" srcId="{8E619425-1DE5-4CED-8AA0-6B8FC90AC5D4}" destId="{2B85E717-4166-43DB-B313-EFC098153010}" srcOrd="1" destOrd="0" parTransId="{605B169A-A1FF-4CFB-935C-53A039D0588E}" sibTransId="{5A9CC2C3-4B5D-44E9-BD34-10416DBE2A86}"/>
    <dgm:cxn modelId="{3B26554D-4451-4B6A-A12F-F0797A180A19}" type="presOf" srcId="{5ED6E367-8709-4D71-A76F-3B658F3A0492}" destId="{EED69A60-FDD8-4C8A-878D-86E909A57DB1}" srcOrd="0" destOrd="1" presId="urn:microsoft.com/office/officeart/2005/8/layout/chevron2"/>
    <dgm:cxn modelId="{7D390AFC-B73E-4EB5-B240-6F09D97F8648}" type="presOf" srcId="{ED1BA53E-78FF-486A-AD1B-A9B6FE0122E5}" destId="{D9E5E6ED-985D-42BA-AF4B-C61CB9EC6FF4}" srcOrd="0" destOrd="0" presId="urn:microsoft.com/office/officeart/2005/8/layout/chevron2"/>
    <dgm:cxn modelId="{248E0D42-774F-4206-A9A2-AA38DCA5C61B}" srcId="{ED1BA53E-78FF-486A-AD1B-A9B6FE0122E5}" destId="{84B9F8E3-EEFD-4876-94CF-7788D25CF98A}" srcOrd="1" destOrd="0" parTransId="{97D3AB28-AD96-4C60-8D3A-267842943C22}" sibTransId="{33CD7990-63BD-4448-9A76-E847749CE614}"/>
    <dgm:cxn modelId="{9227C965-2BD6-47E5-A8F3-9E7ECA646187}" type="presOf" srcId="{A299D27A-BE0A-470C-8CC3-9715070D3C4F}" destId="{E0B34835-703F-476B-92C9-87C3B7742722}" srcOrd="0" destOrd="0" presId="urn:microsoft.com/office/officeart/2005/8/layout/chevron2"/>
    <dgm:cxn modelId="{C68715A0-82C5-4BA6-9B5C-D5F26F9DFD4A}" type="presOf" srcId="{33CE56D3-9AE6-42F8-97CE-5FBFBA3A1627}" destId="{C0290A78-5C68-4C25-9062-60C8F9F0C9E7}" srcOrd="0" destOrd="0" presId="urn:microsoft.com/office/officeart/2005/8/layout/chevron2"/>
    <dgm:cxn modelId="{5B33149B-A166-4589-A7E8-92E5D9F72B1B}" type="presOf" srcId="{86879346-DCBB-44AC-84AE-C98356E479BB}" destId="{42FF6E7B-19DD-49F5-83D9-735240750057}" srcOrd="0" destOrd="0" presId="urn:microsoft.com/office/officeart/2005/8/layout/chevron2"/>
    <dgm:cxn modelId="{B82A1249-F76D-4C41-8A7F-8F495DC48F5F}" srcId="{ED1BA53E-78FF-486A-AD1B-A9B6FE0122E5}" destId="{33CE56D3-9AE6-42F8-97CE-5FBFBA3A1627}" srcOrd="0" destOrd="0" parTransId="{6BD78BF3-3EFF-4B77-970E-4C2E6546D581}" sibTransId="{E31A78D2-4CDD-4710-A569-421E17EEF688}"/>
    <dgm:cxn modelId="{8F12B4FC-77B1-467F-A3B5-CB92C995E4A6}" type="presOf" srcId="{2B85E717-4166-43DB-B313-EFC098153010}" destId="{42FF6E7B-19DD-49F5-83D9-735240750057}" srcOrd="0" destOrd="1" presId="urn:microsoft.com/office/officeart/2005/8/layout/chevron2"/>
    <dgm:cxn modelId="{C792E9FF-CFCE-4A10-8288-AECFAFC46944}" srcId="{A299D27A-BE0A-470C-8CC3-9715070D3C4F}" destId="{8E619425-1DE5-4CED-8AA0-6B8FC90AC5D4}" srcOrd="0" destOrd="0" parTransId="{F5590305-DBEF-486C-805D-141CE0302663}" sibTransId="{F23DD775-E709-4B37-AB91-EC47173F0C4A}"/>
    <dgm:cxn modelId="{D2787227-A764-43CE-A792-E9B984AD1021}" type="presOf" srcId="{C4435756-22B7-4EBF-839C-14C1A75EA3F8}" destId="{7D3A23A9-5C21-46B5-BDAD-7AAD11785B2F}" srcOrd="0" destOrd="0" presId="urn:microsoft.com/office/officeart/2005/8/layout/chevron2"/>
    <dgm:cxn modelId="{7C55AEAB-4CEC-4EE0-9A67-03D19EF0BBA6}" type="presOf" srcId="{84B9F8E3-EEFD-4876-94CF-7788D25CF98A}" destId="{C0290A78-5C68-4C25-9062-60C8F9F0C9E7}" srcOrd="0" destOrd="1" presId="urn:microsoft.com/office/officeart/2005/8/layout/chevron2"/>
    <dgm:cxn modelId="{B0F7C3F6-0ACE-47B7-88F2-5A546922DB63}" srcId="{8E619425-1DE5-4CED-8AA0-6B8FC90AC5D4}" destId="{86879346-DCBB-44AC-84AE-C98356E479BB}" srcOrd="0" destOrd="0" parTransId="{1DC1ECE8-0523-4EDC-8CFE-C541231A430A}" sibTransId="{50158487-2BC5-4152-A274-17579C747F91}"/>
    <dgm:cxn modelId="{083828D9-E740-48FD-B4A9-C2961A56E018}" srcId="{C4435756-22B7-4EBF-839C-14C1A75EA3F8}" destId="{5ED6E367-8709-4D71-A76F-3B658F3A0492}" srcOrd="1" destOrd="0" parTransId="{07BA9E3D-7667-416A-A68B-F9E382750C74}" sibTransId="{B3B7431E-7D01-4F16-9152-96411A7B175C}"/>
    <dgm:cxn modelId="{F23CC00E-07B6-40BC-91C4-44C030B089E8}" srcId="{A299D27A-BE0A-470C-8CC3-9715070D3C4F}" destId="{ED1BA53E-78FF-486A-AD1B-A9B6FE0122E5}" srcOrd="2" destOrd="0" parTransId="{C6E4F274-E1C2-4CB2-A241-71F75F1A2AB7}" sibTransId="{EE500EED-FA03-41AD-A98F-7803CE2464F5}"/>
    <dgm:cxn modelId="{2D1ADC32-025E-499B-82DF-9E153D515D24}" type="presParOf" srcId="{E0B34835-703F-476B-92C9-87C3B7742722}" destId="{79087961-31C2-4716-9256-60DD23959898}" srcOrd="0" destOrd="0" presId="urn:microsoft.com/office/officeart/2005/8/layout/chevron2"/>
    <dgm:cxn modelId="{2F11C77B-033D-45FE-886B-80368E253144}" type="presParOf" srcId="{79087961-31C2-4716-9256-60DD23959898}" destId="{51C6ACB7-B8A6-4318-B8B1-89FF1342FF4C}" srcOrd="0" destOrd="0" presId="urn:microsoft.com/office/officeart/2005/8/layout/chevron2"/>
    <dgm:cxn modelId="{A0A38585-B27A-48E0-86A2-8A94400F3F08}" type="presParOf" srcId="{79087961-31C2-4716-9256-60DD23959898}" destId="{42FF6E7B-19DD-49F5-83D9-735240750057}" srcOrd="1" destOrd="0" presId="urn:microsoft.com/office/officeart/2005/8/layout/chevron2"/>
    <dgm:cxn modelId="{77BB1515-AAEA-4B31-A781-EFDFA4C74ED9}" type="presParOf" srcId="{E0B34835-703F-476B-92C9-87C3B7742722}" destId="{1BB06D8E-9E47-4837-A364-8C07685EB91A}" srcOrd="1" destOrd="0" presId="urn:microsoft.com/office/officeart/2005/8/layout/chevron2"/>
    <dgm:cxn modelId="{E39A0FD2-36E6-4F65-A457-A6AFD6074BFC}" type="presParOf" srcId="{E0B34835-703F-476B-92C9-87C3B7742722}" destId="{5426382C-963C-41D9-9C21-B040C8FA4CDE}" srcOrd="2" destOrd="0" presId="urn:microsoft.com/office/officeart/2005/8/layout/chevron2"/>
    <dgm:cxn modelId="{E6C2482D-9E41-4BA6-AA00-AE16C307AC1F}" type="presParOf" srcId="{5426382C-963C-41D9-9C21-B040C8FA4CDE}" destId="{7D3A23A9-5C21-46B5-BDAD-7AAD11785B2F}" srcOrd="0" destOrd="0" presId="urn:microsoft.com/office/officeart/2005/8/layout/chevron2"/>
    <dgm:cxn modelId="{4F66D02E-85C7-4EDA-9ADC-9D976E753B23}" type="presParOf" srcId="{5426382C-963C-41D9-9C21-B040C8FA4CDE}" destId="{EED69A60-FDD8-4C8A-878D-86E909A57DB1}" srcOrd="1" destOrd="0" presId="urn:microsoft.com/office/officeart/2005/8/layout/chevron2"/>
    <dgm:cxn modelId="{9D664B39-680E-4FA0-96C7-BE24199A9890}" type="presParOf" srcId="{E0B34835-703F-476B-92C9-87C3B7742722}" destId="{32C0D153-5B6C-4017-8281-75E48F4433BA}" srcOrd="3" destOrd="0" presId="urn:microsoft.com/office/officeart/2005/8/layout/chevron2"/>
    <dgm:cxn modelId="{0395E1C3-FB8A-4C0C-B512-496C997FE354}" type="presParOf" srcId="{E0B34835-703F-476B-92C9-87C3B7742722}" destId="{2D3CDEEA-7273-4D70-ACC3-61F4FB5B1574}" srcOrd="4" destOrd="0" presId="urn:microsoft.com/office/officeart/2005/8/layout/chevron2"/>
    <dgm:cxn modelId="{CE9A4C81-A69C-4D76-9496-9EC6F5D6D92F}" type="presParOf" srcId="{2D3CDEEA-7273-4D70-ACC3-61F4FB5B1574}" destId="{D9E5E6ED-985D-42BA-AF4B-C61CB9EC6FF4}" srcOrd="0" destOrd="0" presId="urn:microsoft.com/office/officeart/2005/8/layout/chevron2"/>
    <dgm:cxn modelId="{4C656170-3A3A-4CAD-AB7F-3F361248BB81}" type="presParOf" srcId="{2D3CDEEA-7273-4D70-ACC3-61F4FB5B1574}" destId="{C0290A78-5C68-4C25-9062-60C8F9F0C9E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EF86F3-B3B5-4C97-91FC-DA3CDBD5304C}" type="doc">
      <dgm:prSet loTypeId="urn:microsoft.com/office/officeart/2005/8/layout/funnel1" loCatId="relationship" qsTypeId="urn:microsoft.com/office/officeart/2005/8/quickstyle/simple1" qsCatId="simple" csTypeId="urn:microsoft.com/office/officeart/2005/8/colors/colorful1" csCatId="colorful" phldr="1"/>
      <dgm:spPr/>
      <dgm:t>
        <a:bodyPr/>
        <a:lstStyle/>
        <a:p>
          <a:endParaRPr lang="en-GB"/>
        </a:p>
      </dgm:t>
    </dgm:pt>
    <dgm:pt modelId="{8E19AF91-D9FF-4877-ADC9-C3B19228D172}">
      <dgm:prSet phldrT="[Text]"/>
      <dgm:spPr/>
      <dgm:t>
        <a:bodyPr/>
        <a:lstStyle/>
        <a:p>
          <a:r>
            <a:rPr lang="en-GB" dirty="0" smtClean="0"/>
            <a:t>1</a:t>
          </a:r>
          <a:endParaRPr lang="en-GB" dirty="0"/>
        </a:p>
      </dgm:t>
    </dgm:pt>
    <dgm:pt modelId="{AED465D1-531D-49A3-BE66-78E153724B0D}" type="parTrans" cxnId="{3012AE20-4D0E-4F81-8DE1-20754A1969F4}">
      <dgm:prSet/>
      <dgm:spPr/>
      <dgm:t>
        <a:bodyPr/>
        <a:lstStyle/>
        <a:p>
          <a:endParaRPr lang="en-GB"/>
        </a:p>
      </dgm:t>
    </dgm:pt>
    <dgm:pt modelId="{D84B9412-87D2-47BB-B149-9156C2A46B71}" type="sibTrans" cxnId="{3012AE20-4D0E-4F81-8DE1-20754A1969F4}">
      <dgm:prSet/>
      <dgm:spPr/>
      <dgm:t>
        <a:bodyPr/>
        <a:lstStyle/>
        <a:p>
          <a:endParaRPr lang="en-GB"/>
        </a:p>
      </dgm:t>
    </dgm:pt>
    <dgm:pt modelId="{3A5BB897-593E-457A-BBDF-DDF9E0D7A566}">
      <dgm:prSet phldrT="[Text]"/>
      <dgm:spPr/>
      <dgm:t>
        <a:bodyPr/>
        <a:lstStyle/>
        <a:p>
          <a:r>
            <a:rPr lang="en-GB" dirty="0" smtClean="0"/>
            <a:t>2</a:t>
          </a:r>
          <a:endParaRPr lang="en-GB" dirty="0"/>
        </a:p>
      </dgm:t>
    </dgm:pt>
    <dgm:pt modelId="{10F7614F-51F8-4C87-9104-6249A189E5C9}" type="parTrans" cxnId="{29D48607-D28E-4B9B-B9B9-6EF20FC714FC}">
      <dgm:prSet/>
      <dgm:spPr/>
      <dgm:t>
        <a:bodyPr/>
        <a:lstStyle/>
        <a:p>
          <a:endParaRPr lang="en-GB"/>
        </a:p>
      </dgm:t>
    </dgm:pt>
    <dgm:pt modelId="{F566EA41-07FC-4E50-A13D-092F9770B09A}" type="sibTrans" cxnId="{29D48607-D28E-4B9B-B9B9-6EF20FC714FC}">
      <dgm:prSet/>
      <dgm:spPr/>
      <dgm:t>
        <a:bodyPr/>
        <a:lstStyle/>
        <a:p>
          <a:endParaRPr lang="en-GB"/>
        </a:p>
      </dgm:t>
    </dgm:pt>
    <dgm:pt modelId="{EF7CAC48-EC4C-444B-81F6-D8F4AD2702FB}">
      <dgm:prSet phldrT="[Text]"/>
      <dgm:spPr/>
      <dgm:t>
        <a:bodyPr/>
        <a:lstStyle/>
        <a:p>
          <a:r>
            <a:rPr lang="en-GB" dirty="0" smtClean="0"/>
            <a:t>3</a:t>
          </a:r>
          <a:endParaRPr lang="en-GB" dirty="0"/>
        </a:p>
      </dgm:t>
    </dgm:pt>
    <dgm:pt modelId="{40CBE4BE-94AC-4342-B783-F6405A17C24C}" type="parTrans" cxnId="{69E22369-A872-45CE-B2C9-C08E47FAAFF2}">
      <dgm:prSet/>
      <dgm:spPr/>
      <dgm:t>
        <a:bodyPr/>
        <a:lstStyle/>
        <a:p>
          <a:endParaRPr lang="en-GB"/>
        </a:p>
      </dgm:t>
    </dgm:pt>
    <dgm:pt modelId="{112F8608-A1EF-4CA5-A8E4-6A1CFBD57CCD}" type="sibTrans" cxnId="{69E22369-A872-45CE-B2C9-C08E47FAAFF2}">
      <dgm:prSet/>
      <dgm:spPr/>
      <dgm:t>
        <a:bodyPr/>
        <a:lstStyle/>
        <a:p>
          <a:endParaRPr lang="en-GB"/>
        </a:p>
      </dgm:t>
    </dgm:pt>
    <dgm:pt modelId="{7AB5CAB5-B0A3-4191-9FA3-23D0D73A8C70}">
      <dgm:prSet phldrT="[Text]"/>
      <dgm:spPr/>
      <dgm:t>
        <a:bodyPr/>
        <a:lstStyle/>
        <a:p>
          <a:r>
            <a:rPr lang="en-GB" b="1" dirty="0" smtClean="0"/>
            <a:t>Teacher uses information elicited</a:t>
          </a:r>
          <a:endParaRPr lang="en-GB" b="1" dirty="0"/>
        </a:p>
      </dgm:t>
    </dgm:pt>
    <dgm:pt modelId="{159EC3ED-B432-4B02-9483-6325B2392906}" type="parTrans" cxnId="{7F951E26-0A1B-4E16-9363-810E45A65760}">
      <dgm:prSet/>
      <dgm:spPr/>
      <dgm:t>
        <a:bodyPr/>
        <a:lstStyle/>
        <a:p>
          <a:endParaRPr lang="en-GB"/>
        </a:p>
      </dgm:t>
    </dgm:pt>
    <dgm:pt modelId="{36892C4A-7453-4BC6-ADFC-7A974D5B7F46}" type="sibTrans" cxnId="{7F951E26-0A1B-4E16-9363-810E45A65760}">
      <dgm:prSet/>
      <dgm:spPr/>
      <dgm:t>
        <a:bodyPr/>
        <a:lstStyle/>
        <a:p>
          <a:endParaRPr lang="en-GB"/>
        </a:p>
      </dgm:t>
    </dgm:pt>
    <dgm:pt modelId="{8C01CB55-B681-4EC7-9E4B-4B18F6E276D6}" type="pres">
      <dgm:prSet presAssocID="{0CEF86F3-B3B5-4C97-91FC-DA3CDBD5304C}" presName="Name0" presStyleCnt="0">
        <dgm:presLayoutVars>
          <dgm:chMax val="4"/>
          <dgm:resizeHandles val="exact"/>
        </dgm:presLayoutVars>
      </dgm:prSet>
      <dgm:spPr/>
      <dgm:t>
        <a:bodyPr/>
        <a:lstStyle/>
        <a:p>
          <a:endParaRPr lang="en-GB"/>
        </a:p>
      </dgm:t>
    </dgm:pt>
    <dgm:pt modelId="{E446D4E9-6329-4FFB-9FE7-866CE0E6601C}" type="pres">
      <dgm:prSet presAssocID="{0CEF86F3-B3B5-4C97-91FC-DA3CDBD5304C}" presName="ellipse" presStyleLbl="trBgShp" presStyleIdx="0" presStyleCnt="1"/>
      <dgm:spPr/>
      <dgm:t>
        <a:bodyPr/>
        <a:lstStyle/>
        <a:p>
          <a:endParaRPr lang="en-GB"/>
        </a:p>
      </dgm:t>
    </dgm:pt>
    <dgm:pt modelId="{6B14ABDB-A928-4ACF-B4AF-D5A107F16641}" type="pres">
      <dgm:prSet presAssocID="{0CEF86F3-B3B5-4C97-91FC-DA3CDBD5304C}" presName="arrow1" presStyleLbl="fgShp" presStyleIdx="0" presStyleCnt="1"/>
      <dgm:spPr/>
      <dgm:t>
        <a:bodyPr/>
        <a:lstStyle/>
        <a:p>
          <a:endParaRPr lang="en-GB"/>
        </a:p>
      </dgm:t>
    </dgm:pt>
    <dgm:pt modelId="{9DDA0255-A65A-4CEB-8BD9-82FD087B0BFF}" type="pres">
      <dgm:prSet presAssocID="{0CEF86F3-B3B5-4C97-91FC-DA3CDBD5304C}" presName="rectangle" presStyleLbl="revTx" presStyleIdx="0" presStyleCnt="1" custScaleX="200000">
        <dgm:presLayoutVars>
          <dgm:bulletEnabled val="1"/>
        </dgm:presLayoutVars>
      </dgm:prSet>
      <dgm:spPr/>
      <dgm:t>
        <a:bodyPr/>
        <a:lstStyle/>
        <a:p>
          <a:endParaRPr lang="en-GB"/>
        </a:p>
      </dgm:t>
    </dgm:pt>
    <dgm:pt modelId="{2627760F-BC9E-4C45-A3B0-48D43A337FE3}" type="pres">
      <dgm:prSet presAssocID="{3A5BB897-593E-457A-BBDF-DDF9E0D7A566}" presName="item1" presStyleLbl="node1" presStyleIdx="0" presStyleCnt="3">
        <dgm:presLayoutVars>
          <dgm:bulletEnabled val="1"/>
        </dgm:presLayoutVars>
      </dgm:prSet>
      <dgm:spPr/>
      <dgm:t>
        <a:bodyPr/>
        <a:lstStyle/>
        <a:p>
          <a:endParaRPr lang="en-GB"/>
        </a:p>
      </dgm:t>
    </dgm:pt>
    <dgm:pt modelId="{E967E0DF-331D-404C-90AE-6AB1CFFCEA63}" type="pres">
      <dgm:prSet presAssocID="{EF7CAC48-EC4C-444B-81F6-D8F4AD2702FB}" presName="item2" presStyleLbl="node1" presStyleIdx="1" presStyleCnt="3">
        <dgm:presLayoutVars>
          <dgm:bulletEnabled val="1"/>
        </dgm:presLayoutVars>
      </dgm:prSet>
      <dgm:spPr/>
      <dgm:t>
        <a:bodyPr/>
        <a:lstStyle/>
        <a:p>
          <a:endParaRPr lang="en-GB"/>
        </a:p>
      </dgm:t>
    </dgm:pt>
    <dgm:pt modelId="{46DA060A-014F-4AB7-9628-C838A301BA7C}" type="pres">
      <dgm:prSet presAssocID="{7AB5CAB5-B0A3-4191-9FA3-23D0D73A8C70}" presName="item3" presStyleLbl="node1" presStyleIdx="2" presStyleCnt="3">
        <dgm:presLayoutVars>
          <dgm:bulletEnabled val="1"/>
        </dgm:presLayoutVars>
      </dgm:prSet>
      <dgm:spPr/>
      <dgm:t>
        <a:bodyPr/>
        <a:lstStyle/>
        <a:p>
          <a:endParaRPr lang="en-GB"/>
        </a:p>
      </dgm:t>
    </dgm:pt>
    <dgm:pt modelId="{CC3CBD6A-99A3-48BB-803D-38E0E92C426C}" type="pres">
      <dgm:prSet presAssocID="{0CEF86F3-B3B5-4C97-91FC-DA3CDBD5304C}" presName="funnel" presStyleLbl="trAlignAcc1" presStyleIdx="0" presStyleCnt="1"/>
      <dgm:spPr/>
      <dgm:t>
        <a:bodyPr/>
        <a:lstStyle/>
        <a:p>
          <a:endParaRPr lang="en-GB"/>
        </a:p>
      </dgm:t>
    </dgm:pt>
  </dgm:ptLst>
  <dgm:cxnLst>
    <dgm:cxn modelId="{FDC4D560-2C54-4660-9698-E5D105139FFB}" type="presOf" srcId="{7AB5CAB5-B0A3-4191-9FA3-23D0D73A8C70}" destId="{9DDA0255-A65A-4CEB-8BD9-82FD087B0BFF}" srcOrd="0" destOrd="0" presId="urn:microsoft.com/office/officeart/2005/8/layout/funnel1"/>
    <dgm:cxn modelId="{29D48607-D28E-4B9B-B9B9-6EF20FC714FC}" srcId="{0CEF86F3-B3B5-4C97-91FC-DA3CDBD5304C}" destId="{3A5BB897-593E-457A-BBDF-DDF9E0D7A566}" srcOrd="1" destOrd="0" parTransId="{10F7614F-51F8-4C87-9104-6249A189E5C9}" sibTransId="{F566EA41-07FC-4E50-A13D-092F9770B09A}"/>
    <dgm:cxn modelId="{7F951E26-0A1B-4E16-9363-810E45A65760}" srcId="{0CEF86F3-B3B5-4C97-91FC-DA3CDBD5304C}" destId="{7AB5CAB5-B0A3-4191-9FA3-23D0D73A8C70}" srcOrd="3" destOrd="0" parTransId="{159EC3ED-B432-4B02-9483-6325B2392906}" sibTransId="{36892C4A-7453-4BC6-ADFC-7A974D5B7F46}"/>
    <dgm:cxn modelId="{B2D3B5C9-454B-44D8-BE95-04DD0D2B45D8}" type="presOf" srcId="{EF7CAC48-EC4C-444B-81F6-D8F4AD2702FB}" destId="{2627760F-BC9E-4C45-A3B0-48D43A337FE3}" srcOrd="0" destOrd="0" presId="urn:microsoft.com/office/officeart/2005/8/layout/funnel1"/>
    <dgm:cxn modelId="{3012AE20-4D0E-4F81-8DE1-20754A1969F4}" srcId="{0CEF86F3-B3B5-4C97-91FC-DA3CDBD5304C}" destId="{8E19AF91-D9FF-4877-ADC9-C3B19228D172}" srcOrd="0" destOrd="0" parTransId="{AED465D1-531D-49A3-BE66-78E153724B0D}" sibTransId="{D84B9412-87D2-47BB-B149-9156C2A46B71}"/>
    <dgm:cxn modelId="{69E22369-A872-45CE-B2C9-C08E47FAAFF2}" srcId="{0CEF86F3-B3B5-4C97-91FC-DA3CDBD5304C}" destId="{EF7CAC48-EC4C-444B-81F6-D8F4AD2702FB}" srcOrd="2" destOrd="0" parTransId="{40CBE4BE-94AC-4342-B783-F6405A17C24C}" sibTransId="{112F8608-A1EF-4CA5-A8E4-6A1CFBD57CCD}"/>
    <dgm:cxn modelId="{D5396A3E-2A1F-45FE-B7E5-39A8C6669D15}" type="presOf" srcId="{8E19AF91-D9FF-4877-ADC9-C3B19228D172}" destId="{46DA060A-014F-4AB7-9628-C838A301BA7C}" srcOrd="0" destOrd="0" presId="urn:microsoft.com/office/officeart/2005/8/layout/funnel1"/>
    <dgm:cxn modelId="{327F4ED6-C0E5-45C0-B979-A7EEF3CF2BF1}" type="presOf" srcId="{3A5BB897-593E-457A-BBDF-DDF9E0D7A566}" destId="{E967E0DF-331D-404C-90AE-6AB1CFFCEA63}" srcOrd="0" destOrd="0" presId="urn:microsoft.com/office/officeart/2005/8/layout/funnel1"/>
    <dgm:cxn modelId="{BAF8CB54-5816-439C-B6BB-BBA9D102BA7E}" type="presOf" srcId="{0CEF86F3-B3B5-4C97-91FC-DA3CDBD5304C}" destId="{8C01CB55-B681-4EC7-9E4B-4B18F6E276D6}" srcOrd="0" destOrd="0" presId="urn:microsoft.com/office/officeart/2005/8/layout/funnel1"/>
    <dgm:cxn modelId="{3F7E52D6-75C6-4239-B753-0C6FB717CC09}" type="presParOf" srcId="{8C01CB55-B681-4EC7-9E4B-4B18F6E276D6}" destId="{E446D4E9-6329-4FFB-9FE7-866CE0E6601C}" srcOrd="0" destOrd="0" presId="urn:microsoft.com/office/officeart/2005/8/layout/funnel1"/>
    <dgm:cxn modelId="{CEAC787D-2A2B-4028-9690-979792549012}" type="presParOf" srcId="{8C01CB55-B681-4EC7-9E4B-4B18F6E276D6}" destId="{6B14ABDB-A928-4ACF-B4AF-D5A107F16641}" srcOrd="1" destOrd="0" presId="urn:microsoft.com/office/officeart/2005/8/layout/funnel1"/>
    <dgm:cxn modelId="{606D2AB6-0E4E-4269-8E00-6DA040F4565F}" type="presParOf" srcId="{8C01CB55-B681-4EC7-9E4B-4B18F6E276D6}" destId="{9DDA0255-A65A-4CEB-8BD9-82FD087B0BFF}" srcOrd="2" destOrd="0" presId="urn:microsoft.com/office/officeart/2005/8/layout/funnel1"/>
    <dgm:cxn modelId="{F8EE0094-9503-4CD4-BBF5-519D9C12A81B}" type="presParOf" srcId="{8C01CB55-B681-4EC7-9E4B-4B18F6E276D6}" destId="{2627760F-BC9E-4C45-A3B0-48D43A337FE3}" srcOrd="3" destOrd="0" presId="urn:microsoft.com/office/officeart/2005/8/layout/funnel1"/>
    <dgm:cxn modelId="{B8D19A55-5FD1-4B66-9F6B-A6FFE52334CE}" type="presParOf" srcId="{8C01CB55-B681-4EC7-9E4B-4B18F6E276D6}" destId="{E967E0DF-331D-404C-90AE-6AB1CFFCEA63}" srcOrd="4" destOrd="0" presId="urn:microsoft.com/office/officeart/2005/8/layout/funnel1"/>
    <dgm:cxn modelId="{09508148-88F5-468B-A21E-FF750371D883}" type="presParOf" srcId="{8C01CB55-B681-4EC7-9E4B-4B18F6E276D6}" destId="{46DA060A-014F-4AB7-9628-C838A301BA7C}" srcOrd="5" destOrd="0" presId="urn:microsoft.com/office/officeart/2005/8/layout/funnel1"/>
    <dgm:cxn modelId="{BECA5E34-CF92-457B-85E4-2EB05F810ABB}" type="presParOf" srcId="{8C01CB55-B681-4EC7-9E4B-4B18F6E276D6}" destId="{CC3CBD6A-99A3-48BB-803D-38E0E92C426C}"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B52E5-AA4E-4919-880D-2FB6DA29587A}">
      <dsp:nvSpPr>
        <dsp:cNvPr id="0" name=""/>
        <dsp:cNvSpPr/>
      </dsp:nvSpPr>
      <dsp:spPr>
        <a:xfrm>
          <a:off x="342899" y="0"/>
          <a:ext cx="3886200" cy="304800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90696-50C3-48D8-81ED-A75F8029C737}">
      <dsp:nvSpPr>
        <dsp:cNvPr id="0" name=""/>
        <dsp:cNvSpPr/>
      </dsp:nvSpPr>
      <dsp:spPr>
        <a:xfrm>
          <a:off x="154930" y="914400"/>
          <a:ext cx="1371600" cy="12192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Hand out Post Its</a:t>
          </a:r>
          <a:endParaRPr lang="en-GB" sz="1700" kern="1200" dirty="0"/>
        </a:p>
      </dsp:txBody>
      <dsp:txXfrm>
        <a:off x="214446" y="973916"/>
        <a:ext cx="1252568" cy="1100168"/>
      </dsp:txXfrm>
    </dsp:sp>
    <dsp:sp modelId="{4493C425-D842-420A-B86F-26D541B1429F}">
      <dsp:nvSpPr>
        <dsp:cNvPr id="0" name=""/>
        <dsp:cNvSpPr/>
      </dsp:nvSpPr>
      <dsp:spPr>
        <a:xfrm>
          <a:off x="1600199" y="914400"/>
          <a:ext cx="1371600" cy="1219200"/>
        </a:xfrm>
        <a:prstGeom prst="roundRect">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Students write answers or reflections</a:t>
          </a:r>
          <a:endParaRPr lang="en-GB" sz="1700" kern="1200" dirty="0"/>
        </a:p>
      </dsp:txBody>
      <dsp:txXfrm>
        <a:off x="1659715" y="973916"/>
        <a:ext cx="1252568" cy="1100168"/>
      </dsp:txXfrm>
    </dsp:sp>
    <dsp:sp modelId="{3050B61B-795D-4449-80F6-986CD357FB48}">
      <dsp:nvSpPr>
        <dsp:cNvPr id="0" name=""/>
        <dsp:cNvSpPr/>
      </dsp:nvSpPr>
      <dsp:spPr>
        <a:xfrm>
          <a:off x="3045469" y="914400"/>
          <a:ext cx="1371600" cy="1219200"/>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Teacher access the information</a:t>
          </a:r>
          <a:endParaRPr lang="en-GB" sz="1700" kern="1200" dirty="0"/>
        </a:p>
      </dsp:txBody>
      <dsp:txXfrm>
        <a:off x="3104985" y="973916"/>
        <a:ext cx="1252568" cy="11001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3AD80-0993-4CA6-85F0-E67C80E3B482}">
      <dsp:nvSpPr>
        <dsp:cNvPr id="0" name=""/>
        <dsp:cNvSpPr/>
      </dsp:nvSpPr>
      <dsp:spPr>
        <a:xfrm>
          <a:off x="5424" y="1453171"/>
          <a:ext cx="1621408" cy="12464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Teacher poses a question</a:t>
          </a:r>
          <a:endParaRPr lang="en-GB" sz="1800" kern="1200" dirty="0"/>
        </a:p>
      </dsp:txBody>
      <dsp:txXfrm>
        <a:off x="41931" y="1489678"/>
        <a:ext cx="1548394" cy="1173443"/>
      </dsp:txXfrm>
    </dsp:sp>
    <dsp:sp modelId="{2CF58A17-11BD-40FE-8C45-872BEFAF4379}">
      <dsp:nvSpPr>
        <dsp:cNvPr id="0" name=""/>
        <dsp:cNvSpPr/>
      </dsp:nvSpPr>
      <dsp:spPr>
        <a:xfrm>
          <a:off x="1788973" y="1875345"/>
          <a:ext cx="343738" cy="40210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1788973" y="1955767"/>
        <a:ext cx="240617" cy="241265"/>
      </dsp:txXfrm>
    </dsp:sp>
    <dsp:sp modelId="{CEE64EEF-D8A3-4D5D-ABF9-D4CF75111EF5}">
      <dsp:nvSpPr>
        <dsp:cNvPr id="0" name=""/>
        <dsp:cNvSpPr/>
      </dsp:nvSpPr>
      <dsp:spPr>
        <a:xfrm>
          <a:off x="2275395" y="1453171"/>
          <a:ext cx="1621408" cy="124645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Students write their answers on mini-whiteboards</a:t>
          </a:r>
          <a:endParaRPr lang="en-GB" sz="1800" kern="1200" dirty="0"/>
        </a:p>
      </dsp:txBody>
      <dsp:txXfrm>
        <a:off x="2311902" y="1489678"/>
        <a:ext cx="1548394" cy="1173443"/>
      </dsp:txXfrm>
    </dsp:sp>
    <dsp:sp modelId="{3DDA6FF7-D213-4B00-857B-DB154AC0BC57}">
      <dsp:nvSpPr>
        <dsp:cNvPr id="0" name=""/>
        <dsp:cNvSpPr/>
      </dsp:nvSpPr>
      <dsp:spPr>
        <a:xfrm>
          <a:off x="4058944" y="1875345"/>
          <a:ext cx="343738" cy="40210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058944" y="1955767"/>
        <a:ext cx="240617" cy="241265"/>
      </dsp:txXfrm>
    </dsp:sp>
    <dsp:sp modelId="{EBE7D1FB-2AB0-4A74-80D5-3117AAC92420}">
      <dsp:nvSpPr>
        <dsp:cNvPr id="0" name=""/>
        <dsp:cNvSpPr/>
      </dsp:nvSpPr>
      <dsp:spPr>
        <a:xfrm>
          <a:off x="4545367" y="1453171"/>
          <a:ext cx="1621408" cy="124645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Teacher accesses and responds to information</a:t>
          </a:r>
          <a:endParaRPr lang="en-GB" sz="1800" kern="1200" dirty="0"/>
        </a:p>
      </dsp:txBody>
      <dsp:txXfrm>
        <a:off x="4581874" y="1489678"/>
        <a:ext cx="1548394" cy="1173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661FC-0B13-4727-9978-D7B9DD42DD3D}">
      <dsp:nvSpPr>
        <dsp:cNvPr id="0" name=""/>
        <dsp:cNvSpPr/>
      </dsp:nvSpPr>
      <dsp:spPr>
        <a:xfrm rot="5400000">
          <a:off x="358924" y="1220632"/>
          <a:ext cx="1073630" cy="1786497"/>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467991-39B1-4CDD-A218-369E7DA867C7}">
      <dsp:nvSpPr>
        <dsp:cNvPr id="0" name=""/>
        <dsp:cNvSpPr/>
      </dsp:nvSpPr>
      <dsp:spPr>
        <a:xfrm>
          <a:off x="179708" y="1754410"/>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Teacher hands out exit passes</a:t>
          </a:r>
          <a:endParaRPr lang="en-GB" sz="1900" kern="1200" dirty="0"/>
        </a:p>
      </dsp:txBody>
      <dsp:txXfrm>
        <a:off x="179708" y="1754410"/>
        <a:ext cx="1612859" cy="1413765"/>
      </dsp:txXfrm>
    </dsp:sp>
    <dsp:sp modelId="{D3E25399-1B1C-4F7A-9125-8B672C805F06}">
      <dsp:nvSpPr>
        <dsp:cNvPr id="0" name=""/>
        <dsp:cNvSpPr/>
      </dsp:nvSpPr>
      <dsp:spPr>
        <a:xfrm>
          <a:off x="1488255" y="1089108"/>
          <a:ext cx="304313" cy="304313"/>
        </a:xfrm>
        <a:prstGeom prst="triangle">
          <a:avLst>
            <a:gd name="adj" fmla="val 100000"/>
          </a:avLst>
        </a:prstGeom>
        <a:solidFill>
          <a:schemeClr val="accent4">
            <a:hueOff val="2598923"/>
            <a:satOff val="-11992"/>
            <a:lumOff val="441"/>
            <a:alphaOff val="0"/>
          </a:schemeClr>
        </a:solidFill>
        <a:ln w="12700" cap="flat" cmpd="sng" algn="ctr">
          <a:solidFill>
            <a:schemeClr val="accent4">
              <a:hueOff val="2598923"/>
              <a:satOff val="-11992"/>
              <a:lumOff val="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243734-A4C0-4D23-AD0A-6621AAA0F3DA}">
      <dsp:nvSpPr>
        <dsp:cNvPr id="0" name=""/>
        <dsp:cNvSpPr/>
      </dsp:nvSpPr>
      <dsp:spPr>
        <a:xfrm rot="5400000">
          <a:off x="2333379" y="732051"/>
          <a:ext cx="1073630" cy="1786497"/>
        </a:xfrm>
        <a:prstGeom prst="corner">
          <a:avLst>
            <a:gd name="adj1" fmla="val 16120"/>
            <a:gd name="adj2" fmla="val 16110"/>
          </a:avLst>
        </a:prstGeom>
        <a:solidFill>
          <a:schemeClr val="accent4">
            <a:hueOff val="5197846"/>
            <a:satOff val="-23984"/>
            <a:lumOff val="883"/>
            <a:alphaOff val="0"/>
          </a:schemeClr>
        </a:solidFill>
        <a:ln w="12700" cap="flat" cmpd="sng" algn="ctr">
          <a:solidFill>
            <a:schemeClr val="accent4">
              <a:hueOff val="5197846"/>
              <a:satOff val="-23984"/>
              <a:lumOff val="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1AC0E-253C-4914-9ECC-DE1D72EEDC13}">
      <dsp:nvSpPr>
        <dsp:cNvPr id="0" name=""/>
        <dsp:cNvSpPr/>
      </dsp:nvSpPr>
      <dsp:spPr>
        <a:xfrm>
          <a:off x="2154164" y="1265829"/>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Students write their answers on the exit passes</a:t>
          </a:r>
          <a:endParaRPr lang="en-GB" sz="1900" kern="1200" dirty="0"/>
        </a:p>
      </dsp:txBody>
      <dsp:txXfrm>
        <a:off x="2154164" y="1265829"/>
        <a:ext cx="1612859" cy="1413765"/>
      </dsp:txXfrm>
    </dsp:sp>
    <dsp:sp modelId="{B2895F36-49A6-42DB-8638-6F19EB09264B}">
      <dsp:nvSpPr>
        <dsp:cNvPr id="0" name=""/>
        <dsp:cNvSpPr/>
      </dsp:nvSpPr>
      <dsp:spPr>
        <a:xfrm>
          <a:off x="3462710" y="600527"/>
          <a:ext cx="304313" cy="304313"/>
        </a:xfrm>
        <a:prstGeom prst="triangle">
          <a:avLst>
            <a:gd name="adj" fmla="val 100000"/>
          </a:avLst>
        </a:prstGeom>
        <a:solidFill>
          <a:schemeClr val="accent4">
            <a:hueOff val="7796769"/>
            <a:satOff val="-35976"/>
            <a:lumOff val="1324"/>
            <a:alphaOff val="0"/>
          </a:schemeClr>
        </a:solidFill>
        <a:ln w="12700" cap="flat" cmpd="sng" algn="ctr">
          <a:solidFill>
            <a:schemeClr val="accent4">
              <a:hueOff val="7796769"/>
              <a:satOff val="-35976"/>
              <a:lumOff val="13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F1B507-DD38-4FD9-BD0B-C45D356A70D0}">
      <dsp:nvSpPr>
        <dsp:cNvPr id="0" name=""/>
        <dsp:cNvSpPr/>
      </dsp:nvSpPr>
      <dsp:spPr>
        <a:xfrm rot="5400000">
          <a:off x="4307834" y="243470"/>
          <a:ext cx="1073630" cy="1786497"/>
        </a:xfrm>
        <a:prstGeom prst="corner">
          <a:avLst>
            <a:gd name="adj1" fmla="val 16120"/>
            <a:gd name="adj2" fmla="val 16110"/>
          </a:avLst>
        </a:prstGeom>
        <a:solidFill>
          <a:schemeClr val="accent4">
            <a:hueOff val="10395692"/>
            <a:satOff val="-47968"/>
            <a:lumOff val="1765"/>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43DE26-0007-482E-9189-D69A2A13E002}">
      <dsp:nvSpPr>
        <dsp:cNvPr id="0" name=""/>
        <dsp:cNvSpPr/>
      </dsp:nvSpPr>
      <dsp:spPr>
        <a:xfrm>
          <a:off x="4128619" y="777248"/>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Teacher collects in and uses the information</a:t>
          </a:r>
          <a:endParaRPr lang="en-GB" sz="1900" kern="1200" dirty="0"/>
        </a:p>
      </dsp:txBody>
      <dsp:txXfrm>
        <a:off x="4128619" y="777248"/>
        <a:ext cx="1612859" cy="1413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43789-ECE9-4257-A9BC-445777E52C6B}">
      <dsp:nvSpPr>
        <dsp:cNvPr id="0" name=""/>
        <dsp:cNvSpPr/>
      </dsp:nvSpPr>
      <dsp:spPr>
        <a:xfrm rot="5400000">
          <a:off x="806753" y="911570"/>
          <a:ext cx="806205" cy="917836"/>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000994-F2C5-4268-AE05-CB7D0F48E78A}">
      <dsp:nvSpPr>
        <dsp:cNvPr id="0" name=""/>
        <dsp:cNvSpPr/>
      </dsp:nvSpPr>
      <dsp:spPr>
        <a:xfrm>
          <a:off x="593158" y="17875"/>
          <a:ext cx="1357174" cy="949978"/>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Teacher Poses Question</a:t>
          </a:r>
          <a:endParaRPr lang="en-GB" sz="1300" kern="1200" dirty="0"/>
        </a:p>
      </dsp:txBody>
      <dsp:txXfrm>
        <a:off x="639540" y="64257"/>
        <a:ext cx="1264410" cy="857214"/>
      </dsp:txXfrm>
    </dsp:sp>
    <dsp:sp modelId="{96E1AF0B-4B6D-4303-9542-223D6AA01F1C}">
      <dsp:nvSpPr>
        <dsp:cNvPr id="0" name=""/>
        <dsp:cNvSpPr/>
      </dsp:nvSpPr>
      <dsp:spPr>
        <a:xfrm>
          <a:off x="1950333" y="108477"/>
          <a:ext cx="987079" cy="767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57150" lvl="1" indent="-57150" algn="l" defTabSz="444500">
            <a:lnSpc>
              <a:spcPct val="90000"/>
            </a:lnSpc>
            <a:spcBef>
              <a:spcPct val="0"/>
            </a:spcBef>
            <a:spcAft>
              <a:spcPct val="15000"/>
            </a:spcAft>
            <a:buChar char="••"/>
          </a:pPr>
          <a:endParaRPr lang="en-GB" sz="1000" kern="1200" dirty="0"/>
        </a:p>
      </dsp:txBody>
      <dsp:txXfrm>
        <a:off x="1950333" y="108477"/>
        <a:ext cx="987079" cy="767814"/>
      </dsp:txXfrm>
    </dsp:sp>
    <dsp:sp modelId="{5CFAD879-984F-4F73-BBD3-143CA6864BCF}">
      <dsp:nvSpPr>
        <dsp:cNvPr id="0" name=""/>
        <dsp:cNvSpPr/>
      </dsp:nvSpPr>
      <dsp:spPr>
        <a:xfrm rot="5400000">
          <a:off x="1931996" y="1978709"/>
          <a:ext cx="806205" cy="917836"/>
        </a:xfrm>
        <a:prstGeom prst="bentUpArrow">
          <a:avLst>
            <a:gd name="adj1" fmla="val 32840"/>
            <a:gd name="adj2" fmla="val 25000"/>
            <a:gd name="adj3" fmla="val 35780"/>
          </a:avLst>
        </a:prstGeom>
        <a:solidFill>
          <a:schemeClr val="accent1">
            <a:tint val="50000"/>
            <a:hueOff val="-12059734"/>
            <a:satOff val="24125"/>
            <a:lumOff val="10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5F0CFD-356C-4468-8AF4-3A2925504916}">
      <dsp:nvSpPr>
        <dsp:cNvPr id="0" name=""/>
        <dsp:cNvSpPr/>
      </dsp:nvSpPr>
      <dsp:spPr>
        <a:xfrm>
          <a:off x="1718400" y="1085014"/>
          <a:ext cx="1357174" cy="949978"/>
        </a:xfrm>
        <a:prstGeom prst="roundRect">
          <a:avLst>
            <a:gd name="adj" fmla="val 166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Students hold up True or False cards</a:t>
          </a:r>
          <a:endParaRPr lang="en-GB" sz="1300" kern="1200" dirty="0"/>
        </a:p>
      </dsp:txBody>
      <dsp:txXfrm>
        <a:off x="1764782" y="1131396"/>
        <a:ext cx="1264410" cy="857214"/>
      </dsp:txXfrm>
    </dsp:sp>
    <dsp:sp modelId="{C260FFE2-3050-4EF1-B37B-69BA0172C11F}">
      <dsp:nvSpPr>
        <dsp:cNvPr id="0" name=""/>
        <dsp:cNvSpPr/>
      </dsp:nvSpPr>
      <dsp:spPr>
        <a:xfrm>
          <a:off x="3075575" y="1175616"/>
          <a:ext cx="987079" cy="767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57150" lvl="1" indent="-57150" algn="l" defTabSz="444500">
            <a:lnSpc>
              <a:spcPct val="90000"/>
            </a:lnSpc>
            <a:spcBef>
              <a:spcPct val="0"/>
            </a:spcBef>
            <a:spcAft>
              <a:spcPct val="15000"/>
            </a:spcAft>
            <a:buChar char="••"/>
          </a:pPr>
          <a:endParaRPr lang="en-GB" sz="1000" kern="1200" dirty="0"/>
        </a:p>
      </dsp:txBody>
      <dsp:txXfrm>
        <a:off x="3075575" y="1175616"/>
        <a:ext cx="987079" cy="767814"/>
      </dsp:txXfrm>
    </dsp:sp>
    <dsp:sp modelId="{85748B58-9E10-4061-BCF7-6F198DCEB570}">
      <dsp:nvSpPr>
        <dsp:cNvPr id="0" name=""/>
        <dsp:cNvSpPr/>
      </dsp:nvSpPr>
      <dsp:spPr>
        <a:xfrm>
          <a:off x="2843642" y="2152154"/>
          <a:ext cx="1357174" cy="949978"/>
        </a:xfrm>
        <a:prstGeom prst="roundRect">
          <a:avLst>
            <a:gd name="adj" fmla="val 166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Teacher responds to the information elicited</a:t>
          </a:r>
          <a:endParaRPr lang="en-GB" sz="1300" kern="1200" dirty="0"/>
        </a:p>
      </dsp:txBody>
      <dsp:txXfrm>
        <a:off x="2890024" y="2198536"/>
        <a:ext cx="1264410" cy="857214"/>
      </dsp:txXfrm>
    </dsp:sp>
    <dsp:sp modelId="{CE364062-4811-4F4D-9417-1032C07CC0DD}">
      <dsp:nvSpPr>
        <dsp:cNvPr id="0" name=""/>
        <dsp:cNvSpPr/>
      </dsp:nvSpPr>
      <dsp:spPr>
        <a:xfrm>
          <a:off x="4200817" y="2242756"/>
          <a:ext cx="987079" cy="767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endParaRPr lang="en-GB" sz="2800" kern="1200" dirty="0"/>
        </a:p>
      </dsp:txBody>
      <dsp:txXfrm>
        <a:off x="4200817" y="2242756"/>
        <a:ext cx="987079" cy="7678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B1F79-D3D5-4108-9BCB-0BA5E6F09AD0}">
      <dsp:nvSpPr>
        <dsp:cNvPr id="0" name=""/>
        <dsp:cNvSpPr/>
      </dsp:nvSpPr>
      <dsp:spPr>
        <a:xfrm>
          <a:off x="3820207" y="695247"/>
          <a:ext cx="1467774" cy="3261768"/>
        </a:xfrm>
        <a:prstGeom prst="wedgeRectCallout">
          <a:avLst>
            <a:gd name="adj1" fmla="val 0"/>
            <a:gd name="adj2" fmla="val 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Teacher uses the information to adapt the lesson. They might speed things up, slow them down or re-teach an idea.</a:t>
          </a:r>
          <a:endParaRPr lang="en-GB" sz="1800" kern="1200" dirty="0"/>
        </a:p>
      </dsp:txBody>
      <dsp:txXfrm>
        <a:off x="4006486" y="695247"/>
        <a:ext cx="1281495" cy="3261768"/>
      </dsp:txXfrm>
    </dsp:sp>
    <dsp:sp modelId="{FFB5ADEB-439E-45F1-BBC8-54001DAD82C1}">
      <dsp:nvSpPr>
        <dsp:cNvPr id="0" name=""/>
        <dsp:cNvSpPr/>
      </dsp:nvSpPr>
      <dsp:spPr>
        <a:xfrm>
          <a:off x="3820207" y="0"/>
          <a:ext cx="1467774" cy="6964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3</a:t>
          </a:r>
          <a:endParaRPr lang="en-GB" sz="2200" kern="1200" dirty="0"/>
        </a:p>
      </dsp:txBody>
      <dsp:txXfrm>
        <a:off x="3820207" y="0"/>
        <a:ext cx="1467774" cy="696434"/>
      </dsp:txXfrm>
    </dsp:sp>
    <dsp:sp modelId="{DCA4E6BA-748C-49E0-A1A0-881766ED155B}">
      <dsp:nvSpPr>
        <dsp:cNvPr id="0" name=""/>
        <dsp:cNvSpPr/>
      </dsp:nvSpPr>
      <dsp:spPr>
        <a:xfrm>
          <a:off x="2351992" y="695247"/>
          <a:ext cx="1467774" cy="3029095"/>
        </a:xfrm>
        <a:prstGeom prst="wedgeRectCallout">
          <a:avLst>
            <a:gd name="adj1" fmla="val 62500"/>
            <a:gd name="adj2" fmla="val 20830"/>
          </a:avLst>
        </a:prstGeom>
        <a:solidFill>
          <a:schemeClr val="accent4">
            <a:tint val="50000"/>
            <a:hueOff val="5749951"/>
            <a:satOff val="-31524"/>
            <a:lumOff val="34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Students hold up a card to indicate what they think is the correct answer.</a:t>
          </a:r>
          <a:endParaRPr lang="en-GB" sz="1800" kern="1200" dirty="0"/>
        </a:p>
      </dsp:txBody>
      <dsp:txXfrm>
        <a:off x="2538271" y="695247"/>
        <a:ext cx="1281495" cy="3029095"/>
      </dsp:txXfrm>
    </dsp:sp>
    <dsp:sp modelId="{0A3C1933-9083-4727-9F03-8D7C3C206D1D}">
      <dsp:nvSpPr>
        <dsp:cNvPr id="0" name=""/>
        <dsp:cNvSpPr/>
      </dsp:nvSpPr>
      <dsp:spPr>
        <a:xfrm>
          <a:off x="2351992" y="112774"/>
          <a:ext cx="1467774" cy="582472"/>
        </a:xfrm>
        <a:prstGeom prst="rect">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2</a:t>
          </a:r>
          <a:endParaRPr lang="en-GB" sz="2200" kern="1200" dirty="0"/>
        </a:p>
      </dsp:txBody>
      <dsp:txXfrm>
        <a:off x="2351992" y="112774"/>
        <a:ext cx="1467774" cy="582472"/>
      </dsp:txXfrm>
    </dsp:sp>
    <dsp:sp modelId="{3988449F-B802-443D-8114-682A7A557023}">
      <dsp:nvSpPr>
        <dsp:cNvPr id="0" name=""/>
        <dsp:cNvSpPr/>
      </dsp:nvSpPr>
      <dsp:spPr>
        <a:xfrm>
          <a:off x="884218" y="695247"/>
          <a:ext cx="1467774" cy="2796027"/>
        </a:xfrm>
        <a:prstGeom prst="wedgeRectCallout">
          <a:avLst>
            <a:gd name="adj1" fmla="val 62500"/>
            <a:gd name="adj2" fmla="val 20830"/>
          </a:avLst>
        </a:prstGeom>
        <a:solidFill>
          <a:schemeClr val="accent4">
            <a:tint val="50000"/>
            <a:hueOff val="11499901"/>
            <a:satOff val="-63047"/>
            <a:lumOff val="68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Teacher poses a question with four possible answers – A, B, C and D.</a:t>
          </a:r>
          <a:endParaRPr lang="en-GB" sz="1800" kern="1200" dirty="0"/>
        </a:p>
      </dsp:txBody>
      <dsp:txXfrm>
        <a:off x="1070497" y="695247"/>
        <a:ext cx="1281495" cy="2796027"/>
      </dsp:txXfrm>
    </dsp:sp>
    <dsp:sp modelId="{384BD61F-021B-4A8A-9142-F8FE5EEDED35}">
      <dsp:nvSpPr>
        <dsp:cNvPr id="0" name=""/>
        <dsp:cNvSpPr/>
      </dsp:nvSpPr>
      <dsp:spPr>
        <a:xfrm>
          <a:off x="884218" y="229111"/>
          <a:ext cx="1467774" cy="466136"/>
        </a:xfrm>
        <a:prstGeom prst="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1</a:t>
          </a:r>
          <a:endParaRPr lang="en-GB" sz="2200" kern="1200" dirty="0"/>
        </a:p>
      </dsp:txBody>
      <dsp:txXfrm>
        <a:off x="884218" y="229111"/>
        <a:ext cx="1467774" cy="4661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9BBDF-0394-47CD-B510-BB503E35B93D}">
      <dsp:nvSpPr>
        <dsp:cNvPr id="0" name=""/>
        <dsp:cNvSpPr/>
      </dsp:nvSpPr>
      <dsp:spPr>
        <a:xfrm>
          <a:off x="286866" y="1104"/>
          <a:ext cx="1110629" cy="111062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Question</a:t>
          </a:r>
          <a:endParaRPr lang="en-GB" sz="1500" kern="1200" dirty="0"/>
        </a:p>
      </dsp:txBody>
      <dsp:txXfrm>
        <a:off x="449514" y="163752"/>
        <a:ext cx="785333" cy="785333"/>
      </dsp:txXfrm>
    </dsp:sp>
    <dsp:sp modelId="{5E7F8458-02C9-4AFE-8A8F-C4B783A651B0}">
      <dsp:nvSpPr>
        <dsp:cNvPr id="0" name=""/>
        <dsp:cNvSpPr/>
      </dsp:nvSpPr>
      <dsp:spPr>
        <a:xfrm>
          <a:off x="520098" y="1201917"/>
          <a:ext cx="644165" cy="644165"/>
        </a:xfrm>
        <a:prstGeom prst="mathPlus">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605482" y="1448246"/>
        <a:ext cx="473397" cy="151507"/>
      </dsp:txXfrm>
    </dsp:sp>
    <dsp:sp modelId="{707C87B2-9D8D-41C4-8F30-D46845F1A075}">
      <dsp:nvSpPr>
        <dsp:cNvPr id="0" name=""/>
        <dsp:cNvSpPr/>
      </dsp:nvSpPr>
      <dsp:spPr>
        <a:xfrm>
          <a:off x="286866" y="1936265"/>
          <a:ext cx="1110629" cy="1110629"/>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Thumbs</a:t>
          </a:r>
          <a:endParaRPr lang="en-GB" sz="1500" kern="1200" dirty="0"/>
        </a:p>
      </dsp:txBody>
      <dsp:txXfrm>
        <a:off x="449514" y="2098913"/>
        <a:ext cx="785333" cy="785333"/>
      </dsp:txXfrm>
    </dsp:sp>
    <dsp:sp modelId="{CA210708-4C3D-4A7C-BBFD-C01DC8EC7261}">
      <dsp:nvSpPr>
        <dsp:cNvPr id="0" name=""/>
        <dsp:cNvSpPr/>
      </dsp:nvSpPr>
      <dsp:spPr>
        <a:xfrm>
          <a:off x="1564090" y="1317422"/>
          <a:ext cx="353180" cy="413154"/>
        </a:xfrm>
        <a:prstGeom prst="rightArrow">
          <a:avLst>
            <a:gd name="adj1" fmla="val 60000"/>
            <a:gd name="adj2" fmla="val 50000"/>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1564090" y="1400053"/>
        <a:ext cx="247226" cy="247892"/>
      </dsp:txXfrm>
    </dsp:sp>
    <dsp:sp modelId="{5E662627-6C1D-4C9A-A250-B640C225E9E4}">
      <dsp:nvSpPr>
        <dsp:cNvPr id="0" name=""/>
        <dsp:cNvSpPr/>
      </dsp:nvSpPr>
      <dsp:spPr>
        <a:xfrm>
          <a:off x="2063874" y="413370"/>
          <a:ext cx="2221259" cy="2221259"/>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Teacher informed about where students are at</a:t>
          </a:r>
          <a:endParaRPr lang="en-GB" sz="2100" kern="1200" dirty="0"/>
        </a:p>
      </dsp:txBody>
      <dsp:txXfrm>
        <a:off x="2389170" y="738666"/>
        <a:ext cx="1570667" cy="15706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5ACA1-6EDA-4D3E-8919-9D17590FDE7A}">
      <dsp:nvSpPr>
        <dsp:cNvPr id="0" name=""/>
        <dsp:cNvSpPr/>
      </dsp:nvSpPr>
      <dsp:spPr>
        <a:xfrm>
          <a:off x="4537619" y="655624"/>
          <a:ext cx="1736733" cy="1737055"/>
        </a:xfrm>
        <a:prstGeom prst="ellipse">
          <a:avLst/>
        </a:prstGeom>
        <a:solidFill>
          <a:srgbClr val="FF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0F16D-B337-48C9-8D4A-BA9377E065D9}">
      <dsp:nvSpPr>
        <dsp:cNvPr id="0" name=""/>
        <dsp:cNvSpPr/>
      </dsp:nvSpPr>
      <dsp:spPr>
        <a:xfrm>
          <a:off x="4595284" y="713536"/>
          <a:ext cx="1621403" cy="1621231"/>
        </a:xfrm>
        <a:prstGeom prst="ellipse">
          <a:avLst/>
        </a:prstGeom>
        <a:solidFill>
          <a:srgbClr val="FF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I’m struggling and need help</a:t>
          </a:r>
          <a:endParaRPr lang="en-GB" sz="1800" kern="1200" dirty="0"/>
        </a:p>
      </dsp:txBody>
      <dsp:txXfrm>
        <a:off x="4827075" y="945184"/>
        <a:ext cx="1157822" cy="1157935"/>
      </dsp:txXfrm>
    </dsp:sp>
    <dsp:sp modelId="{689BFACA-9E0C-42B8-839C-47529B337697}">
      <dsp:nvSpPr>
        <dsp:cNvPr id="0" name=""/>
        <dsp:cNvSpPr/>
      </dsp:nvSpPr>
      <dsp:spPr>
        <a:xfrm rot="2700000">
          <a:off x="2744747" y="657724"/>
          <a:ext cx="1732550" cy="1732550"/>
        </a:xfrm>
        <a:prstGeom prst="teardrop">
          <a:avLst>
            <a:gd name="adj" fmla="val 100000"/>
          </a:avLst>
        </a:prstGeom>
        <a:solidFill>
          <a:srgbClr val="FFC000"/>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3AE41-2316-40C7-87D8-FB84232B66D7}">
      <dsp:nvSpPr>
        <dsp:cNvPr id="0" name=""/>
        <dsp:cNvSpPr/>
      </dsp:nvSpPr>
      <dsp:spPr>
        <a:xfrm>
          <a:off x="2800320" y="713536"/>
          <a:ext cx="1621403" cy="1621231"/>
        </a:xfrm>
        <a:prstGeom prst="ellipse">
          <a:avLst/>
        </a:prstGeom>
        <a:solidFill>
          <a:srgbClr val="FFC000"/>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I’m in the middle at the moment</a:t>
          </a:r>
          <a:endParaRPr lang="en-GB" sz="1800" kern="1200" dirty="0"/>
        </a:p>
      </dsp:txBody>
      <dsp:txXfrm>
        <a:off x="3032111" y="945184"/>
        <a:ext cx="1157822" cy="1157935"/>
      </dsp:txXfrm>
    </dsp:sp>
    <dsp:sp modelId="{AC701201-D01B-4F58-AD4F-CDBE57E7DA6E}">
      <dsp:nvSpPr>
        <dsp:cNvPr id="0" name=""/>
        <dsp:cNvSpPr/>
      </dsp:nvSpPr>
      <dsp:spPr>
        <a:xfrm rot="2700000">
          <a:off x="949783" y="657724"/>
          <a:ext cx="1732550" cy="1732550"/>
        </a:xfrm>
        <a:prstGeom prst="teardrop">
          <a:avLst>
            <a:gd name="adj" fmla="val 10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D6E6D2-EB93-41D6-AFCE-AF4C8E68401A}">
      <dsp:nvSpPr>
        <dsp:cNvPr id="0" name=""/>
        <dsp:cNvSpPr/>
      </dsp:nvSpPr>
      <dsp:spPr>
        <a:xfrm>
          <a:off x="1005356" y="713536"/>
          <a:ext cx="1621403" cy="1621231"/>
        </a:xfrm>
        <a:prstGeom prst="ellipse">
          <a:avLst/>
        </a:prstGeom>
        <a:solidFill>
          <a:srgbClr val="00B050">
            <a:alpha val="90000"/>
          </a:srgbClr>
        </a:solidFill>
        <a:ln w="12700" cap="flat" cmpd="sng" algn="ctr">
          <a:solidFill>
            <a:srgbClr val="00B05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 fully understand</a:t>
          </a:r>
          <a:endParaRPr lang="en-GB" sz="1800" kern="1200" dirty="0"/>
        </a:p>
      </dsp:txBody>
      <dsp:txXfrm>
        <a:off x="1237147" y="945184"/>
        <a:ext cx="1157822" cy="1157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CED764-305C-464F-9955-B2C66F089BEA}">
      <dsp:nvSpPr>
        <dsp:cNvPr id="0" name=""/>
        <dsp:cNvSpPr/>
      </dsp:nvSpPr>
      <dsp:spPr>
        <a:xfrm>
          <a:off x="1371599" y="38099"/>
          <a:ext cx="1828800" cy="1828800"/>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Stand if you agree</a:t>
          </a:r>
          <a:endParaRPr lang="en-GB" sz="1800" kern="1200" dirty="0"/>
        </a:p>
      </dsp:txBody>
      <dsp:txXfrm>
        <a:off x="1615440" y="358139"/>
        <a:ext cx="1341120" cy="822960"/>
      </dsp:txXfrm>
    </dsp:sp>
    <dsp:sp modelId="{36C043E8-F303-4934-AA2F-AC8C1232A94C}">
      <dsp:nvSpPr>
        <dsp:cNvPr id="0" name=""/>
        <dsp:cNvSpPr/>
      </dsp:nvSpPr>
      <dsp:spPr>
        <a:xfrm>
          <a:off x="2031492" y="1181100"/>
          <a:ext cx="1828800" cy="1828800"/>
        </a:xfrm>
        <a:prstGeom prst="ellipse">
          <a:avLst/>
        </a:prstGeom>
        <a:solidFill>
          <a:schemeClr val="accent4">
            <a:alpha val="50000"/>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Stay seated if you disagree</a:t>
          </a:r>
          <a:endParaRPr lang="en-GB" sz="1800" kern="1200" dirty="0"/>
        </a:p>
      </dsp:txBody>
      <dsp:txXfrm>
        <a:off x="2590800" y="1653540"/>
        <a:ext cx="1097280" cy="1005840"/>
      </dsp:txXfrm>
    </dsp:sp>
    <dsp:sp modelId="{76A5CD1C-A238-47D8-8607-EDB5DAED64A3}">
      <dsp:nvSpPr>
        <dsp:cNvPr id="0" name=""/>
        <dsp:cNvSpPr/>
      </dsp:nvSpPr>
      <dsp:spPr>
        <a:xfrm>
          <a:off x="711707" y="1181100"/>
          <a:ext cx="1828800" cy="1828800"/>
        </a:xfrm>
        <a:prstGeom prst="ellipse">
          <a:avLst/>
        </a:prstGeom>
        <a:solidFill>
          <a:schemeClr val="accent4">
            <a:alpha val="50000"/>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Crouch if you’re not sure</a:t>
          </a:r>
          <a:endParaRPr lang="en-GB" sz="1800" kern="1200" dirty="0"/>
        </a:p>
      </dsp:txBody>
      <dsp:txXfrm>
        <a:off x="883919" y="1653540"/>
        <a:ext cx="1097280" cy="10058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D3905-359B-492F-B41F-ED93E0618992}">
      <dsp:nvSpPr>
        <dsp:cNvPr id="0" name=""/>
        <dsp:cNvSpPr/>
      </dsp:nvSpPr>
      <dsp:spPr>
        <a:xfrm>
          <a:off x="2014" y="1346532"/>
          <a:ext cx="2453800" cy="981520"/>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have I learnt?</a:t>
          </a:r>
          <a:endParaRPr lang="en-GB" sz="2200" kern="1200" dirty="0"/>
        </a:p>
      </dsp:txBody>
      <dsp:txXfrm>
        <a:off x="492774" y="1346532"/>
        <a:ext cx="1472280" cy="981520"/>
      </dsp:txXfrm>
    </dsp:sp>
    <dsp:sp modelId="{19400572-2ECC-4C21-A342-DFF1051CF8A4}">
      <dsp:nvSpPr>
        <dsp:cNvPr id="0" name=""/>
        <dsp:cNvSpPr/>
      </dsp:nvSpPr>
      <dsp:spPr>
        <a:xfrm>
          <a:off x="2210434" y="1346532"/>
          <a:ext cx="2453800" cy="981520"/>
        </a:xfrm>
        <a:prstGeom prst="chevron">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am I not sure about?</a:t>
          </a:r>
          <a:endParaRPr lang="en-GB" sz="2200" kern="1200" dirty="0"/>
        </a:p>
      </dsp:txBody>
      <dsp:txXfrm>
        <a:off x="2701194" y="1346532"/>
        <a:ext cx="1472280" cy="981520"/>
      </dsp:txXfrm>
    </dsp:sp>
    <dsp:sp modelId="{5B55F64E-7C62-490E-8670-A17D4C1B0311}">
      <dsp:nvSpPr>
        <dsp:cNvPr id="0" name=""/>
        <dsp:cNvSpPr/>
      </dsp:nvSpPr>
      <dsp:spPr>
        <a:xfrm>
          <a:off x="4418855" y="1346532"/>
          <a:ext cx="2453800" cy="981520"/>
        </a:xfrm>
        <a:prstGeom prst="chevron">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questions do I have?</a:t>
          </a:r>
          <a:endParaRPr lang="en-GB" sz="2200" kern="1200" dirty="0"/>
        </a:p>
      </dsp:txBody>
      <dsp:txXfrm>
        <a:off x="4909615" y="1346532"/>
        <a:ext cx="1472280" cy="9815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1DA9-897B-47FC-A7E7-61AB8F45F959}">
      <dsp:nvSpPr>
        <dsp:cNvPr id="0" name=""/>
        <dsp:cNvSpPr/>
      </dsp:nvSpPr>
      <dsp:spPr>
        <a:xfrm rot="16200000">
          <a:off x="680283" y="925403"/>
          <a:ext cx="1959559" cy="1197498"/>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120650" rIns="108585" bIns="120650" numCol="1" spcCol="1270" anchor="t" anchorCtr="0">
          <a:noAutofit/>
        </a:bodyPr>
        <a:lstStyle/>
        <a:p>
          <a:pPr lvl="0" algn="l" defTabSz="844550">
            <a:lnSpc>
              <a:spcPct val="90000"/>
            </a:lnSpc>
            <a:spcBef>
              <a:spcPct val="0"/>
            </a:spcBef>
            <a:spcAft>
              <a:spcPct val="35000"/>
            </a:spcAft>
          </a:pPr>
          <a:r>
            <a:rPr lang="en-GB" sz="1900" b="1" kern="1200" dirty="0" smtClean="0"/>
            <a:t>Question</a:t>
          </a:r>
          <a:endParaRPr lang="en-GB" sz="1900" b="1" kern="1200" dirty="0"/>
        </a:p>
      </dsp:txBody>
      <dsp:txXfrm rot="5400000">
        <a:off x="1119781" y="602841"/>
        <a:ext cx="1139030" cy="1842623"/>
      </dsp:txXfrm>
    </dsp:sp>
    <dsp:sp modelId="{5082B414-F9D3-42B5-B693-BCB0A2FEFF42}">
      <dsp:nvSpPr>
        <dsp:cNvPr id="0" name=""/>
        <dsp:cNvSpPr/>
      </dsp:nvSpPr>
      <dsp:spPr>
        <a:xfrm rot="5400000">
          <a:off x="1932157" y="925403"/>
          <a:ext cx="1959559" cy="11974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585" tIns="120650" rIns="72390" bIns="120650" numCol="1" spcCol="1270" anchor="t" anchorCtr="0">
          <a:noAutofit/>
        </a:bodyPr>
        <a:lstStyle/>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r>
            <a:rPr lang="en-GB" sz="1900" b="1" kern="1200" dirty="0" smtClean="0"/>
            <a:t>Answer</a:t>
          </a:r>
          <a:endParaRPr lang="en-GB" sz="1900" b="1" kern="1200" dirty="0"/>
        </a:p>
      </dsp:txBody>
      <dsp:txXfrm rot="-5400000">
        <a:off x="2313187" y="602841"/>
        <a:ext cx="1139030" cy="1842623"/>
      </dsp:txXfrm>
    </dsp:sp>
    <dsp:sp modelId="{ABD51737-5037-4F6E-BF0E-ABAA9B5207EF}">
      <dsp:nvSpPr>
        <dsp:cNvPr id="0" name=""/>
        <dsp:cNvSpPr/>
      </dsp:nvSpPr>
      <dsp:spPr>
        <a:xfrm>
          <a:off x="1659940" y="0"/>
          <a:ext cx="1251874" cy="1251813"/>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0E5D50-7979-437C-89C2-AB952E3EE61B}">
      <dsp:nvSpPr>
        <dsp:cNvPr id="0" name=""/>
        <dsp:cNvSpPr/>
      </dsp:nvSpPr>
      <dsp:spPr>
        <a:xfrm rot="10800000">
          <a:off x="1659940" y="1796186"/>
          <a:ext cx="1251874" cy="1251813"/>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55B9-8690-437A-9544-8F93DE1ED1FB}">
      <dsp:nvSpPr>
        <dsp:cNvPr id="0" name=""/>
        <dsp:cNvSpPr/>
      </dsp:nvSpPr>
      <dsp:spPr>
        <a:xfrm>
          <a:off x="997638" y="0"/>
          <a:ext cx="5653285" cy="3048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A5211-48ED-476B-8266-A71CB10D8B7F}">
      <dsp:nvSpPr>
        <dsp:cNvPr id="0" name=""/>
        <dsp:cNvSpPr/>
      </dsp:nvSpPr>
      <dsp:spPr>
        <a:xfrm>
          <a:off x="7144" y="914400"/>
          <a:ext cx="2140766" cy="1219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Teacher gives students a word limit</a:t>
          </a:r>
          <a:endParaRPr lang="en-GB" sz="1900" kern="1200" dirty="0"/>
        </a:p>
      </dsp:txBody>
      <dsp:txXfrm>
        <a:off x="66660" y="973916"/>
        <a:ext cx="2021734" cy="1100168"/>
      </dsp:txXfrm>
    </dsp:sp>
    <dsp:sp modelId="{6F76A58D-FB33-403B-BBAD-D23D2A326B96}">
      <dsp:nvSpPr>
        <dsp:cNvPr id="0" name=""/>
        <dsp:cNvSpPr/>
      </dsp:nvSpPr>
      <dsp:spPr>
        <a:xfrm>
          <a:off x="2255078" y="914400"/>
          <a:ext cx="2140766" cy="121920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Students write their answers on a mini-whiteboard</a:t>
          </a:r>
          <a:endParaRPr lang="en-GB" sz="1900" kern="1200" dirty="0"/>
        </a:p>
      </dsp:txBody>
      <dsp:txXfrm>
        <a:off x="2314594" y="973916"/>
        <a:ext cx="2021734" cy="1100168"/>
      </dsp:txXfrm>
    </dsp:sp>
    <dsp:sp modelId="{456221C7-8D95-458F-8C34-1DE66DBB590C}">
      <dsp:nvSpPr>
        <dsp:cNvPr id="0" name=""/>
        <dsp:cNvSpPr/>
      </dsp:nvSpPr>
      <dsp:spPr>
        <a:xfrm>
          <a:off x="4503013" y="914400"/>
          <a:ext cx="2140766" cy="121920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Teacher uses the information elicited</a:t>
          </a:r>
          <a:endParaRPr lang="en-GB" sz="1900" kern="1200" dirty="0"/>
        </a:p>
      </dsp:txBody>
      <dsp:txXfrm>
        <a:off x="4562529" y="973916"/>
        <a:ext cx="2021734" cy="11001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B2F49-7B8B-4A3B-A386-E5750F493F87}">
      <dsp:nvSpPr>
        <dsp:cNvPr id="0" name=""/>
        <dsp:cNvSpPr/>
      </dsp:nvSpPr>
      <dsp:spPr>
        <a:xfrm>
          <a:off x="2238893" y="1259629"/>
          <a:ext cx="850805" cy="8508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2363491" y="1384227"/>
        <a:ext cx="601609" cy="601609"/>
      </dsp:txXfrm>
    </dsp:sp>
    <dsp:sp modelId="{09FF6A37-D6FA-4F88-8737-55A904523CA0}">
      <dsp:nvSpPr>
        <dsp:cNvPr id="0" name=""/>
        <dsp:cNvSpPr/>
      </dsp:nvSpPr>
      <dsp:spPr>
        <a:xfrm rot="16200000" flipH="1" flipV="1">
          <a:off x="2532997" y="804804"/>
          <a:ext cx="262597" cy="43205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rot="-10800000">
        <a:off x="2572387" y="851825"/>
        <a:ext cx="183818" cy="259230"/>
      </dsp:txXfrm>
    </dsp:sp>
    <dsp:sp modelId="{FED0F7DE-F89A-412C-BF5D-D6FFBA5DD011}">
      <dsp:nvSpPr>
        <dsp:cNvPr id="0" name=""/>
        <dsp:cNvSpPr/>
      </dsp:nvSpPr>
      <dsp:spPr>
        <a:xfrm>
          <a:off x="2281433" y="1535"/>
          <a:ext cx="765724" cy="765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2393571" y="113673"/>
        <a:ext cx="541448" cy="541448"/>
      </dsp:txXfrm>
    </dsp:sp>
    <dsp:sp modelId="{24E015C3-1E43-41E0-A9C4-84F4B052CB55}">
      <dsp:nvSpPr>
        <dsp:cNvPr id="0" name=""/>
        <dsp:cNvSpPr/>
      </dsp:nvSpPr>
      <dsp:spPr>
        <a:xfrm rot="18900000" flipH="1" flipV="1">
          <a:off x="2999329" y="1032096"/>
          <a:ext cx="269256" cy="36654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3068276" y="1076846"/>
        <a:ext cx="188479" cy="219929"/>
      </dsp:txXfrm>
    </dsp:sp>
    <dsp:sp modelId="{36D5C4CD-5F54-414D-A2E0-9958BBA25000}">
      <dsp:nvSpPr>
        <dsp:cNvPr id="0" name=""/>
        <dsp:cNvSpPr/>
      </dsp:nvSpPr>
      <dsp:spPr>
        <a:xfrm>
          <a:off x="3201120" y="382482"/>
          <a:ext cx="765724" cy="76572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3313258" y="494620"/>
        <a:ext cx="541448" cy="541448"/>
      </dsp:txXfrm>
    </dsp:sp>
    <dsp:sp modelId="{619301D4-9BFE-4CB2-871B-90D68EBC0BA5}">
      <dsp:nvSpPr>
        <dsp:cNvPr id="0" name=""/>
        <dsp:cNvSpPr/>
      </dsp:nvSpPr>
      <dsp:spPr>
        <a:xfrm flipH="1" flipV="1">
          <a:off x="3168353" y="1497854"/>
          <a:ext cx="320289" cy="37435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3264440" y="1572725"/>
        <a:ext cx="224202" cy="224613"/>
      </dsp:txXfrm>
    </dsp:sp>
    <dsp:sp modelId="{8D158A51-C8D6-4DEA-854D-BD1B65F684B5}">
      <dsp:nvSpPr>
        <dsp:cNvPr id="0" name=""/>
        <dsp:cNvSpPr/>
      </dsp:nvSpPr>
      <dsp:spPr>
        <a:xfrm>
          <a:off x="3582068" y="1302169"/>
          <a:ext cx="765724" cy="76572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3694206" y="1414307"/>
        <a:ext cx="541448" cy="541448"/>
      </dsp:txXfrm>
    </dsp:sp>
    <dsp:sp modelId="{34BCC99C-805D-452C-820F-47D5034D48D7}">
      <dsp:nvSpPr>
        <dsp:cNvPr id="0" name=""/>
        <dsp:cNvSpPr/>
      </dsp:nvSpPr>
      <dsp:spPr>
        <a:xfrm rot="2700000" flipH="1" flipV="1">
          <a:off x="2958532" y="1971422"/>
          <a:ext cx="350849" cy="36654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3048373" y="2081943"/>
        <a:ext cx="245594" cy="219925"/>
      </dsp:txXfrm>
    </dsp:sp>
    <dsp:sp modelId="{4F6C71CC-34F9-4A73-8C90-170AD3667C51}">
      <dsp:nvSpPr>
        <dsp:cNvPr id="0" name=""/>
        <dsp:cNvSpPr/>
      </dsp:nvSpPr>
      <dsp:spPr>
        <a:xfrm>
          <a:off x="3201120" y="2221856"/>
          <a:ext cx="765724" cy="76572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3313258" y="2333994"/>
        <a:ext cx="541448" cy="541448"/>
      </dsp:txXfrm>
    </dsp:sp>
    <dsp:sp modelId="{1E5DDF08-A15E-4055-AF4C-D00EDC89C05E}">
      <dsp:nvSpPr>
        <dsp:cNvPr id="0" name=""/>
        <dsp:cNvSpPr/>
      </dsp:nvSpPr>
      <dsp:spPr>
        <a:xfrm rot="5400000" flipH="1" flipV="1">
          <a:off x="2547312" y="2205217"/>
          <a:ext cx="233967" cy="288032"/>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582407" y="2297918"/>
        <a:ext cx="163777" cy="172820"/>
      </dsp:txXfrm>
    </dsp:sp>
    <dsp:sp modelId="{C7F9CBB1-066A-45CA-87EE-3485CE550511}">
      <dsp:nvSpPr>
        <dsp:cNvPr id="0" name=""/>
        <dsp:cNvSpPr/>
      </dsp:nvSpPr>
      <dsp:spPr>
        <a:xfrm>
          <a:off x="2281433" y="2602804"/>
          <a:ext cx="765724" cy="76572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2393571" y="2714942"/>
        <a:ext cx="541448" cy="541448"/>
      </dsp:txXfrm>
    </dsp:sp>
    <dsp:sp modelId="{F6D6E9EA-05BE-420B-9EEC-64918AE0CB06}">
      <dsp:nvSpPr>
        <dsp:cNvPr id="0" name=""/>
        <dsp:cNvSpPr/>
      </dsp:nvSpPr>
      <dsp:spPr>
        <a:xfrm rot="8100000" flipH="1" flipV="1">
          <a:off x="2019208" y="2032460"/>
          <a:ext cx="350852" cy="24446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2029948" y="2107282"/>
        <a:ext cx="277513" cy="146679"/>
      </dsp:txXfrm>
    </dsp:sp>
    <dsp:sp modelId="{306A4E77-71BF-4070-BC8F-3DA5E93F30D8}">
      <dsp:nvSpPr>
        <dsp:cNvPr id="0" name=""/>
        <dsp:cNvSpPr/>
      </dsp:nvSpPr>
      <dsp:spPr>
        <a:xfrm>
          <a:off x="1361746" y="2221856"/>
          <a:ext cx="765724" cy="76572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473884" y="2333994"/>
        <a:ext cx="541448" cy="541448"/>
      </dsp:txXfrm>
    </dsp:sp>
    <dsp:sp modelId="{EA309885-5511-4F86-A0C3-0DD2A585BB90}">
      <dsp:nvSpPr>
        <dsp:cNvPr id="0" name=""/>
        <dsp:cNvSpPr/>
      </dsp:nvSpPr>
      <dsp:spPr>
        <a:xfrm rot="10800000" flipH="1" flipV="1">
          <a:off x="1767940" y="1497855"/>
          <a:ext cx="464308" cy="37435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1767940" y="1572725"/>
        <a:ext cx="352002" cy="224612"/>
      </dsp:txXfrm>
    </dsp:sp>
    <dsp:sp modelId="{AB791C47-857C-41F6-9B60-19684385D8AA}">
      <dsp:nvSpPr>
        <dsp:cNvPr id="0" name=""/>
        <dsp:cNvSpPr/>
      </dsp:nvSpPr>
      <dsp:spPr>
        <a:xfrm>
          <a:off x="980799" y="1302169"/>
          <a:ext cx="765724" cy="76572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092937" y="1414307"/>
        <a:ext cx="541448" cy="541448"/>
      </dsp:txXfrm>
    </dsp:sp>
    <dsp:sp modelId="{BEEFBA52-0C25-4CC9-9232-84B6AC263FD2}">
      <dsp:nvSpPr>
        <dsp:cNvPr id="0" name=""/>
        <dsp:cNvSpPr/>
      </dsp:nvSpPr>
      <dsp:spPr>
        <a:xfrm rot="13500000" flipH="1" flipV="1">
          <a:off x="2060003" y="1093136"/>
          <a:ext cx="269261" cy="24446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2070743" y="1116100"/>
        <a:ext cx="195921" cy="146680"/>
      </dsp:txXfrm>
    </dsp:sp>
    <dsp:sp modelId="{68DCF2FD-FCB7-44C6-8ED6-818457BB544B}">
      <dsp:nvSpPr>
        <dsp:cNvPr id="0" name=""/>
        <dsp:cNvSpPr/>
      </dsp:nvSpPr>
      <dsp:spPr>
        <a:xfrm>
          <a:off x="1361746" y="382482"/>
          <a:ext cx="765724" cy="76572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473884" y="494620"/>
        <a:ext cx="541448" cy="5414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F99C0-0E8C-4FBB-A92E-CF3B5C1CC546}">
      <dsp:nvSpPr>
        <dsp:cNvPr id="0" name=""/>
        <dsp:cNvSpPr/>
      </dsp:nvSpPr>
      <dsp:spPr>
        <a:xfrm>
          <a:off x="1053464" y="123825"/>
          <a:ext cx="2457450" cy="853440"/>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E74E6-8E65-445A-869C-85715DEF25B3}">
      <dsp:nvSpPr>
        <dsp:cNvPr id="0" name=""/>
        <dsp:cNvSpPr/>
      </dsp:nvSpPr>
      <dsp:spPr>
        <a:xfrm>
          <a:off x="2047875" y="2213610"/>
          <a:ext cx="476250" cy="304800"/>
        </a:xfrm>
        <a:prstGeom prst="down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C591FB-692E-46FB-9620-8E497BEEF979}">
      <dsp:nvSpPr>
        <dsp:cNvPr id="0" name=""/>
        <dsp:cNvSpPr/>
      </dsp:nvSpPr>
      <dsp:spPr>
        <a:xfrm>
          <a:off x="46954" y="2457450"/>
          <a:ext cx="4478091"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Teacher uses the information</a:t>
          </a:r>
          <a:endParaRPr lang="en-GB" sz="2000" kern="1200" dirty="0"/>
        </a:p>
      </dsp:txBody>
      <dsp:txXfrm>
        <a:off x="46954" y="2457450"/>
        <a:ext cx="4478091" cy="571500"/>
      </dsp:txXfrm>
    </dsp:sp>
    <dsp:sp modelId="{4B9D8D3C-81CF-4489-9313-8B29287BCB97}">
      <dsp:nvSpPr>
        <dsp:cNvPr id="0" name=""/>
        <dsp:cNvSpPr/>
      </dsp:nvSpPr>
      <dsp:spPr>
        <a:xfrm>
          <a:off x="1946910" y="1043178"/>
          <a:ext cx="857250" cy="85725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C</a:t>
          </a:r>
          <a:endParaRPr lang="en-GB" sz="3600" kern="1200" dirty="0"/>
        </a:p>
      </dsp:txBody>
      <dsp:txXfrm>
        <a:off x="2072451" y="1168719"/>
        <a:ext cx="606168" cy="606168"/>
      </dsp:txXfrm>
    </dsp:sp>
    <dsp:sp modelId="{43BF4177-29AE-4046-A962-1031A62791CF}">
      <dsp:nvSpPr>
        <dsp:cNvPr id="0" name=""/>
        <dsp:cNvSpPr/>
      </dsp:nvSpPr>
      <dsp:spPr>
        <a:xfrm>
          <a:off x="1333499" y="400050"/>
          <a:ext cx="857250" cy="857250"/>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B</a:t>
          </a:r>
          <a:endParaRPr lang="en-GB" sz="3600" kern="1200" dirty="0"/>
        </a:p>
      </dsp:txBody>
      <dsp:txXfrm>
        <a:off x="1459040" y="525591"/>
        <a:ext cx="606168" cy="606168"/>
      </dsp:txXfrm>
    </dsp:sp>
    <dsp:sp modelId="{CC25252B-20A1-4352-9FBC-1053AE04F03B}">
      <dsp:nvSpPr>
        <dsp:cNvPr id="0" name=""/>
        <dsp:cNvSpPr/>
      </dsp:nvSpPr>
      <dsp:spPr>
        <a:xfrm>
          <a:off x="2209800" y="192786"/>
          <a:ext cx="857250" cy="857250"/>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A</a:t>
          </a:r>
          <a:endParaRPr lang="en-GB" sz="3600" kern="1200" dirty="0"/>
        </a:p>
      </dsp:txBody>
      <dsp:txXfrm>
        <a:off x="2335341" y="318327"/>
        <a:ext cx="606168" cy="606168"/>
      </dsp:txXfrm>
    </dsp:sp>
    <dsp:sp modelId="{5A4D8C26-22BB-445F-9207-349A776BFF14}">
      <dsp:nvSpPr>
        <dsp:cNvPr id="0" name=""/>
        <dsp:cNvSpPr/>
      </dsp:nvSpPr>
      <dsp:spPr>
        <a:xfrm>
          <a:off x="952499" y="19050"/>
          <a:ext cx="2667000" cy="2133600"/>
        </a:xfrm>
        <a:prstGeom prst="funnel">
          <a:avLst/>
        </a:prstGeom>
        <a:solidFill>
          <a:schemeClr val="lt1">
            <a:alpha val="4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86C-CEFB-4501-89B7-6E5608E40E94}">
      <dsp:nvSpPr>
        <dsp:cNvPr id="0" name=""/>
        <dsp:cNvSpPr/>
      </dsp:nvSpPr>
      <dsp:spPr>
        <a:xfrm>
          <a:off x="1523999" y="0"/>
          <a:ext cx="1524000" cy="1016000"/>
        </a:xfrm>
        <a:prstGeom prst="trapezoid">
          <a:avLst>
            <a:gd name="adj" fmla="val 75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1523999" y="0"/>
        <a:ext cx="1524000" cy="1016000"/>
      </dsp:txXfrm>
    </dsp:sp>
    <dsp:sp modelId="{FCAE2C75-5474-4ECB-8AEF-4A49AEC8201F}">
      <dsp:nvSpPr>
        <dsp:cNvPr id="0" name=""/>
        <dsp:cNvSpPr/>
      </dsp:nvSpPr>
      <dsp:spPr>
        <a:xfrm>
          <a:off x="761999" y="1016000"/>
          <a:ext cx="3048000" cy="1016000"/>
        </a:xfrm>
        <a:prstGeom prst="trapezoid">
          <a:avLst>
            <a:gd name="adj" fmla="val 75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1295399" y="1016000"/>
        <a:ext cx="1981200" cy="1016000"/>
      </dsp:txXfrm>
    </dsp:sp>
    <dsp:sp modelId="{660218D6-0248-45BC-8497-E71C1E03F4CD}">
      <dsp:nvSpPr>
        <dsp:cNvPr id="0" name=""/>
        <dsp:cNvSpPr/>
      </dsp:nvSpPr>
      <dsp:spPr>
        <a:xfrm>
          <a:off x="0" y="2032000"/>
          <a:ext cx="4572000" cy="1016000"/>
        </a:xfrm>
        <a:prstGeom prst="trapezoid">
          <a:avLst>
            <a:gd name="adj" fmla="val 75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800099" y="2032000"/>
        <a:ext cx="2971800" cy="1016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3EA11-09AA-4825-A2D7-6D6B9DEF4EF2}">
      <dsp:nvSpPr>
        <dsp:cNvPr id="0" name=""/>
        <dsp:cNvSpPr/>
      </dsp:nvSpPr>
      <dsp:spPr>
        <a:xfrm>
          <a:off x="2368141" y="1235668"/>
          <a:ext cx="880339" cy="8803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Teacher</a:t>
          </a:r>
          <a:endParaRPr lang="en-GB" sz="1400" kern="1200" dirty="0"/>
        </a:p>
      </dsp:txBody>
      <dsp:txXfrm>
        <a:off x="2497064" y="1364591"/>
        <a:ext cx="622493" cy="622493"/>
      </dsp:txXfrm>
    </dsp:sp>
    <dsp:sp modelId="{A9CAB444-FB8D-46C8-BE0D-FEA56C9658A5}">
      <dsp:nvSpPr>
        <dsp:cNvPr id="0" name=""/>
        <dsp:cNvSpPr/>
      </dsp:nvSpPr>
      <dsp:spPr>
        <a:xfrm rot="16200000">
          <a:off x="2714685" y="914657"/>
          <a:ext cx="187251" cy="29931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742773" y="1002608"/>
        <a:ext cx="131076" cy="179589"/>
      </dsp:txXfrm>
    </dsp:sp>
    <dsp:sp modelId="{D6D14FB3-C38E-4B3E-818C-53281ED23D07}">
      <dsp:nvSpPr>
        <dsp:cNvPr id="0" name=""/>
        <dsp:cNvSpPr/>
      </dsp:nvSpPr>
      <dsp:spPr>
        <a:xfrm>
          <a:off x="2368141" y="2024"/>
          <a:ext cx="880339" cy="88033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Student</a:t>
          </a:r>
          <a:endParaRPr lang="en-GB" sz="1400" kern="1200" dirty="0"/>
        </a:p>
      </dsp:txBody>
      <dsp:txXfrm>
        <a:off x="2497064" y="130947"/>
        <a:ext cx="622493" cy="622493"/>
      </dsp:txXfrm>
    </dsp:sp>
    <dsp:sp modelId="{6E35810D-D3E1-482C-A8D0-7EE3D05DEA01}">
      <dsp:nvSpPr>
        <dsp:cNvPr id="0" name=""/>
        <dsp:cNvSpPr/>
      </dsp:nvSpPr>
      <dsp:spPr>
        <a:xfrm>
          <a:off x="3326207" y="1526180"/>
          <a:ext cx="187251" cy="29931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3326207" y="1586043"/>
        <a:ext cx="131076" cy="179589"/>
      </dsp:txXfrm>
    </dsp:sp>
    <dsp:sp modelId="{0DE6237B-FE40-43F1-B6AA-28B7A7CA5539}">
      <dsp:nvSpPr>
        <dsp:cNvPr id="0" name=""/>
        <dsp:cNvSpPr/>
      </dsp:nvSpPr>
      <dsp:spPr>
        <a:xfrm>
          <a:off x="3601785" y="1235668"/>
          <a:ext cx="880339" cy="88033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Student</a:t>
          </a:r>
          <a:endParaRPr lang="en-GB" sz="1400" kern="1200" dirty="0"/>
        </a:p>
      </dsp:txBody>
      <dsp:txXfrm>
        <a:off x="3730708" y="1364591"/>
        <a:ext cx="622493" cy="622493"/>
      </dsp:txXfrm>
    </dsp:sp>
    <dsp:sp modelId="{0A0D51EA-931C-4E21-8F05-96EA5242E88C}">
      <dsp:nvSpPr>
        <dsp:cNvPr id="0" name=""/>
        <dsp:cNvSpPr/>
      </dsp:nvSpPr>
      <dsp:spPr>
        <a:xfrm rot="5400000">
          <a:off x="2714685" y="2137702"/>
          <a:ext cx="187251" cy="29931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742773" y="2169478"/>
        <a:ext cx="131076" cy="179589"/>
      </dsp:txXfrm>
    </dsp:sp>
    <dsp:sp modelId="{FBA75C8F-4335-42E9-A297-4DDFF136D22D}">
      <dsp:nvSpPr>
        <dsp:cNvPr id="0" name=""/>
        <dsp:cNvSpPr/>
      </dsp:nvSpPr>
      <dsp:spPr>
        <a:xfrm>
          <a:off x="2368141" y="2469312"/>
          <a:ext cx="880339" cy="88033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Student</a:t>
          </a:r>
          <a:endParaRPr lang="en-GB" sz="1400" kern="1200" dirty="0"/>
        </a:p>
      </dsp:txBody>
      <dsp:txXfrm>
        <a:off x="2497064" y="2598235"/>
        <a:ext cx="622493" cy="622493"/>
      </dsp:txXfrm>
    </dsp:sp>
    <dsp:sp modelId="{AD6625F6-4C5A-4A43-8CB6-4793D2D30E89}">
      <dsp:nvSpPr>
        <dsp:cNvPr id="0" name=""/>
        <dsp:cNvSpPr/>
      </dsp:nvSpPr>
      <dsp:spPr>
        <a:xfrm rot="10800000">
          <a:off x="2103162" y="1526180"/>
          <a:ext cx="187251" cy="2993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159337" y="1586043"/>
        <a:ext cx="131076" cy="179589"/>
      </dsp:txXfrm>
    </dsp:sp>
    <dsp:sp modelId="{B378D470-D51C-4BC8-A4F8-3F67801F93C5}">
      <dsp:nvSpPr>
        <dsp:cNvPr id="0" name=""/>
        <dsp:cNvSpPr/>
      </dsp:nvSpPr>
      <dsp:spPr>
        <a:xfrm>
          <a:off x="1134497" y="1235668"/>
          <a:ext cx="880339" cy="88033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Student</a:t>
          </a:r>
          <a:endParaRPr lang="en-GB" sz="1400" kern="1200" dirty="0"/>
        </a:p>
      </dsp:txBody>
      <dsp:txXfrm>
        <a:off x="1263420" y="1364591"/>
        <a:ext cx="622493" cy="6224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6FFD5-B9FA-4A81-858F-12ED21A7E1E2}">
      <dsp:nvSpPr>
        <dsp:cNvPr id="0" name=""/>
        <dsp:cNvSpPr/>
      </dsp:nvSpPr>
      <dsp:spPr>
        <a:xfrm>
          <a:off x="792088" y="0"/>
          <a:ext cx="3024336" cy="3024336"/>
        </a:xfrm>
        <a:prstGeom prst="diamond">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EC1DD-AAE8-45D7-963A-55A46B345860}">
      <dsp:nvSpPr>
        <dsp:cNvPr id="0" name=""/>
        <dsp:cNvSpPr/>
      </dsp:nvSpPr>
      <dsp:spPr>
        <a:xfrm>
          <a:off x="1079399" y="287311"/>
          <a:ext cx="1179491" cy="117949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Txt </a:t>
          </a:r>
          <a:r>
            <a:rPr lang="en-GB" sz="2900" kern="1200" dirty="0" err="1" smtClean="0"/>
            <a:t>Msg</a:t>
          </a:r>
          <a:endParaRPr lang="en-GB" sz="2900" kern="1200" dirty="0"/>
        </a:p>
      </dsp:txBody>
      <dsp:txXfrm>
        <a:off x="1136977" y="344889"/>
        <a:ext cx="1064335" cy="1064335"/>
      </dsp:txXfrm>
    </dsp:sp>
    <dsp:sp modelId="{52771029-5233-4E4A-AC0C-A476CA20E37C}">
      <dsp:nvSpPr>
        <dsp:cNvPr id="0" name=""/>
        <dsp:cNvSpPr/>
      </dsp:nvSpPr>
      <dsp:spPr>
        <a:xfrm>
          <a:off x="2349621" y="287311"/>
          <a:ext cx="1179491" cy="1179491"/>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Txt </a:t>
          </a:r>
          <a:r>
            <a:rPr lang="en-GB" sz="2900" kern="1200" dirty="0" err="1" smtClean="0"/>
            <a:t>Msg</a:t>
          </a:r>
          <a:endParaRPr lang="en-GB" sz="2900" kern="1200" dirty="0"/>
        </a:p>
      </dsp:txBody>
      <dsp:txXfrm>
        <a:off x="2407199" y="344889"/>
        <a:ext cx="1064335" cy="1064335"/>
      </dsp:txXfrm>
    </dsp:sp>
    <dsp:sp modelId="{7EC9B05F-3202-4102-A9F1-F3B4B558DF3F}">
      <dsp:nvSpPr>
        <dsp:cNvPr id="0" name=""/>
        <dsp:cNvSpPr/>
      </dsp:nvSpPr>
      <dsp:spPr>
        <a:xfrm>
          <a:off x="1079399" y="1557533"/>
          <a:ext cx="1179491" cy="1179491"/>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Txt </a:t>
          </a:r>
          <a:r>
            <a:rPr lang="en-GB" sz="2900" kern="1200" dirty="0" err="1" smtClean="0"/>
            <a:t>Msg</a:t>
          </a:r>
          <a:endParaRPr lang="en-GB" sz="2900" kern="1200" dirty="0"/>
        </a:p>
      </dsp:txBody>
      <dsp:txXfrm>
        <a:off x="1136977" y="1615111"/>
        <a:ext cx="1064335" cy="1064335"/>
      </dsp:txXfrm>
    </dsp:sp>
    <dsp:sp modelId="{6BEA1B86-025E-4636-8E84-000166B77AF1}">
      <dsp:nvSpPr>
        <dsp:cNvPr id="0" name=""/>
        <dsp:cNvSpPr/>
      </dsp:nvSpPr>
      <dsp:spPr>
        <a:xfrm>
          <a:off x="2349621" y="1557533"/>
          <a:ext cx="1179491" cy="1179491"/>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Txt </a:t>
          </a:r>
          <a:r>
            <a:rPr lang="en-GB" sz="2900" kern="1200" dirty="0" err="1" smtClean="0"/>
            <a:t>Msg</a:t>
          </a:r>
          <a:endParaRPr lang="en-GB" sz="2900" kern="1200" dirty="0"/>
        </a:p>
      </dsp:txBody>
      <dsp:txXfrm>
        <a:off x="2407199" y="1615111"/>
        <a:ext cx="1064335" cy="10643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7ABCE-7A93-4E24-9C1E-9F5D5E1EFB12}">
      <dsp:nvSpPr>
        <dsp:cNvPr id="0" name=""/>
        <dsp:cNvSpPr/>
      </dsp:nvSpPr>
      <dsp:spPr>
        <a:xfrm>
          <a:off x="1998129" y="660418"/>
          <a:ext cx="2175941" cy="1087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Teacher sets question and observes</a:t>
          </a:r>
          <a:endParaRPr lang="en-GB" sz="2000" kern="1200" dirty="0"/>
        </a:p>
      </dsp:txBody>
      <dsp:txXfrm>
        <a:off x="2029995" y="692284"/>
        <a:ext cx="2112209" cy="1024238"/>
      </dsp:txXfrm>
    </dsp:sp>
    <dsp:sp modelId="{9A8E1AA6-BE30-4EB9-B0E3-5B1C7DD81E4A}">
      <dsp:nvSpPr>
        <dsp:cNvPr id="0" name=""/>
        <dsp:cNvSpPr/>
      </dsp:nvSpPr>
      <dsp:spPr>
        <a:xfrm rot="3225999">
          <a:off x="3417881" y="2239007"/>
          <a:ext cx="1131754" cy="380789"/>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3532118" y="2315165"/>
        <a:ext cx="903280" cy="228473"/>
      </dsp:txXfrm>
    </dsp:sp>
    <dsp:sp modelId="{2912832B-F041-44C5-BF65-C656E7B9DB3A}">
      <dsp:nvSpPr>
        <dsp:cNvPr id="0" name=""/>
        <dsp:cNvSpPr/>
      </dsp:nvSpPr>
      <dsp:spPr>
        <a:xfrm>
          <a:off x="3793446" y="3110415"/>
          <a:ext cx="2175941" cy="1087970"/>
        </a:xfrm>
        <a:prstGeom prst="roundRect">
          <a:avLst>
            <a:gd name="adj" fmla="val 10000"/>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Students see each other’s models</a:t>
          </a:r>
          <a:endParaRPr lang="en-GB" sz="2000" kern="1200" dirty="0"/>
        </a:p>
      </dsp:txBody>
      <dsp:txXfrm>
        <a:off x="3825312" y="3142281"/>
        <a:ext cx="2112209" cy="1024238"/>
      </dsp:txXfrm>
    </dsp:sp>
    <dsp:sp modelId="{86DEC82D-5153-48C5-82E5-714A14279121}">
      <dsp:nvSpPr>
        <dsp:cNvPr id="0" name=""/>
        <dsp:cNvSpPr/>
      </dsp:nvSpPr>
      <dsp:spPr>
        <a:xfrm rot="10800000">
          <a:off x="2520222" y="3464006"/>
          <a:ext cx="1131754" cy="380789"/>
        </a:xfrm>
        <a:prstGeom prst="leftRightArrow">
          <a:avLst>
            <a:gd name="adj1" fmla="val 60000"/>
            <a:gd name="adj2" fmla="val 50000"/>
          </a:avLst>
        </a:prstGeom>
        <a:solidFill>
          <a:schemeClr val="accent4">
            <a:hueOff val="5197846"/>
            <a:satOff val="-23984"/>
            <a:lumOff val="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2634459" y="3540164"/>
        <a:ext cx="903280" cy="228473"/>
      </dsp:txXfrm>
    </dsp:sp>
    <dsp:sp modelId="{BAB932CA-C0BA-4D11-A584-52873918377E}">
      <dsp:nvSpPr>
        <dsp:cNvPr id="0" name=""/>
        <dsp:cNvSpPr/>
      </dsp:nvSpPr>
      <dsp:spPr>
        <a:xfrm>
          <a:off x="202811" y="3110415"/>
          <a:ext cx="2175941" cy="1087970"/>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Student models answers</a:t>
          </a:r>
          <a:endParaRPr lang="en-GB" sz="2000" kern="1200" dirty="0"/>
        </a:p>
      </dsp:txBody>
      <dsp:txXfrm>
        <a:off x="234677" y="3142281"/>
        <a:ext cx="2112209" cy="1024238"/>
      </dsp:txXfrm>
    </dsp:sp>
    <dsp:sp modelId="{9E69626A-E8B9-433D-AF65-BAD073837734}">
      <dsp:nvSpPr>
        <dsp:cNvPr id="0" name=""/>
        <dsp:cNvSpPr/>
      </dsp:nvSpPr>
      <dsp:spPr>
        <a:xfrm rot="18374001">
          <a:off x="1622564" y="2239007"/>
          <a:ext cx="1131754" cy="380789"/>
        </a:xfrm>
        <a:prstGeom prst="lef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1736801" y="2315165"/>
        <a:ext cx="903280" cy="22847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F280D-17D9-4767-A2B1-9FCE85E9A8AF}">
      <dsp:nvSpPr>
        <dsp:cNvPr id="0" name=""/>
        <dsp:cNvSpPr/>
      </dsp:nvSpPr>
      <dsp:spPr>
        <a:xfrm rot="5400000">
          <a:off x="2586421" y="53216"/>
          <a:ext cx="799893" cy="695907"/>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endParaRPr lang="en-GB" sz="2500" kern="1200" dirty="0"/>
        </a:p>
      </dsp:txBody>
      <dsp:txXfrm rot="-5400000">
        <a:off x="2746860" y="125873"/>
        <a:ext cx="479015" cy="550593"/>
      </dsp:txXfrm>
    </dsp:sp>
    <dsp:sp modelId="{C8ABC635-39E6-4801-BDC4-9BB1B8AD9073}">
      <dsp:nvSpPr>
        <dsp:cNvPr id="0" name=""/>
        <dsp:cNvSpPr/>
      </dsp:nvSpPr>
      <dsp:spPr>
        <a:xfrm>
          <a:off x="3355439" y="161202"/>
          <a:ext cx="892681" cy="479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endParaRPr lang="en-GB" sz="2200" kern="1200" dirty="0"/>
        </a:p>
      </dsp:txBody>
      <dsp:txXfrm>
        <a:off x="3355439" y="161202"/>
        <a:ext cx="892681" cy="479936"/>
      </dsp:txXfrm>
    </dsp:sp>
    <dsp:sp modelId="{6E668A78-067C-4B67-983B-FAA791F73AC5}">
      <dsp:nvSpPr>
        <dsp:cNvPr id="0" name=""/>
        <dsp:cNvSpPr/>
      </dsp:nvSpPr>
      <dsp:spPr>
        <a:xfrm rot="5400000">
          <a:off x="1834841" y="53216"/>
          <a:ext cx="799893" cy="695907"/>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1995280" y="125873"/>
        <a:ext cx="479015" cy="550593"/>
      </dsp:txXfrm>
    </dsp:sp>
    <dsp:sp modelId="{7228D0C8-A535-4812-A8C4-A2E79E962FBD}">
      <dsp:nvSpPr>
        <dsp:cNvPr id="0" name=""/>
        <dsp:cNvSpPr/>
      </dsp:nvSpPr>
      <dsp:spPr>
        <a:xfrm rot="5400000">
          <a:off x="2209191" y="732166"/>
          <a:ext cx="799893" cy="695907"/>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endParaRPr lang="en-GB" sz="2500" kern="1200" dirty="0"/>
        </a:p>
      </dsp:txBody>
      <dsp:txXfrm rot="-5400000">
        <a:off x="2369630" y="804823"/>
        <a:ext cx="479015" cy="550593"/>
      </dsp:txXfrm>
    </dsp:sp>
    <dsp:sp modelId="{4E62B5E9-D742-495C-B947-2E1C95597B35}">
      <dsp:nvSpPr>
        <dsp:cNvPr id="0" name=""/>
        <dsp:cNvSpPr/>
      </dsp:nvSpPr>
      <dsp:spPr>
        <a:xfrm>
          <a:off x="1368503" y="840151"/>
          <a:ext cx="863885" cy="479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r" defTabSz="977900">
            <a:lnSpc>
              <a:spcPct val="90000"/>
            </a:lnSpc>
            <a:spcBef>
              <a:spcPct val="0"/>
            </a:spcBef>
            <a:spcAft>
              <a:spcPct val="35000"/>
            </a:spcAft>
          </a:pPr>
          <a:endParaRPr lang="en-GB" sz="2200" kern="1200" dirty="0"/>
        </a:p>
      </dsp:txBody>
      <dsp:txXfrm>
        <a:off x="1368503" y="840151"/>
        <a:ext cx="863885" cy="479936"/>
      </dsp:txXfrm>
    </dsp:sp>
    <dsp:sp modelId="{1B57C7EE-FB7C-40EB-AD20-445616D9B0BF}">
      <dsp:nvSpPr>
        <dsp:cNvPr id="0" name=""/>
        <dsp:cNvSpPr/>
      </dsp:nvSpPr>
      <dsp:spPr>
        <a:xfrm rot="5400000">
          <a:off x="2960771" y="732166"/>
          <a:ext cx="799893" cy="695907"/>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3121210" y="804823"/>
        <a:ext cx="479015" cy="550593"/>
      </dsp:txXfrm>
    </dsp:sp>
    <dsp:sp modelId="{5FFAE970-AB0B-43A3-AA9C-AAB98BA89DCB}">
      <dsp:nvSpPr>
        <dsp:cNvPr id="0" name=""/>
        <dsp:cNvSpPr/>
      </dsp:nvSpPr>
      <dsp:spPr>
        <a:xfrm rot="5400000">
          <a:off x="2586421" y="1411115"/>
          <a:ext cx="799893" cy="695907"/>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endParaRPr lang="en-GB" sz="2500" kern="1200" dirty="0"/>
        </a:p>
      </dsp:txBody>
      <dsp:txXfrm rot="-5400000">
        <a:off x="2746860" y="1483772"/>
        <a:ext cx="479015" cy="550593"/>
      </dsp:txXfrm>
    </dsp:sp>
    <dsp:sp modelId="{61E8239C-69D7-40B6-89A0-EC5B19DC12A9}">
      <dsp:nvSpPr>
        <dsp:cNvPr id="0" name=""/>
        <dsp:cNvSpPr/>
      </dsp:nvSpPr>
      <dsp:spPr>
        <a:xfrm>
          <a:off x="3355439" y="1519101"/>
          <a:ext cx="892681" cy="479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endParaRPr lang="en-GB" sz="2200" kern="1200" dirty="0"/>
        </a:p>
      </dsp:txBody>
      <dsp:txXfrm>
        <a:off x="3355439" y="1519101"/>
        <a:ext cx="892681" cy="479936"/>
      </dsp:txXfrm>
    </dsp:sp>
    <dsp:sp modelId="{BC9C4999-8AB8-40FE-BB44-1F2AF8521691}">
      <dsp:nvSpPr>
        <dsp:cNvPr id="0" name=""/>
        <dsp:cNvSpPr/>
      </dsp:nvSpPr>
      <dsp:spPr>
        <a:xfrm rot="5400000">
          <a:off x="1834841" y="1411115"/>
          <a:ext cx="799893" cy="695907"/>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1995280" y="1483772"/>
        <a:ext cx="479015" cy="55059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D5D9C-B114-43ED-BB7A-86CC120E4123}">
      <dsp:nvSpPr>
        <dsp:cNvPr id="0" name=""/>
        <dsp:cNvSpPr/>
      </dsp:nvSpPr>
      <dsp:spPr>
        <a:xfrm>
          <a:off x="69732" y="1191306"/>
          <a:ext cx="3573921" cy="3573921"/>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9ED86-2A60-47BB-A9AA-7880A49E22D5}">
      <dsp:nvSpPr>
        <dsp:cNvPr id="0" name=""/>
        <dsp:cNvSpPr/>
      </dsp:nvSpPr>
      <dsp:spPr>
        <a:xfrm>
          <a:off x="784516" y="1906091"/>
          <a:ext cx="2144352" cy="2144352"/>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6D556-1911-456C-A818-8185936A5A2D}">
      <dsp:nvSpPr>
        <dsp:cNvPr id="0" name=""/>
        <dsp:cNvSpPr/>
      </dsp:nvSpPr>
      <dsp:spPr>
        <a:xfrm>
          <a:off x="1499300" y="2620875"/>
          <a:ext cx="714784" cy="71478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22F78E-9653-41F8-85A0-B98F33E4E0BC}">
      <dsp:nvSpPr>
        <dsp:cNvPr id="0" name=""/>
        <dsp:cNvSpPr/>
      </dsp:nvSpPr>
      <dsp:spPr>
        <a:xfrm>
          <a:off x="4239307" y="0"/>
          <a:ext cx="1786960" cy="1042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30480" rIns="30480" bIns="30480" numCol="1" spcCol="1270" anchor="ctr" anchorCtr="0">
          <a:noAutofit/>
        </a:bodyPr>
        <a:lstStyle/>
        <a:p>
          <a:pPr lvl="0" algn="l" defTabSz="1066800">
            <a:lnSpc>
              <a:spcPct val="90000"/>
            </a:lnSpc>
            <a:spcBef>
              <a:spcPct val="0"/>
            </a:spcBef>
            <a:spcAft>
              <a:spcPct val="35000"/>
            </a:spcAft>
          </a:pPr>
          <a:r>
            <a:rPr lang="en-GB" sz="2400" kern="1200" dirty="0" smtClean="0"/>
            <a:t>Absolutely Got It!</a:t>
          </a:r>
          <a:endParaRPr lang="en-GB" sz="2400" kern="1200" dirty="0"/>
        </a:p>
      </dsp:txBody>
      <dsp:txXfrm>
        <a:off x="4239307" y="0"/>
        <a:ext cx="1786960" cy="1042393"/>
      </dsp:txXfrm>
    </dsp:sp>
    <dsp:sp modelId="{B26B0247-AC09-4A3F-B8A9-7D3917DDFE90}">
      <dsp:nvSpPr>
        <dsp:cNvPr id="0" name=""/>
        <dsp:cNvSpPr/>
      </dsp:nvSpPr>
      <dsp:spPr>
        <a:xfrm>
          <a:off x="3792566" y="521196"/>
          <a:ext cx="4467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1A8A2D-3EB8-40FD-AAC6-BE6898D73823}">
      <dsp:nvSpPr>
        <dsp:cNvPr id="0" name=""/>
        <dsp:cNvSpPr/>
      </dsp:nvSpPr>
      <dsp:spPr>
        <a:xfrm rot="5400000">
          <a:off x="1595498" y="782986"/>
          <a:ext cx="2456475" cy="1934086"/>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4E0B35-9BEA-4F05-BA4E-B43E0D5A82FD}">
      <dsp:nvSpPr>
        <dsp:cNvPr id="0" name=""/>
        <dsp:cNvSpPr/>
      </dsp:nvSpPr>
      <dsp:spPr>
        <a:xfrm>
          <a:off x="4239307" y="1042393"/>
          <a:ext cx="1786960" cy="1042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30480" rIns="30480" bIns="30480" numCol="1" spcCol="1270" anchor="ctr" anchorCtr="0">
          <a:noAutofit/>
        </a:bodyPr>
        <a:lstStyle/>
        <a:p>
          <a:pPr lvl="0" algn="l" defTabSz="1066800">
            <a:lnSpc>
              <a:spcPct val="90000"/>
            </a:lnSpc>
            <a:spcBef>
              <a:spcPct val="0"/>
            </a:spcBef>
            <a:spcAft>
              <a:spcPct val="35000"/>
            </a:spcAft>
          </a:pPr>
          <a:r>
            <a:rPr lang="en-GB" sz="2400" kern="1200" dirty="0" smtClean="0"/>
            <a:t>Getting Close</a:t>
          </a:r>
          <a:endParaRPr lang="en-GB" sz="2400" kern="1200" dirty="0"/>
        </a:p>
      </dsp:txBody>
      <dsp:txXfrm>
        <a:off x="4239307" y="1042393"/>
        <a:ext cx="1786960" cy="1042393"/>
      </dsp:txXfrm>
    </dsp:sp>
    <dsp:sp modelId="{71214113-A71F-4427-BD1F-8257EC24E235}">
      <dsp:nvSpPr>
        <dsp:cNvPr id="0" name=""/>
        <dsp:cNvSpPr/>
      </dsp:nvSpPr>
      <dsp:spPr>
        <a:xfrm>
          <a:off x="3792566" y="1563590"/>
          <a:ext cx="4467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158847-C891-44A4-A914-0A0AC76F72EC}">
      <dsp:nvSpPr>
        <dsp:cNvPr id="0" name=""/>
        <dsp:cNvSpPr/>
      </dsp:nvSpPr>
      <dsp:spPr>
        <a:xfrm rot="5400000">
          <a:off x="2122771" y="1809118"/>
          <a:ext cx="1914192" cy="1421824"/>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5AED5C-D782-4711-B609-0CD797462C5B}">
      <dsp:nvSpPr>
        <dsp:cNvPr id="0" name=""/>
        <dsp:cNvSpPr/>
      </dsp:nvSpPr>
      <dsp:spPr>
        <a:xfrm>
          <a:off x="4239307" y="2084787"/>
          <a:ext cx="1786960" cy="1042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30480" rIns="30480" bIns="30480" numCol="1" spcCol="1270" anchor="ctr" anchorCtr="0">
          <a:noAutofit/>
        </a:bodyPr>
        <a:lstStyle/>
        <a:p>
          <a:pPr lvl="0" algn="l" defTabSz="1066800">
            <a:lnSpc>
              <a:spcPct val="90000"/>
            </a:lnSpc>
            <a:spcBef>
              <a:spcPct val="0"/>
            </a:spcBef>
            <a:spcAft>
              <a:spcPct val="35000"/>
            </a:spcAft>
          </a:pPr>
          <a:r>
            <a:rPr lang="en-GB" sz="2400" kern="1200" dirty="0" smtClean="0"/>
            <a:t>Still Need To Work At It</a:t>
          </a:r>
          <a:endParaRPr lang="en-GB" sz="2400" kern="1200" dirty="0"/>
        </a:p>
      </dsp:txBody>
      <dsp:txXfrm>
        <a:off x="4239307" y="2084787"/>
        <a:ext cx="1786960" cy="1042393"/>
      </dsp:txXfrm>
    </dsp:sp>
    <dsp:sp modelId="{841BBCD9-EBC2-4DD7-B6C2-374A71A4B8EB}">
      <dsp:nvSpPr>
        <dsp:cNvPr id="0" name=""/>
        <dsp:cNvSpPr/>
      </dsp:nvSpPr>
      <dsp:spPr>
        <a:xfrm>
          <a:off x="3792566" y="2605984"/>
          <a:ext cx="4467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B6B6E1-E811-4468-8815-2C7B71978B44}">
      <dsp:nvSpPr>
        <dsp:cNvPr id="0" name=""/>
        <dsp:cNvSpPr/>
      </dsp:nvSpPr>
      <dsp:spPr>
        <a:xfrm rot="5400000">
          <a:off x="2650699" y="2834417"/>
          <a:ext cx="1367620" cy="909562"/>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08C14-8AEA-41D3-BA3D-CB9655A94A65}">
      <dsp:nvSpPr>
        <dsp:cNvPr id="0" name=""/>
        <dsp:cNvSpPr/>
      </dsp:nvSpPr>
      <dsp:spPr>
        <a:xfrm>
          <a:off x="2450247" y="960"/>
          <a:ext cx="1471704" cy="147170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2665773" y="216486"/>
        <a:ext cx="1040652" cy="1040652"/>
      </dsp:txXfrm>
    </dsp:sp>
    <dsp:sp modelId="{E391B073-5A39-4EBE-8148-4B77E2966136}">
      <dsp:nvSpPr>
        <dsp:cNvPr id="0" name=""/>
        <dsp:cNvSpPr/>
      </dsp:nvSpPr>
      <dsp:spPr>
        <a:xfrm rot="2160000">
          <a:off x="3875324" y="1131162"/>
          <a:ext cx="390750" cy="4967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3886518" y="1196050"/>
        <a:ext cx="273525" cy="298020"/>
      </dsp:txXfrm>
    </dsp:sp>
    <dsp:sp modelId="{CCD8E22A-BCC8-4073-AE03-B5675C1CE906}">
      <dsp:nvSpPr>
        <dsp:cNvPr id="0" name=""/>
        <dsp:cNvSpPr/>
      </dsp:nvSpPr>
      <dsp:spPr>
        <a:xfrm>
          <a:off x="4237341" y="1299360"/>
          <a:ext cx="1471704" cy="147170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4452867" y="1514886"/>
        <a:ext cx="1040652" cy="1040652"/>
      </dsp:txXfrm>
    </dsp:sp>
    <dsp:sp modelId="{0F0289D8-1255-4F37-956F-4AE9424025FE}">
      <dsp:nvSpPr>
        <dsp:cNvPr id="0" name=""/>
        <dsp:cNvSpPr/>
      </dsp:nvSpPr>
      <dsp:spPr>
        <a:xfrm rot="6480000">
          <a:off x="4439931" y="2826772"/>
          <a:ext cx="390750" cy="4967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4516656" y="2870368"/>
        <a:ext cx="273525" cy="298020"/>
      </dsp:txXfrm>
    </dsp:sp>
    <dsp:sp modelId="{D9ECA2ED-32ED-4AA4-A55F-6CC1CC0CFE42}">
      <dsp:nvSpPr>
        <dsp:cNvPr id="0" name=""/>
        <dsp:cNvSpPr/>
      </dsp:nvSpPr>
      <dsp:spPr>
        <a:xfrm>
          <a:off x="3554732" y="3400215"/>
          <a:ext cx="1471704" cy="147170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3770258" y="3615741"/>
        <a:ext cx="1040652" cy="1040652"/>
      </dsp:txXfrm>
    </dsp:sp>
    <dsp:sp modelId="{AB3E17F7-227F-48F2-9246-31C01F7132DB}">
      <dsp:nvSpPr>
        <dsp:cNvPr id="0" name=""/>
        <dsp:cNvSpPr/>
      </dsp:nvSpPr>
      <dsp:spPr>
        <a:xfrm rot="10800000">
          <a:off x="3001783" y="3887717"/>
          <a:ext cx="390750" cy="4967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3119008" y="3987057"/>
        <a:ext cx="273525" cy="298020"/>
      </dsp:txXfrm>
    </dsp:sp>
    <dsp:sp modelId="{8D36B6BE-A7BA-4438-991B-0E1B91A5FBD5}">
      <dsp:nvSpPr>
        <dsp:cNvPr id="0" name=""/>
        <dsp:cNvSpPr/>
      </dsp:nvSpPr>
      <dsp:spPr>
        <a:xfrm>
          <a:off x="1345763" y="3400215"/>
          <a:ext cx="1471704" cy="147170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1561289" y="3615741"/>
        <a:ext cx="1040652" cy="1040652"/>
      </dsp:txXfrm>
    </dsp:sp>
    <dsp:sp modelId="{BC829138-2EB4-4584-A0F4-3E5F28361EFA}">
      <dsp:nvSpPr>
        <dsp:cNvPr id="0" name=""/>
        <dsp:cNvSpPr/>
      </dsp:nvSpPr>
      <dsp:spPr>
        <a:xfrm rot="15120000">
          <a:off x="1548352" y="2847807"/>
          <a:ext cx="390750" cy="4967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1625077" y="3002891"/>
        <a:ext cx="273525" cy="298020"/>
      </dsp:txXfrm>
    </dsp:sp>
    <dsp:sp modelId="{3C176CA8-D08D-4154-A6C6-1AE59225BC2D}">
      <dsp:nvSpPr>
        <dsp:cNvPr id="0" name=""/>
        <dsp:cNvSpPr/>
      </dsp:nvSpPr>
      <dsp:spPr>
        <a:xfrm>
          <a:off x="663153" y="1299360"/>
          <a:ext cx="1471704" cy="147170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878679" y="1514886"/>
        <a:ext cx="1040652" cy="1040652"/>
      </dsp:txXfrm>
    </dsp:sp>
    <dsp:sp modelId="{AA025758-B4BE-4E55-8F0D-A4D421CF7A86}">
      <dsp:nvSpPr>
        <dsp:cNvPr id="0" name=""/>
        <dsp:cNvSpPr/>
      </dsp:nvSpPr>
      <dsp:spPr>
        <a:xfrm rot="19440000">
          <a:off x="2088230" y="1144162"/>
          <a:ext cx="390750" cy="496700"/>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2099424" y="1277954"/>
        <a:ext cx="273525" cy="2980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DABEB-A9CE-4137-BEAE-7B9059A247A4}">
      <dsp:nvSpPr>
        <dsp:cNvPr id="0" name=""/>
        <dsp:cNvSpPr/>
      </dsp:nvSpPr>
      <dsp:spPr>
        <a:xfrm>
          <a:off x="1058570" y="198119"/>
          <a:ext cx="2560320" cy="2560320"/>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Seeds</a:t>
          </a:r>
          <a:endParaRPr lang="en-GB" sz="2500" kern="1200" dirty="0"/>
        </a:p>
      </dsp:txBody>
      <dsp:txXfrm>
        <a:off x="2407920" y="740663"/>
        <a:ext cx="914400" cy="762000"/>
      </dsp:txXfrm>
    </dsp:sp>
    <dsp:sp modelId="{A6BC9174-288F-4A0E-9C7C-4E67F89B5923}">
      <dsp:nvSpPr>
        <dsp:cNvPr id="0" name=""/>
        <dsp:cNvSpPr/>
      </dsp:nvSpPr>
      <dsp:spPr>
        <a:xfrm>
          <a:off x="1005840" y="289559"/>
          <a:ext cx="2560320" cy="2560320"/>
        </a:xfrm>
        <a:prstGeom prst="pie">
          <a:avLst>
            <a:gd name="adj1" fmla="val 1800000"/>
            <a:gd name="adj2" fmla="val 900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Saplings</a:t>
          </a:r>
          <a:endParaRPr lang="en-GB" sz="2500" kern="1200" dirty="0"/>
        </a:p>
      </dsp:txBody>
      <dsp:txXfrm>
        <a:off x="1615440" y="1950720"/>
        <a:ext cx="1371600" cy="670560"/>
      </dsp:txXfrm>
    </dsp:sp>
    <dsp:sp modelId="{2F483CBD-A9B6-4E64-ACC4-E70BF97CB2AE}">
      <dsp:nvSpPr>
        <dsp:cNvPr id="0" name=""/>
        <dsp:cNvSpPr/>
      </dsp:nvSpPr>
      <dsp:spPr>
        <a:xfrm>
          <a:off x="953109" y="198119"/>
          <a:ext cx="2560320" cy="2560320"/>
        </a:xfrm>
        <a:prstGeom prst="pie">
          <a:avLst>
            <a:gd name="adj1" fmla="val 9000000"/>
            <a:gd name="adj2" fmla="val 1620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Full Trees</a:t>
          </a:r>
          <a:endParaRPr lang="en-GB" sz="2500" kern="1200" dirty="0"/>
        </a:p>
      </dsp:txBody>
      <dsp:txXfrm>
        <a:off x="1249679" y="740663"/>
        <a:ext cx="914400" cy="762000"/>
      </dsp:txXfrm>
    </dsp:sp>
    <dsp:sp modelId="{9F353D6C-62F0-4E6D-96B9-C350590CB26A}">
      <dsp:nvSpPr>
        <dsp:cNvPr id="0" name=""/>
        <dsp:cNvSpPr/>
      </dsp:nvSpPr>
      <dsp:spPr>
        <a:xfrm>
          <a:off x="900285" y="39623"/>
          <a:ext cx="2877312" cy="2877312"/>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3F596D-E5BD-416D-AF34-8D00CDE60205}">
      <dsp:nvSpPr>
        <dsp:cNvPr id="0" name=""/>
        <dsp:cNvSpPr/>
      </dsp:nvSpPr>
      <dsp:spPr>
        <a:xfrm>
          <a:off x="847343" y="130902"/>
          <a:ext cx="2877312" cy="2877312"/>
        </a:xfrm>
        <a:prstGeom prst="circularArrow">
          <a:avLst>
            <a:gd name="adj1" fmla="val 5085"/>
            <a:gd name="adj2" fmla="val 327528"/>
            <a:gd name="adj3" fmla="val 8671970"/>
            <a:gd name="adj4" fmla="val 1800502"/>
            <a:gd name="adj5" fmla="val 5932"/>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1296C6-A0B2-46AB-9A45-6640BAC19E09}">
      <dsp:nvSpPr>
        <dsp:cNvPr id="0" name=""/>
        <dsp:cNvSpPr/>
      </dsp:nvSpPr>
      <dsp:spPr>
        <a:xfrm>
          <a:off x="794402" y="39623"/>
          <a:ext cx="2877312" cy="2877312"/>
        </a:xfrm>
        <a:prstGeom prst="circularArrow">
          <a:avLst>
            <a:gd name="adj1" fmla="val 5085"/>
            <a:gd name="adj2" fmla="val 327528"/>
            <a:gd name="adj3" fmla="val 15873039"/>
            <a:gd name="adj4" fmla="val 9000000"/>
            <a:gd name="adj5" fmla="val 5932"/>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6ACB7-B8A6-4318-B8B1-89FF1342FF4C}">
      <dsp:nvSpPr>
        <dsp:cNvPr id="0" name=""/>
        <dsp:cNvSpPr/>
      </dsp:nvSpPr>
      <dsp:spPr>
        <a:xfrm rot="5400000">
          <a:off x="-144016" y="144599"/>
          <a:ext cx="960112" cy="672078"/>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endParaRPr lang="en-GB" sz="1800" kern="1200" dirty="0"/>
        </a:p>
      </dsp:txBody>
      <dsp:txXfrm rot="-5400000">
        <a:off x="1" y="336621"/>
        <a:ext cx="672078" cy="288034"/>
      </dsp:txXfrm>
    </dsp:sp>
    <dsp:sp modelId="{42FF6E7B-19DD-49F5-83D9-735240750057}">
      <dsp:nvSpPr>
        <dsp:cNvPr id="0" name=""/>
        <dsp:cNvSpPr/>
      </dsp:nvSpPr>
      <dsp:spPr>
        <a:xfrm rot="5400000">
          <a:off x="3072002" y="-2399341"/>
          <a:ext cx="624073" cy="5423921"/>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t>…….</a:t>
          </a:r>
          <a:endParaRPr lang="en-GB" sz="1700" kern="1200" dirty="0"/>
        </a:p>
        <a:p>
          <a:pPr marL="171450" lvl="1" indent="-171450" algn="l" defTabSz="755650">
            <a:lnSpc>
              <a:spcPct val="90000"/>
            </a:lnSpc>
            <a:spcBef>
              <a:spcPct val="0"/>
            </a:spcBef>
            <a:spcAft>
              <a:spcPct val="15000"/>
            </a:spcAft>
            <a:buChar char="••"/>
          </a:pPr>
          <a:r>
            <a:rPr lang="en-GB" sz="1700" kern="1200" dirty="0" smtClean="0"/>
            <a:t>……………….</a:t>
          </a:r>
          <a:endParaRPr lang="en-GB" sz="1700" kern="1200" dirty="0"/>
        </a:p>
      </dsp:txBody>
      <dsp:txXfrm rot="-5400000">
        <a:off x="672079" y="31047"/>
        <a:ext cx="5393456" cy="563143"/>
      </dsp:txXfrm>
    </dsp:sp>
    <dsp:sp modelId="{7D3A23A9-5C21-46B5-BDAD-7AAD11785B2F}">
      <dsp:nvSpPr>
        <dsp:cNvPr id="0" name=""/>
        <dsp:cNvSpPr/>
      </dsp:nvSpPr>
      <dsp:spPr>
        <a:xfrm rot="5400000">
          <a:off x="-144016" y="895984"/>
          <a:ext cx="960112" cy="672078"/>
        </a:xfrm>
        <a:prstGeom prst="chevron">
          <a:avLst/>
        </a:prstGeom>
        <a:solidFill>
          <a:schemeClr val="accent4">
            <a:hueOff val="5197846"/>
            <a:satOff val="-23984"/>
            <a:lumOff val="883"/>
            <a:alphaOff val="0"/>
          </a:schemeClr>
        </a:solidFill>
        <a:ln w="12700" cap="flat" cmpd="sng" algn="ctr">
          <a:solidFill>
            <a:schemeClr val="accent4">
              <a:hueOff val="5197846"/>
              <a:satOff val="-23984"/>
              <a:lumOff val="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endParaRPr lang="en-GB" sz="1800" kern="1200" dirty="0"/>
        </a:p>
      </dsp:txBody>
      <dsp:txXfrm rot="-5400000">
        <a:off x="1" y="1088006"/>
        <a:ext cx="672078" cy="288034"/>
      </dsp:txXfrm>
    </dsp:sp>
    <dsp:sp modelId="{EED69A60-FDD8-4C8A-878D-86E909A57DB1}">
      <dsp:nvSpPr>
        <dsp:cNvPr id="0" name=""/>
        <dsp:cNvSpPr/>
      </dsp:nvSpPr>
      <dsp:spPr>
        <a:xfrm rot="5400000">
          <a:off x="3072002" y="-1647956"/>
          <a:ext cx="624073" cy="5423921"/>
        </a:xfrm>
        <a:prstGeom prst="round2SameRect">
          <a:avLst/>
        </a:prstGeom>
        <a:solidFill>
          <a:schemeClr val="lt1">
            <a:alpha val="90000"/>
            <a:hueOff val="0"/>
            <a:satOff val="0"/>
            <a:lumOff val="0"/>
            <a:alphaOff val="0"/>
          </a:schemeClr>
        </a:solidFill>
        <a:ln w="12700" cap="flat" cmpd="sng" algn="ctr">
          <a:solidFill>
            <a:schemeClr val="accent4">
              <a:hueOff val="5197846"/>
              <a:satOff val="-23984"/>
              <a:lumOff val="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t>………..</a:t>
          </a:r>
          <a:endParaRPr lang="en-GB" sz="1700" kern="1200" dirty="0"/>
        </a:p>
        <a:p>
          <a:pPr marL="171450" lvl="1" indent="-171450" algn="l" defTabSz="755650">
            <a:lnSpc>
              <a:spcPct val="90000"/>
            </a:lnSpc>
            <a:spcBef>
              <a:spcPct val="0"/>
            </a:spcBef>
            <a:spcAft>
              <a:spcPct val="15000"/>
            </a:spcAft>
            <a:buChar char="••"/>
          </a:pPr>
          <a:r>
            <a:rPr lang="en-GB" sz="1700" kern="1200" dirty="0" smtClean="0"/>
            <a:t>……</a:t>
          </a:r>
          <a:endParaRPr lang="en-GB" sz="1700" kern="1200" dirty="0"/>
        </a:p>
      </dsp:txBody>
      <dsp:txXfrm rot="-5400000">
        <a:off x="672079" y="782432"/>
        <a:ext cx="5393456" cy="563143"/>
      </dsp:txXfrm>
    </dsp:sp>
    <dsp:sp modelId="{D9E5E6ED-985D-42BA-AF4B-C61CB9EC6FF4}">
      <dsp:nvSpPr>
        <dsp:cNvPr id="0" name=""/>
        <dsp:cNvSpPr/>
      </dsp:nvSpPr>
      <dsp:spPr>
        <a:xfrm rot="5400000">
          <a:off x="-144016" y="1647370"/>
          <a:ext cx="960112" cy="672078"/>
        </a:xfrm>
        <a:prstGeom prst="chevron">
          <a:avLst/>
        </a:prstGeom>
        <a:solidFill>
          <a:schemeClr val="accent4">
            <a:hueOff val="10395692"/>
            <a:satOff val="-47968"/>
            <a:lumOff val="1765"/>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endParaRPr lang="en-GB" sz="1800" kern="1200" dirty="0"/>
        </a:p>
      </dsp:txBody>
      <dsp:txXfrm rot="-5400000">
        <a:off x="1" y="1839392"/>
        <a:ext cx="672078" cy="288034"/>
      </dsp:txXfrm>
    </dsp:sp>
    <dsp:sp modelId="{C0290A78-5C68-4C25-9062-60C8F9F0C9E7}">
      <dsp:nvSpPr>
        <dsp:cNvPr id="0" name=""/>
        <dsp:cNvSpPr/>
      </dsp:nvSpPr>
      <dsp:spPr>
        <a:xfrm rot="5400000">
          <a:off x="3072002" y="-896570"/>
          <a:ext cx="624073" cy="5423921"/>
        </a:xfrm>
        <a:prstGeom prst="round2SameRect">
          <a:avLst/>
        </a:prstGeom>
        <a:solidFill>
          <a:schemeClr val="lt1">
            <a:alpha val="90000"/>
            <a:hueOff val="0"/>
            <a:satOff val="0"/>
            <a:lumOff val="0"/>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t>…………………..</a:t>
          </a:r>
          <a:endParaRPr lang="en-GB" sz="1700" kern="1200" dirty="0"/>
        </a:p>
        <a:p>
          <a:pPr marL="171450" lvl="1" indent="-171450" algn="l" defTabSz="755650">
            <a:lnSpc>
              <a:spcPct val="90000"/>
            </a:lnSpc>
            <a:spcBef>
              <a:spcPct val="0"/>
            </a:spcBef>
            <a:spcAft>
              <a:spcPct val="15000"/>
            </a:spcAft>
            <a:buChar char="••"/>
          </a:pPr>
          <a:r>
            <a:rPr lang="en-GB" sz="1700" kern="1200" dirty="0" smtClean="0"/>
            <a:t>……………</a:t>
          </a:r>
          <a:endParaRPr lang="en-GB" sz="1700" kern="1200" dirty="0"/>
        </a:p>
      </dsp:txBody>
      <dsp:txXfrm rot="-5400000">
        <a:off x="672079" y="1533818"/>
        <a:ext cx="5393456" cy="56314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6D4E9-6329-4FFB-9FE7-866CE0E6601C}">
      <dsp:nvSpPr>
        <dsp:cNvPr id="0" name=""/>
        <dsp:cNvSpPr/>
      </dsp:nvSpPr>
      <dsp:spPr>
        <a:xfrm>
          <a:off x="1053464" y="123825"/>
          <a:ext cx="2457450" cy="85344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4ABDB-A928-4ACF-B4AF-D5A107F16641}">
      <dsp:nvSpPr>
        <dsp:cNvPr id="0" name=""/>
        <dsp:cNvSpPr/>
      </dsp:nvSpPr>
      <dsp:spPr>
        <a:xfrm>
          <a:off x="2047875" y="2213610"/>
          <a:ext cx="476250" cy="304800"/>
        </a:xfrm>
        <a:prstGeom prst="downArrow">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DA0255-A65A-4CEB-8BD9-82FD087B0BFF}">
      <dsp:nvSpPr>
        <dsp:cNvPr id="0" name=""/>
        <dsp:cNvSpPr/>
      </dsp:nvSpPr>
      <dsp:spPr>
        <a:xfrm>
          <a:off x="0" y="2457450"/>
          <a:ext cx="4572000"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t>Teacher uses information elicited</a:t>
          </a:r>
          <a:endParaRPr lang="en-GB" sz="2000" b="1" kern="1200" dirty="0"/>
        </a:p>
      </dsp:txBody>
      <dsp:txXfrm>
        <a:off x="0" y="2457450"/>
        <a:ext cx="4572000" cy="571500"/>
      </dsp:txXfrm>
    </dsp:sp>
    <dsp:sp modelId="{2627760F-BC9E-4C45-A3B0-48D43A337FE3}">
      <dsp:nvSpPr>
        <dsp:cNvPr id="0" name=""/>
        <dsp:cNvSpPr/>
      </dsp:nvSpPr>
      <dsp:spPr>
        <a:xfrm>
          <a:off x="1946910" y="1043178"/>
          <a:ext cx="857250" cy="85725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3</a:t>
          </a:r>
          <a:endParaRPr lang="en-GB" sz="3600" kern="1200" dirty="0"/>
        </a:p>
      </dsp:txBody>
      <dsp:txXfrm>
        <a:off x="2072451" y="1168719"/>
        <a:ext cx="606168" cy="606168"/>
      </dsp:txXfrm>
    </dsp:sp>
    <dsp:sp modelId="{E967E0DF-331D-404C-90AE-6AB1CFFCEA63}">
      <dsp:nvSpPr>
        <dsp:cNvPr id="0" name=""/>
        <dsp:cNvSpPr/>
      </dsp:nvSpPr>
      <dsp:spPr>
        <a:xfrm>
          <a:off x="1333499" y="400050"/>
          <a:ext cx="857250" cy="85725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2</a:t>
          </a:r>
          <a:endParaRPr lang="en-GB" sz="3600" kern="1200" dirty="0"/>
        </a:p>
      </dsp:txBody>
      <dsp:txXfrm>
        <a:off x="1459040" y="525591"/>
        <a:ext cx="606168" cy="606168"/>
      </dsp:txXfrm>
    </dsp:sp>
    <dsp:sp modelId="{46DA060A-014F-4AB7-9628-C838A301BA7C}">
      <dsp:nvSpPr>
        <dsp:cNvPr id="0" name=""/>
        <dsp:cNvSpPr/>
      </dsp:nvSpPr>
      <dsp:spPr>
        <a:xfrm>
          <a:off x="2209800" y="192786"/>
          <a:ext cx="857250" cy="85725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1</a:t>
          </a:r>
          <a:endParaRPr lang="en-GB" sz="3600" kern="1200" dirty="0"/>
        </a:p>
      </dsp:txBody>
      <dsp:txXfrm>
        <a:off x="2335341" y="318327"/>
        <a:ext cx="606168" cy="606168"/>
      </dsp:txXfrm>
    </dsp:sp>
    <dsp:sp modelId="{CC3CBD6A-99A3-48BB-803D-38E0E92C426C}">
      <dsp:nvSpPr>
        <dsp:cNvPr id="0" name=""/>
        <dsp:cNvSpPr/>
      </dsp:nvSpPr>
      <dsp:spPr>
        <a:xfrm>
          <a:off x="952499" y="19050"/>
          <a:ext cx="2667000" cy="2133600"/>
        </a:xfrm>
        <a:prstGeom prst="funnel">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7.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8954CA8-9C97-4611-8FDD-276E2327205B}" type="slidenum">
              <a:rPr lang="en-GB" altLang="en-US"/>
              <a:pPr>
                <a:defRPr/>
              </a:pPr>
              <a:t>‹#›</a:t>
            </a:fld>
            <a:endParaRPr lang="en-GB" altLang="en-US"/>
          </a:p>
        </p:txBody>
      </p:sp>
    </p:spTree>
    <p:extLst>
      <p:ext uri="{BB962C8B-B14F-4D97-AF65-F5344CB8AC3E}">
        <p14:creationId xmlns:p14="http://schemas.microsoft.com/office/powerpoint/2010/main" val="536367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CEFBF74-9E1E-4C25-8D7A-4E6D8D2C4A30}" type="slidenum">
              <a:rPr lang="en-GB" altLang="en-US"/>
              <a:pPr>
                <a:defRPr/>
              </a:pPr>
              <a:t>‹#›</a:t>
            </a:fld>
            <a:endParaRPr lang="en-GB" altLang="en-US"/>
          </a:p>
        </p:txBody>
      </p:sp>
    </p:spTree>
    <p:extLst>
      <p:ext uri="{BB962C8B-B14F-4D97-AF65-F5344CB8AC3E}">
        <p14:creationId xmlns:p14="http://schemas.microsoft.com/office/powerpoint/2010/main" val="140605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44888D2-4FAE-41E1-8BA3-4D4D2AA85857}" type="slidenum">
              <a:rPr lang="en-GB" altLang="en-US"/>
              <a:pPr>
                <a:defRPr/>
              </a:pPr>
              <a:t>‹#›</a:t>
            </a:fld>
            <a:endParaRPr lang="en-GB" altLang="en-US"/>
          </a:p>
        </p:txBody>
      </p:sp>
    </p:spTree>
    <p:extLst>
      <p:ext uri="{BB962C8B-B14F-4D97-AF65-F5344CB8AC3E}">
        <p14:creationId xmlns:p14="http://schemas.microsoft.com/office/powerpoint/2010/main" val="12283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7950ACB-0110-4302-AA3B-E37793C81EC1}" type="slidenum">
              <a:rPr lang="en-GB" altLang="en-US"/>
              <a:pPr>
                <a:defRPr/>
              </a:pPr>
              <a:t>‹#›</a:t>
            </a:fld>
            <a:endParaRPr lang="en-GB" altLang="en-US"/>
          </a:p>
        </p:txBody>
      </p:sp>
    </p:spTree>
    <p:extLst>
      <p:ext uri="{BB962C8B-B14F-4D97-AF65-F5344CB8AC3E}">
        <p14:creationId xmlns:p14="http://schemas.microsoft.com/office/powerpoint/2010/main" val="1149779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64E28FE-0F96-4A06-A109-15103F463396}" type="slidenum">
              <a:rPr lang="en-GB" altLang="en-US"/>
              <a:pPr>
                <a:defRPr/>
              </a:pPr>
              <a:t>‹#›</a:t>
            </a:fld>
            <a:endParaRPr lang="en-GB" altLang="en-US"/>
          </a:p>
        </p:txBody>
      </p:sp>
    </p:spTree>
    <p:extLst>
      <p:ext uri="{BB962C8B-B14F-4D97-AF65-F5344CB8AC3E}">
        <p14:creationId xmlns:p14="http://schemas.microsoft.com/office/powerpoint/2010/main" val="3113223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86A94D83-09DF-4602-B908-DDC376D1FF42}" type="slidenum">
              <a:rPr lang="en-GB" altLang="en-US"/>
              <a:pPr>
                <a:defRPr/>
              </a:pPr>
              <a:t>‹#›</a:t>
            </a:fld>
            <a:endParaRPr lang="en-GB" altLang="en-US"/>
          </a:p>
        </p:txBody>
      </p:sp>
    </p:spTree>
    <p:extLst>
      <p:ext uri="{BB962C8B-B14F-4D97-AF65-F5344CB8AC3E}">
        <p14:creationId xmlns:p14="http://schemas.microsoft.com/office/powerpoint/2010/main" val="2468620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A3E606F-2F22-45E8-ACFC-0F9B2C46C0D7}" type="slidenum">
              <a:rPr lang="en-GB" altLang="en-US"/>
              <a:pPr>
                <a:defRPr/>
              </a:pPr>
              <a:t>‹#›</a:t>
            </a:fld>
            <a:endParaRPr lang="en-GB" altLang="en-US"/>
          </a:p>
        </p:txBody>
      </p:sp>
    </p:spTree>
    <p:extLst>
      <p:ext uri="{BB962C8B-B14F-4D97-AF65-F5344CB8AC3E}">
        <p14:creationId xmlns:p14="http://schemas.microsoft.com/office/powerpoint/2010/main" val="3502813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C33D0BA-97E6-43A9-AF9A-A5BD62306AD3}" type="slidenum">
              <a:rPr lang="en-GB" altLang="en-US"/>
              <a:pPr>
                <a:defRPr/>
              </a:pPr>
              <a:t>‹#›</a:t>
            </a:fld>
            <a:endParaRPr lang="en-GB" altLang="en-US"/>
          </a:p>
        </p:txBody>
      </p:sp>
    </p:spTree>
    <p:extLst>
      <p:ext uri="{BB962C8B-B14F-4D97-AF65-F5344CB8AC3E}">
        <p14:creationId xmlns:p14="http://schemas.microsoft.com/office/powerpoint/2010/main" val="3745099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smtClean="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A88E033-D502-422A-A3D7-CC53B90D2565}" type="slidenum">
              <a:rPr lang="en-GB" altLang="en-US"/>
              <a:pPr>
                <a:defRPr/>
              </a:pPr>
              <a:t>‹#›</a:t>
            </a:fld>
            <a:endParaRPr lang="en-GB" altLang="en-US"/>
          </a:p>
        </p:txBody>
      </p:sp>
    </p:spTree>
    <p:extLst>
      <p:ext uri="{BB962C8B-B14F-4D97-AF65-F5344CB8AC3E}">
        <p14:creationId xmlns:p14="http://schemas.microsoft.com/office/powerpoint/2010/main" val="2643614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1CF9E3C-222A-437D-8FB2-434C51A3BCD0}" type="slidenum">
              <a:rPr lang="en-GB" altLang="en-US"/>
              <a:pPr>
                <a:defRPr/>
              </a:pPr>
              <a:t>‹#›</a:t>
            </a:fld>
            <a:endParaRPr lang="en-GB" altLang="en-US"/>
          </a:p>
        </p:txBody>
      </p:sp>
    </p:spTree>
    <p:extLst>
      <p:ext uri="{BB962C8B-B14F-4D97-AF65-F5344CB8AC3E}">
        <p14:creationId xmlns:p14="http://schemas.microsoft.com/office/powerpoint/2010/main" val="194873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6D6F761-48B6-4D10-9044-F089B86D49CF}" type="slidenum">
              <a:rPr lang="en-GB" altLang="en-US"/>
              <a:pPr>
                <a:defRPr/>
              </a:pPr>
              <a:t>‹#›</a:t>
            </a:fld>
            <a:endParaRPr lang="en-GB" altLang="en-US"/>
          </a:p>
        </p:txBody>
      </p:sp>
    </p:spTree>
    <p:extLst>
      <p:ext uri="{BB962C8B-B14F-4D97-AF65-F5344CB8AC3E}">
        <p14:creationId xmlns:p14="http://schemas.microsoft.com/office/powerpoint/2010/main" val="16654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hangingPunct="1">
              <a:defRPr sz="9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hangingPunct="1">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hangingPunct="1">
              <a:defRPr sz="900" smtClean="0">
                <a:solidFill>
                  <a:schemeClr val="tx1">
                    <a:tint val="75000"/>
                  </a:schemeClr>
                </a:solidFill>
              </a:defRPr>
            </a:lvl1pPr>
          </a:lstStyle>
          <a:p>
            <a:pPr>
              <a:defRPr/>
            </a:pPr>
            <a:fld id="{62A8973C-729B-44F6-AECA-2020DD699FC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Calibri Light" panose="020F0302020204030204" pitchFamily="34" charset="0"/>
        </a:defRPr>
      </a:lvl2pPr>
      <a:lvl3pPr algn="l" defTabSz="685800" rtl="0" fontAlgn="base">
        <a:lnSpc>
          <a:spcPct val="90000"/>
        </a:lnSpc>
        <a:spcBef>
          <a:spcPct val="0"/>
        </a:spcBef>
        <a:spcAft>
          <a:spcPct val="0"/>
        </a:spcAft>
        <a:defRPr sz="3300">
          <a:solidFill>
            <a:schemeClr val="tx1"/>
          </a:solidFill>
          <a:latin typeface="Calibri Light" panose="020F0302020204030204" pitchFamily="34" charset="0"/>
        </a:defRPr>
      </a:lvl3pPr>
      <a:lvl4pPr algn="l" defTabSz="685800" rtl="0" fontAlgn="base">
        <a:lnSpc>
          <a:spcPct val="90000"/>
        </a:lnSpc>
        <a:spcBef>
          <a:spcPct val="0"/>
        </a:spcBef>
        <a:spcAft>
          <a:spcPct val="0"/>
        </a:spcAft>
        <a:defRPr sz="3300">
          <a:solidFill>
            <a:schemeClr val="tx1"/>
          </a:solidFill>
          <a:latin typeface="Calibri Light" panose="020F0302020204030204" pitchFamily="34" charset="0"/>
        </a:defRPr>
      </a:lvl4pPr>
      <a:lvl5pPr algn="l" defTabSz="685800" rtl="0" fontAlgn="base">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ikegershon@hot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9.xml"/><Relationship Id="rId13" Type="http://schemas.openxmlformats.org/officeDocument/2006/relationships/slide" Target="slide14.xml"/><Relationship Id="rId18" Type="http://schemas.openxmlformats.org/officeDocument/2006/relationships/slide" Target="slide19.xml"/><Relationship Id="rId26" Type="http://schemas.openxmlformats.org/officeDocument/2006/relationships/slide" Target="slide27.xml"/><Relationship Id="rId3" Type="http://schemas.openxmlformats.org/officeDocument/2006/relationships/slide" Target="slide4.xml"/><Relationship Id="rId21" Type="http://schemas.openxmlformats.org/officeDocument/2006/relationships/slide" Target="slide22.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6.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1.xml"/><Relationship Id="rId29" Type="http://schemas.openxmlformats.org/officeDocument/2006/relationships/slide" Target="slide30.xml"/><Relationship Id="rId1" Type="http://schemas.openxmlformats.org/officeDocument/2006/relationships/slideLayout" Target="../slideLayouts/slideLayout2.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5.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4.xml"/><Relationship Id="rId28" Type="http://schemas.openxmlformats.org/officeDocument/2006/relationships/slide" Target="slide29.xml"/><Relationship Id="rId10" Type="http://schemas.openxmlformats.org/officeDocument/2006/relationships/slide" Target="slide11.xml"/><Relationship Id="rId19" Type="http://schemas.openxmlformats.org/officeDocument/2006/relationships/slide" Target="slide20.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3.xml"/><Relationship Id="rId27" Type="http://schemas.openxmlformats.org/officeDocument/2006/relationships/slide" Target="slide28.xml"/></Relationships>
</file>

<file path=ppt/slides/_rels/slide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op.gl-assessment.co.uk/home.php?cat=383" TargetMode="Externa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hyperlink" Target="http://www.nicurriculum.org.uk/docs/assessment_for_learning/training/AfL-Guidance-KS12.pdf"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slide" Target="slide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7"/>
          <p:cNvSpPr txBox="1">
            <a:spLocks noChangeArrowheads="1"/>
          </p:cNvSpPr>
          <p:nvPr/>
        </p:nvSpPr>
        <p:spPr bwMode="auto">
          <a:xfrm>
            <a:off x="4284663" y="2781300"/>
            <a:ext cx="467995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400">
                <a:latin typeface="Calibri" panose="020F0502020204030204" pitchFamily="34" charset="0"/>
              </a:rPr>
              <a:t>A guide to whole class feedback including:</a:t>
            </a:r>
          </a:p>
          <a:p>
            <a:pPr eaLnBrk="1" hangingPunct="1">
              <a:spcBef>
                <a:spcPct val="50000"/>
              </a:spcBef>
              <a:buFontTx/>
              <a:buChar char="-"/>
            </a:pPr>
            <a:r>
              <a:rPr lang="en-GB" altLang="en-US" sz="2400">
                <a:latin typeface="Calibri" panose="020F0502020204030204" pitchFamily="34" charset="0"/>
              </a:rPr>
              <a:t> Introduction</a:t>
            </a:r>
          </a:p>
          <a:p>
            <a:pPr eaLnBrk="1" hangingPunct="1">
              <a:spcBef>
                <a:spcPct val="50000"/>
              </a:spcBef>
              <a:buFontTx/>
              <a:buChar char="-"/>
            </a:pPr>
            <a:r>
              <a:rPr lang="en-GB" altLang="en-US" sz="2400">
                <a:latin typeface="Calibri" panose="020F0502020204030204" pitchFamily="34" charset="0"/>
              </a:rPr>
              <a:t> Rationale</a:t>
            </a:r>
          </a:p>
          <a:p>
            <a:pPr eaLnBrk="1" hangingPunct="1">
              <a:spcBef>
                <a:spcPct val="50000"/>
              </a:spcBef>
              <a:buFontTx/>
              <a:buChar char="-"/>
            </a:pPr>
            <a:r>
              <a:rPr lang="en-GB" altLang="en-US" sz="2400">
                <a:latin typeface="Calibri" panose="020F0502020204030204" pitchFamily="34" charset="0"/>
              </a:rPr>
              <a:t> Further Reading</a:t>
            </a:r>
          </a:p>
          <a:p>
            <a:pPr eaLnBrk="1" hangingPunct="1">
              <a:spcBef>
                <a:spcPct val="50000"/>
              </a:spcBef>
              <a:buFontTx/>
              <a:buChar char="-"/>
            </a:pPr>
            <a:r>
              <a:rPr lang="en-GB" altLang="en-US" sz="2400">
                <a:latin typeface="Calibri" panose="020F0502020204030204" pitchFamily="34" charset="0"/>
              </a:rPr>
              <a:t> 25 examples of how to get whole class feedback</a:t>
            </a:r>
          </a:p>
        </p:txBody>
      </p:sp>
      <p:sp>
        <p:nvSpPr>
          <p:cNvPr id="2051" name="WordArt 8"/>
          <p:cNvSpPr>
            <a:spLocks noChangeArrowheads="1" noChangeShapeType="1" noTextEdit="1"/>
          </p:cNvSpPr>
          <p:nvPr/>
        </p:nvSpPr>
        <p:spPr bwMode="auto">
          <a:xfrm>
            <a:off x="395288" y="836613"/>
            <a:ext cx="7920037" cy="874712"/>
          </a:xfrm>
          <a:prstGeom prst="rect">
            <a:avLst/>
          </a:prstGeom>
        </p:spPr>
        <p:txBody>
          <a:bodyPr wrap="none" fromWordArt="1">
            <a:prstTxWarp prst="textCascadeUp">
              <a:avLst>
                <a:gd name="adj" fmla="val 44444"/>
              </a:avLst>
            </a:prstTxWarp>
            <a:scene3d>
              <a:camera prst="legacyPerspectiveFront">
                <a:rot lat="20519995" lon="1080000" rev="0"/>
              </a:camera>
              <a:lightRig rig="legacyHarsh2" dir="b"/>
            </a:scene3d>
            <a:sp3d extrusionH="430200" prstMaterial="legacyMatte">
              <a:extrusionClr>
                <a:srgbClr val="FF6600"/>
              </a:extrusionClr>
              <a:contourClr>
                <a:srgbClr val="FFE701"/>
              </a:contourClr>
            </a:sp3d>
          </a:bodyPr>
          <a:lstStyle/>
          <a:p>
            <a:pPr algn="ctr"/>
            <a:r>
              <a:rPr lang="en-GB" sz="3600" kern="10">
                <a:ln w="9525">
                  <a:round/>
                  <a:headEnd/>
                  <a:tailEnd/>
                </a:ln>
                <a:gradFill rotWithShape="1">
                  <a:gsLst>
                    <a:gs pos="0">
                      <a:srgbClr val="FFE701"/>
                    </a:gs>
                    <a:gs pos="100000">
                      <a:srgbClr val="FE3E02"/>
                    </a:gs>
                  </a:gsLst>
                  <a:lin ang="5400000" scaled="1"/>
                </a:gradFill>
                <a:latin typeface="Impact" panose="020B0806030902050204" pitchFamily="34" charset="0"/>
              </a:rPr>
              <a:t>Whole Class Feedback</a:t>
            </a:r>
          </a:p>
        </p:txBody>
      </p:sp>
      <p:sp>
        <p:nvSpPr>
          <p:cNvPr id="2052" name="Text Box 11"/>
          <p:cNvSpPr txBox="1">
            <a:spLocks noChangeArrowheads="1"/>
          </p:cNvSpPr>
          <p:nvPr/>
        </p:nvSpPr>
        <p:spPr bwMode="auto">
          <a:xfrm>
            <a:off x="179388" y="188913"/>
            <a:ext cx="3097212"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200"/>
              <a:t>Made by Mike Gershon – </a:t>
            </a:r>
          </a:p>
          <a:p>
            <a:pPr eaLnBrk="1" hangingPunct="1">
              <a:spcBef>
                <a:spcPct val="50000"/>
              </a:spcBef>
            </a:pPr>
            <a:r>
              <a:rPr lang="en-GB" altLang="en-US" sz="1200">
                <a:hlinkClick r:id="rId2"/>
              </a:rPr>
              <a:t>mikegershon@hotmail.com</a:t>
            </a:r>
            <a:r>
              <a:rPr lang="en-GB" altLang="en-US" sz="1200"/>
              <a:t> </a:t>
            </a:r>
          </a:p>
        </p:txBody>
      </p:sp>
      <p:sp>
        <p:nvSpPr>
          <p:cNvPr id="6" name="Rectangle 5"/>
          <p:cNvSpPr/>
          <p:nvPr/>
        </p:nvSpPr>
        <p:spPr>
          <a:xfrm rot="20437047">
            <a:off x="60807" y="2745794"/>
            <a:ext cx="2313454" cy="646331"/>
          </a:xfrm>
          <a:prstGeom prst="rect">
            <a:avLst/>
          </a:prstGeom>
          <a:noFill/>
        </p:spPr>
        <p:txBody>
          <a:bodyPr wrap="none">
            <a:spAutoFit/>
          </a:bodyPr>
          <a:lstStyle/>
          <a:p>
            <a:pPr algn="ctr" eaLnBrk="1" hangingPunct="1">
              <a:defRPr/>
            </a:pPr>
            <a:r>
              <a:rPr lang="en-US" sz="3600" b="1" dirty="0">
                <a:ln w="12700">
                  <a:solidFill>
                    <a:srgbClr val="C00000"/>
                  </a:solidFill>
                  <a:prstDash val="solid"/>
                </a:ln>
                <a:solidFill>
                  <a:srgbClr val="FF0000"/>
                </a:solidFill>
                <a:effectLst>
                  <a:innerShdw blurRad="177800">
                    <a:schemeClr val="accent3">
                      <a:lumMod val="50000"/>
                    </a:schemeClr>
                  </a:innerShdw>
                </a:effectLst>
              </a:rPr>
              <a:t>Feedback</a:t>
            </a:r>
            <a:endParaRPr lang="en-US" sz="4400" b="1" dirty="0">
              <a:ln w="12700">
                <a:solidFill>
                  <a:srgbClr val="C00000"/>
                </a:solidFill>
                <a:prstDash val="solid"/>
              </a:ln>
              <a:solidFill>
                <a:srgbClr val="FF0000"/>
              </a:solidFill>
              <a:effectLst>
                <a:innerShdw blurRad="177800">
                  <a:schemeClr val="accent3">
                    <a:lumMod val="50000"/>
                  </a:schemeClr>
                </a:innerShdw>
              </a:effectLst>
            </a:endParaRPr>
          </a:p>
        </p:txBody>
      </p:sp>
      <p:sp>
        <p:nvSpPr>
          <p:cNvPr id="7" name="Curved Down Arrow 6"/>
          <p:cNvSpPr/>
          <p:nvPr/>
        </p:nvSpPr>
        <p:spPr>
          <a:xfrm rot="20396311">
            <a:off x="174625" y="2230438"/>
            <a:ext cx="1633538" cy="57626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
        <p:nvSpPr>
          <p:cNvPr id="8" name="Curved Down Arrow 7"/>
          <p:cNvSpPr/>
          <p:nvPr/>
        </p:nvSpPr>
        <p:spPr>
          <a:xfrm rot="9513623">
            <a:off x="536575" y="3416300"/>
            <a:ext cx="1622425" cy="6826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
        <p:nvSpPr>
          <p:cNvPr id="9" name="Rectangle 8"/>
          <p:cNvSpPr/>
          <p:nvPr/>
        </p:nvSpPr>
        <p:spPr>
          <a:xfrm rot="20437047">
            <a:off x="1650580" y="4950600"/>
            <a:ext cx="2313454" cy="646331"/>
          </a:xfrm>
          <a:prstGeom prst="rect">
            <a:avLst/>
          </a:prstGeom>
          <a:noFill/>
        </p:spPr>
        <p:txBody>
          <a:bodyPr wrap="none">
            <a:spAutoFit/>
          </a:bodyPr>
          <a:lstStyle/>
          <a:p>
            <a:pPr algn="ctr" eaLnBrk="1" hangingPunct="1">
              <a:defRPr/>
            </a:pPr>
            <a:r>
              <a:rPr lang="en-US" sz="3600" b="1" dirty="0">
                <a:ln w="12700">
                  <a:solidFill>
                    <a:srgbClr val="C00000"/>
                  </a:solidFill>
                  <a:prstDash val="solid"/>
                </a:ln>
                <a:solidFill>
                  <a:srgbClr val="FF0000"/>
                </a:solidFill>
                <a:effectLst>
                  <a:innerShdw blurRad="177800">
                    <a:schemeClr val="accent3">
                      <a:lumMod val="50000"/>
                    </a:schemeClr>
                  </a:innerShdw>
                </a:effectLst>
              </a:rPr>
              <a:t>Feedback</a:t>
            </a:r>
            <a:endParaRPr lang="en-US" sz="4400" b="1" dirty="0">
              <a:ln w="12700">
                <a:solidFill>
                  <a:srgbClr val="C00000"/>
                </a:solidFill>
                <a:prstDash val="solid"/>
              </a:ln>
              <a:solidFill>
                <a:srgbClr val="FF0000"/>
              </a:solidFill>
              <a:effectLst>
                <a:innerShdw blurRad="177800">
                  <a:schemeClr val="accent3">
                    <a:lumMod val="50000"/>
                  </a:schemeClr>
                </a:innerShdw>
              </a:effectLst>
            </a:endParaRPr>
          </a:p>
        </p:txBody>
      </p:sp>
      <p:sp>
        <p:nvSpPr>
          <p:cNvPr id="10" name="Curved Down Arrow 9"/>
          <p:cNvSpPr/>
          <p:nvPr/>
        </p:nvSpPr>
        <p:spPr>
          <a:xfrm rot="20396311">
            <a:off x="1763713" y="4435475"/>
            <a:ext cx="1633537" cy="576263"/>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
        <p:nvSpPr>
          <p:cNvPr id="11" name="Curved Down Arrow 10"/>
          <p:cNvSpPr/>
          <p:nvPr/>
        </p:nvSpPr>
        <p:spPr>
          <a:xfrm rot="9513623">
            <a:off x="2125663" y="5621338"/>
            <a:ext cx="1622425" cy="6826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49250" y="1798638"/>
            <a:ext cx="1846263" cy="1143000"/>
          </a:xfrm>
        </p:spPr>
        <p:txBody>
          <a:bodyPr/>
          <a:lstStyle/>
          <a:p>
            <a:r>
              <a:rPr lang="en-GB" altLang="en-US" b="1" smtClean="0"/>
              <a:t>Contents:</a:t>
            </a:r>
          </a:p>
        </p:txBody>
      </p:sp>
      <p:sp>
        <p:nvSpPr>
          <p:cNvPr id="3075" name="Text Box 4"/>
          <p:cNvSpPr txBox="1">
            <a:spLocks noChangeArrowheads="1"/>
          </p:cNvSpPr>
          <p:nvPr/>
        </p:nvSpPr>
        <p:spPr bwMode="auto">
          <a:xfrm>
            <a:off x="3635375" y="1773238"/>
            <a:ext cx="2232025" cy="119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hlinkClick r:id="rId2" action="ppaction://hlinksldjump"/>
              </a:rPr>
              <a:t>Introduction</a:t>
            </a:r>
            <a:endParaRPr lang="en-GB" altLang="en-US" b="1"/>
          </a:p>
          <a:p>
            <a:pPr eaLnBrk="1" hangingPunct="1">
              <a:spcBef>
                <a:spcPct val="50000"/>
              </a:spcBef>
            </a:pPr>
            <a:r>
              <a:rPr lang="en-GB" altLang="en-US" b="1">
                <a:hlinkClick r:id="rId3" action="ppaction://hlinksldjump"/>
              </a:rPr>
              <a:t>Rationale</a:t>
            </a:r>
            <a:endParaRPr lang="en-GB" altLang="en-US" b="1"/>
          </a:p>
          <a:p>
            <a:pPr eaLnBrk="1" hangingPunct="1">
              <a:spcBef>
                <a:spcPct val="50000"/>
              </a:spcBef>
            </a:pPr>
            <a:r>
              <a:rPr lang="en-GB" altLang="en-US" b="1">
                <a:hlinkClick r:id="rId4" action="ppaction://hlinksldjump"/>
              </a:rPr>
              <a:t>Further Reading</a:t>
            </a:r>
            <a:endParaRPr lang="en-GB" altLang="en-US" b="1"/>
          </a:p>
        </p:txBody>
      </p:sp>
      <p:sp>
        <p:nvSpPr>
          <p:cNvPr id="3076" name="Text Box 7"/>
          <p:cNvSpPr txBox="1">
            <a:spLocks noChangeArrowheads="1"/>
          </p:cNvSpPr>
          <p:nvPr/>
        </p:nvSpPr>
        <p:spPr bwMode="auto">
          <a:xfrm>
            <a:off x="179388" y="3716338"/>
            <a:ext cx="8569325" cy="284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u="sng">
                <a:solidFill>
                  <a:srgbClr val="800080"/>
                </a:solidFill>
              </a:rPr>
              <a:t>25 ideas for whole class feedback:</a:t>
            </a:r>
          </a:p>
          <a:p>
            <a:pPr eaLnBrk="1" hangingPunct="1">
              <a:spcBef>
                <a:spcPct val="50000"/>
              </a:spcBef>
            </a:pPr>
            <a:r>
              <a:rPr lang="en-GB" altLang="en-US">
                <a:hlinkClick r:id="rId5" action="ppaction://hlinksldjump"/>
              </a:rPr>
              <a:t>Post-It Notes</a:t>
            </a:r>
            <a:r>
              <a:rPr lang="en-GB" altLang="en-US"/>
              <a:t>	</a:t>
            </a:r>
            <a:r>
              <a:rPr lang="en-GB" altLang="en-US">
                <a:hlinkClick r:id="rId6" action="ppaction://hlinksldjump"/>
              </a:rPr>
              <a:t>Mini-Whiteboards</a:t>
            </a:r>
            <a:r>
              <a:rPr lang="en-GB" altLang="en-US"/>
              <a:t>		</a:t>
            </a:r>
            <a:r>
              <a:rPr lang="en-GB" altLang="en-US">
                <a:hlinkClick r:id="rId7" action="ppaction://hlinksldjump"/>
              </a:rPr>
              <a:t>Exit Pass</a:t>
            </a:r>
            <a:r>
              <a:rPr lang="en-GB" altLang="en-US"/>
              <a:t>	</a:t>
            </a:r>
            <a:r>
              <a:rPr lang="en-GB" altLang="en-US">
                <a:hlinkClick r:id="rId8" action="ppaction://hlinksldjump"/>
              </a:rPr>
              <a:t>True-False Cards</a:t>
            </a:r>
            <a:endParaRPr lang="en-GB" altLang="en-US"/>
          </a:p>
          <a:p>
            <a:pPr eaLnBrk="1" hangingPunct="1">
              <a:spcBef>
                <a:spcPct val="50000"/>
              </a:spcBef>
            </a:pPr>
            <a:r>
              <a:rPr lang="en-GB" altLang="en-US">
                <a:hlinkClick r:id="rId9" action="ppaction://hlinksldjump"/>
              </a:rPr>
              <a:t>ABCD Cards</a:t>
            </a:r>
            <a:r>
              <a:rPr lang="en-GB" altLang="en-US"/>
              <a:t>	</a:t>
            </a:r>
            <a:r>
              <a:rPr lang="en-GB" altLang="en-US">
                <a:hlinkClick r:id="rId10" action="ppaction://hlinksldjump"/>
              </a:rPr>
              <a:t>Thumbs</a:t>
            </a:r>
            <a:r>
              <a:rPr lang="en-GB" altLang="en-US"/>
              <a:t>			</a:t>
            </a:r>
            <a:r>
              <a:rPr lang="en-GB" altLang="en-US">
                <a:hlinkClick r:id="rId11" action="ppaction://hlinksldjump"/>
              </a:rPr>
              <a:t>Traffic Lights</a:t>
            </a:r>
            <a:r>
              <a:rPr lang="en-GB" altLang="en-US"/>
              <a:t>	</a:t>
            </a:r>
            <a:r>
              <a:rPr lang="en-GB" altLang="en-US">
                <a:hlinkClick r:id="rId12" action="ppaction://hlinksldjump"/>
              </a:rPr>
              <a:t>Stand-Crouch-Sit</a:t>
            </a:r>
            <a:endParaRPr lang="en-GB" altLang="en-US"/>
          </a:p>
          <a:p>
            <a:pPr eaLnBrk="1" hangingPunct="1">
              <a:spcBef>
                <a:spcPct val="50000"/>
              </a:spcBef>
            </a:pPr>
            <a:r>
              <a:rPr lang="en-GB" altLang="en-US">
                <a:hlinkClick r:id="rId13" action="ppaction://hlinksldjump"/>
              </a:rPr>
              <a:t>Post-It Divider</a:t>
            </a:r>
            <a:r>
              <a:rPr lang="en-GB" altLang="en-US"/>
              <a:t>	</a:t>
            </a:r>
            <a:r>
              <a:rPr lang="en-GB" altLang="en-US">
                <a:hlinkClick r:id="rId14" action="ppaction://hlinksldjump"/>
              </a:rPr>
              <a:t>Continuum</a:t>
            </a:r>
            <a:r>
              <a:rPr lang="en-GB" altLang="en-US"/>
              <a:t>		</a:t>
            </a:r>
            <a:r>
              <a:rPr lang="en-GB" altLang="en-US">
                <a:hlinkClick r:id="rId15" action="ppaction://hlinksldjump"/>
              </a:rPr>
              <a:t>Partnering</a:t>
            </a:r>
            <a:r>
              <a:rPr lang="en-GB" altLang="en-US"/>
              <a:t>	</a:t>
            </a:r>
            <a:r>
              <a:rPr lang="en-GB" altLang="en-US">
                <a:hlinkClick r:id="rId16" action="ppaction://hlinksldjump"/>
              </a:rPr>
              <a:t>Whiteboard Words</a:t>
            </a:r>
            <a:endParaRPr lang="en-GB" altLang="en-US"/>
          </a:p>
          <a:p>
            <a:pPr eaLnBrk="1" hangingPunct="1">
              <a:spcBef>
                <a:spcPct val="50000"/>
              </a:spcBef>
            </a:pPr>
            <a:r>
              <a:rPr lang="en-GB" altLang="en-US">
                <a:hlinkClick r:id="rId17" action="ppaction://hlinksldjump"/>
              </a:rPr>
              <a:t>Voting Pods</a:t>
            </a:r>
            <a:r>
              <a:rPr lang="en-GB" altLang="en-US"/>
              <a:t>	</a:t>
            </a:r>
            <a:r>
              <a:rPr lang="en-GB" altLang="en-US">
                <a:hlinkClick r:id="rId18" action="ppaction://hlinksldjump"/>
              </a:rPr>
              <a:t>Question? Answer</a:t>
            </a:r>
            <a:r>
              <a:rPr lang="en-GB" altLang="en-US"/>
              <a:t>	</a:t>
            </a:r>
            <a:r>
              <a:rPr lang="en-GB" altLang="en-US">
                <a:hlinkClick r:id="rId19" action="ppaction://hlinksldjump"/>
              </a:rPr>
              <a:t>Objectives</a:t>
            </a:r>
            <a:r>
              <a:rPr lang="en-GB" altLang="en-US"/>
              <a:t>	</a:t>
            </a:r>
            <a:r>
              <a:rPr lang="en-GB" altLang="en-US">
                <a:hlinkClick r:id="rId20" action="ppaction://hlinksldjump"/>
              </a:rPr>
              <a:t>Random Feedback</a:t>
            </a:r>
            <a:endParaRPr lang="en-GB" altLang="en-US"/>
          </a:p>
          <a:p>
            <a:pPr eaLnBrk="1" hangingPunct="1">
              <a:spcBef>
                <a:spcPct val="50000"/>
              </a:spcBef>
            </a:pPr>
            <a:r>
              <a:rPr lang="en-GB" altLang="en-US">
                <a:hlinkClick r:id="rId21" action="ppaction://hlinksldjump"/>
              </a:rPr>
              <a:t>Txt Msg</a:t>
            </a:r>
            <a:r>
              <a:rPr lang="en-GB" altLang="en-US"/>
              <a:t>		</a:t>
            </a:r>
            <a:r>
              <a:rPr lang="en-GB" altLang="en-US">
                <a:hlinkClick r:id="rId22" action="ppaction://hlinksldjump"/>
              </a:rPr>
              <a:t>Play-Doh</a:t>
            </a:r>
            <a:r>
              <a:rPr lang="en-GB" altLang="en-US"/>
              <a:t>		</a:t>
            </a:r>
            <a:r>
              <a:rPr lang="en-GB" altLang="en-US">
                <a:hlinkClick r:id="rId23" action="ppaction://hlinksldjump"/>
              </a:rPr>
              <a:t>Silent Debate</a:t>
            </a:r>
            <a:r>
              <a:rPr lang="en-GB" altLang="en-US"/>
              <a:t>	</a:t>
            </a:r>
            <a:r>
              <a:rPr lang="en-GB" altLang="en-US">
                <a:hlinkClick r:id="rId24" action="ppaction://hlinksldjump"/>
              </a:rPr>
              <a:t>Bullseye</a:t>
            </a:r>
            <a:endParaRPr lang="en-GB" altLang="en-US"/>
          </a:p>
          <a:p>
            <a:pPr eaLnBrk="1" hangingPunct="1">
              <a:spcBef>
                <a:spcPct val="50000"/>
              </a:spcBef>
            </a:pPr>
            <a:r>
              <a:rPr lang="en-GB" altLang="en-US">
                <a:hlinkClick r:id="rId25" action="ppaction://hlinksldjump"/>
              </a:rPr>
              <a:t>Smiley Faces</a:t>
            </a:r>
            <a:r>
              <a:rPr lang="en-GB" altLang="en-US"/>
              <a:t>	</a:t>
            </a:r>
            <a:r>
              <a:rPr lang="en-GB" altLang="en-US">
                <a:hlinkClick r:id="rId26" action="ppaction://hlinksldjump"/>
              </a:rPr>
              <a:t>Muddiest Point</a:t>
            </a:r>
            <a:r>
              <a:rPr lang="en-GB" altLang="en-US"/>
              <a:t>		</a:t>
            </a:r>
            <a:r>
              <a:rPr lang="en-GB" altLang="en-US">
                <a:hlinkClick r:id="rId27" action="ppaction://hlinksldjump"/>
              </a:rPr>
              <a:t>Seed to Tree</a:t>
            </a:r>
            <a:r>
              <a:rPr lang="en-GB" altLang="en-US"/>
              <a:t>	</a:t>
            </a:r>
            <a:r>
              <a:rPr lang="en-GB" altLang="en-US">
                <a:hlinkClick r:id="rId28" action="ppaction://hlinksldjump"/>
              </a:rPr>
              <a:t>Forum</a:t>
            </a:r>
            <a:r>
              <a:rPr lang="en-GB" altLang="en-US"/>
              <a:t>	</a:t>
            </a:r>
            <a:r>
              <a:rPr lang="en-GB" altLang="en-US">
                <a:hlinkClick r:id="rId29" action="ppaction://hlinksldjump"/>
              </a:rPr>
              <a:t>Fingers</a:t>
            </a:r>
            <a:endParaRPr lang="en-GB" altLang="en-US"/>
          </a:p>
        </p:txBody>
      </p:sp>
      <p:sp>
        <p:nvSpPr>
          <p:cNvPr id="3077" name="WordArt 8"/>
          <p:cNvSpPr>
            <a:spLocks noChangeArrowheads="1" noChangeShapeType="1" noTextEdit="1"/>
          </p:cNvSpPr>
          <p:nvPr/>
        </p:nvSpPr>
        <p:spPr bwMode="auto">
          <a:xfrm>
            <a:off x="395288" y="523875"/>
            <a:ext cx="7920037" cy="874713"/>
          </a:xfrm>
          <a:prstGeom prst="rect">
            <a:avLst/>
          </a:prstGeom>
        </p:spPr>
        <p:txBody>
          <a:bodyPr wrap="none" fromWordArt="1">
            <a:prstTxWarp prst="textCascadeUp">
              <a:avLst>
                <a:gd name="adj" fmla="val 44444"/>
              </a:avLst>
            </a:prstTxWarp>
            <a:scene3d>
              <a:camera prst="legacyPerspectiveFront">
                <a:rot lat="20519995" lon="1080000" rev="0"/>
              </a:camera>
              <a:lightRig rig="legacyHarsh2" dir="b"/>
            </a:scene3d>
            <a:sp3d extrusionH="430200" prstMaterial="legacyMatte">
              <a:extrusionClr>
                <a:srgbClr val="FF6600"/>
              </a:extrusionClr>
              <a:contourClr>
                <a:srgbClr val="FFE701"/>
              </a:contourClr>
            </a:sp3d>
          </a:bodyPr>
          <a:lstStyle/>
          <a:p>
            <a:pPr algn="ctr"/>
            <a:r>
              <a:rPr lang="en-GB" sz="3600" kern="10">
                <a:ln w="9525">
                  <a:round/>
                  <a:headEnd/>
                  <a:tailEnd/>
                </a:ln>
                <a:gradFill rotWithShape="1">
                  <a:gsLst>
                    <a:gs pos="0">
                      <a:srgbClr val="FFE701"/>
                    </a:gs>
                    <a:gs pos="100000">
                      <a:srgbClr val="FE3E02"/>
                    </a:gs>
                  </a:gsLst>
                  <a:lin ang="5400000" scaled="1"/>
                </a:gradFill>
                <a:latin typeface="Impact" panose="020B0806030902050204" pitchFamily="34" charset="0"/>
              </a:rPr>
              <a:t>Whole Class Feedback</a:t>
            </a:r>
          </a:p>
        </p:txBody>
      </p:sp>
      <p:sp>
        <p:nvSpPr>
          <p:cNvPr id="9" name="Rectangle 8"/>
          <p:cNvSpPr/>
          <p:nvPr/>
        </p:nvSpPr>
        <p:spPr>
          <a:xfrm rot="20437047">
            <a:off x="6391534" y="1775679"/>
            <a:ext cx="2313454" cy="646331"/>
          </a:xfrm>
          <a:prstGeom prst="rect">
            <a:avLst/>
          </a:prstGeom>
          <a:noFill/>
        </p:spPr>
        <p:txBody>
          <a:bodyPr wrap="none">
            <a:spAutoFit/>
          </a:bodyPr>
          <a:lstStyle/>
          <a:p>
            <a:pPr algn="ctr" eaLnBrk="1" hangingPunct="1">
              <a:defRPr/>
            </a:pPr>
            <a:r>
              <a:rPr lang="en-US" sz="3600" b="1" dirty="0">
                <a:ln w="12700">
                  <a:solidFill>
                    <a:srgbClr val="C00000"/>
                  </a:solidFill>
                  <a:prstDash val="solid"/>
                </a:ln>
                <a:solidFill>
                  <a:srgbClr val="FF0000"/>
                </a:solidFill>
                <a:effectLst>
                  <a:innerShdw blurRad="177800">
                    <a:schemeClr val="accent3">
                      <a:lumMod val="50000"/>
                    </a:schemeClr>
                  </a:innerShdw>
                </a:effectLst>
              </a:rPr>
              <a:t>Feedback</a:t>
            </a:r>
            <a:endParaRPr lang="en-US" sz="4400" b="1" dirty="0">
              <a:ln w="12700">
                <a:solidFill>
                  <a:srgbClr val="C00000"/>
                </a:solidFill>
                <a:prstDash val="solid"/>
              </a:ln>
              <a:solidFill>
                <a:srgbClr val="FF0000"/>
              </a:solidFill>
              <a:effectLst>
                <a:innerShdw blurRad="177800">
                  <a:schemeClr val="accent3">
                    <a:lumMod val="50000"/>
                  </a:schemeClr>
                </a:innerShdw>
              </a:effectLst>
            </a:endParaRPr>
          </a:p>
        </p:txBody>
      </p:sp>
      <p:sp>
        <p:nvSpPr>
          <p:cNvPr id="10" name="Curved Down Arrow 9"/>
          <p:cNvSpPr/>
          <p:nvPr/>
        </p:nvSpPr>
        <p:spPr>
          <a:xfrm rot="20396311">
            <a:off x="6505575" y="1260475"/>
            <a:ext cx="1633538" cy="576263"/>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
        <p:nvSpPr>
          <p:cNvPr id="11" name="Curved Down Arrow 10"/>
          <p:cNvSpPr/>
          <p:nvPr/>
        </p:nvSpPr>
        <p:spPr>
          <a:xfrm rot="9513623">
            <a:off x="6867525" y="2446338"/>
            <a:ext cx="1622425" cy="6826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468313" y="260350"/>
            <a:ext cx="82073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3600" b="1" u="sng"/>
              <a:t>Introduction</a:t>
            </a:r>
          </a:p>
        </p:txBody>
      </p:sp>
      <p:sp>
        <p:nvSpPr>
          <p:cNvPr id="4099" name="Text Box 5"/>
          <p:cNvSpPr txBox="1">
            <a:spLocks noChangeArrowheads="1"/>
          </p:cNvSpPr>
          <p:nvPr/>
        </p:nvSpPr>
        <p:spPr bwMode="auto">
          <a:xfrm>
            <a:off x="7885113" y="0"/>
            <a:ext cx="125888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4100" name="Text Box 6"/>
          <p:cNvSpPr txBox="1">
            <a:spLocks noChangeArrowheads="1"/>
          </p:cNvSpPr>
          <p:nvPr/>
        </p:nvSpPr>
        <p:spPr bwMode="auto">
          <a:xfrm>
            <a:off x="179388" y="1268413"/>
            <a:ext cx="8640762" cy="522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600"/>
              <a:t>Whole class feedback is a crucial part of assessment for learning (AfL). It is a means to assess the understanding of all students in a way that is efficient and time effective. </a:t>
            </a:r>
          </a:p>
          <a:p>
            <a:pPr eaLnBrk="1" hangingPunct="1">
              <a:spcBef>
                <a:spcPct val="50000"/>
              </a:spcBef>
            </a:pPr>
            <a:r>
              <a:rPr lang="en-GB" altLang="en-US" sz="1600"/>
              <a:t>‘Whole class feedback’ refers to any method which allows the teacher to gain information concerning the knowledge and understanding of all the students in a class. Further in this document there are twenty-five examples of such methods.</a:t>
            </a:r>
          </a:p>
          <a:p>
            <a:pPr eaLnBrk="1" hangingPunct="1">
              <a:spcBef>
                <a:spcPct val="50000"/>
              </a:spcBef>
            </a:pPr>
            <a:r>
              <a:rPr lang="en-GB" altLang="en-US" sz="1600"/>
              <a:t>A concern sometimes raised by teachers is that whole class feedback can make teaching and learning somewhat mechanical, whereby the transmission of knowledge is prized above critical and creative thinking. Certainly the techniques have the potential to be used in this way, however their non-prescriptive nature means the teacher is always in control of how students engage with them.</a:t>
            </a:r>
          </a:p>
          <a:p>
            <a:pPr eaLnBrk="1" hangingPunct="1">
              <a:spcBef>
                <a:spcPct val="50000"/>
              </a:spcBef>
            </a:pPr>
            <a:r>
              <a:rPr lang="en-GB" altLang="en-US" sz="1600"/>
              <a:t>A second fear for some teachers is that whole class feedback may lead to a heavier workload in an already time-consuming job, with mountains of feedback needing to be sifted through. Precise and considered use of the techniques eliminates these worries; good planning on behalf of the teacher affords a deep understanding of where students are at without increasing workload.</a:t>
            </a:r>
          </a:p>
          <a:p>
            <a:pPr eaLnBrk="1" hangingPunct="1">
              <a:spcBef>
                <a:spcPct val="50000"/>
              </a:spcBef>
            </a:pPr>
            <a:r>
              <a:rPr lang="en-GB" altLang="en-US" sz="1600"/>
              <a:t>The techniques explained below have  frequently helped teachers to ‘work smarter’, allowing them to deal with misconceptions on-the-go and en masse. Many also enable peers to aid one another’s learning, decreasing reliance on the teacher and increasing awareness of the learning process.</a:t>
            </a:r>
          </a:p>
        </p:txBody>
      </p:sp>
      <p:sp>
        <p:nvSpPr>
          <p:cNvPr id="4101" name="WordArt 8"/>
          <p:cNvSpPr>
            <a:spLocks noChangeArrowheads="1" noChangeShapeType="1" noTextEdit="1"/>
          </p:cNvSpPr>
          <p:nvPr/>
        </p:nvSpPr>
        <p:spPr bwMode="auto">
          <a:xfrm>
            <a:off x="3779838" y="244475"/>
            <a:ext cx="2719387" cy="711200"/>
          </a:xfrm>
          <a:prstGeom prst="rect">
            <a:avLst/>
          </a:prstGeom>
        </p:spPr>
        <p:txBody>
          <a:bodyPr wrap="none" fromWordArt="1">
            <a:prstTxWarp prst="textCascadeUp">
              <a:avLst>
                <a:gd name="adj" fmla="val 44444"/>
              </a:avLst>
            </a:prstTxWarp>
            <a:scene3d>
              <a:camera prst="legacyPerspectiveFront">
                <a:rot lat="20519995" lon="1080000" rev="0"/>
              </a:camera>
              <a:lightRig rig="legacyHarsh2" dir="b"/>
            </a:scene3d>
            <a:sp3d extrusionH="430200" prstMaterial="legacyMatte">
              <a:extrusionClr>
                <a:srgbClr val="FF6600"/>
              </a:extrusionClr>
              <a:contourClr>
                <a:srgbClr val="FFE701"/>
              </a:contourClr>
            </a:sp3d>
          </a:bodyPr>
          <a:lstStyle/>
          <a:p>
            <a:pPr algn="ctr"/>
            <a:r>
              <a:rPr lang="en-GB" sz="3600" kern="10">
                <a:ln w="9525">
                  <a:round/>
                  <a:headEnd/>
                  <a:tailEnd/>
                </a:ln>
                <a:gradFill rotWithShape="1">
                  <a:gsLst>
                    <a:gs pos="0">
                      <a:srgbClr val="FFE701"/>
                    </a:gs>
                    <a:gs pos="100000">
                      <a:srgbClr val="FE3E02"/>
                    </a:gs>
                  </a:gsLst>
                  <a:lin ang="5400000" scaled="1"/>
                </a:gradFill>
                <a:latin typeface="Impact" panose="020B0806030902050204" pitchFamily="34" charset="0"/>
              </a:rPr>
              <a:t>Whole Class Feedback</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468313" y="260350"/>
            <a:ext cx="82073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3600" b="1" u="sng"/>
              <a:t>Rationale</a:t>
            </a:r>
          </a:p>
        </p:txBody>
      </p:sp>
      <p:sp>
        <p:nvSpPr>
          <p:cNvPr id="5123" name="Text Box 3"/>
          <p:cNvSpPr txBox="1">
            <a:spLocks noChangeArrowheads="1"/>
          </p:cNvSpPr>
          <p:nvPr/>
        </p:nvSpPr>
        <p:spPr bwMode="auto">
          <a:xfrm>
            <a:off x="7885113" y="0"/>
            <a:ext cx="125888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5124" name="Text Box 4"/>
          <p:cNvSpPr txBox="1">
            <a:spLocks noChangeArrowheads="1"/>
          </p:cNvSpPr>
          <p:nvPr/>
        </p:nvSpPr>
        <p:spPr bwMode="auto">
          <a:xfrm>
            <a:off x="179388" y="1052513"/>
            <a:ext cx="8640762" cy="534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600"/>
              <a:t>Whole class feedback is a crucial part of assessment for learning (AfL). As such, the rationale concerns AfL as a whole, of which whole class feedback is a part. This is a précis built on the evidence contained in the further reading detailed on the following page.</a:t>
            </a:r>
          </a:p>
          <a:p>
            <a:pPr eaLnBrk="1" hangingPunct="1">
              <a:spcBef>
                <a:spcPct val="50000"/>
              </a:spcBef>
            </a:pPr>
            <a:r>
              <a:rPr lang="en-GB" altLang="en-US" sz="1600" b="1"/>
              <a:t>Assessment </a:t>
            </a:r>
            <a:r>
              <a:rPr lang="en-GB" altLang="en-US" sz="1600" b="1" i="1"/>
              <a:t>for</a:t>
            </a:r>
            <a:r>
              <a:rPr lang="en-GB" altLang="en-US" sz="1600" b="1"/>
              <a:t> learning differs from assessment </a:t>
            </a:r>
            <a:r>
              <a:rPr lang="en-GB" altLang="en-US" sz="1600" b="1" i="1"/>
              <a:t>of</a:t>
            </a:r>
            <a:r>
              <a:rPr lang="en-GB" altLang="en-US" sz="1600" b="1"/>
              <a:t> learning as coaching differs from a fitness test.</a:t>
            </a:r>
            <a:r>
              <a:rPr lang="en-GB" altLang="en-US" sz="1600"/>
              <a:t> </a:t>
            </a:r>
          </a:p>
          <a:p>
            <a:pPr eaLnBrk="1" hangingPunct="1">
              <a:spcBef>
                <a:spcPct val="50000"/>
              </a:spcBef>
            </a:pPr>
            <a:r>
              <a:rPr lang="en-GB" altLang="en-US" sz="1600"/>
              <a:t>Assessment for learning involves the teacher and student becoming aware of how learning can be improved, how technique can be better mastered, how knowledge and understanding can accord more closely with reason, logic, that which is already known; how the gap can be closed between where the student is and where the teacher, curriculum, school can help them to get. Assessment </a:t>
            </a:r>
            <a:r>
              <a:rPr lang="en-GB" altLang="en-US" sz="1600" i="1"/>
              <a:t>of</a:t>
            </a:r>
            <a:r>
              <a:rPr lang="en-GB" altLang="en-US" sz="1600"/>
              <a:t> learning tests what a student knows. </a:t>
            </a:r>
          </a:p>
          <a:p>
            <a:pPr eaLnBrk="1" hangingPunct="1">
              <a:spcBef>
                <a:spcPct val="50000"/>
              </a:spcBef>
            </a:pPr>
            <a:r>
              <a:rPr lang="en-GB" altLang="en-US" sz="1600" b="1"/>
              <a:t>The first is formative, the latter summative. The first informs, the latter sums up. The first is open and cumulative, the latter is closed and definitive.</a:t>
            </a:r>
          </a:p>
          <a:p>
            <a:pPr eaLnBrk="1" hangingPunct="1">
              <a:spcBef>
                <a:spcPct val="50000"/>
              </a:spcBef>
            </a:pPr>
            <a:r>
              <a:rPr lang="en-GB" altLang="en-US" sz="1600"/>
              <a:t>“Assessment for Learning (AfL) means using evidence and dialogue to identify where pupils are in their learning, where they need to go and how best to get there.”</a:t>
            </a:r>
            <a:r>
              <a:rPr lang="en-GB" altLang="en-US"/>
              <a:t> </a:t>
            </a:r>
            <a:r>
              <a:rPr lang="en-GB" altLang="en-US" sz="1200"/>
              <a:t>(http://www.standards.dfes.gov.uk/research/themes/assessment_for_learning/) </a:t>
            </a:r>
          </a:p>
          <a:p>
            <a:pPr eaLnBrk="1" hangingPunct="1">
              <a:spcBef>
                <a:spcPct val="50000"/>
              </a:spcBef>
            </a:pPr>
            <a:endParaRPr lang="en-GB" altLang="en-US" sz="1200"/>
          </a:p>
          <a:p>
            <a:pPr eaLnBrk="1" hangingPunct="1">
              <a:spcBef>
                <a:spcPct val="50000"/>
              </a:spcBef>
            </a:pPr>
            <a:r>
              <a:rPr lang="en-GB" altLang="en-US" sz="1600"/>
              <a:t>Assessment for learning, embedded in teaching, improves pupil attainment. Many teachers do it without calling it by such a moniker; all teachers, at all levels and in all subjects are able to do it. By no means is it reserved for the few or applicable only in specific situations.</a:t>
            </a:r>
          </a:p>
        </p:txBody>
      </p:sp>
      <p:sp>
        <p:nvSpPr>
          <p:cNvPr id="5125" name="WordArt 8"/>
          <p:cNvSpPr>
            <a:spLocks noChangeArrowheads="1" noChangeShapeType="1" noTextEdit="1"/>
          </p:cNvSpPr>
          <p:nvPr/>
        </p:nvSpPr>
        <p:spPr bwMode="auto">
          <a:xfrm>
            <a:off x="3635375" y="136525"/>
            <a:ext cx="2719388" cy="711200"/>
          </a:xfrm>
          <a:prstGeom prst="rect">
            <a:avLst/>
          </a:prstGeom>
        </p:spPr>
        <p:txBody>
          <a:bodyPr wrap="none" fromWordArt="1">
            <a:prstTxWarp prst="textCascadeUp">
              <a:avLst>
                <a:gd name="adj" fmla="val 44444"/>
              </a:avLst>
            </a:prstTxWarp>
            <a:scene3d>
              <a:camera prst="legacyPerspectiveFront">
                <a:rot lat="20519995" lon="1080000" rev="0"/>
              </a:camera>
              <a:lightRig rig="legacyHarsh2" dir="b"/>
            </a:scene3d>
            <a:sp3d extrusionH="430200" prstMaterial="legacyMatte">
              <a:extrusionClr>
                <a:srgbClr val="FF6600"/>
              </a:extrusionClr>
              <a:contourClr>
                <a:srgbClr val="FFE701"/>
              </a:contourClr>
            </a:sp3d>
          </a:bodyPr>
          <a:lstStyle/>
          <a:p>
            <a:pPr algn="ctr"/>
            <a:r>
              <a:rPr lang="en-GB" sz="3600" kern="10">
                <a:ln w="9525">
                  <a:round/>
                  <a:headEnd/>
                  <a:tailEnd/>
                </a:ln>
                <a:gradFill rotWithShape="1">
                  <a:gsLst>
                    <a:gs pos="0">
                      <a:srgbClr val="FFE701"/>
                    </a:gs>
                    <a:gs pos="100000">
                      <a:srgbClr val="FE3E02"/>
                    </a:gs>
                  </a:gsLst>
                  <a:lin ang="5400000" scaled="1"/>
                </a:gradFill>
                <a:latin typeface="Impact" panose="020B0806030902050204" pitchFamily="34" charset="0"/>
              </a:rPr>
              <a:t>Whole Class Feedback</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68313" y="260350"/>
            <a:ext cx="82073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3600" b="1" u="sng"/>
              <a:t>Further Reading</a:t>
            </a:r>
          </a:p>
        </p:txBody>
      </p:sp>
      <p:sp>
        <p:nvSpPr>
          <p:cNvPr id="6147" name="Text Box 3"/>
          <p:cNvSpPr txBox="1">
            <a:spLocks noChangeArrowheads="1"/>
          </p:cNvSpPr>
          <p:nvPr/>
        </p:nvSpPr>
        <p:spPr bwMode="auto">
          <a:xfrm>
            <a:off x="7885113" y="0"/>
            <a:ext cx="125888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6148" name="Text Box 6"/>
          <p:cNvSpPr txBox="1">
            <a:spLocks noChangeArrowheads="1"/>
          </p:cNvSpPr>
          <p:nvPr/>
        </p:nvSpPr>
        <p:spPr bwMode="auto">
          <a:xfrm>
            <a:off x="323850" y="1484313"/>
            <a:ext cx="8424863" cy="48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600" b="1"/>
              <a:t>Assessment for Learning: Putting it into Practice, </a:t>
            </a:r>
          </a:p>
          <a:p>
            <a:pPr eaLnBrk="1" hangingPunct="1">
              <a:spcBef>
                <a:spcPct val="50000"/>
              </a:spcBef>
            </a:pPr>
            <a:r>
              <a:rPr lang="en-GB" altLang="en-US" sz="1600"/>
              <a:t>Paul Black, Chris Harrison, Clare Lee, Bethan Marshall, Dylan Wiliam </a:t>
            </a:r>
          </a:p>
          <a:p>
            <a:pPr eaLnBrk="1" hangingPunct="1">
              <a:spcBef>
                <a:spcPct val="50000"/>
              </a:spcBef>
            </a:pPr>
            <a:r>
              <a:rPr lang="en-GB" altLang="en-US" sz="1600"/>
              <a:t>This book sums up the extensive research review on which the assertions concerning AfL are made. It details how formative assessment can improve pupils’ learning and has a series of case studies from English schools. It is practical, realistic and explicitly tied to the classroom. </a:t>
            </a:r>
          </a:p>
          <a:p>
            <a:pPr eaLnBrk="1" hangingPunct="1">
              <a:spcBef>
                <a:spcPct val="50000"/>
              </a:spcBef>
            </a:pPr>
            <a:r>
              <a:rPr lang="en-GB" altLang="en-US" sz="1600" b="1"/>
              <a:t>Black Box Subject Series,</a:t>
            </a:r>
          </a:p>
          <a:p>
            <a:pPr eaLnBrk="1" hangingPunct="1">
              <a:spcBef>
                <a:spcPct val="50000"/>
              </a:spcBef>
            </a:pPr>
            <a:r>
              <a:rPr lang="en-GB" altLang="en-US" sz="1600"/>
              <a:t>Paul Black, Christine Harrison, Bethan Marshall &amp; Dylan Wiliam (eds.)</a:t>
            </a:r>
          </a:p>
          <a:p>
            <a:pPr eaLnBrk="1" hangingPunct="1">
              <a:spcBef>
                <a:spcPct val="50000"/>
              </a:spcBef>
            </a:pPr>
            <a:r>
              <a:rPr lang="en-GB" altLang="en-US" sz="1600"/>
              <a:t>These booklets precede the book. They include subject specific guidance on how to work with AfL. ‘</a:t>
            </a:r>
            <a:r>
              <a:rPr lang="en-GB" altLang="en-US" sz="1600" i="1"/>
              <a:t>Inside the Black Box’</a:t>
            </a:r>
            <a:r>
              <a:rPr lang="en-GB" altLang="en-US"/>
              <a:t> </a:t>
            </a:r>
            <a:r>
              <a:rPr lang="en-GB" altLang="en-US" i="1"/>
              <a:t> </a:t>
            </a:r>
            <a:r>
              <a:rPr lang="en-GB" altLang="en-US" sz="1600"/>
              <a:t>and </a:t>
            </a:r>
            <a:r>
              <a:rPr lang="en-GB" altLang="en-US" sz="1600" i="1"/>
              <a:t>‘Working Inside the Black Box’</a:t>
            </a:r>
            <a:r>
              <a:rPr lang="en-GB" altLang="en-US" sz="1600"/>
              <a:t> are general guides. All are available cheaply at </a:t>
            </a:r>
            <a:r>
              <a:rPr lang="en-GB" altLang="en-US" sz="1400">
                <a:hlinkClick r:id="rId3"/>
              </a:rPr>
              <a:t>http://shop.gl-assessment.co.uk/home.php?cat=383</a:t>
            </a:r>
            <a:r>
              <a:rPr lang="en-GB" altLang="en-US" sz="1400"/>
              <a:t> </a:t>
            </a:r>
          </a:p>
          <a:p>
            <a:pPr eaLnBrk="1" hangingPunct="1">
              <a:spcBef>
                <a:spcPct val="50000"/>
              </a:spcBef>
            </a:pPr>
            <a:r>
              <a:rPr lang="en-GB" altLang="en-US" sz="1600">
                <a:hlinkClick r:id="rId4"/>
              </a:rPr>
              <a:t>http://www.nicurriculum.org.uk/docs/assessment_for_learning/training/AfL-Guidance-KS12.pdf</a:t>
            </a:r>
            <a:r>
              <a:rPr lang="en-GB" altLang="en-US" sz="1600"/>
              <a:t> </a:t>
            </a:r>
          </a:p>
          <a:p>
            <a:pPr eaLnBrk="1" hangingPunct="1">
              <a:spcBef>
                <a:spcPct val="50000"/>
              </a:spcBef>
            </a:pPr>
            <a:r>
              <a:rPr lang="en-GB" altLang="en-US" sz="1600"/>
              <a:t>Ostensibly for Key Stage 1 and 2, this Northern Ireland Curriculum document offers an excellent introduction to AfL. There is also sound advice and examples on how to use it in the classroom. A reading list far in excess of this one is included.</a:t>
            </a:r>
          </a:p>
        </p:txBody>
      </p:sp>
      <p:sp>
        <p:nvSpPr>
          <p:cNvPr id="6149" name="WordArt 8"/>
          <p:cNvSpPr>
            <a:spLocks noChangeArrowheads="1" noChangeShapeType="1" noTextEdit="1"/>
          </p:cNvSpPr>
          <p:nvPr/>
        </p:nvSpPr>
        <p:spPr bwMode="auto">
          <a:xfrm>
            <a:off x="4559300" y="298450"/>
            <a:ext cx="2717800" cy="711200"/>
          </a:xfrm>
          <a:prstGeom prst="rect">
            <a:avLst/>
          </a:prstGeom>
        </p:spPr>
        <p:txBody>
          <a:bodyPr wrap="none" fromWordArt="1">
            <a:prstTxWarp prst="textCascadeUp">
              <a:avLst>
                <a:gd name="adj" fmla="val 44444"/>
              </a:avLst>
            </a:prstTxWarp>
            <a:scene3d>
              <a:camera prst="legacyPerspectiveFront">
                <a:rot lat="20519995" lon="1080000" rev="0"/>
              </a:camera>
              <a:lightRig rig="legacyHarsh2" dir="b"/>
            </a:scene3d>
            <a:sp3d extrusionH="430200" prstMaterial="legacyMatte">
              <a:extrusionClr>
                <a:srgbClr val="FF6600"/>
              </a:extrusionClr>
              <a:contourClr>
                <a:srgbClr val="FFE701"/>
              </a:contourClr>
            </a:sp3d>
          </a:bodyPr>
          <a:lstStyle/>
          <a:p>
            <a:pPr algn="ctr"/>
            <a:r>
              <a:rPr lang="en-GB" sz="3600" kern="10">
                <a:ln w="9525">
                  <a:round/>
                  <a:headEnd/>
                  <a:tailEnd/>
                </a:ln>
                <a:gradFill rotWithShape="1">
                  <a:gsLst>
                    <a:gs pos="0">
                      <a:srgbClr val="FFE701"/>
                    </a:gs>
                    <a:gs pos="100000">
                      <a:srgbClr val="FE3E02"/>
                    </a:gs>
                  </a:gsLst>
                  <a:lin ang="5400000" scaled="1"/>
                </a:gradFill>
                <a:latin typeface="Impact" panose="020B0806030902050204" pitchFamily="34" charset="0"/>
              </a:rPr>
              <a:t>Whole Class Feedback</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Post It Notes</a:t>
            </a:r>
          </a:p>
        </p:txBody>
      </p:sp>
      <p:sp>
        <p:nvSpPr>
          <p:cNvPr id="7171" name="Rectangle 3"/>
          <p:cNvSpPr>
            <a:spLocks noGrp="1" noChangeArrowheads="1"/>
          </p:cNvSpPr>
          <p:nvPr>
            <p:ph type="body" idx="4294967295"/>
          </p:nvPr>
        </p:nvSpPr>
        <p:spPr bwMode="auto">
          <a:xfrm>
            <a:off x="455613" y="1419225"/>
            <a:ext cx="82296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Give students post-it notes on which to write answers or reflections.</a:t>
            </a:r>
          </a:p>
          <a:p>
            <a:pPr algn="ctr">
              <a:buFontTx/>
              <a:buNone/>
            </a:pPr>
            <a:endParaRPr lang="en-GB" altLang="en-US" sz="2400" smtClean="0"/>
          </a:p>
          <a:p>
            <a:pPr algn="ctr">
              <a:buFontTx/>
              <a:buNone/>
            </a:pPr>
            <a:r>
              <a:rPr lang="en-GB" altLang="en-US" sz="2400" smtClean="0"/>
              <a:t>These could be collected in, placed on the board or held up.</a:t>
            </a:r>
          </a:p>
        </p:txBody>
      </p:sp>
      <p:sp>
        <p:nvSpPr>
          <p:cNvPr id="7172"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8" name="Diagram 7"/>
          <p:cNvGraphicFramePr/>
          <p:nvPr/>
        </p:nvGraphicFramePr>
        <p:xfrm>
          <a:off x="2284583" y="3645024"/>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Mini-Whiteboards</a:t>
            </a:r>
          </a:p>
        </p:txBody>
      </p:sp>
      <p:sp>
        <p:nvSpPr>
          <p:cNvPr id="8195" name="Rectangle 3"/>
          <p:cNvSpPr>
            <a:spLocks noGrp="1" noChangeArrowheads="1"/>
          </p:cNvSpPr>
          <p:nvPr>
            <p:ph type="body" idx="4294967295"/>
          </p:nvPr>
        </p:nvSpPr>
        <p:spPr bwMode="auto">
          <a:xfrm>
            <a:off x="457200" y="1557338"/>
            <a:ext cx="82296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Students write their answers on mini-whiteboards. These can be held up to show the teacher and peers.</a:t>
            </a:r>
          </a:p>
          <a:p>
            <a:pPr algn="ctr">
              <a:buFontTx/>
              <a:buNone/>
            </a:pPr>
            <a:endParaRPr lang="en-GB" altLang="en-US" sz="2400" smtClean="0"/>
          </a:p>
          <a:p>
            <a:pPr algn="ctr">
              <a:buFontTx/>
              <a:buNone/>
            </a:pPr>
            <a:r>
              <a:rPr lang="en-GB" altLang="en-US" sz="2400" smtClean="0"/>
              <a:t>Extend by asking students to assess each other, correct misconceptions or analyse answers.</a:t>
            </a:r>
          </a:p>
        </p:txBody>
      </p:sp>
      <p:sp>
        <p:nvSpPr>
          <p:cNvPr id="8196"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485900" y="3356992"/>
          <a:ext cx="6172200" cy="41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Exit Pass</a:t>
            </a:r>
          </a:p>
        </p:txBody>
      </p:sp>
      <p:sp>
        <p:nvSpPr>
          <p:cNvPr id="9219" name="Rectangle 3"/>
          <p:cNvSpPr>
            <a:spLocks noGrp="1" noChangeArrowheads="1"/>
          </p:cNvSpPr>
          <p:nvPr>
            <p:ph type="body" idx="4294967295"/>
          </p:nvPr>
        </p:nvSpPr>
        <p:spPr bwMode="auto">
          <a:xfrm>
            <a:off x="457200" y="1525588"/>
            <a:ext cx="82296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Students are given a slip of paper on which they must write the answer to a question, or series of questions.</a:t>
            </a:r>
          </a:p>
          <a:p>
            <a:pPr algn="ctr">
              <a:buFontTx/>
              <a:buNone/>
            </a:pPr>
            <a:endParaRPr lang="en-GB" altLang="en-US" sz="2400" smtClean="0"/>
          </a:p>
          <a:p>
            <a:pPr algn="ctr">
              <a:buFontTx/>
              <a:buNone/>
            </a:pPr>
            <a:r>
              <a:rPr lang="en-GB" altLang="en-US" sz="2400" smtClean="0"/>
              <a:t>These are then deposited on the way out, giving the teacher feedback from all students. </a:t>
            </a:r>
          </a:p>
          <a:p>
            <a:pPr algn="ctr">
              <a:buFontTx/>
              <a:buNone/>
            </a:pPr>
            <a:r>
              <a:rPr lang="en-GB" altLang="en-US" sz="2400" b="1" smtClean="0"/>
              <a:t>No exiting if you haven’t got a pass!</a:t>
            </a:r>
          </a:p>
        </p:txBody>
      </p:sp>
      <p:sp>
        <p:nvSpPr>
          <p:cNvPr id="9220"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700015" y="3789040"/>
          <a:ext cx="5743970" cy="3768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4294967295"/>
          </p:nvPr>
        </p:nvSpPr>
        <p:spPr bwMode="auto">
          <a:xfrm>
            <a:off x="-85725" y="1433513"/>
            <a:ext cx="925195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Laminate a set of cards with true on one side and false on the other.</a:t>
            </a:r>
          </a:p>
          <a:p>
            <a:pPr algn="ctr">
              <a:buFontTx/>
              <a:buNone/>
            </a:pPr>
            <a:endParaRPr lang="en-GB" altLang="en-US" sz="2400" smtClean="0"/>
          </a:p>
          <a:p>
            <a:pPr algn="ctr">
              <a:buFontTx/>
              <a:buNone/>
            </a:pPr>
            <a:r>
              <a:rPr lang="en-GB" altLang="en-US" sz="2400" smtClean="0"/>
              <a:t>Plan questions around common misconceptions or difficult ideas for students to wave their cards for. Questioning, peer assessment and the like can grow from there.</a:t>
            </a:r>
          </a:p>
        </p:txBody>
      </p:sp>
      <p:sp>
        <p:nvSpPr>
          <p:cNvPr id="10243" name="Rectangle 2"/>
          <p:cNvSpPr>
            <a:spLocks noGrp="1" noChangeArrowheads="1"/>
          </p:cNvSpPr>
          <p:nvPr>
            <p:ph type="title" idx="4294967295"/>
          </p:nvPr>
        </p:nvSpPr>
        <p:spPr>
          <a:xfrm>
            <a:off x="-107950" y="260350"/>
            <a:ext cx="9251950" cy="1143000"/>
          </a:xfrm>
        </p:spPr>
        <p:txBody>
          <a:bodyPr/>
          <a:lstStyle/>
          <a:p>
            <a:pPr algn="ctr"/>
            <a:r>
              <a:rPr lang="en-GB" altLang="en-US" b="1" smtClean="0">
                <a:solidFill>
                  <a:srgbClr val="00B050"/>
                </a:solidFill>
              </a:rPr>
              <a:t>True/False Cards</a:t>
            </a:r>
          </a:p>
        </p:txBody>
      </p:sp>
      <p:sp>
        <p:nvSpPr>
          <p:cNvPr id="10244"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907704" y="3429000"/>
          <a:ext cx="5781056" cy="3120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0" y="101600"/>
            <a:ext cx="9144000" cy="1143000"/>
          </a:xfrm>
        </p:spPr>
        <p:txBody>
          <a:bodyPr/>
          <a:lstStyle/>
          <a:p>
            <a:pPr algn="ctr"/>
            <a:r>
              <a:rPr lang="en-GB" altLang="en-US" b="1" smtClean="0">
                <a:solidFill>
                  <a:srgbClr val="00B050"/>
                </a:solidFill>
              </a:rPr>
              <a:t>ABCD cards</a:t>
            </a:r>
          </a:p>
        </p:txBody>
      </p:sp>
      <p:sp>
        <p:nvSpPr>
          <p:cNvPr id="11267" name="Rectangle 3"/>
          <p:cNvSpPr>
            <a:spLocks noGrp="1" noChangeArrowheads="1"/>
          </p:cNvSpPr>
          <p:nvPr>
            <p:ph type="body" idx="4294967295"/>
          </p:nvPr>
        </p:nvSpPr>
        <p:spPr bwMode="auto">
          <a:xfrm>
            <a:off x="0" y="1052513"/>
            <a:ext cx="91440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Laminate a set of different coloured cards with A,B,C and D on them.</a:t>
            </a:r>
          </a:p>
          <a:p>
            <a:pPr algn="ctr">
              <a:buFontTx/>
              <a:buNone/>
            </a:pPr>
            <a:endParaRPr lang="en-GB" altLang="en-US" sz="2400" smtClean="0"/>
          </a:p>
          <a:p>
            <a:pPr algn="ctr">
              <a:buFontTx/>
              <a:buNone/>
            </a:pPr>
            <a:r>
              <a:rPr lang="en-GB" altLang="en-US" sz="2400" smtClean="0"/>
              <a:t>Show students questions related to the topic with 4 possible answers. Reasons for choices can be followed up, questioned and so on.</a:t>
            </a:r>
          </a:p>
        </p:txBody>
      </p:sp>
      <p:sp>
        <p:nvSpPr>
          <p:cNvPr id="11268"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485900" y="2912970"/>
          <a:ext cx="6172200" cy="3957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20638" y="69850"/>
            <a:ext cx="9144000" cy="1143000"/>
          </a:xfrm>
        </p:spPr>
        <p:txBody>
          <a:bodyPr/>
          <a:lstStyle/>
          <a:p>
            <a:pPr algn="ctr"/>
            <a:r>
              <a:rPr lang="en-GB" altLang="en-US" b="1" smtClean="0">
                <a:solidFill>
                  <a:srgbClr val="00B050"/>
                </a:solidFill>
              </a:rPr>
              <a:t>Thumbs</a:t>
            </a:r>
          </a:p>
        </p:txBody>
      </p:sp>
      <p:sp>
        <p:nvSpPr>
          <p:cNvPr id="12291"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14" name="Diagram 13"/>
          <p:cNvGraphicFramePr/>
          <p:nvPr/>
        </p:nvGraphicFramePr>
        <p:xfrm>
          <a:off x="2306149" y="3645024"/>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3"/>
          <p:cNvSpPr txBox="1">
            <a:spLocks noChangeArrowheads="1"/>
          </p:cNvSpPr>
          <p:nvPr/>
        </p:nvSpPr>
        <p:spPr>
          <a:xfrm>
            <a:off x="38100" y="1052513"/>
            <a:ext cx="9144000" cy="603408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ctr" fontAlgn="auto">
              <a:spcAft>
                <a:spcPts val="0"/>
              </a:spcAft>
              <a:buFontTx/>
              <a:buNone/>
              <a:defRPr/>
            </a:pPr>
            <a:r>
              <a:rPr lang="en-GB" sz="1800" dirty="0" smtClean="0">
                <a:latin typeface="+mj-lt"/>
              </a:rPr>
              <a:t>Ask students to show you with their thumbs how well they feel they understand the work. It may be useful to have a display or key indicating what means what. For example:</a:t>
            </a:r>
          </a:p>
          <a:p>
            <a:pPr algn="ctr" fontAlgn="auto">
              <a:spcAft>
                <a:spcPts val="0"/>
              </a:spcAft>
              <a:buFontTx/>
              <a:buNone/>
              <a:defRPr/>
            </a:pPr>
            <a:endParaRPr lang="en-GB" sz="1800" dirty="0" smtClean="0">
              <a:latin typeface="+mj-lt"/>
            </a:endParaRPr>
          </a:p>
          <a:p>
            <a:pPr algn="ctr" fontAlgn="auto">
              <a:spcAft>
                <a:spcPts val="0"/>
              </a:spcAft>
              <a:buFontTx/>
              <a:buNone/>
              <a:defRPr/>
            </a:pPr>
            <a:endParaRPr lang="en-GB" sz="1800" dirty="0" smtClean="0">
              <a:latin typeface="+mj-lt"/>
            </a:endParaRPr>
          </a:p>
          <a:p>
            <a:pPr algn="ctr" fontAlgn="auto">
              <a:spcAft>
                <a:spcPts val="0"/>
              </a:spcAft>
              <a:defRPr/>
            </a:pPr>
            <a:r>
              <a:rPr lang="en-GB" sz="1800" b="1" dirty="0" smtClean="0">
                <a:latin typeface="+mj-lt"/>
              </a:rPr>
              <a:t>Thumbs up </a:t>
            </a:r>
            <a:r>
              <a:rPr lang="en-GB" sz="1800" dirty="0" smtClean="0">
                <a:latin typeface="+mj-lt"/>
              </a:rPr>
              <a:t>= I feel confident with the work and could explain it to someone else.</a:t>
            </a:r>
          </a:p>
          <a:p>
            <a:pPr algn="ctr" fontAlgn="auto">
              <a:spcAft>
                <a:spcPts val="0"/>
              </a:spcAft>
              <a:defRPr/>
            </a:pPr>
            <a:r>
              <a:rPr lang="en-GB" sz="1800" b="1" dirty="0" smtClean="0">
                <a:latin typeface="+mj-lt"/>
              </a:rPr>
              <a:t>Thumbs in the middle </a:t>
            </a:r>
            <a:r>
              <a:rPr lang="en-GB" sz="1800" dirty="0" smtClean="0">
                <a:latin typeface="+mj-lt"/>
              </a:rPr>
              <a:t>= I understand some of the work, but still have questions or am unsure.</a:t>
            </a:r>
          </a:p>
          <a:p>
            <a:pPr algn="ctr" fontAlgn="auto">
              <a:spcAft>
                <a:spcPts val="0"/>
              </a:spcAft>
              <a:defRPr/>
            </a:pPr>
            <a:r>
              <a:rPr lang="en-GB" sz="1800" b="1" dirty="0" smtClean="0">
                <a:latin typeface="+mj-lt"/>
              </a:rPr>
              <a:t>Thumbs down </a:t>
            </a:r>
            <a:r>
              <a:rPr lang="en-GB" sz="1800" dirty="0" smtClean="0">
                <a:latin typeface="+mj-lt"/>
              </a:rPr>
              <a:t>=I do not feel happy that I understand what we are doing. I would like more help.</a:t>
            </a:r>
            <a:endParaRPr lang="en-GB" sz="1800" dirty="0">
              <a:latin typeface="+mj-lt"/>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Traffic Lights</a:t>
            </a:r>
          </a:p>
        </p:txBody>
      </p:sp>
      <p:sp>
        <p:nvSpPr>
          <p:cNvPr id="13315" name="Rectangle 3"/>
          <p:cNvSpPr>
            <a:spLocks noGrp="1" noChangeArrowheads="1"/>
          </p:cNvSpPr>
          <p:nvPr>
            <p:ph type="body" idx="4294967295"/>
          </p:nvPr>
        </p:nvSpPr>
        <p:spPr bwMode="auto">
          <a:xfrm>
            <a:off x="12700" y="1557338"/>
            <a:ext cx="91440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Students have a set of traffic lights they can use to indicate whether they fully understand (green), are in the middle (amber) or are struggling (red).</a:t>
            </a:r>
          </a:p>
          <a:p>
            <a:pPr algn="ctr">
              <a:buFontTx/>
              <a:buNone/>
            </a:pPr>
            <a:endParaRPr lang="en-GB" altLang="en-US" sz="2400" smtClean="0"/>
          </a:p>
          <a:p>
            <a:pPr algn="ctr">
              <a:buFontTx/>
              <a:buNone/>
            </a:pPr>
            <a:r>
              <a:rPr lang="en-GB" altLang="en-US" sz="2400" smtClean="0"/>
              <a:t>Different materials can be used e.g. pieces of card, plastic cups (students can stack all three and change what is on top), lollipop sticks.</a:t>
            </a:r>
          </a:p>
        </p:txBody>
      </p:sp>
      <p:sp>
        <p:nvSpPr>
          <p:cNvPr id="13316"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139343" y="3573016"/>
          <a:ext cx="6865314"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Stand-Crouch-Sit</a:t>
            </a:r>
          </a:p>
        </p:txBody>
      </p:sp>
      <p:sp>
        <p:nvSpPr>
          <p:cNvPr id="14339" name="Rectangle 3"/>
          <p:cNvSpPr>
            <a:spLocks noGrp="1" noChangeArrowheads="1"/>
          </p:cNvSpPr>
          <p:nvPr>
            <p:ph type="body" idx="4294967295"/>
          </p:nvPr>
        </p:nvSpPr>
        <p:spPr bwMode="auto">
          <a:xfrm>
            <a:off x="0" y="1392238"/>
            <a:ext cx="91440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Students stand, crouch or sit depending on whether they feel comfortable with the learning, in the middle or unsure.</a:t>
            </a:r>
          </a:p>
          <a:p>
            <a:pPr algn="ctr">
              <a:buFontTx/>
              <a:buNone/>
            </a:pPr>
            <a:endParaRPr lang="en-GB" altLang="en-US" sz="2400" smtClean="0"/>
          </a:p>
          <a:p>
            <a:pPr algn="ctr">
              <a:buFontTx/>
              <a:buNone/>
            </a:pPr>
            <a:r>
              <a:rPr lang="en-GB" altLang="en-US" sz="2400" smtClean="0"/>
              <a:t>Students who are standing can be asked to go around the room and explain to crouchers, who in turn explain to sitters until, hopefully, everyone in the room is happy to stand up.</a:t>
            </a:r>
          </a:p>
        </p:txBody>
      </p:sp>
      <p:sp>
        <p:nvSpPr>
          <p:cNvPr id="14340"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11" name="Diagram 10"/>
          <p:cNvGraphicFramePr/>
          <p:nvPr/>
        </p:nvGraphicFramePr>
        <p:xfrm>
          <a:off x="2286000" y="3720757"/>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Post It Divider</a:t>
            </a:r>
          </a:p>
        </p:txBody>
      </p:sp>
      <p:sp>
        <p:nvSpPr>
          <p:cNvPr id="15363"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15364" name="Rectangle 3"/>
          <p:cNvSpPr txBox="1">
            <a:spLocks noChangeArrowheads="1"/>
          </p:cNvSpPr>
          <p:nvPr/>
        </p:nvSpPr>
        <p:spPr bwMode="auto">
          <a:xfrm>
            <a:off x="0" y="1262063"/>
            <a:ext cx="9144000" cy="375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buFontTx/>
              <a:buNone/>
            </a:pPr>
            <a:r>
              <a:rPr lang="en-GB" altLang="en-US" sz="2000"/>
              <a:t>A variation on the use of post-it notes. Hand them out to students and divide the board or a large piece of paper into categories – </a:t>
            </a:r>
          </a:p>
          <a:p>
            <a:pPr algn="ctr" eaLnBrk="1" hangingPunct="1">
              <a:buFontTx/>
              <a:buNone/>
            </a:pPr>
            <a:endParaRPr lang="en-GB" altLang="en-US" sz="2000"/>
          </a:p>
          <a:p>
            <a:pPr algn="ctr" eaLnBrk="1" hangingPunct="1">
              <a:buFontTx/>
              <a:buNone/>
            </a:pPr>
            <a:r>
              <a:rPr lang="en-GB" altLang="en-US" sz="2000"/>
              <a:t>What have I learnt; What am I not sure about; What questions do I have</a:t>
            </a:r>
          </a:p>
          <a:p>
            <a:pPr algn="ctr" eaLnBrk="1" hangingPunct="1">
              <a:buFontTx/>
              <a:buNone/>
            </a:pPr>
            <a:endParaRPr lang="en-GB" altLang="en-US" sz="2000"/>
          </a:p>
          <a:p>
            <a:pPr algn="ctr" eaLnBrk="1" hangingPunct="1">
              <a:buFontTx/>
              <a:buNone/>
            </a:pPr>
            <a:r>
              <a:rPr lang="en-GB" altLang="en-US" sz="2000"/>
              <a:t>Or questions – </a:t>
            </a:r>
          </a:p>
          <a:p>
            <a:pPr algn="ctr" eaLnBrk="1" hangingPunct="1">
              <a:buFontTx/>
              <a:buNone/>
            </a:pPr>
            <a:endParaRPr lang="en-GB" altLang="en-US" sz="2000"/>
          </a:p>
          <a:p>
            <a:pPr algn="ctr" eaLnBrk="1" hangingPunct="1">
              <a:buFontTx/>
              <a:buNone/>
            </a:pPr>
            <a:r>
              <a:rPr lang="en-GB" altLang="en-US" sz="2000"/>
              <a:t>What is the answer to X?; Where might you use Y?</a:t>
            </a:r>
          </a:p>
          <a:p>
            <a:pPr algn="ctr" eaLnBrk="1" hangingPunct="1">
              <a:buFontTx/>
              <a:buNone/>
            </a:pPr>
            <a:endParaRPr lang="en-GB" altLang="en-US" sz="2000"/>
          </a:p>
          <a:p>
            <a:pPr algn="ctr" eaLnBrk="1" hangingPunct="1">
              <a:buFontTx/>
              <a:buNone/>
            </a:pPr>
            <a:r>
              <a:rPr lang="en-GB" altLang="en-US" sz="2000"/>
              <a:t>The students reflect on these on the post-its.</a:t>
            </a:r>
          </a:p>
        </p:txBody>
      </p:sp>
      <p:graphicFrame>
        <p:nvGraphicFramePr>
          <p:cNvPr id="9" name="Diagram 8"/>
          <p:cNvGraphicFramePr/>
          <p:nvPr/>
        </p:nvGraphicFramePr>
        <p:xfrm>
          <a:off x="1258887" y="4077072"/>
          <a:ext cx="6874670" cy="3674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Continuum</a:t>
            </a:r>
          </a:p>
        </p:txBody>
      </p:sp>
      <p:sp>
        <p:nvSpPr>
          <p:cNvPr id="16387" name="Rectangle 3"/>
          <p:cNvSpPr>
            <a:spLocks noGrp="1" noChangeArrowheads="1"/>
          </p:cNvSpPr>
          <p:nvPr>
            <p:ph type="body" idx="4294967295"/>
          </p:nvPr>
        </p:nvSpPr>
        <p:spPr bwMode="auto">
          <a:xfrm>
            <a:off x="0" y="1844675"/>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Ask students to come and stand on a continuum indicating where they are at from ‘Understand and can explain’ to ‘Need more help to get to grips with it’.</a:t>
            </a:r>
          </a:p>
          <a:p>
            <a:pPr algn="ctr">
              <a:buFontTx/>
              <a:buNone/>
            </a:pPr>
            <a:endParaRPr lang="en-GB" altLang="en-US" sz="2400" smtClean="0"/>
          </a:p>
          <a:p>
            <a:pPr algn="ctr">
              <a:buFontTx/>
              <a:buNone/>
            </a:pPr>
            <a:r>
              <a:rPr lang="en-GB" altLang="en-US" sz="2400" smtClean="0"/>
              <a:t>If you feel students may be uneasy about standing where they want to, you could use post-its with names on or totally blank (you’ll still get an idea of where the class are at).</a:t>
            </a:r>
          </a:p>
        </p:txBody>
      </p:sp>
      <p:sp>
        <p:nvSpPr>
          <p:cNvPr id="16388"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9" name="Left-Right Arrow 8"/>
          <p:cNvSpPr/>
          <p:nvPr/>
        </p:nvSpPr>
        <p:spPr>
          <a:xfrm>
            <a:off x="1267452" y="4570438"/>
            <a:ext cx="6480720" cy="1800200"/>
          </a:xfrm>
          <a:prstGeom prst="leftRightArrow">
            <a:avLst/>
          </a:prstGeom>
          <a:gradFill flip="none" rotWithShape="1">
            <a:gsLst>
              <a:gs pos="22100">
                <a:srgbClr val="E4EB69"/>
              </a:gs>
              <a:gs pos="0">
                <a:srgbClr val="FFFF00"/>
              </a:gs>
              <a:gs pos="50000">
                <a:srgbClr val="FFC000"/>
              </a:gs>
              <a:gs pos="100000">
                <a:srgbClr val="FFC000"/>
              </a:gs>
            </a:gsLst>
            <a:path path="circle">
              <a:fillToRect l="50000" t="50000" r="50000" b="50000"/>
            </a:path>
            <a:tileRect/>
          </a:gra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latin typeface="Calibri" panose="020F0502020204030204" pitchFamily="34" charset="0"/>
              </a:rPr>
              <a:t>Partnering</a:t>
            </a:r>
          </a:p>
        </p:txBody>
      </p:sp>
      <p:sp>
        <p:nvSpPr>
          <p:cNvPr id="17411"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17412" name="Text Box 5"/>
          <p:cNvSpPr txBox="1">
            <a:spLocks noChangeArrowheads="1"/>
          </p:cNvSpPr>
          <p:nvPr/>
        </p:nvSpPr>
        <p:spPr bwMode="auto">
          <a:xfrm>
            <a:off x="7938" y="1125538"/>
            <a:ext cx="9144000" cy="55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2400">
                <a:latin typeface="Calibri" panose="020F0502020204030204" pitchFamily="34" charset="0"/>
              </a:rPr>
              <a:t>Hand out half question cards and half answer cards. Students must then match themselves up in silence.</a:t>
            </a: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endParaRPr lang="en-GB" altLang="en-US" sz="2400">
              <a:latin typeface="Calibri" panose="020F0502020204030204" pitchFamily="34" charset="0"/>
            </a:endParaRPr>
          </a:p>
          <a:p>
            <a:pPr algn="ctr" eaLnBrk="1" hangingPunct="1">
              <a:spcBef>
                <a:spcPct val="50000"/>
              </a:spcBef>
            </a:pPr>
            <a:r>
              <a:rPr lang="en-GB" altLang="en-US" sz="1600">
                <a:latin typeface="Calibri" panose="020F0502020204030204" pitchFamily="34" charset="0"/>
              </a:rPr>
              <a:t>Develop by having a third questions and two thirds answers, with two answers being correct for every one question; sticking questions and answers on students’ backs; questions find  questions that lead to the same answer and answers find answers that could be from the same question</a:t>
            </a:r>
          </a:p>
        </p:txBody>
      </p:sp>
      <p:sp>
        <p:nvSpPr>
          <p:cNvPr id="17413" name="Text Box 7"/>
          <p:cNvSpPr txBox="1">
            <a:spLocks noChangeArrowheads="1"/>
          </p:cNvSpPr>
          <p:nvPr/>
        </p:nvSpPr>
        <p:spPr bwMode="auto">
          <a:xfrm>
            <a:off x="6156325" y="3176588"/>
            <a:ext cx="1511300" cy="122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a:t>Follow up by questioning or peer assessment</a:t>
            </a:r>
          </a:p>
        </p:txBody>
      </p:sp>
      <p:graphicFrame>
        <p:nvGraphicFramePr>
          <p:cNvPr id="12" name="Diagram 11"/>
          <p:cNvGraphicFramePr/>
          <p:nvPr/>
        </p:nvGraphicFramePr>
        <p:xfrm>
          <a:off x="2125941" y="2263371"/>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Whiteboard Words</a:t>
            </a:r>
          </a:p>
        </p:txBody>
      </p:sp>
      <p:sp>
        <p:nvSpPr>
          <p:cNvPr id="18435"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18436" name="Rectangle 3"/>
          <p:cNvSpPr txBox="1">
            <a:spLocks noChangeArrowheads="1"/>
          </p:cNvSpPr>
          <p:nvPr/>
        </p:nvSpPr>
        <p:spPr bwMode="auto">
          <a:xfrm>
            <a:off x="0" y="1403350"/>
            <a:ext cx="9053513"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buFontTx/>
              <a:buNone/>
            </a:pPr>
            <a:r>
              <a:rPr lang="en-GB" altLang="en-US" sz="2400"/>
              <a:t>Here’s a variation on the mini-whiteboard theme. Give students a limited number of words with which to explain the key points of the lesson or ask them to identify the most important piece of learning.</a:t>
            </a:r>
          </a:p>
          <a:p>
            <a:pPr algn="ctr" eaLnBrk="1" hangingPunct="1">
              <a:buFontTx/>
              <a:buNone/>
            </a:pPr>
            <a:endParaRPr lang="en-GB" altLang="en-US" sz="2400"/>
          </a:p>
          <a:p>
            <a:pPr algn="ctr" eaLnBrk="1" hangingPunct="1">
              <a:buFontTx/>
              <a:buNone/>
            </a:pPr>
            <a:r>
              <a:rPr lang="en-GB" altLang="en-US" sz="2400"/>
              <a:t>The results may allow you to judge in what directions pupils are taking their learning and how everyone is interacting with the concepts and ideas.</a:t>
            </a:r>
          </a:p>
        </p:txBody>
      </p:sp>
      <p:graphicFrame>
        <p:nvGraphicFramePr>
          <p:cNvPr id="10" name="Diagram 9"/>
          <p:cNvGraphicFramePr/>
          <p:nvPr/>
        </p:nvGraphicFramePr>
        <p:xfrm>
          <a:off x="1246538" y="3645024"/>
          <a:ext cx="6650924"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0" y="0"/>
            <a:ext cx="9144000" cy="1143000"/>
          </a:xfrm>
        </p:spPr>
        <p:txBody>
          <a:bodyPr/>
          <a:lstStyle/>
          <a:p>
            <a:pPr algn="ctr"/>
            <a:r>
              <a:rPr lang="en-GB" altLang="en-US" b="1" smtClean="0">
                <a:solidFill>
                  <a:srgbClr val="00B050"/>
                </a:solidFill>
              </a:rPr>
              <a:t>Voting Pods</a:t>
            </a:r>
          </a:p>
        </p:txBody>
      </p:sp>
      <p:sp>
        <p:nvSpPr>
          <p:cNvPr id="19459" name="Rectangle 3"/>
          <p:cNvSpPr>
            <a:spLocks noGrp="1" noChangeArrowheads="1"/>
          </p:cNvSpPr>
          <p:nvPr>
            <p:ph type="body" idx="4294967295"/>
          </p:nvPr>
        </p:nvSpPr>
        <p:spPr bwMode="auto">
          <a:xfrm>
            <a:off x="0" y="1341438"/>
            <a:ext cx="91440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Voting pods allow students to input their answers to the computer, these then being accessible on an interactive whiteboard.</a:t>
            </a:r>
          </a:p>
          <a:p>
            <a:pPr algn="ctr">
              <a:buFontTx/>
              <a:buNone/>
            </a:pPr>
            <a:endParaRPr lang="en-GB" altLang="en-US" sz="2400" smtClean="0"/>
          </a:p>
          <a:p>
            <a:pPr algn="ctr">
              <a:buFontTx/>
              <a:buNone/>
            </a:pPr>
            <a:r>
              <a:rPr lang="en-GB" altLang="en-US" sz="2400" smtClean="0"/>
              <a:t>Simple!</a:t>
            </a:r>
          </a:p>
        </p:txBody>
      </p:sp>
      <p:sp>
        <p:nvSpPr>
          <p:cNvPr id="19460"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2" name="Diagram 1"/>
          <p:cNvGraphicFramePr/>
          <p:nvPr/>
        </p:nvGraphicFramePr>
        <p:xfrm>
          <a:off x="1907704" y="3140968"/>
          <a:ext cx="5328592" cy="3370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0" y="0"/>
            <a:ext cx="9144000" cy="1143000"/>
          </a:xfrm>
        </p:spPr>
        <p:txBody>
          <a:bodyPr/>
          <a:lstStyle/>
          <a:p>
            <a:pPr algn="ctr"/>
            <a:r>
              <a:rPr lang="en-GB" altLang="en-US" sz="3200" b="1" smtClean="0">
                <a:solidFill>
                  <a:srgbClr val="00B050"/>
                </a:solidFill>
                <a:latin typeface="Calibri" panose="020F0502020204030204" pitchFamily="34" charset="0"/>
              </a:rPr>
              <a:t>Question? Answer</a:t>
            </a:r>
          </a:p>
        </p:txBody>
      </p:sp>
      <p:sp>
        <p:nvSpPr>
          <p:cNvPr id="20483"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20484" name="Text Box 5"/>
          <p:cNvSpPr txBox="1">
            <a:spLocks noChangeArrowheads="1"/>
          </p:cNvSpPr>
          <p:nvPr/>
        </p:nvSpPr>
        <p:spPr bwMode="auto">
          <a:xfrm>
            <a:off x="295275" y="1125538"/>
            <a:ext cx="8740775" cy="237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2400">
                <a:latin typeface="Calibri" panose="020F0502020204030204" pitchFamily="34" charset="0"/>
              </a:rPr>
              <a:t>Put a question on the board with different answers around the room. Students go to the one they think is right and justify their decision.</a:t>
            </a:r>
          </a:p>
          <a:p>
            <a:pPr algn="ctr" eaLnBrk="1" hangingPunct="1">
              <a:spcBef>
                <a:spcPct val="50000"/>
              </a:spcBef>
            </a:pPr>
            <a:r>
              <a:rPr lang="en-GB" altLang="en-US" sz="2400">
                <a:latin typeface="Calibri" panose="020F0502020204030204" pitchFamily="34" charset="0"/>
              </a:rPr>
              <a:t>Make this easier by having A,B,C,D points or posters in your room. Then you can have the answers on the board as well to save faffing.</a:t>
            </a:r>
          </a:p>
          <a:p>
            <a:pPr algn="ctr" eaLnBrk="1" hangingPunct="1">
              <a:spcBef>
                <a:spcPct val="50000"/>
              </a:spcBef>
            </a:pPr>
            <a:r>
              <a:rPr lang="en-GB" altLang="en-US" sz="1600">
                <a:latin typeface="Calibri" panose="020F0502020204030204" pitchFamily="34" charset="0"/>
              </a:rPr>
              <a:t>Develop by asking one member from each answer area to try and convince the others that their answer is right (good for encourage use of reason and uncovering of fallacy, misconceived reasoning etc.)</a:t>
            </a:r>
          </a:p>
        </p:txBody>
      </p:sp>
      <p:graphicFrame>
        <p:nvGraphicFramePr>
          <p:cNvPr id="9" name="Diagram 8"/>
          <p:cNvGraphicFramePr/>
          <p:nvPr/>
        </p:nvGraphicFramePr>
        <p:xfrm>
          <a:off x="2379993" y="3597856"/>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0" y="549275"/>
            <a:ext cx="9144000" cy="1143000"/>
          </a:xfrm>
        </p:spPr>
        <p:txBody>
          <a:bodyPr/>
          <a:lstStyle/>
          <a:p>
            <a:pPr algn="ctr"/>
            <a:r>
              <a:rPr lang="en-GB" altLang="en-US" b="1" smtClean="0">
                <a:solidFill>
                  <a:srgbClr val="00B050"/>
                </a:solidFill>
                <a:latin typeface="Calibri" panose="020F0502020204030204" pitchFamily="34" charset="0"/>
              </a:rPr>
              <a:t>Objective Traffic Lights</a:t>
            </a:r>
          </a:p>
        </p:txBody>
      </p:sp>
      <p:sp>
        <p:nvSpPr>
          <p:cNvPr id="21507" name="Text Box 5"/>
          <p:cNvSpPr txBox="1">
            <a:spLocks noChangeArrowheads="1"/>
          </p:cNvSpPr>
          <p:nvPr/>
        </p:nvSpPr>
        <p:spPr bwMode="auto">
          <a:xfrm>
            <a:off x="735013" y="1554163"/>
            <a:ext cx="7775575" cy="55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2000">
                <a:latin typeface="Calibri" panose="020F0502020204030204" pitchFamily="34" charset="0"/>
              </a:rPr>
              <a:t>How do you feel about the lesson objectives?</a:t>
            </a: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r>
              <a:rPr lang="en-GB" altLang="en-US" sz="2000">
                <a:latin typeface="Calibri" panose="020F0502020204030204" pitchFamily="34" charset="0"/>
              </a:rPr>
              <a:t>Red = don’t think I have grasped this</a:t>
            </a:r>
          </a:p>
          <a:p>
            <a:pPr algn="ctr" eaLnBrk="1" hangingPunct="1">
              <a:spcBef>
                <a:spcPct val="50000"/>
              </a:spcBef>
            </a:pPr>
            <a:r>
              <a:rPr lang="en-GB" altLang="en-US" sz="2000">
                <a:latin typeface="Calibri" panose="020F0502020204030204" pitchFamily="34" charset="0"/>
              </a:rPr>
              <a:t>Amber = feeling OK about this, have just about got there</a:t>
            </a:r>
          </a:p>
          <a:p>
            <a:pPr algn="ctr" eaLnBrk="1" hangingPunct="1">
              <a:spcBef>
                <a:spcPct val="50000"/>
              </a:spcBef>
            </a:pPr>
            <a:r>
              <a:rPr lang="en-GB" altLang="en-US" sz="2000">
                <a:latin typeface="Calibri" panose="020F0502020204030204" pitchFamily="34" charset="0"/>
              </a:rPr>
              <a:t>Green = Confident I have achieved this</a:t>
            </a:r>
          </a:p>
          <a:p>
            <a:pPr algn="ctr" eaLnBrk="1" hangingPunct="1">
              <a:spcBef>
                <a:spcPct val="50000"/>
              </a:spcBef>
            </a:pPr>
            <a:endParaRPr lang="en-GB" altLang="en-US" sz="2400">
              <a:latin typeface="Calibri" panose="020F0502020204030204" pitchFamily="34" charset="0"/>
            </a:endParaRPr>
          </a:p>
        </p:txBody>
      </p:sp>
      <p:sp>
        <p:nvSpPr>
          <p:cNvPr id="21508" name="Text Box 8"/>
          <p:cNvSpPr txBox="1">
            <a:spLocks noChangeArrowheads="1"/>
          </p:cNvSpPr>
          <p:nvPr/>
        </p:nvSpPr>
        <p:spPr bwMode="auto">
          <a:xfrm>
            <a:off x="6086475" y="2238375"/>
            <a:ext cx="3024188" cy="2030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a:t>Being specific to the lesson objectives is an alternative way of using the traffic light technique. It sacrifices an holistic, qualitative assessment for a precise, quantitative one.</a:t>
            </a:r>
          </a:p>
        </p:txBody>
      </p:sp>
      <p:sp>
        <p:nvSpPr>
          <p:cNvPr id="21509"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2286000" y="2049621"/>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0" y="274638"/>
            <a:ext cx="9144000" cy="1143000"/>
          </a:xfrm>
        </p:spPr>
        <p:txBody>
          <a:bodyPr/>
          <a:lstStyle/>
          <a:p>
            <a:pPr algn="ctr"/>
            <a:r>
              <a:rPr lang="en-GB" altLang="en-US" b="1" smtClean="0">
                <a:solidFill>
                  <a:srgbClr val="00B050"/>
                </a:solidFill>
                <a:latin typeface="Calibri" panose="020F0502020204030204" pitchFamily="34" charset="0"/>
              </a:rPr>
              <a:t>Random Feedback</a:t>
            </a:r>
          </a:p>
        </p:txBody>
      </p:sp>
      <p:sp>
        <p:nvSpPr>
          <p:cNvPr id="22531" name="Text Box 8"/>
          <p:cNvSpPr txBox="1">
            <a:spLocks noChangeArrowheads="1"/>
          </p:cNvSpPr>
          <p:nvPr/>
        </p:nvSpPr>
        <p:spPr bwMode="auto">
          <a:xfrm>
            <a:off x="14288" y="1268413"/>
            <a:ext cx="91440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2000">
                <a:latin typeface="Calibri" panose="020F0502020204030204" pitchFamily="34" charset="0"/>
              </a:rPr>
              <a:t>Use dice, short straws, roulette wheel, tombola, guess the number of sweets in the jar, to pick a group (or two) at random to feedback to the whole class on the lesson.</a:t>
            </a:r>
          </a:p>
          <a:p>
            <a:pPr algn="ctr" eaLnBrk="1" hangingPunct="1">
              <a:spcBef>
                <a:spcPct val="50000"/>
              </a:spcBef>
            </a:pPr>
            <a:endParaRPr lang="en-GB" altLang="en-US" sz="2000">
              <a:latin typeface="Calibri" panose="020F0502020204030204" pitchFamily="34" charset="0"/>
            </a:endParaRPr>
          </a:p>
          <a:p>
            <a:pPr algn="ctr" eaLnBrk="1" hangingPunct="1">
              <a:spcBef>
                <a:spcPct val="50000"/>
              </a:spcBef>
            </a:pPr>
            <a:r>
              <a:rPr lang="en-GB" altLang="en-US" sz="2000">
                <a:latin typeface="Calibri" panose="020F0502020204030204" pitchFamily="34" charset="0"/>
              </a:rPr>
              <a:t>This is not whole class feedback per se, but with the random aspect could be used over a number of lessons to achieve the same ends in a slightly different manner.</a:t>
            </a:r>
          </a:p>
        </p:txBody>
      </p:sp>
      <p:sp>
        <p:nvSpPr>
          <p:cNvPr id="22532"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763688" y="3383596"/>
          <a:ext cx="5616622" cy="3351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0" y="260350"/>
            <a:ext cx="9144000" cy="1143000"/>
          </a:xfrm>
        </p:spPr>
        <p:txBody>
          <a:bodyPr/>
          <a:lstStyle/>
          <a:p>
            <a:pPr algn="ctr"/>
            <a:r>
              <a:rPr lang="en-GB" altLang="en-US" b="1" smtClean="0">
                <a:solidFill>
                  <a:srgbClr val="00B050"/>
                </a:solidFill>
              </a:rPr>
              <a:t>Txt Msg</a:t>
            </a:r>
          </a:p>
        </p:txBody>
      </p:sp>
      <p:sp>
        <p:nvSpPr>
          <p:cNvPr id="23555" name="Rectangle 3"/>
          <p:cNvSpPr>
            <a:spLocks noGrp="1" noChangeArrowheads="1"/>
          </p:cNvSpPr>
          <p:nvPr>
            <p:ph type="body" idx="4294967295"/>
          </p:nvPr>
        </p:nvSpPr>
        <p:spPr bwMode="auto">
          <a:xfrm>
            <a:off x="0" y="1412875"/>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000" smtClean="0"/>
              <a:t>Depends if you have the facility. Perhaps you could ask IT to sort it out…</a:t>
            </a:r>
          </a:p>
          <a:p>
            <a:pPr algn="ctr">
              <a:buFontTx/>
              <a:buNone/>
            </a:pPr>
            <a:endParaRPr lang="en-GB" altLang="en-US" sz="2000" smtClean="0"/>
          </a:p>
          <a:p>
            <a:pPr algn="ctr">
              <a:buFontTx/>
              <a:buNone/>
            </a:pPr>
            <a:r>
              <a:rPr lang="en-GB" altLang="en-US" sz="2000" smtClean="0"/>
              <a:t>Set up a class mobile number on the computer and ask students to text in the plenary (or answers to questions, reflections etc.)</a:t>
            </a:r>
          </a:p>
          <a:p>
            <a:pPr algn="ctr">
              <a:buFontTx/>
              <a:buNone/>
            </a:pPr>
            <a:endParaRPr lang="en-GB" altLang="en-US" sz="2000" smtClean="0"/>
          </a:p>
          <a:p>
            <a:pPr algn="ctr">
              <a:buFontTx/>
              <a:buNone/>
            </a:pPr>
            <a:r>
              <a:rPr lang="en-GB" altLang="en-US" sz="2000" smtClean="0"/>
              <a:t>You could then look at these or show the whole class and analyse together.</a:t>
            </a:r>
          </a:p>
        </p:txBody>
      </p:sp>
      <p:sp>
        <p:nvSpPr>
          <p:cNvPr id="23556"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2" name="Diagram 1"/>
          <p:cNvGraphicFramePr/>
          <p:nvPr/>
        </p:nvGraphicFramePr>
        <p:xfrm>
          <a:off x="2267744" y="3675856"/>
          <a:ext cx="4608512" cy="3024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33338" y="0"/>
            <a:ext cx="9144000" cy="1143000"/>
          </a:xfrm>
        </p:spPr>
        <p:txBody>
          <a:bodyPr/>
          <a:lstStyle/>
          <a:p>
            <a:pPr algn="ctr"/>
            <a:r>
              <a:rPr lang="en-GB" altLang="en-US" b="1" smtClean="0">
                <a:solidFill>
                  <a:srgbClr val="00B050"/>
                </a:solidFill>
                <a:latin typeface="Calibri" panose="020F0502020204030204" pitchFamily="34" charset="0"/>
              </a:rPr>
              <a:t>Play-Doh</a:t>
            </a:r>
          </a:p>
        </p:txBody>
      </p:sp>
      <p:sp>
        <p:nvSpPr>
          <p:cNvPr id="24579" name="Rectangle 3"/>
          <p:cNvSpPr>
            <a:spLocks noGrp="1" noChangeArrowheads="1"/>
          </p:cNvSpPr>
          <p:nvPr>
            <p:ph type="body" idx="4294967295"/>
          </p:nvPr>
        </p:nvSpPr>
        <p:spPr bwMode="auto">
          <a:xfrm>
            <a:off x="33338" y="1268413"/>
            <a:ext cx="9144000" cy="18272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000" smtClean="0"/>
              <a:t>Ask students to model answers to questions using Play-Doh. These will be clearly visible, if potentially esoteric.</a:t>
            </a:r>
          </a:p>
          <a:p>
            <a:pPr algn="ctr">
              <a:buFontTx/>
              <a:buNone/>
            </a:pPr>
            <a:endParaRPr lang="en-GB" altLang="en-US" sz="2000" smtClean="0"/>
          </a:p>
          <a:p>
            <a:pPr algn="ctr">
              <a:buFontTx/>
              <a:buNone/>
            </a:pPr>
            <a:r>
              <a:rPr lang="en-GB" altLang="en-US" sz="2000" smtClean="0"/>
              <a:t>You could also ask students to model their feeling towards the learning – happy, OK, unsure etc.</a:t>
            </a:r>
          </a:p>
        </p:txBody>
      </p:sp>
      <p:sp>
        <p:nvSpPr>
          <p:cNvPr id="24580"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1485900" y="2529263"/>
          <a:ext cx="6172200" cy="4199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0" y="31750"/>
            <a:ext cx="9144000" cy="1143000"/>
          </a:xfrm>
        </p:spPr>
        <p:txBody>
          <a:bodyPr/>
          <a:lstStyle/>
          <a:p>
            <a:pPr algn="ctr"/>
            <a:r>
              <a:rPr lang="en-GB" altLang="en-US" b="1" smtClean="0">
                <a:solidFill>
                  <a:srgbClr val="00B050"/>
                </a:solidFill>
              </a:rPr>
              <a:t>Silent Debate</a:t>
            </a:r>
          </a:p>
        </p:txBody>
      </p:sp>
      <p:sp>
        <p:nvSpPr>
          <p:cNvPr id="25603" name="Rectangle 3"/>
          <p:cNvSpPr>
            <a:spLocks noGrp="1" noChangeArrowheads="1"/>
          </p:cNvSpPr>
          <p:nvPr>
            <p:ph type="body" idx="4294967295"/>
          </p:nvPr>
        </p:nvSpPr>
        <p:spPr bwMode="auto">
          <a:xfrm>
            <a:off x="0" y="1196975"/>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000" smtClean="0"/>
              <a:t>Write a question or statement on 3-5 sheets of sugar paper. Place these around the room and tell students they must debate them in writing, in silence. Anyone caught talking has 30 seconds out.</a:t>
            </a:r>
          </a:p>
          <a:p>
            <a:pPr algn="ctr">
              <a:buFontTx/>
              <a:buNone/>
            </a:pPr>
            <a:endParaRPr lang="en-GB" altLang="en-US" sz="2000" smtClean="0"/>
          </a:p>
          <a:p>
            <a:pPr algn="ctr">
              <a:buFontTx/>
              <a:buNone/>
            </a:pPr>
            <a:r>
              <a:rPr lang="en-GB" altLang="en-US" sz="2000" smtClean="0"/>
              <a:t>Students write their own comments and can comment on what their peers write as well.</a:t>
            </a:r>
          </a:p>
          <a:p>
            <a:pPr algn="ctr">
              <a:buFontTx/>
              <a:buNone/>
            </a:pPr>
            <a:endParaRPr lang="en-GB" altLang="en-US" sz="2000" smtClean="0"/>
          </a:p>
          <a:p>
            <a:pPr algn="ctr">
              <a:buFontTx/>
              <a:buNone/>
            </a:pPr>
            <a:r>
              <a:rPr lang="en-GB" altLang="en-US" sz="2000" smtClean="0"/>
              <a:t>The information on the paper offers an insight into class thinking and could even be tracked by giving out different coloured pens. </a:t>
            </a:r>
          </a:p>
        </p:txBody>
      </p:sp>
      <p:sp>
        <p:nvSpPr>
          <p:cNvPr id="25604"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2" name="Diagram 1"/>
          <p:cNvGraphicFramePr/>
          <p:nvPr/>
        </p:nvGraphicFramePr>
        <p:xfrm>
          <a:off x="1763688" y="4293096"/>
          <a:ext cx="5616624" cy="2160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0" y="260350"/>
            <a:ext cx="9144000" cy="1143000"/>
          </a:xfrm>
        </p:spPr>
        <p:txBody>
          <a:bodyPr/>
          <a:lstStyle/>
          <a:p>
            <a:pPr algn="ctr"/>
            <a:r>
              <a:rPr lang="en-GB" altLang="en-US" sz="3000" b="1" smtClean="0">
                <a:solidFill>
                  <a:srgbClr val="00B050"/>
                </a:solidFill>
                <a:latin typeface="Calibri" panose="020F0502020204030204" pitchFamily="34" charset="0"/>
              </a:rPr>
              <a:t>Bullseye</a:t>
            </a:r>
          </a:p>
        </p:txBody>
      </p:sp>
      <p:sp>
        <p:nvSpPr>
          <p:cNvPr id="26627" name="Text Box 7"/>
          <p:cNvSpPr txBox="1">
            <a:spLocks noChangeArrowheads="1"/>
          </p:cNvSpPr>
          <p:nvPr/>
        </p:nvSpPr>
        <p:spPr bwMode="auto">
          <a:xfrm>
            <a:off x="179388" y="1052513"/>
            <a:ext cx="2868612" cy="535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latin typeface="Calibri" panose="020F0502020204030204" pitchFamily="34" charset="0"/>
              </a:rPr>
              <a:t>Display a bullseye on the board and ask students where they feel they are on it in relation to the lesson or topic. </a:t>
            </a:r>
          </a:p>
          <a:p>
            <a:pPr eaLnBrk="1" hangingPunct="1">
              <a:spcBef>
                <a:spcPct val="50000"/>
              </a:spcBef>
            </a:pPr>
            <a:endParaRPr lang="en-GB" altLang="en-US">
              <a:latin typeface="Calibri" panose="020F0502020204030204" pitchFamily="34" charset="0"/>
            </a:endParaRPr>
          </a:p>
          <a:p>
            <a:pPr eaLnBrk="1" hangingPunct="1">
              <a:spcBef>
                <a:spcPct val="50000"/>
              </a:spcBef>
            </a:pPr>
            <a:r>
              <a:rPr lang="en-GB" altLang="en-US">
                <a:latin typeface="Calibri" panose="020F0502020204030204" pitchFamily="34" charset="0"/>
              </a:rPr>
              <a:t>Make the bullseye into a whole-class feedback tool by asking students to put a post-it note on the board for where they are at.</a:t>
            </a:r>
          </a:p>
          <a:p>
            <a:pPr eaLnBrk="1" hangingPunct="1">
              <a:spcBef>
                <a:spcPct val="50000"/>
              </a:spcBef>
            </a:pPr>
            <a:r>
              <a:rPr lang="en-GB" altLang="en-US">
                <a:latin typeface="Calibri" panose="020F0502020204030204" pitchFamily="34" charset="0"/>
              </a:rPr>
              <a:t>Or, print off a large copy and get  students to write where they are.</a:t>
            </a:r>
          </a:p>
          <a:p>
            <a:pPr eaLnBrk="1" hangingPunct="1">
              <a:spcBef>
                <a:spcPct val="50000"/>
              </a:spcBef>
            </a:pPr>
            <a:r>
              <a:rPr lang="en-GB" altLang="en-US">
                <a:latin typeface="Calibri" panose="020F0502020204030204" pitchFamily="34" charset="0"/>
              </a:rPr>
              <a:t>Could be used subsequently to pair students/make groups.</a:t>
            </a:r>
          </a:p>
        </p:txBody>
      </p:sp>
      <p:sp>
        <p:nvSpPr>
          <p:cNvPr id="26628"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2" name="Diagram 1"/>
          <p:cNvGraphicFramePr/>
          <p:nvPr/>
        </p:nvGraphicFramePr>
        <p:xfrm>
          <a:off x="3048000" y="1052736"/>
          <a:ext cx="6096000" cy="4765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0" y="260350"/>
            <a:ext cx="9144000" cy="1143000"/>
          </a:xfrm>
        </p:spPr>
        <p:txBody>
          <a:bodyPr/>
          <a:lstStyle/>
          <a:p>
            <a:pPr algn="ctr"/>
            <a:r>
              <a:rPr lang="en-US" altLang="en-US" b="1" smtClean="0">
                <a:solidFill>
                  <a:srgbClr val="00B050"/>
                </a:solidFill>
              </a:rPr>
              <a:t>Smiley Faces</a:t>
            </a:r>
          </a:p>
        </p:txBody>
      </p:sp>
      <p:sp>
        <p:nvSpPr>
          <p:cNvPr id="27651" name="Rectangle 3"/>
          <p:cNvSpPr>
            <a:spLocks noGrp="1" noChangeArrowheads="1"/>
          </p:cNvSpPr>
          <p:nvPr>
            <p:ph type="body" sz="half" idx="4294967295"/>
          </p:nvPr>
        </p:nvSpPr>
        <p:spPr bwMode="auto">
          <a:xfrm>
            <a:off x="0" y="1257300"/>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US" altLang="en-US" sz="1800" smtClean="0"/>
              <a:t>Students draw smiley faces to indicate how comfortable they are with the topic.</a:t>
            </a:r>
          </a:p>
        </p:txBody>
      </p:sp>
      <p:sp>
        <p:nvSpPr>
          <p:cNvPr id="27652" name="Text Box 12"/>
          <p:cNvSpPr txBox="1">
            <a:spLocks noChangeArrowheads="1"/>
          </p:cNvSpPr>
          <p:nvPr/>
        </p:nvSpPr>
        <p:spPr bwMode="auto">
          <a:xfrm>
            <a:off x="971550" y="5781675"/>
            <a:ext cx="72723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a:t>You could spend a session with students where they make these, perhaps exaggerating the expressions, and then use them repeatedly.</a:t>
            </a:r>
          </a:p>
        </p:txBody>
      </p:sp>
      <p:sp>
        <p:nvSpPr>
          <p:cNvPr id="27653"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27654" name="TextBox 7"/>
          <p:cNvSpPr txBox="1">
            <a:spLocks noChangeArrowheads="1"/>
          </p:cNvSpPr>
          <p:nvPr/>
        </p:nvSpPr>
        <p:spPr bwMode="auto">
          <a:xfrm>
            <a:off x="1462088" y="4318000"/>
            <a:ext cx="19288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b="1"/>
              <a:t>Ready to </a:t>
            </a:r>
          </a:p>
          <a:p>
            <a:pPr algn="ctr" eaLnBrk="1" hangingPunct="1"/>
            <a:r>
              <a:rPr lang="en-GB" altLang="en-US" b="1"/>
              <a:t>move on</a:t>
            </a:r>
          </a:p>
        </p:txBody>
      </p:sp>
      <p:sp>
        <p:nvSpPr>
          <p:cNvPr id="27655" name="TextBox 8"/>
          <p:cNvSpPr txBox="1">
            <a:spLocks noChangeArrowheads="1"/>
          </p:cNvSpPr>
          <p:nvPr/>
        </p:nvSpPr>
        <p:spPr bwMode="auto">
          <a:xfrm>
            <a:off x="3643313" y="4335463"/>
            <a:ext cx="19288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b="1"/>
              <a:t>Understand some parts but not all</a:t>
            </a:r>
          </a:p>
        </p:txBody>
      </p:sp>
      <p:sp>
        <p:nvSpPr>
          <p:cNvPr id="27656" name="TextBox 9"/>
          <p:cNvSpPr txBox="1">
            <a:spLocks noChangeArrowheads="1"/>
          </p:cNvSpPr>
          <p:nvPr/>
        </p:nvSpPr>
        <p:spPr bwMode="auto">
          <a:xfrm>
            <a:off x="5824538" y="4318000"/>
            <a:ext cx="1928812"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b="1"/>
              <a:t>Do not understand and need to look at it again</a:t>
            </a:r>
          </a:p>
        </p:txBody>
      </p:sp>
      <p:sp>
        <p:nvSpPr>
          <p:cNvPr id="26" name="Smiley Face 25"/>
          <p:cNvSpPr/>
          <p:nvPr/>
        </p:nvSpPr>
        <p:spPr>
          <a:xfrm>
            <a:off x="1382713" y="2162175"/>
            <a:ext cx="2085975" cy="1863725"/>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7" name="Smiley Face 26"/>
          <p:cNvSpPr/>
          <p:nvPr/>
        </p:nvSpPr>
        <p:spPr>
          <a:xfrm>
            <a:off x="3563938" y="2154238"/>
            <a:ext cx="2087562" cy="1862137"/>
          </a:xfrm>
          <a:prstGeom prst="smileyFac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Smiley Face 27"/>
          <p:cNvSpPr/>
          <p:nvPr/>
        </p:nvSpPr>
        <p:spPr>
          <a:xfrm>
            <a:off x="5746750" y="2162175"/>
            <a:ext cx="2085975" cy="1863725"/>
          </a:xfrm>
          <a:prstGeom prst="smileyFac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9" name="Rectangle 28"/>
          <p:cNvSpPr/>
          <p:nvPr/>
        </p:nvSpPr>
        <p:spPr>
          <a:xfrm>
            <a:off x="6113463" y="3184525"/>
            <a:ext cx="1296987" cy="519113"/>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Rectangle 29"/>
          <p:cNvSpPr/>
          <p:nvPr/>
        </p:nvSpPr>
        <p:spPr>
          <a:xfrm>
            <a:off x="3959225" y="3240088"/>
            <a:ext cx="1296988" cy="517525"/>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cxnSp>
        <p:nvCxnSpPr>
          <p:cNvPr id="31" name="Straight Connector 30"/>
          <p:cNvCxnSpPr>
            <a:stCxn id="30" idx="1"/>
            <a:endCxn id="30" idx="3"/>
          </p:cNvCxnSpPr>
          <p:nvPr/>
        </p:nvCxnSpPr>
        <p:spPr>
          <a:xfrm>
            <a:off x="3959225" y="3498850"/>
            <a:ext cx="1296988" cy="0"/>
          </a:xfrm>
          <a:prstGeom prst="line">
            <a:avLst/>
          </a:prstGeom>
          <a:ln w="38100">
            <a:solidFill>
              <a:srgbClr val="406898"/>
            </a:solidFill>
          </a:ln>
        </p:spPr>
        <p:style>
          <a:lnRef idx="1">
            <a:schemeClr val="accent1"/>
          </a:lnRef>
          <a:fillRef idx="0">
            <a:schemeClr val="accent1"/>
          </a:fillRef>
          <a:effectRef idx="0">
            <a:schemeClr val="accent1"/>
          </a:effectRef>
          <a:fontRef idx="minor">
            <a:schemeClr val="tx1"/>
          </a:fontRef>
        </p:style>
      </p:cxnSp>
      <p:sp>
        <p:nvSpPr>
          <p:cNvPr id="32" name="Freeform 31"/>
          <p:cNvSpPr/>
          <p:nvPr/>
        </p:nvSpPr>
        <p:spPr>
          <a:xfrm>
            <a:off x="6257925" y="3305175"/>
            <a:ext cx="1006475" cy="215900"/>
          </a:xfrm>
          <a:custGeom>
            <a:avLst/>
            <a:gdLst>
              <a:gd name="connsiteX0" fmla="*/ 0 w 1173345"/>
              <a:gd name="connsiteY0" fmla="*/ 420851 h 420851"/>
              <a:gd name="connsiteX1" fmla="*/ 631179 w 1173345"/>
              <a:gd name="connsiteY1" fmla="*/ 66 h 420851"/>
              <a:gd name="connsiteX2" fmla="*/ 1173345 w 1173345"/>
              <a:gd name="connsiteY2" fmla="*/ 388483 h 420851"/>
            </a:gdLst>
            <a:ahLst/>
            <a:cxnLst>
              <a:cxn ang="0">
                <a:pos x="connsiteX0" y="connsiteY0"/>
              </a:cxn>
              <a:cxn ang="0">
                <a:pos x="connsiteX1" y="connsiteY1"/>
              </a:cxn>
              <a:cxn ang="0">
                <a:pos x="connsiteX2" y="connsiteY2"/>
              </a:cxn>
            </a:cxnLst>
            <a:rect l="l" t="t" r="r" b="b"/>
            <a:pathLst>
              <a:path w="1173345" h="420851">
                <a:moveTo>
                  <a:pt x="0" y="420851"/>
                </a:moveTo>
                <a:cubicBezTo>
                  <a:pt x="217811" y="213156"/>
                  <a:pt x="435622" y="5461"/>
                  <a:pt x="631179" y="66"/>
                </a:cubicBezTo>
                <a:cubicBezTo>
                  <a:pt x="826736" y="-5329"/>
                  <a:pt x="1078938" y="318352"/>
                  <a:pt x="1173345" y="388483"/>
                </a:cubicBezTo>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0" y="274638"/>
            <a:ext cx="9144000" cy="1143000"/>
          </a:xfrm>
        </p:spPr>
        <p:txBody>
          <a:bodyPr/>
          <a:lstStyle/>
          <a:p>
            <a:pPr algn="ctr"/>
            <a:r>
              <a:rPr lang="en-US" altLang="en-US" b="1" smtClean="0">
                <a:solidFill>
                  <a:srgbClr val="00B050"/>
                </a:solidFill>
              </a:rPr>
              <a:t>Muddiest Point</a:t>
            </a:r>
          </a:p>
        </p:txBody>
      </p:sp>
      <p:sp>
        <p:nvSpPr>
          <p:cNvPr id="28675" name="Text Box 6"/>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6" name="Diagram 5"/>
          <p:cNvGraphicFramePr/>
          <p:nvPr/>
        </p:nvGraphicFramePr>
        <p:xfrm>
          <a:off x="2771800" y="1569912"/>
          <a:ext cx="6372200" cy="4872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250825" y="1417638"/>
            <a:ext cx="3313113" cy="4986337"/>
          </a:xfrm>
          <a:prstGeom prst="rect">
            <a:avLst/>
          </a:prstGeom>
          <a:noFill/>
        </p:spPr>
        <p:txBody>
          <a:bodyPr>
            <a:spAutoFit/>
          </a:bodyPr>
          <a:lstStyle/>
          <a:p>
            <a:pPr eaLnBrk="1" hangingPunct="1">
              <a:defRPr/>
            </a:pPr>
            <a:r>
              <a:rPr lang="en-US" altLang="en-US" sz="2000" dirty="0">
                <a:latin typeface="+mj-lt"/>
              </a:rPr>
              <a:t>Another variation on mini-</a:t>
            </a:r>
          </a:p>
          <a:p>
            <a:pPr eaLnBrk="1" hangingPunct="1">
              <a:defRPr/>
            </a:pPr>
            <a:r>
              <a:rPr lang="en-US" altLang="en-US" sz="2000" dirty="0">
                <a:latin typeface="+mj-lt"/>
              </a:rPr>
              <a:t>whiteboards.</a:t>
            </a:r>
          </a:p>
          <a:p>
            <a:pPr eaLnBrk="1" hangingPunct="1">
              <a:defRPr/>
            </a:pPr>
            <a:endParaRPr lang="en-US" altLang="en-US" sz="2000" dirty="0">
              <a:latin typeface="+mj-lt"/>
            </a:endParaRPr>
          </a:p>
          <a:p>
            <a:pPr eaLnBrk="1" hangingPunct="1">
              <a:defRPr/>
            </a:pPr>
            <a:r>
              <a:rPr lang="en-US" altLang="en-US" sz="2000" dirty="0">
                <a:latin typeface="+mj-lt"/>
              </a:rPr>
              <a:t>Students write down one or two points on which they are least clear. </a:t>
            </a:r>
          </a:p>
          <a:p>
            <a:pPr eaLnBrk="1" hangingPunct="1">
              <a:defRPr/>
            </a:pPr>
            <a:endParaRPr lang="en-US" altLang="en-US" sz="2000" dirty="0">
              <a:latin typeface="+mj-lt"/>
            </a:endParaRPr>
          </a:p>
          <a:p>
            <a:pPr eaLnBrk="1" hangingPunct="1">
              <a:defRPr/>
            </a:pPr>
            <a:r>
              <a:rPr lang="en-US" altLang="en-US" sz="2000" dirty="0">
                <a:latin typeface="+mj-lt"/>
              </a:rPr>
              <a:t>This could be from the previous lesson, the rest of the unit, the preceding activity etc. </a:t>
            </a:r>
          </a:p>
          <a:p>
            <a:pPr eaLnBrk="1" hangingPunct="1">
              <a:defRPr/>
            </a:pPr>
            <a:endParaRPr lang="en-US" altLang="en-US" sz="2000" dirty="0">
              <a:latin typeface="+mj-lt"/>
            </a:endParaRPr>
          </a:p>
          <a:p>
            <a:pPr eaLnBrk="1" hangingPunct="1">
              <a:defRPr/>
            </a:pPr>
            <a:r>
              <a:rPr lang="en-US" altLang="en-US" sz="2000" dirty="0">
                <a:latin typeface="+mj-lt"/>
              </a:rPr>
              <a:t>The teacher and class can then seek to remedy the muddiness.</a:t>
            </a:r>
          </a:p>
          <a:p>
            <a:pPr eaLnBrk="1" hangingPunct="1">
              <a:defRPr/>
            </a:pP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0" y="274638"/>
            <a:ext cx="9144000" cy="1143000"/>
          </a:xfrm>
        </p:spPr>
        <p:txBody>
          <a:bodyPr/>
          <a:lstStyle/>
          <a:p>
            <a:pPr algn="ctr"/>
            <a:r>
              <a:rPr lang="en-GB" altLang="en-US" b="1" smtClean="0">
                <a:solidFill>
                  <a:srgbClr val="00B050"/>
                </a:solidFill>
                <a:latin typeface="Calibri" panose="020F0502020204030204" pitchFamily="34" charset="0"/>
              </a:rPr>
              <a:t>Seed to Tree</a:t>
            </a:r>
          </a:p>
        </p:txBody>
      </p:sp>
      <p:sp>
        <p:nvSpPr>
          <p:cNvPr id="29699" name="Rectangle 3"/>
          <p:cNvSpPr>
            <a:spLocks noGrp="1" noChangeArrowheads="1"/>
          </p:cNvSpPr>
          <p:nvPr>
            <p:ph type="body" idx="4294967295"/>
          </p:nvPr>
        </p:nvSpPr>
        <p:spPr bwMode="auto">
          <a:xfrm>
            <a:off x="0" y="1600200"/>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000" smtClean="0"/>
              <a:t>This technique draws on drama and asks students to imagine their learning is like the life-cycle of a tree. The tree starts off very small, as a seed, and grows to be very </a:t>
            </a:r>
          </a:p>
          <a:p>
            <a:pPr algn="ctr">
              <a:buFontTx/>
              <a:buNone/>
            </a:pPr>
            <a:r>
              <a:rPr lang="en-GB" altLang="en-US" sz="2000" smtClean="0"/>
              <a:t>big, as a full tree.</a:t>
            </a:r>
          </a:p>
          <a:p>
            <a:pPr algn="ctr">
              <a:buFontTx/>
              <a:buNone/>
            </a:pPr>
            <a:endParaRPr lang="en-GB" altLang="en-US" sz="2000" smtClean="0"/>
          </a:p>
          <a:p>
            <a:pPr algn="ctr">
              <a:buFontTx/>
              <a:buNone/>
            </a:pPr>
            <a:r>
              <a:rPr lang="en-GB" altLang="en-US" sz="2000" smtClean="0"/>
              <a:t>Students consider where their learning is at and make the shape appropriate. Full trees can then be sent round to help seeds and saplings develop.</a:t>
            </a:r>
          </a:p>
        </p:txBody>
      </p:sp>
      <p:sp>
        <p:nvSpPr>
          <p:cNvPr id="29700"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9" name="Diagram 8"/>
          <p:cNvGraphicFramePr/>
          <p:nvPr/>
        </p:nvGraphicFramePr>
        <p:xfrm>
          <a:off x="2286000" y="3645024"/>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0" y="0"/>
            <a:ext cx="9144000" cy="1143000"/>
          </a:xfrm>
        </p:spPr>
        <p:txBody>
          <a:bodyPr/>
          <a:lstStyle/>
          <a:p>
            <a:pPr algn="ctr"/>
            <a:r>
              <a:rPr lang="en-GB" altLang="en-US" b="1" smtClean="0">
                <a:solidFill>
                  <a:srgbClr val="00B050"/>
                </a:solidFill>
                <a:latin typeface="Calibri" panose="020F0502020204030204" pitchFamily="34" charset="0"/>
              </a:rPr>
              <a:t>Forum</a:t>
            </a:r>
          </a:p>
        </p:txBody>
      </p:sp>
      <p:sp>
        <p:nvSpPr>
          <p:cNvPr id="30723" name="Rectangle 3"/>
          <p:cNvSpPr>
            <a:spLocks noGrp="1" noChangeArrowheads="1"/>
          </p:cNvSpPr>
          <p:nvPr>
            <p:ph type="body" idx="4294967295"/>
          </p:nvPr>
        </p:nvSpPr>
        <p:spPr bwMode="auto">
          <a:xfrm>
            <a:off x="0" y="1143000"/>
            <a:ext cx="9144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ctr">
              <a:buFontTx/>
              <a:buNone/>
            </a:pPr>
            <a:r>
              <a:rPr lang="en-GB" altLang="en-US" sz="2400" smtClean="0"/>
              <a:t>Set up a forum on the computer (easy to do if you have a </a:t>
            </a:r>
          </a:p>
          <a:p>
            <a:pPr algn="ctr">
              <a:buFontTx/>
              <a:buNone/>
            </a:pPr>
            <a:r>
              <a:rPr lang="en-GB" altLang="en-US" sz="2400" smtClean="0"/>
              <a:t>managed learning environment such as Frog or Fronter) </a:t>
            </a:r>
          </a:p>
          <a:p>
            <a:pPr algn="ctr">
              <a:buFontTx/>
              <a:buNone/>
            </a:pPr>
            <a:r>
              <a:rPr lang="en-GB" altLang="en-US" sz="2400" smtClean="0"/>
              <a:t>and ask students to comment either in the lesson or for </a:t>
            </a:r>
          </a:p>
          <a:p>
            <a:pPr algn="ctr">
              <a:buFontTx/>
              <a:buNone/>
            </a:pPr>
            <a:r>
              <a:rPr lang="en-GB" altLang="en-US" sz="2400" smtClean="0"/>
              <a:t>homework.</a:t>
            </a:r>
          </a:p>
          <a:p>
            <a:pPr algn="ctr">
              <a:buFontTx/>
              <a:buNone/>
            </a:pPr>
            <a:endParaRPr lang="en-GB" altLang="en-US" sz="2400" smtClean="0"/>
          </a:p>
          <a:p>
            <a:pPr algn="ctr">
              <a:buFontTx/>
              <a:buNone/>
            </a:pPr>
            <a:r>
              <a:rPr lang="en-GB" altLang="en-US" sz="2400" smtClean="0"/>
              <a:t>The comments they leave can be used to assess what </a:t>
            </a:r>
          </a:p>
          <a:p>
            <a:pPr algn="ctr">
              <a:buFontTx/>
              <a:buNone/>
            </a:pPr>
            <a:r>
              <a:rPr lang="en-GB" altLang="en-US" sz="2400" smtClean="0"/>
              <a:t>students are having difficulties with and so forth.</a:t>
            </a:r>
          </a:p>
        </p:txBody>
      </p:sp>
      <p:sp>
        <p:nvSpPr>
          <p:cNvPr id="30724"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graphicFrame>
        <p:nvGraphicFramePr>
          <p:cNvPr id="2" name="Diagram 1"/>
          <p:cNvGraphicFramePr/>
          <p:nvPr/>
        </p:nvGraphicFramePr>
        <p:xfrm>
          <a:off x="1524000" y="4347915"/>
          <a:ext cx="6096000" cy="2464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0"/>
            <a:ext cx="9144000" cy="1143000"/>
          </a:xfrm>
        </p:spPr>
        <p:txBody>
          <a:bodyPr/>
          <a:lstStyle/>
          <a:p>
            <a:pPr algn="ctr"/>
            <a:r>
              <a:rPr lang="en-GB" altLang="en-US" b="1" smtClean="0">
                <a:solidFill>
                  <a:srgbClr val="00B050"/>
                </a:solidFill>
                <a:latin typeface="Calibri" panose="020F0502020204030204" pitchFamily="34" charset="0"/>
              </a:rPr>
              <a:t>Fingers</a:t>
            </a:r>
          </a:p>
        </p:txBody>
      </p:sp>
      <p:sp>
        <p:nvSpPr>
          <p:cNvPr id="31747" name="Text Box 9"/>
          <p:cNvSpPr txBox="1">
            <a:spLocks noChangeArrowheads="1"/>
          </p:cNvSpPr>
          <p:nvPr/>
        </p:nvSpPr>
        <p:spPr bwMode="auto">
          <a:xfrm>
            <a:off x="0" y="0"/>
            <a:ext cx="12588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hlinkClick r:id="rId2" action="ppaction://hlinksldjump"/>
              </a:rPr>
              <a:t>Back to Contents</a:t>
            </a:r>
            <a:endParaRPr lang="en-GB" altLang="en-US"/>
          </a:p>
        </p:txBody>
      </p:sp>
      <p:sp>
        <p:nvSpPr>
          <p:cNvPr id="31748" name="Rectangle 3"/>
          <p:cNvSpPr txBox="1">
            <a:spLocks noChangeArrowheads="1"/>
          </p:cNvSpPr>
          <p:nvPr/>
        </p:nvSpPr>
        <p:spPr bwMode="auto">
          <a:xfrm>
            <a:off x="0" y="920750"/>
            <a:ext cx="9144000" cy="603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buFontTx/>
              <a:buNone/>
            </a:pPr>
            <a:r>
              <a:rPr lang="en-GB" altLang="en-US" sz="2000"/>
              <a:t>A nuanced version of thumbs and traffic lights. Students hold up fingers accordingly:</a:t>
            </a:r>
          </a:p>
          <a:p>
            <a:pPr algn="ctr" eaLnBrk="1" hangingPunct="1">
              <a:buFontTx/>
              <a:buNone/>
            </a:pPr>
            <a:endParaRPr lang="en-GB" altLang="en-US" sz="2000"/>
          </a:p>
          <a:p>
            <a:pPr algn="ctr" eaLnBrk="1" hangingPunct="1">
              <a:buFontTx/>
              <a:buNone/>
            </a:pPr>
            <a:r>
              <a:rPr lang="en-GB" altLang="en-US" sz="2000"/>
              <a:t>1 – I am fully confident with the learning</a:t>
            </a:r>
          </a:p>
          <a:p>
            <a:pPr algn="ctr" eaLnBrk="1" hangingPunct="1">
              <a:buFontTx/>
              <a:buNone/>
            </a:pPr>
            <a:r>
              <a:rPr lang="en-GB" altLang="en-US" sz="2000"/>
              <a:t>2 – I am confident with most of the learning</a:t>
            </a:r>
          </a:p>
          <a:p>
            <a:pPr algn="ctr" eaLnBrk="1" hangingPunct="1">
              <a:buFontTx/>
              <a:buNone/>
            </a:pPr>
            <a:r>
              <a:rPr lang="en-GB" altLang="en-US" sz="2000"/>
              <a:t>3 – Some parts I am confident with, other bits I am not sure</a:t>
            </a:r>
          </a:p>
          <a:p>
            <a:pPr algn="ctr" eaLnBrk="1" hangingPunct="1">
              <a:buFontTx/>
              <a:buNone/>
            </a:pPr>
            <a:r>
              <a:rPr lang="en-GB" altLang="en-US" sz="2000"/>
              <a:t>4 – I am only happy with a few parts of the learning</a:t>
            </a:r>
          </a:p>
          <a:p>
            <a:pPr algn="ctr" eaLnBrk="1" hangingPunct="1">
              <a:buFontTx/>
              <a:buNone/>
            </a:pPr>
            <a:r>
              <a:rPr lang="en-GB" altLang="en-US" sz="2000"/>
              <a:t>5 – I am having difficulty understanding any part</a:t>
            </a:r>
          </a:p>
        </p:txBody>
      </p:sp>
      <p:graphicFrame>
        <p:nvGraphicFramePr>
          <p:cNvPr id="10" name="Diagram 9"/>
          <p:cNvGraphicFramePr/>
          <p:nvPr/>
        </p:nvGraphicFramePr>
        <p:xfrm>
          <a:off x="2419772" y="3907995"/>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235</TotalTime>
  <Words>2663</Words>
  <Application>Microsoft Office PowerPoint</Application>
  <PresentationFormat>On-screen Show (4:3)</PresentationFormat>
  <Paragraphs>296</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 Light</vt:lpstr>
      <vt:lpstr>Calibri</vt:lpstr>
      <vt:lpstr>Office Theme</vt:lpstr>
      <vt:lpstr>PowerPoint Presentation</vt:lpstr>
      <vt:lpstr>Contents:</vt:lpstr>
      <vt:lpstr>PowerPoint Presentation</vt:lpstr>
      <vt:lpstr>PowerPoint Presentation</vt:lpstr>
      <vt:lpstr>PowerPoint Presentation</vt:lpstr>
      <vt:lpstr>Post It Notes</vt:lpstr>
      <vt:lpstr>Mini-Whiteboards</vt:lpstr>
      <vt:lpstr>Exit Pass</vt:lpstr>
      <vt:lpstr>True/False Cards</vt:lpstr>
      <vt:lpstr>ABCD cards</vt:lpstr>
      <vt:lpstr>Thumbs</vt:lpstr>
      <vt:lpstr>Traffic Lights</vt:lpstr>
      <vt:lpstr>Stand-Crouch-Sit</vt:lpstr>
      <vt:lpstr>Post It Divider</vt:lpstr>
      <vt:lpstr>Continuum</vt:lpstr>
      <vt:lpstr>Partnering</vt:lpstr>
      <vt:lpstr>Whiteboard Words</vt:lpstr>
      <vt:lpstr>Voting Pods</vt:lpstr>
      <vt:lpstr>Question? Answer</vt:lpstr>
      <vt:lpstr>Objective Traffic Lights</vt:lpstr>
      <vt:lpstr>Random Feedback</vt:lpstr>
      <vt:lpstr>Txt Msg</vt:lpstr>
      <vt:lpstr>Play-Doh</vt:lpstr>
      <vt:lpstr>Silent Debate</vt:lpstr>
      <vt:lpstr>Bullseye</vt:lpstr>
      <vt:lpstr>Smiley Faces</vt:lpstr>
      <vt:lpstr>Muddiest Point</vt:lpstr>
      <vt:lpstr>Seed to Tree</vt:lpstr>
      <vt:lpstr>Forum</vt:lpstr>
      <vt:lpstr>Fingers</vt:lpstr>
    </vt:vector>
  </TitlesOfParts>
  <Company>Southroyd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Alison</dc:creator>
  <cp:lastModifiedBy>mikgershon</cp:lastModifiedBy>
  <cp:revision>10</cp:revision>
  <dcterms:created xsi:type="dcterms:W3CDTF">2010-08-24T15:04:10Z</dcterms:created>
  <dcterms:modified xsi:type="dcterms:W3CDTF">2017-10-12T14:00:43Z</dcterms:modified>
</cp:coreProperties>
</file>