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971307-6470-4E60-9C36-64E221EA8B3F}" v="117" dt="2025-04-29T20:04:46.6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810" y="2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Grenfell" userId="f64c2554a3f8cf1f" providerId="LiveId" clId="{7D971307-6470-4E60-9C36-64E221EA8B3F}"/>
    <pc:docChg chg="undo custSel addSld modSld sldOrd">
      <pc:chgData name="Sophie Grenfell" userId="f64c2554a3f8cf1f" providerId="LiveId" clId="{7D971307-6470-4E60-9C36-64E221EA8B3F}" dt="2025-04-29T19:36:35.746" v="718"/>
      <pc:docMkLst>
        <pc:docMk/>
      </pc:docMkLst>
      <pc:sldChg chg="addSp delSp modSp mod modTransition modAnim">
        <pc:chgData name="Sophie Grenfell" userId="f64c2554a3f8cf1f" providerId="LiveId" clId="{7D971307-6470-4E60-9C36-64E221EA8B3F}" dt="2025-04-29T18:13:19.062" v="223" actId="1036"/>
        <pc:sldMkLst>
          <pc:docMk/>
          <pc:sldMk cId="0" sldId="256"/>
        </pc:sldMkLst>
        <pc:spChg chg="mod">
          <ac:chgData name="Sophie Grenfell" userId="f64c2554a3f8cf1f" providerId="LiveId" clId="{7D971307-6470-4E60-9C36-64E221EA8B3F}" dt="2025-04-29T18:11:18.888" v="193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ophie Grenfell" userId="f64c2554a3f8cf1f" providerId="LiveId" clId="{7D971307-6470-4E60-9C36-64E221EA8B3F}" dt="2025-04-29T18:13:00.047" v="22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Sophie Grenfell" userId="f64c2554a3f8cf1f" providerId="LiveId" clId="{7D971307-6470-4E60-9C36-64E221EA8B3F}" dt="2025-04-29T18:12:43.723" v="219" actId="14100"/>
          <ac:spMkLst>
            <pc:docMk/>
            <pc:sldMk cId="0" sldId="256"/>
            <ac:spMk id="5" creationId="{D3308586-D6A4-098B-6332-21F2DEF6C526}"/>
          </ac:spMkLst>
        </pc:spChg>
        <pc:picChg chg="mod">
          <ac:chgData name="Sophie Grenfell" userId="f64c2554a3f8cf1f" providerId="LiveId" clId="{7D971307-6470-4E60-9C36-64E221EA8B3F}" dt="2025-04-29T18:13:19.062" v="223" actId="1036"/>
          <ac:picMkLst>
            <pc:docMk/>
            <pc:sldMk cId="0" sldId="256"/>
            <ac:picMk id="7" creationId="{FECE29CD-90D0-8CC4-4A8A-611CD135045C}"/>
          </ac:picMkLst>
        </pc:picChg>
        <pc:picChg chg="add del mod">
          <ac:chgData name="Sophie Grenfell" userId="f64c2554a3f8cf1f" providerId="LiveId" clId="{7D971307-6470-4E60-9C36-64E221EA8B3F}" dt="2025-04-29T12:01:32.929" v="2"/>
          <ac:picMkLst>
            <pc:docMk/>
            <pc:sldMk cId="0" sldId="256"/>
            <ac:picMk id="11" creationId="{9782D66E-985B-8704-99F0-CF4EAC0604EB}"/>
          </ac:picMkLst>
        </pc:picChg>
        <pc:picChg chg="add del mod">
          <ac:chgData name="Sophie Grenfell" userId="f64c2554a3f8cf1f" providerId="LiveId" clId="{7D971307-6470-4E60-9C36-64E221EA8B3F}" dt="2025-04-29T15:34:17.153" v="63"/>
          <ac:picMkLst>
            <pc:docMk/>
            <pc:sldMk cId="0" sldId="256"/>
            <ac:picMk id="13" creationId="{48CAA03C-06E0-5F0E-03DF-51F3231C391B}"/>
          </ac:picMkLst>
        </pc:picChg>
        <pc:picChg chg="add del mod ord">
          <ac:chgData name="Sophie Grenfell" userId="f64c2554a3f8cf1f" providerId="LiveId" clId="{7D971307-6470-4E60-9C36-64E221EA8B3F}" dt="2025-04-29T15:34:24.843" v="64"/>
          <ac:picMkLst>
            <pc:docMk/>
            <pc:sldMk cId="0" sldId="256"/>
            <ac:picMk id="16" creationId="{A6BD5945-F4ED-BF3F-90CE-B1F57BA9BBF3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56"/>
            <ac:picMk id="16" creationId="{A6EE2990-84E6-1A0B-9F2E-2E68B41931EC}"/>
          </ac:picMkLst>
        </pc:picChg>
        <pc:picChg chg="add del mod">
          <ac:chgData name="Sophie Grenfell" userId="f64c2554a3f8cf1f" providerId="LiveId" clId="{7D971307-6470-4E60-9C36-64E221EA8B3F}" dt="2025-04-29T15:35:06.445" v="67"/>
          <ac:picMkLst>
            <pc:docMk/>
            <pc:sldMk cId="0" sldId="256"/>
            <ac:picMk id="19" creationId="{48ED1C11-40B8-52A7-DF84-FB439EC0ADBB}"/>
          </ac:picMkLst>
        </pc:picChg>
        <pc:picChg chg="add mod">
          <ac:chgData name="Sophie Grenfell" userId="f64c2554a3f8cf1f" providerId="LiveId" clId="{7D971307-6470-4E60-9C36-64E221EA8B3F}" dt="2025-04-29T18:11:12.225" v="192" actId="1076"/>
          <ac:picMkLst>
            <pc:docMk/>
            <pc:sldMk cId="0" sldId="256"/>
            <ac:picMk id="20" creationId="{225C101C-D4D8-0BB8-23AB-9AEC84D2A234}"/>
          </ac:picMkLst>
        </pc:picChg>
        <pc:picChg chg="add del mod ord">
          <ac:chgData name="Sophie Grenfell" userId="f64c2554a3f8cf1f" providerId="LiveId" clId="{7D971307-6470-4E60-9C36-64E221EA8B3F}" dt="2025-04-29T12:11:45.822" v="25"/>
          <ac:picMkLst>
            <pc:docMk/>
            <pc:sldMk cId="0" sldId="256"/>
            <ac:picMk id="21" creationId="{8411D1A9-5C3C-1062-BC20-AD4909DEFEF0}"/>
          </ac:picMkLst>
        </pc:picChg>
        <pc:picChg chg="add del mod">
          <ac:chgData name="Sophie Grenfell" userId="f64c2554a3f8cf1f" providerId="LiveId" clId="{7D971307-6470-4E60-9C36-64E221EA8B3F}" dt="2025-04-29T12:12:06.633" v="28"/>
          <ac:picMkLst>
            <pc:docMk/>
            <pc:sldMk cId="0" sldId="256"/>
            <ac:picMk id="23" creationId="{9C23F90E-0933-1E7C-B8CA-A13E2EBB7B82}"/>
          </ac:picMkLst>
        </pc:picChg>
        <pc:picChg chg="add del mod">
          <ac:chgData name="Sophie Grenfell" userId="f64c2554a3f8cf1f" providerId="LiveId" clId="{7D971307-6470-4E60-9C36-64E221EA8B3F}" dt="2025-04-29T12:12:40.562" v="30"/>
          <ac:picMkLst>
            <pc:docMk/>
            <pc:sldMk cId="0" sldId="256"/>
            <ac:picMk id="24" creationId="{922C3DA6-BAA5-4C60-39D3-9F87E686ECDD}"/>
          </ac:picMkLst>
        </pc:picChg>
        <pc:picChg chg="add del mod ord">
          <ac:chgData name="Sophie Grenfell" userId="f64c2554a3f8cf1f" providerId="LiveId" clId="{7D971307-6470-4E60-9C36-64E221EA8B3F}" dt="2025-04-29T12:13:01.341" v="31"/>
          <ac:picMkLst>
            <pc:docMk/>
            <pc:sldMk cId="0" sldId="256"/>
            <ac:picMk id="30" creationId="{DB271656-FDD7-3861-379A-094462FF50C2}"/>
          </ac:picMkLst>
        </pc:picChg>
        <pc:picChg chg="add del mod">
          <ac:chgData name="Sophie Grenfell" userId="f64c2554a3f8cf1f" providerId="LiveId" clId="{7D971307-6470-4E60-9C36-64E221EA8B3F}" dt="2025-04-29T12:13:04.650" v="33"/>
          <ac:picMkLst>
            <pc:docMk/>
            <pc:sldMk cId="0" sldId="256"/>
            <ac:picMk id="31" creationId="{2BFCD00B-B0AA-2DA1-FD44-DC4F8F64DF83}"/>
          </ac:picMkLst>
        </pc:picChg>
        <pc:picChg chg="add del mod ord">
          <ac:chgData name="Sophie Grenfell" userId="f64c2554a3f8cf1f" providerId="LiveId" clId="{7D971307-6470-4E60-9C36-64E221EA8B3F}" dt="2025-04-29T12:13:17.012" v="34"/>
          <ac:picMkLst>
            <pc:docMk/>
            <pc:sldMk cId="0" sldId="256"/>
            <ac:picMk id="34" creationId="{EA316600-25AC-5F74-CEF9-253DDEED58F0}"/>
          </ac:picMkLst>
        </pc:picChg>
        <pc:picChg chg="add del mod">
          <ac:chgData name="Sophie Grenfell" userId="f64c2554a3f8cf1f" providerId="LiveId" clId="{7D971307-6470-4E60-9C36-64E221EA8B3F}" dt="2025-04-29T12:13:24.380" v="36"/>
          <ac:picMkLst>
            <pc:docMk/>
            <pc:sldMk cId="0" sldId="256"/>
            <ac:picMk id="35" creationId="{39E47298-4642-1457-D0F6-3804604FBC70}"/>
          </ac:picMkLst>
        </pc:picChg>
        <pc:picChg chg="add del mod ord">
          <ac:chgData name="Sophie Grenfell" userId="f64c2554a3f8cf1f" providerId="LiveId" clId="{7D971307-6470-4E60-9C36-64E221EA8B3F}" dt="2025-04-29T12:13:52.014" v="37"/>
          <ac:picMkLst>
            <pc:docMk/>
            <pc:sldMk cId="0" sldId="256"/>
            <ac:picMk id="37" creationId="{371A14D8-D935-87BC-8A72-F3DD891EC636}"/>
          </ac:picMkLst>
        </pc:picChg>
        <pc:picChg chg="add del mod">
          <ac:chgData name="Sophie Grenfell" userId="f64c2554a3f8cf1f" providerId="LiveId" clId="{7D971307-6470-4E60-9C36-64E221EA8B3F}" dt="2025-04-29T12:13:55.530" v="39"/>
          <ac:picMkLst>
            <pc:docMk/>
            <pc:sldMk cId="0" sldId="256"/>
            <ac:picMk id="38" creationId="{2725BA5E-07DE-EDBA-926E-CF0364C7903C}"/>
          </ac:picMkLst>
        </pc:picChg>
        <pc:picChg chg="add del mod ord">
          <ac:chgData name="Sophie Grenfell" userId="f64c2554a3f8cf1f" providerId="LiveId" clId="{7D971307-6470-4E60-9C36-64E221EA8B3F}" dt="2025-04-29T12:14:29.132" v="40"/>
          <ac:picMkLst>
            <pc:docMk/>
            <pc:sldMk cId="0" sldId="256"/>
            <ac:picMk id="41" creationId="{8811126F-2C9D-5DC4-7CEC-3AF468A648F2}"/>
          </ac:picMkLst>
        </pc:picChg>
        <pc:picChg chg="add del mod">
          <ac:chgData name="Sophie Grenfell" userId="f64c2554a3f8cf1f" providerId="LiveId" clId="{7D971307-6470-4E60-9C36-64E221EA8B3F}" dt="2025-04-29T12:14:31.636" v="42"/>
          <ac:picMkLst>
            <pc:docMk/>
            <pc:sldMk cId="0" sldId="256"/>
            <ac:picMk id="42" creationId="{BC579FEB-5EE4-43F6-962E-83D6C5ACEDD4}"/>
          </ac:picMkLst>
        </pc:picChg>
        <pc:picChg chg="add del mod ord">
          <ac:chgData name="Sophie Grenfell" userId="f64c2554a3f8cf1f" providerId="LiveId" clId="{7D971307-6470-4E60-9C36-64E221EA8B3F}" dt="2025-04-29T12:15:00.480" v="43"/>
          <ac:picMkLst>
            <pc:docMk/>
            <pc:sldMk cId="0" sldId="256"/>
            <ac:picMk id="45" creationId="{3EBBD3B6-B119-F6AE-3913-6DABCD7272E7}"/>
          </ac:picMkLst>
        </pc:picChg>
        <pc:picChg chg="add del mod">
          <ac:chgData name="Sophie Grenfell" userId="f64c2554a3f8cf1f" providerId="LiveId" clId="{7D971307-6470-4E60-9C36-64E221EA8B3F}" dt="2025-04-29T12:15:03.705" v="45"/>
          <ac:picMkLst>
            <pc:docMk/>
            <pc:sldMk cId="0" sldId="256"/>
            <ac:picMk id="46" creationId="{0BD20EA4-B848-43F2-E081-A7F4C8B74826}"/>
          </ac:picMkLst>
        </pc:picChg>
        <pc:picChg chg="add del mod ord">
          <ac:chgData name="Sophie Grenfell" userId="f64c2554a3f8cf1f" providerId="LiveId" clId="{7D971307-6470-4E60-9C36-64E221EA8B3F}" dt="2025-04-29T12:15:33.925" v="46"/>
          <ac:picMkLst>
            <pc:docMk/>
            <pc:sldMk cId="0" sldId="256"/>
            <ac:picMk id="49" creationId="{A70FC60A-C100-8EEB-4F69-5D683DAAE2C3}"/>
          </ac:picMkLst>
        </pc:picChg>
        <pc:picChg chg="add del mod">
          <ac:chgData name="Sophie Grenfell" userId="f64c2554a3f8cf1f" providerId="LiveId" clId="{7D971307-6470-4E60-9C36-64E221EA8B3F}" dt="2025-04-29T12:15:36.518" v="48"/>
          <ac:picMkLst>
            <pc:docMk/>
            <pc:sldMk cId="0" sldId="256"/>
            <ac:picMk id="50" creationId="{88B92300-6D25-AD22-4CF7-18DC2F50D7DA}"/>
          </ac:picMkLst>
        </pc:picChg>
        <pc:picChg chg="add del mod ord">
          <ac:chgData name="Sophie Grenfell" userId="f64c2554a3f8cf1f" providerId="LiveId" clId="{7D971307-6470-4E60-9C36-64E221EA8B3F}" dt="2025-04-29T12:16:14.666" v="49"/>
          <ac:picMkLst>
            <pc:docMk/>
            <pc:sldMk cId="0" sldId="256"/>
            <ac:picMk id="53" creationId="{7DA37469-8FD1-60DA-E60D-58F6C6D6CE1B}"/>
          </ac:picMkLst>
        </pc:picChg>
        <pc:picChg chg="add del mod">
          <ac:chgData name="Sophie Grenfell" userId="f64c2554a3f8cf1f" providerId="LiveId" clId="{7D971307-6470-4E60-9C36-64E221EA8B3F}" dt="2025-04-29T15:30:00.479" v="60"/>
          <ac:picMkLst>
            <pc:docMk/>
            <pc:sldMk cId="0" sldId="256"/>
            <ac:picMk id="54" creationId="{F3A98FB0-4787-34B2-3C3C-56DC1B9F6C36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3:33.288" v="225" actId="14100"/>
        <pc:sldMkLst>
          <pc:docMk/>
          <pc:sldMk cId="0" sldId="257"/>
        </pc:sldMkLst>
        <pc:picChg chg="add del mod">
          <ac:chgData name="Sophie Grenfell" userId="f64c2554a3f8cf1f" providerId="LiveId" clId="{7D971307-6470-4E60-9C36-64E221EA8B3F}" dt="2025-04-29T12:01:32.929" v="2"/>
          <ac:picMkLst>
            <pc:docMk/>
            <pc:sldMk cId="0" sldId="257"/>
            <ac:picMk id="8" creationId="{D81324C3-AA38-6813-0308-4A6F1E60A375}"/>
          </ac:picMkLst>
        </pc:picChg>
        <pc:picChg chg="add del mod">
          <ac:chgData name="Sophie Grenfell" userId="f64c2554a3f8cf1f" providerId="LiveId" clId="{7D971307-6470-4E60-9C36-64E221EA8B3F}" dt="2025-04-29T15:38:44.243" v="70"/>
          <ac:picMkLst>
            <pc:docMk/>
            <pc:sldMk cId="0" sldId="257"/>
            <ac:picMk id="12" creationId="{1DBDED14-65D0-5BE1-8907-DDF6319E7B8A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57"/>
            <ac:picMk id="19" creationId="{D7CED29A-F9C3-7D09-833F-A025A66004FD}"/>
          </ac:picMkLst>
        </pc:picChg>
        <pc:picChg chg="add del mod ord">
          <ac:chgData name="Sophie Grenfell" userId="f64c2554a3f8cf1f" providerId="LiveId" clId="{7D971307-6470-4E60-9C36-64E221EA8B3F}" dt="2025-04-29T12:18:21.987" v="50"/>
          <ac:picMkLst>
            <pc:docMk/>
            <pc:sldMk cId="0" sldId="257"/>
            <ac:picMk id="23" creationId="{093757BF-0BDB-62DD-6796-20D9D0508319}"/>
          </ac:picMkLst>
        </pc:picChg>
        <pc:picChg chg="add del mod ord">
          <ac:chgData name="Sophie Grenfell" userId="f64c2554a3f8cf1f" providerId="LiveId" clId="{7D971307-6470-4E60-9C36-64E221EA8B3F}" dt="2025-04-29T15:39:56.923" v="71"/>
          <ac:picMkLst>
            <pc:docMk/>
            <pc:sldMk cId="0" sldId="257"/>
            <ac:picMk id="23" creationId="{A099E275-F17F-062A-CACF-2BA15646F8E8}"/>
          </ac:picMkLst>
        </pc:picChg>
        <pc:picChg chg="add del mod">
          <ac:chgData name="Sophie Grenfell" userId="f64c2554a3f8cf1f" providerId="LiveId" clId="{7D971307-6470-4E60-9C36-64E221EA8B3F}" dt="2025-04-29T12:18:26.096" v="52"/>
          <ac:picMkLst>
            <pc:docMk/>
            <pc:sldMk cId="0" sldId="257"/>
            <ac:picMk id="24" creationId="{A885701E-438B-2891-D894-99779214C2F5}"/>
          </ac:picMkLst>
        </pc:picChg>
        <pc:picChg chg="add mod">
          <ac:chgData name="Sophie Grenfell" userId="f64c2554a3f8cf1f" providerId="LiveId" clId="{7D971307-6470-4E60-9C36-64E221EA8B3F}" dt="2025-04-29T18:13:33.288" v="225" actId="14100"/>
          <ac:picMkLst>
            <pc:docMk/>
            <pc:sldMk cId="0" sldId="257"/>
            <ac:picMk id="24" creationId="{B20AB0DD-4D98-BCC6-D956-E94CCCD11BD1}"/>
          </ac:picMkLst>
        </pc:picChg>
        <pc:picChg chg="add del mod ord">
          <ac:chgData name="Sophie Grenfell" userId="f64c2554a3f8cf1f" providerId="LiveId" clId="{7D971307-6470-4E60-9C36-64E221EA8B3F}" dt="2025-04-29T12:19:40.642" v="53"/>
          <ac:picMkLst>
            <pc:docMk/>
            <pc:sldMk cId="0" sldId="257"/>
            <ac:picMk id="27" creationId="{C3F860BD-DB76-60C0-541D-E3BD0EC682DB}"/>
          </ac:picMkLst>
        </pc:picChg>
        <pc:picChg chg="add del mod">
          <ac:chgData name="Sophie Grenfell" userId="f64c2554a3f8cf1f" providerId="LiveId" clId="{7D971307-6470-4E60-9C36-64E221EA8B3F}" dt="2025-04-29T15:30:00.479" v="60"/>
          <ac:picMkLst>
            <pc:docMk/>
            <pc:sldMk cId="0" sldId="257"/>
            <ac:picMk id="28" creationId="{8D66F0B5-F1C0-1737-72FF-19F5F8AF0FD6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4:01.179" v="229" actId="14100"/>
        <pc:sldMkLst>
          <pc:docMk/>
          <pc:sldMk cId="0" sldId="258"/>
        </pc:sldMkLst>
        <pc:spChg chg="mod">
          <ac:chgData name="Sophie Grenfell" userId="f64c2554a3f8cf1f" providerId="LiveId" clId="{7D971307-6470-4E60-9C36-64E221EA8B3F}" dt="2025-04-29T16:17:43.804" v="102" actId="20577"/>
          <ac:spMkLst>
            <pc:docMk/>
            <pc:sldMk cId="0" sldId="258"/>
            <ac:spMk id="2" creationId="{00000000-0000-0000-0000-000000000000}"/>
          </ac:spMkLst>
        </pc:spChg>
        <pc:picChg chg="add del mod">
          <ac:chgData name="Sophie Grenfell" userId="f64c2554a3f8cf1f" providerId="LiveId" clId="{7D971307-6470-4E60-9C36-64E221EA8B3F}" dt="2025-04-29T16:20:58.453" v="108"/>
          <ac:picMkLst>
            <pc:docMk/>
            <pc:sldMk cId="0" sldId="258"/>
            <ac:picMk id="7" creationId="{344C1E2C-84C6-835E-928F-A85BE06D7DEB}"/>
          </ac:picMkLst>
        </pc:picChg>
        <pc:picChg chg="add del mod ord">
          <ac:chgData name="Sophie Grenfell" userId="f64c2554a3f8cf1f" providerId="LiveId" clId="{7D971307-6470-4E60-9C36-64E221EA8B3F}" dt="2025-04-29T16:20:00.689" v="105"/>
          <ac:picMkLst>
            <pc:docMk/>
            <pc:sldMk cId="0" sldId="258"/>
            <ac:picMk id="7" creationId="{BA6F905F-A42E-A0A1-5BC1-2778F237AE69}"/>
          </ac:picMkLst>
        </pc:picChg>
        <pc:picChg chg="add del mod">
          <ac:chgData name="Sophie Grenfell" userId="f64c2554a3f8cf1f" providerId="LiveId" clId="{7D971307-6470-4E60-9C36-64E221EA8B3F}" dt="2025-04-29T16:21:05.191" v="110"/>
          <ac:picMkLst>
            <pc:docMk/>
            <pc:sldMk cId="0" sldId="258"/>
            <ac:picMk id="8" creationId="{DFD89D24-14DC-81E1-E81A-19A7CA8D1E07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58"/>
            <ac:picMk id="10" creationId="{00330CAF-CB74-6E86-0B2E-46C473CBF03F}"/>
          </ac:picMkLst>
        </pc:picChg>
        <pc:picChg chg="add del mod">
          <ac:chgData name="Sophie Grenfell" userId="f64c2554a3f8cf1f" providerId="LiveId" clId="{7D971307-6470-4E60-9C36-64E221EA8B3F}" dt="2025-04-29T16:19:08.554" v="104"/>
          <ac:picMkLst>
            <pc:docMk/>
            <pc:sldMk cId="0" sldId="258"/>
            <ac:picMk id="10" creationId="{C8B422B9-0842-8F90-78AC-ED5FC2C74F94}"/>
          </ac:picMkLst>
        </pc:picChg>
        <pc:picChg chg="add del mod ord">
          <ac:chgData name="Sophie Grenfell" userId="f64c2554a3f8cf1f" providerId="LiveId" clId="{7D971307-6470-4E60-9C36-64E221EA8B3F}" dt="2025-04-29T16:21:50.039" v="111"/>
          <ac:picMkLst>
            <pc:docMk/>
            <pc:sldMk cId="0" sldId="258"/>
            <ac:picMk id="12" creationId="{BF77E1E8-9EAB-BA17-3145-55C392C574B2}"/>
          </ac:picMkLst>
        </pc:picChg>
        <pc:picChg chg="add mod">
          <ac:chgData name="Sophie Grenfell" userId="f64c2554a3f8cf1f" providerId="LiveId" clId="{7D971307-6470-4E60-9C36-64E221EA8B3F}" dt="2025-04-29T18:14:01.179" v="229" actId="14100"/>
          <ac:picMkLst>
            <pc:docMk/>
            <pc:sldMk cId="0" sldId="258"/>
            <ac:picMk id="18" creationId="{B4ACBE81-CAEC-3795-3F38-7ED4E916ABFF}"/>
          </ac:picMkLst>
        </pc:picChg>
        <pc:picChg chg="add del mod ord">
          <ac:chgData name="Sophie Grenfell" userId="f64c2554a3f8cf1f" providerId="LiveId" clId="{7D971307-6470-4E60-9C36-64E221EA8B3F}" dt="2025-04-29T12:22:01.466" v="54"/>
          <ac:picMkLst>
            <pc:docMk/>
            <pc:sldMk cId="0" sldId="258"/>
            <ac:picMk id="21" creationId="{A009D222-5191-1769-4F7F-29EA0B7B379A}"/>
          </ac:picMkLst>
        </pc:picChg>
        <pc:picChg chg="add del mod">
          <ac:chgData name="Sophie Grenfell" userId="f64c2554a3f8cf1f" providerId="LiveId" clId="{7D971307-6470-4E60-9C36-64E221EA8B3F}" dt="2025-04-29T15:30:00.479" v="60"/>
          <ac:picMkLst>
            <pc:docMk/>
            <pc:sldMk cId="0" sldId="258"/>
            <ac:picMk id="22" creationId="{57A4FF2D-45DB-E10B-41D4-8CF0F2B0B369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4:16" v="231" actId="1076"/>
        <pc:sldMkLst>
          <pc:docMk/>
          <pc:sldMk cId="0" sldId="259"/>
        </pc:sldMkLst>
        <pc:picChg chg="add del mod ord">
          <ac:chgData name="Sophie Grenfell" userId="f64c2554a3f8cf1f" providerId="LiveId" clId="{7D971307-6470-4E60-9C36-64E221EA8B3F}" dt="2025-04-29T16:27:25.412" v="114"/>
          <ac:picMkLst>
            <pc:docMk/>
            <pc:sldMk cId="0" sldId="259"/>
            <ac:picMk id="8" creationId="{D13D3D63-69B2-19BA-9026-78A6A7C2F47A}"/>
          </ac:picMkLst>
        </pc:picChg>
        <pc:picChg chg="add del mod">
          <ac:chgData name="Sophie Grenfell" userId="f64c2554a3f8cf1f" providerId="LiveId" clId="{7D971307-6470-4E60-9C36-64E221EA8B3F}" dt="2025-04-29T16:27:28.895" v="116"/>
          <ac:picMkLst>
            <pc:docMk/>
            <pc:sldMk cId="0" sldId="259"/>
            <ac:picMk id="10" creationId="{ED8A1A6D-87AC-B492-928A-89BB964BE193}"/>
          </ac:picMkLst>
        </pc:picChg>
        <pc:picChg chg="add del mod">
          <ac:chgData name="Sophie Grenfell" userId="f64c2554a3f8cf1f" providerId="LiveId" clId="{7D971307-6470-4E60-9C36-64E221EA8B3F}" dt="2025-04-29T15:45:08.410" v="75"/>
          <ac:picMkLst>
            <pc:docMk/>
            <pc:sldMk cId="0" sldId="259"/>
            <ac:picMk id="12" creationId="{05328A73-C56E-D741-3F24-AC629DB99650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59"/>
            <ac:picMk id="12" creationId="{BD693997-A5DD-3838-A276-CDF904ED3D14}"/>
          </ac:picMkLst>
        </pc:picChg>
        <pc:picChg chg="add del mod ord">
          <ac:chgData name="Sophie Grenfell" userId="f64c2554a3f8cf1f" providerId="LiveId" clId="{7D971307-6470-4E60-9C36-64E221EA8B3F}" dt="2025-04-29T16:28:49.971" v="117"/>
          <ac:picMkLst>
            <pc:docMk/>
            <pc:sldMk cId="0" sldId="259"/>
            <ac:picMk id="13" creationId="{4A134111-220A-4994-29E2-827D31C6F50E}"/>
          </ac:picMkLst>
        </pc:picChg>
        <pc:picChg chg="add mod">
          <ac:chgData name="Sophie Grenfell" userId="f64c2554a3f8cf1f" providerId="LiveId" clId="{7D971307-6470-4E60-9C36-64E221EA8B3F}" dt="2025-04-29T18:14:16" v="231" actId="1076"/>
          <ac:picMkLst>
            <pc:docMk/>
            <pc:sldMk cId="0" sldId="259"/>
            <ac:picMk id="14" creationId="{1F651F2D-6865-C860-8F0E-F40B72162288}"/>
          </ac:picMkLst>
        </pc:picChg>
        <pc:picChg chg="add del mod ord">
          <ac:chgData name="Sophie Grenfell" userId="f64c2554a3f8cf1f" providerId="LiveId" clId="{7D971307-6470-4E60-9C36-64E221EA8B3F}" dt="2025-04-29T15:46:13.668" v="76"/>
          <ac:picMkLst>
            <pc:docMk/>
            <pc:sldMk cId="0" sldId="259"/>
            <ac:picMk id="15" creationId="{6E0DF35E-F510-A2A1-AFE1-9C5AF6B00B36}"/>
          </ac:picMkLst>
        </pc:picChg>
        <pc:picChg chg="add del mod">
          <ac:chgData name="Sophie Grenfell" userId="f64c2554a3f8cf1f" providerId="LiveId" clId="{7D971307-6470-4E60-9C36-64E221EA8B3F}" dt="2025-04-29T15:46:18.645" v="78"/>
          <ac:picMkLst>
            <pc:docMk/>
            <pc:sldMk cId="0" sldId="259"/>
            <ac:picMk id="16" creationId="{80FE1B04-1A29-ED39-7B97-0648F2B6548D}"/>
          </ac:picMkLst>
        </pc:picChg>
        <pc:picChg chg="add del mod ord">
          <ac:chgData name="Sophie Grenfell" userId="f64c2554a3f8cf1f" providerId="LiveId" clId="{7D971307-6470-4E60-9C36-64E221EA8B3F}" dt="2025-04-29T12:27:47.730" v="55"/>
          <ac:picMkLst>
            <pc:docMk/>
            <pc:sldMk cId="0" sldId="259"/>
            <ac:picMk id="17" creationId="{A5E02D96-0E6F-2455-D262-673390F65164}"/>
          </ac:picMkLst>
        </pc:picChg>
        <pc:picChg chg="add del mod">
          <ac:chgData name="Sophie Grenfell" userId="f64c2554a3f8cf1f" providerId="LiveId" clId="{7D971307-6470-4E60-9C36-64E221EA8B3F}" dt="2025-04-29T12:27:50.382" v="57"/>
          <ac:picMkLst>
            <pc:docMk/>
            <pc:sldMk cId="0" sldId="259"/>
            <ac:picMk id="18" creationId="{6E0FF323-529D-2C87-17A7-941BDD3C1C7E}"/>
          </ac:picMkLst>
        </pc:picChg>
        <pc:picChg chg="add del mod ord">
          <ac:chgData name="Sophie Grenfell" userId="f64c2554a3f8cf1f" providerId="LiveId" clId="{7D971307-6470-4E60-9C36-64E221EA8B3F}" dt="2025-04-29T15:46:31.010" v="79"/>
          <ac:picMkLst>
            <pc:docMk/>
            <pc:sldMk cId="0" sldId="259"/>
            <ac:picMk id="19" creationId="{ACF2DD7B-B3F8-A827-9713-DB825B7EBF1B}"/>
          </ac:picMkLst>
        </pc:picChg>
        <pc:picChg chg="add del mod">
          <ac:chgData name="Sophie Grenfell" userId="f64c2554a3f8cf1f" providerId="LiveId" clId="{7D971307-6470-4E60-9C36-64E221EA8B3F}" dt="2025-04-29T15:46:33.149" v="81"/>
          <ac:picMkLst>
            <pc:docMk/>
            <pc:sldMk cId="0" sldId="259"/>
            <ac:picMk id="20" creationId="{926F12BC-F431-82B4-81F5-34756F016756}"/>
          </ac:picMkLst>
        </pc:picChg>
        <pc:picChg chg="add del mod ord">
          <ac:chgData name="Sophie Grenfell" userId="f64c2554a3f8cf1f" providerId="LiveId" clId="{7D971307-6470-4E60-9C36-64E221EA8B3F}" dt="2025-04-29T12:29:10.686" v="58"/>
          <ac:picMkLst>
            <pc:docMk/>
            <pc:sldMk cId="0" sldId="259"/>
            <ac:picMk id="21" creationId="{A388DB51-F84F-7DE7-7140-D22D0AE36900}"/>
          </ac:picMkLst>
        </pc:picChg>
        <pc:picChg chg="add del mod">
          <ac:chgData name="Sophie Grenfell" userId="f64c2554a3f8cf1f" providerId="LiveId" clId="{7D971307-6470-4E60-9C36-64E221EA8B3F}" dt="2025-04-29T15:30:00.479" v="60"/>
          <ac:picMkLst>
            <pc:docMk/>
            <pc:sldMk cId="0" sldId="259"/>
            <ac:picMk id="22" creationId="{97B9DA32-3D39-2F89-BB5D-EA05444ABF3B}"/>
          </ac:picMkLst>
        </pc:picChg>
        <pc:picChg chg="add del mod ord">
          <ac:chgData name="Sophie Grenfell" userId="f64c2554a3f8cf1f" providerId="LiveId" clId="{7D971307-6470-4E60-9C36-64E221EA8B3F}" dt="2025-04-29T15:47:15.522" v="82"/>
          <ac:picMkLst>
            <pc:docMk/>
            <pc:sldMk cId="0" sldId="259"/>
            <ac:picMk id="23" creationId="{87F1B747-32F6-E382-5E9B-4D80FA280322}"/>
          </ac:picMkLst>
        </pc:picChg>
        <pc:picChg chg="add del mod">
          <ac:chgData name="Sophie Grenfell" userId="f64c2554a3f8cf1f" providerId="LiveId" clId="{7D971307-6470-4E60-9C36-64E221EA8B3F}" dt="2025-04-29T15:47:20.609" v="84"/>
          <ac:picMkLst>
            <pc:docMk/>
            <pc:sldMk cId="0" sldId="259"/>
            <ac:picMk id="24" creationId="{1FB612D2-0051-00B5-8A22-3F63152BFA2E}"/>
          </ac:picMkLst>
        </pc:picChg>
        <pc:picChg chg="add del mod ord">
          <ac:chgData name="Sophie Grenfell" userId="f64c2554a3f8cf1f" providerId="LiveId" clId="{7D971307-6470-4E60-9C36-64E221EA8B3F}" dt="2025-04-29T15:47:38.307" v="85"/>
          <ac:picMkLst>
            <pc:docMk/>
            <pc:sldMk cId="0" sldId="259"/>
            <ac:picMk id="27" creationId="{2248B277-53F4-ADC7-3FAF-E441D2E37892}"/>
          </ac:picMkLst>
        </pc:picChg>
        <pc:picChg chg="add del mod">
          <ac:chgData name="Sophie Grenfell" userId="f64c2554a3f8cf1f" providerId="LiveId" clId="{7D971307-6470-4E60-9C36-64E221EA8B3F}" dt="2025-04-29T16:09:13.720" v="87"/>
          <ac:picMkLst>
            <pc:docMk/>
            <pc:sldMk cId="0" sldId="259"/>
            <ac:picMk id="28" creationId="{7BDFA798-A946-48D7-E36C-9C4ED5DEB939}"/>
          </ac:picMkLst>
        </pc:picChg>
        <pc:picChg chg="add del mod ord">
          <ac:chgData name="Sophie Grenfell" userId="f64c2554a3f8cf1f" providerId="LiveId" clId="{7D971307-6470-4E60-9C36-64E221EA8B3F}" dt="2025-04-29T16:10:33.943" v="88"/>
          <ac:picMkLst>
            <pc:docMk/>
            <pc:sldMk cId="0" sldId="259"/>
            <ac:picMk id="31" creationId="{7818D9DC-A8FD-845D-B1BC-AFD2F27491CE}"/>
          </ac:picMkLst>
        </pc:picChg>
        <pc:picChg chg="add del mod">
          <ac:chgData name="Sophie Grenfell" userId="f64c2554a3f8cf1f" providerId="LiveId" clId="{7D971307-6470-4E60-9C36-64E221EA8B3F}" dt="2025-04-29T16:27:13.760" v="113"/>
          <ac:picMkLst>
            <pc:docMk/>
            <pc:sldMk cId="0" sldId="259"/>
            <ac:picMk id="32" creationId="{FE95304F-2DCA-87FD-624E-34D7C61EDF5F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4:44.617" v="235" actId="1076"/>
        <pc:sldMkLst>
          <pc:docMk/>
          <pc:sldMk cId="0" sldId="260"/>
        </pc:sldMkLst>
        <pc:picChg chg="add del mod ord">
          <ac:chgData name="Sophie Grenfell" userId="f64c2554a3f8cf1f" providerId="LiveId" clId="{7D971307-6470-4E60-9C36-64E221EA8B3F}" dt="2025-04-29T16:31:45.915" v="120"/>
          <ac:picMkLst>
            <pc:docMk/>
            <pc:sldMk cId="0" sldId="260"/>
            <ac:picMk id="8" creationId="{B1990447-0872-CE3D-5FBD-36D620468F7C}"/>
          </ac:picMkLst>
        </pc:picChg>
        <pc:picChg chg="add mod">
          <ac:chgData name="Sophie Grenfell" userId="f64c2554a3f8cf1f" providerId="LiveId" clId="{7D971307-6470-4E60-9C36-64E221EA8B3F}" dt="2025-04-29T18:14:44.617" v="235" actId="1076"/>
          <ac:picMkLst>
            <pc:docMk/>
            <pc:sldMk cId="0" sldId="260"/>
            <ac:picMk id="9" creationId="{03699334-75C6-63A6-16B7-0CF1C72333C9}"/>
          </ac:picMkLst>
        </pc:picChg>
        <pc:picChg chg="add del mod">
          <ac:chgData name="Sophie Grenfell" userId="f64c2554a3f8cf1f" providerId="LiveId" clId="{7D971307-6470-4E60-9C36-64E221EA8B3F}" dt="2025-04-29T16:14:00.937" v="91"/>
          <ac:picMkLst>
            <pc:docMk/>
            <pc:sldMk cId="0" sldId="260"/>
            <ac:picMk id="10" creationId="{79031CA9-DCD7-B21F-0108-B2701AC2DE01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60"/>
            <ac:picMk id="12" creationId="{518D7646-873E-733C-AC8B-49246037D36D}"/>
          </ac:picMkLst>
        </pc:picChg>
        <pc:picChg chg="add del mod ord">
          <ac:chgData name="Sophie Grenfell" userId="f64c2554a3f8cf1f" providerId="LiveId" clId="{7D971307-6470-4E60-9C36-64E221EA8B3F}" dt="2025-04-29T16:15:01.906" v="92"/>
          <ac:picMkLst>
            <pc:docMk/>
            <pc:sldMk cId="0" sldId="260"/>
            <ac:picMk id="19" creationId="{FFA77993-F7F1-71AA-B0B9-C4CC89360F87}"/>
          </ac:picMkLst>
        </pc:picChg>
        <pc:picChg chg="add del mod">
          <ac:chgData name="Sophie Grenfell" userId="f64c2554a3f8cf1f" providerId="LiveId" clId="{7D971307-6470-4E60-9C36-64E221EA8B3F}" dt="2025-04-29T16:30:46.005" v="119"/>
          <ac:picMkLst>
            <pc:docMk/>
            <pc:sldMk cId="0" sldId="260"/>
            <ac:picMk id="20" creationId="{904B4F9D-45EF-FE76-ECFE-BA488A800A4F}"/>
          </ac:picMkLst>
        </pc:picChg>
        <pc:picChg chg="add del mod ord">
          <ac:chgData name="Sophie Grenfell" userId="f64c2554a3f8cf1f" providerId="LiveId" clId="{7D971307-6470-4E60-9C36-64E221EA8B3F}" dt="2025-04-29T12:41:37.012" v="59" actId="21"/>
          <ac:picMkLst>
            <pc:docMk/>
            <pc:sldMk cId="0" sldId="260"/>
            <ac:picMk id="21" creationId="{BDB3F20C-749A-60F1-3A6C-03FCC6904553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6:36:44.917" v="133"/>
        <pc:sldMkLst>
          <pc:docMk/>
          <pc:sldMk cId="0" sldId="261"/>
        </pc:sldMkLst>
        <pc:picChg chg="add del mod">
          <ac:chgData name="Sophie Grenfell" userId="f64c2554a3f8cf1f" providerId="LiveId" clId="{7D971307-6470-4E60-9C36-64E221EA8B3F}" dt="2025-04-29T16:33:57.198" v="123"/>
          <ac:picMkLst>
            <pc:docMk/>
            <pc:sldMk cId="0" sldId="261"/>
            <ac:picMk id="5" creationId="{1B8E6AB7-D3D4-ED47-70B8-A8B28B2DEAD9}"/>
          </ac:picMkLst>
        </pc:picChg>
        <pc:picChg chg="add del mod ord">
          <ac:chgData name="Sophie Grenfell" userId="f64c2554a3f8cf1f" providerId="LiveId" clId="{7D971307-6470-4E60-9C36-64E221EA8B3F}" dt="2025-04-29T16:34:41.733" v="124"/>
          <ac:picMkLst>
            <pc:docMk/>
            <pc:sldMk cId="0" sldId="261"/>
            <ac:picMk id="8" creationId="{320D376F-69C4-702E-4F66-1ED424009622}"/>
          </ac:picMkLst>
        </pc:picChg>
        <pc:picChg chg="add del mod">
          <ac:chgData name="Sophie Grenfell" userId="f64c2554a3f8cf1f" providerId="LiveId" clId="{7D971307-6470-4E60-9C36-64E221EA8B3F}" dt="2025-04-29T16:34:45.224" v="126"/>
          <ac:picMkLst>
            <pc:docMk/>
            <pc:sldMk cId="0" sldId="261"/>
            <ac:picMk id="9" creationId="{8D7AFCB0-2F08-D8C9-9139-2A84C87D96A2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61"/>
            <ac:picMk id="10" creationId="{FA93BCAC-DB7C-7603-B520-D4C1A1815F85}"/>
          </ac:picMkLst>
        </pc:picChg>
        <pc:picChg chg="add del mod ord">
          <ac:chgData name="Sophie Grenfell" userId="f64c2554a3f8cf1f" providerId="LiveId" clId="{7D971307-6470-4E60-9C36-64E221EA8B3F}" dt="2025-04-29T16:34:54.101" v="127"/>
          <ac:picMkLst>
            <pc:docMk/>
            <pc:sldMk cId="0" sldId="261"/>
            <ac:picMk id="14" creationId="{511BA415-B16B-72E6-94C8-AEAA018E2F2B}"/>
          </ac:picMkLst>
        </pc:picChg>
        <pc:picChg chg="add del mod">
          <ac:chgData name="Sophie Grenfell" userId="f64c2554a3f8cf1f" providerId="LiveId" clId="{7D971307-6470-4E60-9C36-64E221EA8B3F}" dt="2025-04-29T16:34:56.192" v="129"/>
          <ac:picMkLst>
            <pc:docMk/>
            <pc:sldMk cId="0" sldId="261"/>
            <ac:picMk id="15" creationId="{F39A25FA-1009-E001-F856-5C4AE6CC3430}"/>
          </ac:picMkLst>
        </pc:picChg>
        <pc:picChg chg="add del mod ord">
          <ac:chgData name="Sophie Grenfell" userId="f64c2554a3f8cf1f" providerId="LiveId" clId="{7D971307-6470-4E60-9C36-64E221EA8B3F}" dt="2025-04-29T16:33:54.236" v="121"/>
          <ac:picMkLst>
            <pc:docMk/>
            <pc:sldMk cId="0" sldId="261"/>
            <ac:picMk id="17" creationId="{E2AE33E8-3367-0C2E-0D0A-283C760EAFBA}"/>
          </ac:picMkLst>
        </pc:picChg>
        <pc:picChg chg="add del mod ord">
          <ac:chgData name="Sophie Grenfell" userId="f64c2554a3f8cf1f" providerId="LiveId" clId="{7D971307-6470-4E60-9C36-64E221EA8B3F}" dt="2025-04-29T16:35:25.303" v="130"/>
          <ac:picMkLst>
            <pc:docMk/>
            <pc:sldMk cId="0" sldId="261"/>
            <ac:picMk id="19" creationId="{D394673D-65DF-D462-D702-64190450C729}"/>
          </ac:picMkLst>
        </pc:picChg>
        <pc:picChg chg="add del mod">
          <ac:chgData name="Sophie Grenfell" userId="f64c2554a3f8cf1f" providerId="LiveId" clId="{7D971307-6470-4E60-9C36-64E221EA8B3F}" dt="2025-04-29T16:35:29.001" v="132"/>
          <ac:picMkLst>
            <pc:docMk/>
            <pc:sldMk cId="0" sldId="261"/>
            <ac:picMk id="20" creationId="{F2DB09B5-C673-8697-7357-0B268FBA7A73}"/>
          </ac:picMkLst>
        </pc:picChg>
        <pc:picChg chg="add del mod ord">
          <ac:chgData name="Sophie Grenfell" userId="f64c2554a3f8cf1f" providerId="LiveId" clId="{7D971307-6470-4E60-9C36-64E221EA8B3F}" dt="2025-04-29T16:36:44.917" v="133"/>
          <ac:picMkLst>
            <pc:docMk/>
            <pc:sldMk cId="0" sldId="261"/>
            <ac:picMk id="23" creationId="{E7181622-4C60-8EC4-1273-409FC9594372}"/>
          </ac:picMkLst>
        </pc:picChg>
        <pc:picChg chg="add mod">
          <ac:chgData name="Sophie Grenfell" userId="f64c2554a3f8cf1f" providerId="LiveId" clId="{7D971307-6470-4E60-9C36-64E221EA8B3F}" dt="2025-04-29T16:36:44.917" v="133"/>
          <ac:picMkLst>
            <pc:docMk/>
            <pc:sldMk cId="0" sldId="261"/>
            <ac:picMk id="24" creationId="{766A6C57-3132-CDF7-6620-C70A142E5AA1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4:51.879" v="236" actId="1076"/>
        <pc:sldMkLst>
          <pc:docMk/>
          <pc:sldMk cId="0" sldId="263"/>
        </pc:sldMkLst>
        <pc:picChg chg="add del mod">
          <ac:chgData name="Sophie Grenfell" userId="f64c2554a3f8cf1f" providerId="LiveId" clId="{7D971307-6470-4E60-9C36-64E221EA8B3F}" dt="2025-04-29T16:40:19.213" v="136"/>
          <ac:picMkLst>
            <pc:docMk/>
            <pc:sldMk cId="0" sldId="263"/>
            <ac:picMk id="9" creationId="{CD1A248B-E082-F377-4493-563636C3FB04}"/>
          </ac:picMkLst>
        </pc:picChg>
        <pc:picChg chg="add del mod ord">
          <ac:chgData name="Sophie Grenfell" userId="f64c2554a3f8cf1f" providerId="LiveId" clId="{7D971307-6470-4E60-9C36-64E221EA8B3F}" dt="2025-04-29T16:40:33.366" v="137"/>
          <ac:picMkLst>
            <pc:docMk/>
            <pc:sldMk cId="0" sldId="263"/>
            <ac:picMk id="12" creationId="{500C0C83-4C6E-CC4F-8090-8485755BF010}"/>
          </ac:picMkLst>
        </pc:picChg>
        <pc:picChg chg="add del mod">
          <ac:chgData name="Sophie Grenfell" userId="f64c2554a3f8cf1f" providerId="LiveId" clId="{7D971307-6470-4E60-9C36-64E221EA8B3F}" dt="2025-04-29T16:40:38.599" v="139"/>
          <ac:picMkLst>
            <pc:docMk/>
            <pc:sldMk cId="0" sldId="263"/>
            <ac:picMk id="13" creationId="{5BC4CC79-87B1-AE19-EF61-67FBCDF922A8}"/>
          </ac:picMkLst>
        </pc:picChg>
        <pc:picChg chg="add del mod ord">
          <ac:chgData name="Sophie Grenfell" userId="f64c2554a3f8cf1f" providerId="LiveId" clId="{7D971307-6470-4E60-9C36-64E221EA8B3F}" dt="2025-04-29T16:42:04.027" v="140"/>
          <ac:picMkLst>
            <pc:docMk/>
            <pc:sldMk cId="0" sldId="263"/>
            <ac:picMk id="16" creationId="{B41A0CEE-1166-8468-254F-2B2B58703D47}"/>
          </ac:picMkLst>
        </pc:picChg>
        <pc:picChg chg="add mod">
          <ac:chgData name="Sophie Grenfell" userId="f64c2554a3f8cf1f" providerId="LiveId" clId="{7D971307-6470-4E60-9C36-64E221EA8B3F}" dt="2025-04-29T18:14:51.879" v="236" actId="1076"/>
          <ac:picMkLst>
            <pc:docMk/>
            <pc:sldMk cId="0" sldId="263"/>
            <ac:picMk id="17" creationId="{551049BF-3D36-7A62-FFB3-A58A70CB406F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4:57.153" v="237" actId="1076"/>
        <pc:sldMkLst>
          <pc:docMk/>
          <pc:sldMk cId="0" sldId="264"/>
        </pc:sldMkLst>
        <pc:picChg chg="add del mod">
          <ac:chgData name="Sophie Grenfell" userId="f64c2554a3f8cf1f" providerId="LiveId" clId="{7D971307-6470-4E60-9C36-64E221EA8B3F}" dt="2025-04-29T17:02:13.123" v="143"/>
          <ac:picMkLst>
            <pc:docMk/>
            <pc:sldMk cId="0" sldId="264"/>
            <ac:picMk id="4" creationId="{C768F54D-4A4C-E83B-3CFC-B0C7AF8983D0}"/>
          </ac:picMkLst>
        </pc:picChg>
        <pc:picChg chg="add del mod">
          <ac:chgData name="Sophie Grenfell" userId="f64c2554a3f8cf1f" providerId="LiveId" clId="{7D971307-6470-4E60-9C36-64E221EA8B3F}" dt="2025-04-29T12:07:59.229" v="11"/>
          <ac:picMkLst>
            <pc:docMk/>
            <pc:sldMk cId="0" sldId="264"/>
            <ac:picMk id="7" creationId="{936FB239-E71A-68DD-8869-99581294C96C}"/>
          </ac:picMkLst>
        </pc:picChg>
        <pc:picChg chg="add del mod ord">
          <ac:chgData name="Sophie Grenfell" userId="f64c2554a3f8cf1f" providerId="LiveId" clId="{7D971307-6470-4E60-9C36-64E221EA8B3F}" dt="2025-04-29T17:04:25.714" v="144"/>
          <ac:picMkLst>
            <pc:docMk/>
            <pc:sldMk cId="0" sldId="264"/>
            <ac:picMk id="11" creationId="{C909221C-4337-CF84-2E06-443A1B70C337}"/>
          </ac:picMkLst>
        </pc:picChg>
        <pc:picChg chg="add mod">
          <ac:chgData name="Sophie Grenfell" userId="f64c2554a3f8cf1f" providerId="LiveId" clId="{7D971307-6470-4E60-9C36-64E221EA8B3F}" dt="2025-04-29T18:14:57.153" v="237" actId="1076"/>
          <ac:picMkLst>
            <pc:docMk/>
            <pc:sldMk cId="0" sldId="264"/>
            <ac:picMk id="12" creationId="{E9A29239-B983-459B-350D-B6E9DB8057D9}"/>
          </ac:picMkLst>
        </pc:picChg>
        <pc:picChg chg="add del mod ord">
          <ac:chgData name="Sophie Grenfell" userId="f64c2554a3f8cf1f" providerId="LiveId" clId="{7D971307-6470-4E60-9C36-64E221EA8B3F}" dt="2025-04-29T12:08:07.639" v="12"/>
          <ac:picMkLst>
            <pc:docMk/>
            <pc:sldMk cId="0" sldId="264"/>
            <ac:picMk id="13" creationId="{54F126CD-87F3-3286-A1D3-81611A7B1AD3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64"/>
            <ac:picMk id="14" creationId="{931BCAD2-298C-23B4-97F0-EC91A24A51BD}"/>
          </ac:picMkLst>
        </pc:picChg>
        <pc:picChg chg="add del mod ord">
          <ac:chgData name="Sophie Grenfell" userId="f64c2554a3f8cf1f" providerId="LiveId" clId="{7D971307-6470-4E60-9C36-64E221EA8B3F}" dt="2025-04-29T17:00:22.814" v="141"/>
          <ac:picMkLst>
            <pc:docMk/>
            <pc:sldMk cId="0" sldId="264"/>
            <ac:picMk id="19" creationId="{5F82A499-113F-C9CB-435C-495922C722D9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5:03.806" v="238" actId="1076"/>
        <pc:sldMkLst>
          <pc:docMk/>
          <pc:sldMk cId="0" sldId="265"/>
        </pc:sldMkLst>
        <pc:picChg chg="add mod">
          <ac:chgData name="Sophie Grenfell" userId="f64c2554a3f8cf1f" providerId="LiveId" clId="{7D971307-6470-4E60-9C36-64E221EA8B3F}" dt="2025-04-29T18:15:03.806" v="238" actId="1076"/>
          <ac:picMkLst>
            <pc:docMk/>
            <pc:sldMk cId="0" sldId="265"/>
            <ac:picMk id="6" creationId="{78CDED34-AEAD-DA9C-1C72-04C8D6A8F715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65"/>
            <ac:picMk id="19" creationId="{3558D0CE-0BD0-26FB-D267-0278BEFE20E5}"/>
          </ac:picMkLst>
        </pc:picChg>
        <pc:picChg chg="add del mod ord">
          <ac:chgData name="Sophie Grenfell" userId="f64c2554a3f8cf1f" providerId="LiveId" clId="{7D971307-6470-4E60-9C36-64E221EA8B3F}" dt="2025-04-29T17:06:40.955" v="145"/>
          <ac:picMkLst>
            <pc:docMk/>
            <pc:sldMk cId="0" sldId="265"/>
            <ac:picMk id="24" creationId="{F76422CB-5261-C668-AA99-8D38E22B322D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5:13.942" v="239" actId="1076"/>
        <pc:sldMkLst>
          <pc:docMk/>
          <pc:sldMk cId="0" sldId="266"/>
        </pc:sldMkLst>
        <pc:spChg chg="mod">
          <ac:chgData name="Sophie Grenfell" userId="f64c2554a3f8cf1f" providerId="LiveId" clId="{7D971307-6470-4E60-9C36-64E221EA8B3F}" dt="2025-04-29T17:12:42.637" v="172" actId="20577"/>
          <ac:spMkLst>
            <pc:docMk/>
            <pc:sldMk cId="0" sldId="266"/>
            <ac:spMk id="2" creationId="{00000000-0000-0000-0000-000000000000}"/>
          </ac:spMkLst>
        </pc:spChg>
        <pc:picChg chg="add mod">
          <ac:chgData name="Sophie Grenfell" userId="f64c2554a3f8cf1f" providerId="LiveId" clId="{7D971307-6470-4E60-9C36-64E221EA8B3F}" dt="2025-04-29T18:15:13.942" v="239" actId="1076"/>
          <ac:picMkLst>
            <pc:docMk/>
            <pc:sldMk cId="0" sldId="266"/>
            <ac:picMk id="6" creationId="{C36557C4-E508-83C0-366B-9E9B40FFA800}"/>
          </ac:picMkLst>
        </pc:picChg>
        <pc:picChg chg="add del mod">
          <ac:chgData name="Sophie Grenfell" userId="f64c2554a3f8cf1f" providerId="LiveId" clId="{7D971307-6470-4E60-9C36-64E221EA8B3F}" dt="2025-04-29T12:09:06.231" v="24"/>
          <ac:picMkLst>
            <pc:docMk/>
            <pc:sldMk cId="0" sldId="266"/>
            <ac:picMk id="11" creationId="{CD17C5E6-B7D0-0E98-3DC0-E706D13E3F94}"/>
          </ac:picMkLst>
        </pc:picChg>
        <pc:picChg chg="add del mod ord">
          <ac:chgData name="Sophie Grenfell" userId="f64c2554a3f8cf1f" providerId="LiveId" clId="{7D971307-6470-4E60-9C36-64E221EA8B3F}" dt="2025-04-29T17:09:50.682" v="146"/>
          <ac:picMkLst>
            <pc:docMk/>
            <pc:sldMk cId="0" sldId="266"/>
            <ac:picMk id="21" creationId="{3E69FA9B-763E-7B04-D01B-DC70A8082DF0}"/>
          </ac:picMkLst>
        </pc:picChg>
      </pc:sldChg>
      <pc:sldChg chg="addSp modSp mod modTransition">
        <pc:chgData name="Sophie Grenfell" userId="f64c2554a3f8cf1f" providerId="LiveId" clId="{7D971307-6470-4E60-9C36-64E221EA8B3F}" dt="2025-04-29T18:15:27.035" v="240" actId="1076"/>
        <pc:sldMkLst>
          <pc:docMk/>
          <pc:sldMk cId="0" sldId="267"/>
        </pc:sldMkLst>
        <pc:picChg chg="add mod">
          <ac:chgData name="Sophie Grenfell" userId="f64c2554a3f8cf1f" providerId="LiveId" clId="{7D971307-6470-4E60-9C36-64E221EA8B3F}" dt="2025-04-29T18:15:27.035" v="240" actId="1076"/>
          <ac:picMkLst>
            <pc:docMk/>
            <pc:sldMk cId="0" sldId="267"/>
            <ac:picMk id="8" creationId="{2AC75860-F540-BCBD-8D56-ADFAF07B4D8C}"/>
          </ac:picMkLst>
        </pc:picChg>
      </pc:sldChg>
      <pc:sldChg chg="addSp modSp mod modTransition">
        <pc:chgData name="Sophie Grenfell" userId="f64c2554a3f8cf1f" providerId="LiveId" clId="{7D971307-6470-4E60-9C36-64E221EA8B3F}" dt="2025-04-29T18:15:35.296" v="241" actId="1076"/>
        <pc:sldMkLst>
          <pc:docMk/>
          <pc:sldMk cId="0" sldId="268"/>
        </pc:sldMkLst>
        <pc:picChg chg="add mod">
          <ac:chgData name="Sophie Grenfell" userId="f64c2554a3f8cf1f" providerId="LiveId" clId="{7D971307-6470-4E60-9C36-64E221EA8B3F}" dt="2025-04-29T18:15:35.296" v="241" actId="1076"/>
          <ac:picMkLst>
            <pc:docMk/>
            <pc:sldMk cId="0" sldId="268"/>
            <ac:picMk id="8" creationId="{1DA66C5D-BDCD-BD2B-4877-BD3F6B83B567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8:15:43.433" v="242" actId="1076"/>
        <pc:sldMkLst>
          <pc:docMk/>
          <pc:sldMk cId="0" sldId="269"/>
        </pc:sldMkLst>
        <pc:picChg chg="add del mod">
          <ac:chgData name="Sophie Grenfell" userId="f64c2554a3f8cf1f" providerId="LiveId" clId="{7D971307-6470-4E60-9C36-64E221EA8B3F}" dt="2025-04-29T17:16:23.501" v="177"/>
          <ac:picMkLst>
            <pc:docMk/>
            <pc:sldMk cId="0" sldId="269"/>
            <ac:picMk id="8" creationId="{18A2C1DE-ECCE-242B-D9C3-37A80A0A9CEC}"/>
          </ac:picMkLst>
        </pc:picChg>
        <pc:picChg chg="add del mod ord">
          <ac:chgData name="Sophie Grenfell" userId="f64c2554a3f8cf1f" providerId="LiveId" clId="{7D971307-6470-4E60-9C36-64E221EA8B3F}" dt="2025-04-29T17:17:25.931" v="178"/>
          <ac:picMkLst>
            <pc:docMk/>
            <pc:sldMk cId="0" sldId="269"/>
            <ac:picMk id="17" creationId="{4B0553AF-514C-4840-8275-862CA6FBAC05}"/>
          </ac:picMkLst>
        </pc:picChg>
        <pc:picChg chg="add mod">
          <ac:chgData name="Sophie Grenfell" userId="f64c2554a3f8cf1f" providerId="LiveId" clId="{7D971307-6470-4E60-9C36-64E221EA8B3F}" dt="2025-04-29T18:15:43.433" v="242" actId="1076"/>
          <ac:picMkLst>
            <pc:docMk/>
            <pc:sldMk cId="0" sldId="269"/>
            <ac:picMk id="18" creationId="{2B638294-37E5-0E8F-B1B8-C6637635607A}"/>
          </ac:picMkLst>
        </pc:picChg>
      </pc:sldChg>
      <pc:sldChg chg="addSp delSp modSp mod modTransition modAnim">
        <pc:chgData name="Sophie Grenfell" userId="f64c2554a3f8cf1f" providerId="LiveId" clId="{7D971307-6470-4E60-9C36-64E221EA8B3F}" dt="2025-04-29T19:04:32.455" v="329" actId="207"/>
        <pc:sldMkLst>
          <pc:docMk/>
          <pc:sldMk cId="0" sldId="270"/>
        </pc:sldMkLst>
        <pc:spChg chg="mod">
          <ac:chgData name="Sophie Grenfell" userId="f64c2554a3f8cf1f" providerId="LiveId" clId="{7D971307-6470-4E60-9C36-64E221EA8B3F}" dt="2025-04-29T19:02:12.112" v="304" actId="1076"/>
          <ac:spMkLst>
            <pc:docMk/>
            <pc:sldMk cId="0" sldId="270"/>
            <ac:spMk id="2" creationId="{00000000-0000-0000-0000-000000000000}"/>
          </ac:spMkLst>
        </pc:spChg>
        <pc:spChg chg="mod">
          <ac:chgData name="Sophie Grenfell" userId="f64c2554a3f8cf1f" providerId="LiveId" clId="{7D971307-6470-4E60-9C36-64E221EA8B3F}" dt="2025-04-29T19:04:32.455" v="329" actId="207"/>
          <ac:spMkLst>
            <pc:docMk/>
            <pc:sldMk cId="0" sldId="270"/>
            <ac:spMk id="3" creationId="{00000000-0000-0000-0000-000000000000}"/>
          </ac:spMkLst>
        </pc:spChg>
        <pc:picChg chg="add del mod">
          <ac:chgData name="Sophie Grenfell" userId="f64c2554a3f8cf1f" providerId="LiveId" clId="{7D971307-6470-4E60-9C36-64E221EA8B3F}" dt="2025-04-29T17:17:53.372" v="181"/>
          <ac:picMkLst>
            <pc:docMk/>
            <pc:sldMk cId="0" sldId="270"/>
            <ac:picMk id="6" creationId="{6C794CC1-3E53-579C-6EEC-515E769852FF}"/>
          </ac:picMkLst>
        </pc:picChg>
        <pc:picChg chg="add del mod ord">
          <ac:chgData name="Sophie Grenfell" userId="f64c2554a3f8cf1f" providerId="LiveId" clId="{7D971307-6470-4E60-9C36-64E221EA8B3F}" dt="2025-04-29T17:18:18.168" v="182"/>
          <ac:picMkLst>
            <pc:docMk/>
            <pc:sldMk cId="0" sldId="270"/>
            <ac:picMk id="9" creationId="{3A740C39-5057-5B2A-E9E1-04C54B28334F}"/>
          </ac:picMkLst>
        </pc:picChg>
        <pc:picChg chg="add mod">
          <ac:chgData name="Sophie Grenfell" userId="f64c2554a3f8cf1f" providerId="LiveId" clId="{7D971307-6470-4E60-9C36-64E221EA8B3F}" dt="2025-04-29T19:01:44.680" v="300" actId="1076"/>
          <ac:picMkLst>
            <pc:docMk/>
            <pc:sldMk cId="0" sldId="270"/>
            <ac:picMk id="10" creationId="{C39EF801-477F-11E6-B79C-D61501185829}"/>
          </ac:picMkLst>
        </pc:picChg>
      </pc:sldChg>
      <pc:sldChg chg="modSp new mod ord modTransition">
        <pc:chgData name="Sophie Grenfell" userId="f64c2554a3f8cf1f" providerId="LiveId" clId="{7D971307-6470-4E60-9C36-64E221EA8B3F}" dt="2025-04-29T19:36:35.746" v="718"/>
        <pc:sldMkLst>
          <pc:docMk/>
          <pc:sldMk cId="789837749" sldId="271"/>
        </pc:sldMkLst>
        <pc:spChg chg="mod">
          <ac:chgData name="Sophie Grenfell" userId="f64c2554a3f8cf1f" providerId="LiveId" clId="{7D971307-6470-4E60-9C36-64E221EA8B3F}" dt="2025-04-29T19:32:04.634" v="700" actId="27636"/>
          <ac:spMkLst>
            <pc:docMk/>
            <pc:sldMk cId="789837749" sldId="271"/>
            <ac:spMk id="2" creationId="{F056EFD2-FCCD-2B89-BAFC-16074B1EA4E9}"/>
          </ac:spMkLst>
        </pc:spChg>
        <pc:spChg chg="mod">
          <ac:chgData name="Sophie Grenfell" userId="f64c2554a3f8cf1f" providerId="LiveId" clId="{7D971307-6470-4E60-9C36-64E221EA8B3F}" dt="2025-04-29T19:33:08.625" v="713" actId="20577"/>
          <ac:spMkLst>
            <pc:docMk/>
            <pc:sldMk cId="789837749" sldId="271"/>
            <ac:spMk id="3" creationId="{F93EF86B-8FD5-BDAA-EFD9-5882F1DA83FC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>
                <a:solidFill>
                  <a:schemeClr val="tx1"/>
                </a:solidFill>
              </a:rPr>
              <a:t>Correlation</a:t>
            </a:r>
            <a:r>
              <a:rPr lang="en-US" b="1" baseline="0">
                <a:solidFill>
                  <a:schemeClr val="tx1"/>
                </a:solidFill>
              </a:rPr>
              <a:t> Strengths Between Main Test Comparisons</a:t>
            </a:r>
            <a:endParaRPr lang="en-US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Pearson r</c:v>
                </c:pt>
              </c:strCache>
            </c:strRef>
          </c:tx>
          <c:spPr>
            <a:gradFill flip="none" rotWithShape="1">
              <a:gsLst>
                <a:gs pos="0">
                  <a:schemeClr val="tx2">
                    <a:lumMod val="50000"/>
                    <a:lumOff val="50000"/>
                    <a:tint val="66000"/>
                    <a:satMod val="160000"/>
                  </a:schemeClr>
                </a:gs>
                <a:gs pos="50000">
                  <a:schemeClr val="tx2">
                    <a:lumMod val="50000"/>
                    <a:lumOff val="50000"/>
                    <a:tint val="44500"/>
                    <a:satMod val="160000"/>
                  </a:schemeClr>
                </a:gs>
                <a:gs pos="100000">
                  <a:schemeClr val="tx2">
                    <a:lumMod val="50000"/>
                    <a:lumOff val="50000"/>
                    <a:tint val="23500"/>
                    <a:satMod val="160000"/>
                  </a:schemeClr>
                </a:gs>
              </a:gsLst>
              <a:lin ang="10800000" scaled="1"/>
              <a:tileRect/>
            </a:gra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C2 Leg stroke  vs C2 Full SR</c:v>
                </c:pt>
                <c:pt idx="1">
                  <c:v>C2 Arm Power vs C2 Full SR</c:v>
                </c:pt>
                <c:pt idx="2">
                  <c:v>C2 Leg Power vs C2 Full Power</c:v>
                </c:pt>
                <c:pt idx="3">
                  <c:v>Row Power vs C2 Full Power</c:v>
                </c:pt>
                <c:pt idx="4">
                  <c:v>Leg Press vs C2 Full Power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0.79600000000000004</c:v>
                </c:pt>
                <c:pt idx="1">
                  <c:v>0.67700000000000005</c:v>
                </c:pt>
                <c:pt idx="2">
                  <c:v>0.68200000000000005</c:v>
                </c:pt>
                <c:pt idx="3">
                  <c:v>0.77800000000000002</c:v>
                </c:pt>
                <c:pt idx="4">
                  <c:v>0.73499999999999999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E56-4E8B-8E5D-65CB1F967D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4"/>
        <c:axId val="1853090703"/>
        <c:axId val="1853106543"/>
      </c:barChart>
      <c:catAx>
        <c:axId val="1853090703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+mn-cs"/>
                  </a:defRPr>
                </a:pPr>
                <a:r>
                  <a:rPr lang="en-GB" sz="1100" b="1" baseline="0">
                    <a:solidFill>
                      <a:schemeClr val="tx1"/>
                    </a:solidFill>
                    <a:latin typeface="Times New Roman" panose="02020603050405020304" pitchFamily="18" charset="0"/>
                  </a:rPr>
                  <a:t>Test pair</a:t>
                </a:r>
              </a:p>
            </c:rich>
          </c:tx>
          <c:layout>
            <c:manualLayout>
              <c:xMode val="edge"/>
              <c:yMode val="edge"/>
              <c:x val="2.7777777777777776E-2"/>
              <c:y val="0.4231638232720910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53106543"/>
        <c:crosses val="autoZero"/>
        <c:auto val="1"/>
        <c:lblAlgn val="ctr"/>
        <c:lblOffset val="100"/>
        <c:noMultiLvlLbl val="0"/>
      </c:catAx>
      <c:valAx>
        <c:axId val="185310654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+mn-cs"/>
                  </a:defRPr>
                </a:pPr>
                <a:r>
                  <a:rPr lang="en-GB" sz="1100" b="1" baseline="0">
                    <a:solidFill>
                      <a:schemeClr val="tx1"/>
                    </a:solidFill>
                    <a:latin typeface="Times New Roman" panose="02020603050405020304" pitchFamily="18" charset="0"/>
                  </a:rPr>
                  <a:t>Pearson's 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5309070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15B66-B284-49F7-B60C-465B9BD76C92}" type="datetimeFigureOut">
              <a:rPr lang="en-GB" smtClean="0"/>
              <a:t>29/04/2025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094010-9373-4490-85BE-6D788CBB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647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094010-9373-4490-85BE-6D788CBBEC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26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094010-9373-4490-85BE-6D788CBBEC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217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094010-9373-4490-85BE-6D788CBBEC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572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" TargetMode="External"/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7461391.2023.2230937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2165/11588540-000000000-00000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doi.org/10.1080/02640414.2021.1954349" TargetMode="External"/><Relationship Id="rId11" Type="http://schemas.openxmlformats.org/officeDocument/2006/relationships/hyperlink" Target="https://doi.org/10.2165/00007256-200434120-00003" TargetMode="External"/><Relationship Id="rId5" Type="http://schemas.openxmlformats.org/officeDocument/2006/relationships/hyperlink" Target="https://doi.org/10.1080/14763141.2022.2135457" TargetMode="External"/><Relationship Id="rId10" Type="http://schemas.openxmlformats.org/officeDocument/2006/relationships/hyperlink" Target="https://doi.org/10.3389/fpsyg.2017.00075" TargetMode="External"/><Relationship Id="rId4" Type="http://schemas.openxmlformats.org/officeDocument/2006/relationships/hyperlink" Target="https://doi.org/10.3390/bioengineering10070774" TargetMode="External"/><Relationship Id="rId9" Type="http://schemas.openxmlformats.org/officeDocument/2006/relationships/hyperlink" Target="https://doi.org/10.1080/24748668.2019.16510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6EFD2-FCCD-2B89-BAFC-16074B1EA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/>
              <a:t>Acknowledgement of the use of AI in this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EF86B-8FD5-BDAA-EFD9-5882F1DA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07771"/>
            <a:ext cx="8229600" cy="3701143"/>
          </a:xfrm>
        </p:spPr>
        <p:txBody>
          <a:bodyPr>
            <a:normAutofit/>
          </a:bodyPr>
          <a:lstStyle/>
          <a:p>
            <a:r>
              <a:rPr lang="en-GB" sz="1800" dirty="0"/>
              <a:t>I acknowledge the use of </a:t>
            </a:r>
            <a:r>
              <a:rPr lang="en-GB" sz="1800" dirty="0" err="1"/>
              <a:t>Chatgpt</a:t>
            </a:r>
            <a:r>
              <a:rPr lang="en-GB" sz="1800" dirty="0"/>
              <a:t> (</a:t>
            </a:r>
            <a:r>
              <a:rPr lang="en-GB" sz="1800" dirty="0">
                <a:hlinkClick r:id="rId2" tooltip="https://chatgp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https://chatgpt.com/</a:t>
            </a:r>
            <a:r>
              <a:rPr lang="en-GB" sz="1800" dirty="0"/>
              <a:t>) on 22 April 2024 to ask about creating PowerPoint presentations, using the prompt: 1. How do I create a PowerPoint presentation step by step? 2. How do I create a voiceover for a PowerPoint presentation step by step?</a:t>
            </a:r>
          </a:p>
          <a:p>
            <a:endParaRPr lang="en-GB" sz="1800" dirty="0"/>
          </a:p>
          <a:p>
            <a:r>
              <a:rPr lang="en-GB" sz="1800" dirty="0"/>
              <a:t>I acknowledge the use of Grammarly (</a:t>
            </a:r>
            <a:r>
              <a:rPr lang="en-GB" sz="1800" dirty="0">
                <a:hlinkClick r:id="rId3" tooltip="https://www.grammarly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https://www.grammarly.com/</a:t>
            </a:r>
            <a:r>
              <a:rPr lang="en-GB" sz="1800" dirty="0"/>
              <a:t>) on 27 April 2024 to check my script for readability, grammar and syntax</a:t>
            </a:r>
            <a:r>
              <a:rPr lang="en-GB" sz="2100" i="1" dirty="0"/>
              <a:t>. </a:t>
            </a:r>
            <a:br>
              <a:rPr lang="en-GB" sz="2100" dirty="0"/>
            </a:br>
            <a:br>
              <a:rPr lang="en-GB" sz="2100" dirty="0"/>
            </a:br>
            <a:r>
              <a:rPr lang="en-GB" sz="1800" dirty="0"/>
              <a:t>I confirm that I have not presented any AI-generated text as my own work. I confirm I have copies of my drafts, notes, and other resources I used before and after the use of AI tools, which I may be asked to provide as evidence.</a:t>
            </a:r>
          </a:p>
        </p:txBody>
      </p:sp>
    </p:spTree>
    <p:extLst>
      <p:ext uri="{BB962C8B-B14F-4D97-AF65-F5344CB8AC3E}">
        <p14:creationId xmlns:p14="http://schemas.microsoft.com/office/powerpoint/2010/main" val="78983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50" advClick="0" advTm="80">
        <p:fade/>
      </p:transition>
    </mc:Choice>
    <mc:Fallback xmlns="">
      <p:transition advClick="0" advTm="8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oars in the water&#10;&#10;AI-generated content may be incorrect.">
            <a:extLst>
              <a:ext uri="{FF2B5EF4-FFF2-40B4-BE49-F238E27FC236}">
                <a16:creationId xmlns:a16="http://schemas.microsoft.com/office/drawing/2014/main" id="{FECE29CD-90D0-8CC4-4A8A-611CD135045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7" y="21772"/>
            <a:ext cx="72522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0050" y="14104"/>
            <a:ext cx="2584324" cy="3692028"/>
          </a:xfrm>
          <a:noFill/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100" dirty="0"/>
              <a:t>A Biomechanical Analysis of Leg and Arm Power Contributions to Rowing Performance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51551" y="3720236"/>
            <a:ext cx="2584324" cy="1485319"/>
          </a:xfrm>
          <a:noFill/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700" dirty="0"/>
              <a:t>With potential application to fixed seat rowing</a:t>
            </a:r>
          </a:p>
          <a:p>
            <a:pPr algn="l">
              <a:lnSpc>
                <a:spcPct val="90000"/>
              </a:lnSpc>
            </a:pPr>
            <a:endParaRPr lang="en-GB" sz="27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3308586-D6A4-098B-6332-21F2DEF6C526}"/>
              </a:ext>
            </a:extLst>
          </p:cNvPr>
          <p:cNvSpPr txBox="1">
            <a:spLocks/>
          </p:cNvSpPr>
          <p:nvPr/>
        </p:nvSpPr>
        <p:spPr>
          <a:xfrm>
            <a:off x="5960050" y="5618772"/>
            <a:ext cx="2939143" cy="12533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1600" dirty="0"/>
              <a:t>Sophie Grenfell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2317557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dirty="0"/>
              <a:t>Module: BMST5001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E583601-ECE4-878E-C3C7-650C3E589645}"/>
              </a:ext>
            </a:extLst>
          </p:cNvPr>
          <p:cNvSpPr txBox="1">
            <a:spLocks/>
          </p:cNvSpPr>
          <p:nvPr/>
        </p:nvSpPr>
        <p:spPr>
          <a:xfrm>
            <a:off x="561706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/>
              <a:t>Image: Sophie Grenfell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25C101C-D4D8-0BB8-23AB-9AEC84D2A2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-471243" y="5085853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5482">
        <p:fade/>
      </p:transition>
    </mc:Choice>
    <mc:Fallback xmlns="">
      <p:transition spd="med" advTm="354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rowing a boat&#10;&#10;AI-generated content may be incorrect.">
            <a:extLst>
              <a:ext uri="{FF2B5EF4-FFF2-40B4-BE49-F238E27FC236}">
                <a16:creationId xmlns:a16="http://schemas.microsoft.com/office/drawing/2014/main" id="{1DF5E996-6F56-36FF-0F28-46C7D9BABCEE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4456958"/>
            <a:ext cx="2476490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4009" y="4087191"/>
            <a:ext cx="5619236" cy="2476896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0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Study examined leg and arm power contributions in rowing.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Compared Keiser machine tests with Concept2 rowing outputs.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Focused on relevance to fixed seat rowing formats.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Found strong off-machine to rowing performance correlations.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Recommended for crew selection and training insights.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ED8BAA-EE7F-F97C-0EE7-12FE340C5285}"/>
              </a:ext>
            </a:extLst>
          </p:cNvPr>
          <p:cNvSpPr txBox="1">
            <a:spLocks/>
          </p:cNvSpPr>
          <p:nvPr/>
        </p:nvSpPr>
        <p:spPr>
          <a:xfrm>
            <a:off x="144250" y="6510783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B20AB0DD-4D98-BCC6-D956-E94CCCD11B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-27325" y="4969045"/>
            <a:ext cx="2057400" cy="1888955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8576">
        <p:fade/>
      </p:transition>
    </mc:Choice>
    <mc:Fallback xmlns="">
      <p:transition spd="med" advTm="685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on a rowing machine&#10;&#10;AI-generated content may be incorrect.">
            <a:extLst>
              <a:ext uri="{FF2B5EF4-FFF2-40B4-BE49-F238E27FC236}">
                <a16:creationId xmlns:a16="http://schemas.microsoft.com/office/drawing/2014/main" id="{0D3CE8EE-5F29-EB87-0EFE-D210F78D749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847" y="4445264"/>
            <a:ext cx="2716639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Research </a:t>
            </a:r>
            <a:r>
              <a:rPr lang="en-GB" sz="3100">
                <a:solidFill>
                  <a:schemeClr val="tx2"/>
                </a:solidFill>
              </a:rPr>
              <a:t>Aim </a:t>
            </a:r>
            <a:endParaRPr lang="en-GB" sz="31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8743" y="3951515"/>
            <a:ext cx="5405410" cy="273231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2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Aim: Evaluate contributions of leg and arm power to stroke.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Question: Can off-machine tests predict rowing performance?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Applies to indoor and fixed seat rowing like Celtic Longboats.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5F1E3E-2C99-6723-FD4E-3185F85875A3}"/>
              </a:ext>
            </a:extLst>
          </p:cNvPr>
          <p:cNvSpPr txBox="1">
            <a:spLocks/>
          </p:cNvSpPr>
          <p:nvPr/>
        </p:nvSpPr>
        <p:spPr>
          <a:xfrm>
            <a:off x="104506" y="6538582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4ACBE81-CAEC-3795-3F38-7ED4E916AB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228" y="4969044"/>
            <a:ext cx="1891562" cy="1860031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927">
        <p:fade/>
      </p:transition>
    </mc:Choice>
    <mc:Fallback xmlns="">
      <p:transition spd="med" advTm="4092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486" y="3599126"/>
            <a:ext cx="3320143" cy="1143000"/>
          </a:xfrm>
        </p:spPr>
        <p:txBody>
          <a:bodyPr>
            <a:normAutofit/>
          </a:bodyPr>
          <a:lstStyle/>
          <a:p>
            <a:r>
              <a:rPr sz="3100" dirty="0">
                <a:solidFill>
                  <a:schemeClr val="tx2"/>
                </a:solidFill>
              </a:rPr>
              <a:t>Background &amp; 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3028" y="2728269"/>
            <a:ext cx="4811485" cy="3541902"/>
          </a:xfrm>
        </p:spPr>
        <p:txBody>
          <a:bodyPr>
            <a:normAutofit/>
          </a:bodyPr>
          <a:lstStyle/>
          <a:p>
            <a:endParaRPr dirty="0"/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Rowing stroke phases: leg drive, trunk hinge, arm pull.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Legs contribute ~60–70% of power (Soper &amp; Hume, 2004).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Fixed seat: limited leg drive, more upper body reliance (Agius et al., 2023).</a:t>
            </a:r>
          </a:p>
        </p:txBody>
      </p:sp>
      <p:pic>
        <p:nvPicPr>
          <p:cNvPr id="5" name="Picture 4" descr="A group of people using rowing machines&#10;&#10;AI-generated content may be incorrect.">
            <a:extLst>
              <a:ext uri="{FF2B5EF4-FFF2-40B4-BE49-F238E27FC236}">
                <a16:creationId xmlns:a16="http://schemas.microsoft.com/office/drawing/2014/main" id="{ED75804B-0D33-FA5F-E979-A9005A3031C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26" y="243551"/>
            <a:ext cx="2902160" cy="2303706"/>
          </a:xfrm>
          <a:prstGeom prst="rect">
            <a:avLst/>
          </a:prstGeom>
        </p:spPr>
      </p:pic>
      <p:pic>
        <p:nvPicPr>
          <p:cNvPr id="7" name="Picture 6" descr="A group of people on rowing machines&#10;&#10;AI-generated content may be incorrect.">
            <a:extLst>
              <a:ext uri="{FF2B5EF4-FFF2-40B4-BE49-F238E27FC236}">
                <a16:creationId xmlns:a16="http://schemas.microsoft.com/office/drawing/2014/main" id="{2FD0D1E2-F49E-9CC1-000A-DD77D9CBAF70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0274" y="232963"/>
            <a:ext cx="2923452" cy="2314293"/>
          </a:xfrm>
          <a:prstGeom prst="rect">
            <a:avLst/>
          </a:prstGeom>
        </p:spPr>
      </p:pic>
      <p:pic>
        <p:nvPicPr>
          <p:cNvPr id="9" name="Picture 8" descr="A group of women on rowing machines&#10;&#10;AI-generated content may be incorrect.">
            <a:extLst>
              <a:ext uri="{FF2B5EF4-FFF2-40B4-BE49-F238E27FC236}">
                <a16:creationId xmlns:a16="http://schemas.microsoft.com/office/drawing/2014/main" id="{BE8F42C3-C994-00E8-2EA9-AC5580F86999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9822" y="232964"/>
            <a:ext cx="2923452" cy="2325516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E727B39-BC1C-CFFE-72AF-C323570E0546}"/>
              </a:ext>
            </a:extLst>
          </p:cNvPr>
          <p:cNvSpPr txBox="1">
            <a:spLocks/>
          </p:cNvSpPr>
          <p:nvPr/>
        </p:nvSpPr>
        <p:spPr>
          <a:xfrm>
            <a:off x="130726" y="6515593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F651F2D-6865-C860-8F0E-F40B721622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0" y="48006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346">
        <p:fade/>
      </p:transition>
    </mc:Choice>
    <mc:Fallback xmlns="">
      <p:transition spd="med" advTm="773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rowing a boat&#10;&#10;AI-generated content may be incorrect.">
            <a:extLst>
              <a:ext uri="{FF2B5EF4-FFF2-40B4-BE49-F238E27FC236}">
                <a16:creationId xmlns:a16="http://schemas.microsoft.com/office/drawing/2014/main" id="{F815ECD0-40CF-7D04-C5A3-CA71DA25304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047" y="438929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9743" y="3962400"/>
            <a:ext cx="4948210" cy="257991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2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Coordination crucial for stroke efficiency (Gorman et al., 2021).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Stroke rate and timing impact output (</a:t>
            </a:r>
            <a:r>
              <a:rPr lang="en-GB" sz="1800" dirty="0" err="1">
                <a:solidFill>
                  <a:schemeClr val="tx2"/>
                </a:solidFill>
              </a:rPr>
              <a:t>Ettema</a:t>
            </a:r>
            <a:r>
              <a:rPr lang="en-GB" sz="1800" dirty="0">
                <a:solidFill>
                  <a:schemeClr val="tx2"/>
                </a:solidFill>
              </a:rPr>
              <a:t> et al., 2022).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Seat roles: bow = balance, mid = power (Seifert et al., 2017; Mattes &amp; Wolff, 2019).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06932A-76B3-7CD7-2A22-8E203A65D41E}"/>
              </a:ext>
            </a:extLst>
          </p:cNvPr>
          <p:cNvSpPr txBox="1">
            <a:spLocks/>
          </p:cNvSpPr>
          <p:nvPr/>
        </p:nvSpPr>
        <p:spPr>
          <a:xfrm>
            <a:off x="126277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3699334-75C6-63A6-16B7-0CF1C72333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27325" y="4821141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5836">
        <p:fade/>
      </p:transition>
    </mc:Choice>
    <mc:Fallback xmlns="">
      <p:transition spd="med" advTm="558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100" dirty="0">
                <a:solidFill>
                  <a:schemeClr val="tx2"/>
                </a:solidFill>
              </a:rP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242457"/>
          </a:xfrm>
        </p:spPr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Participants: 16 students.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Tests: Keiser leg press, seated row, C2 full stroke, leg-only, arm-only.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Data: Watts and stroke rate.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Analysis: Pearson correlation.</a:t>
            </a:r>
          </a:p>
        </p:txBody>
      </p:sp>
      <p:pic>
        <p:nvPicPr>
          <p:cNvPr id="11" name="Picture 10" descr="A black exercise machine with a white background&#10;&#10;AI-generated content may be incorrect.">
            <a:extLst>
              <a:ext uri="{FF2B5EF4-FFF2-40B4-BE49-F238E27FC236}">
                <a16:creationId xmlns:a16="http://schemas.microsoft.com/office/drawing/2014/main" id="{6799EBC6-F926-B39D-67C1-767E9EEC66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358" y="4025219"/>
            <a:ext cx="3357241" cy="1601145"/>
          </a:xfrm>
          <a:prstGeom prst="rect">
            <a:avLst/>
          </a:prstGeom>
        </p:spPr>
      </p:pic>
      <p:pic>
        <p:nvPicPr>
          <p:cNvPr id="13" name="Picture 12" descr="A person in a silver body suit on a red and black exercise machine&#10;&#10;AI-generated content may be incorrect.">
            <a:extLst>
              <a:ext uri="{FF2B5EF4-FFF2-40B4-BE49-F238E27FC236}">
                <a16:creationId xmlns:a16="http://schemas.microsoft.com/office/drawing/2014/main" id="{8ABE80C8-AE9D-FC2D-89E3-85E787258DC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715" y="3842656"/>
            <a:ext cx="2242457" cy="2242457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91DDFE0-ABAB-FB52-F8A7-63478704BBD6}"/>
              </a:ext>
            </a:extLst>
          </p:cNvPr>
          <p:cNvSpPr txBox="1">
            <a:spLocks/>
          </p:cNvSpPr>
          <p:nvPr/>
        </p:nvSpPr>
        <p:spPr>
          <a:xfrm>
            <a:off x="376558" y="6444493"/>
            <a:ext cx="8229600" cy="2777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Image source: Keiser/Concept2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766A6C57-3132-CDF7-6620-C70A142E5A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1882">
        <p:fade/>
      </p:transition>
    </mc:Choice>
    <mc:Fallback xmlns="">
      <p:transition spd="med" advTm="718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100" dirty="0">
                <a:solidFill>
                  <a:schemeClr val="tx2"/>
                </a:solidFill>
              </a:rPr>
              <a:t>Key Findings - Correlation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47525"/>
            <a:ext cx="8229600" cy="1706562"/>
          </a:xfrm>
        </p:spPr>
        <p:txBody>
          <a:bodyPr/>
          <a:lstStyle/>
          <a:p>
            <a:pPr marL="0" indent="0">
              <a:buNone/>
            </a:pPr>
            <a:endParaRPr dirty="0"/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Keiser Row vs. C2 Full Stroke: r = .778.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Keiser Leg vs. C2 Leg-Only: r = .177.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C2 Leg SR vs. Full SR: r = .796 (strong).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DC17DA3-16F3-1DED-8E00-93D795BA8A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195878"/>
              </p:ext>
            </p:extLst>
          </p:nvPr>
        </p:nvGraphicFramePr>
        <p:xfrm>
          <a:off x="457201" y="2939144"/>
          <a:ext cx="7892142" cy="34809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51567">
                  <a:extLst>
                    <a:ext uri="{9D8B030D-6E8A-4147-A177-3AD203B41FA5}">
                      <a16:colId xmlns:a16="http://schemas.microsoft.com/office/drawing/2014/main" val="748790846"/>
                    </a:ext>
                  </a:extLst>
                </a:gridCol>
                <a:gridCol w="1102132">
                  <a:extLst>
                    <a:ext uri="{9D8B030D-6E8A-4147-A177-3AD203B41FA5}">
                      <a16:colId xmlns:a16="http://schemas.microsoft.com/office/drawing/2014/main" val="1825544099"/>
                    </a:ext>
                  </a:extLst>
                </a:gridCol>
                <a:gridCol w="1102132">
                  <a:extLst>
                    <a:ext uri="{9D8B030D-6E8A-4147-A177-3AD203B41FA5}">
                      <a16:colId xmlns:a16="http://schemas.microsoft.com/office/drawing/2014/main" val="824502927"/>
                    </a:ext>
                  </a:extLst>
                </a:gridCol>
                <a:gridCol w="1836311">
                  <a:extLst>
                    <a:ext uri="{9D8B030D-6E8A-4147-A177-3AD203B41FA5}">
                      <a16:colId xmlns:a16="http://schemas.microsoft.com/office/drawing/2014/main" val="2086687510"/>
                    </a:ext>
                  </a:extLst>
                </a:gridCol>
              </a:tblGrid>
              <a:tr h="509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Test Comparison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Pearson 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p-value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Strength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36224156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Leg Press vs C2 Full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 dirty="0">
                          <a:effectLst/>
                        </a:rPr>
                        <a:t>0.735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.001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Strong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1908218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Row Power vs C2 Full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0.778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&lt;.001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Strong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415534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C2 Leg Power vs C2 Full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0.682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.004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Strong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4355450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C2 Arm Power vs C2 Full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0.677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.004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Strong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30872188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C2 Leg SR vs C2 Full SR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0.796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&lt;.001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Very Strong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3297160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Keiser Row vs C2 Arm-Only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0.275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.303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Moderate correlation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0448345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Keiser Leg Press vs C2 Leg-Only Power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 dirty="0">
                          <a:effectLst/>
                        </a:rPr>
                        <a:t>0.177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.511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000" dirty="0">
                          <a:effectLst/>
                        </a:rPr>
                        <a:t>Weak correlation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6009445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51049BF-3D36-7A62-FFB3-A58A70CB40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243790" y="4781775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1351">
        <p:fade/>
      </p:transition>
    </mc:Choice>
    <mc:Fallback xmlns="">
      <p:transition spd="med" advTm="813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100" dirty="0">
                <a:solidFill>
                  <a:schemeClr val="tx2"/>
                </a:solidFill>
              </a:rPr>
              <a:t>Key Findings - Bar </a:t>
            </a:r>
            <a:r>
              <a:rPr lang="en-GB" sz="3100" dirty="0">
                <a:solidFill>
                  <a:schemeClr val="tx2"/>
                </a:solidFill>
              </a:rPr>
              <a:t>Graph</a:t>
            </a:r>
            <a:endParaRPr sz="31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77231"/>
            <a:ext cx="8229600" cy="1408770"/>
          </a:xfrm>
        </p:spPr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Graph of key test correlations.</a:t>
            </a:r>
          </a:p>
          <a:p>
            <a:pPr>
              <a:defRPr sz="1800"/>
            </a:pPr>
            <a:r>
              <a:rPr dirty="0">
                <a:solidFill>
                  <a:schemeClr val="tx2"/>
                </a:solidFill>
              </a:rPr>
              <a:t>Highlights top predictors of rowing performance.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76428FE3-31FC-B634-0E46-22BCAFBA58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2945973"/>
              </p:ext>
            </p:extLst>
          </p:nvPr>
        </p:nvGraphicFramePr>
        <p:xfrm>
          <a:off x="979714" y="2286001"/>
          <a:ext cx="6868886" cy="42973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9A29239-B983-459B-350D-B6E9DB805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342414" y="48006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8483">
        <p:fade/>
      </p:transition>
    </mc:Choice>
    <mc:Fallback xmlns="">
      <p:transition spd="med" advTm="1284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uple of women working out on rowing machines&#10;&#10;AI-generated content may be incorrect.">
            <a:extLst>
              <a:ext uri="{FF2B5EF4-FFF2-40B4-BE49-F238E27FC236}">
                <a16:creationId xmlns:a16="http://schemas.microsoft.com/office/drawing/2014/main" id="{EEA9567F-87D4-58DB-B5D4-475AD39D197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732" y="4404182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Stroke Rate Insights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8945" y="3836548"/>
            <a:ext cx="4379713" cy="22649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Leg-only SR and full stroke SR: strong correlation (r = .796).</a:t>
            </a: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Arm-only SR: weak, not significant.</a:t>
            </a: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SR reflects technique consistency.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E40CF9-B9EE-6800-6B24-D7FCC4E88658}"/>
              </a:ext>
            </a:extLst>
          </p:cNvPr>
          <p:cNvSpPr txBox="1">
            <a:spLocks/>
          </p:cNvSpPr>
          <p:nvPr/>
        </p:nvSpPr>
        <p:spPr>
          <a:xfrm>
            <a:off x="200732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8CDED34-AEAD-DA9C-1C72-04C8D6A8F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289125" y="5012503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8048">
        <p:fade/>
      </p:transition>
    </mc:Choice>
    <mc:Fallback xmlns="">
      <p:transition spd="med" advTm="680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rowing a boat&#10;&#10;AI-generated content may be incorrect.">
            <a:extLst>
              <a:ext uri="{FF2B5EF4-FFF2-40B4-BE49-F238E27FC236}">
                <a16:creationId xmlns:a16="http://schemas.microsoft.com/office/drawing/2014/main" id="{05F55CC0-0DD9-3CB5-80FC-42EA0D2C306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4292884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Discussion – 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7770" y="3502924"/>
            <a:ext cx="4824486" cy="27976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Keiser tests predict full stroke, not segments alone.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Important for evaluating stroke performance.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Supports training decisions.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F9EC0C-215A-7DF3-7C2B-358681D07031}"/>
              </a:ext>
            </a:extLst>
          </p:cNvPr>
          <p:cNvSpPr txBox="1">
            <a:spLocks/>
          </p:cNvSpPr>
          <p:nvPr/>
        </p:nvSpPr>
        <p:spPr>
          <a:xfrm>
            <a:off x="322221" y="6526479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36557C4-E508-83C0-366B-9E9B40FFA8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174212" y="5102707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9349">
        <p:fade/>
      </p:transition>
    </mc:Choice>
    <mc:Fallback xmlns="">
      <p:transition spd="med" advTm="593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rowing a boat&#10;&#10;AI-generated content may be incorrect.">
            <a:extLst>
              <a:ext uri="{FF2B5EF4-FFF2-40B4-BE49-F238E27FC236}">
                <a16:creationId xmlns:a16="http://schemas.microsoft.com/office/drawing/2014/main" id="{B28251C0-6918-B1BC-C6EE-F778875DC1B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4422763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Discussion - Fixed Seat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8692" y="3755580"/>
            <a:ext cx="5072743" cy="2939133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  <a:defRPr sz="1800"/>
            </a:pPr>
            <a:endParaRPr lang="en-GB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Upper-body testing is critical in fixed seat formats.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Leg drive restriction in fixed seat rowing, reinforces the need for upper body testing (Lawton et al., 2011; Ledergerber et al., 2023)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Trunk/arm </a:t>
            </a:r>
            <a:r>
              <a:rPr lang="en-GB" sz="1800">
                <a:solidFill>
                  <a:schemeClr val="tx2"/>
                </a:solidFill>
              </a:rPr>
              <a:t>control emphasised </a:t>
            </a:r>
            <a:r>
              <a:rPr lang="en-GB" sz="1800" dirty="0">
                <a:solidFill>
                  <a:schemeClr val="tx2"/>
                </a:solidFill>
              </a:rPr>
              <a:t>(Agius et al., 2023).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Crew roles vary by seat (Seifert et al., 2017).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7CE9DBC-A75E-4B67-1ED0-AD360CAB811D}"/>
              </a:ext>
            </a:extLst>
          </p:cNvPr>
          <p:cNvSpPr txBox="1">
            <a:spLocks/>
          </p:cNvSpPr>
          <p:nvPr/>
        </p:nvSpPr>
        <p:spPr>
          <a:xfrm>
            <a:off x="152565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AC75860-F540-BCBD-8D56-ADFAF07B4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98054" y="5096009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1909">
        <p:fade/>
      </p:transition>
    </mc:Choice>
    <mc:Fallback xmlns="">
      <p:transition spd="med" advTm="719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and person in a boat&#10;&#10;AI-generated content may be incorrect.">
            <a:extLst>
              <a:ext uri="{FF2B5EF4-FFF2-40B4-BE49-F238E27FC236}">
                <a16:creationId xmlns:a16="http://schemas.microsoft.com/office/drawing/2014/main" id="{9ACB0A39-5AD2-5D35-5F67-7069B080CC9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4534320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Limitations &amp; </a:t>
            </a:r>
            <a:r>
              <a:rPr lang="en-GB" sz="3100">
                <a:solidFill>
                  <a:schemeClr val="tx2"/>
                </a:solidFill>
              </a:rPr>
              <a:t>Future Research</a:t>
            </a:r>
            <a:endParaRPr lang="en-GB" sz="31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9229" y="3716015"/>
            <a:ext cx="4778828" cy="2325651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Indoor vs. on-water performance.</a:t>
            </a: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Need validation in real rowing settings.</a:t>
            </a:r>
          </a:p>
          <a:p>
            <a:pPr>
              <a:defRPr sz="1800"/>
            </a:pPr>
            <a:r>
              <a:rPr lang="en-GB" sz="1800" dirty="0">
                <a:solidFill>
                  <a:schemeClr val="tx2"/>
                </a:solidFill>
              </a:rPr>
              <a:t>Include trunk testing in future studies.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B2E111-2A5D-FE6D-3EDB-0E2A0D625618}"/>
              </a:ext>
            </a:extLst>
          </p:cNvPr>
          <p:cNvSpPr txBox="1">
            <a:spLocks/>
          </p:cNvSpPr>
          <p:nvPr/>
        </p:nvSpPr>
        <p:spPr>
          <a:xfrm>
            <a:off x="289563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DA66C5D-BDCD-BD2B-4877-BD3F6B83B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402853" y="5102707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5377">
        <p:fade/>
      </p:transition>
    </mc:Choice>
    <mc:Fallback xmlns="">
      <p:transition spd="med" advTm="453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en rowing a boat&#10;&#10;AI-generated content may be incorrect.">
            <a:extLst>
              <a:ext uri="{FF2B5EF4-FFF2-40B4-BE49-F238E27FC236}">
                <a16:creationId xmlns:a16="http://schemas.microsoft.com/office/drawing/2014/main" id="{445CCFB5-02E6-8D66-49E2-D00EE46C404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4292884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0372" y="4055756"/>
            <a:ext cx="4855028" cy="18818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Off-machine testing predicts rowing output.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Arm/trunk power vital in fixed-seat boats.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>
                <a:solidFill>
                  <a:schemeClr val="tx2"/>
                </a:solidFill>
              </a:rPr>
              <a:t>Useful for crew selection and training.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091A2EC-2A24-886D-1A22-771B817B0F4C}"/>
              </a:ext>
            </a:extLst>
          </p:cNvPr>
          <p:cNvSpPr txBox="1">
            <a:spLocks/>
          </p:cNvSpPr>
          <p:nvPr/>
        </p:nvSpPr>
        <p:spPr>
          <a:xfrm>
            <a:off x="311335" y="6523511"/>
            <a:ext cx="2188029" cy="290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1800"/>
            </a:pP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</a:rPr>
              <a:t>Image: Sophie Grenfell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B638294-37E5-0E8F-B1B8-C663763560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-293996" y="5102707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8391">
        <p:fade/>
      </p:transition>
    </mc:Choice>
    <mc:Fallback xmlns="">
      <p:transition spd="med" advTm="583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9316"/>
            <a:ext cx="8229600" cy="1143000"/>
          </a:xfrm>
        </p:spPr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71" y="809512"/>
            <a:ext cx="8741228" cy="6342402"/>
          </a:xfrm>
        </p:spPr>
        <p:txBody>
          <a:bodyPr>
            <a:normAutofit fontScale="85000" lnSpcReduction="20000"/>
          </a:bodyPr>
          <a:lstStyle/>
          <a:p>
            <a:endParaRPr dirty="0"/>
          </a:p>
          <a:p>
            <a:pPr>
              <a:defRPr sz="1800"/>
            </a:pPr>
            <a:r>
              <a:rPr lang="en-GB" sz="16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Agius, T. P.,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Cerasola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Gauci, M., Sciriha, A.,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Sillato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Formosa, C., </a:t>
            </a:r>
            <a:r>
              <a:rPr lang="en-GB" sz="16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Gatt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Xerri de Caro, J., Needham, R., Chockalingam, N., &amp; Grima, J. N. (2023). The Kinematics of Fixed-Seat Rowing: A Structured Synthesis. Bioengineering (Basel), 10(7), 774-.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https://doi.org/10.3390/bioengineering10070774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Ettema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G., Haug, A., Ludvigsen, T. P., &amp; Danielsen, J. (2022). The role of stroke rate and intensity on rowing technique. Sports Biomechanics, ahead-of-print(ahead-of-print), 1–22.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https://doi.org/10.1080/14763141.2022.2135457</a:t>
            </a:r>
            <a:endParaRPr lang="en-GB" sz="16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Gorman, A. J., Willmott, A. P., &amp; Mullineaux, D. R. (2021). The effects of concurrent biomechanical biofeedback on rowing performance at different stroke rates. Journal of Sports Sciences, 39(23), 2716–2726.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https://doi.org/10.1080/02640414.2021.1954349</a:t>
            </a:r>
            <a:endParaRPr lang="en-GB" sz="16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Lawton, T. W., Cronin, J. B., &amp; McGuigan, M. R. (2011). Strength Testing and Training of Rowers: A Review. Sports Medicine (Auckland), 41(5), 413–432.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https://doi.org/10.2165/11588540-000000000-00000</a:t>
            </a:r>
            <a:endParaRPr lang="en-GB" sz="16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Ledergerber, R., Jacobs, M. W., Roth, R., &amp; Schumann, M. (2023). Contribution of different strength determinants on distinct phases of Olympic rowing performance in adolescent athletes. European Journal of Sport Science, ahead-of-print(ahead-of-print), 1–10.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https://doi.org/10.1080/17461391.2023.2230937</a:t>
            </a:r>
            <a:endParaRPr lang="en-GB" sz="16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Mattes, K., &amp; Wolff, S. (2019). Asymmetry of the leg stretcher force high-performance female and male juniors in sweep rowing. International Journal of Performance Analysis in Sport, 19(5), 737–748.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https://doi.org/10.1080/24748668.2019.1651085</a:t>
            </a:r>
            <a:endParaRPr lang="en-GB" sz="16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Seifert, L., </a:t>
            </a: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R’Kiouak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Herault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Lemonnier, F., Button, C. and Komar, J., 2017.</a:t>
            </a:r>
            <a:b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Interpersonal coordination and individual organization combined with shared phenomenological experience in rowing performance: Two case studies.</a:t>
            </a:r>
            <a:b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Psychology,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8, p.75.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https://doi.org/10.3389/fpsyg.2017.00075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defRPr sz="1800"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Soper, C., &amp; Hume, P. A. (2004).</a:t>
            </a:r>
            <a:r>
              <a:rPr lang="en-GB" sz="16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Towards an ideal rowing technique for performance: The contributions from biomechanics. Sports Medicine (Auckland), 34(12), 825–848.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https://doi.org/10.2165/00007256-200434120-00003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39EF801-477F-11E6-B79C-D615011858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3439885" y="5554661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0774">
        <p:fade/>
      </p:transition>
    </mc:Choice>
    <mc:Fallback xmlns="">
      <p:transition spd="med" advTm="207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1124</TotalTime>
  <Words>1217</Words>
  <Application>Microsoft Office PowerPoint</Application>
  <PresentationFormat>On-screen Show (4:3)</PresentationFormat>
  <Paragraphs>139</Paragraphs>
  <Slides>15</Slides>
  <Notes>3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Times New Roman</vt:lpstr>
      <vt:lpstr>Office Theme</vt:lpstr>
      <vt:lpstr>Acknowledgement of the use of AI in this assignment</vt:lpstr>
      <vt:lpstr>A Biomechanical Analysis of Leg and Arm Power Contributions to Rowing Performance</vt:lpstr>
      <vt:lpstr>Abstract</vt:lpstr>
      <vt:lpstr>Research Aim </vt:lpstr>
      <vt:lpstr>Background &amp; Rationale</vt:lpstr>
      <vt:lpstr>Literature Review</vt:lpstr>
      <vt:lpstr>Methodology</vt:lpstr>
      <vt:lpstr>Key Findings - Correlation Table</vt:lpstr>
      <vt:lpstr>Key Findings - Bar Graph</vt:lpstr>
      <vt:lpstr>Stroke Rate Insights</vt:lpstr>
      <vt:lpstr>Discussion –  Implications</vt:lpstr>
      <vt:lpstr>Discussion - Fixed Seat Implications</vt:lpstr>
      <vt:lpstr>Limitations &amp; Future Research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Sophie Grenfell</dc:creator>
  <cp:keywords/>
  <dc:description>generated using python-pptx</dc:description>
  <cp:lastModifiedBy>Sophie Grenfell</cp:lastModifiedBy>
  <cp:revision>4</cp:revision>
  <dcterms:created xsi:type="dcterms:W3CDTF">2013-01-27T09:14:16Z</dcterms:created>
  <dcterms:modified xsi:type="dcterms:W3CDTF">2025-04-29T20:04:57Z</dcterms:modified>
  <cp:category/>
</cp:coreProperties>
</file>