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handoutMasterIdLst>
    <p:handoutMasterId r:id="rId15"/>
  </p:handoutMasterIdLst>
  <p:sldIdLst>
    <p:sldId id="699" r:id="rId2"/>
    <p:sldId id="700" r:id="rId3"/>
    <p:sldId id="701" r:id="rId4"/>
    <p:sldId id="702" r:id="rId5"/>
    <p:sldId id="703" r:id="rId6"/>
    <p:sldId id="706" r:id="rId7"/>
    <p:sldId id="707" r:id="rId8"/>
    <p:sldId id="708" r:id="rId9"/>
    <p:sldId id="709" r:id="rId10"/>
    <p:sldId id="711" r:id="rId11"/>
    <p:sldId id="710" r:id="rId12"/>
    <p:sldId id="327" r:id="rId1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805EB"/>
    <a:srgbClr val="CA26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1843" autoAdjust="0"/>
    <p:restoredTop sz="94718"/>
  </p:normalViewPr>
  <p:slideViewPr>
    <p:cSldViewPr>
      <p:cViewPr varScale="1">
        <p:scale>
          <a:sx n="90" d="100"/>
          <a:sy n="90" d="100"/>
        </p:scale>
        <p:origin x="102" y="2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6023D9-978A-4902-9528-49E06F8A793A}" type="datetimeFigureOut">
              <a:rPr lang="en-GB" smtClean="0"/>
              <a:t>02/10/2018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9F7B22-38D3-4054-9D91-D841809106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3722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9BCFD0-1020-46C6-80D5-F9FBC7EFF1F4}" type="datetimeFigureOut">
              <a:rPr lang="en-GB" smtClean="0"/>
              <a:t>02/10/2018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7B3AB0-B398-4ECB-9B3E-A158F590CF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491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698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405644" y="5699796"/>
            <a:ext cx="1738356" cy="1157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5137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12196" y="5661249"/>
            <a:ext cx="1831803" cy="1185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1924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303" y="5661248"/>
            <a:ext cx="1834607" cy="1196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134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304" y="5661248"/>
            <a:ext cx="1835696" cy="1197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097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242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401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925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2899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040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8285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982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409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0" y="609602"/>
            <a:ext cx="7429499" cy="3124199"/>
          </a:xfrm>
        </p:spPr>
        <p:txBody>
          <a:bodyPr anchor="ctr">
            <a:normAutofit/>
          </a:bodyPr>
          <a:lstStyle>
            <a:lvl1pPr algn="l">
              <a:defRPr sz="24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58" y="4343400"/>
            <a:ext cx="74295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5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565785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93583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720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3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ebuses.co/how-to-solve-a-rebus-puzzle/" TargetMode="Externa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oAOzMTLP5s" TargetMode="External"/><Relationship Id="rId2" Type="http://schemas.openxmlformats.org/officeDocument/2006/relationships/hyperlink" Target="https://www.youtube.com/watch?v=wwShFsSFb-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2tdpNKdH7sM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8s3bdVxuFBs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ENTERPRENEURSHIP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TUTORIAL 1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29730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Overview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creative </a:t>
            </a:r>
            <a:r>
              <a:rPr lang="en-US" dirty="0"/>
              <a:t>thinking warm </a:t>
            </a:r>
            <a:r>
              <a:rPr lang="en-US" dirty="0" smtClean="0"/>
              <a:t>up</a:t>
            </a:r>
          </a:p>
          <a:p>
            <a:r>
              <a:rPr lang="en-US" dirty="0" smtClean="0"/>
              <a:t>business </a:t>
            </a:r>
            <a:r>
              <a:rPr lang="en-US" dirty="0" smtClean="0"/>
              <a:t>model canvas</a:t>
            </a:r>
          </a:p>
          <a:p>
            <a:r>
              <a:rPr lang="en-US" dirty="0" smtClean="0"/>
              <a:t>start working in groups on a business idea</a:t>
            </a:r>
          </a:p>
        </p:txBody>
      </p:sp>
    </p:spTree>
    <p:extLst>
      <p:ext uri="{BB962C8B-B14F-4D97-AF65-F5344CB8AC3E}">
        <p14:creationId xmlns:p14="http://schemas.microsoft.com/office/powerpoint/2010/main" val="3096690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hlinkClick r:id="rId2"/>
              </a:rPr>
              <a:t>REBUS PUZZLES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042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94773"/>
            <a:ext cx="6161383" cy="5705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9181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56060" y="1314451"/>
            <a:ext cx="7429499" cy="4820477"/>
          </a:xfrm>
        </p:spPr>
        <p:txBody>
          <a:bodyPr>
            <a:normAutofit/>
          </a:bodyPr>
          <a:lstStyle/>
          <a:p>
            <a:r>
              <a:rPr lang="en-US" sz="1800" dirty="0"/>
              <a:t>Answers:</a:t>
            </a:r>
            <a:br>
              <a:rPr lang="en-US" sz="1800" dirty="0"/>
            </a:br>
            <a:r>
              <a:rPr lang="en-US" sz="1800" dirty="0" smtClean="0"/>
              <a:t>1)7Seas2)SplitLevel3)</a:t>
            </a:r>
            <a:r>
              <a:rPr lang="en-US" sz="1800" dirty="0" err="1" smtClean="0"/>
              <a:t>Forgive&amp;Forget</a:t>
            </a:r>
            <a:r>
              <a:rPr lang="en-US" sz="1800" dirty="0" smtClean="0"/>
              <a:t> 4)</a:t>
            </a:r>
            <a:r>
              <a:rPr lang="en-US" sz="1800" dirty="0" err="1" smtClean="0"/>
              <a:t>MissingU</a:t>
            </a:r>
            <a:r>
              <a:rPr lang="en-US" sz="1800" dirty="0" smtClean="0"/>
              <a:t> 5)Downtown </a:t>
            </a:r>
            <a:r>
              <a:rPr lang="en-US" sz="1800" dirty="0"/>
              <a:t>7)</a:t>
            </a:r>
            <a:r>
              <a:rPr lang="en-US" sz="1800" dirty="0" err="1"/>
              <a:t>Hesbyhimself</a:t>
            </a:r>
            <a:r>
              <a:rPr lang="en-US" sz="1800" dirty="0"/>
              <a:t> 8)</a:t>
            </a:r>
            <a:r>
              <a:rPr lang="en-US" sz="1800" dirty="0" err="1"/>
              <a:t>Seethroughblouse</a:t>
            </a:r>
            <a:r>
              <a:rPr lang="en-US" sz="1800" dirty="0"/>
              <a:t> 9)</a:t>
            </a:r>
            <a:r>
              <a:rPr lang="en-US" sz="1800" dirty="0" err="1"/>
              <a:t>FirstAID</a:t>
            </a:r>
            <a:r>
              <a:rPr lang="en-US" sz="1800" dirty="0"/>
              <a:t> 10)</a:t>
            </a:r>
            <a:r>
              <a:rPr lang="en-US" sz="1800" dirty="0" err="1"/>
              <a:t>WestIndies</a:t>
            </a:r>
            <a:r>
              <a:rPr lang="en-US" sz="1800" dirty="0"/>
              <a:t> 11)6ftbelowground 12)</a:t>
            </a:r>
            <a:r>
              <a:rPr lang="en-US" sz="1800" dirty="0" err="1"/>
              <a:t>BackwardGlance</a:t>
            </a:r>
            <a:r>
              <a:rPr lang="en-US" sz="1800" dirty="0"/>
              <a:t> 13)Tricycle 14)</a:t>
            </a:r>
            <a:r>
              <a:rPr lang="en-US" sz="1800" dirty="0" err="1"/>
              <a:t>Readingbetweenthelines</a:t>
            </a:r>
            <a:r>
              <a:rPr lang="en-US" sz="1800" dirty="0"/>
              <a:t> 15)Crossroads </a:t>
            </a:r>
            <a:r>
              <a:rPr lang="en-US" sz="1800" dirty="0"/>
              <a:t>16)3Degrees Below 0 17)Neon Lights 18)Just </a:t>
            </a:r>
            <a:r>
              <a:rPr lang="en-US" sz="1800" dirty="0" err="1"/>
              <a:t>betweenyou&amp;me</a:t>
            </a:r>
            <a:r>
              <a:rPr lang="en-US" sz="1800" dirty="0"/>
              <a:t> </a:t>
            </a:r>
            <a:r>
              <a:rPr lang="en-US" sz="1800" dirty="0"/>
              <a:t>19)</a:t>
            </a:r>
            <a:r>
              <a:rPr lang="en-US" sz="1800" dirty="0" err="1"/>
              <a:t>OneinaMillion</a:t>
            </a:r>
            <a:r>
              <a:rPr lang="en-US" sz="1800" dirty="0"/>
              <a:t> 20)</a:t>
            </a:r>
            <a:r>
              <a:rPr lang="en-US" sz="1800" dirty="0" err="1"/>
              <a:t>BrokenPromise</a:t>
            </a:r>
            <a:r>
              <a:rPr lang="en-US" sz="1800" dirty="0"/>
              <a:t> 21)</a:t>
            </a:r>
            <a:r>
              <a:rPr lang="en-US" sz="1800" dirty="0" err="1"/>
              <a:t>Udidntstayintouch</a:t>
            </a:r>
            <a:r>
              <a:rPr lang="en-US" sz="1800" dirty="0"/>
              <a:t> 22)Lifeafter40 23)Jackinthebox24)GrowingEconomy25)Upbefore8 26)</a:t>
            </a:r>
            <a:r>
              <a:rPr lang="en-US" sz="1800" dirty="0" err="1"/>
              <a:t>Justaroundthecorner</a:t>
            </a:r>
            <a:r>
              <a:rPr lang="en-US" sz="1800" dirty="0"/>
              <a:t> 27)ApplePie28)Makingupforlosttime29)</a:t>
            </a:r>
            <a:r>
              <a:rPr lang="en-US" sz="1800" dirty="0" err="1"/>
              <a:t>StandingOvation</a:t>
            </a:r>
            <a:r>
              <a:rPr lang="en-US" sz="1800" dirty="0"/>
              <a:t> 30)</a:t>
            </a:r>
            <a:r>
              <a:rPr lang="en-US" sz="1800" dirty="0" err="1"/>
              <a:t>Iunderstandyouundertaketo</a:t>
            </a:r>
            <a:r>
              <a:rPr lang="en-US" sz="1800" dirty="0"/>
              <a:t> </a:t>
            </a:r>
            <a:r>
              <a:rPr lang="en-US" sz="1800" dirty="0" err="1"/>
              <a:t>underminemyundertaking</a:t>
            </a:r>
            <a:r>
              <a:rPr lang="en-US" sz="1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88647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BUSINESS MODEL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hlinkClick r:id="rId2"/>
              </a:rPr>
              <a:t>From business idea to business model</a:t>
            </a:r>
            <a:endParaRPr lang="en-US" dirty="0" smtClean="0"/>
          </a:p>
          <a:p>
            <a:r>
              <a:rPr lang="en-US" dirty="0" smtClean="0">
                <a:hlinkClick r:id="rId3"/>
              </a:rPr>
              <a:t>Business model canvas video</a:t>
            </a:r>
            <a:endParaRPr lang="en-US" dirty="0" smtClean="0"/>
          </a:p>
          <a:p>
            <a:r>
              <a:rPr lang="en-US" dirty="0" smtClean="0">
                <a:hlinkClick r:id="rId4"/>
              </a:rPr>
              <a:t>Business model canvas detailed video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17818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LET’S TRY IT OUT!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 groups of </a:t>
            </a:r>
            <a:r>
              <a:rPr lang="en-US" dirty="0" smtClean="0"/>
              <a:t>Analyse Costa coffee’s </a:t>
            </a:r>
            <a:r>
              <a:rPr lang="en-US" dirty="0" smtClean="0"/>
              <a:t>business model using the business model canvas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76822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Apply the business model canvas to your own business idea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Firstly you need to get your </a:t>
            </a:r>
            <a:r>
              <a:rPr lang="en-US" smtClean="0"/>
              <a:t>own idea…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89514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Think of as many different uses as you can for a paPerclip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4378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What if you could trade a paperclip for a house?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hlinkClick r:id="rId2"/>
              </a:rPr>
              <a:t>https</a:t>
            </a:r>
            <a:r>
              <a:rPr lang="en-GB">
                <a:hlinkClick r:id="rId2"/>
              </a:rPr>
              <a:t>://</a:t>
            </a:r>
            <a:r>
              <a:rPr lang="en-GB" smtClean="0">
                <a:hlinkClick r:id="rId2"/>
              </a:rPr>
              <a:t>www.youtube.com/watch?v=8s3bdVxuFBs</a:t>
            </a:r>
            <a:endParaRPr lang="en-GB" smtClean="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224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Research and develop a new bottled water.</a:t>
            </a:r>
          </a:p>
          <a:p>
            <a:pPr lvl="1"/>
            <a:r>
              <a:rPr lang="en-GB" dirty="0" smtClean="0"/>
              <a:t>Brainstorm your idea</a:t>
            </a:r>
          </a:p>
          <a:p>
            <a:pPr lvl="1"/>
            <a:r>
              <a:rPr lang="en-GB" dirty="0" smtClean="0"/>
              <a:t>Use business model canvas to map out  your model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48999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to Entrepreneurship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Moodle</a:t>
            </a:r>
          </a:p>
          <a:p>
            <a:pPr lvl="1"/>
            <a:r>
              <a:rPr lang="en-US" dirty="0"/>
              <a:t>Assessment</a:t>
            </a:r>
          </a:p>
          <a:p>
            <a:pPr lvl="1"/>
            <a:r>
              <a:rPr lang="en-US" dirty="0"/>
              <a:t>Reading List</a:t>
            </a:r>
          </a:p>
          <a:p>
            <a:r>
              <a:rPr lang="en-US" dirty="0"/>
              <a:t>Entrepreneurship themes	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602085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13682</TotalTime>
  <Words>134</Words>
  <Application>Microsoft Office PowerPoint</Application>
  <PresentationFormat>On-screen Show (4:3)</PresentationFormat>
  <Paragraphs>32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Myriad Pro</vt:lpstr>
      <vt:lpstr>20140311PresentationUWTSDTemplate</vt:lpstr>
      <vt:lpstr>ENTERPRENEURSHIP</vt:lpstr>
      <vt:lpstr>Overview</vt:lpstr>
      <vt:lpstr>REBUS PUZZLES</vt:lpstr>
      <vt:lpstr>PowerPoint Presentation</vt:lpstr>
      <vt:lpstr>Answers: 1)7Seas2)SplitLevel3)Forgive&amp;Forget 4)MissingU 5)Downtown 7)Hesbyhimself 8)Seethroughblouse 9)FirstAID 10)WestIndies 11)6ftbelowground 12)BackwardGlance 13)Tricycle 14)Readingbetweenthelines 15)Crossroads 16)3Degrees Below 0 17)Neon Lights 18)Just betweenyou&amp;me 19)OneinaMillion 20)BrokenPromise 21)Udidntstayintouch 22)Lifeafter40 23)Jackinthebox24)GrowingEconomy25)Upbefore8 26)Justaroundthecorner 27)ApplePie28)Makingupforlosttime29)StandingOvation 30)Iunderstandyouundertaketo underminemyundertaking </vt:lpstr>
      <vt:lpstr>THE BUSINESS MODEL </vt:lpstr>
      <vt:lpstr>LET’S TRY IT OUT!</vt:lpstr>
      <vt:lpstr>Apply the business model canvas to your own business idea</vt:lpstr>
      <vt:lpstr>Think of as many different uses as you can for a paPerclip</vt:lpstr>
      <vt:lpstr>What if you could trade a paperclip for a house?</vt:lpstr>
      <vt:lpstr>TASK</vt:lpstr>
      <vt:lpstr>Introduction to Entrepreneurship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Benyon, Caroline</dc:creator>
  <cp:lastModifiedBy>Thomas, Christopher (Business)</cp:lastModifiedBy>
  <cp:revision>354</cp:revision>
  <cp:lastPrinted>2016-02-08T18:19:33Z</cp:lastPrinted>
  <dcterms:created xsi:type="dcterms:W3CDTF">2015-05-19T15:55:27Z</dcterms:created>
  <dcterms:modified xsi:type="dcterms:W3CDTF">2018-10-02T07:42:16Z</dcterms:modified>
</cp:coreProperties>
</file>