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7.xml" ContentType="application/vnd.openxmlformats-officedocument.theme+xml"/>
  <Override PartName="/ppt/slideLayouts/slideLayout25.xml" ContentType="application/vnd.openxmlformats-officedocument.presentationml.slideLayout+xml"/>
  <Override PartName="/ppt/theme/theme18.xml" ContentType="application/vnd.openxmlformats-officedocument.theme+xml"/>
  <Override PartName="/ppt/slideLayouts/slideLayout26.xml" ContentType="application/vnd.openxmlformats-officedocument.presentationml.slideLayout+xml"/>
  <Override PartName="/ppt/theme/theme19.xml" ContentType="application/vnd.openxmlformats-officedocument.theme+xml"/>
  <Override PartName="/ppt/slideLayouts/slideLayout2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36"/>
  </p:notesMasterIdLst>
  <p:sldIdLst>
    <p:sldId id="260" r:id="rId24"/>
    <p:sldId id="304" r:id="rId25"/>
    <p:sldId id="305" r:id="rId26"/>
    <p:sldId id="306" r:id="rId27"/>
    <p:sldId id="314" r:id="rId28"/>
    <p:sldId id="307" r:id="rId29"/>
    <p:sldId id="308" r:id="rId30"/>
    <p:sldId id="309" r:id="rId31"/>
    <p:sldId id="310" r:id="rId32"/>
    <p:sldId id="311" r:id="rId33"/>
    <p:sldId id="312" r:id="rId34"/>
    <p:sldId id="31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C0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3E04E0-40BE-4E78-8FF8-980FA1A91E0C}" v="25" dt="2023-02-05T13:45:59.7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63" autoAdjust="0"/>
    <p:restoredTop sz="71489" autoAdjust="0"/>
  </p:normalViewPr>
  <p:slideViewPr>
    <p:cSldViewPr snapToGrid="0">
      <p:cViewPr varScale="1">
        <p:scale>
          <a:sx n="59" d="100"/>
          <a:sy n="59" d="100"/>
        </p:scale>
        <p:origin x="123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6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Piper (IMH)" userId="f69ee4e2-845b-4a1f-89c4-60fce9da139f" providerId="ADAL" clId="{2C3E04E0-40BE-4E78-8FF8-980FA1A91E0C}"/>
    <pc:docChg chg="undo custSel addSld delSld modSld sldOrd">
      <pc:chgData name="Kate Piper (IMH)" userId="f69ee4e2-845b-4a1f-89c4-60fce9da139f" providerId="ADAL" clId="{2C3E04E0-40BE-4E78-8FF8-980FA1A91E0C}" dt="2023-02-05T13:47:18.894" v="3809" actId="20577"/>
      <pc:docMkLst>
        <pc:docMk/>
      </pc:docMkLst>
      <pc:sldChg chg="del">
        <pc:chgData name="Kate Piper (IMH)" userId="f69ee4e2-845b-4a1f-89c4-60fce9da139f" providerId="ADAL" clId="{2C3E04E0-40BE-4E78-8FF8-980FA1A91E0C}" dt="2023-02-04T10:17:09.818" v="554" actId="47"/>
        <pc:sldMkLst>
          <pc:docMk/>
          <pc:sldMk cId="2004502413" sldId="264"/>
        </pc:sldMkLst>
      </pc:sldChg>
      <pc:sldChg chg="del">
        <pc:chgData name="Kate Piper (IMH)" userId="f69ee4e2-845b-4a1f-89c4-60fce9da139f" providerId="ADAL" clId="{2C3E04E0-40BE-4E78-8FF8-980FA1A91E0C}" dt="2023-02-04T10:17:17.206" v="555" actId="47"/>
        <pc:sldMkLst>
          <pc:docMk/>
          <pc:sldMk cId="2795119362" sldId="292"/>
        </pc:sldMkLst>
      </pc:sldChg>
      <pc:sldChg chg="del">
        <pc:chgData name="Kate Piper (IMH)" userId="f69ee4e2-845b-4a1f-89c4-60fce9da139f" providerId="ADAL" clId="{2C3E04E0-40BE-4E78-8FF8-980FA1A91E0C}" dt="2023-02-04T10:17:19.596" v="557" actId="47"/>
        <pc:sldMkLst>
          <pc:docMk/>
          <pc:sldMk cId="1152558892" sldId="293"/>
        </pc:sldMkLst>
      </pc:sldChg>
      <pc:sldChg chg="del">
        <pc:chgData name="Kate Piper (IMH)" userId="f69ee4e2-845b-4a1f-89c4-60fce9da139f" providerId="ADAL" clId="{2C3E04E0-40BE-4E78-8FF8-980FA1A91E0C}" dt="2023-02-04T10:17:20.956" v="558" actId="47"/>
        <pc:sldMkLst>
          <pc:docMk/>
          <pc:sldMk cId="1645869016" sldId="295"/>
        </pc:sldMkLst>
      </pc:sldChg>
      <pc:sldChg chg="del">
        <pc:chgData name="Kate Piper (IMH)" userId="f69ee4e2-845b-4a1f-89c4-60fce9da139f" providerId="ADAL" clId="{2C3E04E0-40BE-4E78-8FF8-980FA1A91E0C}" dt="2023-02-04T10:17:07.756" v="553" actId="47"/>
        <pc:sldMkLst>
          <pc:docMk/>
          <pc:sldMk cId="707190643" sldId="297"/>
        </pc:sldMkLst>
      </pc:sldChg>
      <pc:sldChg chg="del">
        <pc:chgData name="Kate Piper (IMH)" userId="f69ee4e2-845b-4a1f-89c4-60fce9da139f" providerId="ADAL" clId="{2C3E04E0-40BE-4E78-8FF8-980FA1A91E0C}" dt="2023-02-04T10:17:18.081" v="556" actId="47"/>
        <pc:sldMkLst>
          <pc:docMk/>
          <pc:sldMk cId="4141275942" sldId="298"/>
        </pc:sldMkLst>
      </pc:sldChg>
      <pc:sldChg chg="del">
        <pc:chgData name="Kate Piper (IMH)" userId="f69ee4e2-845b-4a1f-89c4-60fce9da139f" providerId="ADAL" clId="{2C3E04E0-40BE-4E78-8FF8-980FA1A91E0C}" dt="2023-02-04T10:17:24.689" v="559" actId="47"/>
        <pc:sldMkLst>
          <pc:docMk/>
          <pc:sldMk cId="3957799755" sldId="299"/>
        </pc:sldMkLst>
      </pc:sldChg>
      <pc:sldChg chg="del">
        <pc:chgData name="Kate Piper (IMH)" userId="f69ee4e2-845b-4a1f-89c4-60fce9da139f" providerId="ADAL" clId="{2C3E04E0-40BE-4E78-8FF8-980FA1A91E0C}" dt="2023-02-04T10:17:26.126" v="560" actId="47"/>
        <pc:sldMkLst>
          <pc:docMk/>
          <pc:sldMk cId="1043931158" sldId="300"/>
        </pc:sldMkLst>
      </pc:sldChg>
      <pc:sldChg chg="del">
        <pc:chgData name="Kate Piper (IMH)" userId="f69ee4e2-845b-4a1f-89c4-60fce9da139f" providerId="ADAL" clId="{2C3E04E0-40BE-4E78-8FF8-980FA1A91E0C}" dt="2023-02-04T13:37:18.672" v="3623" actId="47"/>
        <pc:sldMkLst>
          <pc:docMk/>
          <pc:sldMk cId="4061081556" sldId="301"/>
        </pc:sldMkLst>
      </pc:sldChg>
      <pc:sldChg chg="del">
        <pc:chgData name="Kate Piper (IMH)" userId="f69ee4e2-845b-4a1f-89c4-60fce9da139f" providerId="ADAL" clId="{2C3E04E0-40BE-4E78-8FF8-980FA1A91E0C}" dt="2023-02-04T10:41:57.935" v="727" actId="47"/>
        <pc:sldMkLst>
          <pc:docMk/>
          <pc:sldMk cId="1197542585" sldId="302"/>
        </pc:sldMkLst>
      </pc:sldChg>
      <pc:sldChg chg="modSp new del mod">
        <pc:chgData name="Kate Piper (IMH)" userId="f69ee4e2-845b-4a1f-89c4-60fce9da139f" providerId="ADAL" clId="{2C3E04E0-40BE-4E78-8FF8-980FA1A91E0C}" dt="2023-02-04T14:11:14.863" v="3715" actId="47"/>
        <pc:sldMkLst>
          <pc:docMk/>
          <pc:sldMk cId="515146123" sldId="303"/>
        </pc:sldMkLst>
        <pc:spChg chg="mod">
          <ac:chgData name="Kate Piper (IMH)" userId="f69ee4e2-845b-4a1f-89c4-60fce9da139f" providerId="ADAL" clId="{2C3E04E0-40BE-4E78-8FF8-980FA1A91E0C}" dt="2023-02-04T13:48:21.589" v="3714" actId="20577"/>
          <ac:spMkLst>
            <pc:docMk/>
            <pc:sldMk cId="515146123" sldId="303"/>
            <ac:spMk id="3" creationId="{0962C78C-B970-BC5B-D845-4C06D0484518}"/>
          </ac:spMkLst>
        </pc:spChg>
      </pc:sldChg>
      <pc:sldChg chg="addSp delSp modSp new mod">
        <pc:chgData name="Kate Piper (IMH)" userId="f69ee4e2-845b-4a1f-89c4-60fce9da139f" providerId="ADAL" clId="{2C3E04E0-40BE-4E78-8FF8-980FA1A91E0C}" dt="2023-02-04T12:36:02.805" v="2922" actId="14100"/>
        <pc:sldMkLst>
          <pc:docMk/>
          <pc:sldMk cId="1951193190" sldId="304"/>
        </pc:sldMkLst>
        <pc:spChg chg="mod ord">
          <ac:chgData name="Kate Piper (IMH)" userId="f69ee4e2-845b-4a1f-89c4-60fce9da139f" providerId="ADAL" clId="{2C3E04E0-40BE-4E78-8FF8-980FA1A91E0C}" dt="2023-02-04T12:36:02.805" v="2922" actId="14100"/>
          <ac:spMkLst>
            <pc:docMk/>
            <pc:sldMk cId="1951193190" sldId="304"/>
            <ac:spMk id="2" creationId="{4C3A42FB-A672-3A7E-7A2A-7DFEA97CA088}"/>
          </ac:spMkLst>
        </pc:spChg>
        <pc:spChg chg="del">
          <ac:chgData name="Kate Piper (IMH)" userId="f69ee4e2-845b-4a1f-89c4-60fce9da139f" providerId="ADAL" clId="{2C3E04E0-40BE-4E78-8FF8-980FA1A91E0C}" dt="2023-02-04T11:34:33.161" v="732" actId="478"/>
          <ac:spMkLst>
            <pc:docMk/>
            <pc:sldMk cId="1951193190" sldId="304"/>
            <ac:spMk id="3" creationId="{2DFD21B1-59BC-6382-C65A-1040AC215E70}"/>
          </ac:spMkLst>
        </pc:spChg>
        <pc:spChg chg="add mod">
          <ac:chgData name="Kate Piper (IMH)" userId="f69ee4e2-845b-4a1f-89c4-60fce9da139f" providerId="ADAL" clId="{2C3E04E0-40BE-4E78-8FF8-980FA1A91E0C}" dt="2023-02-04T10:31:16.212" v="713" actId="14100"/>
          <ac:spMkLst>
            <pc:docMk/>
            <pc:sldMk cId="1951193190" sldId="304"/>
            <ac:spMk id="4" creationId="{FFBC1968-713E-C3BE-2898-3C294F826ED0}"/>
          </ac:spMkLst>
        </pc:spChg>
        <pc:spChg chg="add mod">
          <ac:chgData name="Kate Piper (IMH)" userId="f69ee4e2-845b-4a1f-89c4-60fce9da139f" providerId="ADAL" clId="{2C3E04E0-40BE-4E78-8FF8-980FA1A91E0C}" dt="2023-02-04T10:31:11.822" v="712" actId="14100"/>
          <ac:spMkLst>
            <pc:docMk/>
            <pc:sldMk cId="1951193190" sldId="304"/>
            <ac:spMk id="5" creationId="{9A0E1EE5-BC19-A60C-7B8D-7E9680DBEE2C}"/>
          </ac:spMkLst>
        </pc:spChg>
        <pc:spChg chg="add mod">
          <ac:chgData name="Kate Piper (IMH)" userId="f69ee4e2-845b-4a1f-89c4-60fce9da139f" providerId="ADAL" clId="{2C3E04E0-40BE-4E78-8FF8-980FA1A91E0C}" dt="2023-02-04T10:31:19.102" v="714" actId="14100"/>
          <ac:spMkLst>
            <pc:docMk/>
            <pc:sldMk cId="1951193190" sldId="304"/>
            <ac:spMk id="6" creationId="{621D1902-3144-3637-276F-31FFC7C07B62}"/>
          </ac:spMkLst>
        </pc:spChg>
        <pc:spChg chg="add mod">
          <ac:chgData name="Kate Piper (IMH)" userId="f69ee4e2-845b-4a1f-89c4-60fce9da139f" providerId="ADAL" clId="{2C3E04E0-40BE-4E78-8FF8-980FA1A91E0C}" dt="2023-02-04T10:31:23.088" v="715" actId="14100"/>
          <ac:spMkLst>
            <pc:docMk/>
            <pc:sldMk cId="1951193190" sldId="304"/>
            <ac:spMk id="7" creationId="{1D61B237-D756-CE15-9429-9F6250AC292B}"/>
          </ac:spMkLst>
        </pc:spChg>
        <pc:spChg chg="add mod">
          <ac:chgData name="Kate Piper (IMH)" userId="f69ee4e2-845b-4a1f-89c4-60fce9da139f" providerId="ADAL" clId="{2C3E04E0-40BE-4E78-8FF8-980FA1A91E0C}" dt="2023-02-04T11:38:51.083" v="901" actId="20577"/>
          <ac:spMkLst>
            <pc:docMk/>
            <pc:sldMk cId="1951193190" sldId="304"/>
            <ac:spMk id="8" creationId="{E8CC9106-1EFD-1C4E-4308-3357FAD25604}"/>
          </ac:spMkLst>
        </pc:spChg>
        <pc:spChg chg="add mod">
          <ac:chgData name="Kate Piper (IMH)" userId="f69ee4e2-845b-4a1f-89c4-60fce9da139f" providerId="ADAL" clId="{2C3E04E0-40BE-4E78-8FF8-980FA1A91E0C}" dt="2023-02-04T10:31:35.525" v="717" actId="14100"/>
          <ac:spMkLst>
            <pc:docMk/>
            <pc:sldMk cId="1951193190" sldId="304"/>
            <ac:spMk id="9" creationId="{4B77DB44-0D92-316E-D0BF-788A1D516913}"/>
          </ac:spMkLst>
        </pc:spChg>
        <pc:spChg chg="add mod">
          <ac:chgData name="Kate Piper (IMH)" userId="f69ee4e2-845b-4a1f-89c4-60fce9da139f" providerId="ADAL" clId="{2C3E04E0-40BE-4E78-8FF8-980FA1A91E0C}" dt="2023-02-04T10:31:41.120" v="718" actId="14100"/>
          <ac:spMkLst>
            <pc:docMk/>
            <pc:sldMk cId="1951193190" sldId="304"/>
            <ac:spMk id="10" creationId="{DA2FEEE4-136E-6408-1E76-C42660DA219D}"/>
          </ac:spMkLst>
        </pc:spChg>
        <pc:spChg chg="add del mod">
          <ac:chgData name="Kate Piper (IMH)" userId="f69ee4e2-845b-4a1f-89c4-60fce9da139f" providerId="ADAL" clId="{2C3E04E0-40BE-4E78-8FF8-980FA1A91E0C}" dt="2023-02-04T11:38:48.003" v="900" actId="478"/>
          <ac:spMkLst>
            <pc:docMk/>
            <pc:sldMk cId="1951193190" sldId="304"/>
            <ac:spMk id="11" creationId="{D786B369-4683-69D8-396F-F8CFAF218D64}"/>
          </ac:spMkLst>
        </pc:spChg>
        <pc:picChg chg="add mod">
          <ac:chgData name="Kate Piper (IMH)" userId="f69ee4e2-845b-4a1f-89c4-60fce9da139f" providerId="ADAL" clId="{2C3E04E0-40BE-4E78-8FF8-980FA1A91E0C}" dt="2023-02-04T11:35:44.505" v="831" actId="29295"/>
          <ac:picMkLst>
            <pc:docMk/>
            <pc:sldMk cId="1951193190" sldId="304"/>
            <ac:picMk id="12" creationId="{53F04751-2779-8DE8-D1AD-86254A9DE7FD}"/>
          </ac:picMkLst>
        </pc:picChg>
      </pc:sldChg>
      <pc:sldChg chg="addSp delSp modSp add mod modNotesTx">
        <pc:chgData name="Kate Piper (IMH)" userId="f69ee4e2-845b-4a1f-89c4-60fce9da139f" providerId="ADAL" clId="{2C3E04E0-40BE-4E78-8FF8-980FA1A91E0C}" dt="2023-02-04T13:16:07.790" v="3434"/>
        <pc:sldMkLst>
          <pc:docMk/>
          <pc:sldMk cId="3535961628" sldId="305"/>
        </pc:sldMkLst>
        <pc:spChg chg="mod">
          <ac:chgData name="Kate Piper (IMH)" userId="f69ee4e2-845b-4a1f-89c4-60fce9da139f" providerId="ADAL" clId="{2C3E04E0-40BE-4E78-8FF8-980FA1A91E0C}" dt="2023-02-04T11:36:41.106" v="845" actId="20577"/>
          <ac:spMkLst>
            <pc:docMk/>
            <pc:sldMk cId="3535961628" sldId="305"/>
            <ac:spMk id="2" creationId="{4C3A42FB-A672-3A7E-7A2A-7DFEA97CA088}"/>
          </ac:spMkLst>
        </pc:spChg>
        <pc:spChg chg="mod">
          <ac:chgData name="Kate Piper (IMH)" userId="f69ee4e2-845b-4a1f-89c4-60fce9da139f" providerId="ADAL" clId="{2C3E04E0-40BE-4E78-8FF8-980FA1A91E0C}" dt="2023-02-04T13:12:38.982" v="3308" actId="313"/>
          <ac:spMkLst>
            <pc:docMk/>
            <pc:sldMk cId="3535961628" sldId="305"/>
            <ac:spMk id="3" creationId="{2DFD21B1-59BC-6382-C65A-1040AC215E70}"/>
          </ac:spMkLst>
        </pc:spChg>
        <pc:spChg chg="mod">
          <ac:chgData name="Kate Piper (IMH)" userId="f69ee4e2-845b-4a1f-89c4-60fce9da139f" providerId="ADAL" clId="{2C3E04E0-40BE-4E78-8FF8-980FA1A91E0C}" dt="2023-02-04T11:36:25.731" v="836" actId="1582"/>
          <ac:spMkLst>
            <pc:docMk/>
            <pc:sldMk cId="3535961628" sldId="305"/>
            <ac:spMk id="6" creationId="{621D1902-3144-3637-276F-31FFC7C07B62}"/>
          </ac:spMkLst>
        </pc:spChg>
        <pc:spChg chg="mod">
          <ac:chgData name="Kate Piper (IMH)" userId="f69ee4e2-845b-4a1f-89c4-60fce9da139f" providerId="ADAL" clId="{2C3E04E0-40BE-4E78-8FF8-980FA1A91E0C}" dt="2023-02-04T11:38:43.948" v="899" actId="20577"/>
          <ac:spMkLst>
            <pc:docMk/>
            <pc:sldMk cId="3535961628" sldId="305"/>
            <ac:spMk id="8" creationId="{E8CC9106-1EFD-1C4E-4308-3357FAD25604}"/>
          </ac:spMkLst>
        </pc:spChg>
        <pc:spChg chg="del">
          <ac:chgData name="Kate Piper (IMH)" userId="f69ee4e2-845b-4a1f-89c4-60fce9da139f" providerId="ADAL" clId="{2C3E04E0-40BE-4E78-8FF8-980FA1A91E0C}" dt="2023-02-04T11:38:40.056" v="896" actId="478"/>
          <ac:spMkLst>
            <pc:docMk/>
            <pc:sldMk cId="3535961628" sldId="305"/>
            <ac:spMk id="11" creationId="{D786B369-4683-69D8-396F-F8CFAF218D64}"/>
          </ac:spMkLst>
        </pc:spChg>
        <pc:spChg chg="add del">
          <ac:chgData name="Kate Piper (IMH)" userId="f69ee4e2-845b-4a1f-89c4-60fce9da139f" providerId="ADAL" clId="{2C3E04E0-40BE-4E78-8FF8-980FA1A91E0C}" dt="2023-02-04T13:16:06.219" v="3433" actId="22"/>
          <ac:spMkLst>
            <pc:docMk/>
            <pc:sldMk cId="3535961628" sldId="305"/>
            <ac:spMk id="14" creationId="{0FAFFB41-20DB-9D1E-9766-B2A8F471C9F0}"/>
          </ac:spMkLst>
        </pc:spChg>
        <pc:picChg chg="add mod">
          <ac:chgData name="Kate Piper (IMH)" userId="f69ee4e2-845b-4a1f-89c4-60fce9da139f" providerId="ADAL" clId="{2C3E04E0-40BE-4E78-8FF8-980FA1A91E0C}" dt="2023-02-04T10:41:34.650" v="725"/>
          <ac:picMkLst>
            <pc:docMk/>
            <pc:sldMk cId="3535961628" sldId="305"/>
            <ac:picMk id="12" creationId="{0FF1F422-0DB5-8F30-33DD-28F477602388}"/>
          </ac:picMkLst>
        </pc:picChg>
      </pc:sldChg>
      <pc:sldChg chg="addSp delSp modSp add mod">
        <pc:chgData name="Kate Piper (IMH)" userId="f69ee4e2-845b-4a1f-89c4-60fce9da139f" providerId="ADAL" clId="{2C3E04E0-40BE-4E78-8FF8-980FA1A91E0C}" dt="2023-02-04T12:18:12.482" v="2092" actId="20577"/>
        <pc:sldMkLst>
          <pc:docMk/>
          <pc:sldMk cId="3393437260" sldId="306"/>
        </pc:sldMkLst>
        <pc:spChg chg="mod">
          <ac:chgData name="Kate Piper (IMH)" userId="f69ee4e2-845b-4a1f-89c4-60fce9da139f" providerId="ADAL" clId="{2C3E04E0-40BE-4E78-8FF8-980FA1A91E0C}" dt="2023-02-04T11:37:01.621" v="864" actId="20577"/>
          <ac:spMkLst>
            <pc:docMk/>
            <pc:sldMk cId="3393437260" sldId="306"/>
            <ac:spMk id="2" creationId="{4C3A42FB-A672-3A7E-7A2A-7DFEA97CA088}"/>
          </ac:spMkLst>
        </pc:spChg>
        <pc:spChg chg="mod">
          <ac:chgData name="Kate Piper (IMH)" userId="f69ee4e2-845b-4a1f-89c4-60fce9da139f" providerId="ADAL" clId="{2C3E04E0-40BE-4E78-8FF8-980FA1A91E0C}" dt="2023-02-04T12:18:12.482" v="2092" actId="20577"/>
          <ac:spMkLst>
            <pc:docMk/>
            <pc:sldMk cId="3393437260" sldId="306"/>
            <ac:spMk id="3" creationId="{2DFD21B1-59BC-6382-C65A-1040AC215E70}"/>
          </ac:spMkLst>
        </pc:spChg>
        <pc:spChg chg="mod">
          <ac:chgData name="Kate Piper (IMH)" userId="f69ee4e2-845b-4a1f-89c4-60fce9da139f" providerId="ADAL" clId="{2C3E04E0-40BE-4E78-8FF8-980FA1A91E0C}" dt="2023-02-04T11:36:56.919" v="847" actId="1582"/>
          <ac:spMkLst>
            <pc:docMk/>
            <pc:sldMk cId="3393437260" sldId="306"/>
            <ac:spMk id="7" creationId="{1D61B237-D756-CE15-9429-9F6250AC292B}"/>
          </ac:spMkLst>
        </pc:spChg>
        <pc:spChg chg="mod">
          <ac:chgData name="Kate Piper (IMH)" userId="f69ee4e2-845b-4a1f-89c4-60fce9da139f" providerId="ADAL" clId="{2C3E04E0-40BE-4E78-8FF8-980FA1A91E0C}" dt="2023-02-04T11:38:32.891" v="895" actId="20577"/>
          <ac:spMkLst>
            <pc:docMk/>
            <pc:sldMk cId="3393437260" sldId="306"/>
            <ac:spMk id="8" creationId="{E8CC9106-1EFD-1C4E-4308-3357FAD25604}"/>
          </ac:spMkLst>
        </pc:spChg>
        <pc:spChg chg="del">
          <ac:chgData name="Kate Piper (IMH)" userId="f69ee4e2-845b-4a1f-89c4-60fce9da139f" providerId="ADAL" clId="{2C3E04E0-40BE-4E78-8FF8-980FA1A91E0C}" dt="2023-02-04T11:38:29.993" v="894" actId="478"/>
          <ac:spMkLst>
            <pc:docMk/>
            <pc:sldMk cId="3393437260" sldId="306"/>
            <ac:spMk id="11" creationId="{D786B369-4683-69D8-396F-F8CFAF218D64}"/>
          </ac:spMkLst>
        </pc:spChg>
        <pc:picChg chg="add mod">
          <ac:chgData name="Kate Piper (IMH)" userId="f69ee4e2-845b-4a1f-89c4-60fce9da139f" providerId="ADAL" clId="{2C3E04E0-40BE-4E78-8FF8-980FA1A91E0C}" dt="2023-02-04T10:41:36.340" v="726"/>
          <ac:picMkLst>
            <pc:docMk/>
            <pc:sldMk cId="3393437260" sldId="306"/>
            <ac:picMk id="12" creationId="{38C1A873-31C1-5E14-A8D6-2255AD4237FA}"/>
          </ac:picMkLst>
        </pc:picChg>
      </pc:sldChg>
      <pc:sldChg chg="addSp delSp modSp add mod">
        <pc:chgData name="Kate Piper (IMH)" userId="f69ee4e2-845b-4a1f-89c4-60fce9da139f" providerId="ADAL" clId="{2C3E04E0-40BE-4E78-8FF8-980FA1A91E0C}" dt="2023-02-04T13:27:46.198" v="3544" actId="20577"/>
        <pc:sldMkLst>
          <pc:docMk/>
          <pc:sldMk cId="2693948830" sldId="307"/>
        </pc:sldMkLst>
        <pc:spChg chg="mod">
          <ac:chgData name="Kate Piper (IMH)" userId="f69ee4e2-845b-4a1f-89c4-60fce9da139f" providerId="ADAL" clId="{2C3E04E0-40BE-4E78-8FF8-980FA1A91E0C}" dt="2023-02-04T11:38:13.534" v="890" actId="20577"/>
          <ac:spMkLst>
            <pc:docMk/>
            <pc:sldMk cId="2693948830" sldId="307"/>
            <ac:spMk id="2" creationId="{4C3A42FB-A672-3A7E-7A2A-7DFEA97CA088}"/>
          </ac:spMkLst>
        </pc:spChg>
        <pc:spChg chg="mod">
          <ac:chgData name="Kate Piper (IMH)" userId="f69ee4e2-845b-4a1f-89c4-60fce9da139f" providerId="ADAL" clId="{2C3E04E0-40BE-4E78-8FF8-980FA1A91E0C}" dt="2023-02-04T13:23:59.191" v="3496" actId="1076"/>
          <ac:spMkLst>
            <pc:docMk/>
            <pc:sldMk cId="2693948830" sldId="307"/>
            <ac:spMk id="3" creationId="{2DFD21B1-59BC-6382-C65A-1040AC215E70}"/>
          </ac:spMkLst>
        </pc:spChg>
        <pc:spChg chg="mod">
          <ac:chgData name="Kate Piper (IMH)" userId="f69ee4e2-845b-4a1f-89c4-60fce9da139f" providerId="ADAL" clId="{2C3E04E0-40BE-4E78-8FF8-980FA1A91E0C}" dt="2023-02-04T11:40:51.026" v="910" actId="1582"/>
          <ac:spMkLst>
            <pc:docMk/>
            <pc:sldMk cId="2693948830" sldId="307"/>
            <ac:spMk id="8" creationId="{E8CC9106-1EFD-1C4E-4308-3357FAD25604}"/>
          </ac:spMkLst>
        </pc:spChg>
        <pc:spChg chg="del mod">
          <ac:chgData name="Kate Piper (IMH)" userId="f69ee4e2-845b-4a1f-89c4-60fce9da139f" providerId="ADAL" clId="{2C3E04E0-40BE-4E78-8FF8-980FA1A91E0C}" dt="2023-02-04T11:38:21.594" v="892" actId="478"/>
          <ac:spMkLst>
            <pc:docMk/>
            <pc:sldMk cId="2693948830" sldId="307"/>
            <ac:spMk id="11" creationId="{D786B369-4683-69D8-396F-F8CFAF218D64}"/>
          </ac:spMkLst>
        </pc:spChg>
        <pc:spChg chg="add mod">
          <ac:chgData name="Kate Piper (IMH)" userId="f69ee4e2-845b-4a1f-89c4-60fce9da139f" providerId="ADAL" clId="{2C3E04E0-40BE-4E78-8FF8-980FA1A91E0C}" dt="2023-02-04T13:27:46.198" v="3544" actId="20577"/>
          <ac:spMkLst>
            <pc:docMk/>
            <pc:sldMk cId="2693948830" sldId="307"/>
            <ac:spMk id="17" creationId="{7C101A2B-9D87-9E80-E132-D39A1C8D3FCE}"/>
          </ac:spMkLst>
        </pc:spChg>
        <pc:picChg chg="add del mod modCrop">
          <ac:chgData name="Kate Piper (IMH)" userId="f69ee4e2-845b-4a1f-89c4-60fce9da139f" providerId="ADAL" clId="{2C3E04E0-40BE-4E78-8FF8-980FA1A91E0C}" dt="2023-02-04T12:23:13.606" v="2221" actId="478"/>
          <ac:picMkLst>
            <pc:docMk/>
            <pc:sldMk cId="2693948830" sldId="307"/>
            <ac:picMk id="14" creationId="{9A3FCC1B-8B8F-3417-5CB3-64D1281741EC}"/>
          </ac:picMkLst>
        </pc:picChg>
        <pc:picChg chg="add del mod modCrop">
          <ac:chgData name="Kate Piper (IMH)" userId="f69ee4e2-845b-4a1f-89c4-60fce9da139f" providerId="ADAL" clId="{2C3E04E0-40BE-4E78-8FF8-980FA1A91E0C}" dt="2023-02-04T12:23:47.062" v="2227" actId="478"/>
          <ac:picMkLst>
            <pc:docMk/>
            <pc:sldMk cId="2693948830" sldId="307"/>
            <ac:picMk id="16" creationId="{8268F745-BF3B-A871-606E-FD578A9DF3AD}"/>
          </ac:picMkLst>
        </pc:picChg>
      </pc:sldChg>
      <pc:sldChg chg="modSp add mod modNotesTx">
        <pc:chgData name="Kate Piper (IMH)" userId="f69ee4e2-845b-4a1f-89c4-60fce9da139f" providerId="ADAL" clId="{2C3E04E0-40BE-4E78-8FF8-980FA1A91E0C}" dt="2023-02-04T12:35:16.917" v="2921" actId="20577"/>
        <pc:sldMkLst>
          <pc:docMk/>
          <pc:sldMk cId="2077285583" sldId="308"/>
        </pc:sldMkLst>
        <pc:spChg chg="mod">
          <ac:chgData name="Kate Piper (IMH)" userId="f69ee4e2-845b-4a1f-89c4-60fce9da139f" providerId="ADAL" clId="{2C3E04E0-40BE-4E78-8FF8-980FA1A91E0C}" dt="2023-02-04T11:49:55.763" v="930" actId="20577"/>
          <ac:spMkLst>
            <pc:docMk/>
            <pc:sldMk cId="2077285583" sldId="308"/>
            <ac:spMk id="2" creationId="{4C3A42FB-A672-3A7E-7A2A-7DFEA97CA088}"/>
          </ac:spMkLst>
        </pc:spChg>
        <pc:spChg chg="mod">
          <ac:chgData name="Kate Piper (IMH)" userId="f69ee4e2-845b-4a1f-89c4-60fce9da139f" providerId="ADAL" clId="{2C3E04E0-40BE-4E78-8FF8-980FA1A91E0C}" dt="2023-02-04T12:35:16.917" v="2921" actId="20577"/>
          <ac:spMkLst>
            <pc:docMk/>
            <pc:sldMk cId="2077285583" sldId="308"/>
            <ac:spMk id="3" creationId="{2DFD21B1-59BC-6382-C65A-1040AC215E70}"/>
          </ac:spMkLst>
        </pc:spChg>
        <pc:spChg chg="mod">
          <ac:chgData name="Kate Piper (IMH)" userId="f69ee4e2-845b-4a1f-89c4-60fce9da139f" providerId="ADAL" clId="{2C3E04E0-40BE-4E78-8FF8-980FA1A91E0C}" dt="2023-02-04T11:41:15.506" v="912" actId="1582"/>
          <ac:spMkLst>
            <pc:docMk/>
            <pc:sldMk cId="2077285583" sldId="308"/>
            <ac:spMk id="9" creationId="{4B77DB44-0D92-316E-D0BF-788A1D516913}"/>
          </ac:spMkLst>
        </pc:spChg>
      </pc:sldChg>
      <pc:sldChg chg="modSp add mod modNotesTx">
        <pc:chgData name="Kate Piper (IMH)" userId="f69ee4e2-845b-4a1f-89c4-60fce9da139f" providerId="ADAL" clId="{2C3E04E0-40BE-4E78-8FF8-980FA1A91E0C}" dt="2023-02-04T12:04:52.395" v="1393" actId="20577"/>
        <pc:sldMkLst>
          <pc:docMk/>
          <pc:sldMk cId="3343008084" sldId="309"/>
        </pc:sldMkLst>
        <pc:spChg chg="mod">
          <ac:chgData name="Kate Piper (IMH)" userId="f69ee4e2-845b-4a1f-89c4-60fce9da139f" providerId="ADAL" clId="{2C3E04E0-40BE-4E78-8FF8-980FA1A91E0C}" dt="2023-02-04T11:50:02.105" v="940" actId="20577"/>
          <ac:spMkLst>
            <pc:docMk/>
            <pc:sldMk cId="3343008084" sldId="309"/>
            <ac:spMk id="2" creationId="{4C3A42FB-A672-3A7E-7A2A-7DFEA97CA088}"/>
          </ac:spMkLst>
        </pc:spChg>
        <pc:spChg chg="mod">
          <ac:chgData name="Kate Piper (IMH)" userId="f69ee4e2-845b-4a1f-89c4-60fce9da139f" providerId="ADAL" clId="{2C3E04E0-40BE-4E78-8FF8-980FA1A91E0C}" dt="2023-02-04T12:02:22.393" v="1165" actId="14100"/>
          <ac:spMkLst>
            <pc:docMk/>
            <pc:sldMk cId="3343008084" sldId="309"/>
            <ac:spMk id="3" creationId="{2DFD21B1-59BC-6382-C65A-1040AC215E70}"/>
          </ac:spMkLst>
        </pc:spChg>
        <pc:spChg chg="mod">
          <ac:chgData name="Kate Piper (IMH)" userId="f69ee4e2-845b-4a1f-89c4-60fce9da139f" providerId="ADAL" clId="{2C3E04E0-40BE-4E78-8FF8-980FA1A91E0C}" dt="2023-02-04T11:41:37.986" v="914" actId="1582"/>
          <ac:spMkLst>
            <pc:docMk/>
            <pc:sldMk cId="3343008084" sldId="309"/>
            <ac:spMk id="10" creationId="{DA2FEEE4-136E-6408-1E76-C42660DA219D}"/>
          </ac:spMkLst>
        </pc:spChg>
      </pc:sldChg>
      <pc:sldChg chg="addSp modSp add mod">
        <pc:chgData name="Kate Piper (IMH)" userId="f69ee4e2-845b-4a1f-89c4-60fce9da139f" providerId="ADAL" clId="{2C3E04E0-40BE-4E78-8FF8-980FA1A91E0C}" dt="2023-02-05T13:47:18.894" v="3809" actId="20577"/>
        <pc:sldMkLst>
          <pc:docMk/>
          <pc:sldMk cId="4243544381" sldId="310"/>
        </pc:sldMkLst>
        <pc:spChg chg="mod">
          <ac:chgData name="Kate Piper (IMH)" userId="f69ee4e2-845b-4a1f-89c4-60fce9da139f" providerId="ADAL" clId="{2C3E04E0-40BE-4E78-8FF8-980FA1A91E0C}" dt="2023-02-04T11:50:15.121" v="971" actId="20577"/>
          <ac:spMkLst>
            <pc:docMk/>
            <pc:sldMk cId="4243544381" sldId="310"/>
            <ac:spMk id="2" creationId="{4C3A42FB-A672-3A7E-7A2A-7DFEA97CA088}"/>
          </ac:spMkLst>
        </pc:spChg>
        <pc:spChg chg="mod">
          <ac:chgData name="Kate Piper (IMH)" userId="f69ee4e2-845b-4a1f-89c4-60fce9da139f" providerId="ADAL" clId="{2C3E04E0-40BE-4E78-8FF8-980FA1A91E0C}" dt="2023-02-05T13:47:18.894" v="3809" actId="20577"/>
          <ac:spMkLst>
            <pc:docMk/>
            <pc:sldMk cId="4243544381" sldId="310"/>
            <ac:spMk id="3" creationId="{2DFD21B1-59BC-6382-C65A-1040AC215E70}"/>
          </ac:spMkLst>
        </pc:spChg>
        <pc:spChg chg="mod">
          <ac:chgData name="Kate Piper (IMH)" userId="f69ee4e2-845b-4a1f-89c4-60fce9da139f" providerId="ADAL" clId="{2C3E04E0-40BE-4E78-8FF8-980FA1A91E0C}" dt="2023-02-04T11:42:05.479" v="917" actId="1582"/>
          <ac:spMkLst>
            <pc:docMk/>
            <pc:sldMk cId="4243544381" sldId="310"/>
            <ac:spMk id="5" creationId="{9A0E1EE5-BC19-A60C-7B8D-7E9680DBEE2C}"/>
          </ac:spMkLst>
        </pc:spChg>
        <pc:spChg chg="add mod">
          <ac:chgData name="Kate Piper (IMH)" userId="f69ee4e2-845b-4a1f-89c4-60fce9da139f" providerId="ADAL" clId="{2C3E04E0-40BE-4E78-8FF8-980FA1A91E0C}" dt="2023-02-05T13:46:18.748" v="3788" actId="1076"/>
          <ac:spMkLst>
            <pc:docMk/>
            <pc:sldMk cId="4243544381" sldId="310"/>
            <ac:spMk id="11" creationId="{D6443B7A-6C67-BB03-B001-8CC8CD84E2C5}"/>
          </ac:spMkLst>
        </pc:spChg>
      </pc:sldChg>
      <pc:sldChg chg="modSp add mod">
        <pc:chgData name="Kate Piper (IMH)" userId="f69ee4e2-845b-4a1f-89c4-60fce9da139f" providerId="ADAL" clId="{2C3E04E0-40BE-4E78-8FF8-980FA1A91E0C}" dt="2023-02-04T12:02:15.223" v="1164" actId="14100"/>
        <pc:sldMkLst>
          <pc:docMk/>
          <pc:sldMk cId="1758948692" sldId="311"/>
        </pc:sldMkLst>
        <pc:spChg chg="mod">
          <ac:chgData name="Kate Piper (IMH)" userId="f69ee4e2-845b-4a1f-89c4-60fce9da139f" providerId="ADAL" clId="{2C3E04E0-40BE-4E78-8FF8-980FA1A91E0C}" dt="2023-02-04T11:50:23.813" v="988" actId="20577"/>
          <ac:spMkLst>
            <pc:docMk/>
            <pc:sldMk cId="1758948692" sldId="311"/>
            <ac:spMk id="2" creationId="{4C3A42FB-A672-3A7E-7A2A-7DFEA97CA088}"/>
          </ac:spMkLst>
        </pc:spChg>
        <pc:spChg chg="mod">
          <ac:chgData name="Kate Piper (IMH)" userId="f69ee4e2-845b-4a1f-89c4-60fce9da139f" providerId="ADAL" clId="{2C3E04E0-40BE-4E78-8FF8-980FA1A91E0C}" dt="2023-02-04T12:02:15.223" v="1164" actId="14100"/>
          <ac:spMkLst>
            <pc:docMk/>
            <pc:sldMk cId="1758948692" sldId="311"/>
            <ac:spMk id="3" creationId="{2DFD21B1-59BC-6382-C65A-1040AC215E70}"/>
          </ac:spMkLst>
        </pc:spChg>
        <pc:spChg chg="mod">
          <ac:chgData name="Kate Piper (IMH)" userId="f69ee4e2-845b-4a1f-89c4-60fce9da139f" providerId="ADAL" clId="{2C3E04E0-40BE-4E78-8FF8-980FA1A91E0C}" dt="2023-02-04T11:42:21.914" v="919" actId="1582"/>
          <ac:spMkLst>
            <pc:docMk/>
            <pc:sldMk cId="1758948692" sldId="311"/>
            <ac:spMk id="4" creationId="{FFBC1968-713E-C3BE-2898-3C294F826ED0}"/>
          </ac:spMkLst>
        </pc:spChg>
      </pc:sldChg>
      <pc:sldChg chg="addSp modSp add mod ord">
        <pc:chgData name="Kate Piper (IMH)" userId="f69ee4e2-845b-4a1f-89c4-60fce9da139f" providerId="ADAL" clId="{2C3E04E0-40BE-4E78-8FF8-980FA1A91E0C}" dt="2023-02-04T13:35:19.617" v="3622" actId="1076"/>
        <pc:sldMkLst>
          <pc:docMk/>
          <pc:sldMk cId="1399480622" sldId="312"/>
        </pc:sldMkLst>
        <pc:spChg chg="mod">
          <ac:chgData name="Kate Piper (IMH)" userId="f69ee4e2-845b-4a1f-89c4-60fce9da139f" providerId="ADAL" clId="{2C3E04E0-40BE-4E78-8FF8-980FA1A91E0C}" dt="2023-02-04T13:34:23.773" v="3612" actId="1076"/>
          <ac:spMkLst>
            <pc:docMk/>
            <pc:sldMk cId="1399480622" sldId="312"/>
            <ac:spMk id="2" creationId="{4C3A42FB-A672-3A7E-7A2A-7DFEA97CA088}"/>
          </ac:spMkLst>
        </pc:spChg>
        <pc:spChg chg="add mod">
          <ac:chgData name="Kate Piper (IMH)" userId="f69ee4e2-845b-4a1f-89c4-60fce9da139f" providerId="ADAL" clId="{2C3E04E0-40BE-4E78-8FF8-980FA1A91E0C}" dt="2023-02-04T13:34:27.412" v="3613" actId="1076"/>
          <ac:spMkLst>
            <pc:docMk/>
            <pc:sldMk cId="1399480622" sldId="312"/>
            <ac:spMk id="3" creationId="{4F9E2077-1618-1A6C-3BEE-04648DEE1882}"/>
          </ac:spMkLst>
        </pc:spChg>
        <pc:picChg chg="mod">
          <ac:chgData name="Kate Piper (IMH)" userId="f69ee4e2-845b-4a1f-89c4-60fce9da139f" providerId="ADAL" clId="{2C3E04E0-40BE-4E78-8FF8-980FA1A91E0C}" dt="2023-02-04T12:37:58.382" v="2928" actId="29295"/>
          <ac:picMkLst>
            <pc:docMk/>
            <pc:sldMk cId="1399480622" sldId="312"/>
            <ac:picMk id="12" creationId="{53F04751-2779-8DE8-D1AD-86254A9DE7FD}"/>
          </ac:picMkLst>
        </pc:picChg>
        <pc:picChg chg="add mod modCrop">
          <ac:chgData name="Kate Piper (IMH)" userId="f69ee4e2-845b-4a1f-89c4-60fce9da139f" providerId="ADAL" clId="{2C3E04E0-40BE-4E78-8FF8-980FA1A91E0C}" dt="2023-02-04T13:35:19.617" v="3622" actId="1076"/>
          <ac:picMkLst>
            <pc:docMk/>
            <pc:sldMk cId="1399480622" sldId="312"/>
            <ac:picMk id="13" creationId="{84FD1466-0D6E-93AF-FBA3-B040E89D1D12}"/>
          </ac:picMkLst>
        </pc:picChg>
      </pc:sldChg>
      <pc:sldChg chg="addSp delSp modSp new del mod">
        <pc:chgData name="Kate Piper (IMH)" userId="f69ee4e2-845b-4a1f-89c4-60fce9da139f" providerId="ADAL" clId="{2C3E04E0-40BE-4E78-8FF8-980FA1A91E0C}" dt="2023-02-04T13:15:48.306" v="3431" actId="47"/>
        <pc:sldMkLst>
          <pc:docMk/>
          <pc:sldMk cId="1220144754" sldId="313"/>
        </pc:sldMkLst>
        <pc:spChg chg="del">
          <ac:chgData name="Kate Piper (IMH)" userId="f69ee4e2-845b-4a1f-89c4-60fce9da139f" providerId="ADAL" clId="{2C3E04E0-40BE-4E78-8FF8-980FA1A91E0C}" dt="2023-02-04T13:05:23.093" v="3248" actId="478"/>
          <ac:spMkLst>
            <pc:docMk/>
            <pc:sldMk cId="1220144754" sldId="313"/>
            <ac:spMk id="2" creationId="{7D3768FB-4C9D-E1C8-2F7E-FAD9C9660A33}"/>
          </ac:spMkLst>
        </pc:spChg>
        <pc:spChg chg="add del mod">
          <ac:chgData name="Kate Piper (IMH)" userId="f69ee4e2-845b-4a1f-89c4-60fce9da139f" providerId="ADAL" clId="{2C3E04E0-40BE-4E78-8FF8-980FA1A91E0C}" dt="2023-02-04T13:10:47.699" v="3281" actId="14100"/>
          <ac:spMkLst>
            <pc:docMk/>
            <pc:sldMk cId="1220144754" sldId="313"/>
            <ac:spMk id="3" creationId="{5148AAC6-2321-D382-0EA6-A0A4F0C83710}"/>
          </ac:spMkLst>
        </pc:spChg>
        <pc:spChg chg="add del mod">
          <ac:chgData name="Kate Piper (IMH)" userId="f69ee4e2-845b-4a1f-89c4-60fce9da139f" providerId="ADAL" clId="{2C3E04E0-40BE-4E78-8FF8-980FA1A91E0C}" dt="2023-02-04T13:05:19.728" v="3247" actId="478"/>
          <ac:spMkLst>
            <pc:docMk/>
            <pc:sldMk cId="1220144754" sldId="313"/>
            <ac:spMk id="5" creationId="{A4C3902F-7FAB-E866-8305-CDE007B87378}"/>
          </ac:spMkLst>
        </pc:spChg>
      </pc:sldChg>
      <pc:sldChg chg="addSp delSp modSp new mod">
        <pc:chgData name="Kate Piper (IMH)" userId="f69ee4e2-845b-4a1f-89c4-60fce9da139f" providerId="ADAL" clId="{2C3E04E0-40BE-4E78-8FF8-980FA1A91E0C}" dt="2023-02-04T13:31:27.305" v="3573" actId="20577"/>
        <pc:sldMkLst>
          <pc:docMk/>
          <pc:sldMk cId="3073300179" sldId="314"/>
        </pc:sldMkLst>
        <pc:spChg chg="mod">
          <ac:chgData name="Kate Piper (IMH)" userId="f69ee4e2-845b-4a1f-89c4-60fce9da139f" providerId="ADAL" clId="{2C3E04E0-40BE-4E78-8FF8-980FA1A91E0C}" dt="2023-02-04T13:29:17.431" v="3558" actId="20577"/>
          <ac:spMkLst>
            <pc:docMk/>
            <pc:sldMk cId="3073300179" sldId="314"/>
            <ac:spMk id="2" creationId="{F606F927-1051-263C-1998-D0D6658622AD}"/>
          </ac:spMkLst>
        </pc:spChg>
        <pc:spChg chg="del mod">
          <ac:chgData name="Kate Piper (IMH)" userId="f69ee4e2-845b-4a1f-89c4-60fce9da139f" providerId="ADAL" clId="{2C3E04E0-40BE-4E78-8FF8-980FA1A91E0C}" dt="2023-02-04T13:29:04.318" v="3546" actId="478"/>
          <ac:spMkLst>
            <pc:docMk/>
            <pc:sldMk cId="3073300179" sldId="314"/>
            <ac:spMk id="3" creationId="{BC29D1D1-72B0-C9E4-9ED1-E31E2867567B}"/>
          </ac:spMkLst>
        </pc:spChg>
        <pc:spChg chg="add mod">
          <ac:chgData name="Kate Piper (IMH)" userId="f69ee4e2-845b-4a1f-89c4-60fce9da139f" providerId="ADAL" clId="{2C3E04E0-40BE-4E78-8FF8-980FA1A91E0C}" dt="2023-02-04T13:31:27.305" v="3573" actId="20577"/>
          <ac:spMkLst>
            <pc:docMk/>
            <pc:sldMk cId="3073300179" sldId="314"/>
            <ac:spMk id="4" creationId="{DC87104A-C117-9CC4-5127-2A2B0E981534}"/>
          </ac:spMkLst>
        </pc:spChg>
        <pc:spChg chg="add del mod">
          <ac:chgData name="Kate Piper (IMH)" userId="f69ee4e2-845b-4a1f-89c4-60fce9da139f" providerId="ADAL" clId="{2C3E04E0-40BE-4E78-8FF8-980FA1A91E0C}" dt="2023-02-04T13:29:06.781" v="3547" actId="478"/>
          <ac:spMkLst>
            <pc:docMk/>
            <pc:sldMk cId="3073300179" sldId="314"/>
            <ac:spMk id="6" creationId="{27422B8C-9CAC-50C6-4B72-54A39914C940}"/>
          </ac:spMkLst>
        </pc:spChg>
      </pc:sldChg>
      <pc:sldChg chg="addSp modSp new mod">
        <pc:chgData name="Kate Piper (IMH)" userId="f69ee4e2-845b-4a1f-89c4-60fce9da139f" providerId="ADAL" clId="{2C3E04E0-40BE-4E78-8FF8-980FA1A91E0C}" dt="2023-02-04T14:11:25.274" v="3717" actId="1076"/>
        <pc:sldMkLst>
          <pc:docMk/>
          <pc:sldMk cId="126171130" sldId="315"/>
        </pc:sldMkLst>
        <pc:picChg chg="add mod modCrop">
          <ac:chgData name="Kate Piper (IMH)" userId="f69ee4e2-845b-4a1f-89c4-60fce9da139f" providerId="ADAL" clId="{2C3E04E0-40BE-4E78-8FF8-980FA1A91E0C}" dt="2023-02-04T14:11:25.274" v="3717" actId="1076"/>
          <ac:picMkLst>
            <pc:docMk/>
            <pc:sldMk cId="126171130" sldId="315"/>
            <ac:picMk id="5" creationId="{C35D3526-1F65-A370-0612-D02DB6370B1B}"/>
          </ac:picMkLst>
        </pc:picChg>
      </pc:sldChg>
    </pc:docChg>
  </pc:docChgLst>
  <pc:docChgLst>
    <pc:chgData name="Kate Piper (IMH)" userId="f69ee4e2-845b-4a1f-89c4-60fce9da139f" providerId="ADAL" clId="{49998BAD-F2BA-4524-83B3-9FAC5A33D355}"/>
    <pc:docChg chg="undo custSel addSld delSld modSld sldOrd">
      <pc:chgData name="Kate Piper (IMH)" userId="f69ee4e2-845b-4a1f-89c4-60fce9da139f" providerId="ADAL" clId="{49998BAD-F2BA-4524-83B3-9FAC5A33D355}" dt="2022-02-02T09:51:03.723" v="4033" actId="20577"/>
      <pc:docMkLst>
        <pc:docMk/>
      </pc:docMkLst>
      <pc:sldChg chg="modSp mod">
        <pc:chgData name="Kate Piper (IMH)" userId="f69ee4e2-845b-4a1f-89c4-60fce9da139f" providerId="ADAL" clId="{49998BAD-F2BA-4524-83B3-9FAC5A33D355}" dt="2022-02-02T09:51:03.723" v="4033" actId="20577"/>
        <pc:sldMkLst>
          <pc:docMk/>
          <pc:sldMk cId="2384245686" sldId="260"/>
        </pc:sldMkLst>
        <pc:spChg chg="mod">
          <ac:chgData name="Kate Piper (IMH)" userId="f69ee4e2-845b-4a1f-89c4-60fce9da139f" providerId="ADAL" clId="{49998BAD-F2BA-4524-83B3-9FAC5A33D355}" dt="2022-02-02T09:51:03.723" v="4033" actId="20577"/>
          <ac:spMkLst>
            <pc:docMk/>
            <pc:sldMk cId="2384245686" sldId="260"/>
            <ac:spMk id="2" creationId="{EDD4C10A-E4A0-4C54-98D4-C13432B17C16}"/>
          </ac:spMkLst>
        </pc:spChg>
      </pc:sldChg>
      <pc:sldChg chg="del">
        <pc:chgData name="Kate Piper (IMH)" userId="f69ee4e2-845b-4a1f-89c4-60fce9da139f" providerId="ADAL" clId="{49998BAD-F2BA-4524-83B3-9FAC5A33D355}" dt="2022-02-01T16:24:13.627" v="644" actId="47"/>
        <pc:sldMkLst>
          <pc:docMk/>
          <pc:sldMk cId="1388525207" sldId="263"/>
        </pc:sldMkLst>
      </pc:sldChg>
      <pc:sldChg chg="addSp delSp modSp mod">
        <pc:chgData name="Kate Piper (IMH)" userId="f69ee4e2-845b-4a1f-89c4-60fce9da139f" providerId="ADAL" clId="{49998BAD-F2BA-4524-83B3-9FAC5A33D355}" dt="2022-02-01T15:59:49.412" v="221" actId="1076"/>
        <pc:sldMkLst>
          <pc:docMk/>
          <pc:sldMk cId="2004502413" sldId="264"/>
        </pc:sldMkLst>
        <pc:spChg chg="mod">
          <ac:chgData name="Kate Piper (IMH)" userId="f69ee4e2-845b-4a1f-89c4-60fce9da139f" providerId="ADAL" clId="{49998BAD-F2BA-4524-83B3-9FAC5A33D355}" dt="2022-02-01T15:58:23.982" v="209" actId="404"/>
          <ac:spMkLst>
            <pc:docMk/>
            <pc:sldMk cId="2004502413" sldId="264"/>
            <ac:spMk id="3" creationId="{35B80D8E-24DC-4DB6-9B28-2C3CE35E0859}"/>
          </ac:spMkLst>
        </pc:spChg>
        <pc:picChg chg="add mod">
          <ac:chgData name="Kate Piper (IMH)" userId="f69ee4e2-845b-4a1f-89c4-60fce9da139f" providerId="ADAL" clId="{49998BAD-F2BA-4524-83B3-9FAC5A33D355}" dt="2022-02-01T15:59:49.412" v="221" actId="1076"/>
          <ac:picMkLst>
            <pc:docMk/>
            <pc:sldMk cId="2004502413" sldId="264"/>
            <ac:picMk id="5" creationId="{80BA4CB8-B48B-4C42-B2DE-282981562F9C}"/>
          </ac:picMkLst>
        </pc:picChg>
        <pc:picChg chg="del">
          <ac:chgData name="Kate Piper (IMH)" userId="f69ee4e2-845b-4a1f-89c4-60fce9da139f" providerId="ADAL" clId="{49998BAD-F2BA-4524-83B3-9FAC5A33D355}" dt="2022-02-01T15:58:31.055" v="210" actId="478"/>
          <ac:picMkLst>
            <pc:docMk/>
            <pc:sldMk cId="2004502413" sldId="264"/>
            <ac:picMk id="6" creationId="{B6096D80-A35B-4B0C-8AF3-7CC1042C0D68}"/>
          </ac:picMkLst>
        </pc:picChg>
      </pc:sldChg>
      <pc:sldChg chg="addSp delSp modSp mod ord">
        <pc:chgData name="Kate Piper (IMH)" userId="f69ee4e2-845b-4a1f-89c4-60fce9da139f" providerId="ADAL" clId="{49998BAD-F2BA-4524-83B3-9FAC5A33D355}" dt="2022-02-01T16:28:47.546" v="900" actId="1076"/>
        <pc:sldMkLst>
          <pc:docMk/>
          <pc:sldMk cId="2795119362" sldId="292"/>
        </pc:sldMkLst>
        <pc:spChg chg="mod">
          <ac:chgData name="Kate Piper (IMH)" userId="f69ee4e2-845b-4a1f-89c4-60fce9da139f" providerId="ADAL" clId="{49998BAD-F2BA-4524-83B3-9FAC5A33D355}" dt="2022-02-01T16:22:01.483" v="508" actId="1076"/>
          <ac:spMkLst>
            <pc:docMk/>
            <pc:sldMk cId="2795119362" sldId="292"/>
            <ac:spMk id="2" creationId="{F78D6B0D-379E-4E4E-9087-8F6E00E433A5}"/>
          </ac:spMkLst>
        </pc:spChg>
        <pc:spChg chg="del">
          <ac:chgData name="Kate Piper (IMH)" userId="f69ee4e2-845b-4a1f-89c4-60fce9da139f" providerId="ADAL" clId="{49998BAD-F2BA-4524-83B3-9FAC5A33D355}" dt="2022-02-01T16:21:54.334" v="506" actId="478"/>
          <ac:spMkLst>
            <pc:docMk/>
            <pc:sldMk cId="2795119362" sldId="292"/>
            <ac:spMk id="3" creationId="{36BE56E1-CD10-4C95-A976-915F81AFF9F1}"/>
          </ac:spMkLst>
        </pc:spChg>
        <pc:spChg chg="add del mod">
          <ac:chgData name="Kate Piper (IMH)" userId="f69ee4e2-845b-4a1f-89c4-60fce9da139f" providerId="ADAL" clId="{49998BAD-F2BA-4524-83B3-9FAC5A33D355}" dt="2022-02-01T16:21:57.887" v="507" actId="478"/>
          <ac:spMkLst>
            <pc:docMk/>
            <pc:sldMk cId="2795119362" sldId="292"/>
            <ac:spMk id="5" creationId="{80D6413E-4D58-46D6-8332-EDE2D04A08C5}"/>
          </ac:spMkLst>
        </pc:spChg>
        <pc:spChg chg="add mod">
          <ac:chgData name="Kate Piper (IMH)" userId="f69ee4e2-845b-4a1f-89c4-60fce9da139f" providerId="ADAL" clId="{49998BAD-F2BA-4524-83B3-9FAC5A33D355}" dt="2022-02-01T16:23:36.977" v="642" actId="1076"/>
          <ac:spMkLst>
            <pc:docMk/>
            <pc:sldMk cId="2795119362" sldId="292"/>
            <ac:spMk id="6" creationId="{F5A03EBE-160A-4283-9801-C512E16589DF}"/>
          </ac:spMkLst>
        </pc:spChg>
        <pc:spChg chg="add mod">
          <ac:chgData name="Kate Piper (IMH)" userId="f69ee4e2-845b-4a1f-89c4-60fce9da139f" providerId="ADAL" clId="{49998BAD-F2BA-4524-83B3-9FAC5A33D355}" dt="2022-02-01T16:28:47.546" v="900" actId="1076"/>
          <ac:spMkLst>
            <pc:docMk/>
            <pc:sldMk cId="2795119362" sldId="292"/>
            <ac:spMk id="7" creationId="{02D9A483-E850-4EB2-A360-D633E38BA576}"/>
          </ac:spMkLst>
        </pc:spChg>
      </pc:sldChg>
      <pc:sldChg chg="del">
        <pc:chgData name="Kate Piper (IMH)" userId="f69ee4e2-845b-4a1f-89c4-60fce9da139f" providerId="ADAL" clId="{49998BAD-F2BA-4524-83B3-9FAC5A33D355}" dt="2022-02-01T16:37:16.572" v="1162" actId="47"/>
        <pc:sldMkLst>
          <pc:docMk/>
          <pc:sldMk cId="3332411759" sldId="294"/>
        </pc:sldMkLst>
      </pc:sldChg>
      <pc:sldChg chg="modSp mod">
        <pc:chgData name="Kate Piper (IMH)" userId="f69ee4e2-845b-4a1f-89c4-60fce9da139f" providerId="ADAL" clId="{49998BAD-F2BA-4524-83B3-9FAC5A33D355}" dt="2022-02-01T16:37:29.041" v="1163" actId="1076"/>
        <pc:sldMkLst>
          <pc:docMk/>
          <pc:sldMk cId="1645869016" sldId="295"/>
        </pc:sldMkLst>
        <pc:picChg chg="mod">
          <ac:chgData name="Kate Piper (IMH)" userId="f69ee4e2-845b-4a1f-89c4-60fce9da139f" providerId="ADAL" clId="{49998BAD-F2BA-4524-83B3-9FAC5A33D355}" dt="2022-02-01T16:37:29.041" v="1163" actId="1076"/>
          <ac:picMkLst>
            <pc:docMk/>
            <pc:sldMk cId="1645869016" sldId="295"/>
            <ac:picMk id="4" creationId="{319EF45B-AF50-4D9C-BFD5-A64FE6B32F1C}"/>
          </ac:picMkLst>
        </pc:picChg>
      </pc:sldChg>
      <pc:sldChg chg="del">
        <pc:chgData name="Kate Piper (IMH)" userId="f69ee4e2-845b-4a1f-89c4-60fce9da139f" providerId="ADAL" clId="{49998BAD-F2BA-4524-83B3-9FAC5A33D355}" dt="2022-02-01T16:37:15.305" v="1161" actId="47"/>
        <pc:sldMkLst>
          <pc:docMk/>
          <pc:sldMk cId="3647285359" sldId="296"/>
        </pc:sldMkLst>
      </pc:sldChg>
      <pc:sldChg chg="addSp modSp new mod">
        <pc:chgData name="Kate Piper (IMH)" userId="f69ee4e2-845b-4a1f-89c4-60fce9da139f" providerId="ADAL" clId="{49998BAD-F2BA-4524-83B3-9FAC5A33D355}" dt="2022-02-01T16:34:31.556" v="1160" actId="20577"/>
        <pc:sldMkLst>
          <pc:docMk/>
          <pc:sldMk cId="707190643" sldId="297"/>
        </pc:sldMkLst>
        <pc:spChg chg="mod">
          <ac:chgData name="Kate Piper (IMH)" userId="f69ee4e2-845b-4a1f-89c4-60fce9da139f" providerId="ADAL" clId="{49998BAD-F2BA-4524-83B3-9FAC5A33D355}" dt="2022-02-01T16:01:58.740" v="247" actId="1076"/>
          <ac:spMkLst>
            <pc:docMk/>
            <pc:sldMk cId="707190643" sldId="297"/>
            <ac:spMk id="2" creationId="{33F32051-595B-4B52-876B-2628EE702D7B}"/>
          </ac:spMkLst>
        </pc:spChg>
        <pc:spChg chg="mod">
          <ac:chgData name="Kate Piper (IMH)" userId="f69ee4e2-845b-4a1f-89c4-60fce9da139f" providerId="ADAL" clId="{49998BAD-F2BA-4524-83B3-9FAC5A33D355}" dt="2022-02-01T16:19:18.764" v="402" actId="14100"/>
          <ac:spMkLst>
            <pc:docMk/>
            <pc:sldMk cId="707190643" sldId="297"/>
            <ac:spMk id="3" creationId="{67DDEFA4-ADCE-4C56-9C26-3168569321E3}"/>
          </ac:spMkLst>
        </pc:spChg>
        <pc:spChg chg="add mod">
          <ac:chgData name="Kate Piper (IMH)" userId="f69ee4e2-845b-4a1f-89c4-60fce9da139f" providerId="ADAL" clId="{49998BAD-F2BA-4524-83B3-9FAC5A33D355}" dt="2022-02-01T16:34:31.556" v="1160" actId="20577"/>
          <ac:spMkLst>
            <pc:docMk/>
            <pc:sldMk cId="707190643" sldId="297"/>
            <ac:spMk id="4" creationId="{733E245F-9805-48FA-9F0B-0CDAE83D4885}"/>
          </ac:spMkLst>
        </pc:spChg>
      </pc:sldChg>
      <pc:sldChg chg="addSp modSp add mod">
        <pc:chgData name="Kate Piper (IMH)" userId="f69ee4e2-845b-4a1f-89c4-60fce9da139f" providerId="ADAL" clId="{49998BAD-F2BA-4524-83B3-9FAC5A33D355}" dt="2022-02-01T16:30:08.669" v="954" actId="20577"/>
        <pc:sldMkLst>
          <pc:docMk/>
          <pc:sldMk cId="4141275942" sldId="298"/>
        </pc:sldMkLst>
        <pc:spChg chg="mod">
          <ac:chgData name="Kate Piper (IMH)" userId="f69ee4e2-845b-4a1f-89c4-60fce9da139f" providerId="ADAL" clId="{49998BAD-F2BA-4524-83B3-9FAC5A33D355}" dt="2022-02-01T16:29:46.006" v="921" actId="404"/>
          <ac:spMkLst>
            <pc:docMk/>
            <pc:sldMk cId="4141275942" sldId="298"/>
            <ac:spMk id="2" creationId="{F78D6B0D-379E-4E4E-9087-8F6E00E433A5}"/>
          </ac:spMkLst>
        </pc:spChg>
        <pc:spChg chg="add mod">
          <ac:chgData name="Kate Piper (IMH)" userId="f69ee4e2-845b-4a1f-89c4-60fce9da139f" providerId="ADAL" clId="{49998BAD-F2BA-4524-83B3-9FAC5A33D355}" dt="2022-02-01T16:29:34.502" v="916" actId="20577"/>
          <ac:spMkLst>
            <pc:docMk/>
            <pc:sldMk cId="4141275942" sldId="298"/>
            <ac:spMk id="4" creationId="{08C8FCF9-8F42-467F-AE28-81A913812866}"/>
          </ac:spMkLst>
        </pc:spChg>
        <pc:spChg chg="mod">
          <ac:chgData name="Kate Piper (IMH)" userId="f69ee4e2-845b-4a1f-89c4-60fce9da139f" providerId="ADAL" clId="{49998BAD-F2BA-4524-83B3-9FAC5A33D355}" dt="2022-02-01T16:30:08.669" v="954" actId="20577"/>
          <ac:spMkLst>
            <pc:docMk/>
            <pc:sldMk cId="4141275942" sldId="298"/>
            <ac:spMk id="6" creationId="{F5A03EBE-160A-4283-9801-C512E16589DF}"/>
          </ac:spMkLst>
        </pc:spChg>
      </pc:sldChg>
      <pc:sldChg chg="add modNotesTx">
        <pc:chgData name="Kate Piper (IMH)" userId="f69ee4e2-845b-4a1f-89c4-60fce9da139f" providerId="ADAL" clId="{49998BAD-F2BA-4524-83B3-9FAC5A33D355}" dt="2022-02-01T16:49:42.230" v="2320" actId="20577"/>
        <pc:sldMkLst>
          <pc:docMk/>
          <pc:sldMk cId="3957799755" sldId="299"/>
        </pc:sldMkLst>
      </pc:sldChg>
      <pc:sldChg chg="addSp delSp modSp new mod">
        <pc:chgData name="Kate Piper (IMH)" userId="f69ee4e2-845b-4a1f-89c4-60fce9da139f" providerId="ADAL" clId="{49998BAD-F2BA-4524-83B3-9FAC5A33D355}" dt="2022-02-01T16:58:27.807" v="2467" actId="1076"/>
        <pc:sldMkLst>
          <pc:docMk/>
          <pc:sldMk cId="1043931158" sldId="300"/>
        </pc:sldMkLst>
        <pc:spChg chg="mod">
          <ac:chgData name="Kate Piper (IMH)" userId="f69ee4e2-845b-4a1f-89c4-60fce9da139f" providerId="ADAL" clId="{49998BAD-F2BA-4524-83B3-9FAC5A33D355}" dt="2022-02-01T16:52:23.621" v="2358" actId="20577"/>
          <ac:spMkLst>
            <pc:docMk/>
            <pc:sldMk cId="1043931158" sldId="300"/>
            <ac:spMk id="2" creationId="{1851DD06-7383-467F-A655-63FD87E3E6B9}"/>
          </ac:spMkLst>
        </pc:spChg>
        <pc:spChg chg="mod">
          <ac:chgData name="Kate Piper (IMH)" userId="f69ee4e2-845b-4a1f-89c4-60fce9da139f" providerId="ADAL" clId="{49998BAD-F2BA-4524-83B3-9FAC5A33D355}" dt="2022-02-01T16:58:20.045" v="2462"/>
          <ac:spMkLst>
            <pc:docMk/>
            <pc:sldMk cId="1043931158" sldId="300"/>
            <ac:spMk id="3" creationId="{D2436392-6CCE-4326-BC2E-AE3B9078A2CE}"/>
          </ac:spMkLst>
        </pc:spChg>
        <pc:spChg chg="add mod">
          <ac:chgData name="Kate Piper (IMH)" userId="f69ee4e2-845b-4a1f-89c4-60fce9da139f" providerId="ADAL" clId="{49998BAD-F2BA-4524-83B3-9FAC5A33D355}" dt="2022-02-01T16:56:16.108" v="2459" actId="1076"/>
          <ac:spMkLst>
            <pc:docMk/>
            <pc:sldMk cId="1043931158" sldId="300"/>
            <ac:spMk id="4" creationId="{D283F014-CFEF-455F-8010-D561C227331F}"/>
          </ac:spMkLst>
        </pc:spChg>
        <pc:spChg chg="add del mod">
          <ac:chgData name="Kate Piper (IMH)" userId="f69ee4e2-845b-4a1f-89c4-60fce9da139f" providerId="ADAL" clId="{49998BAD-F2BA-4524-83B3-9FAC5A33D355}" dt="2022-02-01T16:56:12.064" v="2458" actId="478"/>
          <ac:spMkLst>
            <pc:docMk/>
            <pc:sldMk cId="1043931158" sldId="300"/>
            <ac:spMk id="6" creationId="{2F123B9D-4A11-4EE4-BD4F-2598BC840266}"/>
          </ac:spMkLst>
        </pc:spChg>
        <pc:spChg chg="add mod">
          <ac:chgData name="Kate Piper (IMH)" userId="f69ee4e2-845b-4a1f-89c4-60fce9da139f" providerId="ADAL" clId="{49998BAD-F2BA-4524-83B3-9FAC5A33D355}" dt="2022-02-01T16:58:27.807" v="2467" actId="1076"/>
          <ac:spMkLst>
            <pc:docMk/>
            <pc:sldMk cId="1043931158" sldId="300"/>
            <ac:spMk id="8" creationId="{FA26B06B-99EB-444C-9551-71EB991F832E}"/>
          </ac:spMkLst>
        </pc:spChg>
      </pc:sldChg>
      <pc:sldChg chg="addSp delSp modSp new mod setBg modAnim modNotesTx">
        <pc:chgData name="Kate Piper (IMH)" userId="f69ee4e2-845b-4a1f-89c4-60fce9da139f" providerId="ADAL" clId="{49998BAD-F2BA-4524-83B3-9FAC5A33D355}" dt="2022-02-02T09:15:56.873" v="4011"/>
        <pc:sldMkLst>
          <pc:docMk/>
          <pc:sldMk cId="4061081556" sldId="301"/>
        </pc:sldMkLst>
        <pc:spChg chg="mod">
          <ac:chgData name="Kate Piper (IMH)" userId="f69ee4e2-845b-4a1f-89c4-60fce9da139f" providerId="ADAL" clId="{49998BAD-F2BA-4524-83B3-9FAC5A33D355}" dt="2022-02-01T17:02:41.754" v="2616" actId="26606"/>
          <ac:spMkLst>
            <pc:docMk/>
            <pc:sldMk cId="4061081556" sldId="301"/>
            <ac:spMk id="2" creationId="{F463E230-97C5-42C2-A1F4-A94A08C69DB5}"/>
          </ac:spMkLst>
        </pc:spChg>
        <pc:spChg chg="mod">
          <ac:chgData name="Kate Piper (IMH)" userId="f69ee4e2-845b-4a1f-89c4-60fce9da139f" providerId="ADAL" clId="{49998BAD-F2BA-4524-83B3-9FAC5A33D355}" dt="2022-02-01T18:01:55.868" v="3963" actId="20577"/>
          <ac:spMkLst>
            <pc:docMk/>
            <pc:sldMk cId="4061081556" sldId="301"/>
            <ac:spMk id="3" creationId="{AADCAD45-DF38-4BF6-8802-E886D80DBD5D}"/>
          </ac:spMkLst>
        </pc:spChg>
        <pc:spChg chg="add del">
          <ac:chgData name="Kate Piper (IMH)" userId="f69ee4e2-845b-4a1f-89c4-60fce9da139f" providerId="ADAL" clId="{49998BAD-F2BA-4524-83B3-9FAC5A33D355}" dt="2022-02-01T17:02:41.754" v="2616" actId="26606"/>
          <ac:spMkLst>
            <pc:docMk/>
            <pc:sldMk cId="4061081556" sldId="301"/>
            <ac:spMk id="9" creationId="{3CD9DF72-87A3-404E-A828-84CBF11A8303}"/>
          </ac:spMkLst>
        </pc:spChg>
        <pc:picChg chg="add mod ord">
          <ac:chgData name="Kate Piper (IMH)" userId="f69ee4e2-845b-4a1f-89c4-60fce9da139f" providerId="ADAL" clId="{49998BAD-F2BA-4524-83B3-9FAC5A33D355}" dt="2022-02-01T17:02:41.754" v="2616" actId="26606"/>
          <ac:picMkLst>
            <pc:docMk/>
            <pc:sldMk cId="4061081556" sldId="301"/>
            <ac:picMk id="4" creationId="{F107989D-821E-47B8-856B-E7D7E5C2B788}"/>
          </ac:picMkLst>
        </pc:picChg>
        <pc:cxnChg chg="add del">
          <ac:chgData name="Kate Piper (IMH)" userId="f69ee4e2-845b-4a1f-89c4-60fce9da139f" providerId="ADAL" clId="{49998BAD-F2BA-4524-83B3-9FAC5A33D355}" dt="2022-02-01T17:02:41.754" v="2616" actId="26606"/>
          <ac:cxnSpMkLst>
            <pc:docMk/>
            <pc:sldMk cId="4061081556" sldId="301"/>
            <ac:cxnSpMk id="11" creationId="{20E3A342-4D61-4E3F-AF90-1AB42AEB96CC}"/>
          </ac:cxnSpMkLst>
        </pc:cxnChg>
        <pc:cxnChg chg="add">
          <ac:chgData name="Kate Piper (IMH)" userId="f69ee4e2-845b-4a1f-89c4-60fce9da139f" providerId="ADAL" clId="{49998BAD-F2BA-4524-83B3-9FAC5A33D355}" dt="2022-02-01T17:02:41.754" v="2616" actId="26606"/>
          <ac:cxnSpMkLst>
            <pc:docMk/>
            <pc:sldMk cId="4061081556" sldId="301"/>
            <ac:cxnSpMk id="16" creationId="{E4A809D5-3600-46D4-A466-67F2349A54FB}"/>
          </ac:cxnSpMkLst>
        </pc:cxnChg>
      </pc:sldChg>
      <pc:sldChg chg="addSp modSp new mod">
        <pc:chgData name="Kate Piper (IMH)" userId="f69ee4e2-845b-4a1f-89c4-60fce9da139f" providerId="ADAL" clId="{49998BAD-F2BA-4524-83B3-9FAC5A33D355}" dt="2022-02-01T17:49:35.106" v="2718" actId="115"/>
        <pc:sldMkLst>
          <pc:docMk/>
          <pc:sldMk cId="1197542585" sldId="302"/>
        </pc:sldMkLst>
        <pc:spChg chg="mod">
          <ac:chgData name="Kate Piper (IMH)" userId="f69ee4e2-845b-4a1f-89c4-60fce9da139f" providerId="ADAL" clId="{49998BAD-F2BA-4524-83B3-9FAC5A33D355}" dt="2022-02-01T17:49:35.106" v="2718" actId="115"/>
          <ac:spMkLst>
            <pc:docMk/>
            <pc:sldMk cId="1197542585" sldId="302"/>
            <ac:spMk id="2" creationId="{A05585BE-4B39-49F7-9474-1B5407DA1082}"/>
          </ac:spMkLst>
        </pc:spChg>
        <pc:spChg chg="mod">
          <ac:chgData name="Kate Piper (IMH)" userId="f69ee4e2-845b-4a1f-89c4-60fce9da139f" providerId="ADAL" clId="{49998BAD-F2BA-4524-83B3-9FAC5A33D355}" dt="2022-02-01T17:49:22.901" v="2716" actId="14100"/>
          <ac:spMkLst>
            <pc:docMk/>
            <pc:sldMk cId="1197542585" sldId="302"/>
            <ac:spMk id="3" creationId="{2E14E63B-B8BA-4A60-A55B-C295B3FEBA6E}"/>
          </ac:spMkLst>
        </pc:spChg>
        <pc:picChg chg="add mod modCrop">
          <ac:chgData name="Kate Piper (IMH)" userId="f69ee4e2-845b-4a1f-89c4-60fce9da139f" providerId="ADAL" clId="{49998BAD-F2BA-4524-83B3-9FAC5A33D355}" dt="2022-02-01T17:49:11.118" v="2687" actId="1076"/>
          <ac:picMkLst>
            <pc:docMk/>
            <pc:sldMk cId="1197542585" sldId="302"/>
            <ac:picMk id="5" creationId="{FCBA86B5-D2F4-4901-8DA6-ADEC0EF7F1E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8B7F3B-1B0C-4B2E-ACE7-8ECD7883D7D2}" type="datetimeFigureOut">
              <a:rPr lang="en-GB" smtClean="0"/>
              <a:t>05/02/2023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738796-40B4-49B0-A331-25D568C05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47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1" dirty="0">
                <a:solidFill>
                  <a:srgbClr val="2D2D2D"/>
                </a:solidFill>
                <a:effectLst/>
                <a:latin typeface="Noto Sans" panose="020B0502040504020204" pitchFamily="34" charset="0"/>
              </a:rPr>
              <a:t>Havering College</a:t>
            </a:r>
            <a:br>
              <a:rPr lang="en-GB" dirty="0"/>
            </a:br>
            <a:r>
              <a:rPr lang="en-GB" b="0" i="1" dirty="0">
                <a:solidFill>
                  <a:srgbClr val="2D2D2D"/>
                </a:solidFill>
                <a:effectLst/>
                <a:latin typeface="Noto Sans" panose="020B0502040504020204" pitchFamily="34" charset="0"/>
              </a:rPr>
              <a:t>September 2015 - June 2017</a:t>
            </a:r>
            <a:br>
              <a:rPr lang="en-GB" dirty="0"/>
            </a:br>
            <a:r>
              <a:rPr lang="en-GB" b="0" i="1" dirty="0">
                <a:solidFill>
                  <a:srgbClr val="2D2D2D"/>
                </a:solidFill>
                <a:effectLst/>
                <a:latin typeface="Noto Sans" panose="020B0502040504020204" pitchFamily="34" charset="0"/>
              </a:rPr>
              <a:t>A levels in English, Art and Drama</a:t>
            </a:r>
            <a:br>
              <a:rPr lang="en-GB" dirty="0"/>
            </a:br>
            <a:r>
              <a:rPr lang="en-GB" b="0" i="1" dirty="0">
                <a:solidFill>
                  <a:srgbClr val="2D2D2D"/>
                </a:solidFill>
                <a:effectLst/>
                <a:latin typeface="Noto Sans" panose="020B0502040504020204" pitchFamily="34" charset="0"/>
              </a:rPr>
              <a:t>Relevant coursework: Introduction to Fashion Merchandising, Consumer and Business Mathematics</a:t>
            </a:r>
            <a:br>
              <a:rPr lang="en-GB" dirty="0"/>
            </a:br>
            <a:r>
              <a:rPr lang="en-GB" b="0" i="1" dirty="0">
                <a:solidFill>
                  <a:srgbClr val="2D2D2D"/>
                </a:solidFill>
                <a:effectLst/>
                <a:latin typeface="Noto Sans" panose="020B0502040504020204" pitchFamily="34" charset="0"/>
              </a:rPr>
              <a:t>Clubs: Fashion Club, Young Entrepreneurs Association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178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Writing a blog, youth work, charity work, community work, working with children, activism,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149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 the sake of this assessment give the name of your reference and the job description/ relationship. Just to demonstrate you understand appropriate and relevant reference examples.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358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5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2667786"/>
            <a:ext cx="4535079" cy="2667784"/>
          </a:xfrm>
        </p:spPr>
        <p:txBody>
          <a:bodyPr/>
          <a:lstStyle/>
          <a:p>
            <a:r>
              <a:rPr lang="en-GB" dirty="0"/>
              <a:t>Personal Brand</a:t>
            </a:r>
          </a:p>
          <a:p>
            <a:endParaRPr lang="en-GB" dirty="0"/>
          </a:p>
          <a:p>
            <a:r>
              <a:rPr lang="en-GB" dirty="0"/>
              <a:t>(BMPE5006) Level 5</a:t>
            </a:r>
          </a:p>
          <a:p>
            <a:endParaRPr lang="en-GB" dirty="0"/>
          </a:p>
          <a:p>
            <a:r>
              <a:rPr lang="en-GB" dirty="0"/>
              <a:t>Kate Piper</a:t>
            </a: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84861-C696-4447-995F-1107575D7FA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45380" y="5711687"/>
            <a:ext cx="4535079" cy="511779"/>
          </a:xfrm>
        </p:spPr>
        <p:txBody>
          <a:bodyPr/>
          <a:lstStyle/>
          <a:p>
            <a:r>
              <a:rPr lang="en-GB" dirty="0"/>
              <a:t>Introduction and Experiences</a:t>
            </a:r>
          </a:p>
        </p:txBody>
      </p:sp>
    </p:spTree>
    <p:extLst>
      <p:ext uri="{BB962C8B-B14F-4D97-AF65-F5344CB8AC3E}">
        <p14:creationId xmlns:p14="http://schemas.microsoft.com/office/powerpoint/2010/main" val="2384245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BC1968-713E-C3BE-2898-3C294F826ED0}"/>
              </a:ext>
            </a:extLst>
          </p:cNvPr>
          <p:cNvSpPr txBox="1"/>
          <p:nvPr/>
        </p:nvSpPr>
        <p:spPr>
          <a:xfrm>
            <a:off x="130629" y="1502229"/>
            <a:ext cx="2873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Contact details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0E1EE5-BC19-A60C-7B8D-7E9680DBEE2C}"/>
              </a:ext>
            </a:extLst>
          </p:cNvPr>
          <p:cNvSpPr txBox="1"/>
          <p:nvPr/>
        </p:nvSpPr>
        <p:spPr>
          <a:xfrm>
            <a:off x="130629" y="2116405"/>
            <a:ext cx="2573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Profile/ Personal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1902-3144-3637-276F-31FFC7C07B62}"/>
              </a:ext>
            </a:extLst>
          </p:cNvPr>
          <p:cNvSpPr txBox="1"/>
          <p:nvPr/>
        </p:nvSpPr>
        <p:spPr>
          <a:xfrm>
            <a:off x="130629" y="3099913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Education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61B237-D756-CE15-9429-9F6250AC292B}"/>
              </a:ext>
            </a:extLst>
          </p:cNvPr>
          <p:cNvSpPr txBox="1"/>
          <p:nvPr/>
        </p:nvSpPr>
        <p:spPr>
          <a:xfrm>
            <a:off x="130629" y="3714311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Work Experience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C9106-1EFD-1C4E-4308-3357FAD25604}"/>
              </a:ext>
            </a:extLst>
          </p:cNvPr>
          <p:cNvSpPr txBox="1"/>
          <p:nvPr/>
        </p:nvSpPr>
        <p:spPr>
          <a:xfrm>
            <a:off x="130629" y="4328709"/>
            <a:ext cx="2351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Skills and Achievements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7DB44-0D92-316E-D0BF-788A1D516913}"/>
              </a:ext>
            </a:extLst>
          </p:cNvPr>
          <p:cNvSpPr txBox="1"/>
          <p:nvPr/>
        </p:nvSpPr>
        <p:spPr>
          <a:xfrm>
            <a:off x="130629" y="5312439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Interests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2FEEE4-136E-6408-1E76-C42660DA219D}"/>
              </a:ext>
            </a:extLst>
          </p:cNvPr>
          <p:cNvSpPr txBox="1"/>
          <p:nvPr/>
        </p:nvSpPr>
        <p:spPr>
          <a:xfrm>
            <a:off x="130629" y="5926837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References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F04751-2779-8DE8-D1AD-86254A9DE7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l="20914" r="20915" b="1"/>
          <a:stretch/>
        </p:blipFill>
        <p:spPr>
          <a:xfrm>
            <a:off x="5852161" y="11"/>
            <a:ext cx="6339838" cy="6886980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C3A42FB-A672-3A7E-7A2A-7DFEA97CA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7005" y="2664824"/>
            <a:ext cx="7956222" cy="1985554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CV – two pages</a:t>
            </a:r>
            <a:br>
              <a:rPr lang="en-GB" b="1" dirty="0"/>
            </a:br>
            <a:r>
              <a:rPr lang="en-GB" b="1" dirty="0"/>
              <a:t>Complements covering letter, </a:t>
            </a:r>
            <a:br>
              <a:rPr lang="en-GB" b="1" dirty="0"/>
            </a:br>
            <a:r>
              <a:rPr lang="en-GB" b="1" dirty="0"/>
              <a:t>details should not repeat over both</a:t>
            </a: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r>
              <a:rPr lang="en-GB" b="1" dirty="0"/>
              <a:t>Word 	</a:t>
            </a: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→</a:t>
            </a:r>
            <a:r>
              <a:rPr lang="en-GB" b="1" dirty="0"/>
              <a:t>	Canva</a:t>
            </a:r>
          </a:p>
        </p:txBody>
      </p:sp>
    </p:spTree>
    <p:extLst>
      <p:ext uri="{BB962C8B-B14F-4D97-AF65-F5344CB8AC3E}">
        <p14:creationId xmlns:p14="http://schemas.microsoft.com/office/powerpoint/2010/main" val="1951193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A42FB-A672-3A7E-7A2A-7DFEA97C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D21B1-59BC-6382-C65A-1040AC215E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Most recent first</a:t>
            </a:r>
          </a:p>
          <a:p>
            <a:endParaRPr lang="en-GB" dirty="0"/>
          </a:p>
          <a:p>
            <a:r>
              <a:rPr lang="en-GB" dirty="0"/>
              <a:t>Education and professional qualifications</a:t>
            </a:r>
          </a:p>
          <a:p>
            <a:endParaRPr lang="en-GB" dirty="0"/>
          </a:p>
          <a:p>
            <a:r>
              <a:rPr lang="en-GB" dirty="0"/>
              <a:t>Dates, qualification type, and grade</a:t>
            </a:r>
          </a:p>
          <a:p>
            <a:endParaRPr lang="en-GB" dirty="0"/>
          </a:p>
          <a:p>
            <a:r>
              <a:rPr lang="en-GB" dirty="0"/>
              <a:t>Specific modules/ relevant coursework only when relevant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BC1968-713E-C3BE-2898-3C294F826ED0}"/>
              </a:ext>
            </a:extLst>
          </p:cNvPr>
          <p:cNvSpPr txBox="1"/>
          <p:nvPr/>
        </p:nvSpPr>
        <p:spPr>
          <a:xfrm>
            <a:off x="130629" y="1502229"/>
            <a:ext cx="2873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Contact details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0E1EE5-BC19-A60C-7B8D-7E9680DBEE2C}"/>
              </a:ext>
            </a:extLst>
          </p:cNvPr>
          <p:cNvSpPr txBox="1"/>
          <p:nvPr/>
        </p:nvSpPr>
        <p:spPr>
          <a:xfrm>
            <a:off x="130629" y="2116405"/>
            <a:ext cx="2573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Profile/ Personal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1902-3144-3637-276F-31FFC7C07B62}"/>
              </a:ext>
            </a:extLst>
          </p:cNvPr>
          <p:cNvSpPr txBox="1"/>
          <p:nvPr/>
        </p:nvSpPr>
        <p:spPr>
          <a:xfrm>
            <a:off x="130629" y="3099913"/>
            <a:ext cx="2573382" cy="461665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Education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61B237-D756-CE15-9429-9F6250AC292B}"/>
              </a:ext>
            </a:extLst>
          </p:cNvPr>
          <p:cNvSpPr txBox="1"/>
          <p:nvPr/>
        </p:nvSpPr>
        <p:spPr>
          <a:xfrm>
            <a:off x="130629" y="3714311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Work Experience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C9106-1EFD-1C4E-4308-3357FAD25604}"/>
              </a:ext>
            </a:extLst>
          </p:cNvPr>
          <p:cNvSpPr txBox="1"/>
          <p:nvPr/>
        </p:nvSpPr>
        <p:spPr>
          <a:xfrm>
            <a:off x="130629" y="4328709"/>
            <a:ext cx="2351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Skills and Achievements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7DB44-0D92-316E-D0BF-788A1D516913}"/>
              </a:ext>
            </a:extLst>
          </p:cNvPr>
          <p:cNvSpPr txBox="1"/>
          <p:nvPr/>
        </p:nvSpPr>
        <p:spPr>
          <a:xfrm>
            <a:off x="130629" y="5312439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Interests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2FEEE4-136E-6408-1E76-C42660DA219D}"/>
              </a:ext>
            </a:extLst>
          </p:cNvPr>
          <p:cNvSpPr txBox="1"/>
          <p:nvPr/>
        </p:nvSpPr>
        <p:spPr>
          <a:xfrm>
            <a:off x="130629" y="5926837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References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FF1F422-0DB5-8F30-33DD-28F4776023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14" r="20915" b="1"/>
          <a:stretch/>
        </p:blipFill>
        <p:spPr>
          <a:xfrm>
            <a:off x="10063571" y="11"/>
            <a:ext cx="2128427" cy="2312115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35961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A42FB-A672-3A7E-7A2A-7DFEA97C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 Experience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D21B1-59BC-6382-C65A-1040AC215E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Most recent first</a:t>
            </a:r>
          </a:p>
          <a:p>
            <a:endParaRPr lang="en-GB" dirty="0"/>
          </a:p>
          <a:p>
            <a:r>
              <a:rPr lang="en-GB" dirty="0"/>
              <a:t>Anything listed needs to be relevant to the job</a:t>
            </a:r>
          </a:p>
          <a:p>
            <a:endParaRPr lang="en-GB" dirty="0"/>
          </a:p>
          <a:p>
            <a:r>
              <a:rPr lang="en-GB" dirty="0"/>
              <a:t>Date, job title, company, key responsibilities</a:t>
            </a:r>
          </a:p>
          <a:p>
            <a:endParaRPr lang="en-GB" dirty="0"/>
          </a:p>
          <a:p>
            <a:r>
              <a:rPr lang="en-GB" dirty="0"/>
              <a:t>Before education section if more important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BC1968-713E-C3BE-2898-3C294F826ED0}"/>
              </a:ext>
            </a:extLst>
          </p:cNvPr>
          <p:cNvSpPr txBox="1"/>
          <p:nvPr/>
        </p:nvSpPr>
        <p:spPr>
          <a:xfrm>
            <a:off x="130629" y="1502229"/>
            <a:ext cx="2873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Contact details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0E1EE5-BC19-A60C-7B8D-7E9680DBEE2C}"/>
              </a:ext>
            </a:extLst>
          </p:cNvPr>
          <p:cNvSpPr txBox="1"/>
          <p:nvPr/>
        </p:nvSpPr>
        <p:spPr>
          <a:xfrm>
            <a:off x="130629" y="2116405"/>
            <a:ext cx="2573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Profile/ Personal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1902-3144-3637-276F-31FFC7C07B62}"/>
              </a:ext>
            </a:extLst>
          </p:cNvPr>
          <p:cNvSpPr txBox="1"/>
          <p:nvPr/>
        </p:nvSpPr>
        <p:spPr>
          <a:xfrm>
            <a:off x="130629" y="3099913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Education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61B237-D756-CE15-9429-9F6250AC292B}"/>
              </a:ext>
            </a:extLst>
          </p:cNvPr>
          <p:cNvSpPr txBox="1"/>
          <p:nvPr/>
        </p:nvSpPr>
        <p:spPr>
          <a:xfrm>
            <a:off x="130629" y="3714311"/>
            <a:ext cx="2573382" cy="461665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Work Experience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C9106-1EFD-1C4E-4308-3357FAD25604}"/>
              </a:ext>
            </a:extLst>
          </p:cNvPr>
          <p:cNvSpPr txBox="1"/>
          <p:nvPr/>
        </p:nvSpPr>
        <p:spPr>
          <a:xfrm>
            <a:off x="130629" y="4328709"/>
            <a:ext cx="2351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Skills and Achievements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7DB44-0D92-316E-D0BF-788A1D516913}"/>
              </a:ext>
            </a:extLst>
          </p:cNvPr>
          <p:cNvSpPr txBox="1"/>
          <p:nvPr/>
        </p:nvSpPr>
        <p:spPr>
          <a:xfrm>
            <a:off x="130629" y="5312439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Interests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2FEEE4-136E-6408-1E76-C42660DA219D}"/>
              </a:ext>
            </a:extLst>
          </p:cNvPr>
          <p:cNvSpPr txBox="1"/>
          <p:nvPr/>
        </p:nvSpPr>
        <p:spPr>
          <a:xfrm>
            <a:off x="130629" y="5926837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References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C1A873-31C1-5E14-A8D6-2255AD4237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14" r="20915" b="1"/>
          <a:stretch/>
        </p:blipFill>
        <p:spPr>
          <a:xfrm>
            <a:off x="10063571" y="11"/>
            <a:ext cx="2128427" cy="2312115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93437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6F927-1051-263C-1998-D0D665862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6"/>
            <a:ext cx="11481847" cy="1006474"/>
          </a:xfrm>
        </p:spPr>
        <p:txBody>
          <a:bodyPr/>
          <a:lstStyle/>
          <a:p>
            <a:r>
              <a:rPr lang="en-GB" dirty="0"/>
              <a:t>Active verbs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C87104A-C117-9CC4-5127-2A2B0E981534}"/>
              </a:ext>
            </a:extLst>
          </p:cNvPr>
          <p:cNvSpPr txBox="1">
            <a:spLocks/>
          </p:cNvSpPr>
          <p:nvPr/>
        </p:nvSpPr>
        <p:spPr>
          <a:xfrm>
            <a:off x="522514" y="1371600"/>
            <a:ext cx="11573691" cy="3820953"/>
          </a:xfrm>
          <a:prstGeom prst="rect">
            <a:avLst/>
          </a:prstGeom>
        </p:spPr>
        <p:txBody>
          <a:bodyPr vert="horz" lIns="91440" tIns="45720" rIns="91440" bIns="45720" numCol="2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/>
              <a:t>Analysed</a:t>
            </a:r>
          </a:p>
          <a:p>
            <a:pPr>
              <a:lnSpc>
                <a:spcPct val="110000"/>
              </a:lnSpc>
            </a:pPr>
            <a:r>
              <a:rPr lang="en-GB" dirty="0"/>
              <a:t>Devised</a:t>
            </a:r>
          </a:p>
          <a:p>
            <a:pPr>
              <a:lnSpc>
                <a:spcPct val="110000"/>
              </a:lnSpc>
            </a:pPr>
            <a:r>
              <a:rPr lang="en-GB" dirty="0"/>
              <a:t>Created</a:t>
            </a:r>
          </a:p>
          <a:p>
            <a:pPr>
              <a:lnSpc>
                <a:spcPct val="110000"/>
              </a:lnSpc>
            </a:pPr>
            <a:r>
              <a:rPr lang="en-GB" dirty="0"/>
              <a:t>Managing </a:t>
            </a:r>
          </a:p>
          <a:p>
            <a:pPr>
              <a:lnSpc>
                <a:spcPct val="110000"/>
              </a:lnSpc>
            </a:pPr>
            <a:r>
              <a:rPr lang="en-GB" dirty="0"/>
              <a:t>Leading</a:t>
            </a:r>
          </a:p>
          <a:p>
            <a:pPr>
              <a:lnSpc>
                <a:spcPct val="110000"/>
              </a:lnSpc>
            </a:pPr>
            <a:r>
              <a:rPr lang="en-GB" dirty="0"/>
              <a:t>Assisting</a:t>
            </a:r>
          </a:p>
          <a:p>
            <a:pPr>
              <a:lnSpc>
                <a:spcPct val="110000"/>
              </a:lnSpc>
            </a:pPr>
            <a:r>
              <a:rPr lang="en-GB" dirty="0"/>
              <a:t>Preparing</a:t>
            </a:r>
          </a:p>
          <a:p>
            <a:pPr>
              <a:lnSpc>
                <a:spcPct val="110000"/>
              </a:lnSpc>
            </a:pPr>
            <a:r>
              <a:rPr lang="en-GB" dirty="0"/>
              <a:t>Established</a:t>
            </a:r>
          </a:p>
          <a:p>
            <a:pPr>
              <a:lnSpc>
                <a:spcPct val="110000"/>
              </a:lnSpc>
            </a:pPr>
            <a:r>
              <a:rPr lang="en-GB" dirty="0"/>
              <a:t>Liaised</a:t>
            </a:r>
          </a:p>
          <a:p>
            <a:pPr>
              <a:lnSpc>
                <a:spcPct val="110000"/>
              </a:lnSpc>
            </a:pPr>
            <a:r>
              <a:rPr lang="en-GB" dirty="0"/>
              <a:t>Organised</a:t>
            </a:r>
          </a:p>
          <a:p>
            <a:pPr>
              <a:lnSpc>
                <a:spcPct val="110000"/>
              </a:lnSpc>
            </a:pPr>
            <a:r>
              <a:rPr lang="en-GB" dirty="0"/>
              <a:t>Supported</a:t>
            </a:r>
          </a:p>
          <a:p>
            <a:pPr>
              <a:lnSpc>
                <a:spcPct val="110000"/>
              </a:lnSpc>
            </a:pPr>
            <a:r>
              <a:rPr lang="en-GB" dirty="0"/>
              <a:t>Facilitated</a:t>
            </a:r>
          </a:p>
          <a:p>
            <a:pPr>
              <a:lnSpc>
                <a:spcPct val="110000"/>
              </a:lnSpc>
            </a:pPr>
            <a:r>
              <a:rPr lang="en-GB" dirty="0"/>
              <a:t>Responsible for</a:t>
            </a:r>
          </a:p>
        </p:txBody>
      </p:sp>
    </p:spTree>
    <p:extLst>
      <p:ext uri="{BB962C8B-B14F-4D97-AF65-F5344CB8AC3E}">
        <p14:creationId xmlns:p14="http://schemas.microsoft.com/office/powerpoint/2010/main" val="3073300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A42FB-A672-3A7E-7A2A-7DFEA97C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Skills and Achievements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D21B1-59BC-6382-C65A-1040AC215E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437055"/>
            <a:ext cx="7956222" cy="302069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Hard skills</a:t>
            </a:r>
          </a:p>
          <a:p>
            <a:r>
              <a:rPr lang="en-GB" dirty="0"/>
              <a:t>Competencies – IT software</a:t>
            </a:r>
          </a:p>
          <a:p>
            <a:endParaRPr lang="en-GB" dirty="0"/>
          </a:p>
          <a:p>
            <a:r>
              <a:rPr lang="en-GB" dirty="0"/>
              <a:t>Soft skills</a:t>
            </a:r>
          </a:p>
          <a:p>
            <a:endParaRPr lang="en-GB" dirty="0"/>
          </a:p>
          <a:p>
            <a:r>
              <a:rPr lang="en-GB" dirty="0"/>
              <a:t>Job specific skills – Skills-based CV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BC1968-713E-C3BE-2898-3C294F826ED0}"/>
              </a:ext>
            </a:extLst>
          </p:cNvPr>
          <p:cNvSpPr txBox="1"/>
          <p:nvPr/>
        </p:nvSpPr>
        <p:spPr>
          <a:xfrm>
            <a:off x="130629" y="1502229"/>
            <a:ext cx="2873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Contact details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0E1EE5-BC19-A60C-7B8D-7E9680DBEE2C}"/>
              </a:ext>
            </a:extLst>
          </p:cNvPr>
          <p:cNvSpPr txBox="1"/>
          <p:nvPr/>
        </p:nvSpPr>
        <p:spPr>
          <a:xfrm>
            <a:off x="130629" y="2116405"/>
            <a:ext cx="2573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Profile/ Personal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1902-3144-3637-276F-31FFC7C07B62}"/>
              </a:ext>
            </a:extLst>
          </p:cNvPr>
          <p:cNvSpPr txBox="1"/>
          <p:nvPr/>
        </p:nvSpPr>
        <p:spPr>
          <a:xfrm>
            <a:off x="130629" y="3099913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Education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61B237-D756-CE15-9429-9F6250AC292B}"/>
              </a:ext>
            </a:extLst>
          </p:cNvPr>
          <p:cNvSpPr txBox="1"/>
          <p:nvPr/>
        </p:nvSpPr>
        <p:spPr>
          <a:xfrm>
            <a:off x="130629" y="3714311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Work Experience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C9106-1EFD-1C4E-4308-3357FAD25604}"/>
              </a:ext>
            </a:extLst>
          </p:cNvPr>
          <p:cNvSpPr txBox="1"/>
          <p:nvPr/>
        </p:nvSpPr>
        <p:spPr>
          <a:xfrm>
            <a:off x="130629" y="4328709"/>
            <a:ext cx="2351314" cy="830997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Skills and Achievements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7DB44-0D92-316E-D0BF-788A1D516913}"/>
              </a:ext>
            </a:extLst>
          </p:cNvPr>
          <p:cNvSpPr txBox="1"/>
          <p:nvPr/>
        </p:nvSpPr>
        <p:spPr>
          <a:xfrm>
            <a:off x="130629" y="5312439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Interests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2FEEE4-136E-6408-1E76-C42660DA219D}"/>
              </a:ext>
            </a:extLst>
          </p:cNvPr>
          <p:cNvSpPr txBox="1"/>
          <p:nvPr/>
        </p:nvSpPr>
        <p:spPr>
          <a:xfrm>
            <a:off x="130629" y="5926837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References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C1A873-31C1-5E14-A8D6-2255AD4237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14" r="20915" b="1"/>
          <a:stretch/>
        </p:blipFill>
        <p:spPr>
          <a:xfrm>
            <a:off x="10063571" y="11"/>
            <a:ext cx="2128427" cy="2312115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C101A2B-9D87-9E80-E132-D39A1C8D3FCE}"/>
              </a:ext>
            </a:extLst>
          </p:cNvPr>
          <p:cNvSpPr txBox="1">
            <a:spLocks/>
          </p:cNvSpPr>
          <p:nvPr/>
        </p:nvSpPr>
        <p:spPr>
          <a:xfrm>
            <a:off x="4153988" y="4457750"/>
            <a:ext cx="7582381" cy="2230434"/>
          </a:xfrm>
          <a:prstGeom prst="rect">
            <a:avLst/>
          </a:prstGeom>
        </p:spPr>
        <p:txBody>
          <a:bodyPr vert="horz" lIns="91440" tIns="45720" rIns="91440" bIns="45720" numCol="2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Languages</a:t>
            </a:r>
          </a:p>
          <a:p>
            <a:r>
              <a:rPr lang="en-GB" sz="2000" dirty="0"/>
              <a:t>Organisation</a:t>
            </a:r>
          </a:p>
          <a:p>
            <a:r>
              <a:rPr lang="en-GB" sz="2000" dirty="0"/>
              <a:t>Negotiation</a:t>
            </a:r>
          </a:p>
          <a:p>
            <a:r>
              <a:rPr lang="en-GB" sz="2000" dirty="0"/>
              <a:t>Working as a team</a:t>
            </a:r>
          </a:p>
          <a:p>
            <a:r>
              <a:rPr lang="en-GB" sz="2000" dirty="0"/>
              <a:t>Written communication</a:t>
            </a:r>
          </a:p>
          <a:p>
            <a:r>
              <a:rPr lang="en-GB" sz="2000" dirty="0"/>
              <a:t>Verbal communication</a:t>
            </a:r>
          </a:p>
          <a:p>
            <a:r>
              <a:rPr lang="en-GB" sz="2000" dirty="0"/>
              <a:t>IT Skills</a:t>
            </a:r>
          </a:p>
          <a:p>
            <a:r>
              <a:rPr lang="en-GB" sz="2000" dirty="0"/>
              <a:t>Customer service </a:t>
            </a:r>
          </a:p>
          <a:p>
            <a:r>
              <a:rPr lang="en-GB" sz="2000" dirty="0"/>
              <a:t>Working under pressure</a:t>
            </a:r>
          </a:p>
          <a:p>
            <a:r>
              <a:rPr lang="en-GB" sz="2000" dirty="0"/>
              <a:t>Resilience</a:t>
            </a:r>
          </a:p>
          <a:p>
            <a:r>
              <a:rPr lang="en-GB" sz="2000" dirty="0"/>
              <a:t>Responsible</a:t>
            </a:r>
          </a:p>
          <a:p>
            <a:r>
              <a:rPr lang="en-GB" sz="2000" dirty="0"/>
              <a:t>Adaptable</a:t>
            </a:r>
          </a:p>
          <a:p>
            <a:r>
              <a:rPr lang="en-GB" sz="2000" dirty="0"/>
              <a:t>Innovative</a:t>
            </a:r>
          </a:p>
        </p:txBody>
      </p:sp>
    </p:spTree>
    <p:extLst>
      <p:ext uri="{BB962C8B-B14F-4D97-AF65-F5344CB8AC3E}">
        <p14:creationId xmlns:p14="http://schemas.microsoft.com/office/powerpoint/2010/main" val="2693948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A42FB-A672-3A7E-7A2A-7DFEA97C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D21B1-59BC-6382-C65A-1040AC215E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NOT: Socialising, music, reading, walking !NO!</a:t>
            </a:r>
          </a:p>
          <a:p>
            <a:endParaRPr lang="en-GB" dirty="0"/>
          </a:p>
          <a:p>
            <a:r>
              <a:rPr lang="en-GB" dirty="0"/>
              <a:t>Volunteering</a:t>
            </a:r>
          </a:p>
          <a:p>
            <a:r>
              <a:rPr lang="en-GB" dirty="0"/>
              <a:t>Hobbies that have relevance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Leave out if you have nothing to say</a:t>
            </a:r>
          </a:p>
          <a:p>
            <a:endParaRPr lang="en-GB" dirty="0"/>
          </a:p>
          <a:p>
            <a:r>
              <a:rPr lang="en-GB" dirty="0"/>
              <a:t>(maybe get involved with something)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BC1968-713E-C3BE-2898-3C294F826ED0}"/>
              </a:ext>
            </a:extLst>
          </p:cNvPr>
          <p:cNvSpPr txBox="1"/>
          <p:nvPr/>
        </p:nvSpPr>
        <p:spPr>
          <a:xfrm>
            <a:off x="130629" y="1502229"/>
            <a:ext cx="2873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Contact details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0E1EE5-BC19-A60C-7B8D-7E9680DBEE2C}"/>
              </a:ext>
            </a:extLst>
          </p:cNvPr>
          <p:cNvSpPr txBox="1"/>
          <p:nvPr/>
        </p:nvSpPr>
        <p:spPr>
          <a:xfrm>
            <a:off x="130629" y="2116405"/>
            <a:ext cx="2573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Profile/ Personal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1902-3144-3637-276F-31FFC7C07B62}"/>
              </a:ext>
            </a:extLst>
          </p:cNvPr>
          <p:cNvSpPr txBox="1"/>
          <p:nvPr/>
        </p:nvSpPr>
        <p:spPr>
          <a:xfrm>
            <a:off x="130629" y="3099913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Education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61B237-D756-CE15-9429-9F6250AC292B}"/>
              </a:ext>
            </a:extLst>
          </p:cNvPr>
          <p:cNvSpPr txBox="1"/>
          <p:nvPr/>
        </p:nvSpPr>
        <p:spPr>
          <a:xfrm>
            <a:off x="130629" y="3714311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Work Experience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C9106-1EFD-1C4E-4308-3357FAD25604}"/>
              </a:ext>
            </a:extLst>
          </p:cNvPr>
          <p:cNvSpPr txBox="1"/>
          <p:nvPr/>
        </p:nvSpPr>
        <p:spPr>
          <a:xfrm>
            <a:off x="130629" y="4328709"/>
            <a:ext cx="2351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Skills and Achievements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7DB44-0D92-316E-D0BF-788A1D516913}"/>
              </a:ext>
            </a:extLst>
          </p:cNvPr>
          <p:cNvSpPr txBox="1"/>
          <p:nvPr/>
        </p:nvSpPr>
        <p:spPr>
          <a:xfrm>
            <a:off x="130629" y="5312439"/>
            <a:ext cx="2142308" cy="461665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Interests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2FEEE4-136E-6408-1E76-C42660DA219D}"/>
              </a:ext>
            </a:extLst>
          </p:cNvPr>
          <p:cNvSpPr txBox="1"/>
          <p:nvPr/>
        </p:nvSpPr>
        <p:spPr>
          <a:xfrm>
            <a:off x="130629" y="5926837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References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C1A873-31C1-5E14-A8D6-2255AD4237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14" r="20915" b="1"/>
          <a:stretch/>
        </p:blipFill>
        <p:spPr>
          <a:xfrm>
            <a:off x="10063571" y="11"/>
            <a:ext cx="2128427" cy="2312115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77285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A42FB-A672-3A7E-7A2A-7DFEA97C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D21B1-59BC-6382-C65A-1040AC215E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2677239"/>
            <a:ext cx="7956222" cy="3815635"/>
          </a:xfrm>
        </p:spPr>
        <p:txBody>
          <a:bodyPr/>
          <a:lstStyle/>
          <a:p>
            <a:r>
              <a:rPr lang="en-GB" dirty="0"/>
              <a:t>On request</a:t>
            </a:r>
          </a:p>
          <a:p>
            <a:endParaRPr lang="en-GB" dirty="0"/>
          </a:p>
          <a:p>
            <a:r>
              <a:rPr lang="en-GB" dirty="0"/>
              <a:t>Name </a:t>
            </a:r>
          </a:p>
          <a:p>
            <a:r>
              <a:rPr lang="en-GB" dirty="0"/>
              <a:t>Job description/ relationship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BC1968-713E-C3BE-2898-3C294F826ED0}"/>
              </a:ext>
            </a:extLst>
          </p:cNvPr>
          <p:cNvSpPr txBox="1"/>
          <p:nvPr/>
        </p:nvSpPr>
        <p:spPr>
          <a:xfrm>
            <a:off x="130629" y="1502229"/>
            <a:ext cx="2873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Contact details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0E1EE5-BC19-A60C-7B8D-7E9680DBEE2C}"/>
              </a:ext>
            </a:extLst>
          </p:cNvPr>
          <p:cNvSpPr txBox="1"/>
          <p:nvPr/>
        </p:nvSpPr>
        <p:spPr>
          <a:xfrm>
            <a:off x="130629" y="2116405"/>
            <a:ext cx="2573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Profile/ Personal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1902-3144-3637-276F-31FFC7C07B62}"/>
              </a:ext>
            </a:extLst>
          </p:cNvPr>
          <p:cNvSpPr txBox="1"/>
          <p:nvPr/>
        </p:nvSpPr>
        <p:spPr>
          <a:xfrm>
            <a:off x="130629" y="3099913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Education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61B237-D756-CE15-9429-9F6250AC292B}"/>
              </a:ext>
            </a:extLst>
          </p:cNvPr>
          <p:cNvSpPr txBox="1"/>
          <p:nvPr/>
        </p:nvSpPr>
        <p:spPr>
          <a:xfrm>
            <a:off x="130629" y="3714311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Work Experience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C9106-1EFD-1C4E-4308-3357FAD25604}"/>
              </a:ext>
            </a:extLst>
          </p:cNvPr>
          <p:cNvSpPr txBox="1"/>
          <p:nvPr/>
        </p:nvSpPr>
        <p:spPr>
          <a:xfrm>
            <a:off x="130629" y="4328709"/>
            <a:ext cx="2351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Skills and Achievements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7DB44-0D92-316E-D0BF-788A1D516913}"/>
              </a:ext>
            </a:extLst>
          </p:cNvPr>
          <p:cNvSpPr txBox="1"/>
          <p:nvPr/>
        </p:nvSpPr>
        <p:spPr>
          <a:xfrm>
            <a:off x="130629" y="5312439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Interests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2FEEE4-136E-6408-1E76-C42660DA219D}"/>
              </a:ext>
            </a:extLst>
          </p:cNvPr>
          <p:cNvSpPr txBox="1"/>
          <p:nvPr/>
        </p:nvSpPr>
        <p:spPr>
          <a:xfrm>
            <a:off x="130629" y="5926837"/>
            <a:ext cx="2142308" cy="461665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References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C1A873-31C1-5E14-A8D6-2255AD4237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14" r="20915" b="1"/>
          <a:stretch/>
        </p:blipFill>
        <p:spPr>
          <a:xfrm>
            <a:off x="10063571" y="11"/>
            <a:ext cx="2128427" cy="2312115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43008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A42FB-A672-3A7E-7A2A-7DFEA97C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Profile/ Personal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D21B1-59BC-6382-C65A-1040AC215E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6918332" cy="4667250"/>
          </a:xfrm>
        </p:spPr>
        <p:txBody>
          <a:bodyPr/>
          <a:lstStyle/>
          <a:p>
            <a:r>
              <a:rPr lang="en-GB" dirty="0"/>
              <a:t>Beginning of the CV</a:t>
            </a:r>
          </a:p>
          <a:p>
            <a:r>
              <a:rPr lang="en-GB" dirty="0"/>
              <a:t>Key Attributes/ strengths</a:t>
            </a:r>
          </a:p>
          <a:p>
            <a:r>
              <a:rPr lang="en-GB" dirty="0"/>
              <a:t>Achievement and skills</a:t>
            </a:r>
          </a:p>
          <a:p>
            <a:r>
              <a:rPr lang="en-GB" dirty="0"/>
              <a:t>Career Aim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Alter depending on focus on the industry/ Job specific (</a:t>
            </a:r>
            <a:r>
              <a:rPr lang="en-GB"/>
              <a:t>job descriptions)</a:t>
            </a:r>
            <a:endParaRPr lang="en-GB" dirty="0"/>
          </a:p>
          <a:p>
            <a:r>
              <a:rPr lang="en-GB" dirty="0"/>
              <a:t>100 words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BC1968-713E-C3BE-2898-3C294F826ED0}"/>
              </a:ext>
            </a:extLst>
          </p:cNvPr>
          <p:cNvSpPr txBox="1"/>
          <p:nvPr/>
        </p:nvSpPr>
        <p:spPr>
          <a:xfrm>
            <a:off x="130629" y="1502229"/>
            <a:ext cx="2873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Contact details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0E1EE5-BC19-A60C-7B8D-7E9680DBEE2C}"/>
              </a:ext>
            </a:extLst>
          </p:cNvPr>
          <p:cNvSpPr txBox="1"/>
          <p:nvPr/>
        </p:nvSpPr>
        <p:spPr>
          <a:xfrm>
            <a:off x="130629" y="2116405"/>
            <a:ext cx="2573382" cy="830997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Profile/ Personal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1902-3144-3637-276F-31FFC7C07B62}"/>
              </a:ext>
            </a:extLst>
          </p:cNvPr>
          <p:cNvSpPr txBox="1"/>
          <p:nvPr/>
        </p:nvSpPr>
        <p:spPr>
          <a:xfrm>
            <a:off x="130629" y="3099913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Education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61B237-D756-CE15-9429-9F6250AC292B}"/>
              </a:ext>
            </a:extLst>
          </p:cNvPr>
          <p:cNvSpPr txBox="1"/>
          <p:nvPr/>
        </p:nvSpPr>
        <p:spPr>
          <a:xfrm>
            <a:off x="130629" y="3714311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Work Experience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C9106-1EFD-1C4E-4308-3357FAD25604}"/>
              </a:ext>
            </a:extLst>
          </p:cNvPr>
          <p:cNvSpPr txBox="1"/>
          <p:nvPr/>
        </p:nvSpPr>
        <p:spPr>
          <a:xfrm>
            <a:off x="130629" y="4328709"/>
            <a:ext cx="2351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Skills and Achievements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7DB44-0D92-316E-D0BF-788A1D516913}"/>
              </a:ext>
            </a:extLst>
          </p:cNvPr>
          <p:cNvSpPr txBox="1"/>
          <p:nvPr/>
        </p:nvSpPr>
        <p:spPr>
          <a:xfrm>
            <a:off x="130629" y="5312439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Interests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2FEEE4-136E-6408-1E76-C42660DA219D}"/>
              </a:ext>
            </a:extLst>
          </p:cNvPr>
          <p:cNvSpPr txBox="1"/>
          <p:nvPr/>
        </p:nvSpPr>
        <p:spPr>
          <a:xfrm>
            <a:off x="130629" y="5926837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References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C1A873-31C1-5E14-A8D6-2255AD4237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14" r="20915" b="1"/>
          <a:stretch/>
        </p:blipFill>
        <p:spPr>
          <a:xfrm>
            <a:off x="10063571" y="11"/>
            <a:ext cx="2128427" cy="2312115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443B7A-6C67-BB03-B001-8CC8CD84E2C5}"/>
              </a:ext>
            </a:extLst>
          </p:cNvPr>
          <p:cNvSpPr txBox="1"/>
          <p:nvPr/>
        </p:nvSpPr>
        <p:spPr>
          <a:xfrm>
            <a:off x="8725989" y="2581714"/>
            <a:ext cx="2865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dirty="0"/>
              <a:t>Who you are</a:t>
            </a:r>
          </a:p>
          <a:p>
            <a:pPr marL="285750" indent="-285750">
              <a:buFontTx/>
              <a:buChar char="-"/>
            </a:pPr>
            <a:r>
              <a:rPr lang="en-GB" dirty="0"/>
              <a:t>What you can offer</a:t>
            </a:r>
          </a:p>
          <a:p>
            <a:pPr marL="285750" indent="-285750">
              <a:buFontTx/>
              <a:buChar char="-"/>
            </a:pPr>
            <a:r>
              <a:rPr lang="en-GB" dirty="0"/>
              <a:t>Your career aims</a:t>
            </a:r>
          </a:p>
        </p:txBody>
      </p:sp>
    </p:spTree>
    <p:extLst>
      <p:ext uri="{BB962C8B-B14F-4D97-AF65-F5344CB8AC3E}">
        <p14:creationId xmlns:p14="http://schemas.microsoft.com/office/powerpoint/2010/main" val="42435443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A42FB-A672-3A7E-7A2A-7DFEA97C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D21B1-59BC-6382-C65A-1040AC215E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2677241"/>
            <a:ext cx="7956222" cy="3815634"/>
          </a:xfrm>
        </p:spPr>
        <p:txBody>
          <a:bodyPr/>
          <a:lstStyle/>
          <a:p>
            <a:r>
              <a:rPr lang="en-GB" dirty="0"/>
              <a:t>Use your name as the title</a:t>
            </a:r>
          </a:p>
          <a:p>
            <a:r>
              <a:rPr lang="en-GB" dirty="0"/>
              <a:t>Email address </a:t>
            </a:r>
          </a:p>
          <a:p>
            <a:r>
              <a:rPr lang="en-GB" dirty="0"/>
              <a:t>Contact number</a:t>
            </a:r>
          </a:p>
          <a:p>
            <a:r>
              <a:rPr lang="en-GB" dirty="0"/>
              <a:t>Address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BC1968-713E-C3BE-2898-3C294F826ED0}"/>
              </a:ext>
            </a:extLst>
          </p:cNvPr>
          <p:cNvSpPr txBox="1"/>
          <p:nvPr/>
        </p:nvSpPr>
        <p:spPr>
          <a:xfrm>
            <a:off x="130629" y="1502229"/>
            <a:ext cx="2873828" cy="461665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Contact details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0E1EE5-BC19-A60C-7B8D-7E9680DBEE2C}"/>
              </a:ext>
            </a:extLst>
          </p:cNvPr>
          <p:cNvSpPr txBox="1"/>
          <p:nvPr/>
        </p:nvSpPr>
        <p:spPr>
          <a:xfrm>
            <a:off x="130629" y="2116405"/>
            <a:ext cx="2573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Profile/ Personal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1902-3144-3637-276F-31FFC7C07B62}"/>
              </a:ext>
            </a:extLst>
          </p:cNvPr>
          <p:cNvSpPr txBox="1"/>
          <p:nvPr/>
        </p:nvSpPr>
        <p:spPr>
          <a:xfrm>
            <a:off x="130629" y="3099913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Education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61B237-D756-CE15-9429-9F6250AC292B}"/>
              </a:ext>
            </a:extLst>
          </p:cNvPr>
          <p:cNvSpPr txBox="1"/>
          <p:nvPr/>
        </p:nvSpPr>
        <p:spPr>
          <a:xfrm>
            <a:off x="130629" y="3714311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Work Experience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C9106-1EFD-1C4E-4308-3357FAD25604}"/>
              </a:ext>
            </a:extLst>
          </p:cNvPr>
          <p:cNvSpPr txBox="1"/>
          <p:nvPr/>
        </p:nvSpPr>
        <p:spPr>
          <a:xfrm>
            <a:off x="130629" y="4328709"/>
            <a:ext cx="2351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Skills and Achievements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7DB44-0D92-316E-D0BF-788A1D516913}"/>
              </a:ext>
            </a:extLst>
          </p:cNvPr>
          <p:cNvSpPr txBox="1"/>
          <p:nvPr/>
        </p:nvSpPr>
        <p:spPr>
          <a:xfrm>
            <a:off x="130629" y="5312439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Interests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2FEEE4-136E-6408-1E76-C42660DA219D}"/>
              </a:ext>
            </a:extLst>
          </p:cNvPr>
          <p:cNvSpPr txBox="1"/>
          <p:nvPr/>
        </p:nvSpPr>
        <p:spPr>
          <a:xfrm>
            <a:off x="130629" y="5926837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References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C1A873-31C1-5E14-A8D6-2255AD4237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14" r="20915" b="1"/>
          <a:stretch/>
        </p:blipFill>
        <p:spPr>
          <a:xfrm>
            <a:off x="10063571" y="11"/>
            <a:ext cx="2128427" cy="2312115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58948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BC1968-713E-C3BE-2898-3C294F826ED0}"/>
              </a:ext>
            </a:extLst>
          </p:cNvPr>
          <p:cNvSpPr txBox="1"/>
          <p:nvPr/>
        </p:nvSpPr>
        <p:spPr>
          <a:xfrm>
            <a:off x="130629" y="1502229"/>
            <a:ext cx="2873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Contact details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0E1EE5-BC19-A60C-7B8D-7E9680DBEE2C}"/>
              </a:ext>
            </a:extLst>
          </p:cNvPr>
          <p:cNvSpPr txBox="1"/>
          <p:nvPr/>
        </p:nvSpPr>
        <p:spPr>
          <a:xfrm>
            <a:off x="130629" y="2116405"/>
            <a:ext cx="2573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Profile/ Personal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1902-3144-3637-276F-31FFC7C07B62}"/>
              </a:ext>
            </a:extLst>
          </p:cNvPr>
          <p:cNvSpPr txBox="1"/>
          <p:nvPr/>
        </p:nvSpPr>
        <p:spPr>
          <a:xfrm>
            <a:off x="130629" y="3099913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Education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61B237-D756-CE15-9429-9F6250AC292B}"/>
              </a:ext>
            </a:extLst>
          </p:cNvPr>
          <p:cNvSpPr txBox="1"/>
          <p:nvPr/>
        </p:nvSpPr>
        <p:spPr>
          <a:xfrm>
            <a:off x="130629" y="3714311"/>
            <a:ext cx="2573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Work Experience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C9106-1EFD-1C4E-4308-3357FAD25604}"/>
              </a:ext>
            </a:extLst>
          </p:cNvPr>
          <p:cNvSpPr txBox="1"/>
          <p:nvPr/>
        </p:nvSpPr>
        <p:spPr>
          <a:xfrm>
            <a:off x="130629" y="4328709"/>
            <a:ext cx="2351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Skills and Achievements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7DB44-0D92-316E-D0BF-788A1D516913}"/>
              </a:ext>
            </a:extLst>
          </p:cNvPr>
          <p:cNvSpPr txBox="1"/>
          <p:nvPr/>
        </p:nvSpPr>
        <p:spPr>
          <a:xfrm>
            <a:off x="130629" y="5312439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Interests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2FEEE4-136E-6408-1E76-C42660DA219D}"/>
              </a:ext>
            </a:extLst>
          </p:cNvPr>
          <p:cNvSpPr txBox="1"/>
          <p:nvPr/>
        </p:nvSpPr>
        <p:spPr>
          <a:xfrm>
            <a:off x="130629" y="5926837"/>
            <a:ext cx="214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References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F04751-2779-8DE8-D1AD-86254A9DE7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</a:blip>
          <a:srcRect l="20914" r="20915" b="1"/>
          <a:stretch/>
        </p:blipFill>
        <p:spPr>
          <a:xfrm>
            <a:off x="5852161" y="11"/>
            <a:ext cx="6339838" cy="6886980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C3A42FB-A672-3A7E-7A2A-7DFEA97CA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3796" y="1246910"/>
            <a:ext cx="7956222" cy="6163597"/>
          </a:xfrm>
        </p:spPr>
        <p:txBody>
          <a:bodyPr>
            <a:normAutofit/>
          </a:bodyPr>
          <a:lstStyle/>
          <a:p>
            <a:r>
              <a:rPr lang="en-GB" sz="4000" b="1" u="sng" dirty="0">
                <a:latin typeface="+mn-lt"/>
              </a:rPr>
              <a:t>CV – two pages</a:t>
            </a:r>
            <a:br>
              <a:rPr lang="en-GB" sz="4000" b="1" dirty="0">
                <a:latin typeface="+mn-lt"/>
              </a:rPr>
            </a:br>
            <a:r>
              <a:rPr lang="en-GB" sz="4000" b="1" dirty="0">
                <a:latin typeface="+mn-lt"/>
              </a:rPr>
              <a:t>Complements covering letter, </a:t>
            </a:r>
            <a:br>
              <a:rPr lang="en-GB" sz="4000" b="1" dirty="0">
                <a:latin typeface="+mn-lt"/>
              </a:rPr>
            </a:br>
            <a:r>
              <a:rPr lang="en-GB" sz="4000" b="1" dirty="0">
                <a:latin typeface="+mn-lt"/>
              </a:rPr>
              <a:t>details should not repeat over both</a:t>
            </a:r>
            <a:br>
              <a:rPr lang="en-GB" sz="4000" b="1" dirty="0">
                <a:latin typeface="+mn-lt"/>
              </a:rPr>
            </a:br>
            <a:br>
              <a:rPr lang="en-GB" sz="4000" b="1" dirty="0">
                <a:latin typeface="+mn-lt"/>
              </a:rPr>
            </a:br>
            <a:r>
              <a:rPr lang="en-GB" sz="4000" b="1" dirty="0">
                <a:latin typeface="+mn-lt"/>
              </a:rPr>
              <a:t>Word 	</a:t>
            </a:r>
            <a:r>
              <a:rPr lang="en-GB" sz="4000" b="1" dirty="0">
                <a:latin typeface="+mn-lt"/>
                <a:cs typeface="Calibri" panose="020F0502020204030204" pitchFamily="34" charset="0"/>
              </a:rPr>
              <a:t>→</a:t>
            </a:r>
            <a:r>
              <a:rPr lang="en-GB" sz="4000" b="1" dirty="0">
                <a:latin typeface="+mn-lt"/>
              </a:rPr>
              <a:t>	Canva</a:t>
            </a:r>
            <a:br>
              <a:rPr lang="en-GB" sz="4000" b="1" dirty="0">
                <a:latin typeface="+mn-lt"/>
              </a:rPr>
            </a:br>
            <a:r>
              <a:rPr lang="en-GB" sz="4000" b="1" dirty="0">
                <a:latin typeface="+mn-lt"/>
              </a:rPr>
              <a:t>Subheadings</a:t>
            </a:r>
            <a:br>
              <a:rPr lang="en-GB" sz="4000" b="1" dirty="0">
                <a:latin typeface="+mn-lt"/>
              </a:rPr>
            </a:br>
            <a:r>
              <a:rPr lang="en-GB" sz="4000" b="1" dirty="0">
                <a:latin typeface="+mn-lt"/>
              </a:rPr>
              <a:t>Basic fonts</a:t>
            </a:r>
            <a:br>
              <a:rPr lang="en-GB" sz="4000" b="1" dirty="0">
                <a:latin typeface="+mn-lt"/>
              </a:rPr>
            </a:br>
            <a:r>
              <a:rPr lang="en-GB" sz="4000" b="1" dirty="0">
                <a:latin typeface="+mn-lt"/>
              </a:rPr>
              <a:t>Document name [K PIPER-CV]</a:t>
            </a:r>
            <a:br>
              <a:rPr lang="en-GB" sz="4000" b="1" dirty="0">
                <a:latin typeface="+mn-lt"/>
              </a:rPr>
            </a:br>
            <a:r>
              <a:rPr lang="en-GB" sz="4000" b="1" dirty="0">
                <a:latin typeface="+mn-lt"/>
              </a:rPr>
              <a:t>Always change it to fit the job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F9E2077-1618-1A6C-3BEE-04648DEE1882}"/>
              </a:ext>
            </a:extLst>
          </p:cNvPr>
          <p:cNvSpPr txBox="1">
            <a:spLocks/>
          </p:cNvSpPr>
          <p:nvPr/>
        </p:nvSpPr>
        <p:spPr>
          <a:xfrm>
            <a:off x="9270274" y="1502229"/>
            <a:ext cx="3039291" cy="1182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/>
              <a:t>www.uwtsd.ac.uk/careers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4FD1466-0D6E-93AF-FBA3-B040E89D1D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22" t="36579" r="71393" b="37355"/>
          <a:stretch/>
        </p:blipFill>
        <p:spPr>
          <a:xfrm>
            <a:off x="9776054" y="109219"/>
            <a:ext cx="1728196" cy="173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4806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CE1DD-7CB0-81E0-601F-D2040BC4E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59106-F011-28AF-70B0-199723C00E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5D3526-1F65-A370-0612-D02DB6370B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750" t="18572" r="15679" b="8286"/>
          <a:stretch/>
        </p:blipFill>
        <p:spPr>
          <a:xfrm>
            <a:off x="4676504" y="147203"/>
            <a:ext cx="5606403" cy="6563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71130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6" ma:contentTypeDescription="Create a new document." ma:contentTypeScope="" ma:versionID="3bc897534f9bc65ae1b0ec3f12a018cb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1b12d1a05b0a1fa0f55e9b0f86061701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D2DE48B-498F-4597-A7EC-27A09A8F29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509</Words>
  <Application>Microsoft Office PowerPoint</Application>
  <PresentationFormat>Widescreen</PresentationFormat>
  <Paragraphs>160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12</vt:i4>
      </vt:variant>
    </vt:vector>
  </HeadingPairs>
  <TitlesOfParts>
    <vt:vector size="36" baseType="lpstr">
      <vt:lpstr>Arial</vt:lpstr>
      <vt:lpstr>Calibri</vt:lpstr>
      <vt:lpstr>Calibri Light</vt:lpstr>
      <vt:lpstr>Noto Sans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CV – two pages Complements covering letter,  details should not repeat over both   Word  → Canva</vt:lpstr>
      <vt:lpstr>Education</vt:lpstr>
      <vt:lpstr>Work Experience</vt:lpstr>
      <vt:lpstr>Active verbs</vt:lpstr>
      <vt:lpstr>Skills and Achievements</vt:lpstr>
      <vt:lpstr>Interests</vt:lpstr>
      <vt:lpstr>References</vt:lpstr>
      <vt:lpstr>Profile/ Personal Statement</vt:lpstr>
      <vt:lpstr>Contact details</vt:lpstr>
      <vt:lpstr>CV – two pages Complements covering letter,  details should not repeat over both  Word  → Canva Subheadings Basic fonts Document name [K PIPER-CV] Always change it to fit the job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Kate Piper (IMH)</cp:lastModifiedBy>
  <cp:revision>5</cp:revision>
  <dcterms:created xsi:type="dcterms:W3CDTF">2021-03-09T15:35:42Z</dcterms:created>
  <dcterms:modified xsi:type="dcterms:W3CDTF">2023-02-05T13:47:24Z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