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4"/>
    <p:sldMasterId id="2147483857" r:id="rId5"/>
    <p:sldMasterId id="2147483882" r:id="rId6"/>
  </p:sldMasterIdLst>
  <p:notesMasterIdLst>
    <p:notesMasterId r:id="rId16"/>
  </p:notesMasterIdLst>
  <p:sldIdLst>
    <p:sldId id="266" r:id="rId7"/>
    <p:sldId id="268" r:id="rId8"/>
    <p:sldId id="267" r:id="rId9"/>
    <p:sldId id="265" r:id="rId10"/>
    <p:sldId id="271" r:id="rId11"/>
    <p:sldId id="275" r:id="rId12"/>
    <p:sldId id="273" r:id="rId13"/>
    <p:sldId id="274" r:id="rId14"/>
    <p:sldId id="269" r:id="rId15"/>
  </p:sldIdLst>
  <p:sldSz cx="12192000" cy="6858000"/>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86"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889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A25599-B5BA-4FB6-924C-7C91E8ED5771}" v="3" dt="2022-07-12T10:40:00.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43" autoAdjust="0"/>
  </p:normalViewPr>
  <p:slideViewPr>
    <p:cSldViewPr snapToGrid="0" showGuides="1">
      <p:cViewPr varScale="1">
        <p:scale>
          <a:sx n="70" d="100"/>
          <a:sy n="70" d="100"/>
        </p:scale>
        <p:origin x="1138" y="24"/>
      </p:cViewPr>
      <p:guideLst>
        <p:guide orient="horz" pos="2160"/>
        <p:guide pos="388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23" Type="http://schemas.microsoft.com/office/2018/10/relationships/authors" Target="authors.xml"/><Relationship Id="rId10"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geita Clarke-Young" userId="2fb9eb94-963e-4cfd-8804-068ba550062b" providerId="ADAL" clId="{72A25599-B5BA-4FB6-924C-7C91E8ED5771}"/>
    <pc:docChg chg="modSld modMainMaster modNotesMaster">
      <pc:chgData name="Congeita Clarke-Young" userId="2fb9eb94-963e-4cfd-8804-068ba550062b" providerId="ADAL" clId="{72A25599-B5BA-4FB6-924C-7C91E8ED5771}" dt="2022-07-12T20:10:04.239" v="258" actId="20577"/>
      <pc:docMkLst>
        <pc:docMk/>
      </pc:docMkLst>
      <pc:sldChg chg="modSp mod modNotes">
        <pc:chgData name="Congeita Clarke-Young" userId="2fb9eb94-963e-4cfd-8804-068ba550062b" providerId="ADAL" clId="{72A25599-B5BA-4FB6-924C-7C91E8ED5771}" dt="2022-07-12T10:40:00.300" v="249"/>
        <pc:sldMkLst>
          <pc:docMk/>
          <pc:sldMk cId="4052214363" sldId="265"/>
        </pc:sldMkLst>
        <pc:spChg chg="mod">
          <ac:chgData name="Congeita Clarke-Young" userId="2fb9eb94-963e-4cfd-8804-068ba550062b" providerId="ADAL" clId="{72A25599-B5BA-4FB6-924C-7C91E8ED5771}" dt="2022-07-12T10:40:00.300" v="249"/>
          <ac:spMkLst>
            <pc:docMk/>
            <pc:sldMk cId="4052214363" sldId="265"/>
            <ac:spMk id="2" creationId="{F07E19FF-DAD9-4AB4-9D83-993EE9FE6846}"/>
          </ac:spMkLst>
        </pc:spChg>
        <pc:spChg chg="mod">
          <ac:chgData name="Congeita Clarke-Young" userId="2fb9eb94-963e-4cfd-8804-068ba550062b" providerId="ADAL" clId="{72A25599-B5BA-4FB6-924C-7C91E8ED5771}" dt="2022-07-12T10:40:00.300" v="249"/>
          <ac:spMkLst>
            <pc:docMk/>
            <pc:sldMk cId="4052214363" sldId="265"/>
            <ac:spMk id="4" creationId="{0A106ACB-CC5D-B93C-CAE0-1F6A9E681092}"/>
          </ac:spMkLst>
        </pc:spChg>
        <pc:spChg chg="mod">
          <ac:chgData name="Congeita Clarke-Young" userId="2fb9eb94-963e-4cfd-8804-068ba550062b" providerId="ADAL" clId="{72A25599-B5BA-4FB6-924C-7C91E8ED5771}" dt="2022-07-12T10:40:00.300" v="249"/>
          <ac:spMkLst>
            <pc:docMk/>
            <pc:sldMk cId="4052214363" sldId="265"/>
            <ac:spMk id="5" creationId="{97F4BB9E-F2BB-9B79-FE10-97152B316103}"/>
          </ac:spMkLst>
        </pc:spChg>
        <pc:spChg chg="mod">
          <ac:chgData name="Congeita Clarke-Young" userId="2fb9eb94-963e-4cfd-8804-068ba550062b" providerId="ADAL" clId="{72A25599-B5BA-4FB6-924C-7C91E8ED5771}" dt="2022-07-12T10:40:00.300" v="249"/>
          <ac:spMkLst>
            <pc:docMk/>
            <pc:sldMk cId="4052214363" sldId="265"/>
            <ac:spMk id="8" creationId="{B4A250A1-DECA-5F83-5D66-B36518060525}"/>
          </ac:spMkLst>
        </pc:spChg>
        <pc:spChg chg="mod">
          <ac:chgData name="Congeita Clarke-Young" userId="2fb9eb94-963e-4cfd-8804-068ba550062b" providerId="ADAL" clId="{72A25599-B5BA-4FB6-924C-7C91E8ED5771}" dt="2022-07-12T10:40:00.300" v="249"/>
          <ac:spMkLst>
            <pc:docMk/>
            <pc:sldMk cId="4052214363" sldId="265"/>
            <ac:spMk id="9" creationId="{02299600-4A90-38AE-9202-9E74228D0BF7}"/>
          </ac:spMkLst>
        </pc:spChg>
        <pc:spChg chg="mod">
          <ac:chgData name="Congeita Clarke-Young" userId="2fb9eb94-963e-4cfd-8804-068ba550062b" providerId="ADAL" clId="{72A25599-B5BA-4FB6-924C-7C91E8ED5771}" dt="2022-07-12T10:40:00.300" v="249"/>
          <ac:spMkLst>
            <pc:docMk/>
            <pc:sldMk cId="4052214363" sldId="265"/>
            <ac:spMk id="13" creationId="{234C182F-9644-0F9F-0219-DDF9124707D2}"/>
          </ac:spMkLst>
        </pc:spChg>
        <pc:spChg chg="mod">
          <ac:chgData name="Congeita Clarke-Young" userId="2fb9eb94-963e-4cfd-8804-068ba550062b" providerId="ADAL" clId="{72A25599-B5BA-4FB6-924C-7C91E8ED5771}" dt="2022-07-12T10:40:00.300" v="249"/>
          <ac:spMkLst>
            <pc:docMk/>
            <pc:sldMk cId="4052214363" sldId="265"/>
            <ac:spMk id="15" creationId="{AC4A0A54-0A0B-40AB-0221-147EC89F9C55}"/>
          </ac:spMkLst>
        </pc:spChg>
        <pc:spChg chg="mod">
          <ac:chgData name="Congeita Clarke-Young" userId="2fb9eb94-963e-4cfd-8804-068ba550062b" providerId="ADAL" clId="{72A25599-B5BA-4FB6-924C-7C91E8ED5771}" dt="2022-07-12T10:40:00.300" v="249"/>
          <ac:spMkLst>
            <pc:docMk/>
            <pc:sldMk cId="4052214363" sldId="265"/>
            <ac:spMk id="16" creationId="{FECB7649-09BA-5A79-18BF-F57B6711A98F}"/>
          </ac:spMkLst>
        </pc:spChg>
        <pc:spChg chg="mod">
          <ac:chgData name="Congeita Clarke-Young" userId="2fb9eb94-963e-4cfd-8804-068ba550062b" providerId="ADAL" clId="{72A25599-B5BA-4FB6-924C-7C91E8ED5771}" dt="2022-07-12T10:40:00.300" v="249"/>
          <ac:spMkLst>
            <pc:docMk/>
            <pc:sldMk cId="4052214363" sldId="265"/>
            <ac:spMk id="17" creationId="{8A6D882F-DDD9-EAAB-66AF-EF3E91187E44}"/>
          </ac:spMkLst>
        </pc:spChg>
        <pc:spChg chg="mod">
          <ac:chgData name="Congeita Clarke-Young" userId="2fb9eb94-963e-4cfd-8804-068ba550062b" providerId="ADAL" clId="{72A25599-B5BA-4FB6-924C-7C91E8ED5771}" dt="2022-07-12T10:40:00.300" v="249"/>
          <ac:spMkLst>
            <pc:docMk/>
            <pc:sldMk cId="4052214363" sldId="265"/>
            <ac:spMk id="21" creationId="{E951C68B-50A9-C080-0561-BA57B45B86F8}"/>
          </ac:spMkLst>
        </pc:spChg>
        <pc:spChg chg="mod">
          <ac:chgData name="Congeita Clarke-Young" userId="2fb9eb94-963e-4cfd-8804-068ba550062b" providerId="ADAL" clId="{72A25599-B5BA-4FB6-924C-7C91E8ED5771}" dt="2022-07-12T10:40:00.300" v="249"/>
          <ac:spMkLst>
            <pc:docMk/>
            <pc:sldMk cId="4052214363" sldId="265"/>
            <ac:spMk id="29" creationId="{04EA351A-FFF9-DDB6-5983-7F0DE26F14BB}"/>
          </ac:spMkLst>
        </pc:spChg>
        <pc:spChg chg="mod">
          <ac:chgData name="Congeita Clarke-Young" userId="2fb9eb94-963e-4cfd-8804-068ba550062b" providerId="ADAL" clId="{72A25599-B5BA-4FB6-924C-7C91E8ED5771}" dt="2022-07-12T10:40:00.300" v="249"/>
          <ac:spMkLst>
            <pc:docMk/>
            <pc:sldMk cId="4052214363" sldId="265"/>
            <ac:spMk id="34" creationId="{4ADCA986-7657-D8B8-1CF4-8DE20B09B2A2}"/>
          </ac:spMkLst>
        </pc:spChg>
        <pc:spChg chg="mod">
          <ac:chgData name="Congeita Clarke-Young" userId="2fb9eb94-963e-4cfd-8804-068ba550062b" providerId="ADAL" clId="{72A25599-B5BA-4FB6-924C-7C91E8ED5771}" dt="2022-07-12T10:40:00.300" v="249"/>
          <ac:spMkLst>
            <pc:docMk/>
            <pc:sldMk cId="4052214363" sldId="265"/>
            <ac:spMk id="42" creationId="{10D91E47-9024-2544-A774-5F83E2700F0A}"/>
          </ac:spMkLst>
        </pc:spChg>
        <pc:spChg chg="mod">
          <ac:chgData name="Congeita Clarke-Young" userId="2fb9eb94-963e-4cfd-8804-068ba550062b" providerId="ADAL" clId="{72A25599-B5BA-4FB6-924C-7C91E8ED5771}" dt="2022-07-12T10:40:00.300" v="249"/>
          <ac:spMkLst>
            <pc:docMk/>
            <pc:sldMk cId="4052214363" sldId="265"/>
            <ac:spMk id="46" creationId="{8CC00D4F-2FB0-C340-B932-176E1760E489}"/>
          </ac:spMkLst>
        </pc:spChg>
        <pc:spChg chg="mod">
          <ac:chgData name="Congeita Clarke-Young" userId="2fb9eb94-963e-4cfd-8804-068ba550062b" providerId="ADAL" clId="{72A25599-B5BA-4FB6-924C-7C91E8ED5771}" dt="2022-07-12T10:40:00.300" v="249"/>
          <ac:spMkLst>
            <pc:docMk/>
            <pc:sldMk cId="4052214363" sldId="265"/>
            <ac:spMk id="47" creationId="{3E4E5E23-E7A5-B9C4-5602-F94D15E54279}"/>
          </ac:spMkLst>
        </pc:spChg>
        <pc:spChg chg="mod">
          <ac:chgData name="Congeita Clarke-Young" userId="2fb9eb94-963e-4cfd-8804-068ba550062b" providerId="ADAL" clId="{72A25599-B5BA-4FB6-924C-7C91E8ED5771}" dt="2022-07-12T10:40:00.300" v="249"/>
          <ac:spMkLst>
            <pc:docMk/>
            <pc:sldMk cId="4052214363" sldId="265"/>
            <ac:spMk id="49" creationId="{CDE26E72-3C77-3041-AAF3-D537C0C190BB}"/>
          </ac:spMkLst>
        </pc:spChg>
        <pc:spChg chg="mod">
          <ac:chgData name="Congeita Clarke-Young" userId="2fb9eb94-963e-4cfd-8804-068ba550062b" providerId="ADAL" clId="{72A25599-B5BA-4FB6-924C-7C91E8ED5771}" dt="2022-07-12T10:40:00.300" v="249"/>
          <ac:spMkLst>
            <pc:docMk/>
            <pc:sldMk cId="4052214363" sldId="265"/>
            <ac:spMk id="57" creationId="{BF8329D4-5928-2B49-81AA-F9FA7137D89D}"/>
          </ac:spMkLst>
        </pc:spChg>
        <pc:spChg chg="mod">
          <ac:chgData name="Congeita Clarke-Young" userId="2fb9eb94-963e-4cfd-8804-068ba550062b" providerId="ADAL" clId="{72A25599-B5BA-4FB6-924C-7C91E8ED5771}" dt="2022-07-12T10:40:00.300" v="249"/>
          <ac:spMkLst>
            <pc:docMk/>
            <pc:sldMk cId="4052214363" sldId="265"/>
            <ac:spMk id="58" creationId="{91BAA6A7-9DC4-470C-299B-828CD5564118}"/>
          </ac:spMkLst>
        </pc:spChg>
        <pc:spChg chg="mod">
          <ac:chgData name="Congeita Clarke-Young" userId="2fb9eb94-963e-4cfd-8804-068ba550062b" providerId="ADAL" clId="{72A25599-B5BA-4FB6-924C-7C91E8ED5771}" dt="2022-07-12T10:40:00.300" v="249"/>
          <ac:spMkLst>
            <pc:docMk/>
            <pc:sldMk cId="4052214363" sldId="265"/>
            <ac:spMk id="63" creationId="{A2DA2322-8831-19C8-8BAA-5ECE3EA29732}"/>
          </ac:spMkLst>
        </pc:spChg>
        <pc:spChg chg="mod">
          <ac:chgData name="Congeita Clarke-Young" userId="2fb9eb94-963e-4cfd-8804-068ba550062b" providerId="ADAL" clId="{72A25599-B5BA-4FB6-924C-7C91E8ED5771}" dt="2022-07-12T10:40:00.300" v="249"/>
          <ac:spMkLst>
            <pc:docMk/>
            <pc:sldMk cId="4052214363" sldId="265"/>
            <ac:spMk id="71" creationId="{71E98009-54CF-1417-877F-4B3274B7383B}"/>
          </ac:spMkLst>
        </pc:spChg>
        <pc:spChg chg="mod">
          <ac:chgData name="Congeita Clarke-Young" userId="2fb9eb94-963e-4cfd-8804-068ba550062b" providerId="ADAL" clId="{72A25599-B5BA-4FB6-924C-7C91E8ED5771}" dt="2022-07-12T10:40:00.300" v="249"/>
          <ac:spMkLst>
            <pc:docMk/>
            <pc:sldMk cId="4052214363" sldId="265"/>
            <ac:spMk id="72" creationId="{A30AC95E-6709-92D3-64EE-3DC0A2C54FC1}"/>
          </ac:spMkLst>
        </pc:spChg>
        <pc:spChg chg="mod">
          <ac:chgData name="Congeita Clarke-Young" userId="2fb9eb94-963e-4cfd-8804-068ba550062b" providerId="ADAL" clId="{72A25599-B5BA-4FB6-924C-7C91E8ED5771}" dt="2022-07-12T10:40:00.300" v="249"/>
          <ac:spMkLst>
            <pc:docMk/>
            <pc:sldMk cId="4052214363" sldId="265"/>
            <ac:spMk id="74" creationId="{AC4AC13D-865D-211E-ECB2-C7D3E6F7DBE7}"/>
          </ac:spMkLst>
        </pc:spChg>
        <pc:spChg chg="mod">
          <ac:chgData name="Congeita Clarke-Young" userId="2fb9eb94-963e-4cfd-8804-068ba550062b" providerId="ADAL" clId="{72A25599-B5BA-4FB6-924C-7C91E8ED5771}" dt="2022-07-12T10:40:00.300" v="249"/>
          <ac:spMkLst>
            <pc:docMk/>
            <pc:sldMk cId="4052214363" sldId="265"/>
            <ac:spMk id="77" creationId="{1B52F526-27F3-5CE7-F5A7-2D84A8C8A755}"/>
          </ac:spMkLst>
        </pc:spChg>
        <pc:spChg chg="mod">
          <ac:chgData name="Congeita Clarke-Young" userId="2fb9eb94-963e-4cfd-8804-068ba550062b" providerId="ADAL" clId="{72A25599-B5BA-4FB6-924C-7C91E8ED5771}" dt="2022-07-12T10:40:00.300" v="249"/>
          <ac:spMkLst>
            <pc:docMk/>
            <pc:sldMk cId="4052214363" sldId="265"/>
            <ac:spMk id="142" creationId="{4E060AAF-9042-D352-70D8-6474AD3050DA}"/>
          </ac:spMkLst>
        </pc:spChg>
        <pc:grpChg chg="mod">
          <ac:chgData name="Congeita Clarke-Young" userId="2fb9eb94-963e-4cfd-8804-068ba550062b" providerId="ADAL" clId="{72A25599-B5BA-4FB6-924C-7C91E8ED5771}" dt="2022-07-12T10:40:00.300" v="249"/>
          <ac:grpSpMkLst>
            <pc:docMk/>
            <pc:sldMk cId="4052214363" sldId="265"/>
            <ac:grpSpMk id="3" creationId="{1D4EB0E6-31C2-46F7-ABD3-ECF41DD1412C}"/>
          </ac:grpSpMkLst>
        </pc:grpChg>
        <pc:picChg chg="mod">
          <ac:chgData name="Congeita Clarke-Young" userId="2fb9eb94-963e-4cfd-8804-068ba550062b" providerId="ADAL" clId="{72A25599-B5BA-4FB6-924C-7C91E8ED5771}" dt="2022-07-12T10:40:00.300" v="249"/>
          <ac:picMkLst>
            <pc:docMk/>
            <pc:sldMk cId="4052214363" sldId="265"/>
            <ac:picMk id="10" creationId="{2B49414D-CCD8-A6D1-9B44-4912DFABB9C9}"/>
          </ac:picMkLst>
        </pc:picChg>
        <pc:picChg chg="mod">
          <ac:chgData name="Congeita Clarke-Young" userId="2fb9eb94-963e-4cfd-8804-068ba550062b" providerId="ADAL" clId="{72A25599-B5BA-4FB6-924C-7C91E8ED5771}" dt="2022-07-12T10:40:00.300" v="249"/>
          <ac:picMkLst>
            <pc:docMk/>
            <pc:sldMk cId="4052214363" sldId="265"/>
            <ac:picMk id="11" creationId="{B7494CB4-5F2D-EACE-2AD7-FE12540AA89A}"/>
          </ac:picMkLst>
        </pc:picChg>
        <pc:picChg chg="mod">
          <ac:chgData name="Congeita Clarke-Young" userId="2fb9eb94-963e-4cfd-8804-068ba550062b" providerId="ADAL" clId="{72A25599-B5BA-4FB6-924C-7C91E8ED5771}" dt="2022-07-12T10:40:00.300" v="249"/>
          <ac:picMkLst>
            <pc:docMk/>
            <pc:sldMk cId="4052214363" sldId="265"/>
            <ac:picMk id="14" creationId="{6BBD5FE5-E917-EE7D-0F94-40365E79331C}"/>
          </ac:picMkLst>
        </pc:picChg>
        <pc:picChg chg="mod">
          <ac:chgData name="Congeita Clarke-Young" userId="2fb9eb94-963e-4cfd-8804-068ba550062b" providerId="ADAL" clId="{72A25599-B5BA-4FB6-924C-7C91E8ED5771}" dt="2022-07-12T10:40:00.300" v="249"/>
          <ac:picMkLst>
            <pc:docMk/>
            <pc:sldMk cId="4052214363" sldId="265"/>
            <ac:picMk id="20" creationId="{A9D25485-DDE9-23B9-5281-7BBB50B89540}"/>
          </ac:picMkLst>
        </pc:picChg>
        <pc:picChg chg="mod">
          <ac:chgData name="Congeita Clarke-Young" userId="2fb9eb94-963e-4cfd-8804-068ba550062b" providerId="ADAL" clId="{72A25599-B5BA-4FB6-924C-7C91E8ED5771}" dt="2022-07-12T10:40:00.300" v="249"/>
          <ac:picMkLst>
            <pc:docMk/>
            <pc:sldMk cId="4052214363" sldId="265"/>
            <ac:picMk id="59" creationId="{DE9BF85E-39D0-E720-2DC2-B5261849661D}"/>
          </ac:picMkLst>
        </pc:picChg>
        <pc:picChg chg="mod">
          <ac:chgData name="Congeita Clarke-Young" userId="2fb9eb94-963e-4cfd-8804-068ba550062b" providerId="ADAL" clId="{72A25599-B5BA-4FB6-924C-7C91E8ED5771}" dt="2022-07-12T10:40:00.300" v="249"/>
          <ac:picMkLst>
            <pc:docMk/>
            <pc:sldMk cId="4052214363" sldId="265"/>
            <ac:picMk id="1026" creationId="{C171EBAA-8DD2-1E39-70E2-50B61EF3B337}"/>
          </ac:picMkLst>
        </pc:picChg>
        <pc:picChg chg="mod">
          <ac:chgData name="Congeita Clarke-Young" userId="2fb9eb94-963e-4cfd-8804-068ba550062b" providerId="ADAL" clId="{72A25599-B5BA-4FB6-924C-7C91E8ED5771}" dt="2022-07-12T10:40:00.300" v="249"/>
          <ac:picMkLst>
            <pc:docMk/>
            <pc:sldMk cId="4052214363" sldId="265"/>
            <ac:picMk id="1070" creationId="{DDD8D040-894D-E10C-A463-BDD9B2398A43}"/>
          </ac:picMkLst>
        </pc:picChg>
        <pc:cxnChg chg="mod">
          <ac:chgData name="Congeita Clarke-Young" userId="2fb9eb94-963e-4cfd-8804-068ba550062b" providerId="ADAL" clId="{72A25599-B5BA-4FB6-924C-7C91E8ED5771}" dt="2022-07-12T10:40:00.300" v="249"/>
          <ac:cxnSpMkLst>
            <pc:docMk/>
            <pc:sldMk cId="4052214363" sldId="265"/>
            <ac:cxnSpMk id="6" creationId="{A2C6ADD7-A828-C355-30FB-4CA7071211C1}"/>
          </ac:cxnSpMkLst>
        </pc:cxnChg>
        <pc:cxnChg chg="mod">
          <ac:chgData name="Congeita Clarke-Young" userId="2fb9eb94-963e-4cfd-8804-068ba550062b" providerId="ADAL" clId="{72A25599-B5BA-4FB6-924C-7C91E8ED5771}" dt="2022-07-12T10:40:00.300" v="249"/>
          <ac:cxnSpMkLst>
            <pc:docMk/>
            <pc:sldMk cId="4052214363" sldId="265"/>
            <ac:cxnSpMk id="7" creationId="{15F1EC95-B4AA-C2F2-9D97-7372749E6D6A}"/>
          </ac:cxnSpMkLst>
        </pc:cxnChg>
        <pc:cxnChg chg="mod">
          <ac:chgData name="Congeita Clarke-Young" userId="2fb9eb94-963e-4cfd-8804-068ba550062b" providerId="ADAL" clId="{72A25599-B5BA-4FB6-924C-7C91E8ED5771}" dt="2022-07-12T10:40:00.300" v="249"/>
          <ac:cxnSpMkLst>
            <pc:docMk/>
            <pc:sldMk cId="4052214363" sldId="265"/>
            <ac:cxnSpMk id="12" creationId="{FBD8E77C-CF07-5937-C509-AF2184095DA0}"/>
          </ac:cxnSpMkLst>
        </pc:cxnChg>
        <pc:cxnChg chg="mod">
          <ac:chgData name="Congeita Clarke-Young" userId="2fb9eb94-963e-4cfd-8804-068ba550062b" providerId="ADAL" clId="{72A25599-B5BA-4FB6-924C-7C91E8ED5771}" dt="2022-07-12T10:40:00.300" v="249"/>
          <ac:cxnSpMkLst>
            <pc:docMk/>
            <pc:sldMk cId="4052214363" sldId="265"/>
            <ac:cxnSpMk id="18" creationId="{38A20A8D-3EBF-6A94-5A22-8208A153F897}"/>
          </ac:cxnSpMkLst>
        </pc:cxnChg>
        <pc:cxnChg chg="mod">
          <ac:chgData name="Congeita Clarke-Young" userId="2fb9eb94-963e-4cfd-8804-068ba550062b" providerId="ADAL" clId="{72A25599-B5BA-4FB6-924C-7C91E8ED5771}" dt="2022-07-12T10:40:00.300" v="249"/>
          <ac:cxnSpMkLst>
            <pc:docMk/>
            <pc:sldMk cId="4052214363" sldId="265"/>
            <ac:cxnSpMk id="25" creationId="{A67516B1-CDC0-91BD-984C-31DAC0666AEC}"/>
          </ac:cxnSpMkLst>
        </pc:cxnChg>
        <pc:cxnChg chg="mod">
          <ac:chgData name="Congeita Clarke-Young" userId="2fb9eb94-963e-4cfd-8804-068ba550062b" providerId="ADAL" clId="{72A25599-B5BA-4FB6-924C-7C91E8ED5771}" dt="2022-07-12T10:40:00.300" v="249"/>
          <ac:cxnSpMkLst>
            <pc:docMk/>
            <pc:sldMk cId="4052214363" sldId="265"/>
            <ac:cxnSpMk id="36" creationId="{BCFC53BA-A2B1-924A-1750-0BDA26238B8D}"/>
          </ac:cxnSpMkLst>
        </pc:cxnChg>
        <pc:cxnChg chg="mod">
          <ac:chgData name="Congeita Clarke-Young" userId="2fb9eb94-963e-4cfd-8804-068ba550062b" providerId="ADAL" clId="{72A25599-B5BA-4FB6-924C-7C91E8ED5771}" dt="2022-07-12T10:40:00.300" v="249"/>
          <ac:cxnSpMkLst>
            <pc:docMk/>
            <pc:sldMk cId="4052214363" sldId="265"/>
            <ac:cxnSpMk id="37" creationId="{25C581D3-BD81-A9D9-56DF-CA5FEF537E9C}"/>
          </ac:cxnSpMkLst>
        </pc:cxnChg>
        <pc:cxnChg chg="mod">
          <ac:chgData name="Congeita Clarke-Young" userId="2fb9eb94-963e-4cfd-8804-068ba550062b" providerId="ADAL" clId="{72A25599-B5BA-4FB6-924C-7C91E8ED5771}" dt="2022-07-12T10:40:00.300" v="249"/>
          <ac:cxnSpMkLst>
            <pc:docMk/>
            <pc:sldMk cId="4052214363" sldId="265"/>
            <ac:cxnSpMk id="39" creationId="{7CAA741E-5D25-2F73-BCA2-A3A7FE5BBC50}"/>
          </ac:cxnSpMkLst>
        </pc:cxnChg>
        <pc:cxnChg chg="mod">
          <ac:chgData name="Congeita Clarke-Young" userId="2fb9eb94-963e-4cfd-8804-068ba550062b" providerId="ADAL" clId="{72A25599-B5BA-4FB6-924C-7C91E8ED5771}" dt="2022-07-12T10:40:00.300" v="249"/>
          <ac:cxnSpMkLst>
            <pc:docMk/>
            <pc:sldMk cId="4052214363" sldId="265"/>
            <ac:cxnSpMk id="43" creationId="{06316832-1FA8-2A49-D0C4-E93874707C48}"/>
          </ac:cxnSpMkLst>
        </pc:cxnChg>
        <pc:cxnChg chg="mod">
          <ac:chgData name="Congeita Clarke-Young" userId="2fb9eb94-963e-4cfd-8804-068ba550062b" providerId="ADAL" clId="{72A25599-B5BA-4FB6-924C-7C91E8ED5771}" dt="2022-07-12T10:40:00.300" v="249"/>
          <ac:cxnSpMkLst>
            <pc:docMk/>
            <pc:sldMk cId="4052214363" sldId="265"/>
            <ac:cxnSpMk id="51" creationId="{0E409EA4-A0D2-DEC7-2DCF-C07910D9C834}"/>
          </ac:cxnSpMkLst>
        </pc:cxnChg>
        <pc:cxnChg chg="mod">
          <ac:chgData name="Congeita Clarke-Young" userId="2fb9eb94-963e-4cfd-8804-068ba550062b" providerId="ADAL" clId="{72A25599-B5BA-4FB6-924C-7C91E8ED5771}" dt="2022-07-12T10:40:00.300" v="249"/>
          <ac:cxnSpMkLst>
            <pc:docMk/>
            <pc:sldMk cId="4052214363" sldId="265"/>
            <ac:cxnSpMk id="64" creationId="{B706E037-DEE2-BB08-9C31-15783D010CB6}"/>
          </ac:cxnSpMkLst>
        </pc:cxnChg>
        <pc:cxnChg chg="mod">
          <ac:chgData name="Congeita Clarke-Young" userId="2fb9eb94-963e-4cfd-8804-068ba550062b" providerId="ADAL" clId="{72A25599-B5BA-4FB6-924C-7C91E8ED5771}" dt="2022-07-12T10:40:00.300" v="249"/>
          <ac:cxnSpMkLst>
            <pc:docMk/>
            <pc:sldMk cId="4052214363" sldId="265"/>
            <ac:cxnSpMk id="69" creationId="{01719A0E-7773-2EBE-739D-EB46A9023E9D}"/>
          </ac:cxnSpMkLst>
        </pc:cxnChg>
        <pc:cxnChg chg="mod">
          <ac:chgData name="Congeita Clarke-Young" userId="2fb9eb94-963e-4cfd-8804-068ba550062b" providerId="ADAL" clId="{72A25599-B5BA-4FB6-924C-7C91E8ED5771}" dt="2022-07-12T10:40:00.300" v="249"/>
          <ac:cxnSpMkLst>
            <pc:docMk/>
            <pc:sldMk cId="4052214363" sldId="265"/>
            <ac:cxnSpMk id="80" creationId="{12059382-345D-1242-2C0A-F7E2E78A78CF}"/>
          </ac:cxnSpMkLst>
        </pc:cxnChg>
        <pc:cxnChg chg="mod">
          <ac:chgData name="Congeita Clarke-Young" userId="2fb9eb94-963e-4cfd-8804-068ba550062b" providerId="ADAL" clId="{72A25599-B5BA-4FB6-924C-7C91E8ED5771}" dt="2022-07-12T10:40:00.300" v="249"/>
          <ac:cxnSpMkLst>
            <pc:docMk/>
            <pc:sldMk cId="4052214363" sldId="265"/>
            <ac:cxnSpMk id="131" creationId="{E5F7A4A8-6038-F7A7-A263-37A5338A7B3E}"/>
          </ac:cxnSpMkLst>
        </pc:cxnChg>
        <pc:cxnChg chg="mod">
          <ac:chgData name="Congeita Clarke-Young" userId="2fb9eb94-963e-4cfd-8804-068ba550062b" providerId="ADAL" clId="{72A25599-B5BA-4FB6-924C-7C91E8ED5771}" dt="2022-07-12T10:40:00.300" v="249"/>
          <ac:cxnSpMkLst>
            <pc:docMk/>
            <pc:sldMk cId="4052214363" sldId="265"/>
            <ac:cxnSpMk id="1049" creationId="{FB00F834-1C37-39C4-EEDF-8179DBA73383}"/>
          </ac:cxnSpMkLst>
        </pc:cxnChg>
        <pc:cxnChg chg="mod">
          <ac:chgData name="Congeita Clarke-Young" userId="2fb9eb94-963e-4cfd-8804-068ba550062b" providerId="ADAL" clId="{72A25599-B5BA-4FB6-924C-7C91E8ED5771}" dt="2022-07-12T10:40:00.300" v="249"/>
          <ac:cxnSpMkLst>
            <pc:docMk/>
            <pc:sldMk cId="4052214363" sldId="265"/>
            <ac:cxnSpMk id="1059" creationId="{86088688-A6ED-B579-B6B4-65A42D3ADCD5}"/>
          </ac:cxnSpMkLst>
        </pc:cxnChg>
      </pc:sldChg>
      <pc:sldChg chg="modSp">
        <pc:chgData name="Congeita Clarke-Young" userId="2fb9eb94-963e-4cfd-8804-068ba550062b" providerId="ADAL" clId="{72A25599-B5BA-4FB6-924C-7C91E8ED5771}" dt="2022-07-12T10:40:00.300" v="249"/>
        <pc:sldMkLst>
          <pc:docMk/>
          <pc:sldMk cId="1567926770" sldId="266"/>
        </pc:sldMkLst>
        <pc:spChg chg="mod">
          <ac:chgData name="Congeita Clarke-Young" userId="2fb9eb94-963e-4cfd-8804-068ba550062b" providerId="ADAL" clId="{72A25599-B5BA-4FB6-924C-7C91E8ED5771}" dt="2022-07-12T10:40:00.300" v="249"/>
          <ac:spMkLst>
            <pc:docMk/>
            <pc:sldMk cId="1567926770" sldId="266"/>
            <ac:spMk id="2" creationId="{CCE92604-B214-27AA-5B70-9D425E057EE6}"/>
          </ac:spMkLst>
        </pc:spChg>
        <pc:spChg chg="mod">
          <ac:chgData name="Congeita Clarke-Young" userId="2fb9eb94-963e-4cfd-8804-068ba550062b" providerId="ADAL" clId="{72A25599-B5BA-4FB6-924C-7C91E8ED5771}" dt="2022-07-12T10:40:00.300" v="249"/>
          <ac:spMkLst>
            <pc:docMk/>
            <pc:sldMk cId="1567926770" sldId="266"/>
            <ac:spMk id="4" creationId="{AA5E52D6-1D1E-E44A-EF9A-EA4393D3AC8B}"/>
          </ac:spMkLst>
        </pc:spChg>
      </pc:sldChg>
      <pc:sldChg chg="modSp">
        <pc:chgData name="Congeita Clarke-Young" userId="2fb9eb94-963e-4cfd-8804-068ba550062b" providerId="ADAL" clId="{72A25599-B5BA-4FB6-924C-7C91E8ED5771}" dt="2022-07-12T10:40:00.300" v="249"/>
        <pc:sldMkLst>
          <pc:docMk/>
          <pc:sldMk cId="1833635410" sldId="267"/>
        </pc:sldMkLst>
        <pc:spChg chg="mod">
          <ac:chgData name="Congeita Clarke-Young" userId="2fb9eb94-963e-4cfd-8804-068ba550062b" providerId="ADAL" clId="{72A25599-B5BA-4FB6-924C-7C91E8ED5771}" dt="2022-07-12T10:40:00.300" v="249"/>
          <ac:spMkLst>
            <pc:docMk/>
            <pc:sldMk cId="1833635410" sldId="267"/>
            <ac:spMk id="2" creationId="{E11D508C-73D4-C842-C8C7-1393CDD0C0E0}"/>
          </ac:spMkLst>
        </pc:spChg>
        <pc:spChg chg="mod">
          <ac:chgData name="Congeita Clarke-Young" userId="2fb9eb94-963e-4cfd-8804-068ba550062b" providerId="ADAL" clId="{72A25599-B5BA-4FB6-924C-7C91E8ED5771}" dt="2022-07-12T10:40:00.300" v="249"/>
          <ac:spMkLst>
            <pc:docMk/>
            <pc:sldMk cId="1833635410" sldId="267"/>
            <ac:spMk id="4" creationId="{5F77D1B6-B024-E668-18DE-358DF05CD35C}"/>
          </ac:spMkLst>
        </pc:spChg>
      </pc:sldChg>
      <pc:sldChg chg="modSp mod modNotes">
        <pc:chgData name="Congeita Clarke-Young" userId="2fb9eb94-963e-4cfd-8804-068ba550062b" providerId="ADAL" clId="{72A25599-B5BA-4FB6-924C-7C91E8ED5771}" dt="2022-07-12T10:40:00.300" v="249"/>
        <pc:sldMkLst>
          <pc:docMk/>
          <pc:sldMk cId="1228175563" sldId="268"/>
        </pc:sldMkLst>
        <pc:spChg chg="mod">
          <ac:chgData name="Congeita Clarke-Young" userId="2fb9eb94-963e-4cfd-8804-068ba550062b" providerId="ADAL" clId="{72A25599-B5BA-4FB6-924C-7C91E8ED5771}" dt="2022-07-12T10:40:00.300" v="249"/>
          <ac:spMkLst>
            <pc:docMk/>
            <pc:sldMk cId="1228175563" sldId="268"/>
            <ac:spMk id="2" creationId="{6D02628C-9599-72CD-5537-229CBBF2C041}"/>
          </ac:spMkLst>
        </pc:spChg>
        <pc:spChg chg="mod">
          <ac:chgData name="Congeita Clarke-Young" userId="2fb9eb94-963e-4cfd-8804-068ba550062b" providerId="ADAL" clId="{72A25599-B5BA-4FB6-924C-7C91E8ED5771}" dt="2022-07-12T10:40:00.300" v="249"/>
          <ac:spMkLst>
            <pc:docMk/>
            <pc:sldMk cId="1228175563" sldId="268"/>
            <ac:spMk id="3" creationId="{EB0F926C-6F1B-F36F-B0BC-22DF472E23C4}"/>
          </ac:spMkLst>
        </pc:spChg>
      </pc:sldChg>
      <pc:sldChg chg="modSp mod">
        <pc:chgData name="Congeita Clarke-Young" userId="2fb9eb94-963e-4cfd-8804-068ba550062b" providerId="ADAL" clId="{72A25599-B5BA-4FB6-924C-7C91E8ED5771}" dt="2022-07-12T20:10:04.239" v="258" actId="20577"/>
        <pc:sldMkLst>
          <pc:docMk/>
          <pc:sldMk cId="3465288131" sldId="269"/>
        </pc:sldMkLst>
        <pc:spChg chg="mod">
          <ac:chgData name="Congeita Clarke-Young" userId="2fb9eb94-963e-4cfd-8804-068ba550062b" providerId="ADAL" clId="{72A25599-B5BA-4FB6-924C-7C91E8ED5771}" dt="2022-07-12T10:40:00.300" v="249"/>
          <ac:spMkLst>
            <pc:docMk/>
            <pc:sldMk cId="3465288131" sldId="269"/>
            <ac:spMk id="4" creationId="{CFE161C3-CAD4-DB77-3265-CE3DFC13107D}"/>
          </ac:spMkLst>
        </pc:spChg>
        <pc:spChg chg="mod">
          <ac:chgData name="Congeita Clarke-Young" userId="2fb9eb94-963e-4cfd-8804-068ba550062b" providerId="ADAL" clId="{72A25599-B5BA-4FB6-924C-7C91E8ED5771}" dt="2022-07-12T10:40:00.300" v="249"/>
          <ac:spMkLst>
            <pc:docMk/>
            <pc:sldMk cId="3465288131" sldId="269"/>
            <ac:spMk id="12" creationId="{6403F32D-B96F-359B-38ED-3F2EC721BB76}"/>
          </ac:spMkLst>
        </pc:spChg>
        <pc:spChg chg="mod">
          <ac:chgData name="Congeita Clarke-Young" userId="2fb9eb94-963e-4cfd-8804-068ba550062b" providerId="ADAL" clId="{72A25599-B5BA-4FB6-924C-7C91E8ED5771}" dt="2022-07-12T10:40:00.300" v="249"/>
          <ac:spMkLst>
            <pc:docMk/>
            <pc:sldMk cId="3465288131" sldId="269"/>
            <ac:spMk id="13" creationId="{C41B4890-DE30-AE19-6FE5-9D090072B694}"/>
          </ac:spMkLst>
        </pc:spChg>
        <pc:spChg chg="mod">
          <ac:chgData name="Congeita Clarke-Young" userId="2fb9eb94-963e-4cfd-8804-068ba550062b" providerId="ADAL" clId="{72A25599-B5BA-4FB6-924C-7C91E8ED5771}" dt="2022-07-12T10:40:00.300" v="249"/>
          <ac:spMkLst>
            <pc:docMk/>
            <pc:sldMk cId="3465288131" sldId="269"/>
            <ac:spMk id="16" creationId="{E925A082-DD4A-D6A5-8ECE-8056B30DCA51}"/>
          </ac:spMkLst>
        </pc:spChg>
        <pc:spChg chg="mod">
          <ac:chgData name="Congeita Clarke-Young" userId="2fb9eb94-963e-4cfd-8804-068ba550062b" providerId="ADAL" clId="{72A25599-B5BA-4FB6-924C-7C91E8ED5771}" dt="2022-07-12T20:10:04.239" v="258" actId="20577"/>
          <ac:spMkLst>
            <pc:docMk/>
            <pc:sldMk cId="3465288131" sldId="269"/>
            <ac:spMk id="17" creationId="{0C328820-1B15-61E3-FFC7-625D0B4A46D6}"/>
          </ac:spMkLst>
        </pc:spChg>
        <pc:spChg chg="mod">
          <ac:chgData name="Congeita Clarke-Young" userId="2fb9eb94-963e-4cfd-8804-068ba550062b" providerId="ADAL" clId="{72A25599-B5BA-4FB6-924C-7C91E8ED5771}" dt="2022-07-12T10:40:00.300" v="249"/>
          <ac:spMkLst>
            <pc:docMk/>
            <pc:sldMk cId="3465288131" sldId="269"/>
            <ac:spMk id="19" creationId="{0D3EC6C4-C797-21E0-AFEC-E5E13D720A25}"/>
          </ac:spMkLst>
        </pc:spChg>
        <pc:spChg chg="mod">
          <ac:chgData name="Congeita Clarke-Young" userId="2fb9eb94-963e-4cfd-8804-068ba550062b" providerId="ADAL" clId="{72A25599-B5BA-4FB6-924C-7C91E8ED5771}" dt="2022-07-12T20:09:34.905" v="254" actId="14100"/>
          <ac:spMkLst>
            <pc:docMk/>
            <pc:sldMk cId="3465288131" sldId="269"/>
            <ac:spMk id="20" creationId="{BCE0FF1A-FA35-C8B6-B9C2-D09635BAE530}"/>
          </ac:spMkLst>
        </pc:spChg>
        <pc:spChg chg="mod">
          <ac:chgData name="Congeita Clarke-Young" userId="2fb9eb94-963e-4cfd-8804-068ba550062b" providerId="ADAL" clId="{72A25599-B5BA-4FB6-924C-7C91E8ED5771}" dt="2022-07-12T10:40:00.300" v="249"/>
          <ac:spMkLst>
            <pc:docMk/>
            <pc:sldMk cId="3465288131" sldId="269"/>
            <ac:spMk id="21" creationId="{025A74EF-A862-CE04-B055-5D9E42FA3264}"/>
          </ac:spMkLst>
        </pc:spChg>
        <pc:spChg chg="mod">
          <ac:chgData name="Congeita Clarke-Young" userId="2fb9eb94-963e-4cfd-8804-068ba550062b" providerId="ADAL" clId="{72A25599-B5BA-4FB6-924C-7C91E8ED5771}" dt="2022-07-12T20:09:13.242" v="250" actId="14100"/>
          <ac:spMkLst>
            <pc:docMk/>
            <pc:sldMk cId="3465288131" sldId="269"/>
            <ac:spMk id="38" creationId="{52EEA853-5E26-71FC-5940-F038495FEF73}"/>
          </ac:spMkLst>
        </pc:spChg>
      </pc:sldChg>
      <pc:sldChg chg="modSp modNotes">
        <pc:chgData name="Congeita Clarke-Young" userId="2fb9eb94-963e-4cfd-8804-068ba550062b" providerId="ADAL" clId="{72A25599-B5BA-4FB6-924C-7C91E8ED5771}" dt="2022-07-12T10:40:00.300" v="249"/>
        <pc:sldMkLst>
          <pc:docMk/>
          <pc:sldMk cId="3667511333" sldId="271"/>
        </pc:sldMkLst>
        <pc:spChg chg="mod">
          <ac:chgData name="Congeita Clarke-Young" userId="2fb9eb94-963e-4cfd-8804-068ba550062b" providerId="ADAL" clId="{72A25599-B5BA-4FB6-924C-7C91E8ED5771}" dt="2022-07-12T10:40:00.300" v="249"/>
          <ac:spMkLst>
            <pc:docMk/>
            <pc:sldMk cId="3667511333" sldId="271"/>
            <ac:spMk id="2" creationId="{ABAA2436-6D98-C9B6-665A-F7FF9F527B68}"/>
          </ac:spMkLst>
        </pc:spChg>
        <pc:spChg chg="mod">
          <ac:chgData name="Congeita Clarke-Young" userId="2fb9eb94-963e-4cfd-8804-068ba550062b" providerId="ADAL" clId="{72A25599-B5BA-4FB6-924C-7C91E8ED5771}" dt="2022-07-12T10:40:00.300" v="249"/>
          <ac:spMkLst>
            <pc:docMk/>
            <pc:sldMk cId="3667511333" sldId="271"/>
            <ac:spMk id="7" creationId="{521C1E08-B03A-5B77-CAFC-41410BE4211B}"/>
          </ac:spMkLst>
        </pc:spChg>
      </pc:sldChg>
      <pc:sldChg chg="modSp mod">
        <pc:chgData name="Congeita Clarke-Young" userId="2fb9eb94-963e-4cfd-8804-068ba550062b" providerId="ADAL" clId="{72A25599-B5BA-4FB6-924C-7C91E8ED5771}" dt="2022-07-12T10:40:00.300" v="249"/>
        <pc:sldMkLst>
          <pc:docMk/>
          <pc:sldMk cId="3107958499" sldId="273"/>
        </pc:sldMkLst>
        <pc:spChg chg="mod">
          <ac:chgData name="Congeita Clarke-Young" userId="2fb9eb94-963e-4cfd-8804-068ba550062b" providerId="ADAL" clId="{72A25599-B5BA-4FB6-924C-7C91E8ED5771}" dt="2022-07-12T10:40:00.300" v="249"/>
          <ac:spMkLst>
            <pc:docMk/>
            <pc:sldMk cId="3107958499" sldId="273"/>
            <ac:spMk id="3" creationId="{16F309A1-5045-557E-A91B-790E75459407}"/>
          </ac:spMkLst>
        </pc:spChg>
        <pc:spChg chg="mod">
          <ac:chgData name="Congeita Clarke-Young" userId="2fb9eb94-963e-4cfd-8804-068ba550062b" providerId="ADAL" clId="{72A25599-B5BA-4FB6-924C-7C91E8ED5771}" dt="2022-07-12T10:40:00.300" v="249"/>
          <ac:spMkLst>
            <pc:docMk/>
            <pc:sldMk cId="3107958499" sldId="273"/>
            <ac:spMk id="11" creationId="{1843DD58-57AE-4063-98FF-22B5FC79E1CB}"/>
          </ac:spMkLst>
        </pc:spChg>
        <pc:spChg chg="mod">
          <ac:chgData name="Congeita Clarke-Young" userId="2fb9eb94-963e-4cfd-8804-068ba550062b" providerId="ADAL" clId="{72A25599-B5BA-4FB6-924C-7C91E8ED5771}" dt="2022-07-12T10:40:00.300" v="249"/>
          <ac:spMkLst>
            <pc:docMk/>
            <pc:sldMk cId="3107958499" sldId="273"/>
            <ac:spMk id="12" creationId="{C2810FB6-D3B5-9375-B527-3F01A69F21FD}"/>
          </ac:spMkLst>
        </pc:spChg>
      </pc:sldChg>
      <pc:sldChg chg="modSp mod">
        <pc:chgData name="Congeita Clarke-Young" userId="2fb9eb94-963e-4cfd-8804-068ba550062b" providerId="ADAL" clId="{72A25599-B5BA-4FB6-924C-7C91E8ED5771}" dt="2022-07-12T10:40:00.300" v="249"/>
        <pc:sldMkLst>
          <pc:docMk/>
          <pc:sldMk cId="3361155019" sldId="274"/>
        </pc:sldMkLst>
        <pc:spChg chg="mod">
          <ac:chgData name="Congeita Clarke-Young" userId="2fb9eb94-963e-4cfd-8804-068ba550062b" providerId="ADAL" clId="{72A25599-B5BA-4FB6-924C-7C91E8ED5771}" dt="2022-07-12T10:40:00.300" v="249"/>
          <ac:spMkLst>
            <pc:docMk/>
            <pc:sldMk cId="3361155019" sldId="274"/>
            <ac:spMk id="2" creationId="{E901A333-F6CF-54AF-B60F-877985654A9D}"/>
          </ac:spMkLst>
        </pc:spChg>
        <pc:spChg chg="mod">
          <ac:chgData name="Congeita Clarke-Young" userId="2fb9eb94-963e-4cfd-8804-068ba550062b" providerId="ADAL" clId="{72A25599-B5BA-4FB6-924C-7C91E8ED5771}" dt="2022-07-12T10:40:00.300" v="249"/>
          <ac:spMkLst>
            <pc:docMk/>
            <pc:sldMk cId="3361155019" sldId="274"/>
            <ac:spMk id="3" creationId="{7D99FF8A-83E2-F93E-D9B2-E5218683E3C8}"/>
          </ac:spMkLst>
        </pc:spChg>
        <pc:spChg chg="mod">
          <ac:chgData name="Congeita Clarke-Young" userId="2fb9eb94-963e-4cfd-8804-068ba550062b" providerId="ADAL" clId="{72A25599-B5BA-4FB6-924C-7C91E8ED5771}" dt="2022-07-12T10:40:00.300" v="249"/>
          <ac:spMkLst>
            <pc:docMk/>
            <pc:sldMk cId="3361155019" sldId="274"/>
            <ac:spMk id="4" creationId="{7AC3325D-F071-0135-FC0B-6ED679D21CD3}"/>
          </ac:spMkLst>
        </pc:spChg>
        <pc:spChg chg="mod">
          <ac:chgData name="Congeita Clarke-Young" userId="2fb9eb94-963e-4cfd-8804-068ba550062b" providerId="ADAL" clId="{72A25599-B5BA-4FB6-924C-7C91E8ED5771}" dt="2022-07-12T10:40:00.300" v="249"/>
          <ac:spMkLst>
            <pc:docMk/>
            <pc:sldMk cId="3361155019" sldId="274"/>
            <ac:spMk id="8" creationId="{6E4E0B00-47CD-3FCA-41F2-DF5716E4E322}"/>
          </ac:spMkLst>
        </pc:spChg>
        <pc:spChg chg="mod">
          <ac:chgData name="Congeita Clarke-Young" userId="2fb9eb94-963e-4cfd-8804-068ba550062b" providerId="ADAL" clId="{72A25599-B5BA-4FB6-924C-7C91E8ED5771}" dt="2022-07-12T10:40:00.300" v="249"/>
          <ac:spMkLst>
            <pc:docMk/>
            <pc:sldMk cId="3361155019" sldId="274"/>
            <ac:spMk id="11" creationId="{99D06026-8136-E2B8-B199-5E102E9E8ACA}"/>
          </ac:spMkLst>
        </pc:spChg>
        <pc:spChg chg="mod">
          <ac:chgData name="Congeita Clarke-Young" userId="2fb9eb94-963e-4cfd-8804-068ba550062b" providerId="ADAL" clId="{72A25599-B5BA-4FB6-924C-7C91E8ED5771}" dt="2022-07-12T10:40:00.300" v="249"/>
          <ac:spMkLst>
            <pc:docMk/>
            <pc:sldMk cId="3361155019" sldId="274"/>
            <ac:spMk id="14" creationId="{74D27E03-ACCB-04AA-6085-A10E2FC27EA0}"/>
          </ac:spMkLst>
        </pc:spChg>
        <pc:spChg chg="mod">
          <ac:chgData name="Congeita Clarke-Young" userId="2fb9eb94-963e-4cfd-8804-068ba550062b" providerId="ADAL" clId="{72A25599-B5BA-4FB6-924C-7C91E8ED5771}" dt="2022-07-12T10:40:00.300" v="249"/>
          <ac:spMkLst>
            <pc:docMk/>
            <pc:sldMk cId="3361155019" sldId="274"/>
            <ac:spMk id="15" creationId="{4ECBE287-1429-1B3C-CBEE-3DC9A67DBF41}"/>
          </ac:spMkLst>
        </pc:spChg>
        <pc:spChg chg="mod">
          <ac:chgData name="Congeita Clarke-Young" userId="2fb9eb94-963e-4cfd-8804-068ba550062b" providerId="ADAL" clId="{72A25599-B5BA-4FB6-924C-7C91E8ED5771}" dt="2022-07-12T10:40:00.300" v="249"/>
          <ac:spMkLst>
            <pc:docMk/>
            <pc:sldMk cId="3361155019" sldId="274"/>
            <ac:spMk id="17" creationId="{3AE3209C-C5B9-61C1-036A-63D998A6F84D}"/>
          </ac:spMkLst>
        </pc:spChg>
        <pc:spChg chg="mod">
          <ac:chgData name="Congeita Clarke-Young" userId="2fb9eb94-963e-4cfd-8804-068ba550062b" providerId="ADAL" clId="{72A25599-B5BA-4FB6-924C-7C91E8ED5771}" dt="2022-07-12T10:40:00.300" v="249"/>
          <ac:spMkLst>
            <pc:docMk/>
            <pc:sldMk cId="3361155019" sldId="274"/>
            <ac:spMk id="19" creationId="{5B70DAEC-AEA6-C817-2EC4-810AD700B502}"/>
          </ac:spMkLst>
        </pc:spChg>
        <pc:picChg chg="mod">
          <ac:chgData name="Congeita Clarke-Young" userId="2fb9eb94-963e-4cfd-8804-068ba550062b" providerId="ADAL" clId="{72A25599-B5BA-4FB6-924C-7C91E8ED5771}" dt="2022-07-12T10:40:00.300" v="249"/>
          <ac:picMkLst>
            <pc:docMk/>
            <pc:sldMk cId="3361155019" sldId="274"/>
            <ac:picMk id="5" creationId="{C4990739-30FA-A75D-C8AD-8A15DC0E974C}"/>
          </ac:picMkLst>
        </pc:picChg>
      </pc:sldChg>
      <pc:sldChg chg="modSp modNotes">
        <pc:chgData name="Congeita Clarke-Young" userId="2fb9eb94-963e-4cfd-8804-068ba550062b" providerId="ADAL" clId="{72A25599-B5BA-4FB6-924C-7C91E8ED5771}" dt="2022-07-12T10:40:00.300" v="249"/>
        <pc:sldMkLst>
          <pc:docMk/>
          <pc:sldMk cId="1356388266" sldId="275"/>
        </pc:sldMkLst>
        <pc:spChg chg="mod">
          <ac:chgData name="Congeita Clarke-Young" userId="2fb9eb94-963e-4cfd-8804-068ba550062b" providerId="ADAL" clId="{72A25599-B5BA-4FB6-924C-7C91E8ED5771}" dt="2022-07-12T10:40:00.300" v="249"/>
          <ac:spMkLst>
            <pc:docMk/>
            <pc:sldMk cId="1356388266" sldId="275"/>
            <ac:spMk id="4" creationId="{732661CB-06B1-7953-0113-52C165BBE1B4}"/>
          </ac:spMkLst>
        </pc:spChg>
        <pc:spChg chg="mod">
          <ac:chgData name="Congeita Clarke-Young" userId="2fb9eb94-963e-4cfd-8804-068ba550062b" providerId="ADAL" clId="{72A25599-B5BA-4FB6-924C-7C91E8ED5771}" dt="2022-07-12T10:40:00.300" v="249"/>
          <ac:spMkLst>
            <pc:docMk/>
            <pc:sldMk cId="1356388266" sldId="275"/>
            <ac:spMk id="7" creationId="{2BA1B72D-2382-FE7B-F6C9-A5CCE973C2A9}"/>
          </ac:spMkLst>
        </pc:spChg>
        <pc:spChg chg="mod">
          <ac:chgData name="Congeita Clarke-Young" userId="2fb9eb94-963e-4cfd-8804-068ba550062b" providerId="ADAL" clId="{72A25599-B5BA-4FB6-924C-7C91E8ED5771}" dt="2022-07-12T10:40:00.300" v="249"/>
          <ac:spMkLst>
            <pc:docMk/>
            <pc:sldMk cId="1356388266" sldId="275"/>
            <ac:spMk id="8" creationId="{B9A18B56-B4F2-978C-D479-3D472C924F64}"/>
          </ac:spMkLst>
        </pc:spChg>
        <pc:spChg chg="mod">
          <ac:chgData name="Congeita Clarke-Young" userId="2fb9eb94-963e-4cfd-8804-068ba550062b" providerId="ADAL" clId="{72A25599-B5BA-4FB6-924C-7C91E8ED5771}" dt="2022-07-12T10:40:00.300" v="249"/>
          <ac:spMkLst>
            <pc:docMk/>
            <pc:sldMk cId="1356388266" sldId="275"/>
            <ac:spMk id="14" creationId="{FCDD2679-B20B-6316-32CD-A2B8A06C33AD}"/>
          </ac:spMkLst>
        </pc:spChg>
        <pc:spChg chg="mod">
          <ac:chgData name="Congeita Clarke-Young" userId="2fb9eb94-963e-4cfd-8804-068ba550062b" providerId="ADAL" clId="{72A25599-B5BA-4FB6-924C-7C91E8ED5771}" dt="2022-07-12T10:40:00.300" v="249"/>
          <ac:spMkLst>
            <pc:docMk/>
            <pc:sldMk cId="1356388266" sldId="275"/>
            <ac:spMk id="15" creationId="{DA9ED9F4-4E3C-2B51-2715-309ECFEEC191}"/>
          </ac:spMkLst>
        </pc:spChg>
        <pc:spChg chg="mod">
          <ac:chgData name="Congeita Clarke-Young" userId="2fb9eb94-963e-4cfd-8804-068ba550062b" providerId="ADAL" clId="{72A25599-B5BA-4FB6-924C-7C91E8ED5771}" dt="2022-07-12T10:40:00.300" v="249"/>
          <ac:spMkLst>
            <pc:docMk/>
            <pc:sldMk cId="1356388266" sldId="275"/>
            <ac:spMk id="16" creationId="{48077B32-214D-60B6-75A5-F4892242F156}"/>
          </ac:spMkLst>
        </pc:spChg>
        <pc:spChg chg="mod">
          <ac:chgData name="Congeita Clarke-Young" userId="2fb9eb94-963e-4cfd-8804-068ba550062b" providerId="ADAL" clId="{72A25599-B5BA-4FB6-924C-7C91E8ED5771}" dt="2022-07-12T10:40:00.300" v="249"/>
          <ac:spMkLst>
            <pc:docMk/>
            <pc:sldMk cId="1356388266" sldId="275"/>
            <ac:spMk id="21" creationId="{2F87EB0B-F335-3FEA-C12B-FA3588F9FD79}"/>
          </ac:spMkLst>
        </pc:spChg>
        <pc:picChg chg="mod">
          <ac:chgData name="Congeita Clarke-Young" userId="2fb9eb94-963e-4cfd-8804-068ba550062b" providerId="ADAL" clId="{72A25599-B5BA-4FB6-924C-7C91E8ED5771}" dt="2022-07-12T10:40:00.300" v="249"/>
          <ac:picMkLst>
            <pc:docMk/>
            <pc:sldMk cId="1356388266" sldId="275"/>
            <ac:picMk id="2" creationId="{AD71E9E4-6E1E-67CE-0ADB-81A5DED6B628}"/>
          </ac:picMkLst>
        </pc:picChg>
        <pc:picChg chg="mod">
          <ac:chgData name="Congeita Clarke-Young" userId="2fb9eb94-963e-4cfd-8804-068ba550062b" providerId="ADAL" clId="{72A25599-B5BA-4FB6-924C-7C91E8ED5771}" dt="2022-07-12T10:40:00.300" v="249"/>
          <ac:picMkLst>
            <pc:docMk/>
            <pc:sldMk cId="1356388266" sldId="275"/>
            <ac:picMk id="3" creationId="{A0902EA4-14D9-34C1-C6B5-901B8B0D4B04}"/>
          </ac:picMkLst>
        </pc:picChg>
        <pc:picChg chg="mod">
          <ac:chgData name="Congeita Clarke-Young" userId="2fb9eb94-963e-4cfd-8804-068ba550062b" providerId="ADAL" clId="{72A25599-B5BA-4FB6-924C-7C91E8ED5771}" dt="2022-07-12T10:40:00.300" v="249"/>
          <ac:picMkLst>
            <pc:docMk/>
            <pc:sldMk cId="1356388266" sldId="275"/>
            <ac:picMk id="5" creationId="{A364E849-3520-3B77-9F18-11C69389637F}"/>
          </ac:picMkLst>
        </pc:picChg>
        <pc:picChg chg="mod">
          <ac:chgData name="Congeita Clarke-Young" userId="2fb9eb94-963e-4cfd-8804-068ba550062b" providerId="ADAL" clId="{72A25599-B5BA-4FB6-924C-7C91E8ED5771}" dt="2022-07-12T10:40:00.300" v="249"/>
          <ac:picMkLst>
            <pc:docMk/>
            <pc:sldMk cId="1356388266" sldId="275"/>
            <ac:picMk id="6" creationId="{6FEF6676-8711-E759-A46C-8C26921BA047}"/>
          </ac:picMkLst>
        </pc:picChg>
        <pc:picChg chg="mod">
          <ac:chgData name="Congeita Clarke-Young" userId="2fb9eb94-963e-4cfd-8804-068ba550062b" providerId="ADAL" clId="{72A25599-B5BA-4FB6-924C-7C91E8ED5771}" dt="2022-07-12T10:40:00.300" v="249"/>
          <ac:picMkLst>
            <pc:docMk/>
            <pc:sldMk cId="1356388266" sldId="275"/>
            <ac:picMk id="9" creationId="{CB984536-D33C-0AA9-1B74-7488E5119F36}"/>
          </ac:picMkLst>
        </pc:picChg>
        <pc:picChg chg="mod">
          <ac:chgData name="Congeita Clarke-Young" userId="2fb9eb94-963e-4cfd-8804-068ba550062b" providerId="ADAL" clId="{72A25599-B5BA-4FB6-924C-7C91E8ED5771}" dt="2022-07-12T10:40:00.300" v="249"/>
          <ac:picMkLst>
            <pc:docMk/>
            <pc:sldMk cId="1356388266" sldId="275"/>
            <ac:picMk id="10" creationId="{2B2483A1-AFD7-CD1E-4D27-CF10AACDF3DD}"/>
          </ac:picMkLst>
        </pc:picChg>
        <pc:picChg chg="mod">
          <ac:chgData name="Congeita Clarke-Young" userId="2fb9eb94-963e-4cfd-8804-068ba550062b" providerId="ADAL" clId="{72A25599-B5BA-4FB6-924C-7C91E8ED5771}" dt="2022-07-12T10:40:00.300" v="249"/>
          <ac:picMkLst>
            <pc:docMk/>
            <pc:sldMk cId="1356388266" sldId="275"/>
            <ac:picMk id="13" creationId="{441B51E2-1C8E-901D-6268-C894494488D9}"/>
          </ac:picMkLst>
        </pc:picChg>
        <pc:picChg chg="mod">
          <ac:chgData name="Congeita Clarke-Young" userId="2fb9eb94-963e-4cfd-8804-068ba550062b" providerId="ADAL" clId="{72A25599-B5BA-4FB6-924C-7C91E8ED5771}" dt="2022-07-12T10:40:00.300" v="249"/>
          <ac:picMkLst>
            <pc:docMk/>
            <pc:sldMk cId="1356388266" sldId="275"/>
            <ac:picMk id="1026" creationId="{CE5F146E-B1F8-9FB7-1C19-8B506EBB3767}"/>
          </ac:picMkLst>
        </pc:picChg>
      </pc:sldChg>
      <pc:sldMasterChg chg="modSp modSldLayout">
        <pc:chgData name="Congeita Clarke-Young" userId="2fb9eb94-963e-4cfd-8804-068ba550062b" providerId="ADAL" clId="{72A25599-B5BA-4FB6-924C-7C91E8ED5771}" dt="2022-07-12T10:40:00.300" v="249"/>
        <pc:sldMasterMkLst>
          <pc:docMk/>
          <pc:sldMasterMk cId="1380152810" sldId="2147483845"/>
        </pc:sldMasterMkLst>
        <pc:spChg chg="mod">
          <ac:chgData name="Congeita Clarke-Young" userId="2fb9eb94-963e-4cfd-8804-068ba550062b" providerId="ADAL" clId="{72A25599-B5BA-4FB6-924C-7C91E8ED5771}" dt="2022-07-12T10:40:00.300" v="249"/>
          <ac:spMkLst>
            <pc:docMk/>
            <pc:sldMasterMk cId="1380152810" sldId="2147483845"/>
            <ac:spMk id="2" creationId="{891605AA-36BE-A51B-C24B-1BF6CE42396A}"/>
          </ac:spMkLst>
        </pc:spChg>
        <pc:spChg chg="mod">
          <ac:chgData name="Congeita Clarke-Young" userId="2fb9eb94-963e-4cfd-8804-068ba550062b" providerId="ADAL" clId="{72A25599-B5BA-4FB6-924C-7C91E8ED5771}" dt="2022-07-12T10:40:00.300" v="249"/>
          <ac:spMkLst>
            <pc:docMk/>
            <pc:sldMasterMk cId="1380152810" sldId="2147483845"/>
            <ac:spMk id="3" creationId="{20B44EE0-0B40-347F-2247-4B62A084B3D6}"/>
          </ac:spMkLst>
        </pc:spChg>
        <pc:spChg chg="mod">
          <ac:chgData name="Congeita Clarke-Young" userId="2fb9eb94-963e-4cfd-8804-068ba550062b" providerId="ADAL" clId="{72A25599-B5BA-4FB6-924C-7C91E8ED5771}" dt="2022-07-12T10:40:00.300" v="249"/>
          <ac:spMkLst>
            <pc:docMk/>
            <pc:sldMasterMk cId="1380152810" sldId="2147483845"/>
            <ac:spMk id="4" creationId="{144A6A2E-CCBE-C185-916D-F1FCFB756F34}"/>
          </ac:spMkLst>
        </pc:spChg>
        <pc:spChg chg="mod">
          <ac:chgData name="Congeita Clarke-Young" userId="2fb9eb94-963e-4cfd-8804-068ba550062b" providerId="ADAL" clId="{72A25599-B5BA-4FB6-924C-7C91E8ED5771}" dt="2022-07-12T10:40:00.300" v="249"/>
          <ac:spMkLst>
            <pc:docMk/>
            <pc:sldMasterMk cId="1380152810" sldId="2147483845"/>
            <ac:spMk id="5" creationId="{89E94652-DE8A-78EB-052D-B9820F2DC005}"/>
          </ac:spMkLst>
        </pc:spChg>
        <pc:spChg chg="mod">
          <ac:chgData name="Congeita Clarke-Young" userId="2fb9eb94-963e-4cfd-8804-068ba550062b" providerId="ADAL" clId="{72A25599-B5BA-4FB6-924C-7C91E8ED5771}" dt="2022-07-12T10:40:00.300" v="249"/>
          <ac:spMkLst>
            <pc:docMk/>
            <pc:sldMasterMk cId="1380152810" sldId="2147483845"/>
            <ac:spMk id="6" creationId="{9B1FCB73-AA2D-94C9-5DEB-E3C1F66B1E92}"/>
          </ac:spMkLst>
        </pc:spChg>
        <pc:sldLayoutChg chg="modSp">
          <pc:chgData name="Congeita Clarke-Young" userId="2fb9eb94-963e-4cfd-8804-068ba550062b" providerId="ADAL" clId="{72A25599-B5BA-4FB6-924C-7C91E8ED5771}" dt="2022-07-12T10:40:00.300" v="249"/>
          <pc:sldLayoutMkLst>
            <pc:docMk/>
            <pc:sldMasterMk cId="1380152810" sldId="2147483845"/>
            <pc:sldLayoutMk cId="2571893668" sldId="2147483846"/>
          </pc:sldLayoutMkLst>
          <pc:spChg chg="mod">
            <ac:chgData name="Congeita Clarke-Young" userId="2fb9eb94-963e-4cfd-8804-068ba550062b" providerId="ADAL" clId="{72A25599-B5BA-4FB6-924C-7C91E8ED5771}" dt="2022-07-12T10:40:00.300" v="249"/>
            <ac:spMkLst>
              <pc:docMk/>
              <pc:sldMasterMk cId="1380152810" sldId="2147483845"/>
              <pc:sldLayoutMk cId="2571893668" sldId="2147483846"/>
              <ac:spMk id="2" creationId="{5B2BDDF0-D259-566A-5BC1-D45542AEB7B4}"/>
            </ac:spMkLst>
          </pc:spChg>
          <pc:spChg chg="mod">
            <ac:chgData name="Congeita Clarke-Young" userId="2fb9eb94-963e-4cfd-8804-068ba550062b" providerId="ADAL" clId="{72A25599-B5BA-4FB6-924C-7C91E8ED5771}" dt="2022-07-12T10:40:00.300" v="249"/>
            <ac:spMkLst>
              <pc:docMk/>
              <pc:sldMasterMk cId="1380152810" sldId="2147483845"/>
              <pc:sldLayoutMk cId="2571893668" sldId="2147483846"/>
              <ac:spMk id="3" creationId="{AD0D2773-E146-EA31-EC07-26556F950089}"/>
            </ac:spMkLst>
          </pc:spChg>
        </pc:sldLayoutChg>
        <pc:sldLayoutChg chg="modSp">
          <pc:chgData name="Congeita Clarke-Young" userId="2fb9eb94-963e-4cfd-8804-068ba550062b" providerId="ADAL" clId="{72A25599-B5BA-4FB6-924C-7C91E8ED5771}" dt="2022-07-12T10:40:00.300" v="249"/>
          <pc:sldLayoutMkLst>
            <pc:docMk/>
            <pc:sldMasterMk cId="1380152810" sldId="2147483845"/>
            <pc:sldLayoutMk cId="505968343" sldId="2147483848"/>
          </pc:sldLayoutMkLst>
          <pc:spChg chg="mod">
            <ac:chgData name="Congeita Clarke-Young" userId="2fb9eb94-963e-4cfd-8804-068ba550062b" providerId="ADAL" clId="{72A25599-B5BA-4FB6-924C-7C91E8ED5771}" dt="2022-07-12T10:40:00.300" v="249"/>
            <ac:spMkLst>
              <pc:docMk/>
              <pc:sldMasterMk cId="1380152810" sldId="2147483845"/>
              <pc:sldLayoutMk cId="505968343" sldId="2147483848"/>
              <ac:spMk id="2" creationId="{E821F1D2-C0DA-D7D3-2E2E-46D77482607F}"/>
            </ac:spMkLst>
          </pc:spChg>
          <pc:spChg chg="mod">
            <ac:chgData name="Congeita Clarke-Young" userId="2fb9eb94-963e-4cfd-8804-068ba550062b" providerId="ADAL" clId="{72A25599-B5BA-4FB6-924C-7C91E8ED5771}" dt="2022-07-12T10:40:00.300" v="249"/>
            <ac:spMkLst>
              <pc:docMk/>
              <pc:sldMasterMk cId="1380152810" sldId="2147483845"/>
              <pc:sldLayoutMk cId="505968343" sldId="2147483848"/>
              <ac:spMk id="3" creationId="{C9525D26-D944-5463-BE92-1AED0C5E3300}"/>
            </ac:spMkLst>
          </pc:spChg>
        </pc:sldLayoutChg>
        <pc:sldLayoutChg chg="modSp">
          <pc:chgData name="Congeita Clarke-Young" userId="2fb9eb94-963e-4cfd-8804-068ba550062b" providerId="ADAL" clId="{72A25599-B5BA-4FB6-924C-7C91E8ED5771}" dt="2022-07-12T10:40:00.300" v="249"/>
          <pc:sldLayoutMkLst>
            <pc:docMk/>
            <pc:sldMasterMk cId="1380152810" sldId="2147483845"/>
            <pc:sldLayoutMk cId="1272121785" sldId="2147483849"/>
          </pc:sldLayoutMkLst>
          <pc:spChg chg="mod">
            <ac:chgData name="Congeita Clarke-Young" userId="2fb9eb94-963e-4cfd-8804-068ba550062b" providerId="ADAL" clId="{72A25599-B5BA-4FB6-924C-7C91E8ED5771}" dt="2022-07-12T10:40:00.300" v="249"/>
            <ac:spMkLst>
              <pc:docMk/>
              <pc:sldMasterMk cId="1380152810" sldId="2147483845"/>
              <pc:sldLayoutMk cId="1272121785" sldId="2147483849"/>
              <ac:spMk id="3" creationId="{3B7489B7-0729-EFCE-7EAC-6A6D23C26354}"/>
            </ac:spMkLst>
          </pc:spChg>
          <pc:spChg chg="mod">
            <ac:chgData name="Congeita Clarke-Young" userId="2fb9eb94-963e-4cfd-8804-068ba550062b" providerId="ADAL" clId="{72A25599-B5BA-4FB6-924C-7C91E8ED5771}" dt="2022-07-12T10:40:00.300" v="249"/>
            <ac:spMkLst>
              <pc:docMk/>
              <pc:sldMasterMk cId="1380152810" sldId="2147483845"/>
              <pc:sldLayoutMk cId="1272121785" sldId="2147483849"/>
              <ac:spMk id="4" creationId="{935F5EA3-C12E-D673-16CD-28561F27E6C7}"/>
            </ac:spMkLst>
          </pc:spChg>
        </pc:sldLayoutChg>
        <pc:sldLayoutChg chg="modSp">
          <pc:chgData name="Congeita Clarke-Young" userId="2fb9eb94-963e-4cfd-8804-068ba550062b" providerId="ADAL" clId="{72A25599-B5BA-4FB6-924C-7C91E8ED5771}" dt="2022-07-12T10:40:00.300" v="249"/>
          <pc:sldLayoutMkLst>
            <pc:docMk/>
            <pc:sldMasterMk cId="1380152810" sldId="2147483845"/>
            <pc:sldLayoutMk cId="2387720564" sldId="2147483850"/>
          </pc:sldLayoutMkLst>
          <pc:spChg chg="mod">
            <ac:chgData name="Congeita Clarke-Young" userId="2fb9eb94-963e-4cfd-8804-068ba550062b" providerId="ADAL" clId="{72A25599-B5BA-4FB6-924C-7C91E8ED5771}" dt="2022-07-12T10:40:00.300" v="249"/>
            <ac:spMkLst>
              <pc:docMk/>
              <pc:sldMasterMk cId="1380152810" sldId="2147483845"/>
              <pc:sldLayoutMk cId="2387720564" sldId="2147483850"/>
              <ac:spMk id="2" creationId="{01EA8D98-D346-71CE-9C2E-8660390CFB15}"/>
            </ac:spMkLst>
          </pc:spChg>
          <pc:spChg chg="mod">
            <ac:chgData name="Congeita Clarke-Young" userId="2fb9eb94-963e-4cfd-8804-068ba550062b" providerId="ADAL" clId="{72A25599-B5BA-4FB6-924C-7C91E8ED5771}" dt="2022-07-12T10:40:00.300" v="249"/>
            <ac:spMkLst>
              <pc:docMk/>
              <pc:sldMasterMk cId="1380152810" sldId="2147483845"/>
              <pc:sldLayoutMk cId="2387720564" sldId="2147483850"/>
              <ac:spMk id="3" creationId="{EC6A06C1-F250-C57A-35E6-3869C6B1D591}"/>
            </ac:spMkLst>
          </pc:spChg>
          <pc:spChg chg="mod">
            <ac:chgData name="Congeita Clarke-Young" userId="2fb9eb94-963e-4cfd-8804-068ba550062b" providerId="ADAL" clId="{72A25599-B5BA-4FB6-924C-7C91E8ED5771}" dt="2022-07-12T10:40:00.300" v="249"/>
            <ac:spMkLst>
              <pc:docMk/>
              <pc:sldMasterMk cId="1380152810" sldId="2147483845"/>
              <pc:sldLayoutMk cId="2387720564" sldId="2147483850"/>
              <ac:spMk id="4" creationId="{1A3A951C-6778-E63C-018D-A3CBEE42012B}"/>
            </ac:spMkLst>
          </pc:spChg>
          <pc:spChg chg="mod">
            <ac:chgData name="Congeita Clarke-Young" userId="2fb9eb94-963e-4cfd-8804-068ba550062b" providerId="ADAL" clId="{72A25599-B5BA-4FB6-924C-7C91E8ED5771}" dt="2022-07-12T10:40:00.300" v="249"/>
            <ac:spMkLst>
              <pc:docMk/>
              <pc:sldMasterMk cId="1380152810" sldId="2147483845"/>
              <pc:sldLayoutMk cId="2387720564" sldId="2147483850"/>
              <ac:spMk id="5" creationId="{7F5DBE8B-2357-28F8-71C4-3BD89474FE14}"/>
            </ac:spMkLst>
          </pc:spChg>
          <pc:spChg chg="mod">
            <ac:chgData name="Congeita Clarke-Young" userId="2fb9eb94-963e-4cfd-8804-068ba550062b" providerId="ADAL" clId="{72A25599-B5BA-4FB6-924C-7C91E8ED5771}" dt="2022-07-12T10:40:00.300" v="249"/>
            <ac:spMkLst>
              <pc:docMk/>
              <pc:sldMasterMk cId="1380152810" sldId="2147483845"/>
              <pc:sldLayoutMk cId="2387720564" sldId="2147483850"/>
              <ac:spMk id="6" creationId="{BC608BE5-DFC3-4897-6CF6-2B79A9DDA9E0}"/>
            </ac:spMkLst>
          </pc:spChg>
        </pc:sldLayoutChg>
        <pc:sldLayoutChg chg="modSp">
          <pc:chgData name="Congeita Clarke-Young" userId="2fb9eb94-963e-4cfd-8804-068ba550062b" providerId="ADAL" clId="{72A25599-B5BA-4FB6-924C-7C91E8ED5771}" dt="2022-07-12T10:40:00.300" v="249"/>
          <pc:sldLayoutMkLst>
            <pc:docMk/>
            <pc:sldMasterMk cId="1380152810" sldId="2147483845"/>
            <pc:sldLayoutMk cId="3890394612" sldId="2147483853"/>
          </pc:sldLayoutMkLst>
          <pc:spChg chg="mod">
            <ac:chgData name="Congeita Clarke-Young" userId="2fb9eb94-963e-4cfd-8804-068ba550062b" providerId="ADAL" clId="{72A25599-B5BA-4FB6-924C-7C91E8ED5771}" dt="2022-07-12T10:40:00.300" v="249"/>
            <ac:spMkLst>
              <pc:docMk/>
              <pc:sldMasterMk cId="1380152810" sldId="2147483845"/>
              <pc:sldLayoutMk cId="3890394612" sldId="2147483853"/>
              <ac:spMk id="2" creationId="{0DD99B11-79A3-4AF8-B285-E33559211716}"/>
            </ac:spMkLst>
          </pc:spChg>
          <pc:spChg chg="mod">
            <ac:chgData name="Congeita Clarke-Young" userId="2fb9eb94-963e-4cfd-8804-068ba550062b" providerId="ADAL" clId="{72A25599-B5BA-4FB6-924C-7C91E8ED5771}" dt="2022-07-12T10:40:00.300" v="249"/>
            <ac:spMkLst>
              <pc:docMk/>
              <pc:sldMasterMk cId="1380152810" sldId="2147483845"/>
              <pc:sldLayoutMk cId="3890394612" sldId="2147483853"/>
              <ac:spMk id="3" creationId="{8780E737-EC66-C75C-4E85-0EEF702445AB}"/>
            </ac:spMkLst>
          </pc:spChg>
          <pc:spChg chg="mod">
            <ac:chgData name="Congeita Clarke-Young" userId="2fb9eb94-963e-4cfd-8804-068ba550062b" providerId="ADAL" clId="{72A25599-B5BA-4FB6-924C-7C91E8ED5771}" dt="2022-07-12T10:40:00.300" v="249"/>
            <ac:spMkLst>
              <pc:docMk/>
              <pc:sldMasterMk cId="1380152810" sldId="2147483845"/>
              <pc:sldLayoutMk cId="3890394612" sldId="2147483853"/>
              <ac:spMk id="4" creationId="{328BD2B3-B9B6-1DFA-BD42-927D4BDD9678}"/>
            </ac:spMkLst>
          </pc:spChg>
        </pc:sldLayoutChg>
        <pc:sldLayoutChg chg="modSp">
          <pc:chgData name="Congeita Clarke-Young" userId="2fb9eb94-963e-4cfd-8804-068ba550062b" providerId="ADAL" clId="{72A25599-B5BA-4FB6-924C-7C91E8ED5771}" dt="2022-07-12T10:40:00.300" v="249"/>
          <pc:sldLayoutMkLst>
            <pc:docMk/>
            <pc:sldMasterMk cId="1380152810" sldId="2147483845"/>
            <pc:sldLayoutMk cId="2273755025" sldId="2147483854"/>
          </pc:sldLayoutMkLst>
          <pc:spChg chg="mod">
            <ac:chgData name="Congeita Clarke-Young" userId="2fb9eb94-963e-4cfd-8804-068ba550062b" providerId="ADAL" clId="{72A25599-B5BA-4FB6-924C-7C91E8ED5771}" dt="2022-07-12T10:40:00.300" v="249"/>
            <ac:spMkLst>
              <pc:docMk/>
              <pc:sldMasterMk cId="1380152810" sldId="2147483845"/>
              <pc:sldLayoutMk cId="2273755025" sldId="2147483854"/>
              <ac:spMk id="2" creationId="{3198D421-E0BF-2CA8-A710-A83C8541A1D6}"/>
            </ac:spMkLst>
          </pc:spChg>
          <pc:spChg chg="mod">
            <ac:chgData name="Congeita Clarke-Young" userId="2fb9eb94-963e-4cfd-8804-068ba550062b" providerId="ADAL" clId="{72A25599-B5BA-4FB6-924C-7C91E8ED5771}" dt="2022-07-12T10:40:00.300" v="249"/>
            <ac:spMkLst>
              <pc:docMk/>
              <pc:sldMasterMk cId="1380152810" sldId="2147483845"/>
              <pc:sldLayoutMk cId="2273755025" sldId="2147483854"/>
              <ac:spMk id="3" creationId="{429E8638-C8F2-0EBB-B397-656F87750B66}"/>
            </ac:spMkLst>
          </pc:spChg>
          <pc:spChg chg="mod">
            <ac:chgData name="Congeita Clarke-Young" userId="2fb9eb94-963e-4cfd-8804-068ba550062b" providerId="ADAL" clId="{72A25599-B5BA-4FB6-924C-7C91E8ED5771}" dt="2022-07-12T10:40:00.300" v="249"/>
            <ac:spMkLst>
              <pc:docMk/>
              <pc:sldMasterMk cId="1380152810" sldId="2147483845"/>
              <pc:sldLayoutMk cId="2273755025" sldId="2147483854"/>
              <ac:spMk id="4" creationId="{D4F8B329-A0BA-3CE0-6B10-349629813D9F}"/>
            </ac:spMkLst>
          </pc:spChg>
        </pc:sldLayoutChg>
        <pc:sldLayoutChg chg="modSp">
          <pc:chgData name="Congeita Clarke-Young" userId="2fb9eb94-963e-4cfd-8804-068ba550062b" providerId="ADAL" clId="{72A25599-B5BA-4FB6-924C-7C91E8ED5771}" dt="2022-07-12T10:40:00.300" v="249"/>
          <pc:sldLayoutMkLst>
            <pc:docMk/>
            <pc:sldMasterMk cId="1380152810" sldId="2147483845"/>
            <pc:sldLayoutMk cId="384503375" sldId="2147483856"/>
          </pc:sldLayoutMkLst>
          <pc:spChg chg="mod">
            <ac:chgData name="Congeita Clarke-Young" userId="2fb9eb94-963e-4cfd-8804-068ba550062b" providerId="ADAL" clId="{72A25599-B5BA-4FB6-924C-7C91E8ED5771}" dt="2022-07-12T10:40:00.300" v="249"/>
            <ac:spMkLst>
              <pc:docMk/>
              <pc:sldMasterMk cId="1380152810" sldId="2147483845"/>
              <pc:sldLayoutMk cId="384503375" sldId="2147483856"/>
              <ac:spMk id="2" creationId="{3425E107-C8C4-7EF6-F092-4A6F3104843F}"/>
            </ac:spMkLst>
          </pc:spChg>
          <pc:spChg chg="mod">
            <ac:chgData name="Congeita Clarke-Young" userId="2fb9eb94-963e-4cfd-8804-068ba550062b" providerId="ADAL" clId="{72A25599-B5BA-4FB6-924C-7C91E8ED5771}" dt="2022-07-12T10:40:00.300" v="249"/>
            <ac:spMkLst>
              <pc:docMk/>
              <pc:sldMasterMk cId="1380152810" sldId="2147483845"/>
              <pc:sldLayoutMk cId="384503375" sldId="2147483856"/>
              <ac:spMk id="3" creationId="{A3C6EFBC-25E5-6904-98D9-92B447D9F894}"/>
            </ac:spMkLst>
          </pc:spChg>
        </pc:sldLayoutChg>
      </pc:sldMasterChg>
      <pc:sldMasterChg chg="modSp modSldLayout">
        <pc:chgData name="Congeita Clarke-Young" userId="2fb9eb94-963e-4cfd-8804-068ba550062b" providerId="ADAL" clId="{72A25599-B5BA-4FB6-924C-7C91E8ED5771}" dt="2022-07-12T10:40:00.300" v="249"/>
        <pc:sldMasterMkLst>
          <pc:docMk/>
          <pc:sldMasterMk cId="2502938576" sldId="2147483857"/>
        </pc:sldMasterMkLst>
        <pc:spChg chg="mod">
          <ac:chgData name="Congeita Clarke-Young" userId="2fb9eb94-963e-4cfd-8804-068ba550062b" providerId="ADAL" clId="{72A25599-B5BA-4FB6-924C-7C91E8ED5771}" dt="2022-07-12T10:40:00.300" v="249"/>
          <ac:spMkLst>
            <pc:docMk/>
            <pc:sldMasterMk cId="2502938576" sldId="2147483857"/>
            <ac:spMk id="2" creationId="{D123BCB0-702D-2733-C45F-56C597210A05}"/>
          </ac:spMkLst>
        </pc:spChg>
        <pc:spChg chg="mod">
          <ac:chgData name="Congeita Clarke-Young" userId="2fb9eb94-963e-4cfd-8804-068ba550062b" providerId="ADAL" clId="{72A25599-B5BA-4FB6-924C-7C91E8ED5771}" dt="2022-07-12T10:40:00.300" v="249"/>
          <ac:spMkLst>
            <pc:docMk/>
            <pc:sldMasterMk cId="2502938576" sldId="2147483857"/>
            <ac:spMk id="3" creationId="{C06D355F-BB2B-3E0B-1AFA-04EC7292C595}"/>
          </ac:spMkLst>
        </pc:spChg>
        <pc:spChg chg="mod">
          <ac:chgData name="Congeita Clarke-Young" userId="2fb9eb94-963e-4cfd-8804-068ba550062b" providerId="ADAL" clId="{72A25599-B5BA-4FB6-924C-7C91E8ED5771}" dt="2022-07-12T10:40:00.300" v="249"/>
          <ac:spMkLst>
            <pc:docMk/>
            <pc:sldMasterMk cId="2502938576" sldId="2147483857"/>
            <ac:spMk id="4" creationId="{E6529A30-A789-75CD-4F9A-395822C1A7E7}"/>
          </ac:spMkLst>
        </pc:spChg>
        <pc:spChg chg="mod">
          <ac:chgData name="Congeita Clarke-Young" userId="2fb9eb94-963e-4cfd-8804-068ba550062b" providerId="ADAL" clId="{72A25599-B5BA-4FB6-924C-7C91E8ED5771}" dt="2022-07-12T10:40:00.300" v="249"/>
          <ac:spMkLst>
            <pc:docMk/>
            <pc:sldMasterMk cId="2502938576" sldId="2147483857"/>
            <ac:spMk id="5" creationId="{365D348F-1E01-5C9C-40D5-3FE1F588C8BB}"/>
          </ac:spMkLst>
        </pc:spChg>
        <pc:spChg chg="mod">
          <ac:chgData name="Congeita Clarke-Young" userId="2fb9eb94-963e-4cfd-8804-068ba550062b" providerId="ADAL" clId="{72A25599-B5BA-4FB6-924C-7C91E8ED5771}" dt="2022-07-12T10:40:00.300" v="249"/>
          <ac:spMkLst>
            <pc:docMk/>
            <pc:sldMasterMk cId="2502938576" sldId="2147483857"/>
            <ac:spMk id="6" creationId="{D7C460CA-47AB-4750-F78F-8DF695FD6173}"/>
          </ac:spMkLst>
        </pc:spChg>
        <pc:spChg chg="mod">
          <ac:chgData name="Congeita Clarke-Young" userId="2fb9eb94-963e-4cfd-8804-068ba550062b" providerId="ADAL" clId="{72A25599-B5BA-4FB6-924C-7C91E8ED5771}" dt="2022-07-12T10:40:00.300" v="249"/>
          <ac:spMkLst>
            <pc:docMk/>
            <pc:sldMasterMk cId="2502938576" sldId="2147483857"/>
            <ac:spMk id="7" creationId="{E404759D-82D8-EA65-660D-819095AB19AA}"/>
          </ac:spMkLst>
        </pc:spChg>
        <pc:sldLayoutChg chg="modSp">
          <pc:chgData name="Congeita Clarke-Young" userId="2fb9eb94-963e-4cfd-8804-068ba550062b" providerId="ADAL" clId="{72A25599-B5BA-4FB6-924C-7C91E8ED5771}" dt="2022-07-12T10:40:00.300" v="249"/>
          <pc:sldLayoutMkLst>
            <pc:docMk/>
            <pc:sldMasterMk cId="2502938576" sldId="2147483857"/>
            <pc:sldLayoutMk cId="3502857638" sldId="2147483858"/>
          </pc:sldLayoutMkLst>
          <pc:spChg chg="mod">
            <ac:chgData name="Congeita Clarke-Young" userId="2fb9eb94-963e-4cfd-8804-068ba550062b" providerId="ADAL" clId="{72A25599-B5BA-4FB6-924C-7C91E8ED5771}" dt="2022-07-12T10:40:00.300" v="249"/>
            <ac:spMkLst>
              <pc:docMk/>
              <pc:sldMasterMk cId="2502938576" sldId="2147483857"/>
              <pc:sldLayoutMk cId="3502857638" sldId="2147483858"/>
              <ac:spMk id="2" creationId="{09A37450-9F31-4818-F4FC-79802E5AC75F}"/>
            </ac:spMkLst>
          </pc:spChg>
          <pc:spChg chg="mod">
            <ac:chgData name="Congeita Clarke-Young" userId="2fb9eb94-963e-4cfd-8804-068ba550062b" providerId="ADAL" clId="{72A25599-B5BA-4FB6-924C-7C91E8ED5771}" dt="2022-07-12T10:40:00.300" v="249"/>
            <ac:spMkLst>
              <pc:docMk/>
              <pc:sldMasterMk cId="2502938576" sldId="2147483857"/>
              <pc:sldLayoutMk cId="3502857638" sldId="2147483858"/>
              <ac:spMk id="3" creationId="{9C076396-C21F-25CD-8EC8-E71E007E711F}"/>
            </ac:spMkLst>
          </pc:spChg>
        </pc:sldLayoutChg>
        <pc:sldLayoutChg chg="modSp">
          <pc:chgData name="Congeita Clarke-Young" userId="2fb9eb94-963e-4cfd-8804-068ba550062b" providerId="ADAL" clId="{72A25599-B5BA-4FB6-924C-7C91E8ED5771}" dt="2022-07-12T10:40:00.300" v="249"/>
          <pc:sldLayoutMkLst>
            <pc:docMk/>
            <pc:sldMasterMk cId="2502938576" sldId="2147483857"/>
            <pc:sldLayoutMk cId="221120015" sldId="2147483860"/>
          </pc:sldLayoutMkLst>
          <pc:spChg chg="mod">
            <ac:chgData name="Congeita Clarke-Young" userId="2fb9eb94-963e-4cfd-8804-068ba550062b" providerId="ADAL" clId="{72A25599-B5BA-4FB6-924C-7C91E8ED5771}" dt="2022-07-12T10:40:00.300" v="249"/>
            <ac:spMkLst>
              <pc:docMk/>
              <pc:sldMasterMk cId="2502938576" sldId="2147483857"/>
              <pc:sldLayoutMk cId="221120015" sldId="2147483860"/>
              <ac:spMk id="2" creationId="{01CC153D-E1DB-CD03-C833-6AE19DEE0352}"/>
            </ac:spMkLst>
          </pc:spChg>
          <pc:spChg chg="mod">
            <ac:chgData name="Congeita Clarke-Young" userId="2fb9eb94-963e-4cfd-8804-068ba550062b" providerId="ADAL" clId="{72A25599-B5BA-4FB6-924C-7C91E8ED5771}" dt="2022-07-12T10:40:00.300" v="249"/>
            <ac:spMkLst>
              <pc:docMk/>
              <pc:sldMasterMk cId="2502938576" sldId="2147483857"/>
              <pc:sldLayoutMk cId="221120015" sldId="2147483860"/>
              <ac:spMk id="3" creationId="{31C4E1C7-7A6D-747C-F4D7-054170EC9455}"/>
            </ac:spMkLst>
          </pc:spChg>
        </pc:sldLayoutChg>
        <pc:sldLayoutChg chg="modSp">
          <pc:chgData name="Congeita Clarke-Young" userId="2fb9eb94-963e-4cfd-8804-068ba550062b" providerId="ADAL" clId="{72A25599-B5BA-4FB6-924C-7C91E8ED5771}" dt="2022-07-12T10:40:00.300" v="249"/>
          <pc:sldLayoutMkLst>
            <pc:docMk/>
            <pc:sldMasterMk cId="2502938576" sldId="2147483857"/>
            <pc:sldLayoutMk cId="2166762961" sldId="2147483861"/>
          </pc:sldLayoutMkLst>
          <pc:spChg chg="mod">
            <ac:chgData name="Congeita Clarke-Young" userId="2fb9eb94-963e-4cfd-8804-068ba550062b" providerId="ADAL" clId="{72A25599-B5BA-4FB6-924C-7C91E8ED5771}" dt="2022-07-12T10:40:00.300" v="249"/>
            <ac:spMkLst>
              <pc:docMk/>
              <pc:sldMasterMk cId="2502938576" sldId="2147483857"/>
              <pc:sldLayoutMk cId="2166762961" sldId="2147483861"/>
              <ac:spMk id="3" creationId="{D2E77906-EB92-CBD5-273E-2FEAC56BF4E8}"/>
            </ac:spMkLst>
          </pc:spChg>
          <pc:spChg chg="mod">
            <ac:chgData name="Congeita Clarke-Young" userId="2fb9eb94-963e-4cfd-8804-068ba550062b" providerId="ADAL" clId="{72A25599-B5BA-4FB6-924C-7C91E8ED5771}" dt="2022-07-12T10:40:00.300" v="249"/>
            <ac:spMkLst>
              <pc:docMk/>
              <pc:sldMasterMk cId="2502938576" sldId="2147483857"/>
              <pc:sldLayoutMk cId="2166762961" sldId="2147483861"/>
              <ac:spMk id="4" creationId="{4DA1C1BF-B5E5-223E-091B-F2116141089C}"/>
            </ac:spMkLst>
          </pc:spChg>
        </pc:sldLayoutChg>
        <pc:sldLayoutChg chg="modSp">
          <pc:chgData name="Congeita Clarke-Young" userId="2fb9eb94-963e-4cfd-8804-068ba550062b" providerId="ADAL" clId="{72A25599-B5BA-4FB6-924C-7C91E8ED5771}" dt="2022-07-12T10:40:00.300" v="249"/>
          <pc:sldLayoutMkLst>
            <pc:docMk/>
            <pc:sldMasterMk cId="2502938576" sldId="2147483857"/>
            <pc:sldLayoutMk cId="3240960649" sldId="2147483862"/>
          </pc:sldLayoutMkLst>
          <pc:spChg chg="mod">
            <ac:chgData name="Congeita Clarke-Young" userId="2fb9eb94-963e-4cfd-8804-068ba550062b" providerId="ADAL" clId="{72A25599-B5BA-4FB6-924C-7C91E8ED5771}" dt="2022-07-12T10:40:00.300" v="249"/>
            <ac:spMkLst>
              <pc:docMk/>
              <pc:sldMasterMk cId="2502938576" sldId="2147483857"/>
              <pc:sldLayoutMk cId="3240960649" sldId="2147483862"/>
              <ac:spMk id="2" creationId="{0929B587-E085-720F-5813-175865BE3329}"/>
            </ac:spMkLst>
          </pc:spChg>
          <pc:spChg chg="mod">
            <ac:chgData name="Congeita Clarke-Young" userId="2fb9eb94-963e-4cfd-8804-068ba550062b" providerId="ADAL" clId="{72A25599-B5BA-4FB6-924C-7C91E8ED5771}" dt="2022-07-12T10:40:00.300" v="249"/>
            <ac:spMkLst>
              <pc:docMk/>
              <pc:sldMasterMk cId="2502938576" sldId="2147483857"/>
              <pc:sldLayoutMk cId="3240960649" sldId="2147483862"/>
              <ac:spMk id="3" creationId="{866203BF-A993-4217-5011-C1A8D5CF70F4}"/>
            </ac:spMkLst>
          </pc:spChg>
          <pc:spChg chg="mod">
            <ac:chgData name="Congeita Clarke-Young" userId="2fb9eb94-963e-4cfd-8804-068ba550062b" providerId="ADAL" clId="{72A25599-B5BA-4FB6-924C-7C91E8ED5771}" dt="2022-07-12T10:40:00.300" v="249"/>
            <ac:spMkLst>
              <pc:docMk/>
              <pc:sldMasterMk cId="2502938576" sldId="2147483857"/>
              <pc:sldLayoutMk cId="3240960649" sldId="2147483862"/>
              <ac:spMk id="4" creationId="{900094DC-7AE5-3371-93CC-F43A2C78D031}"/>
            </ac:spMkLst>
          </pc:spChg>
          <pc:spChg chg="mod">
            <ac:chgData name="Congeita Clarke-Young" userId="2fb9eb94-963e-4cfd-8804-068ba550062b" providerId="ADAL" clId="{72A25599-B5BA-4FB6-924C-7C91E8ED5771}" dt="2022-07-12T10:40:00.300" v="249"/>
            <ac:spMkLst>
              <pc:docMk/>
              <pc:sldMasterMk cId="2502938576" sldId="2147483857"/>
              <pc:sldLayoutMk cId="3240960649" sldId="2147483862"/>
              <ac:spMk id="5" creationId="{4FEE9677-FC65-2480-70EF-02D8BBAF69C1}"/>
            </ac:spMkLst>
          </pc:spChg>
          <pc:spChg chg="mod">
            <ac:chgData name="Congeita Clarke-Young" userId="2fb9eb94-963e-4cfd-8804-068ba550062b" providerId="ADAL" clId="{72A25599-B5BA-4FB6-924C-7C91E8ED5771}" dt="2022-07-12T10:40:00.300" v="249"/>
            <ac:spMkLst>
              <pc:docMk/>
              <pc:sldMasterMk cId="2502938576" sldId="2147483857"/>
              <pc:sldLayoutMk cId="3240960649" sldId="2147483862"/>
              <ac:spMk id="6" creationId="{D4F52759-A74E-A6E3-D2DD-21D5A7B62686}"/>
            </ac:spMkLst>
          </pc:spChg>
        </pc:sldLayoutChg>
        <pc:sldLayoutChg chg="modSp">
          <pc:chgData name="Congeita Clarke-Young" userId="2fb9eb94-963e-4cfd-8804-068ba550062b" providerId="ADAL" clId="{72A25599-B5BA-4FB6-924C-7C91E8ED5771}" dt="2022-07-12T10:40:00.300" v="249"/>
          <pc:sldLayoutMkLst>
            <pc:docMk/>
            <pc:sldMasterMk cId="2502938576" sldId="2147483857"/>
            <pc:sldLayoutMk cId="3236262320" sldId="2147483865"/>
          </pc:sldLayoutMkLst>
          <pc:spChg chg="mod">
            <ac:chgData name="Congeita Clarke-Young" userId="2fb9eb94-963e-4cfd-8804-068ba550062b" providerId="ADAL" clId="{72A25599-B5BA-4FB6-924C-7C91E8ED5771}" dt="2022-07-12T10:40:00.300" v="249"/>
            <ac:spMkLst>
              <pc:docMk/>
              <pc:sldMasterMk cId="2502938576" sldId="2147483857"/>
              <pc:sldLayoutMk cId="3236262320" sldId="2147483865"/>
              <ac:spMk id="2" creationId="{C6BA2DB3-A965-AA6C-1D77-9F2911EADC6A}"/>
            </ac:spMkLst>
          </pc:spChg>
          <pc:spChg chg="mod">
            <ac:chgData name="Congeita Clarke-Young" userId="2fb9eb94-963e-4cfd-8804-068ba550062b" providerId="ADAL" clId="{72A25599-B5BA-4FB6-924C-7C91E8ED5771}" dt="2022-07-12T10:40:00.300" v="249"/>
            <ac:spMkLst>
              <pc:docMk/>
              <pc:sldMasterMk cId="2502938576" sldId="2147483857"/>
              <pc:sldLayoutMk cId="3236262320" sldId="2147483865"/>
              <ac:spMk id="3" creationId="{5226A66E-143B-7C47-1F6D-BD3DEA947EDB}"/>
            </ac:spMkLst>
          </pc:spChg>
          <pc:spChg chg="mod">
            <ac:chgData name="Congeita Clarke-Young" userId="2fb9eb94-963e-4cfd-8804-068ba550062b" providerId="ADAL" clId="{72A25599-B5BA-4FB6-924C-7C91E8ED5771}" dt="2022-07-12T10:40:00.300" v="249"/>
            <ac:spMkLst>
              <pc:docMk/>
              <pc:sldMasterMk cId="2502938576" sldId="2147483857"/>
              <pc:sldLayoutMk cId="3236262320" sldId="2147483865"/>
              <ac:spMk id="4" creationId="{6BF3838D-4A6E-8350-48B3-B8D611FC61D8}"/>
            </ac:spMkLst>
          </pc:spChg>
        </pc:sldLayoutChg>
        <pc:sldLayoutChg chg="modSp">
          <pc:chgData name="Congeita Clarke-Young" userId="2fb9eb94-963e-4cfd-8804-068ba550062b" providerId="ADAL" clId="{72A25599-B5BA-4FB6-924C-7C91E8ED5771}" dt="2022-07-12T10:40:00.300" v="249"/>
          <pc:sldLayoutMkLst>
            <pc:docMk/>
            <pc:sldMasterMk cId="2502938576" sldId="2147483857"/>
            <pc:sldLayoutMk cId="2962725210" sldId="2147483866"/>
          </pc:sldLayoutMkLst>
          <pc:spChg chg="mod">
            <ac:chgData name="Congeita Clarke-Young" userId="2fb9eb94-963e-4cfd-8804-068ba550062b" providerId="ADAL" clId="{72A25599-B5BA-4FB6-924C-7C91E8ED5771}" dt="2022-07-12T10:40:00.300" v="249"/>
            <ac:spMkLst>
              <pc:docMk/>
              <pc:sldMasterMk cId="2502938576" sldId="2147483857"/>
              <pc:sldLayoutMk cId="2962725210" sldId="2147483866"/>
              <ac:spMk id="2" creationId="{1434139A-EAC4-BE32-F4C1-2A1FE51FF96A}"/>
            </ac:spMkLst>
          </pc:spChg>
          <pc:spChg chg="mod">
            <ac:chgData name="Congeita Clarke-Young" userId="2fb9eb94-963e-4cfd-8804-068ba550062b" providerId="ADAL" clId="{72A25599-B5BA-4FB6-924C-7C91E8ED5771}" dt="2022-07-12T10:40:00.300" v="249"/>
            <ac:spMkLst>
              <pc:docMk/>
              <pc:sldMasterMk cId="2502938576" sldId="2147483857"/>
              <pc:sldLayoutMk cId="2962725210" sldId="2147483866"/>
              <ac:spMk id="3" creationId="{0E42BCED-DA07-FDD7-6FC1-AB6C5EE13897}"/>
            </ac:spMkLst>
          </pc:spChg>
          <pc:spChg chg="mod">
            <ac:chgData name="Congeita Clarke-Young" userId="2fb9eb94-963e-4cfd-8804-068ba550062b" providerId="ADAL" clId="{72A25599-B5BA-4FB6-924C-7C91E8ED5771}" dt="2022-07-12T10:40:00.300" v="249"/>
            <ac:spMkLst>
              <pc:docMk/>
              <pc:sldMasterMk cId="2502938576" sldId="2147483857"/>
              <pc:sldLayoutMk cId="2962725210" sldId="2147483866"/>
              <ac:spMk id="4" creationId="{4BDD1253-BA63-8C28-AA77-23C7776018B9}"/>
            </ac:spMkLst>
          </pc:spChg>
        </pc:sldLayoutChg>
        <pc:sldLayoutChg chg="modSp">
          <pc:chgData name="Congeita Clarke-Young" userId="2fb9eb94-963e-4cfd-8804-068ba550062b" providerId="ADAL" clId="{72A25599-B5BA-4FB6-924C-7C91E8ED5771}" dt="2022-07-12T10:40:00.300" v="249"/>
          <pc:sldLayoutMkLst>
            <pc:docMk/>
            <pc:sldMasterMk cId="2502938576" sldId="2147483857"/>
            <pc:sldLayoutMk cId="2387586739" sldId="2147483868"/>
          </pc:sldLayoutMkLst>
          <pc:spChg chg="mod">
            <ac:chgData name="Congeita Clarke-Young" userId="2fb9eb94-963e-4cfd-8804-068ba550062b" providerId="ADAL" clId="{72A25599-B5BA-4FB6-924C-7C91E8ED5771}" dt="2022-07-12T10:40:00.300" v="249"/>
            <ac:spMkLst>
              <pc:docMk/>
              <pc:sldMasterMk cId="2502938576" sldId="2147483857"/>
              <pc:sldLayoutMk cId="2387586739" sldId="2147483868"/>
              <ac:spMk id="2" creationId="{646C3C7D-8A67-F7F4-E363-56D90E533FD1}"/>
            </ac:spMkLst>
          </pc:spChg>
          <pc:spChg chg="mod">
            <ac:chgData name="Congeita Clarke-Young" userId="2fb9eb94-963e-4cfd-8804-068ba550062b" providerId="ADAL" clId="{72A25599-B5BA-4FB6-924C-7C91E8ED5771}" dt="2022-07-12T10:40:00.300" v="249"/>
            <ac:spMkLst>
              <pc:docMk/>
              <pc:sldMasterMk cId="2502938576" sldId="2147483857"/>
              <pc:sldLayoutMk cId="2387586739" sldId="2147483868"/>
              <ac:spMk id="3" creationId="{F2BEFC1D-8699-D157-D334-24716FB1272F}"/>
            </ac:spMkLst>
          </pc:spChg>
        </pc:sldLayoutChg>
      </pc:sldMasterChg>
      <pc:sldMasterChg chg="modSp modSldLayout">
        <pc:chgData name="Congeita Clarke-Young" userId="2fb9eb94-963e-4cfd-8804-068ba550062b" providerId="ADAL" clId="{72A25599-B5BA-4FB6-924C-7C91E8ED5771}" dt="2022-07-12T10:40:00.300" v="249"/>
        <pc:sldMasterMkLst>
          <pc:docMk/>
          <pc:sldMasterMk cId="549941609" sldId="2147483869"/>
        </pc:sldMasterMkLst>
        <pc:spChg chg="mod">
          <ac:chgData name="Congeita Clarke-Young" userId="2fb9eb94-963e-4cfd-8804-068ba550062b" providerId="ADAL" clId="{72A25599-B5BA-4FB6-924C-7C91E8ED5771}" dt="2022-07-12T10:40:00.300" v="249"/>
          <ac:spMkLst>
            <pc:docMk/>
            <pc:sldMasterMk cId="549941609" sldId="2147483869"/>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ac:spMk id="3"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ac:spMk id="4"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ac:spMk id="5"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ac:spMk id="6"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ac:spMk id="7" creationId="{00DEF7F0-7791-C662-A7D1-4FC0D5D978B4}"/>
          </ac:spMkLst>
        </pc:spChg>
        <pc:sldLayoutChg chg="modSp">
          <pc:chgData name="Congeita Clarke-Young" userId="2fb9eb94-963e-4cfd-8804-068ba550062b" providerId="ADAL" clId="{72A25599-B5BA-4FB6-924C-7C91E8ED5771}" dt="2022-07-12T10:40:00.300" v="249"/>
          <pc:sldLayoutMkLst>
            <pc:docMk/>
            <pc:sldMasterMk cId="3250732442" sldId="2147483882"/>
            <pc:sldLayoutMk cId="2897201266" sldId="2147483649"/>
          </pc:sldLayoutMkLst>
          <pc:spChg chg="mod">
            <ac:chgData name="Congeita Clarke-Young" userId="2fb9eb94-963e-4cfd-8804-068ba550062b" providerId="ADAL" clId="{72A25599-B5BA-4FB6-924C-7C91E8ED5771}" dt="2022-07-12T10:40:00.300" v="249"/>
            <ac:spMkLst>
              <pc:docMk/>
              <pc:sldMasterMk cId="3250732442" sldId="2147483882"/>
              <pc:sldLayoutMk cId="2897201266" sldId="2147483649"/>
              <ac:spMk id="7" creationId="{40974584-F7C5-6440-926F-F6A9781D61F4}"/>
            </ac:spMkLst>
          </pc:spChg>
          <pc:picChg chg="mod">
            <ac:chgData name="Congeita Clarke-Young" userId="2fb9eb94-963e-4cfd-8804-068ba550062b" providerId="ADAL" clId="{72A25599-B5BA-4FB6-924C-7C91E8ED5771}" dt="2022-07-12T10:40:00.300" v="249"/>
            <ac:picMkLst>
              <pc:docMk/>
              <pc:sldMasterMk cId="3250732442" sldId="2147483882"/>
              <pc:sldLayoutMk cId="2897201266" sldId="2147483649"/>
              <ac:picMk id="8" creationId="{D7436C2F-09FF-014A-84CC-E0A18AFE2C7C}"/>
            </ac:picMkLst>
          </pc:picChg>
        </pc:sldLayoutChg>
        <pc:sldLayoutChg chg="modSp">
          <pc:chgData name="Congeita Clarke-Young" userId="2fb9eb94-963e-4cfd-8804-068ba550062b" providerId="ADAL" clId="{72A25599-B5BA-4FB6-924C-7C91E8ED5771}" dt="2022-07-12T10:40:00.300" v="249"/>
          <pc:sldLayoutMkLst>
            <pc:docMk/>
            <pc:sldMasterMk cId="3250732442" sldId="2147483882"/>
            <pc:sldLayoutMk cId="2736486502" sldId="2147483651"/>
          </pc:sldLayoutMkLst>
          <pc:spChg chg="mod">
            <ac:chgData name="Congeita Clarke-Young" userId="2fb9eb94-963e-4cfd-8804-068ba550062b" providerId="ADAL" clId="{72A25599-B5BA-4FB6-924C-7C91E8ED5771}" dt="2022-07-12T10:40:00.300" v="249"/>
            <ac:spMkLst>
              <pc:docMk/>
              <pc:sldMasterMk cId="3250732442" sldId="2147483882"/>
              <pc:sldLayoutMk cId="2736486502" sldId="2147483651"/>
              <ac:spMk id="7" creationId="{90EAB2A1-27FC-7D46-BBF1-72410CED554C}"/>
            </ac:spMkLst>
          </pc:spChg>
          <pc:spChg chg="mod">
            <ac:chgData name="Congeita Clarke-Young" userId="2fb9eb94-963e-4cfd-8804-068ba550062b" providerId="ADAL" clId="{72A25599-B5BA-4FB6-924C-7C91E8ED5771}" dt="2022-07-12T10:40:00.300" v="249"/>
            <ac:spMkLst>
              <pc:docMk/>
              <pc:sldMasterMk cId="3250732442" sldId="2147483882"/>
              <pc:sldLayoutMk cId="2736486502" sldId="2147483651"/>
              <ac:spMk id="9" creationId="{28B6F196-1924-E341-B33B-77AEF4A875CF}"/>
            </ac:spMkLst>
          </pc:spChg>
          <pc:cxnChg chg="mod">
            <ac:chgData name="Congeita Clarke-Young" userId="2fb9eb94-963e-4cfd-8804-068ba550062b" providerId="ADAL" clId="{72A25599-B5BA-4FB6-924C-7C91E8ED5771}" dt="2022-07-12T10:40:00.300" v="249"/>
            <ac:cxnSpMkLst>
              <pc:docMk/>
              <pc:sldMasterMk cId="3250732442" sldId="2147483882"/>
              <pc:sldLayoutMk cId="2736486502" sldId="2147483651"/>
              <ac:cxnSpMk id="8" creationId="{1170A3AA-4210-FB4E-9790-9D6891AFF655}"/>
            </ac:cxnSpMkLst>
          </pc:cxn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2784861262" sldId="2147483870"/>
          </pc:sldLayoutMkLst>
          <pc:spChg chg="mod">
            <ac:chgData name="Congeita Clarke-Young" userId="2fb9eb94-963e-4cfd-8804-068ba550062b" providerId="ADAL" clId="{72A25599-B5BA-4FB6-924C-7C91E8ED5771}" dt="2022-07-12T10:40:00.300" v="249"/>
            <ac:spMkLst>
              <pc:docMk/>
              <pc:sldMasterMk cId="549941609" sldId="2147483869"/>
              <pc:sldLayoutMk cId="2784861262" sldId="2147483870"/>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2784861262" sldId="2147483870"/>
              <ac:spMk id="3"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1584954029" sldId="2147483872"/>
          </pc:sldLayoutMkLst>
          <pc:spChg chg="mod">
            <ac:chgData name="Congeita Clarke-Young" userId="2fb9eb94-963e-4cfd-8804-068ba550062b" providerId="ADAL" clId="{72A25599-B5BA-4FB6-924C-7C91E8ED5771}" dt="2022-07-12T10:40:00.300" v="249"/>
            <ac:spMkLst>
              <pc:docMk/>
              <pc:sldMasterMk cId="549941609" sldId="2147483869"/>
              <pc:sldLayoutMk cId="1584954029" sldId="2147483872"/>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1584954029" sldId="2147483872"/>
              <ac:spMk id="3"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3372240548" sldId="2147483873"/>
          </pc:sldLayoutMkLst>
          <pc:spChg chg="mod">
            <ac:chgData name="Congeita Clarke-Young" userId="2fb9eb94-963e-4cfd-8804-068ba550062b" providerId="ADAL" clId="{72A25599-B5BA-4FB6-924C-7C91E8ED5771}" dt="2022-07-12T10:40:00.300" v="249"/>
            <ac:spMkLst>
              <pc:docMk/>
              <pc:sldMasterMk cId="549941609" sldId="2147483869"/>
              <pc:sldLayoutMk cId="3372240548" sldId="2147483873"/>
              <ac:spMk id="3"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3372240548" sldId="2147483873"/>
              <ac:spMk id="4"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3297535373" sldId="2147483874"/>
          </pc:sldLayoutMkLst>
          <pc:spChg chg="mod">
            <ac:chgData name="Congeita Clarke-Young" userId="2fb9eb94-963e-4cfd-8804-068ba550062b" providerId="ADAL" clId="{72A25599-B5BA-4FB6-924C-7C91E8ED5771}" dt="2022-07-12T10:40:00.300" v="249"/>
            <ac:spMkLst>
              <pc:docMk/>
              <pc:sldMasterMk cId="549941609" sldId="2147483869"/>
              <pc:sldLayoutMk cId="3297535373" sldId="2147483874"/>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3297535373" sldId="2147483874"/>
              <ac:spMk id="3"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3297535373" sldId="2147483874"/>
              <ac:spMk id="4"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3297535373" sldId="2147483874"/>
              <ac:spMk id="5"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3297535373" sldId="2147483874"/>
              <ac:spMk id="6"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2159965618" sldId="2147483877"/>
          </pc:sldLayoutMkLst>
          <pc:spChg chg="mod">
            <ac:chgData name="Congeita Clarke-Young" userId="2fb9eb94-963e-4cfd-8804-068ba550062b" providerId="ADAL" clId="{72A25599-B5BA-4FB6-924C-7C91E8ED5771}" dt="2022-07-12T10:40:00.300" v="249"/>
            <ac:spMkLst>
              <pc:docMk/>
              <pc:sldMasterMk cId="549941609" sldId="2147483869"/>
              <pc:sldLayoutMk cId="2159965618" sldId="2147483877"/>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2159965618" sldId="2147483877"/>
              <ac:spMk id="3"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2159965618" sldId="2147483877"/>
              <ac:spMk id="4"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833451510" sldId="2147483878"/>
          </pc:sldLayoutMkLst>
          <pc:spChg chg="mod">
            <ac:chgData name="Congeita Clarke-Young" userId="2fb9eb94-963e-4cfd-8804-068ba550062b" providerId="ADAL" clId="{72A25599-B5BA-4FB6-924C-7C91E8ED5771}" dt="2022-07-12T10:40:00.300" v="249"/>
            <ac:spMkLst>
              <pc:docMk/>
              <pc:sldMasterMk cId="549941609" sldId="2147483869"/>
              <pc:sldLayoutMk cId="833451510" sldId="2147483878"/>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833451510" sldId="2147483878"/>
              <ac:spMk id="3"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833451510" sldId="2147483878"/>
              <ac:spMk id="4"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1292488278" sldId="2147483880"/>
          </pc:sldLayoutMkLst>
          <pc:spChg chg="mod">
            <ac:chgData name="Congeita Clarke-Young" userId="2fb9eb94-963e-4cfd-8804-068ba550062b" providerId="ADAL" clId="{72A25599-B5BA-4FB6-924C-7C91E8ED5771}" dt="2022-07-12T10:40:00.300" v="249"/>
            <ac:spMkLst>
              <pc:docMk/>
              <pc:sldMasterMk cId="549941609" sldId="2147483869"/>
              <pc:sldLayoutMk cId="1292488278" sldId="2147483880"/>
              <ac:spMk id="2" creationId="{00000000-0000-0000-0000-000000000000}"/>
            </ac:spMkLst>
          </pc:spChg>
          <pc:spChg chg="mod">
            <ac:chgData name="Congeita Clarke-Young" userId="2fb9eb94-963e-4cfd-8804-068ba550062b" providerId="ADAL" clId="{72A25599-B5BA-4FB6-924C-7C91E8ED5771}" dt="2022-07-12T10:40:00.300" v="249"/>
            <ac:spMkLst>
              <pc:docMk/>
              <pc:sldMasterMk cId="549941609" sldId="2147483869"/>
              <pc:sldLayoutMk cId="1292488278" sldId="2147483880"/>
              <ac:spMk id="3" creationId="{00000000-0000-0000-0000-000000000000}"/>
            </ac:spMkLst>
          </pc:spChg>
        </pc:sldLayoutChg>
        <pc:sldLayoutChg chg="modSp">
          <pc:chgData name="Congeita Clarke-Young" userId="2fb9eb94-963e-4cfd-8804-068ba550062b" providerId="ADAL" clId="{72A25599-B5BA-4FB6-924C-7C91E8ED5771}" dt="2022-07-12T10:40:00.300" v="249"/>
          <pc:sldLayoutMkLst>
            <pc:docMk/>
            <pc:sldMasterMk cId="549941609" sldId="2147483869"/>
            <pc:sldLayoutMk cId="4074495866" sldId="2147483881"/>
          </pc:sldLayoutMkLst>
          <pc:spChg chg="mod">
            <ac:chgData name="Congeita Clarke-Young" userId="2fb9eb94-963e-4cfd-8804-068ba550062b" providerId="ADAL" clId="{72A25599-B5BA-4FB6-924C-7C91E8ED5771}" dt="2022-07-12T10:40:00.300" v="249"/>
            <ac:spMkLst>
              <pc:docMk/>
              <pc:sldMasterMk cId="549941609" sldId="2147483869"/>
              <pc:sldLayoutMk cId="4074495866" sldId="2147483881"/>
              <ac:spMk id="8" creationId="{72A72F24-C2F4-A848-9526-6DDE3032300C}"/>
            </ac:spMkLst>
          </pc:spChg>
          <pc:spChg chg="mod">
            <ac:chgData name="Congeita Clarke-Young" userId="2fb9eb94-963e-4cfd-8804-068ba550062b" providerId="ADAL" clId="{72A25599-B5BA-4FB6-924C-7C91E8ED5771}" dt="2022-07-12T10:40:00.300" v="249"/>
            <ac:spMkLst>
              <pc:docMk/>
              <pc:sldMasterMk cId="549941609" sldId="2147483869"/>
              <pc:sldLayoutMk cId="4074495866" sldId="2147483881"/>
              <ac:spMk id="9" creationId="{0B5A9DDA-5C61-C94F-9C1E-F412423AF3E7}"/>
            </ac:spMkLst>
          </pc:spChg>
          <pc:spChg chg="mod">
            <ac:chgData name="Congeita Clarke-Young" userId="2fb9eb94-963e-4cfd-8804-068ba550062b" providerId="ADAL" clId="{72A25599-B5BA-4FB6-924C-7C91E8ED5771}" dt="2022-07-12T10:40:00.300" v="249"/>
            <ac:spMkLst>
              <pc:docMk/>
              <pc:sldMasterMk cId="549941609" sldId="2147483869"/>
              <pc:sldLayoutMk cId="4074495866" sldId="2147483881"/>
              <ac:spMk id="10" creationId="{AB9CE1BE-CD51-BD42-A659-2F084EB57DE7}"/>
            </ac:spMkLst>
          </pc:spChg>
          <pc:spChg chg="mod">
            <ac:chgData name="Congeita Clarke-Young" userId="2fb9eb94-963e-4cfd-8804-068ba550062b" providerId="ADAL" clId="{72A25599-B5BA-4FB6-924C-7C91E8ED5771}" dt="2022-07-12T10:40:00.300" v="249"/>
            <ac:spMkLst>
              <pc:docMk/>
              <pc:sldMasterMk cId="549941609" sldId="2147483869"/>
              <pc:sldLayoutMk cId="4074495866" sldId="2147483881"/>
              <ac:spMk id="11" creationId="{F2707C4E-5419-8141-80B3-E4B112655C23}"/>
            </ac:spMkLst>
          </pc:spChg>
          <pc:spChg chg="mod">
            <ac:chgData name="Congeita Clarke-Young" userId="2fb9eb94-963e-4cfd-8804-068ba550062b" providerId="ADAL" clId="{72A25599-B5BA-4FB6-924C-7C91E8ED5771}" dt="2022-07-12T10:40:00.300" v="249"/>
            <ac:spMkLst>
              <pc:docMk/>
              <pc:sldMasterMk cId="549941609" sldId="2147483869"/>
              <pc:sldLayoutMk cId="4074495866" sldId="2147483881"/>
              <ac:spMk id="13" creationId="{2AC75DAD-32BC-CC41-8DF4-9E68DB31CFAC}"/>
            </ac:spMkLst>
          </pc:spChg>
          <pc:cxnChg chg="mod">
            <ac:chgData name="Congeita Clarke-Young" userId="2fb9eb94-963e-4cfd-8804-068ba550062b" providerId="ADAL" clId="{72A25599-B5BA-4FB6-924C-7C91E8ED5771}" dt="2022-07-12T10:40:00.300" v="249"/>
            <ac:cxnSpMkLst>
              <pc:docMk/>
              <pc:sldMasterMk cId="549941609" sldId="2147483869"/>
              <pc:sldLayoutMk cId="4074495866" sldId="2147483881"/>
              <ac:cxnSpMk id="12" creationId="{06D362EF-E079-514F-814C-6085176CA7AD}"/>
            </ac:cxnSpMkLst>
          </pc:cxnChg>
        </pc:sldLayoutChg>
      </pc:sldMasterChg>
      <pc:sldMasterChg chg="addSp">
        <pc:chgData name="Congeita Clarke-Young" userId="2fb9eb94-963e-4cfd-8804-068ba550062b" providerId="ADAL" clId="{72A25599-B5BA-4FB6-924C-7C91E8ED5771}" dt="2022-07-12T10:40:00.300" v="249"/>
        <pc:sldMasterMkLst>
          <pc:docMk/>
          <pc:sldMasterMk cId="3250732442" sldId="2147483882"/>
        </pc:sldMasterMkLst>
        <pc:spChg chg="add">
          <ac:chgData name="Congeita Clarke-Young" userId="2fb9eb94-963e-4cfd-8804-068ba550062b" providerId="ADAL" clId="{72A25599-B5BA-4FB6-924C-7C91E8ED5771}" dt="2022-07-12T10:40:00.300" v="249"/>
          <ac:spMkLst>
            <pc:docMk/>
            <pc:sldMasterMk cId="3250732442" sldId="2147483882"/>
            <ac:spMk id="7" creationId="{3607119C-0AE9-689C-3AF1-7A65C8E6F473}"/>
          </ac:spMkLst>
        </pc:sp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8701"/>
          </a:xfrm>
          <a:prstGeom prst="rect">
            <a:avLst/>
          </a:prstGeom>
        </p:spPr>
        <p:txBody>
          <a:bodyPr vert="horz" lIns="93744" tIns="46872" rIns="93744" bIns="46872" rtlCol="0"/>
          <a:lstStyle>
            <a:lvl1pPr algn="l">
              <a:defRPr sz="1200"/>
            </a:lvl1pPr>
          </a:lstStyle>
          <a:p>
            <a:endParaRPr lang="en-US" dirty="0"/>
          </a:p>
        </p:txBody>
      </p:sp>
      <p:sp>
        <p:nvSpPr>
          <p:cNvPr id="3" name="Date Placeholder 2"/>
          <p:cNvSpPr>
            <a:spLocks noGrp="1"/>
          </p:cNvSpPr>
          <p:nvPr>
            <p:ph type="dt" idx="1"/>
          </p:nvPr>
        </p:nvSpPr>
        <p:spPr>
          <a:xfrm>
            <a:off x="3889109" y="0"/>
            <a:ext cx="2975240" cy="478701"/>
          </a:xfrm>
          <a:prstGeom prst="rect">
            <a:avLst/>
          </a:prstGeom>
        </p:spPr>
        <p:txBody>
          <a:bodyPr vert="horz" lIns="93744" tIns="46872" rIns="93744" bIns="46872" rtlCol="0"/>
          <a:lstStyle>
            <a:lvl1pPr algn="r">
              <a:defRPr sz="1200"/>
            </a:lvl1pPr>
          </a:lstStyle>
          <a:p>
            <a:fld id="{3D3DD571-E22F-4A38-B450-8CCBD829A548}" type="datetimeFigureOut">
              <a:rPr lang="en-US"/>
              <a:t>7/12/2022</a:t>
            </a:fld>
            <a:endParaRPr lang="en-US" dirty="0"/>
          </a:p>
        </p:txBody>
      </p:sp>
      <p:sp>
        <p:nvSpPr>
          <p:cNvPr id="4" name="Slide Image Placeholder 3"/>
          <p:cNvSpPr>
            <a:spLocks noGrp="1" noRot="1" noChangeAspect="1"/>
          </p:cNvSpPr>
          <p:nvPr>
            <p:ph type="sldImg" idx="2"/>
          </p:nvPr>
        </p:nvSpPr>
        <p:spPr>
          <a:xfrm>
            <a:off x="571500" y="1192213"/>
            <a:ext cx="5724525" cy="3221037"/>
          </a:xfrm>
          <a:prstGeom prst="rect">
            <a:avLst/>
          </a:prstGeom>
          <a:noFill/>
          <a:ln w="12700">
            <a:solidFill>
              <a:prstClr val="black"/>
            </a:solidFill>
          </a:ln>
        </p:spPr>
        <p:txBody>
          <a:bodyPr vert="horz" lIns="93744" tIns="46872" rIns="93744" bIns="46872" rtlCol="0" anchor="ctr"/>
          <a:lstStyle/>
          <a:p>
            <a:endParaRPr lang="en-US" dirty="0"/>
          </a:p>
        </p:txBody>
      </p:sp>
      <p:sp>
        <p:nvSpPr>
          <p:cNvPr id="5" name="Notes Placeholder 4"/>
          <p:cNvSpPr>
            <a:spLocks noGrp="1"/>
          </p:cNvSpPr>
          <p:nvPr>
            <p:ph type="body" sz="quarter" idx="3"/>
          </p:nvPr>
        </p:nvSpPr>
        <p:spPr>
          <a:xfrm>
            <a:off x="686594" y="4591546"/>
            <a:ext cx="5492750" cy="3756720"/>
          </a:xfrm>
          <a:prstGeom prst="rect">
            <a:avLst/>
          </a:prstGeom>
        </p:spPr>
        <p:txBody>
          <a:bodyPr vert="horz" lIns="93744" tIns="46872" rIns="93744" bIns="4687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062176"/>
            <a:ext cx="2975240" cy="478700"/>
          </a:xfrm>
          <a:prstGeom prst="rect">
            <a:avLst/>
          </a:prstGeom>
        </p:spPr>
        <p:txBody>
          <a:bodyPr vert="horz" lIns="93744" tIns="46872" rIns="93744" bIns="46872"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9109" y="9062176"/>
            <a:ext cx="2975240" cy="478700"/>
          </a:xfrm>
          <a:prstGeom prst="rect">
            <a:avLst/>
          </a:prstGeom>
        </p:spPr>
        <p:txBody>
          <a:bodyPr vert="horz" lIns="93744" tIns="46872" rIns="93744" bIns="46872" rtlCol="0" anchor="b"/>
          <a:lstStyle>
            <a:lvl1pPr algn="r">
              <a:defRPr sz="1200"/>
            </a:lvl1pPr>
          </a:lstStyle>
          <a:p>
            <a:fld id="{BC0C2C40-CB1C-4820-9151-EC51EC2E7E0F}" type="slidenum">
              <a:rPr lang="en-US"/>
              <a:t>‹#›</a:t>
            </a:fld>
            <a:endParaRPr lang="en-US" dirty="0"/>
          </a:p>
        </p:txBody>
      </p:sp>
    </p:spTree>
    <p:extLst>
      <p:ext uri="{BB962C8B-B14F-4D97-AF65-F5344CB8AC3E}">
        <p14:creationId xmlns:p14="http://schemas.microsoft.com/office/powerpoint/2010/main" val="9310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1500" y="1192213"/>
            <a:ext cx="5724525" cy="32210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2</a:t>
            </a:fld>
            <a:endParaRPr lang="en-US" dirty="0"/>
          </a:p>
        </p:txBody>
      </p:sp>
    </p:spTree>
    <p:extLst>
      <p:ext uri="{BB962C8B-B14F-4D97-AF65-F5344CB8AC3E}">
        <p14:creationId xmlns:p14="http://schemas.microsoft.com/office/powerpoint/2010/main" val="372620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1500" y="1192213"/>
            <a:ext cx="5724525" cy="32210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4</a:t>
            </a:fld>
            <a:endParaRPr lang="en-US" dirty="0"/>
          </a:p>
        </p:txBody>
      </p:sp>
    </p:spTree>
    <p:extLst>
      <p:ext uri="{BB962C8B-B14F-4D97-AF65-F5344CB8AC3E}">
        <p14:creationId xmlns:p14="http://schemas.microsoft.com/office/powerpoint/2010/main" val="1099235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1500" y="1192213"/>
            <a:ext cx="5724525" cy="32210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5</a:t>
            </a:fld>
            <a:endParaRPr lang="en-US" dirty="0"/>
          </a:p>
        </p:txBody>
      </p:sp>
    </p:spTree>
    <p:extLst>
      <p:ext uri="{BB962C8B-B14F-4D97-AF65-F5344CB8AC3E}">
        <p14:creationId xmlns:p14="http://schemas.microsoft.com/office/powerpoint/2010/main" val="4258272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71500" y="1192213"/>
            <a:ext cx="5724525" cy="3221037"/>
          </a:xfrm>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6</a:t>
            </a:fld>
            <a:endParaRPr lang="en-US" dirty="0"/>
          </a:p>
        </p:txBody>
      </p:sp>
    </p:spTree>
    <p:extLst>
      <p:ext uri="{BB962C8B-B14F-4D97-AF65-F5344CB8AC3E}">
        <p14:creationId xmlns:p14="http://schemas.microsoft.com/office/powerpoint/2010/main" val="2004625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BDDF0-D259-566A-5BC1-D45542AEB7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0D2773-E146-EA31-EC07-26556F9500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3C153F-AE4A-CA19-2A6D-37CDF211CB85}"/>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5" name="Footer Placeholder 4">
            <a:extLst>
              <a:ext uri="{FF2B5EF4-FFF2-40B4-BE49-F238E27FC236}">
                <a16:creationId xmlns:a16="http://schemas.microsoft.com/office/drawing/2014/main" id="{B56EA3C8-AC00-E7CA-7257-3A661E600A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BC94AD-B5D4-ADCB-CD8C-94BCEE580574}"/>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2571893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654CC-076A-B03C-3F0B-EBA33A2E66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D62B5E-25C6-B752-4229-B9CF92722D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778454-D80B-3D85-D829-936215C50AEB}"/>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5" name="Footer Placeholder 4">
            <a:extLst>
              <a:ext uri="{FF2B5EF4-FFF2-40B4-BE49-F238E27FC236}">
                <a16:creationId xmlns:a16="http://schemas.microsoft.com/office/drawing/2014/main" id="{DC1ADFC5-049D-FA9E-DDAD-B82680ABFC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0B91961-82CA-CFF2-8AB0-C6B6244294CC}"/>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728371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F1D2-C0DA-D7D3-2E2E-46D77482607F}"/>
              </a:ext>
            </a:extLst>
          </p:cNvPr>
          <p:cNvSpPr>
            <a:spLocks noGrp="1"/>
          </p:cNvSpPr>
          <p:nvPr>
            <p:ph type="title"/>
          </p:nvPr>
        </p:nvSpPr>
        <p:spPr>
          <a:xfrm>
            <a:off x="831850"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525D26-D944-5463-BE92-1AED0C5E3300}"/>
              </a:ext>
            </a:extLst>
          </p:cNvPr>
          <p:cNvSpPr>
            <a:spLocks noGrp="1"/>
          </p:cNvSpPr>
          <p:nvPr>
            <p:ph type="body" idx="1"/>
          </p:nvPr>
        </p:nvSpPr>
        <p:spPr>
          <a:xfrm>
            <a:off x="831850"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402185-9922-2660-4F6A-CF4B0930668B}"/>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5" name="Footer Placeholder 4">
            <a:extLst>
              <a:ext uri="{FF2B5EF4-FFF2-40B4-BE49-F238E27FC236}">
                <a16:creationId xmlns:a16="http://schemas.microsoft.com/office/drawing/2014/main" id="{A012BD87-1010-4449-BE02-4D48E6BDF6E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4D84BAE-3E94-CA8F-0372-D7C65BE838F3}"/>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505968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B1BDB-B26C-FBE3-0C26-6AC38455EB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7489B7-0729-EFCE-7EAC-6A6D23C26354}"/>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5F5EA3-C12E-D673-16CD-28561F27E6C7}"/>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2551F-4050-8630-8519-8A5F2B5DAF96}"/>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6" name="Footer Placeholder 5">
            <a:extLst>
              <a:ext uri="{FF2B5EF4-FFF2-40B4-BE49-F238E27FC236}">
                <a16:creationId xmlns:a16="http://schemas.microsoft.com/office/drawing/2014/main" id="{AC2DAF2E-2B17-4257-A875-A84173A6A5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3BBA21-971B-3D2F-6C65-E5A565D04160}"/>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1272121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8D98-D346-71CE-9C2E-8660390CFB15}"/>
              </a:ext>
            </a:extLst>
          </p:cNvPr>
          <p:cNvSpPr>
            <a:spLocks noGrp="1"/>
          </p:cNvSpPr>
          <p:nvPr>
            <p:ph type="title"/>
          </p:nvPr>
        </p:nvSpPr>
        <p:spPr>
          <a:xfrm>
            <a:off x="839789"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A06C1-F250-C57A-35E6-3869C6B1D5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3A951C-6778-E63C-018D-A3CBEE4201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5DBE8B-2357-28F8-71C4-3BD89474FE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608BE5-DFC3-4897-6CF6-2B79A9DDA9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B0CE9E-1633-59B1-12C1-25A86CE6C77B}"/>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8" name="Footer Placeholder 7">
            <a:extLst>
              <a:ext uri="{FF2B5EF4-FFF2-40B4-BE49-F238E27FC236}">
                <a16:creationId xmlns:a16="http://schemas.microsoft.com/office/drawing/2014/main" id="{ADCCC6AB-D63F-63E7-1450-A33DFE6FEFD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12F640E-8455-A6B3-069B-F7333C10FB57}"/>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2387720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421C-8ECB-15D1-2F84-A3C76FD6B1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FD6CF7-BE96-6728-9EC4-DE112E0225DE}"/>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4" name="Footer Placeholder 3">
            <a:extLst>
              <a:ext uri="{FF2B5EF4-FFF2-40B4-BE49-F238E27FC236}">
                <a16:creationId xmlns:a16="http://schemas.microsoft.com/office/drawing/2014/main" id="{A0D6C3C5-8518-89F0-1D51-8DB2DC410B6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9EE26E6-805F-A481-CAAA-D500FAB9A130}"/>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80715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06CB54-47BB-9477-245C-23D42080482A}"/>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3" name="Footer Placeholder 2">
            <a:extLst>
              <a:ext uri="{FF2B5EF4-FFF2-40B4-BE49-F238E27FC236}">
                <a16:creationId xmlns:a16="http://schemas.microsoft.com/office/drawing/2014/main" id="{2AE17C07-65A2-FF82-C96D-B99690E30E0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4899080-85F2-F576-6D5F-12E5E19E592D}"/>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904554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99B11-79A3-4AF8-B285-E33559211716}"/>
              </a:ext>
            </a:extLst>
          </p:cNvPr>
          <p:cNvSpPr>
            <a:spLocks noGrp="1"/>
          </p:cNvSpPr>
          <p:nvPr>
            <p:ph type="title"/>
          </p:nvPr>
        </p:nvSpPr>
        <p:spPr>
          <a:xfrm>
            <a:off x="839789" y="457200"/>
            <a:ext cx="393223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80E737-EC66-C75C-4E85-0EEF702445AB}"/>
              </a:ext>
            </a:extLst>
          </p:cNvPr>
          <p:cNvSpPr>
            <a:spLocks noGrp="1"/>
          </p:cNvSpPr>
          <p:nvPr>
            <p:ph idx="1"/>
          </p:nvPr>
        </p:nvSpPr>
        <p:spPr>
          <a:xfrm>
            <a:off x="5183188" y="987427"/>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BD2B3-B9B6-1DFA-BD42-927D4BDD9678}"/>
              </a:ext>
            </a:extLst>
          </p:cNvPr>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8B1B9D-4F74-7D88-C09E-A70A3A83A535}"/>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6" name="Footer Placeholder 5">
            <a:extLst>
              <a:ext uri="{FF2B5EF4-FFF2-40B4-BE49-F238E27FC236}">
                <a16:creationId xmlns:a16="http://schemas.microsoft.com/office/drawing/2014/main" id="{1C09B2B9-4171-6155-D6B8-3F8CB7C6C2E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7EBA07-8377-3438-EB56-DF6B01837649}"/>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890394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D421-E0BF-2CA8-A710-A83C8541A1D6}"/>
              </a:ext>
            </a:extLst>
          </p:cNvPr>
          <p:cNvSpPr>
            <a:spLocks noGrp="1"/>
          </p:cNvSpPr>
          <p:nvPr>
            <p:ph type="title"/>
          </p:nvPr>
        </p:nvSpPr>
        <p:spPr>
          <a:xfrm>
            <a:off x="839789" y="457200"/>
            <a:ext cx="3932238"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9E8638-C8F2-0EBB-B397-656F87750B66}"/>
              </a:ext>
            </a:extLst>
          </p:cNvPr>
          <p:cNvSpPr>
            <a:spLocks noGrp="1"/>
          </p:cNvSpPr>
          <p:nvPr>
            <p:ph type="pic" idx="1"/>
          </p:nvPr>
        </p:nvSpPr>
        <p:spPr>
          <a:xfrm>
            <a:off x="5183188" y="987427"/>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4F8B329-A0BA-3CE0-6B10-349629813D9F}"/>
              </a:ext>
            </a:extLst>
          </p:cNvPr>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2B5768-AA67-6321-3A8C-208D5DF7F5A3}"/>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6" name="Footer Placeholder 5">
            <a:extLst>
              <a:ext uri="{FF2B5EF4-FFF2-40B4-BE49-F238E27FC236}">
                <a16:creationId xmlns:a16="http://schemas.microsoft.com/office/drawing/2014/main" id="{AEF7DD01-837D-4CD3-191B-7BE888E3F43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C5C072B-6552-4E4F-419C-7D8841E1C54B}"/>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2273755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8CF6-1942-0568-9EFD-26DFE2F1D6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ECD1D-0694-D8BA-6ECA-C44B43C36D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C8E42-742D-1BBB-C782-FF27928F42EF}"/>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5" name="Footer Placeholder 4">
            <a:extLst>
              <a:ext uri="{FF2B5EF4-FFF2-40B4-BE49-F238E27FC236}">
                <a16:creationId xmlns:a16="http://schemas.microsoft.com/office/drawing/2014/main" id="{4F7DB6D0-EB88-DC04-5BE1-25830C0FC8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0136991-6E80-4F02-EC3E-A3BA35C77ED7}"/>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1085168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25E107-C8C4-7EF6-F092-4A6F310484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C6EFBC-25E5-6904-98D9-92B447D9F8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6B8FC-969B-1206-C722-3B12DE1AA9EB}"/>
              </a:ext>
            </a:extLst>
          </p:cNvPr>
          <p:cNvSpPr>
            <a:spLocks noGrp="1"/>
          </p:cNvSpPr>
          <p:nvPr>
            <p:ph type="dt" sz="half" idx="10"/>
          </p:nvPr>
        </p:nvSpPr>
        <p:spPr/>
        <p:txBody>
          <a:bodyPr/>
          <a:lstStyle/>
          <a:p>
            <a:fld id="{0F50D66B-783D-4CEC-AC0B-932320F0B996}" type="datetimeFigureOut">
              <a:rPr lang="en-GB" smtClean="0"/>
              <a:t>12/07/2022</a:t>
            </a:fld>
            <a:endParaRPr lang="en-GB" dirty="0"/>
          </a:p>
        </p:txBody>
      </p:sp>
      <p:sp>
        <p:nvSpPr>
          <p:cNvPr id="5" name="Footer Placeholder 4">
            <a:extLst>
              <a:ext uri="{FF2B5EF4-FFF2-40B4-BE49-F238E27FC236}">
                <a16:creationId xmlns:a16="http://schemas.microsoft.com/office/drawing/2014/main" id="{C075570B-EEA9-144B-D03E-2AFD2B6136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0C31037-A564-EE4D-3141-05E848DF52C6}"/>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84503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7450-9F31-4818-F4FC-79802E5AC7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076396-C21F-25CD-8EC8-E71E007E71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FDA372-5C83-197B-AFCD-03A41606BCC0}"/>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5" name="Footer Placeholder 4">
            <a:extLst>
              <a:ext uri="{FF2B5EF4-FFF2-40B4-BE49-F238E27FC236}">
                <a16:creationId xmlns:a16="http://schemas.microsoft.com/office/drawing/2014/main" id="{634EA973-44B0-0503-1EF3-128DE2B2AC2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15A6A6-B614-6C52-E3B4-C85A203ECC1A}"/>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50285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6906-2069-F139-2B5A-0B74538FCC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575F73-856C-40F0-7AD8-8D9DDD38F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4EF0A-8953-710F-14E2-AFD80BF93C4D}"/>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5" name="Footer Placeholder 4">
            <a:extLst>
              <a:ext uri="{FF2B5EF4-FFF2-40B4-BE49-F238E27FC236}">
                <a16:creationId xmlns:a16="http://schemas.microsoft.com/office/drawing/2014/main" id="{D151E23C-563F-BEEA-B5AF-EE579859AF0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FE8429A-05A4-A749-78C4-89A1190C15F1}"/>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587377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C153D-E1DB-CD03-C833-6AE19DEE0352}"/>
              </a:ext>
            </a:extLst>
          </p:cNvPr>
          <p:cNvSpPr>
            <a:spLocks noGrp="1"/>
          </p:cNvSpPr>
          <p:nvPr>
            <p:ph type="title"/>
          </p:nvPr>
        </p:nvSpPr>
        <p:spPr>
          <a:xfrm>
            <a:off x="831850"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C4E1C7-7A6D-747C-F4D7-054170EC9455}"/>
              </a:ext>
            </a:extLst>
          </p:cNvPr>
          <p:cNvSpPr>
            <a:spLocks noGrp="1"/>
          </p:cNvSpPr>
          <p:nvPr>
            <p:ph type="body" idx="1"/>
          </p:nvPr>
        </p:nvSpPr>
        <p:spPr>
          <a:xfrm>
            <a:off x="831850"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1AA1B7-386F-51FA-DACE-155D10A06062}"/>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5" name="Footer Placeholder 4">
            <a:extLst>
              <a:ext uri="{FF2B5EF4-FFF2-40B4-BE49-F238E27FC236}">
                <a16:creationId xmlns:a16="http://schemas.microsoft.com/office/drawing/2014/main" id="{5CAB9DD1-27C1-0D35-1328-FE2140E880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D7B8F9-0752-8853-BEF4-AAFCBD918C20}"/>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21120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BCA8-9777-BCD8-0581-DBE9A42D5D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E77906-EB92-CBD5-273E-2FEAC56BF4E8}"/>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A1C1BF-B5E5-223E-091B-F2116141089C}"/>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723313-DC00-0084-0611-38A90E2DD1F8}"/>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6" name="Footer Placeholder 5">
            <a:extLst>
              <a:ext uri="{FF2B5EF4-FFF2-40B4-BE49-F238E27FC236}">
                <a16:creationId xmlns:a16="http://schemas.microsoft.com/office/drawing/2014/main" id="{8DD22D00-0E40-6D40-DC4C-865EA775947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8CD751F-56B4-149B-D3D8-FE21EE9C82B3}"/>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166762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B587-E085-720F-5813-175865BE3329}"/>
              </a:ext>
            </a:extLst>
          </p:cNvPr>
          <p:cNvSpPr>
            <a:spLocks noGrp="1"/>
          </p:cNvSpPr>
          <p:nvPr>
            <p:ph type="title"/>
          </p:nvPr>
        </p:nvSpPr>
        <p:spPr>
          <a:xfrm>
            <a:off x="839789"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6203BF-A993-4217-5011-C1A8D5CF70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0094DC-7AE5-3371-93CC-F43A2C78D0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EE9677-FC65-2480-70EF-02D8BBAF69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F52759-A74E-A6E3-D2DD-21D5A7B626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CA8D33-E0AB-4D94-B67C-532C3AD20918}"/>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8" name="Footer Placeholder 7">
            <a:extLst>
              <a:ext uri="{FF2B5EF4-FFF2-40B4-BE49-F238E27FC236}">
                <a16:creationId xmlns:a16="http://schemas.microsoft.com/office/drawing/2014/main" id="{57B61810-A349-5FE7-A7D2-83D80A6E175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33AACF6-B702-48C9-0B5D-333AC04DD774}"/>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240960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3E4F6-310C-A905-3989-5E72F29FAF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378066-AADE-FBE3-AF43-C087225F83D5}"/>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4" name="Footer Placeholder 3">
            <a:extLst>
              <a:ext uri="{FF2B5EF4-FFF2-40B4-BE49-F238E27FC236}">
                <a16:creationId xmlns:a16="http://schemas.microsoft.com/office/drawing/2014/main" id="{A143D862-5C68-8F8F-70C7-D3B4032F1D9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0209794-47AB-12AE-F7B9-76A77A5192C5}"/>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9644359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45EF45-1ED8-5041-7FFC-000F6270C8E9}"/>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3" name="Footer Placeholder 2">
            <a:extLst>
              <a:ext uri="{FF2B5EF4-FFF2-40B4-BE49-F238E27FC236}">
                <a16:creationId xmlns:a16="http://schemas.microsoft.com/office/drawing/2014/main" id="{EA8E6CD8-3801-469A-866C-F26026DF0E4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CB0D88B-9382-E52B-E7B8-A1147F42E162}"/>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9524294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2DB3-A965-AA6C-1D77-9F2911EADC6A}"/>
              </a:ext>
            </a:extLst>
          </p:cNvPr>
          <p:cNvSpPr>
            <a:spLocks noGrp="1"/>
          </p:cNvSpPr>
          <p:nvPr>
            <p:ph type="title"/>
          </p:nvPr>
        </p:nvSpPr>
        <p:spPr>
          <a:xfrm>
            <a:off x="839789" y="457200"/>
            <a:ext cx="393223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26A66E-143B-7C47-1F6D-BD3DEA947EDB}"/>
              </a:ext>
            </a:extLst>
          </p:cNvPr>
          <p:cNvSpPr>
            <a:spLocks noGrp="1"/>
          </p:cNvSpPr>
          <p:nvPr>
            <p:ph idx="1"/>
          </p:nvPr>
        </p:nvSpPr>
        <p:spPr>
          <a:xfrm>
            <a:off x="5183188" y="987427"/>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F3838D-4A6E-8350-48B3-B8D611FC61D8}"/>
              </a:ext>
            </a:extLst>
          </p:cNvPr>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3FE18-3E17-DDB8-F180-4734DF77582C}"/>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6" name="Footer Placeholder 5">
            <a:extLst>
              <a:ext uri="{FF2B5EF4-FFF2-40B4-BE49-F238E27FC236}">
                <a16:creationId xmlns:a16="http://schemas.microsoft.com/office/drawing/2014/main" id="{943097ED-8311-3A60-E6B4-DBCB96D5DD2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A96755C-9F18-C96E-17AD-B65666312634}"/>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2362623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139A-EAC4-BE32-F4C1-2A1FE51FF96A}"/>
              </a:ext>
            </a:extLst>
          </p:cNvPr>
          <p:cNvSpPr>
            <a:spLocks noGrp="1"/>
          </p:cNvSpPr>
          <p:nvPr>
            <p:ph type="title"/>
          </p:nvPr>
        </p:nvSpPr>
        <p:spPr>
          <a:xfrm>
            <a:off x="839789" y="457200"/>
            <a:ext cx="3932238"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42BCED-DA07-FDD7-6FC1-AB6C5EE13897}"/>
              </a:ext>
            </a:extLst>
          </p:cNvPr>
          <p:cNvSpPr>
            <a:spLocks noGrp="1"/>
          </p:cNvSpPr>
          <p:nvPr>
            <p:ph type="pic" idx="1"/>
          </p:nvPr>
        </p:nvSpPr>
        <p:spPr>
          <a:xfrm>
            <a:off x="5183188" y="987427"/>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BDD1253-BA63-8C28-AA77-23C7776018B9}"/>
              </a:ext>
            </a:extLst>
          </p:cNvPr>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64D332-9FDA-D6CF-FB1E-7D4B9421E536}"/>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6" name="Footer Placeholder 5">
            <a:extLst>
              <a:ext uri="{FF2B5EF4-FFF2-40B4-BE49-F238E27FC236}">
                <a16:creationId xmlns:a16="http://schemas.microsoft.com/office/drawing/2014/main" id="{171BDF37-47C5-8EC4-813B-A0B245BB4BA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0E65AD-2A71-7405-71FB-F4273A92C95C}"/>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9627252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D93E-F9CC-AE50-1C02-34C9256362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C2FA28-2989-13CF-82BF-9D448C2888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583FE8-0C32-24D3-DD60-534A638F58BF}"/>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5" name="Footer Placeholder 4">
            <a:extLst>
              <a:ext uri="{FF2B5EF4-FFF2-40B4-BE49-F238E27FC236}">
                <a16:creationId xmlns:a16="http://schemas.microsoft.com/office/drawing/2014/main" id="{28CB4D88-67A4-40F9-0924-00F5B85E9C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236ACC-B430-CBAA-1189-F558783C9238}"/>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668303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6C3C7D-8A67-F7F4-E363-56D90E533F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BEFC1D-8699-D157-D334-24716FB127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9BCBFD-511D-A5D6-2ED6-25A6B5A63FEA}"/>
              </a:ext>
            </a:extLst>
          </p:cNvPr>
          <p:cNvSpPr>
            <a:spLocks noGrp="1"/>
          </p:cNvSpPr>
          <p:nvPr>
            <p:ph type="dt" sz="half" idx="10"/>
          </p:nvPr>
        </p:nvSpPr>
        <p:spPr/>
        <p:txBody>
          <a:bodyPr/>
          <a:lstStyle/>
          <a:p>
            <a:fld id="{DEC46BBC-3720-4D4A-91C2-48890DF80695}" type="datetimeFigureOut">
              <a:rPr lang="en-GB" smtClean="0"/>
              <a:t>12/07/2022</a:t>
            </a:fld>
            <a:endParaRPr lang="en-GB" dirty="0"/>
          </a:p>
        </p:txBody>
      </p:sp>
      <p:sp>
        <p:nvSpPr>
          <p:cNvPr id="5" name="Footer Placeholder 4">
            <a:extLst>
              <a:ext uri="{FF2B5EF4-FFF2-40B4-BE49-F238E27FC236}">
                <a16:creationId xmlns:a16="http://schemas.microsoft.com/office/drawing/2014/main" id="{46E8059E-9404-6CFA-2AA7-70B0446AD84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3A99FD6-431D-BDDA-6CD0-BF5C16043FD1}"/>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3875867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18971089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5590612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40473044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15117286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19096931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321110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17844454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6641617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580688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17654061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E2F8D-62B3-48AF-BAF5-944399905ED0}" type="datetimeFigureOut">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01344909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72A72F24-C2F4-A848-9526-6DDE3032300C}"/>
              </a:ext>
            </a:extLst>
          </p:cNvPr>
          <p:cNvSpPr>
            <a:spLocks noGrp="1"/>
          </p:cNvSpPr>
          <p:nvPr>
            <p:ph sz="quarter" idx="10"/>
          </p:nvPr>
        </p:nvSpPr>
        <p:spPr>
          <a:xfrm>
            <a:off x="444500" y="1460500"/>
            <a:ext cx="5327904" cy="3977640"/>
          </a:xfrm>
          <a:prstGeom prst="rect">
            <a:avLst/>
          </a:prstGeom>
        </p:spPr>
        <p:txBody>
          <a:bodyPr vert="horz" lIns="91440" tIns="45720" rIns="91440" bIns="45720" rtlCol="0">
            <a:normAutofit/>
          </a:bodyPr>
          <a:lstStyle>
            <a:lvl1pPr>
              <a:lnSpc>
                <a:spcPct val="100000"/>
              </a:lnSpc>
              <a:defRPr lang="en-US" sz="1400" smtClean="0">
                <a:solidFill>
                  <a:schemeClr val="tx1">
                    <a:lumMod val="75000"/>
                    <a:lumOff val="25000"/>
                  </a:schemeClr>
                </a:solidFill>
              </a:defRPr>
            </a:lvl1pPr>
            <a:lvl2pPr>
              <a:lnSpc>
                <a:spcPct val="100000"/>
              </a:lnSpc>
              <a:defRPr lang="en-US" sz="1400" smtClean="0">
                <a:solidFill>
                  <a:schemeClr val="tx1">
                    <a:lumMod val="75000"/>
                    <a:lumOff val="25000"/>
                  </a:schemeClr>
                </a:solidFill>
              </a:defRPr>
            </a:lvl2pPr>
            <a:lvl3pPr>
              <a:lnSpc>
                <a:spcPct val="100000"/>
              </a:lnSpc>
              <a:defRPr lang="en-US" sz="1400" smtClean="0">
                <a:solidFill>
                  <a:schemeClr val="tx1">
                    <a:lumMod val="75000"/>
                    <a:lumOff val="25000"/>
                  </a:schemeClr>
                </a:solidFill>
              </a:defRPr>
            </a:lvl3pPr>
            <a:lvl4pPr>
              <a:lnSpc>
                <a:spcPct val="100000"/>
              </a:lnSpc>
              <a:defRPr lang="en-US" sz="1400" smtClean="0">
                <a:solidFill>
                  <a:schemeClr val="tx1">
                    <a:lumMod val="75000"/>
                    <a:lumOff val="25000"/>
                  </a:schemeClr>
                </a:solidFill>
              </a:defRPr>
            </a:lvl4pPr>
            <a:lvl5pPr>
              <a:lnSpc>
                <a:spcPct val="100000"/>
              </a:lnSpc>
              <a:defRPr lang="en-US" sz="14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p>
        </p:txBody>
      </p:sp>
      <p:sp>
        <p:nvSpPr>
          <p:cNvPr id="9" name="Date Placeholder 3">
            <a:extLst>
              <a:ext uri="{FF2B5EF4-FFF2-40B4-BE49-F238E27FC236}">
                <a16:creationId xmlns:a16="http://schemas.microsoft.com/office/drawing/2014/main" id="{0B5A9DDA-5C61-C94F-9C1E-F412423AF3E7}"/>
              </a:ext>
            </a:extLst>
          </p:cNvPr>
          <p:cNvSpPr>
            <a:spLocks noGrp="1"/>
          </p:cNvSpPr>
          <p:nvPr>
            <p:ph type="dt" sz="half" idx="2"/>
          </p:nvPr>
        </p:nvSpPr>
        <p:spPr>
          <a:xfrm>
            <a:off x="539495" y="6203954"/>
            <a:ext cx="3276601"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7/12/2022</a:t>
            </a:fld>
            <a:endParaRPr lang="en-US" dirty="0"/>
          </a:p>
        </p:txBody>
      </p:sp>
      <p:sp>
        <p:nvSpPr>
          <p:cNvPr id="10" name="Footer Placeholder 4">
            <a:extLst>
              <a:ext uri="{FF2B5EF4-FFF2-40B4-BE49-F238E27FC236}">
                <a16:creationId xmlns:a16="http://schemas.microsoft.com/office/drawing/2014/main" id="{AB9CE1BE-CD51-BD42-A659-2F084EB57DE7}"/>
              </a:ext>
            </a:extLst>
          </p:cNvPr>
          <p:cNvSpPr>
            <a:spLocks noGrp="1"/>
          </p:cNvSpPr>
          <p:nvPr>
            <p:ph type="ftr" sz="quarter" idx="3"/>
          </p:nvPr>
        </p:nvSpPr>
        <p:spPr>
          <a:xfrm>
            <a:off x="4648201" y="6203954"/>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11" name="Slide Number Placeholder 5">
            <a:extLst>
              <a:ext uri="{FF2B5EF4-FFF2-40B4-BE49-F238E27FC236}">
                <a16:creationId xmlns:a16="http://schemas.microsoft.com/office/drawing/2014/main" id="{F2707C4E-5419-8141-80B3-E4B112655C23}"/>
              </a:ext>
            </a:extLst>
          </p:cNvPr>
          <p:cNvSpPr>
            <a:spLocks noGrp="1"/>
          </p:cNvSpPr>
          <p:nvPr>
            <p:ph type="sldNum" sz="quarter" idx="4"/>
          </p:nvPr>
        </p:nvSpPr>
        <p:spPr>
          <a:xfrm>
            <a:off x="8371926" y="6203954"/>
            <a:ext cx="3276601"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cxnSp>
        <p:nvCxnSpPr>
          <p:cNvPr id="12" name="Straight Connector 11">
            <a:extLst>
              <a:ext uri="{FF2B5EF4-FFF2-40B4-BE49-F238E27FC236}">
                <a16:creationId xmlns:a16="http://schemas.microsoft.com/office/drawing/2014/main" id="{06D362EF-E079-514F-814C-6085176CA7AD}"/>
              </a:ext>
            </a:extLst>
          </p:cNvPr>
          <p:cNvCxnSpPr>
            <a:cxnSpLocks/>
          </p:cNvCxnSpPr>
          <p:nvPr userDrawn="1"/>
        </p:nvCxnSpPr>
        <p:spPr>
          <a:xfrm>
            <a:off x="533401" y="1104900"/>
            <a:ext cx="11119104"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2AC75DAD-32BC-CC41-8DF4-9E68DB31CFAC}"/>
              </a:ext>
            </a:extLst>
          </p:cNvPr>
          <p:cNvSpPr>
            <a:spLocks noGrp="1"/>
          </p:cNvSpPr>
          <p:nvPr>
            <p:ph type="title"/>
          </p:nvPr>
        </p:nvSpPr>
        <p:spPr>
          <a:xfrm>
            <a:off x="444500" y="430609"/>
            <a:ext cx="9146972" cy="640080"/>
          </a:xfrm>
          <a:prstGeom prst="rect">
            <a:avLst/>
          </a:prstGeom>
        </p:spPr>
        <p:txBody>
          <a:bodyPr>
            <a:normAutofit/>
          </a:bodyPr>
          <a:lstStyle>
            <a:lvl1pPr>
              <a:defRPr sz="2800"/>
            </a:lvl1pPr>
          </a:lstStyle>
          <a:p>
            <a:r>
              <a:rPr lang="en-US"/>
              <a:t>Click to edit Master title style</a:t>
            </a:r>
          </a:p>
        </p:txBody>
      </p:sp>
    </p:spTree>
    <p:extLst>
      <p:ext uri="{BB962C8B-B14F-4D97-AF65-F5344CB8AC3E}">
        <p14:creationId xmlns:p14="http://schemas.microsoft.com/office/powerpoint/2010/main" val="1496266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0974584-F7C5-6440-926F-F6A9781D61F4}"/>
              </a:ext>
            </a:extLst>
          </p:cNvPr>
          <p:cNvSpPr>
            <a:spLocks noGrp="1"/>
          </p:cNvSpPr>
          <p:nvPr>
            <p:ph type="title"/>
          </p:nvPr>
        </p:nvSpPr>
        <p:spPr>
          <a:xfrm>
            <a:off x="404310" y="2484472"/>
            <a:ext cx="7552916" cy="2130561"/>
          </a:xfrm>
          <a:prstGeom prst="rect">
            <a:avLst/>
          </a:prstGeom>
        </p:spPr>
        <p:txBody>
          <a:bodyPr>
            <a:normAutofit/>
          </a:bodyPr>
          <a:lstStyle>
            <a:lvl1pPr>
              <a:defRPr sz="6600" b="0">
                <a:solidFill>
                  <a:schemeClr val="tx1"/>
                </a:solidFill>
              </a:defRPr>
            </a:lvl1pPr>
          </a:lstStyle>
          <a:p>
            <a:r>
              <a:rPr lang="en-US"/>
              <a:t>Click to edit Master title style</a:t>
            </a:r>
          </a:p>
        </p:txBody>
      </p:sp>
      <p:pic>
        <p:nvPicPr>
          <p:cNvPr id="8" name="Picture 7" descr="Graphical user interface&#10;&#10;Description automatically generated">
            <a:extLst>
              <a:ext uri="{FF2B5EF4-FFF2-40B4-BE49-F238E27FC236}">
                <a16:creationId xmlns:a16="http://schemas.microsoft.com/office/drawing/2014/main" id="{D7436C2F-09FF-014A-84CC-E0A18AFE2C7C}"/>
              </a:ext>
            </a:extLst>
          </p:cNvPr>
          <p:cNvPicPr>
            <a:picLocks noChangeAspect="1"/>
          </p:cNvPicPr>
          <p:nvPr userDrawn="1"/>
        </p:nvPicPr>
        <p:blipFill>
          <a:blip r:embed="rId2"/>
          <a:stretch>
            <a:fillRect/>
          </a:stretch>
        </p:blipFill>
        <p:spPr>
          <a:xfrm>
            <a:off x="253793" y="138821"/>
            <a:ext cx="2369314" cy="867807"/>
          </a:xfrm>
          <a:prstGeom prst="rect">
            <a:avLst/>
          </a:prstGeom>
        </p:spPr>
      </p:pic>
    </p:spTree>
    <p:extLst>
      <p:ext uri="{BB962C8B-B14F-4D97-AF65-F5344CB8AC3E}">
        <p14:creationId xmlns:p14="http://schemas.microsoft.com/office/powerpoint/2010/main" val="2897201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90EAB2A1-27FC-7D46-BBF1-72410CED554C}"/>
              </a:ext>
            </a:extLst>
          </p:cNvPr>
          <p:cNvSpPr>
            <a:spLocks noGrp="1"/>
          </p:cNvSpPr>
          <p:nvPr>
            <p:ph sz="quarter" idx="13"/>
          </p:nvPr>
        </p:nvSpPr>
        <p:spPr>
          <a:xfrm>
            <a:off x="450596" y="2560320"/>
            <a:ext cx="9445753" cy="3977640"/>
          </a:xfrm>
          <a:prstGeom prst="rect">
            <a:avLst/>
          </a:prstGeom>
        </p:spPr>
        <p:txBody>
          <a:bodyPr vert="horz" lIns="91440" tIns="45720" rIns="91440" bIns="45720" rtlCol="0">
            <a:normAutofit/>
          </a:bodyPr>
          <a:lstStyle>
            <a:lvl1pPr>
              <a:defRPr lang="en-US" sz="2400" smtClean="0">
                <a:solidFill>
                  <a:schemeClr val="tx1">
                    <a:lumMod val="75000"/>
                    <a:lumOff val="25000"/>
                  </a:schemeClr>
                </a:solidFill>
                <a:latin typeface="+mn-lt"/>
              </a:defRPr>
            </a:lvl1pPr>
            <a:lvl2pPr>
              <a:defRPr lang="en-US" sz="1200" dirty="0" smtClean="0">
                <a:solidFill>
                  <a:schemeClr val="tx1">
                    <a:lumMod val="75000"/>
                    <a:lumOff val="25000"/>
                  </a:schemeClr>
                </a:solidFill>
                <a:latin typeface="+mn-lt"/>
              </a:defRPr>
            </a:lvl2pPr>
            <a:lvl3pPr>
              <a:defRPr lang="en-US" sz="1200" dirty="0" smtClean="0">
                <a:solidFill>
                  <a:schemeClr val="tx1">
                    <a:lumMod val="75000"/>
                    <a:lumOff val="25000"/>
                  </a:schemeClr>
                </a:solidFill>
                <a:latin typeface="+mn-lt"/>
              </a:defRPr>
            </a:lvl3pPr>
            <a:lvl4pPr>
              <a:defRPr lang="en-US" sz="1200" dirty="0" smtClean="0">
                <a:solidFill>
                  <a:schemeClr val="tx1">
                    <a:lumMod val="75000"/>
                    <a:lumOff val="25000"/>
                  </a:schemeClr>
                </a:solidFill>
                <a:latin typeface="+mn-lt"/>
              </a:defRPr>
            </a:lvl4pPr>
            <a:lvl5pPr>
              <a:defRPr lang="en-US" sz="1200" dirty="0">
                <a:solidFill>
                  <a:schemeClr val="tx1">
                    <a:lumMod val="75000"/>
                    <a:lumOff val="25000"/>
                  </a:schemeClr>
                </a:solidFill>
                <a:latin typeface="+mn-lt"/>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p>
        </p:txBody>
      </p:sp>
      <p:cxnSp>
        <p:nvCxnSpPr>
          <p:cNvPr id="8" name="Straight Connector 7">
            <a:extLst>
              <a:ext uri="{FF2B5EF4-FFF2-40B4-BE49-F238E27FC236}">
                <a16:creationId xmlns:a16="http://schemas.microsoft.com/office/drawing/2014/main" id="{1170A3AA-4210-FB4E-9790-9D6891AFF655}"/>
              </a:ext>
            </a:extLst>
          </p:cNvPr>
          <p:cNvCxnSpPr>
            <a:cxnSpLocks/>
          </p:cNvCxnSpPr>
          <p:nvPr userDrawn="1"/>
        </p:nvCxnSpPr>
        <p:spPr>
          <a:xfrm>
            <a:off x="533401" y="1104900"/>
            <a:ext cx="11119104"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28B6F196-1924-E341-B33B-77AEF4A875CF}"/>
              </a:ext>
            </a:extLst>
          </p:cNvPr>
          <p:cNvSpPr>
            <a:spLocks noGrp="1"/>
          </p:cNvSpPr>
          <p:nvPr>
            <p:ph type="title"/>
          </p:nvPr>
        </p:nvSpPr>
        <p:spPr>
          <a:xfrm>
            <a:off x="444500" y="430609"/>
            <a:ext cx="9146972" cy="640080"/>
          </a:xfrm>
          <a:prstGeom prst="rect">
            <a:avLst/>
          </a:prstGeom>
        </p:spPr>
        <p:txBody>
          <a:bodyPr>
            <a:normAutofit/>
          </a:bodyPr>
          <a:lstStyle>
            <a:lvl1pPr>
              <a:defRPr sz="2800"/>
            </a:lvl1pPr>
          </a:lstStyle>
          <a:p>
            <a:r>
              <a:rPr lang="en-US"/>
              <a:t>Click to edit Master title style</a:t>
            </a:r>
          </a:p>
        </p:txBody>
      </p:sp>
    </p:spTree>
    <p:extLst>
      <p:ext uri="{BB962C8B-B14F-4D97-AF65-F5344CB8AC3E}">
        <p14:creationId xmlns:p14="http://schemas.microsoft.com/office/powerpoint/2010/main" val="273648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theme" Target="../theme/theme3.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1605AA-36BE-A51B-C24B-1BF6CE42396A}"/>
              </a:ext>
            </a:extLst>
          </p:cNvPr>
          <p:cNvSpPr>
            <a:spLocks noGrp="1"/>
          </p:cNvSpPr>
          <p:nvPr>
            <p:ph type="title"/>
          </p:nvPr>
        </p:nvSpPr>
        <p:spPr>
          <a:xfrm>
            <a:off x="838201"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B44EE0-0B40-347F-2247-4B62A084B3D6}"/>
              </a:ext>
            </a:extLst>
          </p:cNvPr>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4A6A2E-CCBE-C185-916D-F1FCFB756F34}"/>
              </a:ext>
            </a:extLst>
          </p:cNvPr>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50D66B-783D-4CEC-AC0B-932320F0B996}" type="datetimeFigureOut">
              <a:rPr lang="en-GB" smtClean="0"/>
              <a:t>12/07/2022</a:t>
            </a:fld>
            <a:endParaRPr lang="en-GB" dirty="0"/>
          </a:p>
        </p:txBody>
      </p:sp>
      <p:sp>
        <p:nvSpPr>
          <p:cNvPr id="5" name="Footer Placeholder 4">
            <a:extLst>
              <a:ext uri="{FF2B5EF4-FFF2-40B4-BE49-F238E27FC236}">
                <a16:creationId xmlns:a16="http://schemas.microsoft.com/office/drawing/2014/main" id="{89E94652-DE8A-78EB-052D-B9820F2DC005}"/>
              </a:ext>
            </a:extLst>
          </p:cNvPr>
          <p:cNvSpPr>
            <a:spLocks noGrp="1"/>
          </p:cNvSpPr>
          <p:nvPr>
            <p:ph type="ftr" sz="quarter" idx="3"/>
          </p:nvPr>
        </p:nvSpPr>
        <p:spPr>
          <a:xfrm>
            <a:off x="4038601"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B1FCB73-AA2D-94C9-5DEB-E3C1F66B1E92}"/>
              </a:ext>
            </a:extLst>
          </p:cNvPr>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521364-F7C7-46A9-9927-08B27DDBAFC8}" type="slidenum">
              <a:rPr lang="en-GB" smtClean="0"/>
              <a:t>‹#›</a:t>
            </a:fld>
            <a:endParaRPr lang="en-GB" dirty="0"/>
          </a:p>
        </p:txBody>
      </p:sp>
    </p:spTree>
    <p:extLst>
      <p:ext uri="{BB962C8B-B14F-4D97-AF65-F5344CB8AC3E}">
        <p14:creationId xmlns:p14="http://schemas.microsoft.com/office/powerpoint/2010/main" val="138015281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3BCB0-702D-2733-C45F-56C597210A05}"/>
              </a:ext>
            </a:extLst>
          </p:cNvPr>
          <p:cNvSpPr>
            <a:spLocks noGrp="1"/>
          </p:cNvSpPr>
          <p:nvPr>
            <p:ph type="title"/>
          </p:nvPr>
        </p:nvSpPr>
        <p:spPr>
          <a:xfrm>
            <a:off x="838201"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6D355F-BB2B-3E0B-1AFA-04EC7292C595}"/>
              </a:ext>
            </a:extLst>
          </p:cNvPr>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29A30-A789-75CD-4F9A-395822C1A7E7}"/>
              </a:ext>
            </a:extLst>
          </p:cNvPr>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46BBC-3720-4D4A-91C2-48890DF80695}" type="datetimeFigureOut">
              <a:rPr lang="en-GB" smtClean="0"/>
              <a:t>12/07/2022</a:t>
            </a:fld>
            <a:endParaRPr lang="en-GB" dirty="0"/>
          </a:p>
        </p:txBody>
      </p:sp>
      <p:sp>
        <p:nvSpPr>
          <p:cNvPr id="5" name="Footer Placeholder 4">
            <a:extLst>
              <a:ext uri="{FF2B5EF4-FFF2-40B4-BE49-F238E27FC236}">
                <a16:creationId xmlns:a16="http://schemas.microsoft.com/office/drawing/2014/main" id="{365D348F-1E01-5C9C-40D5-3FE1F588C8BB}"/>
              </a:ext>
            </a:extLst>
          </p:cNvPr>
          <p:cNvSpPr>
            <a:spLocks noGrp="1"/>
          </p:cNvSpPr>
          <p:nvPr>
            <p:ph type="ftr" sz="quarter" idx="3"/>
          </p:nvPr>
        </p:nvSpPr>
        <p:spPr>
          <a:xfrm>
            <a:off x="4038601"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7C460CA-47AB-4750-F78F-8DF695FD6173}"/>
              </a:ext>
            </a:extLst>
          </p:cNvPr>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90FE23-C46E-44C9-983F-47A236CF3A7A}" type="slidenum">
              <a:rPr lang="en-GB" smtClean="0"/>
              <a:t>‹#›</a:t>
            </a:fld>
            <a:endParaRPr lang="en-GB" dirty="0"/>
          </a:p>
        </p:txBody>
      </p:sp>
      <p:sp>
        <p:nvSpPr>
          <p:cNvPr id="7" name="Rectangle 6">
            <a:extLst>
              <a:ext uri="{FF2B5EF4-FFF2-40B4-BE49-F238E27FC236}">
                <a16:creationId xmlns:a16="http://schemas.microsoft.com/office/drawing/2014/main" id="{E404759D-82D8-EA65-660D-819095AB19AA}"/>
              </a:ext>
            </a:extLst>
          </p:cNvPr>
          <p:cNvSpPr/>
          <p:nvPr userDrawn="1"/>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Tree>
    <p:extLst>
      <p:ext uri="{BB962C8B-B14F-4D97-AF65-F5344CB8AC3E}">
        <p14:creationId xmlns:p14="http://schemas.microsoft.com/office/powerpoint/2010/main" val="2502938576"/>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50D66B-783D-4CEC-AC0B-932320F0B996}" type="datetimeFigureOut">
              <a:rPr lang="en-GB" smtClean="0"/>
              <a:t>12/07/2022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521364-F7C7-46A9-9927-08B27DDBAFC8}" type="slidenum">
              <a:rPr lang="en-GB" smtClean="0"/>
              <a:t>‹#›</a:t>
            </a:fld>
            <a:endParaRPr lang="en-GB" dirty="0"/>
          </a:p>
        </p:txBody>
      </p:sp>
      <p:sp>
        <p:nvSpPr>
          <p:cNvPr id="7" name="Rectangle 6">
            <a:extLst>
              <a:ext uri="{FF2B5EF4-FFF2-40B4-BE49-F238E27FC236}">
                <a16:creationId xmlns:a16="http://schemas.microsoft.com/office/drawing/2014/main" id="{3607119C-0AE9-689C-3AF1-7A65C8E6F473}"/>
              </a:ext>
            </a:extLst>
          </p:cNvPr>
          <p:cNvSpPr/>
          <p:nvPr userDrawn="1"/>
        </p:nvSpPr>
        <p:spPr>
          <a:xfrm>
            <a:off x="0" y="0"/>
            <a:ext cx="12192000" cy="6858000"/>
          </a:xfrm>
          <a:prstGeom prst="rect">
            <a:avLst/>
          </a:prstGeom>
          <a:solidFill>
            <a:schemeClr val="accent5">
              <a:lumMod val="20000"/>
              <a:lumOff val="80000"/>
            </a:schemeClr>
          </a:solidFill>
          <a:ln w="76200">
            <a:solidFill>
              <a:schemeClr val="tx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Tree>
    <p:extLst>
      <p:ext uri="{BB962C8B-B14F-4D97-AF65-F5344CB8AC3E}">
        <p14:creationId xmlns:p14="http://schemas.microsoft.com/office/powerpoint/2010/main" val="3250732442"/>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649" r:id="rId13"/>
    <p:sldLayoutId id="2147483651"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gif"/><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image" Target="../media/image13.emf"/><Relationship Id="rId5" Type="http://schemas.openxmlformats.org/officeDocument/2006/relationships/image" Target="../media/image12.emf"/><Relationship Id="rId10" Type="http://schemas.openxmlformats.org/officeDocument/2006/relationships/image" Target="../media/image17.jpeg"/><Relationship Id="rId4" Type="http://schemas.openxmlformats.org/officeDocument/2006/relationships/image" Target="../media/image11.emf"/><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E92604-B214-27AA-5B70-9D425E057EE6}"/>
              </a:ext>
            </a:extLst>
          </p:cNvPr>
          <p:cNvSpPr txBox="1"/>
          <p:nvPr/>
        </p:nvSpPr>
        <p:spPr>
          <a:xfrm>
            <a:off x="214006" y="403124"/>
            <a:ext cx="11830511" cy="8863965"/>
          </a:xfrm>
          <a:prstGeom prst="rect">
            <a:avLst/>
          </a:prstGeom>
          <a:noFill/>
        </p:spPr>
        <p:txBody>
          <a:bodyPr wrap="square" rtlCol="0">
            <a:spAutoFit/>
          </a:bodyPr>
          <a:lstStyle/>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1920269</a:t>
            </a:r>
          </a:p>
          <a:p>
            <a:pPr algn="ctr">
              <a:lnSpc>
                <a:spcPct val="150000"/>
              </a:lnSpc>
            </a:pPr>
            <a:r>
              <a:rPr lang="en-GB" sz="2400" b="1" dirty="0">
                <a:latin typeface="Arial" panose="020B0604020202020204" pitchFamily="34" charset="0"/>
                <a:cs typeface="Arial" panose="020B0604020202020204" pitchFamily="34" charset="0"/>
              </a:rPr>
              <a:t>Congeita Clarke-Young</a:t>
            </a:r>
          </a:p>
          <a:p>
            <a:pPr algn="ctr">
              <a:lnSpc>
                <a:spcPct val="150000"/>
              </a:lnSpc>
            </a:pPr>
            <a:endParaRPr lang="en-GB" sz="2400" b="1" dirty="0">
              <a:latin typeface="Arial" panose="020B0604020202020204" pitchFamily="34" charset="0"/>
              <a:cs typeface="Arial" panose="020B0604020202020204" pitchFamily="34" charset="0"/>
            </a:endParaRPr>
          </a:p>
          <a:p>
            <a:pPr algn="ctr">
              <a:lnSpc>
                <a:spcPct val="150000"/>
              </a:lnSpc>
            </a:pPr>
            <a:endParaRPr lang="en-GB"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BMHP5014</a:t>
            </a:r>
          </a:p>
          <a:p>
            <a:pPr algn="ctr">
              <a:lnSpc>
                <a:spcPct val="150000"/>
              </a:lnSpc>
            </a:pPr>
            <a:r>
              <a:rPr lang="en-GB" sz="2400" b="1" dirty="0">
                <a:latin typeface="Arial" panose="020B0604020202020204" pitchFamily="34" charset="0"/>
                <a:cs typeface="Arial" panose="020B0604020202020204" pitchFamily="34" charset="0"/>
              </a:rPr>
              <a:t>Changemakers: Creativity and Value Creation</a:t>
            </a:r>
          </a:p>
          <a:p>
            <a:pPr algn="ctr">
              <a:lnSpc>
                <a:spcPct val="150000"/>
              </a:lnSpc>
            </a:pPr>
            <a:r>
              <a:rPr lang="en-GB" sz="2400" b="1" dirty="0">
                <a:latin typeface="Arial" panose="020B0604020202020204" pitchFamily="34" charset="0"/>
                <a:cs typeface="Arial" panose="020B0604020202020204" pitchFamily="34" charset="0"/>
              </a:rPr>
              <a:t>E-Portfolio-comprising of 2 separate Artefact item</a:t>
            </a:r>
          </a:p>
          <a:p>
            <a:pPr algn="ctr">
              <a:lnSpc>
                <a:spcPct val="150000"/>
              </a:lnSpc>
            </a:pPr>
            <a:endParaRPr lang="en-GB"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Module Lead: Dr Azora Hurd.</a:t>
            </a:r>
          </a:p>
          <a:p>
            <a:pPr algn="just">
              <a:lnSpc>
                <a:spcPct val="150000"/>
              </a:lnSpc>
            </a:pPr>
            <a:endParaRPr lang="en-GB" sz="2400" dirty="0">
              <a:latin typeface="Arial" panose="020B0604020202020204" pitchFamily="34" charset="0"/>
              <a:cs typeface="Arial" panose="020B0604020202020204" pitchFamily="34" charset="0"/>
            </a:endParaRPr>
          </a:p>
          <a:p>
            <a:pPr algn="ctr"/>
            <a:endParaRPr lang="en-GB" sz="2400" dirty="0"/>
          </a:p>
          <a:p>
            <a:pPr algn="ctr"/>
            <a:endParaRPr lang="en-GB" sz="2400" dirty="0"/>
          </a:p>
          <a:p>
            <a:pPr algn="ctr"/>
            <a:endParaRPr lang="en-GB" sz="2400" dirty="0"/>
          </a:p>
          <a:p>
            <a:endParaRPr lang="en-GB" sz="2400" dirty="0"/>
          </a:p>
          <a:p>
            <a:endParaRPr lang="en-GB" sz="2400" dirty="0"/>
          </a:p>
          <a:p>
            <a:pPr algn="ctr"/>
            <a:endParaRPr lang="en-GB" sz="2400" dirty="0"/>
          </a:p>
          <a:p>
            <a:endParaRPr lang="en-GB" sz="1200" dirty="0"/>
          </a:p>
        </p:txBody>
      </p:sp>
      <p:sp>
        <p:nvSpPr>
          <p:cNvPr id="4" name="TextBox 3">
            <a:extLst>
              <a:ext uri="{FF2B5EF4-FFF2-40B4-BE49-F238E27FC236}">
                <a16:creationId xmlns:a16="http://schemas.microsoft.com/office/drawing/2014/main" id="{AA5E52D6-1D1E-E44A-EF9A-EA4393D3AC8B}"/>
              </a:ext>
            </a:extLst>
          </p:cNvPr>
          <p:cNvSpPr txBox="1"/>
          <p:nvPr/>
        </p:nvSpPr>
        <p:spPr>
          <a:xfrm>
            <a:off x="12561365" y="5928852"/>
            <a:ext cx="301686"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56792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02628C-9599-72CD-5537-229CBBF2C041}"/>
              </a:ext>
            </a:extLst>
          </p:cNvPr>
          <p:cNvSpPr txBox="1"/>
          <p:nvPr/>
        </p:nvSpPr>
        <p:spPr>
          <a:xfrm>
            <a:off x="12875506" y="6242149"/>
            <a:ext cx="324465" cy="369332"/>
          </a:xfrm>
          <a:prstGeom prst="rect">
            <a:avLst/>
          </a:prstGeom>
          <a:noFill/>
        </p:spPr>
        <p:txBody>
          <a:bodyPr wrap="square" rtlCol="0">
            <a:spAutoFit/>
          </a:bodyPr>
          <a:lstStyle/>
          <a:p>
            <a:r>
              <a:rPr lang="en-GB" dirty="0"/>
              <a:t>2</a:t>
            </a:r>
          </a:p>
        </p:txBody>
      </p:sp>
      <p:sp>
        <p:nvSpPr>
          <p:cNvPr id="3" name="TextBox 2">
            <a:extLst>
              <a:ext uri="{FF2B5EF4-FFF2-40B4-BE49-F238E27FC236}">
                <a16:creationId xmlns:a16="http://schemas.microsoft.com/office/drawing/2014/main" id="{EB0F926C-6F1B-F36F-B0BC-22DF472E23C4}"/>
              </a:ext>
            </a:extLst>
          </p:cNvPr>
          <p:cNvSpPr txBox="1"/>
          <p:nvPr/>
        </p:nvSpPr>
        <p:spPr>
          <a:xfrm>
            <a:off x="76201" y="393644"/>
            <a:ext cx="12006943" cy="5768182"/>
          </a:xfrm>
          <a:prstGeom prst="rect">
            <a:avLst/>
          </a:prstGeom>
          <a:noFill/>
        </p:spPr>
        <p:txBody>
          <a:bodyPr wrap="square" lIns="91440" tIns="45720" rIns="91440" bIns="45720" rtlCol="0" anchor="t">
            <a:spAutoFit/>
          </a:bodyPr>
          <a:lstStyle/>
          <a:p>
            <a:pPr>
              <a:lnSpc>
                <a:spcPct val="150000"/>
              </a:lnSpc>
            </a:pPr>
            <a:r>
              <a:rPr lang="en-GB" sz="1400" b="1" dirty="0"/>
              <a:t>Content                                                                                                                                                                                                                                                                                  1</a:t>
            </a:r>
          </a:p>
          <a:p>
            <a:pPr>
              <a:lnSpc>
                <a:spcPct val="150000"/>
              </a:lnSpc>
            </a:pPr>
            <a:endParaRPr lang="en-GB" sz="1400" b="1" dirty="0"/>
          </a:p>
          <a:p>
            <a:pPr>
              <a:lnSpc>
                <a:spcPct val="150000"/>
              </a:lnSpc>
            </a:pPr>
            <a:r>
              <a:rPr lang="en-GB" sz="1400" b="1" dirty="0"/>
              <a:t>Introduction                                                                                                                                                                                                                                                                         2 </a:t>
            </a:r>
            <a:r>
              <a:rPr lang="en-GB" sz="1400" b="1" u="sng" dirty="0"/>
              <a:t> </a:t>
            </a:r>
          </a:p>
          <a:p>
            <a:pPr>
              <a:lnSpc>
                <a:spcPct val="150000"/>
              </a:lnSpc>
            </a:pPr>
            <a:r>
              <a:rPr lang="en-GB" sz="1400" b="1" u="sng" dirty="0"/>
              <a:t>                                                                                                                                                                                                                                                                                                                                                                                                                                                                              </a:t>
            </a:r>
            <a:r>
              <a:rPr lang="en-GB" sz="1400" b="1" dirty="0"/>
              <a:t>                                                                                                                                                                                                                      </a:t>
            </a:r>
            <a:endParaRPr lang="en-GB" sz="1400" b="1" u="sng" dirty="0"/>
          </a:p>
          <a:p>
            <a:pPr>
              <a:lnSpc>
                <a:spcPct val="150000"/>
              </a:lnSpc>
            </a:pPr>
            <a:r>
              <a:rPr lang="en-GB" sz="1400" b="1" dirty="0"/>
              <a:t>Role of Crisis Home treatment team (CHTT)                                                                                                                                                                                                                 3</a:t>
            </a:r>
            <a:endParaRPr lang="en-GB" sz="1400" b="1" dirty="0">
              <a:cs typeface="Calibri"/>
            </a:endParaRPr>
          </a:p>
          <a:p>
            <a:pPr>
              <a:lnSpc>
                <a:spcPct val="150000"/>
              </a:lnSpc>
            </a:pPr>
            <a:endParaRPr lang="en-GB" sz="1400" b="1" dirty="0"/>
          </a:p>
          <a:p>
            <a:pPr>
              <a:lnSpc>
                <a:spcPct val="150000"/>
              </a:lnSpc>
            </a:pPr>
            <a:r>
              <a:rPr lang="en-GB" sz="1400" b="1" dirty="0"/>
              <a:t>Lack of funding for mental health care provision                                                                                                                                                                                                        4</a:t>
            </a:r>
          </a:p>
          <a:p>
            <a:pPr>
              <a:lnSpc>
                <a:spcPct val="150000"/>
              </a:lnSpc>
            </a:pPr>
            <a:endParaRPr lang="en-GB" sz="1400" b="1" dirty="0"/>
          </a:p>
          <a:p>
            <a:pPr>
              <a:lnSpc>
                <a:spcPct val="150000"/>
              </a:lnSpc>
            </a:pPr>
            <a:r>
              <a:rPr lang="en-GB" sz="1400" b="1" dirty="0"/>
              <a:t>CHTT at breaking point due to a workforce crisis                                                                                                                                                                                                        5</a:t>
            </a:r>
          </a:p>
          <a:p>
            <a:pPr>
              <a:lnSpc>
                <a:spcPct val="150000"/>
              </a:lnSpc>
            </a:pPr>
            <a:endParaRPr lang="en-GB" sz="1400" b="1" dirty="0"/>
          </a:p>
          <a:p>
            <a:pPr>
              <a:lnSpc>
                <a:spcPct val="150000"/>
              </a:lnSpc>
            </a:pPr>
            <a:r>
              <a:rPr lang="en-GB" sz="1400" b="1" dirty="0"/>
              <a:t>Community input to address NHS crisis for (CHTT)  to deliver a better service                                                                                                                                                   6</a:t>
            </a:r>
            <a:endParaRPr lang="en-GB" sz="1400" b="1" dirty="0">
              <a:cs typeface="Calibri"/>
            </a:endParaRPr>
          </a:p>
          <a:p>
            <a:pPr>
              <a:lnSpc>
                <a:spcPct val="150000"/>
              </a:lnSpc>
            </a:pPr>
            <a:endParaRPr lang="en-GB" sz="1400" b="1" dirty="0"/>
          </a:p>
          <a:p>
            <a:pPr>
              <a:lnSpc>
                <a:spcPct val="150000"/>
              </a:lnSpc>
            </a:pPr>
            <a:r>
              <a:rPr lang="en-GB" sz="1400" b="1" dirty="0"/>
              <a:t>Raising awareness of the issues that are impacting the NHS and CHTT staff, services users and families                                                                                                    7</a:t>
            </a:r>
            <a:endParaRPr lang="en-GB" sz="1400" b="1" dirty="0">
              <a:cs typeface="Calibri"/>
            </a:endParaRPr>
          </a:p>
          <a:p>
            <a:pPr>
              <a:lnSpc>
                <a:spcPct val="150000"/>
              </a:lnSpc>
            </a:pPr>
            <a:endParaRPr lang="en-GB" sz="1400" b="1" dirty="0"/>
          </a:p>
          <a:p>
            <a:pPr>
              <a:lnSpc>
                <a:spcPct val="150000"/>
              </a:lnSpc>
            </a:pPr>
            <a:r>
              <a:rPr lang="en-GB" sz="1400" b="1" dirty="0"/>
              <a:t>Reference List (1)                                                                                                                                                                                                                                                                8</a:t>
            </a:r>
            <a:endParaRPr lang="en-GB" sz="1400" b="1" dirty="0">
              <a:cs typeface="Calibri"/>
            </a:endParaRPr>
          </a:p>
          <a:p>
            <a:pPr>
              <a:lnSpc>
                <a:spcPct val="150000"/>
              </a:lnSpc>
            </a:pPr>
            <a:endParaRPr lang="en-GB" sz="1400" b="1" dirty="0"/>
          </a:p>
          <a:p>
            <a:pPr>
              <a:lnSpc>
                <a:spcPct val="150000"/>
              </a:lnSpc>
            </a:pPr>
            <a:r>
              <a:rPr lang="en-GB" sz="1400" b="1" dirty="0"/>
              <a:t>Reference List (2)                                                                                                                                                                                                                                                                9</a:t>
            </a:r>
          </a:p>
        </p:txBody>
      </p:sp>
    </p:spTree>
    <p:extLst>
      <p:ext uri="{BB962C8B-B14F-4D97-AF65-F5344CB8AC3E}">
        <p14:creationId xmlns:p14="http://schemas.microsoft.com/office/powerpoint/2010/main" val="1228175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D508C-73D4-C842-C8C7-1393CDD0C0E0}"/>
              </a:ext>
            </a:extLst>
          </p:cNvPr>
          <p:cNvSpPr txBox="1"/>
          <p:nvPr/>
        </p:nvSpPr>
        <p:spPr>
          <a:xfrm>
            <a:off x="675861" y="1207498"/>
            <a:ext cx="10866782" cy="6001643"/>
          </a:xfrm>
          <a:prstGeom prst="rect">
            <a:avLst/>
          </a:prstGeom>
          <a:noFill/>
        </p:spPr>
        <p:txBody>
          <a:bodyPr wrap="square" rtlCol="0">
            <a:spAutoFit/>
          </a:bodyPr>
          <a:lstStyle/>
          <a:p>
            <a:pPr algn="just">
              <a:lnSpc>
                <a:spcPct val="150000"/>
              </a:lnSpc>
            </a:pPr>
            <a:r>
              <a:rPr lang="en-GB" sz="2000" b="1" u="sng" dirty="0">
                <a:latin typeface="Arial" panose="020B0604020202020204" pitchFamily="34" charset="0"/>
                <a:cs typeface="Arial" panose="020B0604020202020204" pitchFamily="34" charset="0"/>
              </a:rPr>
              <a:t>Introduction </a:t>
            </a:r>
          </a:p>
          <a:p>
            <a:pPr algn="just">
              <a:lnSpc>
                <a:spcPct val="150000"/>
              </a:lnSpc>
            </a:pPr>
            <a:endParaRPr lang="en-GB" sz="1400" dirty="0">
              <a:latin typeface="Arial" panose="020B0604020202020204" pitchFamily="34" charset="0"/>
              <a:cs typeface="Arial" panose="020B0604020202020204" pitchFamily="34" charset="0"/>
            </a:endParaRPr>
          </a:p>
          <a:p>
            <a:pPr>
              <a:lnSpc>
                <a:spcPct val="200000"/>
              </a:lnSpc>
            </a:pPr>
            <a:r>
              <a:rPr lang="en-GB" sz="1400" dirty="0">
                <a:latin typeface="Arial" panose="020B0604020202020204" pitchFamily="34" charset="0"/>
                <a:cs typeface="Arial" panose="020B0604020202020204" pitchFamily="34" charset="0"/>
              </a:rPr>
              <a:t>Two artefacts have been chosen, a mind map and a flyer to demonstrate the approach of developing a new project plan that is exclusive  and will help to raise awareness and make a difference to the crisis in NHS Mental Health Community Home Treatment Teams (CHHTs).  A plethora of issues, especially cutting funding have led to breaking point in mental health care provision in the community, and in particular CHHTs nationwide have suffered tremendously.  We want to try and build back our services to a high standard, as there is a huge gap in the service that I have identified which  needs to be addressed by raising awareness about all the issues that we are experiencing. The impact of government funding has led to major issues within CHHT teams due to low staff morale resulting in large numbers of staff leaving, only acting managers, too many agency workers as difficult to recruit full time staff and poor service user community care. All the above problems are having a big impact on all NHS services. Raising awareness in the community will encourage more people to support the work of the team and build an established work force with better provision for staff and service users nationwide.</a:t>
            </a:r>
          </a:p>
          <a:p>
            <a:pPr algn="just">
              <a:lnSpc>
                <a:spcPct val="200000"/>
              </a:lnSpc>
            </a:pPr>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endParaRPr lang="en-GB" sz="1100" dirty="0"/>
          </a:p>
        </p:txBody>
      </p:sp>
      <p:sp>
        <p:nvSpPr>
          <p:cNvPr id="4" name="TextBox 3">
            <a:extLst>
              <a:ext uri="{FF2B5EF4-FFF2-40B4-BE49-F238E27FC236}">
                <a16:creationId xmlns:a16="http://schemas.microsoft.com/office/drawing/2014/main" id="{5F77D1B6-B024-E668-18DE-358DF05CD35C}"/>
              </a:ext>
            </a:extLst>
          </p:cNvPr>
          <p:cNvSpPr txBox="1"/>
          <p:nvPr/>
        </p:nvSpPr>
        <p:spPr>
          <a:xfrm>
            <a:off x="12843387" y="6351639"/>
            <a:ext cx="324464" cy="369332"/>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1833635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E19FF-DAD9-4AB4-9D83-993EE9FE6846}"/>
              </a:ext>
            </a:extLst>
          </p:cNvPr>
          <p:cNvSpPr>
            <a:spLocks noGrp="1"/>
          </p:cNvSpPr>
          <p:nvPr>
            <p:ph type="title"/>
          </p:nvPr>
        </p:nvSpPr>
        <p:spPr>
          <a:xfrm>
            <a:off x="2369128" y="374075"/>
            <a:ext cx="7088406" cy="446809"/>
          </a:xfrm>
        </p:spPr>
        <p:txBody>
          <a:bodyPr>
            <a:normAutofit/>
          </a:bodyPr>
          <a:lstStyle/>
          <a:p>
            <a:pPr algn="ctr"/>
            <a:r>
              <a:rPr lang="en-US" sz="2000" u="sng" dirty="0">
                <a:latin typeface="Segoe UI Semibold" panose="020B0502040204020203" pitchFamily="34" charset="0"/>
                <a:cs typeface="Segoe UI Semibold" panose="020B0502040204020203" pitchFamily="34" charset="0"/>
              </a:rPr>
              <a:t>CHTT for Community Mental Health Care Provision</a:t>
            </a:r>
            <a:endParaRPr lang="en-US" sz="2000" dirty="0">
              <a:latin typeface="Segoe UI Semibold" panose="020B0502040204020203" pitchFamily="34" charset="0"/>
              <a:cs typeface="Segoe UI Semibold" panose="020B0502040204020203" pitchFamily="34" charset="0"/>
            </a:endParaRPr>
          </a:p>
        </p:txBody>
      </p:sp>
      <p:grpSp>
        <p:nvGrpSpPr>
          <p:cNvPr id="3" name="Group 2" descr="circles connected by lines with text boxes">
            <a:extLst>
              <a:ext uri="{FF2B5EF4-FFF2-40B4-BE49-F238E27FC236}">
                <a16:creationId xmlns:a16="http://schemas.microsoft.com/office/drawing/2014/main" id="{1D4EB0E6-31C2-46F7-ABD3-ECF41DD1412C}"/>
              </a:ext>
            </a:extLst>
          </p:cNvPr>
          <p:cNvGrpSpPr/>
          <p:nvPr/>
        </p:nvGrpSpPr>
        <p:grpSpPr>
          <a:xfrm>
            <a:off x="246339" y="1320977"/>
            <a:ext cx="10279866" cy="3295306"/>
            <a:chOff x="5538703" y="1745540"/>
            <a:chExt cx="4963855" cy="2744246"/>
          </a:xfrm>
        </p:grpSpPr>
        <p:sp>
          <p:nvSpPr>
            <p:cNvPr id="42" name="Oval 41" descr="oval shape">
              <a:extLst>
                <a:ext uri="{FF2B5EF4-FFF2-40B4-BE49-F238E27FC236}">
                  <a16:creationId xmlns:a16="http://schemas.microsoft.com/office/drawing/2014/main" id="{10D91E47-9024-2544-A774-5F83E2700F0A}"/>
                </a:ext>
              </a:extLst>
            </p:cNvPr>
            <p:cNvSpPr/>
            <p:nvPr/>
          </p:nvSpPr>
          <p:spPr>
            <a:xfrm>
              <a:off x="9510615" y="2861537"/>
              <a:ext cx="991943" cy="584893"/>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sp>
          <p:nvSpPr>
            <p:cNvPr id="46" name="Oval 45" descr="oval shape">
              <a:extLst>
                <a:ext uri="{FF2B5EF4-FFF2-40B4-BE49-F238E27FC236}">
                  <a16:creationId xmlns:a16="http://schemas.microsoft.com/office/drawing/2014/main" id="{8CC00D4F-2FB0-C340-B932-176E1760E489}"/>
                </a:ext>
              </a:extLst>
            </p:cNvPr>
            <p:cNvSpPr/>
            <p:nvPr/>
          </p:nvSpPr>
          <p:spPr>
            <a:xfrm>
              <a:off x="5538703" y="1745540"/>
              <a:ext cx="978785" cy="704934"/>
            </a:xfrm>
            <a:prstGeom prst="ellipse">
              <a:avLst/>
            </a:prstGeom>
            <a:noFill/>
            <a:ln w="2540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sp>
          <p:nvSpPr>
            <p:cNvPr id="49" name="Oval 48" descr="oval shape">
              <a:extLst>
                <a:ext uri="{FF2B5EF4-FFF2-40B4-BE49-F238E27FC236}">
                  <a16:creationId xmlns:a16="http://schemas.microsoft.com/office/drawing/2014/main" id="{CDE26E72-3C77-3041-AAF3-D537C0C190BB}"/>
                </a:ext>
              </a:extLst>
            </p:cNvPr>
            <p:cNvSpPr/>
            <p:nvPr/>
          </p:nvSpPr>
          <p:spPr>
            <a:xfrm>
              <a:off x="9393592" y="1804715"/>
              <a:ext cx="1022256" cy="64575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sp>
          <p:nvSpPr>
            <p:cNvPr id="57" name="Oval 56" descr="oval shape">
              <a:extLst>
                <a:ext uri="{FF2B5EF4-FFF2-40B4-BE49-F238E27FC236}">
                  <a16:creationId xmlns:a16="http://schemas.microsoft.com/office/drawing/2014/main" id="{BF8329D4-5928-2B49-81AA-F9FA7137D89D}"/>
                </a:ext>
              </a:extLst>
            </p:cNvPr>
            <p:cNvSpPr/>
            <p:nvPr/>
          </p:nvSpPr>
          <p:spPr>
            <a:xfrm flipV="1">
              <a:off x="5747282" y="3898125"/>
              <a:ext cx="1152465" cy="591661"/>
            </a:xfrm>
            <a:prstGeom prst="ellipse">
              <a:avLst/>
            </a:prstGeom>
            <a:noFill/>
            <a:ln w="25400">
              <a:solidFill>
                <a:schemeClr val="accent6"/>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grpSp>
      <p:cxnSp>
        <p:nvCxnSpPr>
          <p:cNvPr id="6" name="Connector: Elbow 5">
            <a:extLst>
              <a:ext uri="{FF2B5EF4-FFF2-40B4-BE49-F238E27FC236}">
                <a16:creationId xmlns:a16="http://schemas.microsoft.com/office/drawing/2014/main" id="{A2C6ADD7-A828-C355-30FB-4CA7071211C1}"/>
              </a:ext>
            </a:extLst>
          </p:cNvPr>
          <p:cNvCxnSpPr>
            <a:cxnSpLocks/>
          </p:cNvCxnSpPr>
          <p:nvPr/>
        </p:nvCxnSpPr>
        <p:spPr>
          <a:xfrm flipV="1">
            <a:off x="8086197" y="5025389"/>
            <a:ext cx="6136" cy="1"/>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FECB7649-09BA-5A79-18BF-F57B6711A98F}"/>
              </a:ext>
            </a:extLst>
          </p:cNvPr>
          <p:cNvSpPr/>
          <p:nvPr/>
        </p:nvSpPr>
        <p:spPr>
          <a:xfrm>
            <a:off x="6432896" y="3637621"/>
            <a:ext cx="2039052" cy="7380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Staff Sickness</a:t>
            </a:r>
          </a:p>
        </p:txBody>
      </p:sp>
      <p:sp>
        <p:nvSpPr>
          <p:cNvPr id="58" name="TextBox 57">
            <a:extLst>
              <a:ext uri="{FF2B5EF4-FFF2-40B4-BE49-F238E27FC236}">
                <a16:creationId xmlns:a16="http://schemas.microsoft.com/office/drawing/2014/main" id="{91BAA6A7-9DC4-470C-299B-828CD5564118}"/>
              </a:ext>
            </a:extLst>
          </p:cNvPr>
          <p:cNvSpPr txBox="1"/>
          <p:nvPr/>
        </p:nvSpPr>
        <p:spPr>
          <a:xfrm>
            <a:off x="8579789" y="1530686"/>
            <a:ext cx="1721923" cy="523220"/>
          </a:xfrm>
          <a:prstGeom prst="rect">
            <a:avLst/>
          </a:prstGeom>
          <a:noFill/>
        </p:spPr>
        <p:txBody>
          <a:bodyPr wrap="square" rtlCol="0">
            <a:spAutoFit/>
          </a:bodyPr>
          <a:lstStyle/>
          <a:p>
            <a:r>
              <a:rPr lang="en-GB" sz="1400" b="1" dirty="0"/>
              <a:t>Staff Recruitment</a:t>
            </a:r>
          </a:p>
          <a:p>
            <a:r>
              <a:rPr lang="en-GB" sz="1400" b="1" dirty="0"/>
              <a:t>Issue</a:t>
            </a:r>
          </a:p>
        </p:txBody>
      </p:sp>
      <p:sp>
        <p:nvSpPr>
          <p:cNvPr id="63" name="TextBox 62">
            <a:extLst>
              <a:ext uri="{FF2B5EF4-FFF2-40B4-BE49-F238E27FC236}">
                <a16:creationId xmlns:a16="http://schemas.microsoft.com/office/drawing/2014/main" id="{A2DA2322-8831-19C8-8BAA-5ECE3EA29732}"/>
              </a:ext>
            </a:extLst>
          </p:cNvPr>
          <p:cNvSpPr txBox="1"/>
          <p:nvPr/>
        </p:nvSpPr>
        <p:spPr>
          <a:xfrm>
            <a:off x="8904850" y="2828358"/>
            <a:ext cx="1441787" cy="307777"/>
          </a:xfrm>
          <a:prstGeom prst="rect">
            <a:avLst/>
          </a:prstGeom>
          <a:noFill/>
        </p:spPr>
        <p:txBody>
          <a:bodyPr wrap="square" rtlCol="0">
            <a:spAutoFit/>
          </a:bodyPr>
          <a:lstStyle/>
          <a:p>
            <a:r>
              <a:rPr lang="en-GB" sz="1400" b="1" dirty="0"/>
              <a:t>Low Staff Moral </a:t>
            </a:r>
          </a:p>
        </p:txBody>
      </p:sp>
      <p:sp>
        <p:nvSpPr>
          <p:cNvPr id="71" name="TextBox 70">
            <a:extLst>
              <a:ext uri="{FF2B5EF4-FFF2-40B4-BE49-F238E27FC236}">
                <a16:creationId xmlns:a16="http://schemas.microsoft.com/office/drawing/2014/main" id="{71E98009-54CF-1417-877F-4B3274B7383B}"/>
              </a:ext>
            </a:extLst>
          </p:cNvPr>
          <p:cNvSpPr txBox="1"/>
          <p:nvPr/>
        </p:nvSpPr>
        <p:spPr>
          <a:xfrm>
            <a:off x="1196626" y="4067885"/>
            <a:ext cx="1724931" cy="307777"/>
          </a:xfrm>
          <a:prstGeom prst="rect">
            <a:avLst/>
          </a:prstGeom>
          <a:noFill/>
        </p:spPr>
        <p:txBody>
          <a:bodyPr wrap="square" rtlCol="0">
            <a:spAutoFit/>
          </a:bodyPr>
          <a:lstStyle/>
          <a:p>
            <a:r>
              <a:rPr lang="en-GB" sz="1400" b="1" dirty="0"/>
              <a:t>High  Staff Turnover</a:t>
            </a:r>
          </a:p>
        </p:txBody>
      </p:sp>
      <p:sp>
        <p:nvSpPr>
          <p:cNvPr id="72" name="TextBox 71">
            <a:extLst>
              <a:ext uri="{FF2B5EF4-FFF2-40B4-BE49-F238E27FC236}">
                <a16:creationId xmlns:a16="http://schemas.microsoft.com/office/drawing/2014/main" id="{A30AC95E-6709-92D3-64EE-3DC0A2C54FC1}"/>
              </a:ext>
            </a:extLst>
          </p:cNvPr>
          <p:cNvSpPr txBox="1"/>
          <p:nvPr/>
        </p:nvSpPr>
        <p:spPr>
          <a:xfrm>
            <a:off x="529806" y="1457225"/>
            <a:ext cx="1523486" cy="523220"/>
          </a:xfrm>
          <a:prstGeom prst="rect">
            <a:avLst/>
          </a:prstGeom>
          <a:noFill/>
        </p:spPr>
        <p:txBody>
          <a:bodyPr wrap="square" rtlCol="0">
            <a:spAutoFit/>
          </a:bodyPr>
          <a:lstStyle/>
          <a:p>
            <a:r>
              <a:rPr lang="en-GB" sz="1400" b="1" dirty="0"/>
              <a:t>Lack of Resources for Services Users</a:t>
            </a:r>
            <a:endParaRPr lang="en-GB" sz="1400" dirty="0"/>
          </a:p>
        </p:txBody>
      </p:sp>
      <p:sp>
        <p:nvSpPr>
          <p:cNvPr id="74" name="Oval 73">
            <a:extLst>
              <a:ext uri="{FF2B5EF4-FFF2-40B4-BE49-F238E27FC236}">
                <a16:creationId xmlns:a16="http://schemas.microsoft.com/office/drawing/2014/main" id="{AC4AC13D-865D-211E-ECB2-C7D3E6F7DBE7}"/>
              </a:ext>
            </a:extLst>
          </p:cNvPr>
          <p:cNvSpPr/>
          <p:nvPr/>
        </p:nvSpPr>
        <p:spPr>
          <a:xfrm flipH="1">
            <a:off x="3478288" y="3363416"/>
            <a:ext cx="2471550" cy="7688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7" name="TextBox 76">
            <a:extLst>
              <a:ext uri="{FF2B5EF4-FFF2-40B4-BE49-F238E27FC236}">
                <a16:creationId xmlns:a16="http://schemas.microsoft.com/office/drawing/2014/main" id="{1B52F526-27F3-5CE7-F5A7-2D84A8C8A755}"/>
              </a:ext>
            </a:extLst>
          </p:cNvPr>
          <p:cNvSpPr txBox="1"/>
          <p:nvPr/>
        </p:nvSpPr>
        <p:spPr>
          <a:xfrm>
            <a:off x="3642509" y="3587016"/>
            <a:ext cx="2390525" cy="307777"/>
          </a:xfrm>
          <a:prstGeom prst="rect">
            <a:avLst/>
          </a:prstGeom>
          <a:noFill/>
        </p:spPr>
        <p:txBody>
          <a:bodyPr wrap="square" rtlCol="0">
            <a:spAutoFit/>
          </a:bodyPr>
          <a:lstStyle/>
          <a:p>
            <a:r>
              <a:rPr lang="en-GB" sz="1400" b="1" dirty="0"/>
              <a:t>Issues Accessing Crisis Team</a:t>
            </a:r>
          </a:p>
        </p:txBody>
      </p:sp>
      <p:sp>
        <p:nvSpPr>
          <p:cNvPr id="4" name="Flowchart: Connector 3">
            <a:extLst>
              <a:ext uri="{FF2B5EF4-FFF2-40B4-BE49-F238E27FC236}">
                <a16:creationId xmlns:a16="http://schemas.microsoft.com/office/drawing/2014/main" id="{0A106ACB-CC5D-B93C-CAE0-1F6A9E681092}"/>
              </a:ext>
            </a:extLst>
          </p:cNvPr>
          <p:cNvSpPr/>
          <p:nvPr/>
        </p:nvSpPr>
        <p:spPr>
          <a:xfrm flipH="1">
            <a:off x="5984134" y="1557247"/>
            <a:ext cx="2051163" cy="129767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Lack of Funding for CHTT </a:t>
            </a:r>
            <a:endParaRPr lang="en-GB" dirty="0">
              <a:solidFill>
                <a:srgbClr val="FF0000"/>
              </a:solidFill>
            </a:endParaRPr>
          </a:p>
        </p:txBody>
      </p:sp>
      <p:sp>
        <p:nvSpPr>
          <p:cNvPr id="34" name="TextBox 33">
            <a:extLst>
              <a:ext uri="{FF2B5EF4-FFF2-40B4-BE49-F238E27FC236}">
                <a16:creationId xmlns:a16="http://schemas.microsoft.com/office/drawing/2014/main" id="{4ADCA986-7657-D8B8-1CF4-8DE20B09B2A2}"/>
              </a:ext>
            </a:extLst>
          </p:cNvPr>
          <p:cNvSpPr txBox="1"/>
          <p:nvPr/>
        </p:nvSpPr>
        <p:spPr>
          <a:xfrm>
            <a:off x="12782464" y="6219411"/>
            <a:ext cx="363681" cy="369332"/>
          </a:xfrm>
          <a:prstGeom prst="rect">
            <a:avLst/>
          </a:prstGeom>
          <a:noFill/>
        </p:spPr>
        <p:txBody>
          <a:bodyPr wrap="square" rtlCol="0">
            <a:spAutoFit/>
          </a:bodyPr>
          <a:lstStyle/>
          <a:p>
            <a:r>
              <a:rPr lang="en-GB" dirty="0"/>
              <a:t>4</a:t>
            </a:r>
          </a:p>
        </p:txBody>
      </p:sp>
      <p:cxnSp>
        <p:nvCxnSpPr>
          <p:cNvPr id="7" name="Connector: Elbow 6">
            <a:extLst>
              <a:ext uri="{FF2B5EF4-FFF2-40B4-BE49-F238E27FC236}">
                <a16:creationId xmlns:a16="http://schemas.microsoft.com/office/drawing/2014/main" id="{15F1EC95-B4AA-C2F2-9D97-7372749E6D6A}"/>
              </a:ext>
            </a:extLst>
          </p:cNvPr>
          <p:cNvCxnSpPr>
            <a:cxnSpLocks/>
            <a:stCxn id="49" idx="5"/>
          </p:cNvCxnSpPr>
          <p:nvPr/>
        </p:nvCxnSpPr>
        <p:spPr>
          <a:xfrm rot="16200000" flipH="1">
            <a:off x="10168180" y="1922329"/>
            <a:ext cx="226449" cy="48960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Connector: Elbow 11">
            <a:extLst>
              <a:ext uri="{FF2B5EF4-FFF2-40B4-BE49-F238E27FC236}">
                <a16:creationId xmlns:a16="http://schemas.microsoft.com/office/drawing/2014/main" id="{FBD8E77C-CF07-5937-C509-AF2184095DA0}"/>
              </a:ext>
            </a:extLst>
          </p:cNvPr>
          <p:cNvCxnSpPr>
            <a:cxnSpLocks/>
            <a:stCxn id="42" idx="4"/>
          </p:cNvCxnSpPr>
          <p:nvPr/>
        </p:nvCxnSpPr>
        <p:spPr>
          <a:xfrm rot="16200000" flipH="1">
            <a:off x="9229919" y="3632574"/>
            <a:ext cx="858356" cy="320040"/>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BCFC53BA-A2B1-924A-1750-0BDA26238B8D}"/>
              </a:ext>
            </a:extLst>
          </p:cNvPr>
          <p:cNvCxnSpPr>
            <a:cxnSpLocks/>
          </p:cNvCxnSpPr>
          <p:nvPr/>
        </p:nvCxnSpPr>
        <p:spPr>
          <a:xfrm rot="5400000">
            <a:off x="5230553" y="3174801"/>
            <a:ext cx="629318" cy="117624"/>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06316832-1FA8-2A49-D0C4-E93874707C48}"/>
              </a:ext>
            </a:extLst>
          </p:cNvPr>
          <p:cNvCxnSpPr>
            <a:cxnSpLocks/>
          </p:cNvCxnSpPr>
          <p:nvPr/>
        </p:nvCxnSpPr>
        <p:spPr>
          <a:xfrm rot="16200000" flipH="1">
            <a:off x="1446685" y="2251410"/>
            <a:ext cx="262859" cy="9497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How you're causing low employee morale at your company">
            <a:extLst>
              <a:ext uri="{FF2B5EF4-FFF2-40B4-BE49-F238E27FC236}">
                <a16:creationId xmlns:a16="http://schemas.microsoft.com/office/drawing/2014/main" id="{C171EBAA-8DD2-1E39-70E2-50B61EF3B3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31344" y="4299018"/>
            <a:ext cx="3056908" cy="1634204"/>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Relative volatility in year-to-year NHS staff sickness absence rates.... |  Download Scientific Diagram">
            <a:extLst>
              <a:ext uri="{FF2B5EF4-FFF2-40B4-BE49-F238E27FC236}">
                <a16:creationId xmlns:a16="http://schemas.microsoft.com/office/drawing/2014/main" id="{97F4BB9E-F2BB-9B79-FE10-97152B316103}"/>
              </a:ext>
            </a:extLst>
          </p:cNvPr>
          <p:cNvSpPr>
            <a:spLocks noChangeAspect="1" noChangeArrowheads="1"/>
          </p:cNvSpPr>
          <p:nvPr/>
        </p:nvSpPr>
        <p:spPr bwMode="auto">
          <a:xfrm>
            <a:off x="5943600" y="3295862"/>
            <a:ext cx="304800" cy="27677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AutoShape 6" descr="Relative volatility in year-to-year NHS staff sickness absence rates.... |  Download Scientific Diagram">
            <a:extLst>
              <a:ext uri="{FF2B5EF4-FFF2-40B4-BE49-F238E27FC236}">
                <a16:creationId xmlns:a16="http://schemas.microsoft.com/office/drawing/2014/main" id="{B4A250A1-DECA-5F83-5D66-B36518060525}"/>
              </a:ext>
            </a:extLst>
          </p:cNvPr>
          <p:cNvSpPr>
            <a:spLocks noChangeAspect="1" noChangeArrowheads="1"/>
          </p:cNvSpPr>
          <p:nvPr/>
        </p:nvSpPr>
        <p:spPr bwMode="auto">
          <a:xfrm>
            <a:off x="6096000" y="3448262"/>
            <a:ext cx="304800" cy="27677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9">
            <a:extLst>
              <a:ext uri="{FF2B5EF4-FFF2-40B4-BE49-F238E27FC236}">
                <a16:creationId xmlns:a16="http://schemas.microsoft.com/office/drawing/2014/main" id="{2B49414D-CCD8-A6D1-9B44-4912DFABB9C9}"/>
              </a:ext>
            </a:extLst>
          </p:cNvPr>
          <p:cNvPicPr>
            <a:picLocks noChangeAspect="1"/>
          </p:cNvPicPr>
          <p:nvPr/>
        </p:nvPicPr>
        <p:blipFill>
          <a:blip r:embed="rId5"/>
          <a:stretch>
            <a:fillRect/>
          </a:stretch>
        </p:blipFill>
        <p:spPr>
          <a:xfrm>
            <a:off x="6442969" y="5131733"/>
            <a:ext cx="2368279" cy="1290311"/>
          </a:xfrm>
          <a:prstGeom prst="rect">
            <a:avLst/>
          </a:prstGeom>
        </p:spPr>
      </p:pic>
      <p:cxnSp>
        <p:nvCxnSpPr>
          <p:cNvPr id="18" name="Connector: Elbow 17">
            <a:extLst>
              <a:ext uri="{FF2B5EF4-FFF2-40B4-BE49-F238E27FC236}">
                <a16:creationId xmlns:a16="http://schemas.microsoft.com/office/drawing/2014/main" id="{38A20A8D-3EBF-6A94-5A22-8208A153F897}"/>
              </a:ext>
            </a:extLst>
          </p:cNvPr>
          <p:cNvCxnSpPr>
            <a:cxnSpLocks/>
            <a:endCxn id="10" idx="0"/>
          </p:cNvCxnSpPr>
          <p:nvPr/>
        </p:nvCxnSpPr>
        <p:spPr>
          <a:xfrm rot="16200000" flipH="1">
            <a:off x="7069867" y="4574491"/>
            <a:ext cx="700364" cy="414116"/>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34C182F-9644-0F9F-0219-DDF9124707D2}"/>
              </a:ext>
            </a:extLst>
          </p:cNvPr>
          <p:cNvSpPr txBox="1"/>
          <p:nvPr/>
        </p:nvSpPr>
        <p:spPr>
          <a:xfrm>
            <a:off x="9983308" y="5941195"/>
            <a:ext cx="1791005" cy="253916"/>
          </a:xfrm>
          <a:prstGeom prst="rect">
            <a:avLst/>
          </a:prstGeom>
          <a:noFill/>
        </p:spPr>
        <p:txBody>
          <a:bodyPr wrap="square" rtlCol="0">
            <a:spAutoFit/>
          </a:bodyPr>
          <a:lstStyle/>
          <a:p>
            <a:r>
              <a:rPr lang="en-GB" sz="1000" b="1" dirty="0"/>
              <a:t>(Lighthouse, 2022)</a:t>
            </a:r>
          </a:p>
        </p:txBody>
      </p:sp>
      <p:sp>
        <p:nvSpPr>
          <p:cNvPr id="9" name="TextBox 8">
            <a:extLst>
              <a:ext uri="{FF2B5EF4-FFF2-40B4-BE49-F238E27FC236}">
                <a16:creationId xmlns:a16="http://schemas.microsoft.com/office/drawing/2014/main" id="{02299600-4A90-38AE-9202-9E74228D0BF7}"/>
              </a:ext>
            </a:extLst>
          </p:cNvPr>
          <p:cNvSpPr txBox="1"/>
          <p:nvPr/>
        </p:nvSpPr>
        <p:spPr>
          <a:xfrm>
            <a:off x="7061766" y="6457940"/>
            <a:ext cx="1055906" cy="246221"/>
          </a:xfrm>
          <a:prstGeom prst="rect">
            <a:avLst/>
          </a:prstGeom>
          <a:noFill/>
        </p:spPr>
        <p:txBody>
          <a:bodyPr wrap="square" rtlCol="0">
            <a:spAutoFit/>
          </a:bodyPr>
          <a:lstStyle/>
          <a:p>
            <a:r>
              <a:rPr lang="en-GB" sz="1000" b="1" dirty="0"/>
              <a:t>(Hulot, 2022)</a:t>
            </a:r>
          </a:p>
        </p:txBody>
      </p:sp>
      <p:sp>
        <p:nvSpPr>
          <p:cNvPr id="17" name="TextBox 16">
            <a:extLst>
              <a:ext uri="{FF2B5EF4-FFF2-40B4-BE49-F238E27FC236}">
                <a16:creationId xmlns:a16="http://schemas.microsoft.com/office/drawing/2014/main" id="{8A6D882F-DDD9-EAAB-66AF-EF3E91187E44}"/>
              </a:ext>
            </a:extLst>
          </p:cNvPr>
          <p:cNvSpPr txBox="1"/>
          <p:nvPr/>
        </p:nvSpPr>
        <p:spPr>
          <a:xfrm>
            <a:off x="131777" y="6593782"/>
            <a:ext cx="1159773" cy="246221"/>
          </a:xfrm>
          <a:prstGeom prst="rect">
            <a:avLst/>
          </a:prstGeom>
          <a:noFill/>
        </p:spPr>
        <p:txBody>
          <a:bodyPr wrap="square" rtlCol="0">
            <a:spAutoFit/>
          </a:bodyPr>
          <a:lstStyle/>
          <a:p>
            <a:r>
              <a:rPr lang="en-GB" sz="1000" b="1" dirty="0"/>
              <a:t>(Mind, 2022)</a:t>
            </a:r>
          </a:p>
        </p:txBody>
      </p:sp>
      <p:pic>
        <p:nvPicPr>
          <p:cNvPr id="20" name="Picture 2" descr="NHS workforce: our position | The King's Fund">
            <a:extLst>
              <a:ext uri="{FF2B5EF4-FFF2-40B4-BE49-F238E27FC236}">
                <a16:creationId xmlns:a16="http://schemas.microsoft.com/office/drawing/2014/main" id="{A9D25485-DDE9-23B9-5281-7BBB50B895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97980" y="1400233"/>
            <a:ext cx="1464052" cy="1329434"/>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E951C68B-50A9-C080-0561-BA57B45B86F8}"/>
              </a:ext>
            </a:extLst>
          </p:cNvPr>
          <p:cNvSpPr txBox="1"/>
          <p:nvPr/>
        </p:nvSpPr>
        <p:spPr>
          <a:xfrm>
            <a:off x="10657116" y="2757087"/>
            <a:ext cx="1338943" cy="246221"/>
          </a:xfrm>
          <a:prstGeom prst="rect">
            <a:avLst/>
          </a:prstGeom>
          <a:noFill/>
        </p:spPr>
        <p:txBody>
          <a:bodyPr wrap="square" rtlCol="0">
            <a:spAutoFit/>
          </a:bodyPr>
          <a:lstStyle/>
          <a:p>
            <a:r>
              <a:rPr lang="en-GB" sz="1000" b="1" dirty="0">
                <a:solidFill>
                  <a:srgbClr val="000000"/>
                </a:solidFill>
                <a:latin typeface="Open Sans" panose="020B0606030504020204" pitchFamily="34" charset="0"/>
              </a:rPr>
              <a:t>(Kings Fund, 2022)</a:t>
            </a:r>
            <a:endParaRPr lang="en-GB" sz="1000" b="1" dirty="0"/>
          </a:p>
        </p:txBody>
      </p:sp>
      <p:pic>
        <p:nvPicPr>
          <p:cNvPr id="14" name="Picture 13">
            <a:extLst>
              <a:ext uri="{FF2B5EF4-FFF2-40B4-BE49-F238E27FC236}">
                <a16:creationId xmlns:a16="http://schemas.microsoft.com/office/drawing/2014/main" id="{6BBD5FE5-E917-EE7D-0F94-40365E79331C}"/>
              </a:ext>
            </a:extLst>
          </p:cNvPr>
          <p:cNvPicPr>
            <a:picLocks noChangeAspect="1"/>
          </p:cNvPicPr>
          <p:nvPr/>
        </p:nvPicPr>
        <p:blipFill>
          <a:blip r:embed="rId7"/>
          <a:stretch>
            <a:fillRect/>
          </a:stretch>
        </p:blipFill>
        <p:spPr>
          <a:xfrm>
            <a:off x="3361183" y="4895623"/>
            <a:ext cx="2671851" cy="1597704"/>
          </a:xfrm>
          <a:prstGeom prst="rect">
            <a:avLst/>
          </a:prstGeom>
        </p:spPr>
      </p:pic>
      <p:sp>
        <p:nvSpPr>
          <p:cNvPr id="29" name="TextBox 28">
            <a:extLst>
              <a:ext uri="{FF2B5EF4-FFF2-40B4-BE49-F238E27FC236}">
                <a16:creationId xmlns:a16="http://schemas.microsoft.com/office/drawing/2014/main" id="{04EA351A-FFF9-DDB6-5983-7F0DE26F14BB}"/>
              </a:ext>
            </a:extLst>
          </p:cNvPr>
          <p:cNvSpPr txBox="1"/>
          <p:nvPr/>
        </p:nvSpPr>
        <p:spPr>
          <a:xfrm>
            <a:off x="3646140" y="6493329"/>
            <a:ext cx="1546346" cy="246221"/>
          </a:xfrm>
          <a:prstGeom prst="rect">
            <a:avLst/>
          </a:prstGeom>
          <a:noFill/>
        </p:spPr>
        <p:txBody>
          <a:bodyPr wrap="square" rtlCol="0">
            <a:spAutoFit/>
          </a:bodyPr>
          <a:lstStyle/>
          <a:p>
            <a:r>
              <a:rPr lang="en-GB" sz="1000" b="1" dirty="0"/>
              <a:t>(Google Images, 2022)</a:t>
            </a:r>
          </a:p>
        </p:txBody>
      </p:sp>
      <p:pic>
        <p:nvPicPr>
          <p:cNvPr id="11" name="Picture 10">
            <a:extLst>
              <a:ext uri="{FF2B5EF4-FFF2-40B4-BE49-F238E27FC236}">
                <a16:creationId xmlns:a16="http://schemas.microsoft.com/office/drawing/2014/main" id="{B7494CB4-5F2D-EACE-2AD7-FE12540AA89A}"/>
              </a:ext>
            </a:extLst>
          </p:cNvPr>
          <p:cNvPicPr>
            <a:picLocks noChangeAspect="1"/>
          </p:cNvPicPr>
          <p:nvPr/>
        </p:nvPicPr>
        <p:blipFill>
          <a:blip r:embed="rId8"/>
          <a:stretch>
            <a:fillRect/>
          </a:stretch>
        </p:blipFill>
        <p:spPr>
          <a:xfrm>
            <a:off x="120891" y="2266051"/>
            <a:ext cx="2495959" cy="1083131"/>
          </a:xfrm>
          <a:prstGeom prst="rect">
            <a:avLst/>
          </a:prstGeom>
        </p:spPr>
      </p:pic>
      <p:sp>
        <p:nvSpPr>
          <p:cNvPr id="47" name="TextBox 46">
            <a:extLst>
              <a:ext uri="{FF2B5EF4-FFF2-40B4-BE49-F238E27FC236}">
                <a16:creationId xmlns:a16="http://schemas.microsoft.com/office/drawing/2014/main" id="{3E4E5E23-E7A5-B9C4-5602-F94D15E54279}"/>
              </a:ext>
            </a:extLst>
          </p:cNvPr>
          <p:cNvSpPr txBox="1"/>
          <p:nvPr/>
        </p:nvSpPr>
        <p:spPr>
          <a:xfrm>
            <a:off x="1" y="3331028"/>
            <a:ext cx="2786743" cy="400110"/>
          </a:xfrm>
          <a:prstGeom prst="rect">
            <a:avLst/>
          </a:prstGeom>
          <a:noFill/>
        </p:spPr>
        <p:txBody>
          <a:bodyPr wrap="square">
            <a:spAutoFit/>
          </a:bodyPr>
          <a:lstStyle/>
          <a:p>
            <a:r>
              <a:rPr lang="en-GB" sz="1000" b="1" dirty="0">
                <a:solidFill>
                  <a:srgbClr val="000000"/>
                </a:solidFill>
                <a:latin typeface="Open Sans" panose="020B0606030504020204" pitchFamily="34" charset="0"/>
              </a:rPr>
              <a:t> (Camden and Islington NHS Foundation Trust, 2022)</a:t>
            </a:r>
            <a:endParaRPr lang="en-GB" sz="1000" b="1" dirty="0"/>
          </a:p>
        </p:txBody>
      </p:sp>
      <p:cxnSp>
        <p:nvCxnSpPr>
          <p:cNvPr id="39" name="Connector: Elbow 38">
            <a:extLst>
              <a:ext uri="{FF2B5EF4-FFF2-40B4-BE49-F238E27FC236}">
                <a16:creationId xmlns:a16="http://schemas.microsoft.com/office/drawing/2014/main" id="{7CAA741E-5D25-2F73-BCA2-A3A7FE5BBC50}"/>
              </a:ext>
            </a:extLst>
          </p:cNvPr>
          <p:cNvCxnSpPr>
            <a:cxnSpLocks/>
          </p:cNvCxnSpPr>
          <p:nvPr/>
        </p:nvCxnSpPr>
        <p:spPr>
          <a:xfrm rot="10800000">
            <a:off x="5604026" y="1840694"/>
            <a:ext cx="380106" cy="21321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pic>
        <p:nvPicPr>
          <p:cNvPr id="59" name="Picture 58">
            <a:extLst>
              <a:ext uri="{FF2B5EF4-FFF2-40B4-BE49-F238E27FC236}">
                <a16:creationId xmlns:a16="http://schemas.microsoft.com/office/drawing/2014/main" id="{DE9BF85E-39D0-E720-2DC2-B5261849661D}"/>
              </a:ext>
            </a:extLst>
          </p:cNvPr>
          <p:cNvPicPr>
            <a:picLocks noChangeAspect="1"/>
          </p:cNvPicPr>
          <p:nvPr/>
        </p:nvPicPr>
        <p:blipFill>
          <a:blip r:embed="rId9"/>
          <a:stretch>
            <a:fillRect/>
          </a:stretch>
        </p:blipFill>
        <p:spPr>
          <a:xfrm>
            <a:off x="2902303" y="1392036"/>
            <a:ext cx="2701723" cy="1462883"/>
          </a:xfrm>
          <a:prstGeom prst="rect">
            <a:avLst/>
          </a:prstGeom>
        </p:spPr>
      </p:pic>
      <p:sp>
        <p:nvSpPr>
          <p:cNvPr id="15" name="TextBox 14">
            <a:extLst>
              <a:ext uri="{FF2B5EF4-FFF2-40B4-BE49-F238E27FC236}">
                <a16:creationId xmlns:a16="http://schemas.microsoft.com/office/drawing/2014/main" id="{AC4A0A54-0A0B-40AB-0221-147EC89F9C55}"/>
              </a:ext>
            </a:extLst>
          </p:cNvPr>
          <p:cNvSpPr txBox="1"/>
          <p:nvPr/>
        </p:nvSpPr>
        <p:spPr>
          <a:xfrm>
            <a:off x="3683003" y="2872930"/>
            <a:ext cx="1399822" cy="253916"/>
          </a:xfrm>
          <a:prstGeom prst="rect">
            <a:avLst/>
          </a:prstGeom>
          <a:noFill/>
        </p:spPr>
        <p:txBody>
          <a:bodyPr wrap="square" rtlCol="0">
            <a:spAutoFit/>
          </a:bodyPr>
          <a:lstStyle/>
          <a:p>
            <a:r>
              <a:rPr lang="en-GB" sz="1000" b="1" dirty="0">
                <a:solidFill>
                  <a:srgbClr val="000000"/>
                </a:solidFill>
                <a:latin typeface="Open Sans" panose="020B0606030504020204" pitchFamily="34" charset="0"/>
              </a:rPr>
              <a:t> (NHS, 2022)</a:t>
            </a:r>
            <a:endParaRPr lang="en-GB" sz="1000" b="1" dirty="0"/>
          </a:p>
        </p:txBody>
      </p:sp>
      <p:cxnSp>
        <p:nvCxnSpPr>
          <p:cNvPr id="25" name="Connector: Elbow 24">
            <a:extLst>
              <a:ext uri="{FF2B5EF4-FFF2-40B4-BE49-F238E27FC236}">
                <a16:creationId xmlns:a16="http://schemas.microsoft.com/office/drawing/2014/main" id="{A67516B1-CDC0-91BD-984C-31DAC0666AEC}"/>
              </a:ext>
            </a:extLst>
          </p:cNvPr>
          <p:cNvCxnSpPr>
            <a:cxnSpLocks/>
            <a:endCxn id="49" idx="2"/>
          </p:cNvCxnSpPr>
          <p:nvPr/>
        </p:nvCxnSpPr>
        <p:spPr>
          <a:xfrm flipV="1">
            <a:off x="7886700" y="1779751"/>
            <a:ext cx="342898" cy="60940"/>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25C581D3-BD81-A9D9-56DF-CA5FEF537E9C}"/>
              </a:ext>
            </a:extLst>
          </p:cNvPr>
          <p:cNvCxnSpPr>
            <a:cxnSpLocks/>
          </p:cNvCxnSpPr>
          <p:nvPr/>
        </p:nvCxnSpPr>
        <p:spPr>
          <a:xfrm>
            <a:off x="7989309" y="2472953"/>
            <a:ext cx="534669" cy="399979"/>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Connector: Elbow 50">
            <a:extLst>
              <a:ext uri="{FF2B5EF4-FFF2-40B4-BE49-F238E27FC236}">
                <a16:creationId xmlns:a16="http://schemas.microsoft.com/office/drawing/2014/main" id="{0E409EA4-A0D2-DEC7-2DCF-C07910D9C834}"/>
              </a:ext>
            </a:extLst>
          </p:cNvPr>
          <p:cNvCxnSpPr>
            <a:cxnSpLocks/>
          </p:cNvCxnSpPr>
          <p:nvPr/>
        </p:nvCxnSpPr>
        <p:spPr>
          <a:xfrm rot="16200000" flipH="1">
            <a:off x="7293897" y="2942208"/>
            <a:ext cx="897753" cy="49307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Connector: Elbow 63">
            <a:extLst>
              <a:ext uri="{FF2B5EF4-FFF2-40B4-BE49-F238E27FC236}">
                <a16:creationId xmlns:a16="http://schemas.microsoft.com/office/drawing/2014/main" id="{B706E037-DEE2-BB08-9C31-15783D010CB6}"/>
              </a:ext>
            </a:extLst>
          </p:cNvPr>
          <p:cNvCxnSpPr>
            <a:cxnSpLocks/>
          </p:cNvCxnSpPr>
          <p:nvPr/>
        </p:nvCxnSpPr>
        <p:spPr>
          <a:xfrm rot="5400000">
            <a:off x="5782664" y="2907042"/>
            <a:ext cx="944543" cy="610188"/>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01719A0E-7773-2EBE-739D-EB46A9023E9D}"/>
              </a:ext>
            </a:extLst>
          </p:cNvPr>
          <p:cNvCxnSpPr>
            <a:cxnSpLocks/>
          </p:cNvCxnSpPr>
          <p:nvPr/>
        </p:nvCxnSpPr>
        <p:spPr>
          <a:xfrm flipV="1">
            <a:off x="2273350" y="1478560"/>
            <a:ext cx="590383" cy="30445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0" name="Connector: Elbow 79">
            <a:extLst>
              <a:ext uri="{FF2B5EF4-FFF2-40B4-BE49-F238E27FC236}">
                <a16:creationId xmlns:a16="http://schemas.microsoft.com/office/drawing/2014/main" id="{12059382-345D-1242-2C0A-F7E2E78A78CF}"/>
              </a:ext>
            </a:extLst>
          </p:cNvPr>
          <p:cNvCxnSpPr>
            <a:cxnSpLocks/>
          </p:cNvCxnSpPr>
          <p:nvPr/>
        </p:nvCxnSpPr>
        <p:spPr>
          <a:xfrm>
            <a:off x="2663926" y="3118408"/>
            <a:ext cx="814362" cy="429864"/>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9" name="Connector: Elbow 1048">
            <a:extLst>
              <a:ext uri="{FF2B5EF4-FFF2-40B4-BE49-F238E27FC236}">
                <a16:creationId xmlns:a16="http://schemas.microsoft.com/office/drawing/2014/main" id="{FB00F834-1C37-39C4-EEDF-8179DBA73383}"/>
              </a:ext>
            </a:extLst>
          </p:cNvPr>
          <p:cNvCxnSpPr>
            <a:cxnSpLocks/>
            <a:endCxn id="57" idx="6"/>
          </p:cNvCxnSpPr>
          <p:nvPr/>
        </p:nvCxnSpPr>
        <p:spPr>
          <a:xfrm rot="10800000" flipV="1">
            <a:off x="3064985" y="3935164"/>
            <a:ext cx="479726" cy="325884"/>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59" name="Connector: Elbow 1058">
            <a:extLst>
              <a:ext uri="{FF2B5EF4-FFF2-40B4-BE49-F238E27FC236}">
                <a16:creationId xmlns:a16="http://schemas.microsoft.com/office/drawing/2014/main" id="{86088688-A6ED-B579-B6B4-65A42D3ADCD5}"/>
              </a:ext>
            </a:extLst>
          </p:cNvPr>
          <p:cNvCxnSpPr>
            <a:cxnSpLocks/>
          </p:cNvCxnSpPr>
          <p:nvPr/>
        </p:nvCxnSpPr>
        <p:spPr>
          <a:xfrm rot="16200000" flipH="1">
            <a:off x="4992750" y="4298561"/>
            <a:ext cx="777553" cy="444998"/>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142" name="TextBox 141">
            <a:extLst>
              <a:ext uri="{FF2B5EF4-FFF2-40B4-BE49-F238E27FC236}">
                <a16:creationId xmlns:a16="http://schemas.microsoft.com/office/drawing/2014/main" id="{4E060AAF-9042-D352-70D8-6474AD3050DA}"/>
              </a:ext>
            </a:extLst>
          </p:cNvPr>
          <p:cNvSpPr txBox="1"/>
          <p:nvPr/>
        </p:nvSpPr>
        <p:spPr>
          <a:xfrm>
            <a:off x="1060243" y="6168126"/>
            <a:ext cx="1803489" cy="253916"/>
          </a:xfrm>
          <a:prstGeom prst="rect">
            <a:avLst/>
          </a:prstGeom>
          <a:noFill/>
        </p:spPr>
        <p:txBody>
          <a:bodyPr wrap="square">
            <a:spAutoFit/>
          </a:bodyPr>
          <a:lstStyle/>
          <a:p>
            <a:r>
              <a:rPr lang="en-GB" sz="1050" b="1" dirty="0"/>
              <a:t>(Blogs media, 2022)</a:t>
            </a:r>
          </a:p>
        </p:txBody>
      </p:sp>
      <p:pic>
        <p:nvPicPr>
          <p:cNvPr id="1070" name="Picture 1069">
            <a:extLst>
              <a:ext uri="{FF2B5EF4-FFF2-40B4-BE49-F238E27FC236}">
                <a16:creationId xmlns:a16="http://schemas.microsoft.com/office/drawing/2014/main" id="{DDD8D040-894D-E10C-A463-BDD9B2398A43}"/>
              </a:ext>
            </a:extLst>
          </p:cNvPr>
          <p:cNvPicPr>
            <a:picLocks noChangeAspect="1"/>
          </p:cNvPicPr>
          <p:nvPr/>
        </p:nvPicPr>
        <p:blipFill>
          <a:blip r:embed="rId10"/>
          <a:stretch>
            <a:fillRect/>
          </a:stretch>
        </p:blipFill>
        <p:spPr>
          <a:xfrm>
            <a:off x="326637" y="4826697"/>
            <a:ext cx="2733733" cy="1331161"/>
          </a:xfrm>
          <a:prstGeom prst="rect">
            <a:avLst/>
          </a:prstGeom>
        </p:spPr>
      </p:pic>
      <p:cxnSp>
        <p:nvCxnSpPr>
          <p:cNvPr id="131" name="Connector: Elbow 130">
            <a:extLst>
              <a:ext uri="{FF2B5EF4-FFF2-40B4-BE49-F238E27FC236}">
                <a16:creationId xmlns:a16="http://schemas.microsoft.com/office/drawing/2014/main" id="{E5F7A4A8-6038-F7A7-A263-37A5338A7B3E}"/>
              </a:ext>
            </a:extLst>
          </p:cNvPr>
          <p:cNvCxnSpPr>
            <a:cxnSpLocks/>
          </p:cNvCxnSpPr>
          <p:nvPr/>
        </p:nvCxnSpPr>
        <p:spPr>
          <a:xfrm rot="16200000" flipH="1">
            <a:off x="1181653" y="4631258"/>
            <a:ext cx="168763" cy="13881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214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AA2436-6D98-C9B6-665A-F7FF9F527B68}"/>
              </a:ext>
            </a:extLst>
          </p:cNvPr>
          <p:cNvSpPr txBox="1"/>
          <p:nvPr/>
        </p:nvSpPr>
        <p:spPr>
          <a:xfrm>
            <a:off x="259644" y="124180"/>
            <a:ext cx="11723798" cy="6894195"/>
          </a:xfrm>
          <a:prstGeom prst="rect">
            <a:avLst/>
          </a:prstGeom>
          <a:noFill/>
        </p:spPr>
        <p:txBody>
          <a:bodyPr wrap="square" rtlCol="0">
            <a:spAutoFit/>
          </a:bodyPr>
          <a:lstStyle/>
          <a:p>
            <a:pPr algn="ctr"/>
            <a:r>
              <a:rPr lang="en-GB" sz="2000" b="1" u="sng" dirty="0"/>
              <a:t>Lack of funding within the CHTT</a:t>
            </a:r>
          </a:p>
          <a:p>
            <a:endParaRPr lang="en-GB" sz="1400" b="1" u="sng" dirty="0"/>
          </a:p>
          <a:p>
            <a:pPr>
              <a:lnSpc>
                <a:spcPct val="150000"/>
              </a:lnSpc>
            </a:pPr>
            <a:r>
              <a:rPr lang="en-GB" sz="1400" dirty="0">
                <a:latin typeface="Arial" panose="020B0604020202020204" pitchFamily="34" charset="0"/>
                <a:cs typeface="Arial" panose="020B0604020202020204" pitchFamily="34" charset="0"/>
              </a:rPr>
              <a:t> The CHTT (crisis team) is an NHS funded 24-hour acute mental health service, where service users of all ages can be supported at home where appropriate (NHS, 2020). According to Mind (2022) mental health provision is in crisis. It is ‘under resourced, understaffed and over stretched.’ Only 11% of NHS budget is spent on mental health care, with an estimated increase in spending from £14.3 billion - £17.15 billion required to meet increased demand. The mental health sector requires an additional £850 million annually to treat current levels and tackle the backlog, plus an additional £2 million to treat most acute cases and improve care services (The Guardian, 2021).</a:t>
            </a:r>
          </a:p>
          <a:p>
            <a:pPr>
              <a:lnSpc>
                <a:spcPct val="150000"/>
              </a:lnSpc>
            </a:pPr>
            <a:r>
              <a:rPr lang="en-GB" sz="1400" dirty="0">
                <a:latin typeface="Arial" panose="020B0604020202020204" pitchFamily="34" charset="0"/>
                <a:cs typeface="Arial" panose="020B0604020202020204" pitchFamily="34" charset="0"/>
              </a:rPr>
              <a:t>  The CHTT is at breaking point due to lack of funding. Therefore, the  gap identified within mental health care is a lack of funding for this provision and a continuous staffing level issue as the demand for services increases. This is causing mental health care staff to reach breaking point (BMJ, 2022). University College London, cited in Mind (2022) found that 41% of mental health trusts have staffing levels below recognised benchmarks. Service users are not getting the support they require with 18% of service users who accessed the CHTT not being assessed. Only 14% felt that they had been supported when they were in crisis, and only 33% of service users being assessed within 4 hours recommend by the National institute for health and clinical excellence (NICE, 2018). Only 56% of crisis team except self referral were from known services users, 21% from service users not known to them. Most service users need to be referred by GP, via triage team, or 24hour helpline, despite NICE guidelines stating that CHTT should provide self referral as an alterative to using emergency services.</a:t>
            </a:r>
          </a:p>
          <a:p>
            <a:pPr>
              <a:lnSpc>
                <a:spcPct val="150000"/>
              </a:lnSpc>
            </a:pPr>
            <a:r>
              <a:rPr lang="en-GB" sz="1400" dirty="0">
                <a:latin typeface="Arial" panose="020B0604020202020204" pitchFamily="34" charset="0"/>
                <a:cs typeface="Arial" panose="020B0604020202020204" pitchFamily="34" charset="0"/>
              </a:rPr>
              <a:t>  In summary, mental health services are unable to support thousands of people when they are in crisis. These issues are due to lack of funding, staff recruitment issues, low staff moral, staff sickness, high staff turnover, issues accessing the crisis team (see mind map).  These services are not available all the time and the CHTT cannot be contacted directly. Also, people are not being assessed quickly enough, and when they are, there are a lack of resources to support them (Mind, 2022). </a:t>
            </a:r>
          </a:p>
          <a:p>
            <a:pPr algn="just">
              <a:lnSpc>
                <a:spcPct val="150000"/>
              </a:lnSpc>
            </a:pPr>
            <a:endParaRPr lang="en-GB" sz="1400" dirty="0">
              <a:latin typeface="Arial" panose="020B0604020202020204" pitchFamily="34" charset="0"/>
              <a:cs typeface="Arial" panose="020B0604020202020204" pitchFamily="34" charset="0"/>
            </a:endParaRPr>
          </a:p>
          <a:p>
            <a:endParaRPr lang="en-GB" sz="1400" dirty="0"/>
          </a:p>
          <a:p>
            <a:pPr algn="ctr"/>
            <a:endParaRPr lang="en-GB" b="1" dirty="0"/>
          </a:p>
        </p:txBody>
      </p:sp>
      <p:sp>
        <p:nvSpPr>
          <p:cNvPr id="7" name="TextBox 6">
            <a:extLst>
              <a:ext uri="{FF2B5EF4-FFF2-40B4-BE49-F238E27FC236}">
                <a16:creationId xmlns:a16="http://schemas.microsoft.com/office/drawing/2014/main" id="{521C1E08-B03A-5B77-CAFC-41410BE4211B}"/>
              </a:ext>
            </a:extLst>
          </p:cNvPr>
          <p:cNvSpPr txBox="1"/>
          <p:nvPr/>
        </p:nvSpPr>
        <p:spPr>
          <a:xfrm>
            <a:off x="12745066" y="6292647"/>
            <a:ext cx="381377" cy="383459"/>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366751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71E9E4-6E1E-67CE-0ADB-81A5DED6B628}"/>
              </a:ext>
            </a:extLst>
          </p:cNvPr>
          <p:cNvPicPr>
            <a:picLocks noChangeAspect="1"/>
          </p:cNvPicPr>
          <p:nvPr/>
        </p:nvPicPr>
        <p:blipFill>
          <a:blip r:embed="rId3"/>
          <a:stretch>
            <a:fillRect/>
          </a:stretch>
        </p:blipFill>
        <p:spPr>
          <a:xfrm>
            <a:off x="4724169" y="150165"/>
            <a:ext cx="5246061" cy="3408094"/>
          </a:xfrm>
          <a:prstGeom prst="rect">
            <a:avLst/>
          </a:prstGeom>
        </p:spPr>
      </p:pic>
      <p:pic>
        <p:nvPicPr>
          <p:cNvPr id="3" name="Picture 2">
            <a:extLst>
              <a:ext uri="{FF2B5EF4-FFF2-40B4-BE49-F238E27FC236}">
                <a16:creationId xmlns:a16="http://schemas.microsoft.com/office/drawing/2014/main" id="{A0902EA4-14D9-34C1-C6B5-901B8B0D4B04}"/>
              </a:ext>
            </a:extLst>
          </p:cNvPr>
          <p:cNvPicPr>
            <a:picLocks noChangeAspect="1"/>
          </p:cNvPicPr>
          <p:nvPr/>
        </p:nvPicPr>
        <p:blipFill>
          <a:blip r:embed="rId4"/>
          <a:stretch>
            <a:fillRect/>
          </a:stretch>
        </p:blipFill>
        <p:spPr>
          <a:xfrm>
            <a:off x="9915637" y="150165"/>
            <a:ext cx="6083418" cy="5334506"/>
          </a:xfrm>
          <a:prstGeom prst="rect">
            <a:avLst/>
          </a:prstGeom>
        </p:spPr>
      </p:pic>
      <p:pic>
        <p:nvPicPr>
          <p:cNvPr id="6" name="Picture 5">
            <a:extLst>
              <a:ext uri="{FF2B5EF4-FFF2-40B4-BE49-F238E27FC236}">
                <a16:creationId xmlns:a16="http://schemas.microsoft.com/office/drawing/2014/main" id="{6FEF6676-8711-E759-A46C-8C26921BA047}"/>
              </a:ext>
            </a:extLst>
          </p:cNvPr>
          <p:cNvPicPr>
            <a:picLocks noChangeAspect="1"/>
          </p:cNvPicPr>
          <p:nvPr/>
        </p:nvPicPr>
        <p:blipFill>
          <a:blip r:embed="rId5"/>
          <a:stretch>
            <a:fillRect/>
          </a:stretch>
        </p:blipFill>
        <p:spPr>
          <a:xfrm>
            <a:off x="4166329" y="3464562"/>
            <a:ext cx="5146197" cy="949499"/>
          </a:xfrm>
          <a:prstGeom prst="rect">
            <a:avLst/>
          </a:prstGeom>
        </p:spPr>
      </p:pic>
      <p:pic>
        <p:nvPicPr>
          <p:cNvPr id="9" name="Picture 8">
            <a:extLst>
              <a:ext uri="{FF2B5EF4-FFF2-40B4-BE49-F238E27FC236}">
                <a16:creationId xmlns:a16="http://schemas.microsoft.com/office/drawing/2014/main" id="{CB984536-D33C-0AA9-1B74-7488E5119F36}"/>
              </a:ext>
            </a:extLst>
          </p:cNvPr>
          <p:cNvPicPr>
            <a:picLocks noChangeAspect="1"/>
          </p:cNvPicPr>
          <p:nvPr/>
        </p:nvPicPr>
        <p:blipFill>
          <a:blip r:embed="rId6"/>
          <a:stretch>
            <a:fillRect/>
          </a:stretch>
        </p:blipFill>
        <p:spPr>
          <a:xfrm>
            <a:off x="9915639" y="5261161"/>
            <a:ext cx="6028827" cy="1479661"/>
          </a:xfrm>
          <a:prstGeom prst="rect">
            <a:avLst/>
          </a:prstGeom>
        </p:spPr>
      </p:pic>
      <p:pic>
        <p:nvPicPr>
          <p:cNvPr id="10" name="Picture 9">
            <a:extLst>
              <a:ext uri="{FF2B5EF4-FFF2-40B4-BE49-F238E27FC236}">
                <a16:creationId xmlns:a16="http://schemas.microsoft.com/office/drawing/2014/main" id="{2B2483A1-AFD7-CD1E-4D27-CF10AACDF3DD}"/>
              </a:ext>
            </a:extLst>
          </p:cNvPr>
          <p:cNvPicPr>
            <a:picLocks noChangeAspect="1"/>
          </p:cNvPicPr>
          <p:nvPr/>
        </p:nvPicPr>
        <p:blipFill>
          <a:blip r:embed="rId7"/>
          <a:stretch>
            <a:fillRect/>
          </a:stretch>
        </p:blipFill>
        <p:spPr>
          <a:xfrm>
            <a:off x="4867422" y="4536172"/>
            <a:ext cx="3927230" cy="1896998"/>
          </a:xfrm>
          <a:prstGeom prst="rect">
            <a:avLst/>
          </a:prstGeom>
        </p:spPr>
      </p:pic>
      <p:pic>
        <p:nvPicPr>
          <p:cNvPr id="13" name="Picture 12">
            <a:extLst>
              <a:ext uri="{FF2B5EF4-FFF2-40B4-BE49-F238E27FC236}">
                <a16:creationId xmlns:a16="http://schemas.microsoft.com/office/drawing/2014/main" id="{441B51E2-1C8E-901D-6268-C894494488D9}"/>
              </a:ext>
            </a:extLst>
          </p:cNvPr>
          <p:cNvPicPr>
            <a:picLocks noChangeAspect="1"/>
          </p:cNvPicPr>
          <p:nvPr/>
        </p:nvPicPr>
        <p:blipFill>
          <a:blip r:embed="rId8"/>
          <a:stretch>
            <a:fillRect/>
          </a:stretch>
        </p:blipFill>
        <p:spPr>
          <a:xfrm>
            <a:off x="531001" y="4611786"/>
            <a:ext cx="2123440" cy="1187840"/>
          </a:xfrm>
          <a:prstGeom prst="rect">
            <a:avLst/>
          </a:prstGeom>
        </p:spPr>
      </p:pic>
      <p:sp>
        <p:nvSpPr>
          <p:cNvPr id="4" name="TextBox 3">
            <a:extLst>
              <a:ext uri="{FF2B5EF4-FFF2-40B4-BE49-F238E27FC236}">
                <a16:creationId xmlns:a16="http://schemas.microsoft.com/office/drawing/2014/main" id="{732661CB-06B1-7953-0113-52C165BBE1B4}"/>
              </a:ext>
            </a:extLst>
          </p:cNvPr>
          <p:cNvSpPr txBox="1"/>
          <p:nvPr/>
        </p:nvSpPr>
        <p:spPr>
          <a:xfrm flipH="1">
            <a:off x="12992096" y="6542298"/>
            <a:ext cx="309881" cy="369332"/>
          </a:xfrm>
          <a:prstGeom prst="rect">
            <a:avLst/>
          </a:prstGeom>
          <a:noFill/>
        </p:spPr>
        <p:txBody>
          <a:bodyPr wrap="square" rtlCol="0">
            <a:spAutoFit/>
          </a:bodyPr>
          <a:lstStyle/>
          <a:p>
            <a:r>
              <a:rPr lang="en-GB" dirty="0"/>
              <a:t>6</a:t>
            </a:r>
          </a:p>
        </p:txBody>
      </p:sp>
      <p:pic>
        <p:nvPicPr>
          <p:cNvPr id="5" name="Picture 4">
            <a:extLst>
              <a:ext uri="{FF2B5EF4-FFF2-40B4-BE49-F238E27FC236}">
                <a16:creationId xmlns:a16="http://schemas.microsoft.com/office/drawing/2014/main" id="{A364E849-3520-3B77-9F18-11C69389637F}"/>
              </a:ext>
            </a:extLst>
          </p:cNvPr>
          <p:cNvPicPr>
            <a:picLocks noChangeAspect="1"/>
          </p:cNvPicPr>
          <p:nvPr/>
        </p:nvPicPr>
        <p:blipFill>
          <a:blip r:embed="rId9"/>
          <a:stretch>
            <a:fillRect/>
          </a:stretch>
        </p:blipFill>
        <p:spPr>
          <a:xfrm>
            <a:off x="137161" y="6000990"/>
            <a:ext cx="1023287" cy="530036"/>
          </a:xfrm>
          <a:prstGeom prst="rect">
            <a:avLst/>
          </a:prstGeom>
        </p:spPr>
      </p:pic>
      <p:sp>
        <p:nvSpPr>
          <p:cNvPr id="15" name="TextBox 14">
            <a:extLst>
              <a:ext uri="{FF2B5EF4-FFF2-40B4-BE49-F238E27FC236}">
                <a16:creationId xmlns:a16="http://schemas.microsoft.com/office/drawing/2014/main" id="{DA9ED9F4-4E3C-2B51-2715-309ECFEEC191}"/>
              </a:ext>
            </a:extLst>
          </p:cNvPr>
          <p:cNvSpPr txBox="1"/>
          <p:nvPr/>
        </p:nvSpPr>
        <p:spPr>
          <a:xfrm>
            <a:off x="0" y="6531026"/>
            <a:ext cx="1577340" cy="261610"/>
          </a:xfrm>
          <a:prstGeom prst="rect">
            <a:avLst/>
          </a:prstGeom>
          <a:noFill/>
        </p:spPr>
        <p:txBody>
          <a:bodyPr wrap="square">
            <a:spAutoFit/>
          </a:bodyPr>
          <a:lstStyle/>
          <a:p>
            <a:r>
              <a:rPr lang="en-GB" sz="1100" b="1" dirty="0">
                <a:solidFill>
                  <a:srgbClr val="000000"/>
                </a:solidFill>
                <a:latin typeface="Open Sans" panose="020B0606030504020204" pitchFamily="34" charset="0"/>
              </a:rPr>
              <a:t>(Stockphoto, 2022)</a:t>
            </a:r>
            <a:endParaRPr lang="en-GB" sz="1100" b="1" dirty="0"/>
          </a:p>
        </p:txBody>
      </p:sp>
      <p:sp>
        <p:nvSpPr>
          <p:cNvPr id="8" name="TextBox 7">
            <a:extLst>
              <a:ext uri="{FF2B5EF4-FFF2-40B4-BE49-F238E27FC236}">
                <a16:creationId xmlns:a16="http://schemas.microsoft.com/office/drawing/2014/main" id="{B9A18B56-B4F2-978C-D479-3D472C924F64}"/>
              </a:ext>
            </a:extLst>
          </p:cNvPr>
          <p:cNvSpPr txBox="1"/>
          <p:nvPr/>
        </p:nvSpPr>
        <p:spPr>
          <a:xfrm>
            <a:off x="6167438" y="6419189"/>
            <a:ext cx="1365954" cy="307777"/>
          </a:xfrm>
          <a:prstGeom prst="rect">
            <a:avLst/>
          </a:prstGeom>
          <a:noFill/>
        </p:spPr>
        <p:txBody>
          <a:bodyPr wrap="square" rtlCol="0">
            <a:spAutoFit/>
          </a:bodyPr>
          <a:lstStyle/>
          <a:p>
            <a:r>
              <a:rPr lang="en-GB" sz="1400" b="1" dirty="0"/>
              <a:t>(Beal, 2022)</a:t>
            </a:r>
          </a:p>
        </p:txBody>
      </p:sp>
      <p:sp>
        <p:nvSpPr>
          <p:cNvPr id="14" name="Oval 13">
            <a:extLst>
              <a:ext uri="{FF2B5EF4-FFF2-40B4-BE49-F238E27FC236}">
                <a16:creationId xmlns:a16="http://schemas.microsoft.com/office/drawing/2014/main" id="{FCDD2679-B20B-6316-32CD-A2B8A06C33AD}"/>
              </a:ext>
            </a:extLst>
          </p:cNvPr>
          <p:cNvSpPr/>
          <p:nvPr/>
        </p:nvSpPr>
        <p:spPr>
          <a:xfrm>
            <a:off x="2103847" y="4286671"/>
            <a:ext cx="2062480" cy="11878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30000"/>
              </a:lnSpc>
              <a:spcAft>
                <a:spcPts val="800"/>
              </a:spcAft>
            </a:pPr>
            <a:r>
              <a:rPr lang="en-US" b="1" dirty="0">
                <a:solidFill>
                  <a:srgbClr val="002B38"/>
                </a:solidFill>
                <a:ea typeface="SimSun" panose="02010600030101010101" pitchFamily="2" charset="-122"/>
                <a:cs typeface="Times New Roman" panose="02020603050405020304" pitchFamily="18" charset="0"/>
              </a:rPr>
              <a:t>Leadership</a:t>
            </a:r>
            <a:endParaRPr lang="en-GB" dirty="0">
              <a:solidFill>
                <a:srgbClr val="002B38"/>
              </a:solidFill>
              <a:ea typeface="SimSun" panose="02010600030101010101" pitchFamily="2" charset="-122"/>
              <a:cs typeface="Times New Roman" panose="02020603050405020304" pitchFamily="18" charset="0"/>
            </a:endParaRPr>
          </a:p>
          <a:p>
            <a:pPr algn="ctr">
              <a:lnSpc>
                <a:spcPct val="130000"/>
              </a:lnSpc>
              <a:spcAft>
                <a:spcPts val="800"/>
              </a:spcAft>
            </a:pPr>
            <a:r>
              <a:rPr lang="en-US" sz="1100" b="1" dirty="0">
                <a:solidFill>
                  <a:srgbClr val="002B38"/>
                </a:solidFill>
                <a:ea typeface="SimSun" panose="02010600030101010101" pitchFamily="2" charset="-122"/>
                <a:cs typeface="Times New Roman" panose="02020603050405020304" pitchFamily="18" charset="0"/>
              </a:rPr>
              <a:t> </a:t>
            </a:r>
            <a:endParaRPr lang="en-GB" sz="1200" dirty="0">
              <a:solidFill>
                <a:srgbClr val="002B38"/>
              </a:solidFill>
              <a:ea typeface="SimSun" panose="02010600030101010101" pitchFamily="2" charset="-122"/>
              <a:cs typeface="Times New Roman" panose="02020603050405020304" pitchFamily="18" charset="0"/>
            </a:endParaRPr>
          </a:p>
        </p:txBody>
      </p:sp>
      <p:sp>
        <p:nvSpPr>
          <p:cNvPr id="21" name="Oval 20">
            <a:extLst>
              <a:ext uri="{FF2B5EF4-FFF2-40B4-BE49-F238E27FC236}">
                <a16:creationId xmlns:a16="http://schemas.microsoft.com/office/drawing/2014/main" id="{2F87EB0B-F335-3FEA-C12B-FA3588F9FD79}"/>
              </a:ext>
            </a:extLst>
          </p:cNvPr>
          <p:cNvSpPr/>
          <p:nvPr/>
        </p:nvSpPr>
        <p:spPr>
          <a:xfrm>
            <a:off x="2042890" y="5142606"/>
            <a:ext cx="2123439" cy="131404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Service Users Mental Health Community Support in Crisis</a:t>
            </a:r>
          </a:p>
        </p:txBody>
      </p:sp>
      <p:pic>
        <p:nvPicPr>
          <p:cNvPr id="1026" name="Picture 2" descr="Breaking Point – Royal Free Charity">
            <a:extLst>
              <a:ext uri="{FF2B5EF4-FFF2-40B4-BE49-F238E27FC236}">
                <a16:creationId xmlns:a16="http://schemas.microsoft.com/office/drawing/2014/main" id="{CE5F146E-B1F8-9FB7-1C19-8B506EBB376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317" y="150165"/>
            <a:ext cx="4546831" cy="340809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48077B32-214D-60B6-75A5-F4892242F156}"/>
              </a:ext>
            </a:extLst>
          </p:cNvPr>
          <p:cNvSpPr txBox="1"/>
          <p:nvPr/>
        </p:nvSpPr>
        <p:spPr>
          <a:xfrm>
            <a:off x="137161" y="3505038"/>
            <a:ext cx="1611631" cy="261610"/>
          </a:xfrm>
          <a:prstGeom prst="rect">
            <a:avLst/>
          </a:prstGeom>
          <a:noFill/>
        </p:spPr>
        <p:txBody>
          <a:bodyPr wrap="square">
            <a:spAutoFit/>
          </a:bodyPr>
          <a:lstStyle/>
          <a:p>
            <a:r>
              <a:rPr lang="en-GB" sz="1100" dirty="0"/>
              <a:t>(Breaking point, 2022)</a:t>
            </a:r>
          </a:p>
        </p:txBody>
      </p:sp>
      <p:sp>
        <p:nvSpPr>
          <p:cNvPr id="7" name="TextBox 6">
            <a:extLst>
              <a:ext uri="{FF2B5EF4-FFF2-40B4-BE49-F238E27FC236}">
                <a16:creationId xmlns:a16="http://schemas.microsoft.com/office/drawing/2014/main" id="{2BA1B72D-2382-FE7B-F6C9-A5CCE973C2A9}"/>
              </a:ext>
            </a:extLst>
          </p:cNvPr>
          <p:cNvSpPr txBox="1"/>
          <p:nvPr/>
        </p:nvSpPr>
        <p:spPr>
          <a:xfrm>
            <a:off x="7985760" y="3558259"/>
            <a:ext cx="1984468" cy="261610"/>
          </a:xfrm>
          <a:prstGeom prst="rect">
            <a:avLst/>
          </a:prstGeom>
          <a:noFill/>
        </p:spPr>
        <p:txBody>
          <a:bodyPr wrap="square" rtlCol="0">
            <a:spAutoFit/>
          </a:bodyPr>
          <a:lstStyle/>
          <a:p>
            <a:r>
              <a:rPr lang="en-GB" sz="1100" dirty="0"/>
              <a:t>(Microsoft Corporation, 2022)</a:t>
            </a:r>
          </a:p>
        </p:txBody>
      </p:sp>
    </p:spTree>
    <p:extLst>
      <p:ext uri="{BB962C8B-B14F-4D97-AF65-F5344CB8AC3E}">
        <p14:creationId xmlns:p14="http://schemas.microsoft.com/office/powerpoint/2010/main" val="1356388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F309A1-5045-557E-A91B-790E75459407}"/>
              </a:ext>
            </a:extLst>
          </p:cNvPr>
          <p:cNvSpPr txBox="1"/>
          <p:nvPr/>
        </p:nvSpPr>
        <p:spPr>
          <a:xfrm>
            <a:off x="93519" y="103909"/>
            <a:ext cx="12022281" cy="5091074"/>
          </a:xfrm>
          <a:prstGeom prst="rect">
            <a:avLst/>
          </a:prstGeom>
          <a:noFill/>
        </p:spPr>
        <p:txBody>
          <a:bodyPr wrap="square" rtlCol="0">
            <a:spAutoFit/>
          </a:bodyPr>
          <a:lstStyle/>
          <a:p>
            <a:pPr>
              <a:lnSpc>
                <a:spcPct val="150000"/>
              </a:lnSpc>
            </a:pPr>
            <a:endParaRPr lang="en-GB" dirty="0"/>
          </a:p>
          <a:p>
            <a:pPr>
              <a:lnSpc>
                <a:spcPct val="150000"/>
              </a:lnSpc>
            </a:pPr>
            <a:endParaRPr lang="en-GB" dirty="0"/>
          </a:p>
          <a:p>
            <a:pPr>
              <a:lnSpc>
                <a:spcPct val="150000"/>
              </a:lnSpc>
            </a:pPr>
            <a:r>
              <a:rPr lang="en-GB" sz="1400" dirty="0">
                <a:latin typeface="Ariel"/>
              </a:rPr>
              <a:t>Creating this flyer will be able to show how I think we can make a difference and improve NHS CHTT service provision that will improve and re-establish a strong team. We have been under a lot of strain since the pandemic and now our CHTT is at breaking point with staff shortages on a wide scale (BMA, 2022). This has had an impact on large numbers of staff leaving, low staff moral amongst the team, poor management, lack of funds, poor staff mental health due to stress and depression (Hullot, 2022) and client care is being negatively affected which is the most important  intervention, to  deliver our services to people in the community who are suffering with mental health issues that need urgent support. According to Black Country Healthcare NHS Foundation Trust (2022) a mental health crisis is when you feel your mental health is at breaking point, and you need urgent help and support.</a:t>
            </a:r>
          </a:p>
          <a:p>
            <a:pPr>
              <a:lnSpc>
                <a:spcPct val="150000"/>
              </a:lnSpc>
            </a:pPr>
            <a:r>
              <a:rPr lang="en-GB" sz="1400" dirty="0">
                <a:latin typeface="Ariel"/>
              </a:rPr>
              <a:t>    All the above have had a big impact in all areas of the trust I work in and also nationwide, and nobody is bothered about making any changes to create a difference; everyone carries on as if everything is fine, when the whole environment needs to have a big turn around for the CHTT to be a successful community based acute mental health service. Staff working conditions must be improved and a more cohesive supported team (BMJ, 2022) is necessary to increase staff morale and reduce staff sickness (Lighthouse, 2022) and promote staff recruitment and retention including volunteers to support mental health care professionals.  </a:t>
            </a:r>
          </a:p>
          <a:p>
            <a:pPr>
              <a:lnSpc>
                <a:spcPct val="150000"/>
              </a:lnSpc>
            </a:pPr>
            <a:r>
              <a:rPr lang="en-GB" sz="1400" dirty="0">
                <a:latin typeface="Ariel"/>
              </a:rPr>
              <a:t>    Raising awareness of the essential work of the CHTT will encourage more people to apply and want to be apart of a worthwhile service.  Raising awareness in the community we can help to improve our NHS CHTT service locally and nationwide through promoting charity events, organising fund-raising days and getting community and families of  services users involved as volunteers.   </a:t>
            </a:r>
          </a:p>
        </p:txBody>
      </p:sp>
      <p:sp>
        <p:nvSpPr>
          <p:cNvPr id="11" name="TextBox 10">
            <a:extLst>
              <a:ext uri="{FF2B5EF4-FFF2-40B4-BE49-F238E27FC236}">
                <a16:creationId xmlns:a16="http://schemas.microsoft.com/office/drawing/2014/main" id="{1843DD58-57AE-4063-98FF-22B5FC79E1CB}"/>
              </a:ext>
            </a:extLst>
          </p:cNvPr>
          <p:cNvSpPr txBox="1"/>
          <p:nvPr/>
        </p:nvSpPr>
        <p:spPr>
          <a:xfrm>
            <a:off x="3567289" y="158606"/>
            <a:ext cx="5847644" cy="369332"/>
          </a:xfrm>
          <a:prstGeom prst="rect">
            <a:avLst/>
          </a:prstGeom>
          <a:noFill/>
        </p:spPr>
        <p:txBody>
          <a:bodyPr wrap="square" rtlCol="0">
            <a:spAutoFit/>
          </a:bodyPr>
          <a:lstStyle/>
          <a:p>
            <a:pPr algn="ctr"/>
            <a:r>
              <a:rPr lang="en-GB" b="1" u="sng" dirty="0"/>
              <a:t>Mental Health Community Support Team (CHTT) in Crisis</a:t>
            </a:r>
          </a:p>
        </p:txBody>
      </p:sp>
      <p:sp>
        <p:nvSpPr>
          <p:cNvPr id="12" name="TextBox 11">
            <a:extLst>
              <a:ext uri="{FF2B5EF4-FFF2-40B4-BE49-F238E27FC236}">
                <a16:creationId xmlns:a16="http://schemas.microsoft.com/office/drawing/2014/main" id="{C2810FB6-D3B5-9375-B527-3F01A69F21FD}"/>
              </a:ext>
            </a:extLst>
          </p:cNvPr>
          <p:cNvSpPr txBox="1"/>
          <p:nvPr/>
        </p:nvSpPr>
        <p:spPr>
          <a:xfrm>
            <a:off x="12825822" y="6331974"/>
            <a:ext cx="36169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310795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E4E0B00-47CD-3FCA-41F2-DF5716E4E322}"/>
              </a:ext>
            </a:extLst>
          </p:cNvPr>
          <p:cNvSpPr txBox="1"/>
          <p:nvPr/>
        </p:nvSpPr>
        <p:spPr>
          <a:xfrm>
            <a:off x="200282" y="1075214"/>
            <a:ext cx="8562718" cy="430887"/>
          </a:xfrm>
          <a:prstGeom prst="rect">
            <a:avLst/>
          </a:prstGeom>
          <a:noFill/>
        </p:spPr>
        <p:txBody>
          <a:bodyPr wrap="square">
            <a:spAutoFit/>
          </a:bodyPr>
          <a:lstStyle/>
          <a:p>
            <a:r>
              <a:rPr lang="en-GB" sz="1100" b="1" dirty="0"/>
              <a:t>James, B.S. (2022). Child mental health services at ‘breaking point’ as referrals rise. (online) Thetimes.co.uk. Available at: &lt;https://www.thetimes.co.uk/article/child-mental-health-services-at-breaking-point-nhs-referrals-lockdown-tphkjjzn9&gt; (Accessed 2 July 2022).</a:t>
            </a:r>
          </a:p>
        </p:txBody>
      </p:sp>
      <p:sp>
        <p:nvSpPr>
          <p:cNvPr id="14" name="TextBox 13">
            <a:extLst>
              <a:ext uri="{FF2B5EF4-FFF2-40B4-BE49-F238E27FC236}">
                <a16:creationId xmlns:a16="http://schemas.microsoft.com/office/drawing/2014/main" id="{74D27E03-ACCB-04AA-6085-A10E2FC27EA0}"/>
              </a:ext>
            </a:extLst>
          </p:cNvPr>
          <p:cNvSpPr txBox="1"/>
          <p:nvPr/>
        </p:nvSpPr>
        <p:spPr>
          <a:xfrm>
            <a:off x="220075" y="1867874"/>
            <a:ext cx="7295027" cy="261610"/>
          </a:xfrm>
          <a:prstGeom prst="rect">
            <a:avLst/>
          </a:prstGeom>
          <a:noFill/>
        </p:spPr>
        <p:txBody>
          <a:bodyPr wrap="square">
            <a:spAutoFit/>
          </a:bodyPr>
          <a:lstStyle/>
          <a:p>
            <a:r>
              <a:rPr lang="en-GB" sz="1100" b="1" dirty="0"/>
              <a:t>Istockphoto.com. (2022), (online) Available at: &lt;https://www.istockphoto.com/illustrations/nhs&gt; (Accessed 5 July 2022).</a:t>
            </a:r>
          </a:p>
        </p:txBody>
      </p:sp>
      <p:sp>
        <p:nvSpPr>
          <p:cNvPr id="15" name="TextBox 14">
            <a:extLst>
              <a:ext uri="{FF2B5EF4-FFF2-40B4-BE49-F238E27FC236}">
                <a16:creationId xmlns:a16="http://schemas.microsoft.com/office/drawing/2014/main" id="{4ECBE287-1429-1B3C-CBEE-3DC9A67DBF41}"/>
              </a:ext>
            </a:extLst>
          </p:cNvPr>
          <p:cNvSpPr txBox="1"/>
          <p:nvPr/>
        </p:nvSpPr>
        <p:spPr>
          <a:xfrm>
            <a:off x="211932" y="3429002"/>
            <a:ext cx="11066874" cy="769441"/>
          </a:xfrm>
          <a:prstGeom prst="rect">
            <a:avLst/>
          </a:prstGeom>
          <a:noFill/>
        </p:spPr>
        <p:txBody>
          <a:bodyPr wrap="square">
            <a:spAutoFit/>
          </a:bodyPr>
          <a:lstStyle/>
          <a:p>
            <a:r>
              <a:rPr lang="en-GB" sz="1100" b="1" dirty="0">
                <a:solidFill>
                  <a:srgbClr val="000000"/>
                </a:solidFill>
                <a:latin typeface="Open Sans" panose="020B0606030504020204" pitchFamily="34" charset="0"/>
              </a:rPr>
              <a:t>Kings Fund. (2022). NHS workforce shortage has “ serious and detrimental” impact on services. (online) Available at: &lt;https://www.kingsfund.org.uk/projects/positions/nhs-workforce&gt; (Accessed 1 July 2020).</a:t>
            </a:r>
          </a:p>
          <a:p>
            <a:endParaRPr lang="en-GB" sz="1100" dirty="0">
              <a:solidFill>
                <a:srgbClr val="000000"/>
              </a:solidFill>
              <a:latin typeface="Open Sans" panose="020B0606030504020204" pitchFamily="34" charset="0"/>
            </a:endParaRPr>
          </a:p>
          <a:p>
            <a:endParaRPr lang="en-GB" sz="1100" dirty="0"/>
          </a:p>
        </p:txBody>
      </p:sp>
      <p:sp>
        <p:nvSpPr>
          <p:cNvPr id="19" name="TextBox 18">
            <a:extLst>
              <a:ext uri="{FF2B5EF4-FFF2-40B4-BE49-F238E27FC236}">
                <a16:creationId xmlns:a16="http://schemas.microsoft.com/office/drawing/2014/main" id="{5B70DAEC-AEA6-C817-2EC4-810AD700B502}"/>
              </a:ext>
            </a:extLst>
          </p:cNvPr>
          <p:cNvSpPr txBox="1"/>
          <p:nvPr/>
        </p:nvSpPr>
        <p:spPr>
          <a:xfrm>
            <a:off x="240856" y="2914897"/>
            <a:ext cx="2445733" cy="261610"/>
          </a:xfrm>
          <a:prstGeom prst="rect">
            <a:avLst/>
          </a:prstGeom>
          <a:noFill/>
        </p:spPr>
        <p:txBody>
          <a:bodyPr wrap="square" rtlCol="0">
            <a:spAutoFit/>
          </a:bodyPr>
          <a:lstStyle/>
          <a:p>
            <a:r>
              <a:rPr lang="en-GB" sz="1100" b="1" dirty="0"/>
              <a:t>Mind map draft picture (2022)</a:t>
            </a:r>
          </a:p>
        </p:txBody>
      </p:sp>
      <p:sp>
        <p:nvSpPr>
          <p:cNvPr id="2" name="TextBox 1">
            <a:extLst>
              <a:ext uri="{FF2B5EF4-FFF2-40B4-BE49-F238E27FC236}">
                <a16:creationId xmlns:a16="http://schemas.microsoft.com/office/drawing/2014/main" id="{E901A333-F6CF-54AF-B60F-877985654A9D}"/>
              </a:ext>
            </a:extLst>
          </p:cNvPr>
          <p:cNvSpPr txBox="1"/>
          <p:nvPr/>
        </p:nvSpPr>
        <p:spPr>
          <a:xfrm>
            <a:off x="251745" y="2407800"/>
            <a:ext cx="2309291" cy="261610"/>
          </a:xfrm>
          <a:prstGeom prst="rect">
            <a:avLst/>
          </a:prstGeom>
          <a:noFill/>
        </p:spPr>
        <p:txBody>
          <a:bodyPr wrap="square" rtlCol="0">
            <a:spAutoFit/>
          </a:bodyPr>
          <a:lstStyle/>
          <a:p>
            <a:r>
              <a:rPr lang="en-GB" sz="1100" b="1" dirty="0"/>
              <a:t>Microsoft Corporation. (2022)</a:t>
            </a:r>
          </a:p>
        </p:txBody>
      </p:sp>
      <p:sp>
        <p:nvSpPr>
          <p:cNvPr id="11" name="TextBox 10">
            <a:extLst>
              <a:ext uri="{FF2B5EF4-FFF2-40B4-BE49-F238E27FC236}">
                <a16:creationId xmlns:a16="http://schemas.microsoft.com/office/drawing/2014/main" id="{99D06026-8136-E2B8-B199-5E102E9E8ACA}"/>
              </a:ext>
            </a:extLst>
          </p:cNvPr>
          <p:cNvSpPr txBox="1"/>
          <p:nvPr/>
        </p:nvSpPr>
        <p:spPr>
          <a:xfrm>
            <a:off x="162366" y="4180700"/>
            <a:ext cx="6168887" cy="430887"/>
          </a:xfrm>
          <a:prstGeom prst="rect">
            <a:avLst/>
          </a:prstGeom>
          <a:noFill/>
        </p:spPr>
        <p:txBody>
          <a:bodyPr wrap="square">
            <a:spAutoFit/>
          </a:bodyPr>
          <a:lstStyle/>
          <a:p>
            <a:r>
              <a:rPr lang="en-GB" sz="1100" b="1" dirty="0"/>
              <a:t>NHS England. (2022). Crisis and acute mental health services. (online) England.nhs.uk. Available at: &lt;https://www.england.nhs.uk/mental-health/adults/crisis-and-acute-care/&gt; (Accessed 1 July 2022).</a:t>
            </a:r>
          </a:p>
        </p:txBody>
      </p:sp>
      <p:sp>
        <p:nvSpPr>
          <p:cNvPr id="17" name="TextBox 16">
            <a:extLst>
              <a:ext uri="{FF2B5EF4-FFF2-40B4-BE49-F238E27FC236}">
                <a16:creationId xmlns:a16="http://schemas.microsoft.com/office/drawing/2014/main" id="{3AE3209C-C5B9-61C1-036A-63D998A6F84D}"/>
              </a:ext>
            </a:extLst>
          </p:cNvPr>
          <p:cNvSpPr txBox="1"/>
          <p:nvPr/>
        </p:nvSpPr>
        <p:spPr>
          <a:xfrm>
            <a:off x="151226" y="5017550"/>
            <a:ext cx="11282517" cy="430887"/>
          </a:xfrm>
          <a:prstGeom prst="rect">
            <a:avLst/>
          </a:prstGeom>
          <a:noFill/>
        </p:spPr>
        <p:txBody>
          <a:bodyPr wrap="square">
            <a:spAutoFit/>
          </a:bodyPr>
          <a:lstStyle/>
          <a:p>
            <a:r>
              <a:rPr lang="en-GB" sz="1100" b="1" dirty="0"/>
              <a:t>Black Country Healthcare NHS Foundation Trust. (2022),  Help in a crisis :: Black Country Healthcare NHS Foundation Trust. (online) Available at: &lt;https://www.blackcountryhealthcare.nhs.uk/contact-us/help-crisis#:~:text=If%20you%20need%20emergency%20support,out%2Dof%2Dhours%20GP%20service&gt; (Accessed 5 July 2022).</a:t>
            </a:r>
          </a:p>
        </p:txBody>
      </p:sp>
      <p:sp>
        <p:nvSpPr>
          <p:cNvPr id="3" name="TextBox 2">
            <a:extLst>
              <a:ext uri="{FF2B5EF4-FFF2-40B4-BE49-F238E27FC236}">
                <a16:creationId xmlns:a16="http://schemas.microsoft.com/office/drawing/2014/main" id="{7D99FF8A-83E2-F93E-D9B2-E5218683E3C8}"/>
              </a:ext>
            </a:extLst>
          </p:cNvPr>
          <p:cNvSpPr txBox="1"/>
          <p:nvPr/>
        </p:nvSpPr>
        <p:spPr>
          <a:xfrm>
            <a:off x="234538" y="260763"/>
            <a:ext cx="2265219" cy="400110"/>
          </a:xfrm>
          <a:prstGeom prst="rect">
            <a:avLst/>
          </a:prstGeom>
          <a:noFill/>
        </p:spPr>
        <p:txBody>
          <a:bodyPr wrap="square" rtlCol="0">
            <a:spAutoFit/>
          </a:bodyPr>
          <a:lstStyle/>
          <a:p>
            <a:r>
              <a:rPr lang="en-GB" sz="2000" b="1" u="sng" dirty="0"/>
              <a:t>References</a:t>
            </a:r>
          </a:p>
        </p:txBody>
      </p:sp>
      <p:sp>
        <p:nvSpPr>
          <p:cNvPr id="4" name="TextBox 3">
            <a:extLst>
              <a:ext uri="{FF2B5EF4-FFF2-40B4-BE49-F238E27FC236}">
                <a16:creationId xmlns:a16="http://schemas.microsoft.com/office/drawing/2014/main" id="{7AC3325D-F071-0135-FC0B-6ED679D21CD3}"/>
              </a:ext>
            </a:extLst>
          </p:cNvPr>
          <p:cNvSpPr txBox="1"/>
          <p:nvPr/>
        </p:nvSpPr>
        <p:spPr>
          <a:xfrm>
            <a:off x="12739256" y="6338454"/>
            <a:ext cx="347055" cy="369332"/>
          </a:xfrm>
          <a:prstGeom prst="rect">
            <a:avLst/>
          </a:prstGeom>
          <a:noFill/>
        </p:spPr>
        <p:txBody>
          <a:bodyPr wrap="square" rtlCol="0">
            <a:spAutoFit/>
          </a:bodyPr>
          <a:lstStyle/>
          <a:p>
            <a:r>
              <a:rPr lang="en-GB" dirty="0"/>
              <a:t>8</a:t>
            </a:r>
          </a:p>
        </p:txBody>
      </p:sp>
      <p:pic>
        <p:nvPicPr>
          <p:cNvPr id="5" name="Picture 4">
            <a:extLst>
              <a:ext uri="{FF2B5EF4-FFF2-40B4-BE49-F238E27FC236}">
                <a16:creationId xmlns:a16="http://schemas.microsoft.com/office/drawing/2014/main" id="{C4990739-30FA-A75D-C8AD-8A15DC0E974C}"/>
              </a:ext>
            </a:extLst>
          </p:cNvPr>
          <p:cNvPicPr>
            <a:picLocks noChangeAspect="1"/>
          </p:cNvPicPr>
          <p:nvPr/>
        </p:nvPicPr>
        <p:blipFill>
          <a:blip r:embed="rId2"/>
          <a:stretch>
            <a:fillRect/>
          </a:stretch>
        </p:blipFill>
        <p:spPr>
          <a:xfrm>
            <a:off x="172510" y="5891138"/>
            <a:ext cx="9583743" cy="304826"/>
          </a:xfrm>
          <a:prstGeom prst="rect">
            <a:avLst/>
          </a:prstGeom>
        </p:spPr>
      </p:pic>
    </p:spTree>
    <p:extLst>
      <p:ext uri="{BB962C8B-B14F-4D97-AF65-F5344CB8AC3E}">
        <p14:creationId xmlns:p14="http://schemas.microsoft.com/office/powerpoint/2010/main" val="3361155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E161C3-CAD4-DB77-3265-CE3DFC13107D}"/>
              </a:ext>
            </a:extLst>
          </p:cNvPr>
          <p:cNvSpPr txBox="1"/>
          <p:nvPr/>
        </p:nvSpPr>
        <p:spPr>
          <a:xfrm flipH="1">
            <a:off x="12728862" y="6431973"/>
            <a:ext cx="353291" cy="369332"/>
          </a:xfrm>
          <a:prstGeom prst="rect">
            <a:avLst/>
          </a:prstGeom>
          <a:noFill/>
        </p:spPr>
        <p:txBody>
          <a:bodyPr wrap="square" rtlCol="0">
            <a:spAutoFit/>
          </a:bodyPr>
          <a:lstStyle/>
          <a:p>
            <a:r>
              <a:rPr lang="en-GB" dirty="0"/>
              <a:t>9</a:t>
            </a:r>
          </a:p>
        </p:txBody>
      </p:sp>
      <p:sp>
        <p:nvSpPr>
          <p:cNvPr id="38" name="TextBox 37">
            <a:extLst>
              <a:ext uri="{FF2B5EF4-FFF2-40B4-BE49-F238E27FC236}">
                <a16:creationId xmlns:a16="http://schemas.microsoft.com/office/drawing/2014/main" id="{52EEA853-5E26-71FC-5940-F038495FEF73}"/>
              </a:ext>
            </a:extLst>
          </p:cNvPr>
          <p:cNvSpPr txBox="1"/>
          <p:nvPr/>
        </p:nvSpPr>
        <p:spPr>
          <a:xfrm>
            <a:off x="140101" y="3429000"/>
            <a:ext cx="11649128" cy="600164"/>
          </a:xfrm>
          <a:prstGeom prst="rect">
            <a:avLst/>
          </a:prstGeom>
          <a:noFill/>
        </p:spPr>
        <p:txBody>
          <a:bodyPr wrap="square">
            <a:spAutoFit/>
          </a:bodyPr>
          <a:lstStyle/>
          <a:p>
            <a:r>
              <a:rPr lang="en-GB" sz="1100" b="1" dirty="0">
                <a:solidFill>
                  <a:srgbClr val="000000"/>
                </a:solidFill>
                <a:latin typeface="Open Sans" panose="020B0606030504020204" pitchFamily="34" charset="0"/>
              </a:rPr>
              <a:t>The British Medical As Available at: &lt;https://getlighthouse.com/blog/low-employee-morale/&gt; (Accessed Lighthouse (2022) How you're causing low employee morale at your company. Blog. (online 5 July 2022).sociation. (2022)  </a:t>
            </a:r>
            <a:r>
              <a:rPr lang="en-GB" sz="1100" b="1" i="1" dirty="0">
                <a:solidFill>
                  <a:srgbClr val="000000"/>
                </a:solidFill>
                <a:latin typeface="Open Sans" panose="020B0606030504020204" pitchFamily="34" charset="0"/>
              </a:rPr>
              <a:t>An NHS under pressure</a:t>
            </a:r>
            <a:r>
              <a:rPr lang="en-GB" sz="1100" b="1" dirty="0">
                <a:solidFill>
                  <a:srgbClr val="000000"/>
                </a:solidFill>
                <a:latin typeface="Open Sans" panose="020B0606030504020204" pitchFamily="34" charset="0"/>
              </a:rPr>
              <a:t>. (online) Available at: &lt;https://www.bma.org.uk/advice-and-support/nhs-delivery-and-workforce/pressures/an-nhs-under-pressure&gt; (Accessed 1 July 2022).</a:t>
            </a:r>
            <a:endParaRPr lang="en-GB" sz="1100" b="1" dirty="0"/>
          </a:p>
        </p:txBody>
      </p:sp>
      <p:sp>
        <p:nvSpPr>
          <p:cNvPr id="17" name="TextBox 16">
            <a:extLst>
              <a:ext uri="{FF2B5EF4-FFF2-40B4-BE49-F238E27FC236}">
                <a16:creationId xmlns:a16="http://schemas.microsoft.com/office/drawing/2014/main" id="{0C328820-1B15-61E3-FFC7-625D0B4A46D6}"/>
              </a:ext>
            </a:extLst>
          </p:cNvPr>
          <p:cNvSpPr txBox="1"/>
          <p:nvPr/>
        </p:nvSpPr>
        <p:spPr>
          <a:xfrm>
            <a:off x="212837" y="408989"/>
            <a:ext cx="6097656" cy="430887"/>
          </a:xfrm>
          <a:prstGeom prst="rect">
            <a:avLst/>
          </a:prstGeom>
          <a:noFill/>
        </p:spPr>
        <p:txBody>
          <a:bodyPr wrap="square">
            <a:spAutoFit/>
          </a:bodyPr>
          <a:lstStyle/>
          <a:p>
            <a:r>
              <a:rPr lang="en-GB" sz="1100" b="1" dirty="0"/>
              <a:t>Camden and Islington NHS Foundation Trust. (2022). Service users and carers. </a:t>
            </a:r>
            <a:r>
              <a:rPr lang="en-GB" sz="1100" b="1"/>
              <a:t>(online</a:t>
            </a:r>
            <a:r>
              <a:rPr lang="en-GB" sz="1100" b="1" dirty="0"/>
              <a:t>)</a:t>
            </a:r>
            <a:r>
              <a:rPr lang="en-GB" sz="1100" b="1"/>
              <a:t> </a:t>
            </a:r>
            <a:r>
              <a:rPr lang="en-GB" sz="1100" b="1" dirty="0"/>
              <a:t>Available at: &lt;https://www.candi.nhs.uk/service-users-and-carers&gt; (Accessed 1 July 2022).</a:t>
            </a:r>
          </a:p>
        </p:txBody>
      </p:sp>
      <p:sp>
        <p:nvSpPr>
          <p:cNvPr id="20" name="TextBox 19">
            <a:extLst>
              <a:ext uri="{FF2B5EF4-FFF2-40B4-BE49-F238E27FC236}">
                <a16:creationId xmlns:a16="http://schemas.microsoft.com/office/drawing/2014/main" id="{BCE0FF1A-FA35-C8B6-B9C2-D09635BAE530}"/>
              </a:ext>
            </a:extLst>
          </p:cNvPr>
          <p:cNvSpPr txBox="1"/>
          <p:nvPr/>
        </p:nvSpPr>
        <p:spPr>
          <a:xfrm>
            <a:off x="184082" y="1072229"/>
            <a:ext cx="11235032" cy="430887"/>
          </a:xfrm>
          <a:prstGeom prst="rect">
            <a:avLst/>
          </a:prstGeom>
          <a:noFill/>
        </p:spPr>
        <p:txBody>
          <a:bodyPr wrap="square">
            <a:spAutoFit/>
          </a:bodyPr>
          <a:lstStyle/>
          <a:p>
            <a:r>
              <a:rPr lang="en-GB" sz="1100" b="1" dirty="0"/>
              <a:t>Hulot, I., (2022). NHS staff sickness data reveal the toll emotional labour takes on our mental health. (online) Rcni.com. Available at: &lt;https://rcni.com/nursing-standard/opinion/comment/nhs-staff-sickness-data-reveal-toll-emotional-labour-takes-our-mental-health-152671&gt; (Accessed 1 July 2022).</a:t>
            </a:r>
          </a:p>
        </p:txBody>
      </p:sp>
      <p:sp>
        <p:nvSpPr>
          <p:cNvPr id="12" name="TextBox 11">
            <a:extLst>
              <a:ext uri="{FF2B5EF4-FFF2-40B4-BE49-F238E27FC236}">
                <a16:creationId xmlns:a16="http://schemas.microsoft.com/office/drawing/2014/main" id="{6403F32D-B96F-359B-38ED-3F2EC721BB76}"/>
              </a:ext>
            </a:extLst>
          </p:cNvPr>
          <p:cNvSpPr txBox="1"/>
          <p:nvPr/>
        </p:nvSpPr>
        <p:spPr>
          <a:xfrm>
            <a:off x="124689" y="4925292"/>
            <a:ext cx="11098482" cy="600164"/>
          </a:xfrm>
          <a:prstGeom prst="rect">
            <a:avLst/>
          </a:prstGeom>
          <a:noFill/>
        </p:spPr>
        <p:txBody>
          <a:bodyPr wrap="square">
            <a:spAutoFit/>
          </a:bodyPr>
          <a:lstStyle/>
          <a:p>
            <a:endParaRPr lang="en-GB" sz="1100" dirty="0">
              <a:solidFill>
                <a:srgbClr val="000000"/>
              </a:solidFill>
              <a:latin typeface="Open Sans" panose="020B0606030504020204" pitchFamily="34" charset="0"/>
            </a:endParaRPr>
          </a:p>
          <a:p>
            <a:r>
              <a:rPr lang="en-GB" sz="1100" b="1" dirty="0">
                <a:solidFill>
                  <a:srgbClr val="000000"/>
                </a:solidFill>
                <a:latin typeface="Open Sans" panose="020B0606030504020204" pitchFamily="34" charset="0"/>
              </a:rPr>
              <a:t>MIND. (2022). (online)Mental health crisis care services ‘under-resourced, understaffed and over stretched’ Available at: &lt;https://www.mind.org.uk/news-campaigns/news/mental-health-crisis-care-services-under-resourced-understaffed-and-overstretched/&gt; (Accessed 1 July 2022).  </a:t>
            </a:r>
            <a:endParaRPr lang="en-GB" sz="1100" b="1" dirty="0"/>
          </a:p>
        </p:txBody>
      </p:sp>
      <p:sp>
        <p:nvSpPr>
          <p:cNvPr id="13" name="TextBox 12">
            <a:extLst>
              <a:ext uri="{FF2B5EF4-FFF2-40B4-BE49-F238E27FC236}">
                <a16:creationId xmlns:a16="http://schemas.microsoft.com/office/drawing/2014/main" id="{C41B4890-DE30-AE19-6FE5-9D090072B694}"/>
              </a:ext>
            </a:extLst>
          </p:cNvPr>
          <p:cNvSpPr txBox="1"/>
          <p:nvPr/>
        </p:nvSpPr>
        <p:spPr>
          <a:xfrm>
            <a:off x="209457" y="1961414"/>
            <a:ext cx="7116629" cy="261610"/>
          </a:xfrm>
          <a:prstGeom prst="rect">
            <a:avLst/>
          </a:prstGeom>
          <a:noFill/>
        </p:spPr>
        <p:txBody>
          <a:bodyPr wrap="square">
            <a:spAutoFit/>
          </a:bodyPr>
          <a:lstStyle/>
          <a:p>
            <a:r>
              <a:rPr lang="en-GB" sz="1100" b="1" dirty="0"/>
              <a:t>Images.google.com. (2022). Google Images. (online) Available at: &lt;https://images.google.com/&gt; (Accessed 1 July 2022).</a:t>
            </a:r>
          </a:p>
        </p:txBody>
      </p:sp>
      <p:sp>
        <p:nvSpPr>
          <p:cNvPr id="16" name="TextBox 15">
            <a:extLst>
              <a:ext uri="{FF2B5EF4-FFF2-40B4-BE49-F238E27FC236}">
                <a16:creationId xmlns:a16="http://schemas.microsoft.com/office/drawing/2014/main" id="{E925A082-DD4A-D6A5-8ECE-8056B30DCA51}"/>
              </a:ext>
            </a:extLst>
          </p:cNvPr>
          <p:cNvSpPr txBox="1"/>
          <p:nvPr/>
        </p:nvSpPr>
        <p:spPr>
          <a:xfrm>
            <a:off x="186428" y="2578202"/>
            <a:ext cx="10862572" cy="430887"/>
          </a:xfrm>
          <a:prstGeom prst="rect">
            <a:avLst/>
          </a:prstGeom>
          <a:noFill/>
        </p:spPr>
        <p:txBody>
          <a:bodyPr wrap="square">
            <a:spAutoFit/>
          </a:bodyPr>
          <a:lstStyle/>
          <a:p>
            <a:r>
              <a:rPr lang="en-GB" sz="1100" b="1" dirty="0"/>
              <a:t>Kings Fund. (2022), The king’s Fund verdict. (online) Available at: &lt;https://www.kingsfund.org.uk/projects/verdict/has-government-put-mental-health-equal-footing-physical-health&gt; (Accessed 1 July 2020). Kings Fund. (2022) TITLE NEEDED (online) Available at: &lt;https://www.kingsfund.org.uk/projects/positions/nhs-workforce&gt; (Accessed 1 July 2022).</a:t>
            </a:r>
          </a:p>
        </p:txBody>
      </p:sp>
      <p:sp>
        <p:nvSpPr>
          <p:cNvPr id="19" name="TextBox 18">
            <a:extLst>
              <a:ext uri="{FF2B5EF4-FFF2-40B4-BE49-F238E27FC236}">
                <a16:creationId xmlns:a16="http://schemas.microsoft.com/office/drawing/2014/main" id="{0D3EC6C4-C797-21E0-AFEC-E5E13D720A25}"/>
              </a:ext>
            </a:extLst>
          </p:cNvPr>
          <p:cNvSpPr txBox="1"/>
          <p:nvPr/>
        </p:nvSpPr>
        <p:spPr>
          <a:xfrm>
            <a:off x="145474" y="4285340"/>
            <a:ext cx="11107880" cy="523220"/>
          </a:xfrm>
          <a:prstGeom prst="rect">
            <a:avLst/>
          </a:prstGeom>
          <a:noFill/>
        </p:spPr>
        <p:txBody>
          <a:bodyPr wrap="square">
            <a:spAutoFit/>
          </a:bodyPr>
          <a:lstStyle/>
          <a:p>
            <a:r>
              <a:rPr lang="en-GB" sz="1400" b="1" dirty="0"/>
              <a:t>Lighthouse - Blog Ab out Leadership &amp; Management Advice. (2022), How you're causing low employee morale at your company. (online) Available at: &lt;https://getlighthouse.com/blog/low-employee-morale/&gt; (Accessed 9 July 2022).</a:t>
            </a:r>
          </a:p>
        </p:txBody>
      </p:sp>
      <p:sp>
        <p:nvSpPr>
          <p:cNvPr id="21" name="TextBox 20">
            <a:extLst>
              <a:ext uri="{FF2B5EF4-FFF2-40B4-BE49-F238E27FC236}">
                <a16:creationId xmlns:a16="http://schemas.microsoft.com/office/drawing/2014/main" id="{025A74EF-A862-CE04-B055-5D9E42FA3264}"/>
              </a:ext>
            </a:extLst>
          </p:cNvPr>
          <p:cNvSpPr txBox="1"/>
          <p:nvPr/>
        </p:nvSpPr>
        <p:spPr>
          <a:xfrm>
            <a:off x="98712" y="5916713"/>
            <a:ext cx="11830052" cy="523220"/>
          </a:xfrm>
          <a:prstGeom prst="rect">
            <a:avLst/>
          </a:prstGeom>
          <a:noFill/>
        </p:spPr>
        <p:txBody>
          <a:bodyPr wrap="square">
            <a:spAutoFit/>
          </a:bodyPr>
          <a:lstStyle/>
          <a:p>
            <a:r>
              <a:rPr lang="en-GB" sz="1400" b="1" dirty="0"/>
              <a:t>The Guardian. (2022). Strain on mental health care leaves 8m people without help, say NHS leaders. (online) Available at: &lt;https://www.theguardian.com/society/2021/aug/29/strain-on-mental-health-care-leaves-8m-people-without-help-say-nhs-leaders&gt; (Accessed 9 July 2022).</a:t>
            </a:r>
          </a:p>
        </p:txBody>
      </p:sp>
    </p:spTree>
    <p:extLst>
      <p:ext uri="{BB962C8B-B14F-4D97-AF65-F5344CB8AC3E}">
        <p14:creationId xmlns:p14="http://schemas.microsoft.com/office/powerpoint/2010/main" val="346528813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2" ma:contentTypeDescription="Create a new document." ma:contentTypeScope="" ma:versionID="0655625b99bcbae25326cb497ee11569">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8db67d79ebb1cf27f816c3e4a21e0268"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730e359-ea60-4bf4-a90a-e46339816358" xsi:nil="true"/>
  </documentManagement>
</p:properties>
</file>

<file path=customXml/itemProps1.xml><?xml version="1.0" encoding="utf-8"?>
<ds:datastoreItem xmlns:ds="http://schemas.openxmlformats.org/officeDocument/2006/customXml" ds:itemID="{6F6A268C-C44B-46E0-85B0-B7B28BC22C57}">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7DD0DBF-30B2-4FC6-A5E7-8374DC718037}">
  <ds:schemaRefs>
    <ds:schemaRef ds:uri="http://schemas.microsoft.com/sharepoint/v3/contenttype/forms"/>
  </ds:schemaRefs>
</ds:datastoreItem>
</file>

<file path=customXml/itemProps3.xml><?xml version="1.0" encoding="utf-8"?>
<ds:datastoreItem xmlns:ds="http://schemas.openxmlformats.org/officeDocument/2006/customXml" ds:itemID="{1C44B501-5DE1-46D9-B449-400C46FE1425}">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233</TotalTime>
  <Words>1959</Words>
  <Application>Microsoft Office PowerPoint</Application>
  <PresentationFormat>Widescreen</PresentationFormat>
  <Paragraphs>104</Paragraphs>
  <Slides>9</Slides>
  <Notes>4</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9</vt:i4>
      </vt:variant>
    </vt:vector>
  </HeadingPairs>
  <TitlesOfParts>
    <vt:vector size="18" baseType="lpstr">
      <vt:lpstr>Arial</vt:lpstr>
      <vt:lpstr>Ariel</vt:lpstr>
      <vt:lpstr>Calibri</vt:lpstr>
      <vt:lpstr>Calibri Light</vt:lpstr>
      <vt:lpstr>Open Sans</vt:lpstr>
      <vt:lpstr>Segoe UI Semibold</vt:lpstr>
      <vt:lpstr>Custom Design</vt:lpstr>
      <vt:lpstr>1_Custom Design</vt:lpstr>
      <vt:lpstr>Office Theme</vt:lpstr>
      <vt:lpstr>PowerPoint Presentation</vt:lpstr>
      <vt:lpstr>PowerPoint Presentation</vt:lpstr>
      <vt:lpstr>PowerPoint Presentation</vt:lpstr>
      <vt:lpstr>CHTT for Community Mental Health Care Provision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Congeita Clarke-Young</dc:creator>
  <cp:lastModifiedBy>Congeita Clarke-Young</cp:lastModifiedBy>
  <cp:revision>75</cp:revision>
  <cp:lastPrinted>2022-07-07T18:12:30Z</cp:lastPrinted>
  <dcterms:created xsi:type="dcterms:W3CDTF">2022-06-21T13:35:49Z</dcterms:created>
  <dcterms:modified xsi:type="dcterms:W3CDTF">2022-07-12T20:10:08Z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