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6" r:id="rId2"/>
    <p:sldId id="257" r:id="rId3"/>
    <p:sldId id="258" r:id="rId4"/>
    <p:sldId id="259" r:id="rId5"/>
    <p:sldId id="281" r:id="rId6"/>
    <p:sldId id="285" r:id="rId7"/>
    <p:sldId id="260" r:id="rId8"/>
    <p:sldId id="261" r:id="rId9"/>
    <p:sldId id="262" r:id="rId10"/>
    <p:sldId id="263" r:id="rId11"/>
    <p:sldId id="264" r:id="rId12"/>
    <p:sldId id="279" r:id="rId13"/>
    <p:sldId id="277" r:id="rId14"/>
    <p:sldId id="288" r:id="rId15"/>
    <p:sldId id="280" r:id="rId16"/>
    <p:sldId id="289" r:id="rId17"/>
    <p:sldId id="265" r:id="rId18"/>
    <p:sldId id="267" r:id="rId19"/>
    <p:sldId id="268" r:id="rId20"/>
    <p:sldId id="286" r:id="rId21"/>
    <p:sldId id="269" r:id="rId22"/>
    <p:sldId id="270" r:id="rId23"/>
    <p:sldId id="271" r:id="rId24"/>
    <p:sldId id="272" r:id="rId25"/>
    <p:sldId id="287" r:id="rId26"/>
    <p:sldId id="273" r:id="rId27"/>
    <p:sldId id="274" r:id="rId28"/>
    <p:sldId id="275" r:id="rId29"/>
    <p:sldId id="278" r:id="rId30"/>
    <p:sldId id="282" r:id="rId31"/>
    <p:sldId id="283" r:id="rId32"/>
    <p:sldId id="284" r:id="rId33"/>
    <p:sldId id="266"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4101" autoAdjust="0"/>
  </p:normalViewPr>
  <p:slideViewPr>
    <p:cSldViewPr snapToGrid="0">
      <p:cViewPr varScale="1">
        <p:scale>
          <a:sx n="70" d="100"/>
          <a:sy n="70" d="100"/>
        </p:scale>
        <p:origin x="1074"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D40EC7-C32D-4740-865F-6C3A292164BB}"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37629427-6550-4061-A1C5-67C76E158933}">
      <dgm:prSet custT="1"/>
      <dgm:spPr/>
      <dgm:t>
        <a:bodyPr/>
        <a:lstStyle/>
        <a:p>
          <a:r>
            <a:rPr lang="en-GB" sz="2000" dirty="0"/>
            <a:t>Fraud is when trickery is used to gain a dishonest advantage, which is often financial, over another person</a:t>
          </a:r>
          <a:r>
            <a:rPr lang="en-GB" sz="1900" dirty="0"/>
            <a:t>. </a:t>
          </a:r>
          <a:endParaRPr lang="en-US" sz="1900" dirty="0"/>
        </a:p>
      </dgm:t>
    </dgm:pt>
    <dgm:pt modelId="{CB443324-7AAD-435E-BD56-BC2B45A07DB8}" type="parTrans" cxnId="{E91007D2-D3EB-494E-866B-A0F3FE971036}">
      <dgm:prSet/>
      <dgm:spPr/>
      <dgm:t>
        <a:bodyPr/>
        <a:lstStyle/>
        <a:p>
          <a:endParaRPr lang="en-US"/>
        </a:p>
      </dgm:t>
    </dgm:pt>
    <dgm:pt modelId="{06A30195-8556-4D47-A87E-62095B5A4777}" type="sibTrans" cxnId="{E91007D2-D3EB-494E-866B-A0F3FE971036}">
      <dgm:prSet/>
      <dgm:spPr/>
      <dgm:t>
        <a:bodyPr/>
        <a:lstStyle/>
        <a:p>
          <a:endParaRPr lang="en-US"/>
        </a:p>
      </dgm:t>
    </dgm:pt>
    <dgm:pt modelId="{9EB0206F-2A9A-43EE-B87F-FC4240B90934}">
      <dgm:prSet/>
      <dgm:spPr/>
      <dgm:t>
        <a:bodyPr/>
        <a:lstStyle/>
        <a:p>
          <a:r>
            <a:rPr lang="en-GB" dirty="0"/>
            <a:t>National Crime Agency (2024) describes Fraud as the most commonly experienced crime in the UK, affecting UK society economically and socially. </a:t>
          </a:r>
          <a:endParaRPr lang="en-US" dirty="0"/>
        </a:p>
      </dgm:t>
    </dgm:pt>
    <dgm:pt modelId="{ECDD3E2C-00A8-4D79-86BE-F2D910362F2E}" type="parTrans" cxnId="{85E7A3EE-8501-432F-9540-BA625A811929}">
      <dgm:prSet/>
      <dgm:spPr/>
      <dgm:t>
        <a:bodyPr/>
        <a:lstStyle/>
        <a:p>
          <a:endParaRPr lang="en-US"/>
        </a:p>
      </dgm:t>
    </dgm:pt>
    <dgm:pt modelId="{654258E2-AA6D-46F1-B667-A1D7A2FED76F}" type="sibTrans" cxnId="{85E7A3EE-8501-432F-9540-BA625A811929}">
      <dgm:prSet/>
      <dgm:spPr/>
      <dgm:t>
        <a:bodyPr/>
        <a:lstStyle/>
        <a:p>
          <a:endParaRPr lang="en-US"/>
        </a:p>
      </dgm:t>
    </dgm:pt>
    <dgm:pt modelId="{27BD9BC8-2A26-4B81-90F6-132FB59A5ED0}">
      <dgm:prSet/>
      <dgm:spPr/>
      <dgm:t>
        <a:bodyPr/>
        <a:lstStyle/>
        <a:p>
          <a:r>
            <a:rPr lang="en-GB" b="0" i="0" dirty="0"/>
            <a:t>Fraud is largely underreported and the CSEW (Crime Survey of England and Wales) estimates only 13% of cases being reported to Action Fraud or the police by victims</a:t>
          </a:r>
          <a:endParaRPr lang="en-US" dirty="0"/>
        </a:p>
      </dgm:t>
    </dgm:pt>
    <dgm:pt modelId="{0C506B55-9E61-412C-A215-C49F43B59D00}" type="parTrans" cxnId="{89825DDC-D125-41E9-97D5-0BAEEA18077F}">
      <dgm:prSet/>
      <dgm:spPr/>
      <dgm:t>
        <a:bodyPr/>
        <a:lstStyle/>
        <a:p>
          <a:endParaRPr lang="en-US"/>
        </a:p>
      </dgm:t>
    </dgm:pt>
    <dgm:pt modelId="{8E9ED9B3-0514-4962-82FA-BC8774F3C2C8}" type="sibTrans" cxnId="{89825DDC-D125-41E9-97D5-0BAEEA18077F}">
      <dgm:prSet/>
      <dgm:spPr/>
      <dgm:t>
        <a:bodyPr/>
        <a:lstStyle/>
        <a:p>
          <a:endParaRPr lang="en-US"/>
        </a:p>
      </dgm:t>
    </dgm:pt>
    <dgm:pt modelId="{6E3CB604-C8A4-44D8-8AFA-1EA47046EE2D}" type="pres">
      <dgm:prSet presAssocID="{C1D40EC7-C32D-4740-865F-6C3A292164BB}" presName="diagram" presStyleCnt="0">
        <dgm:presLayoutVars>
          <dgm:dir/>
          <dgm:resizeHandles val="exact"/>
        </dgm:presLayoutVars>
      </dgm:prSet>
      <dgm:spPr/>
    </dgm:pt>
    <dgm:pt modelId="{4E7FD62D-5212-4B91-ACD7-1D5BB247F980}" type="pres">
      <dgm:prSet presAssocID="{37629427-6550-4061-A1C5-67C76E158933}" presName="node" presStyleLbl="node1" presStyleIdx="0" presStyleCnt="3">
        <dgm:presLayoutVars>
          <dgm:bulletEnabled val="1"/>
        </dgm:presLayoutVars>
      </dgm:prSet>
      <dgm:spPr/>
    </dgm:pt>
    <dgm:pt modelId="{C65A805C-566E-4D01-8822-06B7E2E401F0}" type="pres">
      <dgm:prSet presAssocID="{06A30195-8556-4D47-A87E-62095B5A4777}" presName="sibTrans" presStyleCnt="0"/>
      <dgm:spPr/>
    </dgm:pt>
    <dgm:pt modelId="{50CA7D60-6972-4DB9-90B6-DF0FB0A75944}" type="pres">
      <dgm:prSet presAssocID="{9EB0206F-2A9A-43EE-B87F-FC4240B90934}" presName="node" presStyleLbl="node1" presStyleIdx="1" presStyleCnt="3">
        <dgm:presLayoutVars>
          <dgm:bulletEnabled val="1"/>
        </dgm:presLayoutVars>
      </dgm:prSet>
      <dgm:spPr/>
    </dgm:pt>
    <dgm:pt modelId="{EC4EEC2C-8EDE-4C98-A1B1-C9F57F41CAC8}" type="pres">
      <dgm:prSet presAssocID="{654258E2-AA6D-46F1-B667-A1D7A2FED76F}" presName="sibTrans" presStyleCnt="0"/>
      <dgm:spPr/>
    </dgm:pt>
    <dgm:pt modelId="{7586E015-DFD4-4FB8-A902-03126F70398F}" type="pres">
      <dgm:prSet presAssocID="{27BD9BC8-2A26-4B81-90F6-132FB59A5ED0}" presName="node" presStyleLbl="node1" presStyleIdx="2" presStyleCnt="3">
        <dgm:presLayoutVars>
          <dgm:bulletEnabled val="1"/>
        </dgm:presLayoutVars>
      </dgm:prSet>
      <dgm:spPr/>
    </dgm:pt>
  </dgm:ptLst>
  <dgm:cxnLst>
    <dgm:cxn modelId="{DBF98703-5026-41E9-BD2C-E34766DFA00B}" type="presOf" srcId="{9EB0206F-2A9A-43EE-B87F-FC4240B90934}" destId="{50CA7D60-6972-4DB9-90B6-DF0FB0A75944}" srcOrd="0" destOrd="0" presId="urn:microsoft.com/office/officeart/2005/8/layout/default"/>
    <dgm:cxn modelId="{88F448D1-D9FA-4D8A-B8E8-DA1C4D948828}" type="presOf" srcId="{27BD9BC8-2A26-4B81-90F6-132FB59A5ED0}" destId="{7586E015-DFD4-4FB8-A902-03126F70398F}" srcOrd="0" destOrd="0" presId="urn:microsoft.com/office/officeart/2005/8/layout/default"/>
    <dgm:cxn modelId="{E91007D2-D3EB-494E-866B-A0F3FE971036}" srcId="{C1D40EC7-C32D-4740-865F-6C3A292164BB}" destId="{37629427-6550-4061-A1C5-67C76E158933}" srcOrd="0" destOrd="0" parTransId="{CB443324-7AAD-435E-BD56-BC2B45A07DB8}" sibTransId="{06A30195-8556-4D47-A87E-62095B5A4777}"/>
    <dgm:cxn modelId="{89825DDC-D125-41E9-97D5-0BAEEA18077F}" srcId="{C1D40EC7-C32D-4740-865F-6C3A292164BB}" destId="{27BD9BC8-2A26-4B81-90F6-132FB59A5ED0}" srcOrd="2" destOrd="0" parTransId="{0C506B55-9E61-412C-A215-C49F43B59D00}" sibTransId="{8E9ED9B3-0514-4962-82FA-BC8774F3C2C8}"/>
    <dgm:cxn modelId="{85E7A3EE-8501-432F-9540-BA625A811929}" srcId="{C1D40EC7-C32D-4740-865F-6C3A292164BB}" destId="{9EB0206F-2A9A-43EE-B87F-FC4240B90934}" srcOrd="1" destOrd="0" parTransId="{ECDD3E2C-00A8-4D79-86BE-F2D910362F2E}" sibTransId="{654258E2-AA6D-46F1-B667-A1D7A2FED76F}"/>
    <dgm:cxn modelId="{E37A6BF5-85E9-49F1-8F4F-27678B81200B}" type="presOf" srcId="{37629427-6550-4061-A1C5-67C76E158933}" destId="{4E7FD62D-5212-4B91-ACD7-1D5BB247F980}" srcOrd="0" destOrd="0" presId="urn:microsoft.com/office/officeart/2005/8/layout/default"/>
    <dgm:cxn modelId="{BB7406FD-F0B4-4BAF-B92E-2E84D7A05482}" type="presOf" srcId="{C1D40EC7-C32D-4740-865F-6C3A292164BB}" destId="{6E3CB604-C8A4-44D8-8AFA-1EA47046EE2D}" srcOrd="0" destOrd="0" presId="urn:microsoft.com/office/officeart/2005/8/layout/default"/>
    <dgm:cxn modelId="{7DCCA88B-EB6C-4306-9CDF-ABF7EEC9AEA7}" type="presParOf" srcId="{6E3CB604-C8A4-44D8-8AFA-1EA47046EE2D}" destId="{4E7FD62D-5212-4B91-ACD7-1D5BB247F980}" srcOrd="0" destOrd="0" presId="urn:microsoft.com/office/officeart/2005/8/layout/default"/>
    <dgm:cxn modelId="{779D1131-1EDC-499A-87CE-2D692BE9E212}" type="presParOf" srcId="{6E3CB604-C8A4-44D8-8AFA-1EA47046EE2D}" destId="{C65A805C-566E-4D01-8822-06B7E2E401F0}" srcOrd="1" destOrd="0" presId="urn:microsoft.com/office/officeart/2005/8/layout/default"/>
    <dgm:cxn modelId="{3041C6CE-D370-418F-8E9A-A310555CEBDB}" type="presParOf" srcId="{6E3CB604-C8A4-44D8-8AFA-1EA47046EE2D}" destId="{50CA7D60-6972-4DB9-90B6-DF0FB0A75944}" srcOrd="2" destOrd="0" presId="urn:microsoft.com/office/officeart/2005/8/layout/default"/>
    <dgm:cxn modelId="{92CDFD09-C2C1-42E7-BAFC-564153238648}" type="presParOf" srcId="{6E3CB604-C8A4-44D8-8AFA-1EA47046EE2D}" destId="{EC4EEC2C-8EDE-4C98-A1B1-C9F57F41CAC8}" srcOrd="3" destOrd="0" presId="urn:microsoft.com/office/officeart/2005/8/layout/default"/>
    <dgm:cxn modelId="{C141B9FD-4612-4A9E-8F77-FE1DD8DF2B9E}" type="presParOf" srcId="{6E3CB604-C8A4-44D8-8AFA-1EA47046EE2D}" destId="{7586E015-DFD4-4FB8-A902-03126F70398F}"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566BBD-7A90-4781-BB63-0BB351C25A56}"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0DFCAE1A-495D-4D84-8B5D-2849BD43517A}">
      <dgm:prSet/>
      <dgm:spPr/>
      <dgm:t>
        <a:bodyPr/>
        <a:lstStyle/>
        <a:p>
          <a:r>
            <a:rPr lang="en-GB" b="0" i="0" dirty="0"/>
            <a:t>Fraud offences increased by 25% (to 4.5 million offences) compared with the year ending March 2020.</a:t>
          </a:r>
          <a:endParaRPr lang="en-US" dirty="0"/>
        </a:p>
      </dgm:t>
    </dgm:pt>
    <dgm:pt modelId="{D77869A0-905B-4007-AF6C-27D1CF683DF9}" type="parTrans" cxnId="{1746983D-37F1-4E7D-8072-A22F485CCEB0}">
      <dgm:prSet/>
      <dgm:spPr/>
      <dgm:t>
        <a:bodyPr/>
        <a:lstStyle/>
        <a:p>
          <a:endParaRPr lang="en-US"/>
        </a:p>
      </dgm:t>
    </dgm:pt>
    <dgm:pt modelId="{F86223F8-70A2-4D3D-905F-B9313DC9CC48}" type="sibTrans" cxnId="{1746983D-37F1-4E7D-8072-A22F485CCEB0}">
      <dgm:prSet/>
      <dgm:spPr/>
      <dgm:t>
        <a:bodyPr/>
        <a:lstStyle/>
        <a:p>
          <a:endParaRPr lang="en-US"/>
        </a:p>
      </dgm:t>
    </dgm:pt>
    <dgm:pt modelId="{C616F5A5-13D3-4EA9-B4F1-D2E4675B435C}">
      <dgm:prSet/>
      <dgm:spPr/>
      <dgm:t>
        <a:bodyPr/>
        <a:lstStyle/>
        <a:p>
          <a:r>
            <a:rPr lang="en-GB" b="0" i="0" dirty="0"/>
            <a:t>The proportion of fraud incidents that were cyber-related increased to 61% from 53% in the year ending March 2020.</a:t>
          </a:r>
          <a:endParaRPr lang="en-US" dirty="0"/>
        </a:p>
      </dgm:t>
    </dgm:pt>
    <dgm:pt modelId="{213DEC44-D927-4A6F-B5D5-BA2BE103BCA4}" type="parTrans" cxnId="{C033D9C0-FE2E-4660-8A41-F5681A6A05E2}">
      <dgm:prSet/>
      <dgm:spPr/>
      <dgm:t>
        <a:bodyPr/>
        <a:lstStyle/>
        <a:p>
          <a:endParaRPr lang="en-US"/>
        </a:p>
      </dgm:t>
    </dgm:pt>
    <dgm:pt modelId="{96FA7208-8B43-4645-8CCE-711C8A6A35D3}" type="sibTrans" cxnId="{C033D9C0-FE2E-4660-8A41-F5681A6A05E2}">
      <dgm:prSet/>
      <dgm:spPr/>
      <dgm:t>
        <a:bodyPr/>
        <a:lstStyle/>
        <a:p>
          <a:endParaRPr lang="en-US"/>
        </a:p>
      </dgm:t>
    </dgm:pt>
    <dgm:pt modelId="{34751165-2117-4E16-81B3-50C2A5D4833C}">
      <dgm:prSet/>
      <dgm:spPr/>
      <dgm:t>
        <a:bodyPr/>
        <a:lstStyle/>
        <a:p>
          <a:r>
            <a:rPr lang="en-GB" b="0" i="0" dirty="0"/>
            <a:t>Computer misuse increased by 89% (to 1.6 million offences) compared with the year ending March 2020, driven by a large increase in unauthorised access to personal information (hacking) offences</a:t>
          </a:r>
          <a:endParaRPr lang="en-US" dirty="0"/>
        </a:p>
      </dgm:t>
    </dgm:pt>
    <dgm:pt modelId="{59DA5C85-C322-448C-A48D-7D027D0661C9}" type="parTrans" cxnId="{67FEF3F6-9410-4F27-9EF8-EFD451E4ED18}">
      <dgm:prSet/>
      <dgm:spPr/>
      <dgm:t>
        <a:bodyPr/>
        <a:lstStyle/>
        <a:p>
          <a:endParaRPr lang="en-US"/>
        </a:p>
      </dgm:t>
    </dgm:pt>
    <dgm:pt modelId="{AFAFEDC0-BFFE-43D6-888B-AA2846D001D8}" type="sibTrans" cxnId="{67FEF3F6-9410-4F27-9EF8-EFD451E4ED18}">
      <dgm:prSet/>
      <dgm:spPr/>
      <dgm:t>
        <a:bodyPr/>
        <a:lstStyle/>
        <a:p>
          <a:endParaRPr lang="en-US"/>
        </a:p>
      </dgm:t>
    </dgm:pt>
    <dgm:pt modelId="{861E662B-1A03-43E4-9A88-371328252083}" type="pres">
      <dgm:prSet presAssocID="{BE566BBD-7A90-4781-BB63-0BB351C25A56}" presName="outerComposite" presStyleCnt="0">
        <dgm:presLayoutVars>
          <dgm:chMax val="5"/>
          <dgm:dir/>
          <dgm:resizeHandles val="exact"/>
        </dgm:presLayoutVars>
      </dgm:prSet>
      <dgm:spPr/>
    </dgm:pt>
    <dgm:pt modelId="{8C864209-5F50-47B6-B454-DC3F6C34CFC8}" type="pres">
      <dgm:prSet presAssocID="{BE566BBD-7A90-4781-BB63-0BB351C25A56}" presName="dummyMaxCanvas" presStyleCnt="0">
        <dgm:presLayoutVars/>
      </dgm:prSet>
      <dgm:spPr/>
    </dgm:pt>
    <dgm:pt modelId="{50ED43EC-5D46-4389-AB4B-DEE55B660F3B}" type="pres">
      <dgm:prSet presAssocID="{BE566BBD-7A90-4781-BB63-0BB351C25A56}" presName="ThreeNodes_1" presStyleLbl="node1" presStyleIdx="0" presStyleCnt="3">
        <dgm:presLayoutVars>
          <dgm:bulletEnabled val="1"/>
        </dgm:presLayoutVars>
      </dgm:prSet>
      <dgm:spPr/>
    </dgm:pt>
    <dgm:pt modelId="{BD235163-6278-41C9-83A1-3EEC0C96F99C}" type="pres">
      <dgm:prSet presAssocID="{BE566BBD-7A90-4781-BB63-0BB351C25A56}" presName="ThreeNodes_2" presStyleLbl="node1" presStyleIdx="1" presStyleCnt="3">
        <dgm:presLayoutVars>
          <dgm:bulletEnabled val="1"/>
        </dgm:presLayoutVars>
      </dgm:prSet>
      <dgm:spPr/>
    </dgm:pt>
    <dgm:pt modelId="{1786FFFA-D77C-49E2-8EF1-238C0D7187B2}" type="pres">
      <dgm:prSet presAssocID="{BE566BBD-7A90-4781-BB63-0BB351C25A56}" presName="ThreeNodes_3" presStyleLbl="node1" presStyleIdx="2" presStyleCnt="3">
        <dgm:presLayoutVars>
          <dgm:bulletEnabled val="1"/>
        </dgm:presLayoutVars>
      </dgm:prSet>
      <dgm:spPr/>
    </dgm:pt>
    <dgm:pt modelId="{9BEAF170-C504-4021-BB08-60AFE6BDDC8C}" type="pres">
      <dgm:prSet presAssocID="{BE566BBD-7A90-4781-BB63-0BB351C25A56}" presName="ThreeConn_1-2" presStyleLbl="fgAccFollowNode1" presStyleIdx="0" presStyleCnt="2">
        <dgm:presLayoutVars>
          <dgm:bulletEnabled val="1"/>
        </dgm:presLayoutVars>
      </dgm:prSet>
      <dgm:spPr/>
    </dgm:pt>
    <dgm:pt modelId="{7BC6428A-24BF-49EC-9699-467F7E80D13B}" type="pres">
      <dgm:prSet presAssocID="{BE566BBD-7A90-4781-BB63-0BB351C25A56}" presName="ThreeConn_2-3" presStyleLbl="fgAccFollowNode1" presStyleIdx="1" presStyleCnt="2">
        <dgm:presLayoutVars>
          <dgm:bulletEnabled val="1"/>
        </dgm:presLayoutVars>
      </dgm:prSet>
      <dgm:spPr/>
    </dgm:pt>
    <dgm:pt modelId="{FF6DF5F5-981F-41BC-AA44-D558C807CD7B}" type="pres">
      <dgm:prSet presAssocID="{BE566BBD-7A90-4781-BB63-0BB351C25A56}" presName="ThreeNodes_1_text" presStyleLbl="node1" presStyleIdx="2" presStyleCnt="3">
        <dgm:presLayoutVars>
          <dgm:bulletEnabled val="1"/>
        </dgm:presLayoutVars>
      </dgm:prSet>
      <dgm:spPr/>
    </dgm:pt>
    <dgm:pt modelId="{F402162A-C66E-45D4-9BB8-AF515D298898}" type="pres">
      <dgm:prSet presAssocID="{BE566BBD-7A90-4781-BB63-0BB351C25A56}" presName="ThreeNodes_2_text" presStyleLbl="node1" presStyleIdx="2" presStyleCnt="3">
        <dgm:presLayoutVars>
          <dgm:bulletEnabled val="1"/>
        </dgm:presLayoutVars>
      </dgm:prSet>
      <dgm:spPr/>
    </dgm:pt>
    <dgm:pt modelId="{DF1F221C-0F9F-4946-B818-960590331763}" type="pres">
      <dgm:prSet presAssocID="{BE566BBD-7A90-4781-BB63-0BB351C25A56}" presName="ThreeNodes_3_text" presStyleLbl="node1" presStyleIdx="2" presStyleCnt="3">
        <dgm:presLayoutVars>
          <dgm:bulletEnabled val="1"/>
        </dgm:presLayoutVars>
      </dgm:prSet>
      <dgm:spPr/>
    </dgm:pt>
  </dgm:ptLst>
  <dgm:cxnLst>
    <dgm:cxn modelId="{85A88124-E7C8-4D13-8D98-8222626585C3}" type="presOf" srcId="{96FA7208-8B43-4645-8CCE-711C8A6A35D3}" destId="{7BC6428A-24BF-49EC-9699-467F7E80D13B}" srcOrd="0" destOrd="0" presId="urn:microsoft.com/office/officeart/2005/8/layout/vProcess5"/>
    <dgm:cxn modelId="{1746983D-37F1-4E7D-8072-A22F485CCEB0}" srcId="{BE566BBD-7A90-4781-BB63-0BB351C25A56}" destId="{0DFCAE1A-495D-4D84-8B5D-2849BD43517A}" srcOrd="0" destOrd="0" parTransId="{D77869A0-905B-4007-AF6C-27D1CF683DF9}" sibTransId="{F86223F8-70A2-4D3D-905F-B9313DC9CC48}"/>
    <dgm:cxn modelId="{63927463-B126-47AF-98F6-1ABE1E394FB5}" type="presOf" srcId="{BE566BBD-7A90-4781-BB63-0BB351C25A56}" destId="{861E662B-1A03-43E4-9A88-371328252083}" srcOrd="0" destOrd="0" presId="urn:microsoft.com/office/officeart/2005/8/layout/vProcess5"/>
    <dgm:cxn modelId="{DDBA9A52-7715-4BE8-B694-86C94FCD3B9A}" type="presOf" srcId="{0DFCAE1A-495D-4D84-8B5D-2849BD43517A}" destId="{50ED43EC-5D46-4389-AB4B-DEE55B660F3B}" srcOrd="0" destOrd="0" presId="urn:microsoft.com/office/officeart/2005/8/layout/vProcess5"/>
    <dgm:cxn modelId="{A8BDD087-8C30-4E4A-95FE-8E2E25553FAB}" type="presOf" srcId="{F86223F8-70A2-4D3D-905F-B9313DC9CC48}" destId="{9BEAF170-C504-4021-BB08-60AFE6BDDC8C}" srcOrd="0" destOrd="0" presId="urn:microsoft.com/office/officeart/2005/8/layout/vProcess5"/>
    <dgm:cxn modelId="{4E9653BB-22AB-4ADA-9AD8-50E03318F6E4}" type="presOf" srcId="{34751165-2117-4E16-81B3-50C2A5D4833C}" destId="{DF1F221C-0F9F-4946-B818-960590331763}" srcOrd="1" destOrd="0" presId="urn:microsoft.com/office/officeart/2005/8/layout/vProcess5"/>
    <dgm:cxn modelId="{85D978BC-A2F7-4D89-9BFE-FC4026ADBE77}" type="presOf" srcId="{34751165-2117-4E16-81B3-50C2A5D4833C}" destId="{1786FFFA-D77C-49E2-8EF1-238C0D7187B2}" srcOrd="0" destOrd="0" presId="urn:microsoft.com/office/officeart/2005/8/layout/vProcess5"/>
    <dgm:cxn modelId="{C033D9C0-FE2E-4660-8A41-F5681A6A05E2}" srcId="{BE566BBD-7A90-4781-BB63-0BB351C25A56}" destId="{C616F5A5-13D3-4EA9-B4F1-D2E4675B435C}" srcOrd="1" destOrd="0" parTransId="{213DEC44-D927-4A6F-B5D5-BA2BE103BCA4}" sibTransId="{96FA7208-8B43-4645-8CCE-711C8A6A35D3}"/>
    <dgm:cxn modelId="{EF86E3D5-FFE3-4E7A-808A-97ECF05DD324}" type="presOf" srcId="{C616F5A5-13D3-4EA9-B4F1-D2E4675B435C}" destId="{BD235163-6278-41C9-83A1-3EEC0C96F99C}" srcOrd="0" destOrd="0" presId="urn:microsoft.com/office/officeart/2005/8/layout/vProcess5"/>
    <dgm:cxn modelId="{832957E5-01C6-4A91-AC3F-5C9E2FFBD63B}" type="presOf" srcId="{C616F5A5-13D3-4EA9-B4F1-D2E4675B435C}" destId="{F402162A-C66E-45D4-9BB8-AF515D298898}" srcOrd="1" destOrd="0" presId="urn:microsoft.com/office/officeart/2005/8/layout/vProcess5"/>
    <dgm:cxn modelId="{483C1AEF-6B29-4B10-84B4-368E1F8388C4}" type="presOf" srcId="{0DFCAE1A-495D-4D84-8B5D-2849BD43517A}" destId="{FF6DF5F5-981F-41BC-AA44-D558C807CD7B}" srcOrd="1" destOrd="0" presId="urn:microsoft.com/office/officeart/2005/8/layout/vProcess5"/>
    <dgm:cxn modelId="{67FEF3F6-9410-4F27-9EF8-EFD451E4ED18}" srcId="{BE566BBD-7A90-4781-BB63-0BB351C25A56}" destId="{34751165-2117-4E16-81B3-50C2A5D4833C}" srcOrd="2" destOrd="0" parTransId="{59DA5C85-C322-448C-A48D-7D027D0661C9}" sibTransId="{AFAFEDC0-BFFE-43D6-888B-AA2846D001D8}"/>
    <dgm:cxn modelId="{32091B50-5663-46CF-9459-F6A123D36DD7}" type="presParOf" srcId="{861E662B-1A03-43E4-9A88-371328252083}" destId="{8C864209-5F50-47B6-B454-DC3F6C34CFC8}" srcOrd="0" destOrd="0" presId="urn:microsoft.com/office/officeart/2005/8/layout/vProcess5"/>
    <dgm:cxn modelId="{7AF4462D-2AA6-4FDC-A9FA-E50C07E1B725}" type="presParOf" srcId="{861E662B-1A03-43E4-9A88-371328252083}" destId="{50ED43EC-5D46-4389-AB4B-DEE55B660F3B}" srcOrd="1" destOrd="0" presId="urn:microsoft.com/office/officeart/2005/8/layout/vProcess5"/>
    <dgm:cxn modelId="{C387328F-520C-45A6-B210-D7E8033BFC30}" type="presParOf" srcId="{861E662B-1A03-43E4-9A88-371328252083}" destId="{BD235163-6278-41C9-83A1-3EEC0C96F99C}" srcOrd="2" destOrd="0" presId="urn:microsoft.com/office/officeart/2005/8/layout/vProcess5"/>
    <dgm:cxn modelId="{3D4963D5-D05F-4657-A83E-9B6D522A2F59}" type="presParOf" srcId="{861E662B-1A03-43E4-9A88-371328252083}" destId="{1786FFFA-D77C-49E2-8EF1-238C0D7187B2}" srcOrd="3" destOrd="0" presId="urn:microsoft.com/office/officeart/2005/8/layout/vProcess5"/>
    <dgm:cxn modelId="{2565F0C6-00C6-4925-85E4-6CEE3786023E}" type="presParOf" srcId="{861E662B-1A03-43E4-9A88-371328252083}" destId="{9BEAF170-C504-4021-BB08-60AFE6BDDC8C}" srcOrd="4" destOrd="0" presId="urn:microsoft.com/office/officeart/2005/8/layout/vProcess5"/>
    <dgm:cxn modelId="{3AE7D383-AA02-44A5-BA24-E10194CC4F84}" type="presParOf" srcId="{861E662B-1A03-43E4-9A88-371328252083}" destId="{7BC6428A-24BF-49EC-9699-467F7E80D13B}" srcOrd="5" destOrd="0" presId="urn:microsoft.com/office/officeart/2005/8/layout/vProcess5"/>
    <dgm:cxn modelId="{146220EA-2731-46E5-986E-EE3EAC640250}" type="presParOf" srcId="{861E662B-1A03-43E4-9A88-371328252083}" destId="{FF6DF5F5-981F-41BC-AA44-D558C807CD7B}" srcOrd="6" destOrd="0" presId="urn:microsoft.com/office/officeart/2005/8/layout/vProcess5"/>
    <dgm:cxn modelId="{32A39DAF-AB30-49A7-A546-9413AA3CDB3F}" type="presParOf" srcId="{861E662B-1A03-43E4-9A88-371328252083}" destId="{F402162A-C66E-45D4-9BB8-AF515D298898}" srcOrd="7" destOrd="0" presId="urn:microsoft.com/office/officeart/2005/8/layout/vProcess5"/>
    <dgm:cxn modelId="{38254E82-DCA5-44D8-9ED5-8F6C7E357D73}" type="presParOf" srcId="{861E662B-1A03-43E4-9A88-371328252083}" destId="{DF1F221C-0F9F-4946-B818-960590331763}"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99E9BA-9152-49B0-885B-0B5E94E2D814}"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0BCA1BEF-6196-47B2-B33C-FE967E43D513}">
      <dgm:prSet custT="1"/>
      <dgm:spPr/>
      <dgm:t>
        <a:bodyPr/>
        <a:lstStyle/>
        <a:p>
          <a:pPr>
            <a:lnSpc>
              <a:spcPct val="100000"/>
            </a:lnSpc>
            <a:defRPr cap="all"/>
          </a:pPr>
          <a:r>
            <a:rPr lang="en-GB" sz="1200" dirty="0"/>
            <a:t>The term Dishonestly is not defined in the Act, but in case law it has been held to relate to the test of whether the dishonesty would challenge the standards of a reasonable and honest person. The current definition of dishonesty was established in R v Ghosh 1982. </a:t>
          </a:r>
          <a:endParaRPr lang="en-US" sz="1200" dirty="0"/>
        </a:p>
      </dgm:t>
    </dgm:pt>
    <dgm:pt modelId="{C768470D-C7A7-4FDB-B478-B241241A9BB1}" type="parTrans" cxnId="{F2CBE5F1-8A3C-4138-B429-2B4CD449F634}">
      <dgm:prSet/>
      <dgm:spPr/>
      <dgm:t>
        <a:bodyPr/>
        <a:lstStyle/>
        <a:p>
          <a:endParaRPr lang="en-US"/>
        </a:p>
      </dgm:t>
    </dgm:pt>
    <dgm:pt modelId="{2CD70130-1671-4DCC-A24C-F123AD5489A7}" type="sibTrans" cxnId="{F2CBE5F1-8A3C-4138-B429-2B4CD449F634}">
      <dgm:prSet/>
      <dgm:spPr/>
      <dgm:t>
        <a:bodyPr/>
        <a:lstStyle/>
        <a:p>
          <a:endParaRPr lang="en-US"/>
        </a:p>
      </dgm:t>
    </dgm:pt>
    <dgm:pt modelId="{5738C4EA-0E0E-429C-9838-B8E3841D5088}">
      <dgm:prSet/>
      <dgm:spPr/>
      <dgm:t>
        <a:bodyPr/>
        <a:lstStyle/>
        <a:p>
          <a:pPr>
            <a:lnSpc>
              <a:spcPct val="100000"/>
            </a:lnSpc>
            <a:defRPr cap="all"/>
          </a:pPr>
          <a:r>
            <a:rPr lang="en-GB" dirty="0"/>
            <a:t>A representation is false if: • it is untrue or misleading and • the person making it knows that it is or might be either untrue or misleading.</a:t>
          </a:r>
          <a:endParaRPr lang="en-US" dirty="0"/>
        </a:p>
      </dgm:t>
    </dgm:pt>
    <dgm:pt modelId="{E41A74C7-DFDB-4B07-B92F-54E25E25D5E4}" type="parTrans" cxnId="{57AA9A9B-9099-4C8B-8B5C-791299C450AC}">
      <dgm:prSet/>
      <dgm:spPr/>
      <dgm:t>
        <a:bodyPr/>
        <a:lstStyle/>
        <a:p>
          <a:endParaRPr lang="en-US"/>
        </a:p>
      </dgm:t>
    </dgm:pt>
    <dgm:pt modelId="{D177EE49-04E6-4834-8C3B-0E42D342551B}" type="sibTrans" cxnId="{57AA9A9B-9099-4C8B-8B5C-791299C450AC}">
      <dgm:prSet/>
      <dgm:spPr/>
      <dgm:t>
        <a:bodyPr/>
        <a:lstStyle/>
        <a:p>
          <a:endParaRPr lang="en-US"/>
        </a:p>
      </dgm:t>
    </dgm:pt>
    <dgm:pt modelId="{34FA7DD9-0B60-4FF2-B3EF-DB234FE3D58F}">
      <dgm:prSet/>
      <dgm:spPr/>
      <dgm:t>
        <a:bodyPr/>
        <a:lstStyle/>
        <a:p>
          <a:pPr>
            <a:lnSpc>
              <a:spcPct val="100000"/>
            </a:lnSpc>
            <a:defRPr cap="all"/>
          </a:pPr>
          <a:r>
            <a:rPr lang="en-GB"/>
            <a:t>Gain or Loss Recent case law makes it clear that the suspect must intend that the false representation will cause the gain or loss.</a:t>
          </a:r>
          <a:endParaRPr lang="en-US"/>
        </a:p>
      </dgm:t>
    </dgm:pt>
    <dgm:pt modelId="{82531B05-48A2-4415-8C62-071A5A956EAC}" type="parTrans" cxnId="{0D1848EF-52E7-4B6A-BA77-FF9106B428B5}">
      <dgm:prSet/>
      <dgm:spPr/>
      <dgm:t>
        <a:bodyPr/>
        <a:lstStyle/>
        <a:p>
          <a:endParaRPr lang="en-US"/>
        </a:p>
      </dgm:t>
    </dgm:pt>
    <dgm:pt modelId="{5FE122E4-B84F-4B7C-A220-FD199DCFB2E7}" type="sibTrans" cxnId="{0D1848EF-52E7-4B6A-BA77-FF9106B428B5}">
      <dgm:prSet/>
      <dgm:spPr/>
      <dgm:t>
        <a:bodyPr/>
        <a:lstStyle/>
        <a:p>
          <a:endParaRPr lang="en-US"/>
        </a:p>
      </dgm:t>
    </dgm:pt>
    <dgm:pt modelId="{A16C68B4-B702-4368-B97F-6DB0C61B3529}" type="pres">
      <dgm:prSet presAssocID="{9899E9BA-9152-49B0-885B-0B5E94E2D814}" presName="root" presStyleCnt="0">
        <dgm:presLayoutVars>
          <dgm:dir/>
          <dgm:resizeHandles val="exact"/>
        </dgm:presLayoutVars>
      </dgm:prSet>
      <dgm:spPr/>
    </dgm:pt>
    <dgm:pt modelId="{40A98267-B9BC-4769-B55A-31243B273B7D}" type="pres">
      <dgm:prSet presAssocID="{0BCA1BEF-6196-47B2-B33C-FE967E43D513}" presName="compNode" presStyleCnt="0"/>
      <dgm:spPr/>
    </dgm:pt>
    <dgm:pt modelId="{23E2EA22-52CA-4F72-BED3-CCDD07DD9D0B}" type="pres">
      <dgm:prSet presAssocID="{0BCA1BEF-6196-47B2-B33C-FE967E43D513}" presName="iconBgRect" presStyleLbl="bgShp" presStyleIdx="0" presStyleCnt="3"/>
      <dgm:spPr/>
    </dgm:pt>
    <dgm:pt modelId="{DB292FA8-A0EA-4518-A27A-80464B704441}" type="pres">
      <dgm:prSet presAssocID="{0BCA1BEF-6196-47B2-B33C-FE967E43D51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Judge"/>
        </a:ext>
      </dgm:extLst>
    </dgm:pt>
    <dgm:pt modelId="{3871D128-DDDB-4F41-BD6F-5B90C1B68AD0}" type="pres">
      <dgm:prSet presAssocID="{0BCA1BEF-6196-47B2-B33C-FE967E43D513}" presName="spaceRect" presStyleCnt="0"/>
      <dgm:spPr/>
    </dgm:pt>
    <dgm:pt modelId="{3CF67FF1-0ED1-48BC-B0F4-A7BB7D358159}" type="pres">
      <dgm:prSet presAssocID="{0BCA1BEF-6196-47B2-B33C-FE967E43D513}" presName="textRect" presStyleLbl="revTx" presStyleIdx="0" presStyleCnt="3">
        <dgm:presLayoutVars>
          <dgm:chMax val="1"/>
          <dgm:chPref val="1"/>
        </dgm:presLayoutVars>
      </dgm:prSet>
      <dgm:spPr/>
    </dgm:pt>
    <dgm:pt modelId="{7DE6DB8B-7081-4A61-BB10-E9DAF0460028}" type="pres">
      <dgm:prSet presAssocID="{2CD70130-1671-4DCC-A24C-F123AD5489A7}" presName="sibTrans" presStyleCnt="0"/>
      <dgm:spPr/>
    </dgm:pt>
    <dgm:pt modelId="{56C4F3DE-F1DB-42A4-8C68-472345814202}" type="pres">
      <dgm:prSet presAssocID="{5738C4EA-0E0E-429C-9838-B8E3841D5088}" presName="compNode" presStyleCnt="0"/>
      <dgm:spPr/>
    </dgm:pt>
    <dgm:pt modelId="{CBB4CA57-0025-4CE9-BF39-152CAB124894}" type="pres">
      <dgm:prSet presAssocID="{5738C4EA-0E0E-429C-9838-B8E3841D5088}" presName="iconBgRect" presStyleLbl="bgShp" presStyleIdx="1" presStyleCnt="3"/>
      <dgm:spPr/>
    </dgm:pt>
    <dgm:pt modelId="{518AB083-5A4B-4CDF-BD04-D754CF73B044}" type="pres">
      <dgm:prSet presAssocID="{5738C4EA-0E0E-429C-9838-B8E3841D508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otes"/>
        </a:ext>
      </dgm:extLst>
    </dgm:pt>
    <dgm:pt modelId="{830DCE52-906C-49E5-970B-70543FCB7481}" type="pres">
      <dgm:prSet presAssocID="{5738C4EA-0E0E-429C-9838-B8E3841D5088}" presName="spaceRect" presStyleCnt="0"/>
      <dgm:spPr/>
    </dgm:pt>
    <dgm:pt modelId="{A1EC57BD-EB54-4E03-9861-6E976C428926}" type="pres">
      <dgm:prSet presAssocID="{5738C4EA-0E0E-429C-9838-B8E3841D5088}" presName="textRect" presStyleLbl="revTx" presStyleIdx="1" presStyleCnt="3">
        <dgm:presLayoutVars>
          <dgm:chMax val="1"/>
          <dgm:chPref val="1"/>
        </dgm:presLayoutVars>
      </dgm:prSet>
      <dgm:spPr/>
    </dgm:pt>
    <dgm:pt modelId="{6335382C-54FB-40CA-BCAB-A1F08DEA74B8}" type="pres">
      <dgm:prSet presAssocID="{D177EE49-04E6-4834-8C3B-0E42D342551B}" presName="sibTrans" presStyleCnt="0"/>
      <dgm:spPr/>
    </dgm:pt>
    <dgm:pt modelId="{08AA3890-A42B-43D8-A0CE-6D3B32A8FBF4}" type="pres">
      <dgm:prSet presAssocID="{34FA7DD9-0B60-4FF2-B3EF-DB234FE3D58F}" presName="compNode" presStyleCnt="0"/>
      <dgm:spPr/>
    </dgm:pt>
    <dgm:pt modelId="{F55C2D49-F752-4AED-A45D-FEE4F8163B85}" type="pres">
      <dgm:prSet presAssocID="{34FA7DD9-0B60-4FF2-B3EF-DB234FE3D58F}" presName="iconBgRect" presStyleLbl="bgShp" presStyleIdx="2" presStyleCnt="3"/>
      <dgm:spPr/>
    </dgm:pt>
    <dgm:pt modelId="{77041532-0ED8-4AB8-B493-251C81B823CF}" type="pres">
      <dgm:prSet presAssocID="{34FA7DD9-0B60-4FF2-B3EF-DB234FE3D58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rritant"/>
        </a:ext>
      </dgm:extLst>
    </dgm:pt>
    <dgm:pt modelId="{837F6786-0D83-4DA3-8656-11FE0B655178}" type="pres">
      <dgm:prSet presAssocID="{34FA7DD9-0B60-4FF2-B3EF-DB234FE3D58F}" presName="spaceRect" presStyleCnt="0"/>
      <dgm:spPr/>
    </dgm:pt>
    <dgm:pt modelId="{1AD00D9C-BF48-4611-8D01-8D06CC7AAFB5}" type="pres">
      <dgm:prSet presAssocID="{34FA7DD9-0B60-4FF2-B3EF-DB234FE3D58F}" presName="textRect" presStyleLbl="revTx" presStyleIdx="2" presStyleCnt="3">
        <dgm:presLayoutVars>
          <dgm:chMax val="1"/>
          <dgm:chPref val="1"/>
        </dgm:presLayoutVars>
      </dgm:prSet>
      <dgm:spPr/>
    </dgm:pt>
  </dgm:ptLst>
  <dgm:cxnLst>
    <dgm:cxn modelId="{2753E235-2A46-4243-80AD-AAAF78354BE9}" type="presOf" srcId="{0BCA1BEF-6196-47B2-B33C-FE967E43D513}" destId="{3CF67FF1-0ED1-48BC-B0F4-A7BB7D358159}" srcOrd="0" destOrd="0" presId="urn:microsoft.com/office/officeart/2018/5/layout/IconCircleLabelList"/>
    <dgm:cxn modelId="{57AA9A9B-9099-4C8B-8B5C-791299C450AC}" srcId="{9899E9BA-9152-49B0-885B-0B5E94E2D814}" destId="{5738C4EA-0E0E-429C-9838-B8E3841D5088}" srcOrd="1" destOrd="0" parTransId="{E41A74C7-DFDB-4B07-B92F-54E25E25D5E4}" sibTransId="{D177EE49-04E6-4834-8C3B-0E42D342551B}"/>
    <dgm:cxn modelId="{C45D6CDD-1867-4D25-B7BD-5F07E9914D6E}" type="presOf" srcId="{34FA7DD9-0B60-4FF2-B3EF-DB234FE3D58F}" destId="{1AD00D9C-BF48-4611-8D01-8D06CC7AAFB5}" srcOrd="0" destOrd="0" presId="urn:microsoft.com/office/officeart/2018/5/layout/IconCircleLabelList"/>
    <dgm:cxn modelId="{0D1848EF-52E7-4B6A-BA77-FF9106B428B5}" srcId="{9899E9BA-9152-49B0-885B-0B5E94E2D814}" destId="{34FA7DD9-0B60-4FF2-B3EF-DB234FE3D58F}" srcOrd="2" destOrd="0" parTransId="{82531B05-48A2-4415-8C62-071A5A956EAC}" sibTransId="{5FE122E4-B84F-4B7C-A220-FD199DCFB2E7}"/>
    <dgm:cxn modelId="{F2CBE5F1-8A3C-4138-B429-2B4CD449F634}" srcId="{9899E9BA-9152-49B0-885B-0B5E94E2D814}" destId="{0BCA1BEF-6196-47B2-B33C-FE967E43D513}" srcOrd="0" destOrd="0" parTransId="{C768470D-C7A7-4FDB-B478-B241241A9BB1}" sibTransId="{2CD70130-1671-4DCC-A24C-F123AD5489A7}"/>
    <dgm:cxn modelId="{2FD880F2-3FD0-49A3-AFC7-479D0C8AB51E}" type="presOf" srcId="{9899E9BA-9152-49B0-885B-0B5E94E2D814}" destId="{A16C68B4-B702-4368-B97F-6DB0C61B3529}" srcOrd="0" destOrd="0" presId="urn:microsoft.com/office/officeart/2018/5/layout/IconCircleLabelList"/>
    <dgm:cxn modelId="{DFE787F6-5FF9-48CD-9C36-AC80E4A4B9E9}" type="presOf" srcId="{5738C4EA-0E0E-429C-9838-B8E3841D5088}" destId="{A1EC57BD-EB54-4E03-9861-6E976C428926}" srcOrd="0" destOrd="0" presId="urn:microsoft.com/office/officeart/2018/5/layout/IconCircleLabelList"/>
    <dgm:cxn modelId="{8A1AF88B-56E7-44DE-826D-8EF800FAB850}" type="presParOf" srcId="{A16C68B4-B702-4368-B97F-6DB0C61B3529}" destId="{40A98267-B9BC-4769-B55A-31243B273B7D}" srcOrd="0" destOrd="0" presId="urn:microsoft.com/office/officeart/2018/5/layout/IconCircleLabelList"/>
    <dgm:cxn modelId="{2AD7966E-CFB6-458F-A8F7-4CF24E681AFC}" type="presParOf" srcId="{40A98267-B9BC-4769-B55A-31243B273B7D}" destId="{23E2EA22-52CA-4F72-BED3-CCDD07DD9D0B}" srcOrd="0" destOrd="0" presId="urn:microsoft.com/office/officeart/2018/5/layout/IconCircleLabelList"/>
    <dgm:cxn modelId="{21352224-D86B-43EB-BBD7-1692657336EC}" type="presParOf" srcId="{40A98267-B9BC-4769-B55A-31243B273B7D}" destId="{DB292FA8-A0EA-4518-A27A-80464B704441}" srcOrd="1" destOrd="0" presId="urn:microsoft.com/office/officeart/2018/5/layout/IconCircleLabelList"/>
    <dgm:cxn modelId="{B3FA5023-E5E1-435C-B8DF-96EAE054CD69}" type="presParOf" srcId="{40A98267-B9BC-4769-B55A-31243B273B7D}" destId="{3871D128-DDDB-4F41-BD6F-5B90C1B68AD0}" srcOrd="2" destOrd="0" presId="urn:microsoft.com/office/officeart/2018/5/layout/IconCircleLabelList"/>
    <dgm:cxn modelId="{33D569A3-4E9A-4D5B-9F70-5079FAAC3B09}" type="presParOf" srcId="{40A98267-B9BC-4769-B55A-31243B273B7D}" destId="{3CF67FF1-0ED1-48BC-B0F4-A7BB7D358159}" srcOrd="3" destOrd="0" presId="urn:microsoft.com/office/officeart/2018/5/layout/IconCircleLabelList"/>
    <dgm:cxn modelId="{0A153DBD-B179-42E3-B33E-F327DE7F51A4}" type="presParOf" srcId="{A16C68B4-B702-4368-B97F-6DB0C61B3529}" destId="{7DE6DB8B-7081-4A61-BB10-E9DAF0460028}" srcOrd="1" destOrd="0" presId="urn:microsoft.com/office/officeart/2018/5/layout/IconCircleLabelList"/>
    <dgm:cxn modelId="{164A4380-5379-417A-BA5A-E3BC5D51E83B}" type="presParOf" srcId="{A16C68B4-B702-4368-B97F-6DB0C61B3529}" destId="{56C4F3DE-F1DB-42A4-8C68-472345814202}" srcOrd="2" destOrd="0" presId="urn:microsoft.com/office/officeart/2018/5/layout/IconCircleLabelList"/>
    <dgm:cxn modelId="{B8AFA3EB-947C-47E2-A6CF-E57B7C9D779B}" type="presParOf" srcId="{56C4F3DE-F1DB-42A4-8C68-472345814202}" destId="{CBB4CA57-0025-4CE9-BF39-152CAB124894}" srcOrd="0" destOrd="0" presId="urn:microsoft.com/office/officeart/2018/5/layout/IconCircleLabelList"/>
    <dgm:cxn modelId="{C0850644-4582-4FAD-847E-26DA68147594}" type="presParOf" srcId="{56C4F3DE-F1DB-42A4-8C68-472345814202}" destId="{518AB083-5A4B-4CDF-BD04-D754CF73B044}" srcOrd="1" destOrd="0" presId="urn:microsoft.com/office/officeart/2018/5/layout/IconCircleLabelList"/>
    <dgm:cxn modelId="{7D558368-3DDE-4517-9A79-34E736E85F97}" type="presParOf" srcId="{56C4F3DE-F1DB-42A4-8C68-472345814202}" destId="{830DCE52-906C-49E5-970B-70543FCB7481}" srcOrd="2" destOrd="0" presId="urn:microsoft.com/office/officeart/2018/5/layout/IconCircleLabelList"/>
    <dgm:cxn modelId="{097D8BE1-398D-4CB0-BA5B-FCB1DEB9CC58}" type="presParOf" srcId="{56C4F3DE-F1DB-42A4-8C68-472345814202}" destId="{A1EC57BD-EB54-4E03-9861-6E976C428926}" srcOrd="3" destOrd="0" presId="urn:microsoft.com/office/officeart/2018/5/layout/IconCircleLabelList"/>
    <dgm:cxn modelId="{C444A958-F98B-4967-89BC-4272E7FEA489}" type="presParOf" srcId="{A16C68B4-B702-4368-B97F-6DB0C61B3529}" destId="{6335382C-54FB-40CA-BCAB-A1F08DEA74B8}" srcOrd="3" destOrd="0" presId="urn:microsoft.com/office/officeart/2018/5/layout/IconCircleLabelList"/>
    <dgm:cxn modelId="{AECC66C8-E5DB-48DC-93D5-123E4A40C00B}" type="presParOf" srcId="{A16C68B4-B702-4368-B97F-6DB0C61B3529}" destId="{08AA3890-A42B-43D8-A0CE-6D3B32A8FBF4}" srcOrd="4" destOrd="0" presId="urn:microsoft.com/office/officeart/2018/5/layout/IconCircleLabelList"/>
    <dgm:cxn modelId="{9E0A7EAA-268E-45DC-A18C-9615EC181F1C}" type="presParOf" srcId="{08AA3890-A42B-43D8-A0CE-6D3B32A8FBF4}" destId="{F55C2D49-F752-4AED-A45D-FEE4F8163B85}" srcOrd="0" destOrd="0" presId="urn:microsoft.com/office/officeart/2018/5/layout/IconCircleLabelList"/>
    <dgm:cxn modelId="{3055B62E-D40E-42B0-928F-3BA092FD3E02}" type="presParOf" srcId="{08AA3890-A42B-43D8-A0CE-6D3B32A8FBF4}" destId="{77041532-0ED8-4AB8-B493-251C81B823CF}" srcOrd="1" destOrd="0" presId="urn:microsoft.com/office/officeart/2018/5/layout/IconCircleLabelList"/>
    <dgm:cxn modelId="{8B379129-88F7-4AF9-A99E-50328259DD4F}" type="presParOf" srcId="{08AA3890-A42B-43D8-A0CE-6D3B32A8FBF4}" destId="{837F6786-0D83-4DA3-8656-11FE0B655178}" srcOrd="2" destOrd="0" presId="urn:microsoft.com/office/officeart/2018/5/layout/IconCircleLabelList"/>
    <dgm:cxn modelId="{83715FE2-7BE1-494B-863E-1F71A0F02972}" type="presParOf" srcId="{08AA3890-A42B-43D8-A0CE-6D3B32A8FBF4}" destId="{1AD00D9C-BF48-4611-8D01-8D06CC7AAFB5}"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B3F2055-83D1-462A-A9A8-0C9D99382E2A}" type="doc">
      <dgm:prSet loTypeId="urn:microsoft.com/office/officeart/2016/7/layout/LinearBlockProcessNumbered" loCatId="process" qsTypeId="urn:microsoft.com/office/officeart/2005/8/quickstyle/simple1" qsCatId="simple" csTypeId="urn:microsoft.com/office/officeart/2005/8/colors/colorful2" csCatId="colorful"/>
      <dgm:spPr/>
      <dgm:t>
        <a:bodyPr/>
        <a:lstStyle/>
        <a:p>
          <a:endParaRPr lang="en-US"/>
        </a:p>
      </dgm:t>
    </dgm:pt>
    <dgm:pt modelId="{FF2125FA-EACD-4A36-8AFF-598DE131E410}">
      <dgm:prSet/>
      <dgm:spPr/>
      <dgm:t>
        <a:bodyPr/>
        <a:lstStyle/>
        <a:p>
          <a:r>
            <a:rPr lang="en-GB"/>
            <a:t>Section 11 is an additional offence for when a service is obtained by dishonest means. If services have been provided e.g. a taxi ride where there is no gain or loss of property.</a:t>
          </a:r>
          <a:endParaRPr lang="en-US"/>
        </a:p>
      </dgm:t>
    </dgm:pt>
    <dgm:pt modelId="{49AF8E4A-E1AE-4B0A-A2B8-3671F8F67AC0}" type="parTrans" cxnId="{EB4486AE-583B-4698-965B-43FCDE5957A9}">
      <dgm:prSet/>
      <dgm:spPr/>
      <dgm:t>
        <a:bodyPr/>
        <a:lstStyle/>
        <a:p>
          <a:endParaRPr lang="en-US"/>
        </a:p>
      </dgm:t>
    </dgm:pt>
    <dgm:pt modelId="{F7222A73-C86E-4F17-A39A-DE5CE77293CE}" type="sibTrans" cxnId="{EB4486AE-583B-4698-965B-43FCDE5957A9}">
      <dgm:prSet phldrT="01" phldr="0"/>
      <dgm:spPr/>
      <dgm:t>
        <a:bodyPr/>
        <a:lstStyle/>
        <a:p>
          <a:r>
            <a:rPr lang="en-US"/>
            <a:t>01</a:t>
          </a:r>
        </a:p>
      </dgm:t>
    </dgm:pt>
    <dgm:pt modelId="{9D4665A2-18F0-4F92-A6D4-07AD843E0C0D}">
      <dgm:prSet/>
      <dgm:spPr/>
      <dgm:t>
        <a:bodyPr/>
        <a:lstStyle/>
        <a:p>
          <a:r>
            <a:rPr lang="en-GB"/>
            <a:t>This service must be a type for which payment is required and could include bus rides, haircuts and a stay in a hotel room.</a:t>
          </a:r>
          <a:endParaRPr lang="en-US"/>
        </a:p>
      </dgm:t>
    </dgm:pt>
    <dgm:pt modelId="{94371061-37F1-4AC5-A796-8B514DE7A6A5}" type="parTrans" cxnId="{91ADF2CF-460D-4DDE-BEF0-A6799BBE87B4}">
      <dgm:prSet/>
      <dgm:spPr/>
      <dgm:t>
        <a:bodyPr/>
        <a:lstStyle/>
        <a:p>
          <a:endParaRPr lang="en-US"/>
        </a:p>
      </dgm:t>
    </dgm:pt>
    <dgm:pt modelId="{63BC193D-030F-47B2-BD23-5E01DC40A412}" type="sibTrans" cxnId="{91ADF2CF-460D-4DDE-BEF0-A6799BBE87B4}">
      <dgm:prSet phldrT="02" phldr="0"/>
      <dgm:spPr/>
      <dgm:t>
        <a:bodyPr/>
        <a:lstStyle/>
        <a:p>
          <a:r>
            <a:rPr lang="en-US"/>
            <a:t>02</a:t>
          </a:r>
        </a:p>
      </dgm:t>
    </dgm:pt>
    <dgm:pt modelId="{ACA8820E-E867-4ACA-8BE9-06BEB706C80E}">
      <dgm:prSet/>
      <dgm:spPr/>
      <dgm:t>
        <a:bodyPr/>
        <a:lstStyle/>
        <a:p>
          <a:r>
            <a:rPr lang="en-GB"/>
            <a:t>The service must be obtained through a dishonest act, and this would include using a false credit card for example. </a:t>
          </a:r>
          <a:endParaRPr lang="en-US"/>
        </a:p>
      </dgm:t>
    </dgm:pt>
    <dgm:pt modelId="{208EB277-EB01-44E9-B54C-1571696F3C99}" type="parTrans" cxnId="{FC1AE6A7-5BC8-4E2F-848D-B4DC662333F3}">
      <dgm:prSet/>
      <dgm:spPr/>
      <dgm:t>
        <a:bodyPr/>
        <a:lstStyle/>
        <a:p>
          <a:endParaRPr lang="en-US"/>
        </a:p>
      </dgm:t>
    </dgm:pt>
    <dgm:pt modelId="{0641DD78-94F3-4427-A83A-A678990A21DE}" type="sibTrans" cxnId="{FC1AE6A7-5BC8-4E2F-848D-B4DC662333F3}">
      <dgm:prSet phldrT="03" phldr="0"/>
      <dgm:spPr/>
      <dgm:t>
        <a:bodyPr/>
        <a:lstStyle/>
        <a:p>
          <a:r>
            <a:rPr lang="en-US"/>
            <a:t>03</a:t>
          </a:r>
        </a:p>
      </dgm:t>
    </dgm:pt>
    <dgm:pt modelId="{09920E23-88D3-4D78-BC87-58DD985AD993}" type="pres">
      <dgm:prSet presAssocID="{AB3F2055-83D1-462A-A9A8-0C9D99382E2A}" presName="Name0" presStyleCnt="0">
        <dgm:presLayoutVars>
          <dgm:animLvl val="lvl"/>
          <dgm:resizeHandles val="exact"/>
        </dgm:presLayoutVars>
      </dgm:prSet>
      <dgm:spPr/>
    </dgm:pt>
    <dgm:pt modelId="{FCCEB437-95B7-4EE5-B998-4C72C2D2145B}" type="pres">
      <dgm:prSet presAssocID="{FF2125FA-EACD-4A36-8AFF-598DE131E410}" presName="compositeNode" presStyleCnt="0">
        <dgm:presLayoutVars>
          <dgm:bulletEnabled val="1"/>
        </dgm:presLayoutVars>
      </dgm:prSet>
      <dgm:spPr/>
    </dgm:pt>
    <dgm:pt modelId="{66E69C7A-EF4D-4417-A9C7-BCC5876BB581}" type="pres">
      <dgm:prSet presAssocID="{FF2125FA-EACD-4A36-8AFF-598DE131E410}" presName="bgRect" presStyleLbl="alignNode1" presStyleIdx="0" presStyleCnt="3"/>
      <dgm:spPr/>
    </dgm:pt>
    <dgm:pt modelId="{562966AB-90C8-495A-8A97-90F972396BCB}" type="pres">
      <dgm:prSet presAssocID="{F7222A73-C86E-4F17-A39A-DE5CE77293CE}" presName="sibTransNodeRect" presStyleLbl="alignNode1" presStyleIdx="0" presStyleCnt="3">
        <dgm:presLayoutVars>
          <dgm:chMax val="0"/>
          <dgm:bulletEnabled val="1"/>
        </dgm:presLayoutVars>
      </dgm:prSet>
      <dgm:spPr/>
    </dgm:pt>
    <dgm:pt modelId="{1DF81CA2-7F98-4406-A06B-16626C51B5F8}" type="pres">
      <dgm:prSet presAssocID="{FF2125FA-EACD-4A36-8AFF-598DE131E410}" presName="nodeRect" presStyleLbl="alignNode1" presStyleIdx="0" presStyleCnt="3">
        <dgm:presLayoutVars>
          <dgm:bulletEnabled val="1"/>
        </dgm:presLayoutVars>
      </dgm:prSet>
      <dgm:spPr/>
    </dgm:pt>
    <dgm:pt modelId="{C850F0FC-A292-4585-8898-F14F404472E9}" type="pres">
      <dgm:prSet presAssocID="{F7222A73-C86E-4F17-A39A-DE5CE77293CE}" presName="sibTrans" presStyleCnt="0"/>
      <dgm:spPr/>
    </dgm:pt>
    <dgm:pt modelId="{08E5AD45-A850-4869-849E-634EE1FEC537}" type="pres">
      <dgm:prSet presAssocID="{9D4665A2-18F0-4F92-A6D4-07AD843E0C0D}" presName="compositeNode" presStyleCnt="0">
        <dgm:presLayoutVars>
          <dgm:bulletEnabled val="1"/>
        </dgm:presLayoutVars>
      </dgm:prSet>
      <dgm:spPr/>
    </dgm:pt>
    <dgm:pt modelId="{2AEA6405-C0BB-457A-AD2C-A1BC9A609CF9}" type="pres">
      <dgm:prSet presAssocID="{9D4665A2-18F0-4F92-A6D4-07AD843E0C0D}" presName="bgRect" presStyleLbl="alignNode1" presStyleIdx="1" presStyleCnt="3"/>
      <dgm:spPr/>
    </dgm:pt>
    <dgm:pt modelId="{7C02AEA9-3A80-4F60-AFF3-35F5F55E7C01}" type="pres">
      <dgm:prSet presAssocID="{63BC193D-030F-47B2-BD23-5E01DC40A412}" presName="sibTransNodeRect" presStyleLbl="alignNode1" presStyleIdx="1" presStyleCnt="3">
        <dgm:presLayoutVars>
          <dgm:chMax val="0"/>
          <dgm:bulletEnabled val="1"/>
        </dgm:presLayoutVars>
      </dgm:prSet>
      <dgm:spPr/>
    </dgm:pt>
    <dgm:pt modelId="{A5C44E44-4E69-444F-880C-7F92D5D54B55}" type="pres">
      <dgm:prSet presAssocID="{9D4665A2-18F0-4F92-A6D4-07AD843E0C0D}" presName="nodeRect" presStyleLbl="alignNode1" presStyleIdx="1" presStyleCnt="3">
        <dgm:presLayoutVars>
          <dgm:bulletEnabled val="1"/>
        </dgm:presLayoutVars>
      </dgm:prSet>
      <dgm:spPr/>
    </dgm:pt>
    <dgm:pt modelId="{E2B0FF85-70C9-4B67-B9F2-551D27A38387}" type="pres">
      <dgm:prSet presAssocID="{63BC193D-030F-47B2-BD23-5E01DC40A412}" presName="sibTrans" presStyleCnt="0"/>
      <dgm:spPr/>
    </dgm:pt>
    <dgm:pt modelId="{3D0A5313-B801-48D0-B15C-738FD1A2A6AF}" type="pres">
      <dgm:prSet presAssocID="{ACA8820E-E867-4ACA-8BE9-06BEB706C80E}" presName="compositeNode" presStyleCnt="0">
        <dgm:presLayoutVars>
          <dgm:bulletEnabled val="1"/>
        </dgm:presLayoutVars>
      </dgm:prSet>
      <dgm:spPr/>
    </dgm:pt>
    <dgm:pt modelId="{E09682B2-6CB0-4B9F-A612-CA521650B735}" type="pres">
      <dgm:prSet presAssocID="{ACA8820E-E867-4ACA-8BE9-06BEB706C80E}" presName="bgRect" presStyleLbl="alignNode1" presStyleIdx="2" presStyleCnt="3"/>
      <dgm:spPr/>
    </dgm:pt>
    <dgm:pt modelId="{87A3F263-51C2-4833-B719-F3157125238B}" type="pres">
      <dgm:prSet presAssocID="{0641DD78-94F3-4427-A83A-A678990A21DE}" presName="sibTransNodeRect" presStyleLbl="alignNode1" presStyleIdx="2" presStyleCnt="3">
        <dgm:presLayoutVars>
          <dgm:chMax val="0"/>
          <dgm:bulletEnabled val="1"/>
        </dgm:presLayoutVars>
      </dgm:prSet>
      <dgm:spPr/>
    </dgm:pt>
    <dgm:pt modelId="{078A9391-12EB-4D88-A2C3-0070EED5D703}" type="pres">
      <dgm:prSet presAssocID="{ACA8820E-E867-4ACA-8BE9-06BEB706C80E}" presName="nodeRect" presStyleLbl="alignNode1" presStyleIdx="2" presStyleCnt="3">
        <dgm:presLayoutVars>
          <dgm:bulletEnabled val="1"/>
        </dgm:presLayoutVars>
      </dgm:prSet>
      <dgm:spPr/>
    </dgm:pt>
  </dgm:ptLst>
  <dgm:cxnLst>
    <dgm:cxn modelId="{65A96133-E71C-4B0C-A6CE-8250B572CBBF}" type="presOf" srcId="{9D4665A2-18F0-4F92-A6D4-07AD843E0C0D}" destId="{A5C44E44-4E69-444F-880C-7F92D5D54B55}" srcOrd="1" destOrd="0" presId="urn:microsoft.com/office/officeart/2016/7/layout/LinearBlockProcessNumbered"/>
    <dgm:cxn modelId="{83ACFE6E-67D6-4177-B615-57AE5CF6363C}" type="presOf" srcId="{FF2125FA-EACD-4A36-8AFF-598DE131E410}" destId="{66E69C7A-EF4D-4417-A9C7-BCC5876BB581}" srcOrd="0" destOrd="0" presId="urn:microsoft.com/office/officeart/2016/7/layout/LinearBlockProcessNumbered"/>
    <dgm:cxn modelId="{F506D674-9AFB-44A8-8CDD-58D2EF4463AE}" type="presOf" srcId="{0641DD78-94F3-4427-A83A-A678990A21DE}" destId="{87A3F263-51C2-4833-B719-F3157125238B}" srcOrd="0" destOrd="0" presId="urn:microsoft.com/office/officeart/2016/7/layout/LinearBlockProcessNumbered"/>
    <dgm:cxn modelId="{5F445C56-4050-490A-83D5-B3C2669DD68F}" type="presOf" srcId="{F7222A73-C86E-4F17-A39A-DE5CE77293CE}" destId="{562966AB-90C8-495A-8A97-90F972396BCB}" srcOrd="0" destOrd="0" presId="urn:microsoft.com/office/officeart/2016/7/layout/LinearBlockProcessNumbered"/>
    <dgm:cxn modelId="{0DFBAD88-9434-4299-83D9-0FD39B312935}" type="presOf" srcId="{AB3F2055-83D1-462A-A9A8-0C9D99382E2A}" destId="{09920E23-88D3-4D78-BC87-58DD985AD993}" srcOrd="0" destOrd="0" presId="urn:microsoft.com/office/officeart/2016/7/layout/LinearBlockProcessNumbered"/>
    <dgm:cxn modelId="{CB42F89E-1315-4388-9942-D6821BBC0A52}" type="presOf" srcId="{63BC193D-030F-47B2-BD23-5E01DC40A412}" destId="{7C02AEA9-3A80-4F60-AFF3-35F5F55E7C01}" srcOrd="0" destOrd="0" presId="urn:microsoft.com/office/officeart/2016/7/layout/LinearBlockProcessNumbered"/>
    <dgm:cxn modelId="{FC1AE6A7-5BC8-4E2F-848D-B4DC662333F3}" srcId="{AB3F2055-83D1-462A-A9A8-0C9D99382E2A}" destId="{ACA8820E-E867-4ACA-8BE9-06BEB706C80E}" srcOrd="2" destOrd="0" parTransId="{208EB277-EB01-44E9-B54C-1571696F3C99}" sibTransId="{0641DD78-94F3-4427-A83A-A678990A21DE}"/>
    <dgm:cxn modelId="{239F9EAD-358B-493D-82E6-74694617EB63}" type="presOf" srcId="{9D4665A2-18F0-4F92-A6D4-07AD843E0C0D}" destId="{2AEA6405-C0BB-457A-AD2C-A1BC9A609CF9}" srcOrd="0" destOrd="0" presId="urn:microsoft.com/office/officeart/2016/7/layout/LinearBlockProcessNumbered"/>
    <dgm:cxn modelId="{EB4486AE-583B-4698-965B-43FCDE5957A9}" srcId="{AB3F2055-83D1-462A-A9A8-0C9D99382E2A}" destId="{FF2125FA-EACD-4A36-8AFF-598DE131E410}" srcOrd="0" destOrd="0" parTransId="{49AF8E4A-E1AE-4B0A-A2B8-3671F8F67AC0}" sibTransId="{F7222A73-C86E-4F17-A39A-DE5CE77293CE}"/>
    <dgm:cxn modelId="{4F3110BF-E7DD-4D59-BCAE-54A753117334}" type="presOf" srcId="{FF2125FA-EACD-4A36-8AFF-598DE131E410}" destId="{1DF81CA2-7F98-4406-A06B-16626C51B5F8}" srcOrd="1" destOrd="0" presId="urn:microsoft.com/office/officeart/2016/7/layout/LinearBlockProcessNumbered"/>
    <dgm:cxn modelId="{EACCC7C3-645C-4F3F-9CD7-1BADC94A5B6A}" type="presOf" srcId="{ACA8820E-E867-4ACA-8BE9-06BEB706C80E}" destId="{E09682B2-6CB0-4B9F-A612-CA521650B735}" srcOrd="0" destOrd="0" presId="urn:microsoft.com/office/officeart/2016/7/layout/LinearBlockProcessNumbered"/>
    <dgm:cxn modelId="{91ADF2CF-460D-4DDE-BEF0-A6799BBE87B4}" srcId="{AB3F2055-83D1-462A-A9A8-0C9D99382E2A}" destId="{9D4665A2-18F0-4F92-A6D4-07AD843E0C0D}" srcOrd="1" destOrd="0" parTransId="{94371061-37F1-4AC5-A796-8B514DE7A6A5}" sibTransId="{63BC193D-030F-47B2-BD23-5E01DC40A412}"/>
    <dgm:cxn modelId="{BCA188DE-4E5A-478B-B2C9-959B6CA821E4}" type="presOf" srcId="{ACA8820E-E867-4ACA-8BE9-06BEB706C80E}" destId="{078A9391-12EB-4D88-A2C3-0070EED5D703}" srcOrd="1" destOrd="0" presId="urn:microsoft.com/office/officeart/2016/7/layout/LinearBlockProcessNumbered"/>
    <dgm:cxn modelId="{EB6B63C0-E47D-409A-883D-A43103219574}" type="presParOf" srcId="{09920E23-88D3-4D78-BC87-58DD985AD993}" destId="{FCCEB437-95B7-4EE5-B998-4C72C2D2145B}" srcOrd="0" destOrd="0" presId="urn:microsoft.com/office/officeart/2016/7/layout/LinearBlockProcessNumbered"/>
    <dgm:cxn modelId="{98E02880-A10B-4D4E-A9F2-53D2BEA4F967}" type="presParOf" srcId="{FCCEB437-95B7-4EE5-B998-4C72C2D2145B}" destId="{66E69C7A-EF4D-4417-A9C7-BCC5876BB581}" srcOrd="0" destOrd="0" presId="urn:microsoft.com/office/officeart/2016/7/layout/LinearBlockProcessNumbered"/>
    <dgm:cxn modelId="{4C48BD36-9D06-4284-8C27-765B28BE7899}" type="presParOf" srcId="{FCCEB437-95B7-4EE5-B998-4C72C2D2145B}" destId="{562966AB-90C8-495A-8A97-90F972396BCB}" srcOrd="1" destOrd="0" presId="urn:microsoft.com/office/officeart/2016/7/layout/LinearBlockProcessNumbered"/>
    <dgm:cxn modelId="{298FF64F-FB93-443D-9760-D969691662AD}" type="presParOf" srcId="{FCCEB437-95B7-4EE5-B998-4C72C2D2145B}" destId="{1DF81CA2-7F98-4406-A06B-16626C51B5F8}" srcOrd="2" destOrd="0" presId="urn:microsoft.com/office/officeart/2016/7/layout/LinearBlockProcessNumbered"/>
    <dgm:cxn modelId="{9B59F31F-A90E-42C2-AA42-A8EAB6AFC7BB}" type="presParOf" srcId="{09920E23-88D3-4D78-BC87-58DD985AD993}" destId="{C850F0FC-A292-4585-8898-F14F404472E9}" srcOrd="1" destOrd="0" presId="urn:microsoft.com/office/officeart/2016/7/layout/LinearBlockProcessNumbered"/>
    <dgm:cxn modelId="{1C1F5DAE-8166-4C00-A5F4-E8B35ABD02FE}" type="presParOf" srcId="{09920E23-88D3-4D78-BC87-58DD985AD993}" destId="{08E5AD45-A850-4869-849E-634EE1FEC537}" srcOrd="2" destOrd="0" presId="urn:microsoft.com/office/officeart/2016/7/layout/LinearBlockProcessNumbered"/>
    <dgm:cxn modelId="{C607DDDF-0095-494F-BF20-CC292B1C206A}" type="presParOf" srcId="{08E5AD45-A850-4869-849E-634EE1FEC537}" destId="{2AEA6405-C0BB-457A-AD2C-A1BC9A609CF9}" srcOrd="0" destOrd="0" presId="urn:microsoft.com/office/officeart/2016/7/layout/LinearBlockProcessNumbered"/>
    <dgm:cxn modelId="{6136963A-E21F-419A-889F-A5276F60CEA5}" type="presParOf" srcId="{08E5AD45-A850-4869-849E-634EE1FEC537}" destId="{7C02AEA9-3A80-4F60-AFF3-35F5F55E7C01}" srcOrd="1" destOrd="0" presId="urn:microsoft.com/office/officeart/2016/7/layout/LinearBlockProcessNumbered"/>
    <dgm:cxn modelId="{25E3F4DB-E11C-441B-9018-4AF33DE050F3}" type="presParOf" srcId="{08E5AD45-A850-4869-849E-634EE1FEC537}" destId="{A5C44E44-4E69-444F-880C-7F92D5D54B55}" srcOrd="2" destOrd="0" presId="urn:microsoft.com/office/officeart/2016/7/layout/LinearBlockProcessNumbered"/>
    <dgm:cxn modelId="{0511A0FB-CB9E-4A55-928D-788247FBA50E}" type="presParOf" srcId="{09920E23-88D3-4D78-BC87-58DD985AD993}" destId="{E2B0FF85-70C9-4B67-B9F2-551D27A38387}" srcOrd="3" destOrd="0" presId="urn:microsoft.com/office/officeart/2016/7/layout/LinearBlockProcessNumbered"/>
    <dgm:cxn modelId="{9D39581B-BCB7-48E7-91D4-B10BDD31865B}" type="presParOf" srcId="{09920E23-88D3-4D78-BC87-58DD985AD993}" destId="{3D0A5313-B801-48D0-B15C-738FD1A2A6AF}" srcOrd="4" destOrd="0" presId="urn:microsoft.com/office/officeart/2016/7/layout/LinearBlockProcessNumbered"/>
    <dgm:cxn modelId="{F867D3CD-7974-4FC5-B630-1938A2535D71}" type="presParOf" srcId="{3D0A5313-B801-48D0-B15C-738FD1A2A6AF}" destId="{E09682B2-6CB0-4B9F-A612-CA521650B735}" srcOrd="0" destOrd="0" presId="urn:microsoft.com/office/officeart/2016/7/layout/LinearBlockProcessNumbered"/>
    <dgm:cxn modelId="{8589AB8D-B207-4D16-BB4F-EB9880F2285B}" type="presParOf" srcId="{3D0A5313-B801-48D0-B15C-738FD1A2A6AF}" destId="{87A3F263-51C2-4833-B719-F3157125238B}" srcOrd="1" destOrd="0" presId="urn:microsoft.com/office/officeart/2016/7/layout/LinearBlockProcessNumbered"/>
    <dgm:cxn modelId="{42EFD1AA-0066-4FAF-9FD1-D252F08AC011}" type="presParOf" srcId="{3D0A5313-B801-48D0-B15C-738FD1A2A6AF}" destId="{078A9391-12EB-4D88-A2C3-0070EED5D703}"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001D7AE-B9E1-49CE-BD71-95B78C5CBBDF}"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7DD6CC6B-B740-4AA2-BBFD-EEDA5ECCB882}">
      <dgm:prSet/>
      <dgm:spPr/>
      <dgm:t>
        <a:bodyPr/>
        <a:lstStyle/>
        <a:p>
          <a:r>
            <a:rPr lang="en-GB" i="0"/>
            <a:t>The National Fraud Intelligence Bureau (NFIB) sits alongside Action Fraud within the City of London Police which is the National policing lead for economic crime.</a:t>
          </a:r>
          <a:endParaRPr lang="en-US"/>
        </a:p>
      </dgm:t>
    </dgm:pt>
    <dgm:pt modelId="{72D6FD55-8301-49FC-850B-65F34AB379B4}" type="parTrans" cxnId="{6783F6AA-A6BF-4DEE-8531-F1ED2CCB2688}">
      <dgm:prSet/>
      <dgm:spPr/>
      <dgm:t>
        <a:bodyPr/>
        <a:lstStyle/>
        <a:p>
          <a:endParaRPr lang="en-US"/>
        </a:p>
      </dgm:t>
    </dgm:pt>
    <dgm:pt modelId="{3F3502DB-0295-4370-8606-1C0476C17A7D}" type="sibTrans" cxnId="{6783F6AA-A6BF-4DEE-8531-F1ED2CCB2688}">
      <dgm:prSet/>
      <dgm:spPr/>
      <dgm:t>
        <a:bodyPr/>
        <a:lstStyle/>
        <a:p>
          <a:endParaRPr lang="en-US"/>
        </a:p>
      </dgm:t>
    </dgm:pt>
    <dgm:pt modelId="{6106A1BB-671C-4CD3-9114-DC0439158B74}">
      <dgm:prSet/>
      <dgm:spPr/>
      <dgm:t>
        <a:bodyPr/>
        <a:lstStyle/>
        <a:p>
          <a:r>
            <a:rPr lang="en-GB" i="0"/>
            <a:t>The NFIB receives all the Action Fraud’s reports. Millions of reports of fraud and cybercrime are used by the NFIB to identify serial offenders, organised crime groups and find emerging crime types.</a:t>
          </a:r>
          <a:endParaRPr lang="en-US"/>
        </a:p>
      </dgm:t>
    </dgm:pt>
    <dgm:pt modelId="{DC75F293-A4F4-4D84-BA76-8BC3C7AE2C5E}" type="parTrans" cxnId="{342A27F3-C401-4415-AED7-D2B1BF7FBBE2}">
      <dgm:prSet/>
      <dgm:spPr/>
      <dgm:t>
        <a:bodyPr/>
        <a:lstStyle/>
        <a:p>
          <a:endParaRPr lang="en-US"/>
        </a:p>
      </dgm:t>
    </dgm:pt>
    <dgm:pt modelId="{B65649C7-5012-4373-ADDC-28719E9E7D17}" type="sibTrans" cxnId="{342A27F3-C401-4415-AED7-D2B1BF7FBBE2}">
      <dgm:prSet/>
      <dgm:spPr/>
      <dgm:t>
        <a:bodyPr/>
        <a:lstStyle/>
        <a:p>
          <a:endParaRPr lang="en-US"/>
        </a:p>
      </dgm:t>
    </dgm:pt>
    <dgm:pt modelId="{9920AC28-FD2C-4D13-99E3-996F320BB1B2}">
      <dgm:prSet/>
      <dgm:spPr/>
      <dgm:t>
        <a:bodyPr/>
        <a:lstStyle/>
        <a:p>
          <a:r>
            <a:rPr lang="en-GB" i="0"/>
            <a:t>Data matching allows reports from different parts of the country to be linked through analysis, identifying the criminals behind the frauds.</a:t>
          </a:r>
          <a:endParaRPr lang="en-US"/>
        </a:p>
      </dgm:t>
    </dgm:pt>
    <dgm:pt modelId="{C548698D-C753-4224-BE61-469C4D0F8DBD}" type="parTrans" cxnId="{012560AC-8EFC-4031-972F-DB32CE23CECF}">
      <dgm:prSet/>
      <dgm:spPr/>
      <dgm:t>
        <a:bodyPr/>
        <a:lstStyle/>
        <a:p>
          <a:endParaRPr lang="en-US"/>
        </a:p>
      </dgm:t>
    </dgm:pt>
    <dgm:pt modelId="{A1C59C8E-C9D9-4C02-96B1-14E422DA6A51}" type="sibTrans" cxnId="{012560AC-8EFC-4031-972F-DB32CE23CECF}">
      <dgm:prSet/>
      <dgm:spPr/>
      <dgm:t>
        <a:bodyPr/>
        <a:lstStyle/>
        <a:p>
          <a:endParaRPr lang="en-US"/>
        </a:p>
      </dgm:t>
    </dgm:pt>
    <dgm:pt modelId="{617F2B19-3015-4326-AA5D-8C0A0B9C5703}" type="pres">
      <dgm:prSet presAssocID="{A001D7AE-B9E1-49CE-BD71-95B78C5CBBDF}" presName="outerComposite" presStyleCnt="0">
        <dgm:presLayoutVars>
          <dgm:chMax val="5"/>
          <dgm:dir/>
          <dgm:resizeHandles val="exact"/>
        </dgm:presLayoutVars>
      </dgm:prSet>
      <dgm:spPr/>
    </dgm:pt>
    <dgm:pt modelId="{095423B4-5751-48DB-AB57-61929B70376E}" type="pres">
      <dgm:prSet presAssocID="{A001D7AE-B9E1-49CE-BD71-95B78C5CBBDF}" presName="dummyMaxCanvas" presStyleCnt="0">
        <dgm:presLayoutVars/>
      </dgm:prSet>
      <dgm:spPr/>
    </dgm:pt>
    <dgm:pt modelId="{8B18549A-17C6-4C1D-867D-CF05333D3BCD}" type="pres">
      <dgm:prSet presAssocID="{A001D7AE-B9E1-49CE-BD71-95B78C5CBBDF}" presName="ThreeNodes_1" presStyleLbl="node1" presStyleIdx="0" presStyleCnt="3">
        <dgm:presLayoutVars>
          <dgm:bulletEnabled val="1"/>
        </dgm:presLayoutVars>
      </dgm:prSet>
      <dgm:spPr/>
    </dgm:pt>
    <dgm:pt modelId="{B3264F44-8B35-4572-8062-E3C5D3DD08CF}" type="pres">
      <dgm:prSet presAssocID="{A001D7AE-B9E1-49CE-BD71-95B78C5CBBDF}" presName="ThreeNodes_2" presStyleLbl="node1" presStyleIdx="1" presStyleCnt="3">
        <dgm:presLayoutVars>
          <dgm:bulletEnabled val="1"/>
        </dgm:presLayoutVars>
      </dgm:prSet>
      <dgm:spPr/>
    </dgm:pt>
    <dgm:pt modelId="{FD0942E6-7DE2-4A2C-B581-A95F2B075EAE}" type="pres">
      <dgm:prSet presAssocID="{A001D7AE-B9E1-49CE-BD71-95B78C5CBBDF}" presName="ThreeNodes_3" presStyleLbl="node1" presStyleIdx="2" presStyleCnt="3">
        <dgm:presLayoutVars>
          <dgm:bulletEnabled val="1"/>
        </dgm:presLayoutVars>
      </dgm:prSet>
      <dgm:spPr/>
    </dgm:pt>
    <dgm:pt modelId="{C2F82675-5A88-43DE-B26A-AB358D2E9385}" type="pres">
      <dgm:prSet presAssocID="{A001D7AE-B9E1-49CE-BD71-95B78C5CBBDF}" presName="ThreeConn_1-2" presStyleLbl="fgAccFollowNode1" presStyleIdx="0" presStyleCnt="2">
        <dgm:presLayoutVars>
          <dgm:bulletEnabled val="1"/>
        </dgm:presLayoutVars>
      </dgm:prSet>
      <dgm:spPr/>
    </dgm:pt>
    <dgm:pt modelId="{642874F8-D205-4EE1-B735-E2BE5C464A0F}" type="pres">
      <dgm:prSet presAssocID="{A001D7AE-B9E1-49CE-BD71-95B78C5CBBDF}" presName="ThreeConn_2-3" presStyleLbl="fgAccFollowNode1" presStyleIdx="1" presStyleCnt="2">
        <dgm:presLayoutVars>
          <dgm:bulletEnabled val="1"/>
        </dgm:presLayoutVars>
      </dgm:prSet>
      <dgm:spPr/>
    </dgm:pt>
    <dgm:pt modelId="{EB550027-75C3-441C-9696-C3E3D9DBE94A}" type="pres">
      <dgm:prSet presAssocID="{A001D7AE-B9E1-49CE-BD71-95B78C5CBBDF}" presName="ThreeNodes_1_text" presStyleLbl="node1" presStyleIdx="2" presStyleCnt="3">
        <dgm:presLayoutVars>
          <dgm:bulletEnabled val="1"/>
        </dgm:presLayoutVars>
      </dgm:prSet>
      <dgm:spPr/>
    </dgm:pt>
    <dgm:pt modelId="{4BFAF217-ADE4-4BF0-AFD8-3FDB2DBFCDEC}" type="pres">
      <dgm:prSet presAssocID="{A001D7AE-B9E1-49CE-BD71-95B78C5CBBDF}" presName="ThreeNodes_2_text" presStyleLbl="node1" presStyleIdx="2" presStyleCnt="3">
        <dgm:presLayoutVars>
          <dgm:bulletEnabled val="1"/>
        </dgm:presLayoutVars>
      </dgm:prSet>
      <dgm:spPr/>
    </dgm:pt>
    <dgm:pt modelId="{67928A2A-C15C-48B3-B7F6-200FD432E586}" type="pres">
      <dgm:prSet presAssocID="{A001D7AE-B9E1-49CE-BD71-95B78C5CBBDF}" presName="ThreeNodes_3_text" presStyleLbl="node1" presStyleIdx="2" presStyleCnt="3">
        <dgm:presLayoutVars>
          <dgm:bulletEnabled val="1"/>
        </dgm:presLayoutVars>
      </dgm:prSet>
      <dgm:spPr/>
    </dgm:pt>
  </dgm:ptLst>
  <dgm:cxnLst>
    <dgm:cxn modelId="{16E13706-3D83-4872-BAF5-84DC6B0D044F}" type="presOf" srcId="{3F3502DB-0295-4370-8606-1C0476C17A7D}" destId="{C2F82675-5A88-43DE-B26A-AB358D2E9385}" srcOrd="0" destOrd="0" presId="urn:microsoft.com/office/officeart/2005/8/layout/vProcess5"/>
    <dgm:cxn modelId="{536BED12-A45B-4A93-8038-DF0E4326407E}" type="presOf" srcId="{9920AC28-FD2C-4D13-99E3-996F320BB1B2}" destId="{67928A2A-C15C-48B3-B7F6-200FD432E586}" srcOrd="1" destOrd="0" presId="urn:microsoft.com/office/officeart/2005/8/layout/vProcess5"/>
    <dgm:cxn modelId="{14B63938-5350-4EE4-BD60-CC7D122B5F19}" type="presOf" srcId="{7DD6CC6B-B740-4AA2-BBFD-EEDA5ECCB882}" destId="{EB550027-75C3-441C-9696-C3E3D9DBE94A}" srcOrd="1" destOrd="0" presId="urn:microsoft.com/office/officeart/2005/8/layout/vProcess5"/>
    <dgm:cxn modelId="{78792A40-C105-4958-8A06-0E821E2A37EF}" type="presOf" srcId="{A001D7AE-B9E1-49CE-BD71-95B78C5CBBDF}" destId="{617F2B19-3015-4326-AA5D-8C0A0B9C5703}" srcOrd="0" destOrd="0" presId="urn:microsoft.com/office/officeart/2005/8/layout/vProcess5"/>
    <dgm:cxn modelId="{DA3FED62-F15D-499D-9EF6-1B374DDFB099}" type="presOf" srcId="{6106A1BB-671C-4CD3-9114-DC0439158B74}" destId="{4BFAF217-ADE4-4BF0-AFD8-3FDB2DBFCDEC}" srcOrd="1" destOrd="0" presId="urn:microsoft.com/office/officeart/2005/8/layout/vProcess5"/>
    <dgm:cxn modelId="{F34623A5-9860-4AF0-AF34-18D7C761FB36}" type="presOf" srcId="{9920AC28-FD2C-4D13-99E3-996F320BB1B2}" destId="{FD0942E6-7DE2-4A2C-B581-A95F2B075EAE}" srcOrd="0" destOrd="0" presId="urn:microsoft.com/office/officeart/2005/8/layout/vProcess5"/>
    <dgm:cxn modelId="{6783F6AA-A6BF-4DEE-8531-F1ED2CCB2688}" srcId="{A001D7AE-B9E1-49CE-BD71-95B78C5CBBDF}" destId="{7DD6CC6B-B740-4AA2-BBFD-EEDA5ECCB882}" srcOrd="0" destOrd="0" parTransId="{72D6FD55-8301-49FC-850B-65F34AB379B4}" sibTransId="{3F3502DB-0295-4370-8606-1C0476C17A7D}"/>
    <dgm:cxn modelId="{012560AC-8EFC-4031-972F-DB32CE23CECF}" srcId="{A001D7AE-B9E1-49CE-BD71-95B78C5CBBDF}" destId="{9920AC28-FD2C-4D13-99E3-996F320BB1B2}" srcOrd="2" destOrd="0" parTransId="{C548698D-C753-4224-BE61-469C4D0F8DBD}" sibTransId="{A1C59C8E-C9D9-4C02-96B1-14E422DA6A51}"/>
    <dgm:cxn modelId="{71D1D1AC-347E-409C-AA25-41D1C96D5D90}" type="presOf" srcId="{6106A1BB-671C-4CD3-9114-DC0439158B74}" destId="{B3264F44-8B35-4572-8062-E3C5D3DD08CF}" srcOrd="0" destOrd="0" presId="urn:microsoft.com/office/officeart/2005/8/layout/vProcess5"/>
    <dgm:cxn modelId="{26AC13D5-12C8-4FD9-9820-F429E10E4B0C}" type="presOf" srcId="{7DD6CC6B-B740-4AA2-BBFD-EEDA5ECCB882}" destId="{8B18549A-17C6-4C1D-867D-CF05333D3BCD}" srcOrd="0" destOrd="0" presId="urn:microsoft.com/office/officeart/2005/8/layout/vProcess5"/>
    <dgm:cxn modelId="{F43445F0-6E42-4055-A647-080A7F1C1B40}" type="presOf" srcId="{B65649C7-5012-4373-ADDC-28719E9E7D17}" destId="{642874F8-D205-4EE1-B735-E2BE5C464A0F}" srcOrd="0" destOrd="0" presId="urn:microsoft.com/office/officeart/2005/8/layout/vProcess5"/>
    <dgm:cxn modelId="{342A27F3-C401-4415-AED7-D2B1BF7FBBE2}" srcId="{A001D7AE-B9E1-49CE-BD71-95B78C5CBBDF}" destId="{6106A1BB-671C-4CD3-9114-DC0439158B74}" srcOrd="1" destOrd="0" parTransId="{DC75F293-A4F4-4D84-BA76-8BC3C7AE2C5E}" sibTransId="{B65649C7-5012-4373-ADDC-28719E9E7D17}"/>
    <dgm:cxn modelId="{EBA9364B-87A6-4B98-AEC4-AC512EA2E1E6}" type="presParOf" srcId="{617F2B19-3015-4326-AA5D-8C0A0B9C5703}" destId="{095423B4-5751-48DB-AB57-61929B70376E}" srcOrd="0" destOrd="0" presId="urn:microsoft.com/office/officeart/2005/8/layout/vProcess5"/>
    <dgm:cxn modelId="{F1AEB84F-4A60-4FFA-8094-7A9C31963BF8}" type="presParOf" srcId="{617F2B19-3015-4326-AA5D-8C0A0B9C5703}" destId="{8B18549A-17C6-4C1D-867D-CF05333D3BCD}" srcOrd="1" destOrd="0" presId="urn:microsoft.com/office/officeart/2005/8/layout/vProcess5"/>
    <dgm:cxn modelId="{8F66FEA3-D8CE-4AD0-A2EC-AD6689876C7B}" type="presParOf" srcId="{617F2B19-3015-4326-AA5D-8C0A0B9C5703}" destId="{B3264F44-8B35-4572-8062-E3C5D3DD08CF}" srcOrd="2" destOrd="0" presId="urn:microsoft.com/office/officeart/2005/8/layout/vProcess5"/>
    <dgm:cxn modelId="{E7B5DAA3-0E64-4A14-B54A-2645790FD6A9}" type="presParOf" srcId="{617F2B19-3015-4326-AA5D-8C0A0B9C5703}" destId="{FD0942E6-7DE2-4A2C-B581-A95F2B075EAE}" srcOrd="3" destOrd="0" presId="urn:microsoft.com/office/officeart/2005/8/layout/vProcess5"/>
    <dgm:cxn modelId="{F9BDCC8D-D660-4988-8A20-208971A565B1}" type="presParOf" srcId="{617F2B19-3015-4326-AA5D-8C0A0B9C5703}" destId="{C2F82675-5A88-43DE-B26A-AB358D2E9385}" srcOrd="4" destOrd="0" presId="urn:microsoft.com/office/officeart/2005/8/layout/vProcess5"/>
    <dgm:cxn modelId="{9948A6E0-48D2-4D77-A2E3-0C6F770EA48C}" type="presParOf" srcId="{617F2B19-3015-4326-AA5D-8C0A0B9C5703}" destId="{642874F8-D205-4EE1-B735-E2BE5C464A0F}" srcOrd="5" destOrd="0" presId="urn:microsoft.com/office/officeart/2005/8/layout/vProcess5"/>
    <dgm:cxn modelId="{371CAD72-0862-4728-B11B-4592C3FA0CC9}" type="presParOf" srcId="{617F2B19-3015-4326-AA5D-8C0A0B9C5703}" destId="{EB550027-75C3-441C-9696-C3E3D9DBE94A}" srcOrd="6" destOrd="0" presId="urn:microsoft.com/office/officeart/2005/8/layout/vProcess5"/>
    <dgm:cxn modelId="{C21136A3-A5CB-443D-B451-D2C2CCC48A7D}" type="presParOf" srcId="{617F2B19-3015-4326-AA5D-8C0A0B9C5703}" destId="{4BFAF217-ADE4-4BF0-AFD8-3FDB2DBFCDEC}" srcOrd="7" destOrd="0" presId="urn:microsoft.com/office/officeart/2005/8/layout/vProcess5"/>
    <dgm:cxn modelId="{76F77D45-F1A6-4026-887E-5B1B02303863}" type="presParOf" srcId="{617F2B19-3015-4326-AA5D-8C0A0B9C5703}" destId="{67928A2A-C15C-48B3-B7F6-200FD432E586}"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7FD62D-5212-4B91-ACD7-1D5BB247F980}">
      <dsp:nvSpPr>
        <dsp:cNvPr id="0" name=""/>
        <dsp:cNvSpPr/>
      </dsp:nvSpPr>
      <dsp:spPr>
        <a:xfrm>
          <a:off x="0" y="1071918"/>
          <a:ext cx="3414946" cy="204896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Fraud is when trickery is used to gain a dishonest advantage, which is often financial, over another person</a:t>
          </a:r>
          <a:r>
            <a:rPr lang="en-GB" sz="1900" kern="1200" dirty="0"/>
            <a:t>. </a:t>
          </a:r>
          <a:endParaRPr lang="en-US" sz="1900" kern="1200" dirty="0"/>
        </a:p>
      </dsp:txBody>
      <dsp:txXfrm>
        <a:off x="0" y="1071918"/>
        <a:ext cx="3414946" cy="2048967"/>
      </dsp:txXfrm>
    </dsp:sp>
    <dsp:sp modelId="{50CA7D60-6972-4DB9-90B6-DF0FB0A75944}">
      <dsp:nvSpPr>
        <dsp:cNvPr id="0" name=""/>
        <dsp:cNvSpPr/>
      </dsp:nvSpPr>
      <dsp:spPr>
        <a:xfrm>
          <a:off x="3756441" y="1071918"/>
          <a:ext cx="3414946" cy="2048967"/>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National Crime Agency (2024) describes Fraud as the most commonly experienced crime in the UK, affecting UK society economically and socially. </a:t>
          </a:r>
          <a:endParaRPr lang="en-US" sz="1900" kern="1200" dirty="0"/>
        </a:p>
      </dsp:txBody>
      <dsp:txXfrm>
        <a:off x="3756441" y="1071918"/>
        <a:ext cx="3414946" cy="2048967"/>
      </dsp:txXfrm>
    </dsp:sp>
    <dsp:sp modelId="{7586E015-DFD4-4FB8-A902-03126F70398F}">
      <dsp:nvSpPr>
        <dsp:cNvPr id="0" name=""/>
        <dsp:cNvSpPr/>
      </dsp:nvSpPr>
      <dsp:spPr>
        <a:xfrm>
          <a:off x="7512882" y="1071918"/>
          <a:ext cx="3414946" cy="2048967"/>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dirty="0"/>
            <a:t>Fraud is largely underreported and the CSEW (Crime Survey of England and Wales) estimates only 13% of cases being reported to Action Fraud or the police by victims</a:t>
          </a:r>
          <a:endParaRPr lang="en-US" sz="1900" kern="1200" dirty="0"/>
        </a:p>
      </dsp:txBody>
      <dsp:txXfrm>
        <a:off x="7512882" y="1071918"/>
        <a:ext cx="3414946" cy="20489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ED43EC-5D46-4389-AB4B-DEE55B660F3B}">
      <dsp:nvSpPr>
        <dsp:cNvPr id="0" name=""/>
        <dsp:cNvSpPr/>
      </dsp:nvSpPr>
      <dsp:spPr>
        <a:xfrm>
          <a:off x="0" y="0"/>
          <a:ext cx="9288654" cy="12578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Fraud offences increased by 25% (to 4.5 million offences) compared with the year ending March 2020.</a:t>
          </a:r>
          <a:endParaRPr lang="en-US" sz="1900" kern="1200" dirty="0"/>
        </a:p>
      </dsp:txBody>
      <dsp:txXfrm>
        <a:off x="36841" y="36841"/>
        <a:ext cx="7931345" cy="1184159"/>
      </dsp:txXfrm>
    </dsp:sp>
    <dsp:sp modelId="{BD235163-6278-41C9-83A1-3EEC0C96F99C}">
      <dsp:nvSpPr>
        <dsp:cNvPr id="0" name=""/>
        <dsp:cNvSpPr/>
      </dsp:nvSpPr>
      <dsp:spPr>
        <a:xfrm>
          <a:off x="819587" y="1467481"/>
          <a:ext cx="9288654" cy="1257841"/>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The proportion of fraud incidents that were cyber-related increased to 61% from 53% in the year ending March 2020.</a:t>
          </a:r>
          <a:endParaRPr lang="en-US" sz="1900" kern="1200" dirty="0"/>
        </a:p>
      </dsp:txBody>
      <dsp:txXfrm>
        <a:off x="856428" y="1504322"/>
        <a:ext cx="7577788" cy="1184159"/>
      </dsp:txXfrm>
    </dsp:sp>
    <dsp:sp modelId="{1786FFFA-D77C-49E2-8EF1-238C0D7187B2}">
      <dsp:nvSpPr>
        <dsp:cNvPr id="0" name=""/>
        <dsp:cNvSpPr/>
      </dsp:nvSpPr>
      <dsp:spPr>
        <a:xfrm>
          <a:off x="1639174" y="2934963"/>
          <a:ext cx="9288654" cy="1257841"/>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Computer misuse increased by 89% (to 1.6 million offences) compared with the year ending March 2020, driven by a large increase in unauthorised access to personal information (hacking) offences</a:t>
          </a:r>
          <a:endParaRPr lang="en-US" sz="1900" kern="1200" dirty="0"/>
        </a:p>
      </dsp:txBody>
      <dsp:txXfrm>
        <a:off x="1676015" y="2971804"/>
        <a:ext cx="7577788" cy="1184159"/>
      </dsp:txXfrm>
    </dsp:sp>
    <dsp:sp modelId="{9BEAF170-C504-4021-BB08-60AFE6BDDC8C}">
      <dsp:nvSpPr>
        <dsp:cNvPr id="0" name=""/>
        <dsp:cNvSpPr/>
      </dsp:nvSpPr>
      <dsp:spPr>
        <a:xfrm>
          <a:off x="8471057" y="953863"/>
          <a:ext cx="817596" cy="81759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7BC6428A-24BF-49EC-9699-467F7E80D13B}">
      <dsp:nvSpPr>
        <dsp:cNvPr id="0" name=""/>
        <dsp:cNvSpPr/>
      </dsp:nvSpPr>
      <dsp:spPr>
        <a:xfrm>
          <a:off x="9290644" y="2412959"/>
          <a:ext cx="817596" cy="817596"/>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E2EA22-52CA-4F72-BED3-CCDD07DD9D0B}">
      <dsp:nvSpPr>
        <dsp:cNvPr id="0" name=""/>
        <dsp:cNvSpPr/>
      </dsp:nvSpPr>
      <dsp:spPr>
        <a:xfrm>
          <a:off x="679050" y="904139"/>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292FA8-A0EA-4518-A27A-80464B704441}">
      <dsp:nvSpPr>
        <dsp:cNvPr id="0" name=""/>
        <dsp:cNvSpPr/>
      </dsp:nvSpPr>
      <dsp:spPr>
        <a:xfrm>
          <a:off x="1081237" y="1306327"/>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F67FF1-0ED1-48BC-B0F4-A7BB7D358159}">
      <dsp:nvSpPr>
        <dsp:cNvPr id="0" name=""/>
        <dsp:cNvSpPr/>
      </dsp:nvSpPr>
      <dsp:spPr>
        <a:xfrm>
          <a:off x="75768" y="3379139"/>
          <a:ext cx="3093750" cy="15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dirty="0"/>
            <a:t>The term Dishonestly is not defined in the Act, but in case law it has been held to relate to the test of whether the dishonesty would challenge the standards of a reasonable and honest person. The current definition of dishonesty was established in R v Ghosh 1982. </a:t>
          </a:r>
          <a:endParaRPr lang="en-US" sz="1200" kern="1200" dirty="0"/>
        </a:p>
      </dsp:txBody>
      <dsp:txXfrm>
        <a:off x="75768" y="3379139"/>
        <a:ext cx="3093750" cy="1511718"/>
      </dsp:txXfrm>
    </dsp:sp>
    <dsp:sp modelId="{CBB4CA57-0025-4CE9-BF39-152CAB124894}">
      <dsp:nvSpPr>
        <dsp:cNvPr id="0" name=""/>
        <dsp:cNvSpPr/>
      </dsp:nvSpPr>
      <dsp:spPr>
        <a:xfrm>
          <a:off x="4314206" y="904139"/>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8AB083-5A4B-4CDF-BD04-D754CF73B044}">
      <dsp:nvSpPr>
        <dsp:cNvPr id="0" name=""/>
        <dsp:cNvSpPr/>
      </dsp:nvSpPr>
      <dsp:spPr>
        <a:xfrm>
          <a:off x="4716393" y="1306327"/>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EC57BD-EB54-4E03-9861-6E976C428926}">
      <dsp:nvSpPr>
        <dsp:cNvPr id="0" name=""/>
        <dsp:cNvSpPr/>
      </dsp:nvSpPr>
      <dsp:spPr>
        <a:xfrm>
          <a:off x="3710925" y="3379139"/>
          <a:ext cx="3093750" cy="15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dirty="0"/>
            <a:t>A representation is false if: • it is untrue or misleading and • the person making it knows that it is or might be either untrue or misleading.</a:t>
          </a:r>
          <a:endParaRPr lang="en-US" sz="1400" kern="1200" dirty="0"/>
        </a:p>
      </dsp:txBody>
      <dsp:txXfrm>
        <a:off x="3710925" y="3379139"/>
        <a:ext cx="3093750" cy="1511718"/>
      </dsp:txXfrm>
    </dsp:sp>
    <dsp:sp modelId="{F55C2D49-F752-4AED-A45D-FEE4F8163B85}">
      <dsp:nvSpPr>
        <dsp:cNvPr id="0" name=""/>
        <dsp:cNvSpPr/>
      </dsp:nvSpPr>
      <dsp:spPr>
        <a:xfrm>
          <a:off x="7949362" y="904139"/>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041532-0ED8-4AB8-B493-251C81B823CF}">
      <dsp:nvSpPr>
        <dsp:cNvPr id="0" name=""/>
        <dsp:cNvSpPr/>
      </dsp:nvSpPr>
      <dsp:spPr>
        <a:xfrm>
          <a:off x="8351550" y="1306327"/>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D00D9C-BF48-4611-8D01-8D06CC7AAFB5}">
      <dsp:nvSpPr>
        <dsp:cNvPr id="0" name=""/>
        <dsp:cNvSpPr/>
      </dsp:nvSpPr>
      <dsp:spPr>
        <a:xfrm>
          <a:off x="7346081" y="3379139"/>
          <a:ext cx="3093750" cy="15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a:t>Gain or Loss Recent case law makes it clear that the suspect must intend that the false representation will cause the gain or loss.</a:t>
          </a:r>
          <a:endParaRPr lang="en-US" sz="1400" kern="1200"/>
        </a:p>
      </dsp:txBody>
      <dsp:txXfrm>
        <a:off x="7346081" y="3379139"/>
        <a:ext cx="3093750" cy="15117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E69C7A-EF4D-4417-A9C7-BCC5876BB581}">
      <dsp:nvSpPr>
        <dsp:cNvPr id="0" name=""/>
        <dsp:cNvSpPr/>
      </dsp:nvSpPr>
      <dsp:spPr>
        <a:xfrm>
          <a:off x="821" y="179348"/>
          <a:ext cx="3327201" cy="3992641"/>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800100">
            <a:lnSpc>
              <a:spcPct val="90000"/>
            </a:lnSpc>
            <a:spcBef>
              <a:spcPct val="0"/>
            </a:spcBef>
            <a:spcAft>
              <a:spcPct val="35000"/>
            </a:spcAft>
            <a:buNone/>
          </a:pPr>
          <a:r>
            <a:rPr lang="en-GB" sz="1800" kern="1200"/>
            <a:t>Section 11 is an additional offence for when a service is obtained by dishonest means. If services have been provided e.g. a taxi ride where there is no gain or loss of property.</a:t>
          </a:r>
          <a:endParaRPr lang="en-US" sz="1800" kern="1200"/>
        </a:p>
      </dsp:txBody>
      <dsp:txXfrm>
        <a:off x="821" y="1776404"/>
        <a:ext cx="3327201" cy="2395585"/>
      </dsp:txXfrm>
    </dsp:sp>
    <dsp:sp modelId="{562966AB-90C8-495A-8A97-90F972396BCB}">
      <dsp:nvSpPr>
        <dsp:cNvPr id="0" name=""/>
        <dsp:cNvSpPr/>
      </dsp:nvSpPr>
      <dsp:spPr>
        <a:xfrm>
          <a:off x="821" y="179348"/>
          <a:ext cx="3327201" cy="1597056"/>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1" y="179348"/>
        <a:ext cx="3327201" cy="1597056"/>
      </dsp:txXfrm>
    </dsp:sp>
    <dsp:sp modelId="{2AEA6405-C0BB-457A-AD2C-A1BC9A609CF9}">
      <dsp:nvSpPr>
        <dsp:cNvPr id="0" name=""/>
        <dsp:cNvSpPr/>
      </dsp:nvSpPr>
      <dsp:spPr>
        <a:xfrm>
          <a:off x="3594199" y="179348"/>
          <a:ext cx="3327201" cy="3992641"/>
        </a:xfrm>
        <a:prstGeom prst="rect">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800100">
            <a:lnSpc>
              <a:spcPct val="90000"/>
            </a:lnSpc>
            <a:spcBef>
              <a:spcPct val="0"/>
            </a:spcBef>
            <a:spcAft>
              <a:spcPct val="35000"/>
            </a:spcAft>
            <a:buNone/>
          </a:pPr>
          <a:r>
            <a:rPr lang="en-GB" sz="1800" kern="1200"/>
            <a:t>This service must be a type for which payment is required and could include bus rides, haircuts and a stay in a hotel room.</a:t>
          </a:r>
          <a:endParaRPr lang="en-US" sz="1800" kern="1200"/>
        </a:p>
      </dsp:txBody>
      <dsp:txXfrm>
        <a:off x="3594199" y="1776404"/>
        <a:ext cx="3327201" cy="2395585"/>
      </dsp:txXfrm>
    </dsp:sp>
    <dsp:sp modelId="{7C02AEA9-3A80-4F60-AFF3-35F5F55E7C01}">
      <dsp:nvSpPr>
        <dsp:cNvPr id="0" name=""/>
        <dsp:cNvSpPr/>
      </dsp:nvSpPr>
      <dsp:spPr>
        <a:xfrm>
          <a:off x="3594199" y="179348"/>
          <a:ext cx="3327201" cy="1597056"/>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94199" y="179348"/>
        <a:ext cx="3327201" cy="1597056"/>
      </dsp:txXfrm>
    </dsp:sp>
    <dsp:sp modelId="{E09682B2-6CB0-4B9F-A612-CA521650B735}">
      <dsp:nvSpPr>
        <dsp:cNvPr id="0" name=""/>
        <dsp:cNvSpPr/>
      </dsp:nvSpPr>
      <dsp:spPr>
        <a:xfrm>
          <a:off x="7187576" y="179348"/>
          <a:ext cx="3327201" cy="3992641"/>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800100">
            <a:lnSpc>
              <a:spcPct val="90000"/>
            </a:lnSpc>
            <a:spcBef>
              <a:spcPct val="0"/>
            </a:spcBef>
            <a:spcAft>
              <a:spcPct val="35000"/>
            </a:spcAft>
            <a:buNone/>
          </a:pPr>
          <a:r>
            <a:rPr lang="en-GB" sz="1800" kern="1200"/>
            <a:t>The service must be obtained through a dishonest act, and this would include using a false credit card for example. </a:t>
          </a:r>
          <a:endParaRPr lang="en-US" sz="1800" kern="1200"/>
        </a:p>
      </dsp:txBody>
      <dsp:txXfrm>
        <a:off x="7187576" y="1776404"/>
        <a:ext cx="3327201" cy="2395585"/>
      </dsp:txXfrm>
    </dsp:sp>
    <dsp:sp modelId="{87A3F263-51C2-4833-B719-F3157125238B}">
      <dsp:nvSpPr>
        <dsp:cNvPr id="0" name=""/>
        <dsp:cNvSpPr/>
      </dsp:nvSpPr>
      <dsp:spPr>
        <a:xfrm>
          <a:off x="7187576" y="179348"/>
          <a:ext cx="3327201" cy="1597056"/>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187576" y="179348"/>
        <a:ext cx="3327201" cy="15970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18549A-17C6-4C1D-867D-CF05333D3BCD}">
      <dsp:nvSpPr>
        <dsp:cNvPr id="0" name=""/>
        <dsp:cNvSpPr/>
      </dsp:nvSpPr>
      <dsp:spPr>
        <a:xfrm>
          <a:off x="0" y="0"/>
          <a:ext cx="9288654" cy="110682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i="0" kern="1200"/>
            <a:t>The National Fraud Intelligence Bureau (NFIB) sits alongside Action Fraud within the City of London Police which is the National policing lead for economic crime.</a:t>
          </a:r>
          <a:endParaRPr lang="en-US" sz="2000" kern="1200"/>
        </a:p>
      </dsp:txBody>
      <dsp:txXfrm>
        <a:off x="32418" y="32418"/>
        <a:ext cx="8094307" cy="1041985"/>
      </dsp:txXfrm>
    </dsp:sp>
    <dsp:sp modelId="{B3264F44-8B35-4572-8062-E3C5D3DD08CF}">
      <dsp:nvSpPr>
        <dsp:cNvPr id="0" name=""/>
        <dsp:cNvSpPr/>
      </dsp:nvSpPr>
      <dsp:spPr>
        <a:xfrm>
          <a:off x="819587" y="1291291"/>
          <a:ext cx="9288654" cy="1106821"/>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i="0" kern="1200"/>
            <a:t>The NFIB receives all the Action Fraud’s reports. Millions of reports of fraud and cybercrime are used by the NFIB to identify serial offenders, organised crime groups and find emerging crime types.</a:t>
          </a:r>
          <a:endParaRPr lang="en-US" sz="2000" kern="1200"/>
        </a:p>
      </dsp:txBody>
      <dsp:txXfrm>
        <a:off x="852005" y="1323709"/>
        <a:ext cx="7684797" cy="1041985"/>
      </dsp:txXfrm>
    </dsp:sp>
    <dsp:sp modelId="{FD0942E6-7DE2-4A2C-B581-A95F2B075EAE}">
      <dsp:nvSpPr>
        <dsp:cNvPr id="0" name=""/>
        <dsp:cNvSpPr/>
      </dsp:nvSpPr>
      <dsp:spPr>
        <a:xfrm>
          <a:off x="1639174" y="2582583"/>
          <a:ext cx="9288654" cy="110682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i="0" kern="1200"/>
            <a:t>Data matching allows reports from different parts of the country to be linked through analysis, identifying the criminals behind the frauds.</a:t>
          </a:r>
          <a:endParaRPr lang="en-US" sz="2000" kern="1200"/>
        </a:p>
      </dsp:txBody>
      <dsp:txXfrm>
        <a:off x="1671592" y="2615001"/>
        <a:ext cx="7684797" cy="1041985"/>
      </dsp:txXfrm>
    </dsp:sp>
    <dsp:sp modelId="{C2F82675-5A88-43DE-B26A-AB358D2E9385}">
      <dsp:nvSpPr>
        <dsp:cNvPr id="0" name=""/>
        <dsp:cNvSpPr/>
      </dsp:nvSpPr>
      <dsp:spPr>
        <a:xfrm>
          <a:off x="8569220" y="839339"/>
          <a:ext cx="719433" cy="719433"/>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731092" y="839339"/>
        <a:ext cx="395689" cy="541373"/>
      </dsp:txXfrm>
    </dsp:sp>
    <dsp:sp modelId="{642874F8-D205-4EE1-B735-E2BE5C464A0F}">
      <dsp:nvSpPr>
        <dsp:cNvPr id="0" name=""/>
        <dsp:cNvSpPr/>
      </dsp:nvSpPr>
      <dsp:spPr>
        <a:xfrm>
          <a:off x="9388807" y="2123252"/>
          <a:ext cx="719433" cy="719433"/>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9550679" y="2123252"/>
        <a:ext cx="395689" cy="54137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48115C-375B-4F92-89CE-8990252C34F7}" type="datetimeFigureOut">
              <a:rPr lang="en-GB" smtClean="0"/>
              <a:t>02/09/2025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F2FAE7-0E66-4B77-ABAD-A98ECBED5217}" type="slidenum">
              <a:rPr lang="en-GB" smtClean="0"/>
              <a:t>‹#›</a:t>
            </a:fld>
            <a:endParaRPr lang="en-GB"/>
          </a:p>
        </p:txBody>
      </p:sp>
    </p:spTree>
    <p:extLst>
      <p:ext uri="{BB962C8B-B14F-4D97-AF65-F5344CB8AC3E}">
        <p14:creationId xmlns:p14="http://schemas.microsoft.com/office/powerpoint/2010/main" val="26298358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legislation.gov.uk/ukpga/2006/35/section/6#commentary-key-0cca2077bb72ddd4a0c93d4bcb8658ba"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14042"/>
                </a:solidFill>
                <a:effectLst/>
                <a:highlight>
                  <a:srgbClr val="FFFFFF"/>
                </a:highlight>
                <a:latin typeface="Open Sans" panose="020B0606030504020204" pitchFamily="34" charset="0"/>
              </a:rPr>
              <a:t>This was largely driven by substantial increases in both ‘consumer and retail fraud’</a:t>
            </a:r>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6</a:t>
            </a:fld>
            <a:endParaRPr lang="en-GB"/>
          </a:p>
        </p:txBody>
      </p:sp>
    </p:spTree>
    <p:extLst>
      <p:ext uri="{BB962C8B-B14F-4D97-AF65-F5344CB8AC3E}">
        <p14:creationId xmlns:p14="http://schemas.microsoft.com/office/powerpoint/2010/main" val="29749405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7</a:t>
            </a:fld>
            <a:endParaRPr lang="en-GB"/>
          </a:p>
        </p:txBody>
      </p:sp>
    </p:spTree>
    <p:extLst>
      <p:ext uri="{BB962C8B-B14F-4D97-AF65-F5344CB8AC3E}">
        <p14:creationId xmlns:p14="http://schemas.microsoft.com/office/powerpoint/2010/main" val="38453305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8</a:t>
            </a:fld>
            <a:endParaRPr lang="en-GB"/>
          </a:p>
        </p:txBody>
      </p:sp>
    </p:spTree>
    <p:extLst>
      <p:ext uri="{BB962C8B-B14F-4D97-AF65-F5344CB8AC3E}">
        <p14:creationId xmlns:p14="http://schemas.microsoft.com/office/powerpoint/2010/main" val="26804158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10</a:t>
            </a:fld>
            <a:endParaRPr lang="en-GB"/>
          </a:p>
        </p:txBody>
      </p:sp>
    </p:spTree>
    <p:extLst>
      <p:ext uri="{BB962C8B-B14F-4D97-AF65-F5344CB8AC3E}">
        <p14:creationId xmlns:p14="http://schemas.microsoft.com/office/powerpoint/2010/main" val="33483921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12</a:t>
            </a:fld>
            <a:endParaRPr lang="en-GB"/>
          </a:p>
        </p:txBody>
      </p:sp>
    </p:spTree>
    <p:extLst>
      <p:ext uri="{BB962C8B-B14F-4D97-AF65-F5344CB8AC3E}">
        <p14:creationId xmlns:p14="http://schemas.microsoft.com/office/powerpoint/2010/main" val="14971900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Dishonestly is not defined in the Act, but in case law it has been held to relate to the test of whether the dishonesty would challenge the standards of a reasonable and honest person. The current definition of dishonesty was established in R v Ghosh 1982. This also applies to Section 3 and Section 4. </a:t>
            </a:r>
          </a:p>
          <a:p>
            <a:endParaRPr lang="en-GB" dirty="0"/>
          </a:p>
          <a:p>
            <a:r>
              <a:rPr lang="en-GB" dirty="0"/>
              <a:t>The case of Ivey v Genting Casinos (UK) Ltd (trading as Crockfords) 2017, has held that the test for dishonesty should be objective and has partly overruled the test outlined in Ghosh (above). It was held that the subjective element of the test for dishonesty in Ghosh did not correctly represent the law and as such, directions based upon it ought no longer to be given. The principal objection to the second leg of the rule was that the less the defendant's standards conformed to what society in general expected, the less likely he was to be held criminally responsible for his behaviour</a:t>
            </a:r>
          </a:p>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13</a:t>
            </a:fld>
            <a:endParaRPr lang="en-GB"/>
          </a:p>
        </p:txBody>
      </p:sp>
    </p:spTree>
    <p:extLst>
      <p:ext uri="{BB962C8B-B14F-4D97-AF65-F5344CB8AC3E}">
        <p14:creationId xmlns:p14="http://schemas.microsoft.com/office/powerpoint/2010/main" val="2886509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15</a:t>
            </a:fld>
            <a:endParaRPr lang="en-GB"/>
          </a:p>
        </p:txBody>
      </p:sp>
    </p:spTree>
    <p:extLst>
      <p:ext uri="{BB962C8B-B14F-4D97-AF65-F5344CB8AC3E}">
        <p14:creationId xmlns:p14="http://schemas.microsoft.com/office/powerpoint/2010/main" val="27627710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Fraud by failing to disclose information Failure to disclose can be made by oral or written omission.</a:t>
            </a:r>
          </a:p>
          <a:p>
            <a:endParaRPr lang="en-GB" dirty="0"/>
          </a:p>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17</a:t>
            </a:fld>
            <a:endParaRPr lang="en-GB"/>
          </a:p>
        </p:txBody>
      </p:sp>
    </p:spTree>
    <p:extLst>
      <p:ext uri="{BB962C8B-B14F-4D97-AF65-F5344CB8AC3E}">
        <p14:creationId xmlns:p14="http://schemas.microsoft.com/office/powerpoint/2010/main" val="22647970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Fraud by Abuse of Position The offence could apply to anyone who has knowledge of someone's financial affairs such as an employer or trustee.</a:t>
            </a:r>
          </a:p>
        </p:txBody>
      </p:sp>
      <p:sp>
        <p:nvSpPr>
          <p:cNvPr id="4" name="Slide Number Placeholder 3"/>
          <p:cNvSpPr>
            <a:spLocks noGrp="1"/>
          </p:cNvSpPr>
          <p:nvPr>
            <p:ph type="sldNum" sz="quarter" idx="5"/>
          </p:nvPr>
        </p:nvSpPr>
        <p:spPr/>
        <p:txBody>
          <a:bodyPr/>
          <a:lstStyle/>
          <a:p>
            <a:fld id="{E5F2FAE7-0E66-4B77-ABAD-A98ECBED5217}" type="slidenum">
              <a:rPr lang="en-GB" smtClean="0"/>
              <a:t>18</a:t>
            </a:fld>
            <a:endParaRPr lang="en-GB"/>
          </a:p>
        </p:txBody>
      </p:sp>
    </p:spTree>
    <p:extLst>
      <p:ext uri="{BB962C8B-B14F-4D97-AF65-F5344CB8AC3E}">
        <p14:creationId xmlns:p14="http://schemas.microsoft.com/office/powerpoint/2010/main" val="256419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20</a:t>
            </a:fld>
            <a:endParaRPr lang="en-GB"/>
          </a:p>
        </p:txBody>
      </p:sp>
    </p:spTree>
    <p:extLst>
      <p:ext uri="{BB962C8B-B14F-4D97-AF65-F5344CB8AC3E}">
        <p14:creationId xmlns:p14="http://schemas.microsoft.com/office/powerpoint/2010/main" val="13802357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A person guilty of an offence under this section is liable—</a:t>
            </a:r>
          </a:p>
          <a:p>
            <a:pPr algn="l"/>
            <a:r>
              <a:rPr lang="en-GB" b="0" i="0" dirty="0">
                <a:solidFill>
                  <a:srgbClr val="1E1E1E"/>
                </a:solidFill>
                <a:effectLst/>
                <a:highlight>
                  <a:srgbClr val="FFFFFF"/>
                </a:highlight>
                <a:latin typeface="arial" panose="020B0604020202020204" pitchFamily="34" charset="0"/>
              </a:rPr>
              <a:t>(a)on summary conviction, to imprisonment for a term not exceeding </a:t>
            </a:r>
            <a:r>
              <a:rPr lang="en-GB" b="1" i="0" dirty="0">
                <a:solidFill>
                  <a:srgbClr val="000000"/>
                </a:solidFill>
                <a:effectLst/>
                <a:highlight>
                  <a:srgbClr val="FFFFFF"/>
                </a:highlight>
                <a:latin typeface="arial" panose="020B0604020202020204" pitchFamily="34" charset="0"/>
              </a:rPr>
              <a:t>[</a:t>
            </a:r>
            <a:r>
              <a:rPr lang="en-GB" b="1" i="0" u="none" strike="noStrike" dirty="0">
                <a:solidFill>
                  <a:srgbClr val="0A64D7"/>
                </a:solidFill>
                <a:effectLst/>
                <a:highlight>
                  <a:srgbClr val="FFFFFF"/>
                </a:highlight>
                <a:latin typeface="arial" panose="020B0604020202020204" pitchFamily="34" charset="0"/>
                <a:hlinkClick r:id="rId3" tooltip="View the commentary text for this item"/>
              </a:rPr>
              <a:t>F1</a:t>
            </a:r>
            <a:r>
              <a:rPr lang="en-GB" b="0" i="0" dirty="0">
                <a:solidFill>
                  <a:srgbClr val="1E1E1E"/>
                </a:solidFill>
                <a:effectLst/>
                <a:highlight>
                  <a:srgbClr val="FFFFFF"/>
                </a:highlight>
                <a:latin typeface="arial" panose="020B0604020202020204" pitchFamily="34" charset="0"/>
              </a:rPr>
              <a:t>the general limit in a magistrates’ court</a:t>
            </a:r>
            <a:r>
              <a:rPr lang="en-GB" b="1" i="0" dirty="0">
                <a:solidFill>
                  <a:srgbClr val="000000"/>
                </a:solidFill>
                <a:effectLst/>
                <a:highlight>
                  <a:srgbClr val="FFFFFF"/>
                </a:highlight>
                <a:latin typeface="arial" panose="020B0604020202020204" pitchFamily="34" charset="0"/>
              </a:rPr>
              <a:t>]</a:t>
            </a:r>
            <a:r>
              <a:rPr lang="en-GB" b="0" i="0" dirty="0">
                <a:solidFill>
                  <a:srgbClr val="1E1E1E"/>
                </a:solidFill>
                <a:effectLst/>
                <a:highlight>
                  <a:srgbClr val="FFFFFF"/>
                </a:highlight>
                <a:latin typeface="arial" panose="020B0604020202020204" pitchFamily="34" charset="0"/>
              </a:rPr>
              <a:t> or to a fine not exceeding the statutory maximum (or to both);</a:t>
            </a:r>
          </a:p>
          <a:p>
            <a:pPr algn="l"/>
            <a:r>
              <a:rPr lang="en-GB" b="0" i="0" dirty="0">
                <a:solidFill>
                  <a:srgbClr val="1E1E1E"/>
                </a:solidFill>
                <a:effectLst/>
                <a:highlight>
                  <a:srgbClr val="FFFFFF"/>
                </a:highlight>
                <a:latin typeface="arial" panose="020B0604020202020204" pitchFamily="34" charset="0"/>
              </a:rPr>
              <a:t>(b)on conviction on indictment, to imprisonment for a term not exceeding 5 years or to a fine (or to both).</a:t>
            </a:r>
          </a:p>
          <a:p>
            <a:pPr algn="l"/>
            <a:endParaRPr lang="en-GB" b="0" i="0" dirty="0">
              <a:solidFill>
                <a:srgbClr val="1E1E1E"/>
              </a:solidFill>
              <a:effectLst/>
              <a:highlight>
                <a:srgbClr val="FFFFFF"/>
              </a:highlight>
              <a:latin typeface="arial" panose="020B0604020202020204" pitchFamily="34" charset="0"/>
            </a:endParaRPr>
          </a:p>
          <a:p>
            <a:pPr algn="l"/>
            <a:endParaRPr lang="en-GB" b="0" i="0" dirty="0">
              <a:solidFill>
                <a:srgbClr val="1E1E1E"/>
              </a:solidFill>
              <a:effectLst/>
              <a:highlight>
                <a:srgbClr val="FFFFFF"/>
              </a:highlight>
              <a:latin typeface="arial" panose="020B0604020202020204" pitchFamily="34" charset="0"/>
            </a:endParaRPr>
          </a:p>
          <a:p>
            <a:pPr algn="l"/>
            <a:r>
              <a:rPr lang="en-GB" dirty="0"/>
              <a:t>This offence is similar to the offence of going equipped. The articles can include clothing to imitate company representatives, mechanisms to slow down electricity meters, as well as false identity cards, credit cards, cheque books, till receipts passports and driving licences. It may also include a computer programme or data held in an electronic form.</a:t>
            </a:r>
            <a:endParaRPr lang="en-GB" b="0" i="0" dirty="0">
              <a:solidFill>
                <a:srgbClr val="1E1E1E"/>
              </a:solidFill>
              <a:effectLst/>
              <a:highlight>
                <a:srgbClr val="FFFFFF"/>
              </a:highligh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21</a:t>
            </a:fld>
            <a:endParaRPr lang="en-GB"/>
          </a:p>
        </p:txBody>
      </p:sp>
    </p:spTree>
    <p:extLst>
      <p:ext uri="{BB962C8B-B14F-4D97-AF65-F5344CB8AC3E}">
        <p14:creationId xmlns:p14="http://schemas.microsoft.com/office/powerpoint/2010/main" val="1500275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Either way Summary: maximum 6 months imprisonment and/or fine Indictment: maximum 10 years imprisonment and/or fine </a:t>
            </a:r>
          </a:p>
        </p:txBody>
      </p:sp>
      <p:sp>
        <p:nvSpPr>
          <p:cNvPr id="4" name="Slide Number Placeholder 3"/>
          <p:cNvSpPr>
            <a:spLocks noGrp="1"/>
          </p:cNvSpPr>
          <p:nvPr>
            <p:ph type="sldNum" sz="quarter" idx="5"/>
          </p:nvPr>
        </p:nvSpPr>
        <p:spPr/>
        <p:txBody>
          <a:bodyPr/>
          <a:lstStyle/>
          <a:p>
            <a:fld id="{E5F2FAE7-0E66-4B77-ABAD-A98ECBED5217}" type="slidenum">
              <a:rPr lang="en-GB" smtClean="0"/>
              <a:t>22</a:t>
            </a:fld>
            <a:endParaRPr lang="en-GB"/>
          </a:p>
        </p:txBody>
      </p:sp>
    </p:spTree>
    <p:extLst>
      <p:ext uri="{BB962C8B-B14F-4D97-AF65-F5344CB8AC3E}">
        <p14:creationId xmlns:p14="http://schemas.microsoft.com/office/powerpoint/2010/main" val="36944126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intend either not to make any payment or not to make payment in full.</a:t>
            </a:r>
          </a:p>
        </p:txBody>
      </p:sp>
      <p:sp>
        <p:nvSpPr>
          <p:cNvPr id="4" name="Slide Number Placeholder 3"/>
          <p:cNvSpPr>
            <a:spLocks noGrp="1"/>
          </p:cNvSpPr>
          <p:nvPr>
            <p:ph type="sldNum" sz="quarter" idx="5"/>
          </p:nvPr>
        </p:nvSpPr>
        <p:spPr/>
        <p:txBody>
          <a:bodyPr/>
          <a:lstStyle/>
          <a:p>
            <a:fld id="{E5F2FAE7-0E66-4B77-ABAD-A98ECBED5217}" type="slidenum">
              <a:rPr lang="en-GB" smtClean="0"/>
              <a:t>24</a:t>
            </a:fld>
            <a:endParaRPr lang="en-GB"/>
          </a:p>
        </p:txBody>
      </p:sp>
    </p:spTree>
    <p:extLst>
      <p:ext uri="{BB962C8B-B14F-4D97-AF65-F5344CB8AC3E}">
        <p14:creationId xmlns:p14="http://schemas.microsoft.com/office/powerpoint/2010/main" val="5412755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no dishonest representation takes place and a person had every intention to pay for the goods before the property was obtained, but then makes off without paying, the above offence has been committed. This offence is sometimes referred to as “Bilking” E.g. A person fills their car with petrol, but upon seeing the staff engaged with other customers, decides to leave and drive off without paying. </a:t>
            </a:r>
          </a:p>
          <a:p>
            <a:endParaRPr lang="en-GB" dirty="0"/>
          </a:p>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25</a:t>
            </a:fld>
            <a:endParaRPr lang="en-GB"/>
          </a:p>
        </p:txBody>
      </p:sp>
    </p:spTree>
    <p:extLst>
      <p:ext uri="{BB962C8B-B14F-4D97-AF65-F5344CB8AC3E}">
        <p14:creationId xmlns:p14="http://schemas.microsoft.com/office/powerpoint/2010/main" val="27021060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27</a:t>
            </a:fld>
            <a:endParaRPr lang="en-GB"/>
          </a:p>
        </p:txBody>
      </p:sp>
    </p:spTree>
    <p:extLst>
      <p:ext uri="{BB962C8B-B14F-4D97-AF65-F5344CB8AC3E}">
        <p14:creationId xmlns:p14="http://schemas.microsoft.com/office/powerpoint/2010/main" val="13590592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 can also direct victims to the correct agency to report a fraud to depending on the nature of it. </a:t>
            </a:r>
          </a:p>
        </p:txBody>
      </p:sp>
      <p:sp>
        <p:nvSpPr>
          <p:cNvPr id="4" name="Slide Number Placeholder 3"/>
          <p:cNvSpPr>
            <a:spLocks noGrp="1"/>
          </p:cNvSpPr>
          <p:nvPr>
            <p:ph type="sldNum" sz="quarter" idx="5"/>
          </p:nvPr>
        </p:nvSpPr>
        <p:spPr/>
        <p:txBody>
          <a:bodyPr/>
          <a:lstStyle/>
          <a:p>
            <a:fld id="{E5F2FAE7-0E66-4B77-ABAD-A98ECBED5217}" type="slidenum">
              <a:rPr lang="en-GB" smtClean="0"/>
              <a:t>30</a:t>
            </a:fld>
            <a:endParaRPr lang="en-GB"/>
          </a:p>
        </p:txBody>
      </p:sp>
    </p:spTree>
    <p:extLst>
      <p:ext uri="{BB962C8B-B14F-4D97-AF65-F5344CB8AC3E}">
        <p14:creationId xmlns:p14="http://schemas.microsoft.com/office/powerpoint/2010/main" val="31321330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31</a:t>
            </a:fld>
            <a:endParaRPr lang="en-GB"/>
          </a:p>
        </p:txBody>
      </p:sp>
    </p:spTree>
    <p:extLst>
      <p:ext uri="{BB962C8B-B14F-4D97-AF65-F5344CB8AC3E}">
        <p14:creationId xmlns:p14="http://schemas.microsoft.com/office/powerpoint/2010/main" val="26808897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32</a:t>
            </a:fld>
            <a:endParaRPr lang="en-GB"/>
          </a:p>
        </p:txBody>
      </p:sp>
    </p:spTree>
    <p:extLst>
      <p:ext uri="{BB962C8B-B14F-4D97-AF65-F5344CB8AC3E}">
        <p14:creationId xmlns:p14="http://schemas.microsoft.com/office/powerpoint/2010/main" val="18938079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33</a:t>
            </a:fld>
            <a:endParaRPr lang="en-GB"/>
          </a:p>
        </p:txBody>
      </p:sp>
    </p:spTree>
    <p:extLst>
      <p:ext uri="{BB962C8B-B14F-4D97-AF65-F5344CB8AC3E}">
        <p14:creationId xmlns:p14="http://schemas.microsoft.com/office/powerpoint/2010/main" val="19537550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3A094-4121-18FC-4FAA-C405FAD100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CB0E4F3-66B7-6318-0497-FDEE063108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B765C94-99F5-F4A4-5B29-0A49F80D92D1}"/>
              </a:ext>
            </a:extLst>
          </p:cNvPr>
          <p:cNvSpPr>
            <a:spLocks noGrp="1"/>
          </p:cNvSpPr>
          <p:nvPr>
            <p:ph type="dt" sz="half" idx="10"/>
          </p:nvPr>
        </p:nvSpPr>
        <p:spPr/>
        <p:txBody>
          <a:bodyPr/>
          <a:lstStyle/>
          <a:p>
            <a:fld id="{154BE61E-ED53-4FD6-9007-C5CA02EC27C8}" type="datetimeFigureOut">
              <a:rPr lang="en-GB" smtClean="0"/>
              <a:t>02/09/2025</a:t>
            </a:fld>
            <a:endParaRPr lang="en-GB"/>
          </a:p>
        </p:txBody>
      </p:sp>
      <p:sp>
        <p:nvSpPr>
          <p:cNvPr id="5" name="Footer Placeholder 4">
            <a:extLst>
              <a:ext uri="{FF2B5EF4-FFF2-40B4-BE49-F238E27FC236}">
                <a16:creationId xmlns:a16="http://schemas.microsoft.com/office/drawing/2014/main" id="{5858E00A-F078-EC4B-C303-C6BD9CCCC8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813DFA-1374-025C-EC78-FF66F789E783}"/>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1591158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0A540-325F-12E6-C670-DC0D0D4400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63C0F3-CDB2-73E7-1F62-0E715834C37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D7059A-3266-390E-B90C-1D31E061E2C9}"/>
              </a:ext>
            </a:extLst>
          </p:cNvPr>
          <p:cNvSpPr>
            <a:spLocks noGrp="1"/>
          </p:cNvSpPr>
          <p:nvPr>
            <p:ph type="dt" sz="half" idx="10"/>
          </p:nvPr>
        </p:nvSpPr>
        <p:spPr/>
        <p:txBody>
          <a:bodyPr/>
          <a:lstStyle/>
          <a:p>
            <a:fld id="{154BE61E-ED53-4FD6-9007-C5CA02EC27C8}" type="datetimeFigureOut">
              <a:rPr lang="en-GB" smtClean="0"/>
              <a:t>02/09/2025</a:t>
            </a:fld>
            <a:endParaRPr lang="en-GB"/>
          </a:p>
        </p:txBody>
      </p:sp>
      <p:sp>
        <p:nvSpPr>
          <p:cNvPr id="5" name="Footer Placeholder 4">
            <a:extLst>
              <a:ext uri="{FF2B5EF4-FFF2-40B4-BE49-F238E27FC236}">
                <a16:creationId xmlns:a16="http://schemas.microsoft.com/office/drawing/2014/main" id="{6A07AC0F-E31A-2D5C-F04B-F5471708E7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9F5A7F-CFAA-247B-F0A7-95A51D454F30}"/>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372805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3E9F8-6471-24D6-2A5E-F759EB83566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C052027-282B-EEFF-77A4-C3A76D95ADE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9291354-C598-E64E-4CF6-AEFA0537F7B3}"/>
              </a:ext>
            </a:extLst>
          </p:cNvPr>
          <p:cNvSpPr>
            <a:spLocks noGrp="1"/>
          </p:cNvSpPr>
          <p:nvPr>
            <p:ph type="dt" sz="half" idx="10"/>
          </p:nvPr>
        </p:nvSpPr>
        <p:spPr/>
        <p:txBody>
          <a:bodyPr/>
          <a:lstStyle/>
          <a:p>
            <a:fld id="{154BE61E-ED53-4FD6-9007-C5CA02EC27C8}" type="datetimeFigureOut">
              <a:rPr lang="en-GB" smtClean="0"/>
              <a:t>02/09/2025</a:t>
            </a:fld>
            <a:endParaRPr lang="en-GB"/>
          </a:p>
        </p:txBody>
      </p:sp>
      <p:sp>
        <p:nvSpPr>
          <p:cNvPr id="5" name="Footer Placeholder 4">
            <a:extLst>
              <a:ext uri="{FF2B5EF4-FFF2-40B4-BE49-F238E27FC236}">
                <a16:creationId xmlns:a16="http://schemas.microsoft.com/office/drawing/2014/main" id="{D7B19F05-D94A-9759-566D-6369D99294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040689-499F-1E68-D2EC-3BB158769886}"/>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661641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4998B-4DF0-B4D3-D32B-676F42C507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6C359D-F800-EADE-32FD-DB13490593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06860F-8957-6E5E-FB7C-57701C1766D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42BDA9-6496-268A-AD8F-2234F3CBAA47}"/>
              </a:ext>
            </a:extLst>
          </p:cNvPr>
          <p:cNvSpPr>
            <a:spLocks noGrp="1"/>
          </p:cNvSpPr>
          <p:nvPr>
            <p:ph type="dt" sz="half" idx="10"/>
          </p:nvPr>
        </p:nvSpPr>
        <p:spPr/>
        <p:txBody>
          <a:bodyPr/>
          <a:lstStyle/>
          <a:p>
            <a:fld id="{154BE61E-ED53-4FD6-9007-C5CA02EC27C8}" type="datetimeFigureOut">
              <a:rPr lang="en-GB" smtClean="0"/>
              <a:t>02/09/2025</a:t>
            </a:fld>
            <a:endParaRPr lang="en-GB"/>
          </a:p>
        </p:txBody>
      </p:sp>
      <p:sp>
        <p:nvSpPr>
          <p:cNvPr id="6" name="Footer Placeholder 5">
            <a:extLst>
              <a:ext uri="{FF2B5EF4-FFF2-40B4-BE49-F238E27FC236}">
                <a16:creationId xmlns:a16="http://schemas.microsoft.com/office/drawing/2014/main" id="{77121911-E4D4-101C-9E34-810A885BC3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2B5048-A606-1D4B-BEC0-0987D03CC750}"/>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4015924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5348D-0DB9-2F85-E6B8-991549C3E9E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BDD293-F077-BA39-7F36-4F0CC4027C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1093DCB-2C30-CAAD-D9D4-FEBB4D39C1E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2CB0283-0801-C120-5A4B-C99E613888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5BF927-932A-EC8D-3D89-07C201D0DCD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BAEC16-75F3-DCA1-E80F-9128579013AC}"/>
              </a:ext>
            </a:extLst>
          </p:cNvPr>
          <p:cNvSpPr>
            <a:spLocks noGrp="1"/>
          </p:cNvSpPr>
          <p:nvPr>
            <p:ph type="dt" sz="half" idx="10"/>
          </p:nvPr>
        </p:nvSpPr>
        <p:spPr/>
        <p:txBody>
          <a:bodyPr/>
          <a:lstStyle/>
          <a:p>
            <a:fld id="{154BE61E-ED53-4FD6-9007-C5CA02EC27C8}" type="datetimeFigureOut">
              <a:rPr lang="en-GB" smtClean="0"/>
              <a:t>02/09/2025</a:t>
            </a:fld>
            <a:endParaRPr lang="en-GB"/>
          </a:p>
        </p:txBody>
      </p:sp>
      <p:sp>
        <p:nvSpPr>
          <p:cNvPr id="8" name="Footer Placeholder 7">
            <a:extLst>
              <a:ext uri="{FF2B5EF4-FFF2-40B4-BE49-F238E27FC236}">
                <a16:creationId xmlns:a16="http://schemas.microsoft.com/office/drawing/2014/main" id="{B5061532-8DA3-1BBD-E188-572D2C6918B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0654089-8658-4488-38A4-ED371EC60A59}"/>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70304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6799D-36F5-DA7D-1BF3-3977DF0AE7C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DFC18A6-0B84-4DA4-6C00-F2665FD1E8DD}"/>
              </a:ext>
            </a:extLst>
          </p:cNvPr>
          <p:cNvSpPr>
            <a:spLocks noGrp="1"/>
          </p:cNvSpPr>
          <p:nvPr>
            <p:ph type="dt" sz="half" idx="10"/>
          </p:nvPr>
        </p:nvSpPr>
        <p:spPr/>
        <p:txBody>
          <a:bodyPr/>
          <a:lstStyle/>
          <a:p>
            <a:fld id="{154BE61E-ED53-4FD6-9007-C5CA02EC27C8}" type="datetimeFigureOut">
              <a:rPr lang="en-GB" smtClean="0"/>
              <a:t>02/09/2025</a:t>
            </a:fld>
            <a:endParaRPr lang="en-GB"/>
          </a:p>
        </p:txBody>
      </p:sp>
      <p:sp>
        <p:nvSpPr>
          <p:cNvPr id="4" name="Footer Placeholder 3">
            <a:extLst>
              <a:ext uri="{FF2B5EF4-FFF2-40B4-BE49-F238E27FC236}">
                <a16:creationId xmlns:a16="http://schemas.microsoft.com/office/drawing/2014/main" id="{83288A94-FA77-F8D7-F34C-AC4700B3FD4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49F4C3B-F075-E31C-0620-8A430FEE0D19}"/>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2972050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644737-EDA7-7B12-31E3-62D1ADCD53E7}"/>
              </a:ext>
            </a:extLst>
          </p:cNvPr>
          <p:cNvSpPr>
            <a:spLocks noGrp="1"/>
          </p:cNvSpPr>
          <p:nvPr>
            <p:ph type="dt" sz="half" idx="10"/>
          </p:nvPr>
        </p:nvSpPr>
        <p:spPr/>
        <p:txBody>
          <a:bodyPr/>
          <a:lstStyle/>
          <a:p>
            <a:fld id="{154BE61E-ED53-4FD6-9007-C5CA02EC27C8}" type="datetimeFigureOut">
              <a:rPr lang="en-GB" smtClean="0"/>
              <a:t>02/09/2025</a:t>
            </a:fld>
            <a:endParaRPr lang="en-GB"/>
          </a:p>
        </p:txBody>
      </p:sp>
      <p:sp>
        <p:nvSpPr>
          <p:cNvPr id="3" name="Footer Placeholder 2">
            <a:extLst>
              <a:ext uri="{FF2B5EF4-FFF2-40B4-BE49-F238E27FC236}">
                <a16:creationId xmlns:a16="http://schemas.microsoft.com/office/drawing/2014/main" id="{F931DDA3-1B28-D718-0CAE-5353727036C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B9FAE1D-C24B-8768-2BD7-D4723C7A45C7}"/>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225147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4CCAD-BF74-C7B8-8776-60A284E661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A920D28-66D6-4E00-B3F9-890FDB48DC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EA07565-8E90-C21F-924C-753FBBA8B8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D5FAB1-297A-D049-BBC7-E3A7958DFD38}"/>
              </a:ext>
            </a:extLst>
          </p:cNvPr>
          <p:cNvSpPr>
            <a:spLocks noGrp="1"/>
          </p:cNvSpPr>
          <p:nvPr>
            <p:ph type="dt" sz="half" idx="10"/>
          </p:nvPr>
        </p:nvSpPr>
        <p:spPr/>
        <p:txBody>
          <a:bodyPr/>
          <a:lstStyle/>
          <a:p>
            <a:fld id="{154BE61E-ED53-4FD6-9007-C5CA02EC27C8}" type="datetimeFigureOut">
              <a:rPr lang="en-GB" smtClean="0"/>
              <a:t>02/09/2025</a:t>
            </a:fld>
            <a:endParaRPr lang="en-GB"/>
          </a:p>
        </p:txBody>
      </p:sp>
      <p:sp>
        <p:nvSpPr>
          <p:cNvPr id="6" name="Footer Placeholder 5">
            <a:extLst>
              <a:ext uri="{FF2B5EF4-FFF2-40B4-BE49-F238E27FC236}">
                <a16:creationId xmlns:a16="http://schemas.microsoft.com/office/drawing/2014/main" id="{AC214C78-B321-0B88-C98C-7F6A4A644D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68D6E8-0D80-26AA-86BF-D662A88A45C0}"/>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893325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3C1CC-90F4-5C6F-6640-67AB7DEA6D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DFA5AAB-1D5A-A137-FD48-EE8FA45382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3761A5-B64E-52C4-8B8B-4545F7338F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82DA9B-3D97-FB69-74C3-8370771879B1}"/>
              </a:ext>
            </a:extLst>
          </p:cNvPr>
          <p:cNvSpPr>
            <a:spLocks noGrp="1"/>
          </p:cNvSpPr>
          <p:nvPr>
            <p:ph type="dt" sz="half" idx="10"/>
          </p:nvPr>
        </p:nvSpPr>
        <p:spPr/>
        <p:txBody>
          <a:bodyPr/>
          <a:lstStyle/>
          <a:p>
            <a:fld id="{154BE61E-ED53-4FD6-9007-C5CA02EC27C8}" type="datetimeFigureOut">
              <a:rPr lang="en-GB" smtClean="0"/>
              <a:t>02/09/2025</a:t>
            </a:fld>
            <a:endParaRPr lang="en-GB"/>
          </a:p>
        </p:txBody>
      </p:sp>
      <p:sp>
        <p:nvSpPr>
          <p:cNvPr id="6" name="Footer Placeholder 5">
            <a:extLst>
              <a:ext uri="{FF2B5EF4-FFF2-40B4-BE49-F238E27FC236}">
                <a16:creationId xmlns:a16="http://schemas.microsoft.com/office/drawing/2014/main" id="{C8C1F106-EFF6-0491-D905-8A9E8E00F5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00609E-F9A5-DAFB-5C05-66231A89C074}"/>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00211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A2DC3-8D9D-C5AA-578F-0FC77563480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D4E97A-83D7-D30C-C9FD-81CDD18BCA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07D1F5-1A34-3BD4-B043-142DBDC72120}"/>
              </a:ext>
            </a:extLst>
          </p:cNvPr>
          <p:cNvSpPr>
            <a:spLocks noGrp="1"/>
          </p:cNvSpPr>
          <p:nvPr>
            <p:ph type="dt" sz="half" idx="10"/>
          </p:nvPr>
        </p:nvSpPr>
        <p:spPr/>
        <p:txBody>
          <a:bodyPr/>
          <a:lstStyle/>
          <a:p>
            <a:fld id="{154BE61E-ED53-4FD6-9007-C5CA02EC27C8}" type="datetimeFigureOut">
              <a:rPr lang="en-GB" smtClean="0"/>
              <a:t>02/09/2025</a:t>
            </a:fld>
            <a:endParaRPr lang="en-GB"/>
          </a:p>
        </p:txBody>
      </p:sp>
      <p:sp>
        <p:nvSpPr>
          <p:cNvPr id="5" name="Footer Placeholder 4">
            <a:extLst>
              <a:ext uri="{FF2B5EF4-FFF2-40B4-BE49-F238E27FC236}">
                <a16:creationId xmlns:a16="http://schemas.microsoft.com/office/drawing/2014/main" id="{95A4CE8B-AD04-334A-2664-1C6C86135C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16B3D3-FAAB-525F-B668-76575F0076C7}"/>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577052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C96BF8-1584-69D3-44A0-4C3DCF8F5F4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565D78-2BB5-6621-AB1D-E211AA569E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06A680-7012-C199-54B1-AA4066B4A850}"/>
              </a:ext>
            </a:extLst>
          </p:cNvPr>
          <p:cNvSpPr>
            <a:spLocks noGrp="1"/>
          </p:cNvSpPr>
          <p:nvPr>
            <p:ph type="dt" sz="half" idx="10"/>
          </p:nvPr>
        </p:nvSpPr>
        <p:spPr/>
        <p:txBody>
          <a:bodyPr/>
          <a:lstStyle/>
          <a:p>
            <a:fld id="{154BE61E-ED53-4FD6-9007-C5CA02EC27C8}" type="datetimeFigureOut">
              <a:rPr lang="en-GB" smtClean="0"/>
              <a:t>02/09/2025</a:t>
            </a:fld>
            <a:endParaRPr lang="en-GB"/>
          </a:p>
        </p:txBody>
      </p:sp>
      <p:sp>
        <p:nvSpPr>
          <p:cNvPr id="5" name="Footer Placeholder 4">
            <a:extLst>
              <a:ext uri="{FF2B5EF4-FFF2-40B4-BE49-F238E27FC236}">
                <a16:creationId xmlns:a16="http://schemas.microsoft.com/office/drawing/2014/main" id="{9C704A5F-BFC9-F193-54AD-18785F0212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0CAF64-8AA6-0709-4E9B-B8CBDFC5E405}"/>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071147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A1973D-605C-9C4E-F130-0A3A6CF83C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E031D3-E86F-5A6B-6973-A76C305AD4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6C9CF5-F595-B704-5441-D41403A9F8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54BE61E-ED53-4FD6-9007-C5CA02EC27C8}" type="datetimeFigureOut">
              <a:rPr lang="en-GB" smtClean="0"/>
              <a:t>02/09/2025</a:t>
            </a:fld>
            <a:endParaRPr lang="en-GB"/>
          </a:p>
        </p:txBody>
      </p:sp>
      <p:sp>
        <p:nvSpPr>
          <p:cNvPr id="5" name="Footer Placeholder 4">
            <a:extLst>
              <a:ext uri="{FF2B5EF4-FFF2-40B4-BE49-F238E27FC236}">
                <a16:creationId xmlns:a16="http://schemas.microsoft.com/office/drawing/2014/main" id="{77587D73-32CC-A692-8C8A-5530ADAA14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15010A0-36CB-8151-E463-E0BDD3450A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F922FDA-215D-4165-8BAE-DC4A1D7CF913}" type="slidenum">
              <a:rPr lang="en-GB" smtClean="0"/>
              <a:t>‹#›</a:t>
            </a:fld>
            <a:endParaRPr lang="en-GB"/>
          </a:p>
        </p:txBody>
      </p:sp>
    </p:spTree>
    <p:extLst>
      <p:ext uri="{BB962C8B-B14F-4D97-AF65-F5344CB8AC3E}">
        <p14:creationId xmlns:p14="http://schemas.microsoft.com/office/powerpoint/2010/main" val="21005102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BzxBwosjYs8?feature=oembed" TargetMode="External"/><Relationship Id="rId4" Type="http://schemas.openxmlformats.org/officeDocument/2006/relationships/image" Target="../media/image14.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1.jpeg"/><Relationship Id="rId7" Type="http://schemas.openxmlformats.org/officeDocument/2006/relationships/diagramColors" Target="../diagrams/colors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CBFC93-F787-5133-694A-B2B41CE07045}"/>
              </a:ext>
            </a:extLst>
          </p:cNvPr>
          <p:cNvSpPr>
            <a:spLocks noGrp="1"/>
          </p:cNvSpPr>
          <p:nvPr>
            <p:ph type="ctrTitle"/>
          </p:nvPr>
        </p:nvSpPr>
        <p:spPr>
          <a:xfrm>
            <a:off x="4162567" y="818984"/>
            <a:ext cx="6714699" cy="3178689"/>
          </a:xfrm>
        </p:spPr>
        <p:txBody>
          <a:bodyPr>
            <a:normAutofit/>
          </a:bodyPr>
          <a:lstStyle/>
          <a:p>
            <a:pPr algn="l"/>
            <a:r>
              <a:rPr lang="en-GB" sz="4800" dirty="0">
                <a:solidFill>
                  <a:srgbClr val="FFFFFF"/>
                </a:solidFill>
              </a:rPr>
              <a:t>Introduction to the Fraud Act</a:t>
            </a:r>
            <a:br>
              <a:rPr lang="en-GB" sz="4800" dirty="0">
                <a:solidFill>
                  <a:srgbClr val="FFFFFF"/>
                </a:solidFill>
              </a:rPr>
            </a:br>
            <a:r>
              <a:rPr lang="en-GB" sz="4800" dirty="0">
                <a:solidFill>
                  <a:srgbClr val="FFFFFF"/>
                </a:solidFill>
              </a:rPr>
              <a:t>2006</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26400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B069D9-7F68-16D5-A599-0F503DB578F9}"/>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Aims and Objectives</a:t>
            </a:r>
          </a:p>
        </p:txBody>
      </p:sp>
      <p:sp>
        <p:nvSpPr>
          <p:cNvPr id="3" name="Content Placeholder 2">
            <a:extLst>
              <a:ext uri="{FF2B5EF4-FFF2-40B4-BE49-F238E27FC236}">
                <a16:creationId xmlns:a16="http://schemas.microsoft.com/office/drawing/2014/main" id="{FE5E8982-A9FA-D364-645E-ABECE6E5C889}"/>
              </a:ext>
            </a:extLst>
          </p:cNvPr>
          <p:cNvSpPr>
            <a:spLocks noGrp="1"/>
          </p:cNvSpPr>
          <p:nvPr>
            <p:ph idx="1"/>
          </p:nvPr>
        </p:nvSpPr>
        <p:spPr>
          <a:xfrm>
            <a:off x="6503158" y="649480"/>
            <a:ext cx="4862447" cy="5546047"/>
          </a:xfrm>
        </p:spPr>
        <p:txBody>
          <a:bodyPr anchor="ctr">
            <a:normAutofit/>
          </a:bodyPr>
          <a:lstStyle/>
          <a:p>
            <a:pPr marL="0" indent="0">
              <a:buNone/>
            </a:pPr>
            <a:r>
              <a:rPr lang="en-GB" sz="2000" dirty="0"/>
              <a:t>1</a:t>
            </a:r>
            <a:r>
              <a:rPr lang="en-GB" sz="2400" dirty="0"/>
              <a:t>. Identify the legislation relating to Fraud offences. (Secs,  2,3,4,6,11 and Making off without Payment – Sec 3 Theft Act 1978)</a:t>
            </a:r>
          </a:p>
          <a:p>
            <a:pPr marL="0" indent="0">
              <a:buNone/>
            </a:pPr>
            <a:r>
              <a:rPr lang="en-GB" sz="2400" dirty="0"/>
              <a:t> 2. Describe the impact of Fraud on (vulnerable and non-vulnerable) victims</a:t>
            </a:r>
          </a:p>
          <a:p>
            <a:pPr marL="0" indent="0">
              <a:buNone/>
            </a:pPr>
            <a:r>
              <a:rPr lang="en-GB" sz="2400" dirty="0"/>
              <a:t> 3. Explain how the police deal with initial reports of Fraud</a:t>
            </a:r>
          </a:p>
          <a:p>
            <a:pPr marL="0" indent="0">
              <a:buNone/>
            </a:pPr>
            <a:r>
              <a:rPr lang="en-GB" sz="2400" dirty="0"/>
              <a:t> 4. Apply legislation covered in the lesson to complete scenarios.</a:t>
            </a:r>
          </a:p>
        </p:txBody>
      </p:sp>
    </p:spTree>
    <p:extLst>
      <p:ext uri="{BB962C8B-B14F-4D97-AF65-F5344CB8AC3E}">
        <p14:creationId xmlns:p14="http://schemas.microsoft.com/office/powerpoint/2010/main" val="6784330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3D82CE2-EC98-2423-12D4-D5C667558A61}"/>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kern="1200" dirty="0">
                <a:solidFill>
                  <a:srgbClr val="FFFFFF"/>
                </a:solidFill>
                <a:latin typeface="+mj-lt"/>
                <a:ea typeface="+mj-ea"/>
                <a:cs typeface="+mj-cs"/>
              </a:rPr>
              <a:t>What is Fraud?</a:t>
            </a:r>
            <a:br>
              <a:rPr lang="en-US" kern="1200" dirty="0">
                <a:solidFill>
                  <a:srgbClr val="FFFFFF"/>
                </a:solidFill>
                <a:latin typeface="+mj-lt"/>
                <a:ea typeface="+mj-ea"/>
                <a:cs typeface="+mj-cs"/>
              </a:rPr>
            </a:br>
            <a:endParaRPr lang="en-US" kern="1200" dirty="0">
              <a:solidFill>
                <a:srgbClr val="FFFFFF"/>
              </a:solidFill>
              <a:latin typeface="+mj-lt"/>
              <a:ea typeface="+mj-ea"/>
              <a:cs typeface="+mj-cs"/>
            </a:endParaRPr>
          </a:p>
        </p:txBody>
      </p:sp>
      <p:pic>
        <p:nvPicPr>
          <p:cNvPr id="5" name="Content Placeholder 4">
            <a:extLst>
              <a:ext uri="{FF2B5EF4-FFF2-40B4-BE49-F238E27FC236}">
                <a16:creationId xmlns:a16="http://schemas.microsoft.com/office/drawing/2014/main" id="{C97F3048-B986-6CF2-DFAC-8139B839088A}"/>
              </a:ext>
            </a:extLst>
          </p:cNvPr>
          <p:cNvPicPr>
            <a:picLocks noGrp="1" noChangeAspect="1"/>
          </p:cNvPicPr>
          <p:nvPr>
            <p:ph idx="1"/>
          </p:nvPr>
        </p:nvPicPr>
        <p:blipFill>
          <a:blip r:embed="rId2"/>
          <a:stretch>
            <a:fillRect/>
          </a:stretch>
        </p:blipFill>
        <p:spPr>
          <a:xfrm>
            <a:off x="4502428" y="1152890"/>
            <a:ext cx="7225748" cy="4552220"/>
          </a:xfrm>
          <a:prstGeom prst="rect">
            <a:avLst/>
          </a:prstGeom>
        </p:spPr>
      </p:pic>
    </p:spTree>
    <p:extLst>
      <p:ext uri="{BB962C8B-B14F-4D97-AF65-F5344CB8AC3E}">
        <p14:creationId xmlns:p14="http://schemas.microsoft.com/office/powerpoint/2010/main" val="36585363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9C080B-9E8F-C0FB-3891-448BECF0BE22}"/>
              </a:ext>
            </a:extLst>
          </p:cNvPr>
          <p:cNvSpPr>
            <a:spLocks noGrp="1"/>
          </p:cNvSpPr>
          <p:nvPr>
            <p:ph type="title"/>
          </p:nvPr>
        </p:nvSpPr>
        <p:spPr>
          <a:xfrm>
            <a:off x="1371597" y="348865"/>
            <a:ext cx="10044023" cy="877729"/>
          </a:xfrm>
        </p:spPr>
        <p:txBody>
          <a:bodyPr anchor="ctr">
            <a:normAutofit/>
          </a:bodyPr>
          <a:lstStyle/>
          <a:p>
            <a:r>
              <a:rPr lang="en-GB" dirty="0">
                <a:solidFill>
                  <a:srgbClr val="FFFFFF"/>
                </a:solidFill>
              </a:rPr>
              <a:t>Fraud</a:t>
            </a:r>
          </a:p>
        </p:txBody>
      </p:sp>
      <p:graphicFrame>
        <p:nvGraphicFramePr>
          <p:cNvPr id="5" name="Content Placeholder 2">
            <a:extLst>
              <a:ext uri="{FF2B5EF4-FFF2-40B4-BE49-F238E27FC236}">
                <a16:creationId xmlns:a16="http://schemas.microsoft.com/office/drawing/2014/main" id="{0CDA38AA-591D-4157-5BC5-6EC41332A9B4}"/>
              </a:ext>
            </a:extLst>
          </p:cNvPr>
          <p:cNvGraphicFramePr>
            <a:graphicFrameLocks noGrp="1"/>
          </p:cNvGraphicFramePr>
          <p:nvPr>
            <p:ph idx="1"/>
            <p:extLst>
              <p:ext uri="{D42A27DB-BD31-4B8C-83A1-F6EECF244321}">
                <p14:modId xmlns:p14="http://schemas.microsoft.com/office/powerpoint/2010/main" val="53837668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4972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1E5C1B-C17E-1946-DE13-3C3FA579630A}"/>
              </a:ext>
            </a:extLst>
          </p:cNvPr>
          <p:cNvSpPr>
            <a:spLocks noGrp="1"/>
          </p:cNvSpPr>
          <p:nvPr>
            <p:ph type="title"/>
          </p:nvPr>
        </p:nvSpPr>
        <p:spPr>
          <a:xfrm>
            <a:off x="1371597" y="348865"/>
            <a:ext cx="10044023" cy="877729"/>
          </a:xfrm>
        </p:spPr>
        <p:txBody>
          <a:bodyPr anchor="ctr">
            <a:normAutofit/>
          </a:bodyPr>
          <a:lstStyle/>
          <a:p>
            <a:r>
              <a:rPr lang="en-GB" dirty="0">
                <a:solidFill>
                  <a:srgbClr val="FFFFFF"/>
                </a:solidFill>
              </a:rPr>
              <a:t>Statistics</a:t>
            </a:r>
          </a:p>
        </p:txBody>
      </p:sp>
      <p:graphicFrame>
        <p:nvGraphicFramePr>
          <p:cNvPr id="5" name="Content Placeholder 2">
            <a:extLst>
              <a:ext uri="{FF2B5EF4-FFF2-40B4-BE49-F238E27FC236}">
                <a16:creationId xmlns:a16="http://schemas.microsoft.com/office/drawing/2014/main" id="{4BCC4CB0-D7E3-83A3-3069-FDAF8A88EDD4}"/>
              </a:ext>
            </a:extLst>
          </p:cNvPr>
          <p:cNvGraphicFramePr>
            <a:graphicFrameLocks noGrp="1"/>
          </p:cNvGraphicFramePr>
          <p:nvPr>
            <p:ph idx="1"/>
            <p:extLst>
              <p:ext uri="{D42A27DB-BD31-4B8C-83A1-F6EECF244321}">
                <p14:modId xmlns:p14="http://schemas.microsoft.com/office/powerpoint/2010/main" val="177885731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0748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8EEFB2-BDBF-66B9-1DAC-1639E5C11CD2}"/>
              </a:ext>
            </a:extLst>
          </p:cNvPr>
          <p:cNvSpPr>
            <a:spLocks noGrp="1"/>
          </p:cNvSpPr>
          <p:nvPr>
            <p:ph type="title"/>
          </p:nvPr>
        </p:nvSpPr>
        <p:spPr>
          <a:xfrm>
            <a:off x="1136397" y="502020"/>
            <a:ext cx="5323715" cy="922199"/>
          </a:xfrm>
        </p:spPr>
        <p:txBody>
          <a:bodyPr anchor="b">
            <a:normAutofit/>
          </a:bodyPr>
          <a:lstStyle/>
          <a:p>
            <a:r>
              <a:rPr lang="en-GB" dirty="0"/>
              <a:t>Covid and Fraud</a:t>
            </a:r>
          </a:p>
        </p:txBody>
      </p:sp>
      <p:sp>
        <p:nvSpPr>
          <p:cNvPr id="3" name="Content Placeholder 2">
            <a:extLst>
              <a:ext uri="{FF2B5EF4-FFF2-40B4-BE49-F238E27FC236}">
                <a16:creationId xmlns:a16="http://schemas.microsoft.com/office/drawing/2014/main" id="{6F4A02E3-1C63-C887-4CF3-C6C58ABF2E3B}"/>
              </a:ext>
            </a:extLst>
          </p:cNvPr>
          <p:cNvSpPr>
            <a:spLocks noGrp="1"/>
          </p:cNvSpPr>
          <p:nvPr>
            <p:ph idx="1"/>
          </p:nvPr>
        </p:nvSpPr>
        <p:spPr>
          <a:xfrm>
            <a:off x="1144923" y="1424220"/>
            <a:ext cx="5315189" cy="4516758"/>
          </a:xfrm>
        </p:spPr>
        <p:txBody>
          <a:bodyPr anchor="t">
            <a:noAutofit/>
          </a:bodyPr>
          <a:lstStyle/>
          <a:p>
            <a:pPr marL="0" indent="0">
              <a:buNone/>
            </a:pPr>
            <a:r>
              <a:rPr lang="en-GB" sz="2000" i="0" dirty="0">
                <a:effectLst/>
                <a:highlight>
                  <a:srgbClr val="FFFFFF"/>
                </a:highlight>
                <a:latin typeface="Arial" panose="020B0604020202020204" pitchFamily="34" charset="0"/>
                <a:cs typeface="Arial" panose="020B0604020202020204" pitchFamily="34" charset="0"/>
              </a:rPr>
              <a:t>The coronavirus pandemic and government instructions to limit social contact have had a significant impact on patterns of crime.</a:t>
            </a:r>
          </a:p>
          <a:p>
            <a:pPr marL="0" indent="0">
              <a:buNone/>
            </a:pPr>
            <a:r>
              <a:rPr lang="en-GB" sz="2000" dirty="0">
                <a:highlight>
                  <a:srgbClr val="FFFFFF"/>
                </a:highlight>
                <a:latin typeface="Arial" panose="020B0604020202020204" pitchFamily="34" charset="0"/>
                <a:cs typeface="Arial" panose="020B0604020202020204" pitchFamily="34" charset="0"/>
              </a:rPr>
              <a:t>Crimes such as robbery and theft decreased in contrast Fraud and computer misuse offences increased.</a:t>
            </a:r>
          </a:p>
          <a:p>
            <a:pPr marL="0" indent="0">
              <a:buNone/>
            </a:pPr>
            <a:r>
              <a:rPr lang="en-GB" sz="2000" dirty="0">
                <a:highlight>
                  <a:srgbClr val="FFFFFF"/>
                </a:highlight>
                <a:latin typeface="Arial" panose="020B0604020202020204" pitchFamily="34" charset="0"/>
                <a:cs typeface="Arial" panose="020B0604020202020204" pitchFamily="34" charset="0"/>
              </a:rPr>
              <a:t>C</a:t>
            </a:r>
            <a:r>
              <a:rPr lang="en-GB" sz="2000" i="0" dirty="0">
                <a:effectLst/>
                <a:highlight>
                  <a:srgbClr val="FFFFFF"/>
                </a:highlight>
                <a:latin typeface="Arial" panose="020B0604020202020204" pitchFamily="34" charset="0"/>
                <a:cs typeface="Arial" panose="020B0604020202020204" pitchFamily="34" charset="0"/>
              </a:rPr>
              <a:t>rime survey for England and Wales showed a 32% increase in fraud incidents in the year ending June 2021.</a:t>
            </a:r>
            <a:endParaRPr lang="en-GB" sz="2000" dirty="0">
              <a:highlight>
                <a:srgbClr val="FFFFFF"/>
              </a:highlight>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Suspects taking advantage of changes to public behaviour (Office for National Statistics, 2021)</a:t>
            </a:r>
          </a:p>
        </p:txBody>
      </p:sp>
      <p:sp>
        <p:nvSpPr>
          <p:cNvPr id="30" name="Rectangle 29">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B6A1CC6E-0747-B263-E9B1-6B89EF2D48C7}"/>
              </a:ext>
            </a:extLst>
          </p:cNvPr>
          <p:cNvPicPr>
            <a:picLocks noChangeAspect="1"/>
          </p:cNvPicPr>
          <p:nvPr/>
        </p:nvPicPr>
        <p:blipFill>
          <a:blip r:embed="rId3"/>
          <a:srcRect r="9851" b="-3"/>
          <a:stretch/>
        </p:blipFill>
        <p:spPr>
          <a:xfrm>
            <a:off x="7075967" y="1424219"/>
            <a:ext cx="4170530" cy="4041455"/>
          </a:xfrm>
          <a:prstGeom prst="rect">
            <a:avLst/>
          </a:prstGeom>
        </p:spPr>
      </p:pic>
    </p:spTree>
    <p:extLst>
      <p:ext uri="{BB962C8B-B14F-4D97-AF65-F5344CB8AC3E}">
        <p14:creationId xmlns:p14="http://schemas.microsoft.com/office/powerpoint/2010/main" val="3299065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1A7A56A0-ED12-8CB1-A513-1565A0DD7865}"/>
              </a:ext>
            </a:extLst>
          </p:cNvPr>
          <p:cNvPicPr>
            <a:picLocks noGrp="1" noChangeAspect="1"/>
          </p:cNvPicPr>
          <p:nvPr>
            <p:ph idx="1"/>
          </p:nvPr>
        </p:nvPicPr>
        <p:blipFill>
          <a:blip r:embed="rId3"/>
          <a:stretch>
            <a:fillRect/>
          </a:stretch>
        </p:blipFill>
        <p:spPr>
          <a:xfrm>
            <a:off x="457200" y="609600"/>
            <a:ext cx="11277600" cy="5638800"/>
          </a:xfrm>
          <a:prstGeom prst="rect">
            <a:avLst/>
          </a:prstGeom>
        </p:spPr>
      </p:pic>
    </p:spTree>
    <p:extLst>
      <p:ext uri="{BB962C8B-B14F-4D97-AF65-F5344CB8AC3E}">
        <p14:creationId xmlns:p14="http://schemas.microsoft.com/office/powerpoint/2010/main" val="1154197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E12ACB-0A7E-5986-49F1-1DFA238B305D}"/>
              </a:ext>
            </a:extLst>
          </p:cNvPr>
          <p:cNvSpPr>
            <a:spLocks noGrp="1"/>
          </p:cNvSpPr>
          <p:nvPr>
            <p:ph type="title"/>
          </p:nvPr>
        </p:nvSpPr>
        <p:spPr>
          <a:xfrm>
            <a:off x="466722" y="586855"/>
            <a:ext cx="3201366" cy="3387497"/>
          </a:xfrm>
        </p:spPr>
        <p:txBody>
          <a:bodyPr anchor="b">
            <a:normAutofit/>
          </a:bodyPr>
          <a:lstStyle/>
          <a:p>
            <a:pPr algn="r"/>
            <a:r>
              <a:rPr lang="en-GB" dirty="0">
                <a:solidFill>
                  <a:srgbClr val="FFFFFF"/>
                </a:solidFill>
              </a:rPr>
              <a:t>Fraud Act 2006</a:t>
            </a:r>
          </a:p>
        </p:txBody>
      </p:sp>
      <p:sp>
        <p:nvSpPr>
          <p:cNvPr id="3" name="Content Placeholder 2">
            <a:extLst>
              <a:ext uri="{FF2B5EF4-FFF2-40B4-BE49-F238E27FC236}">
                <a16:creationId xmlns:a16="http://schemas.microsoft.com/office/drawing/2014/main" id="{2135053F-8110-79BE-B5C3-8031D9EE9505}"/>
              </a:ext>
            </a:extLst>
          </p:cNvPr>
          <p:cNvSpPr>
            <a:spLocks noGrp="1"/>
          </p:cNvSpPr>
          <p:nvPr>
            <p:ph idx="1"/>
          </p:nvPr>
        </p:nvSpPr>
        <p:spPr>
          <a:xfrm>
            <a:off x="4581727" y="649480"/>
            <a:ext cx="3025303" cy="5546047"/>
          </a:xfrm>
        </p:spPr>
        <p:txBody>
          <a:bodyPr anchor="ctr">
            <a:normAutofit/>
          </a:bodyPr>
          <a:lstStyle/>
          <a:p>
            <a:r>
              <a:rPr lang="en-GB" sz="2400" dirty="0"/>
              <a:t>Section 1 of the Fraud Act 2006 states that the offence of Fraud can be committed in 3 distinctive ways.</a:t>
            </a:r>
          </a:p>
          <a:p>
            <a:endParaRPr lang="en-GB" sz="2000" dirty="0"/>
          </a:p>
        </p:txBody>
      </p:sp>
      <p:pic>
        <p:nvPicPr>
          <p:cNvPr id="5" name="Picture 4">
            <a:extLst>
              <a:ext uri="{FF2B5EF4-FFF2-40B4-BE49-F238E27FC236}">
                <a16:creationId xmlns:a16="http://schemas.microsoft.com/office/drawing/2014/main" id="{71B4088A-84C6-508A-2C1C-DBB6B4E50B53}"/>
              </a:ext>
            </a:extLst>
          </p:cNvPr>
          <p:cNvPicPr>
            <a:picLocks noChangeAspect="1"/>
          </p:cNvPicPr>
          <p:nvPr/>
        </p:nvPicPr>
        <p:blipFill>
          <a:blip r:embed="rId3"/>
          <a:stretch>
            <a:fillRect/>
          </a:stretch>
        </p:blipFill>
        <p:spPr>
          <a:xfrm>
            <a:off x="7506269" y="1501254"/>
            <a:ext cx="4219009" cy="3671247"/>
          </a:xfrm>
          <a:prstGeom prst="rect">
            <a:avLst/>
          </a:prstGeom>
        </p:spPr>
      </p:pic>
    </p:spTree>
    <p:extLst>
      <p:ext uri="{BB962C8B-B14F-4D97-AF65-F5344CB8AC3E}">
        <p14:creationId xmlns:p14="http://schemas.microsoft.com/office/powerpoint/2010/main" val="4168930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3BB12-18FC-BC1B-DDF4-C07AA3F9DF12}"/>
              </a:ext>
            </a:extLst>
          </p:cNvPr>
          <p:cNvSpPr>
            <a:spLocks noGrp="1"/>
          </p:cNvSpPr>
          <p:nvPr>
            <p:ph type="title"/>
          </p:nvPr>
        </p:nvSpPr>
        <p:spPr>
          <a:xfrm>
            <a:off x="466722" y="586855"/>
            <a:ext cx="3201366" cy="3387497"/>
          </a:xfrm>
        </p:spPr>
        <p:txBody>
          <a:bodyPr anchor="b">
            <a:normAutofit/>
          </a:bodyPr>
          <a:lstStyle/>
          <a:p>
            <a:pPr algn="r"/>
            <a:r>
              <a:rPr lang="en-GB" dirty="0">
                <a:solidFill>
                  <a:srgbClr val="FFFFFF"/>
                </a:solidFill>
              </a:rPr>
              <a:t>Intent</a:t>
            </a:r>
          </a:p>
        </p:txBody>
      </p:sp>
      <p:sp>
        <p:nvSpPr>
          <p:cNvPr id="3" name="Content Placeholder 2">
            <a:extLst>
              <a:ext uri="{FF2B5EF4-FFF2-40B4-BE49-F238E27FC236}">
                <a16:creationId xmlns:a16="http://schemas.microsoft.com/office/drawing/2014/main" id="{3A67C292-83F6-B005-5298-71F0580F14E1}"/>
              </a:ext>
            </a:extLst>
          </p:cNvPr>
          <p:cNvSpPr>
            <a:spLocks noGrp="1"/>
          </p:cNvSpPr>
          <p:nvPr>
            <p:ph idx="1"/>
          </p:nvPr>
        </p:nvSpPr>
        <p:spPr>
          <a:xfrm>
            <a:off x="4581727" y="649480"/>
            <a:ext cx="3025303" cy="5546047"/>
          </a:xfrm>
        </p:spPr>
        <p:txBody>
          <a:bodyPr anchor="ctr">
            <a:normAutofit/>
          </a:bodyPr>
          <a:lstStyle/>
          <a:p>
            <a:pPr marL="0" indent="0">
              <a:buNone/>
            </a:pPr>
            <a:r>
              <a:rPr lang="en-GB" sz="2400" dirty="0"/>
              <a:t>For all these offences the intent remains the same:</a:t>
            </a:r>
          </a:p>
          <a:p>
            <a:endParaRPr lang="en-GB" sz="2400" dirty="0"/>
          </a:p>
          <a:p>
            <a:pPr marL="0" indent="0">
              <a:buNone/>
            </a:pPr>
            <a:r>
              <a:rPr lang="en-GB" sz="2400" dirty="0"/>
              <a:t>• To make a gain for himself or another </a:t>
            </a:r>
          </a:p>
          <a:p>
            <a:pPr marL="0" indent="0">
              <a:buNone/>
            </a:pPr>
            <a:r>
              <a:rPr lang="en-GB" sz="2400" dirty="0"/>
              <a:t>• To cause a loss to another </a:t>
            </a:r>
          </a:p>
          <a:p>
            <a:pPr marL="0" indent="0">
              <a:buNone/>
            </a:pPr>
            <a:r>
              <a:rPr lang="en-GB" sz="2400" dirty="0"/>
              <a:t>• Or to expose another to risk of loss</a:t>
            </a:r>
          </a:p>
        </p:txBody>
      </p:sp>
      <p:pic>
        <p:nvPicPr>
          <p:cNvPr id="5" name="Picture 4">
            <a:extLst>
              <a:ext uri="{FF2B5EF4-FFF2-40B4-BE49-F238E27FC236}">
                <a16:creationId xmlns:a16="http://schemas.microsoft.com/office/drawing/2014/main" id="{55DA958A-04D8-D1C0-9078-164CEAE2DC9F}"/>
              </a:ext>
            </a:extLst>
          </p:cNvPr>
          <p:cNvPicPr>
            <a:picLocks noChangeAspect="1"/>
          </p:cNvPicPr>
          <p:nvPr/>
        </p:nvPicPr>
        <p:blipFill>
          <a:blip r:embed="rId2"/>
          <a:stretch>
            <a:fillRect/>
          </a:stretch>
        </p:blipFill>
        <p:spPr>
          <a:xfrm>
            <a:off x="7983091" y="1719618"/>
            <a:ext cx="3742187" cy="3318542"/>
          </a:xfrm>
          <a:prstGeom prst="rect">
            <a:avLst/>
          </a:prstGeom>
        </p:spPr>
      </p:pic>
    </p:spTree>
    <p:extLst>
      <p:ext uri="{BB962C8B-B14F-4D97-AF65-F5344CB8AC3E}">
        <p14:creationId xmlns:p14="http://schemas.microsoft.com/office/powerpoint/2010/main" val="2617692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FE588-5BD8-DA42-804A-8B51DEA110A7}"/>
              </a:ext>
            </a:extLst>
          </p:cNvPr>
          <p:cNvSpPr>
            <a:spLocks noGrp="1"/>
          </p:cNvSpPr>
          <p:nvPr>
            <p:ph type="title"/>
          </p:nvPr>
        </p:nvSpPr>
        <p:spPr>
          <a:xfrm>
            <a:off x="0" y="586855"/>
            <a:ext cx="3668088" cy="3387497"/>
          </a:xfrm>
        </p:spPr>
        <p:txBody>
          <a:bodyPr anchor="b">
            <a:normAutofit/>
          </a:bodyPr>
          <a:lstStyle/>
          <a:p>
            <a:pPr algn="r"/>
            <a:r>
              <a:rPr lang="en-GB" dirty="0">
                <a:solidFill>
                  <a:srgbClr val="FFFFFF"/>
                </a:solidFill>
              </a:rPr>
              <a:t>Fraud Act 2006 Section 2</a:t>
            </a:r>
          </a:p>
        </p:txBody>
      </p:sp>
      <p:sp>
        <p:nvSpPr>
          <p:cNvPr id="3" name="Content Placeholder 2">
            <a:extLst>
              <a:ext uri="{FF2B5EF4-FFF2-40B4-BE49-F238E27FC236}">
                <a16:creationId xmlns:a16="http://schemas.microsoft.com/office/drawing/2014/main" id="{BD42C23F-AF9D-922D-CEAA-CDF88F8B5F8B}"/>
              </a:ext>
            </a:extLst>
          </p:cNvPr>
          <p:cNvSpPr>
            <a:spLocks noGrp="1"/>
          </p:cNvSpPr>
          <p:nvPr>
            <p:ph idx="1"/>
          </p:nvPr>
        </p:nvSpPr>
        <p:spPr>
          <a:xfrm>
            <a:off x="4810259" y="649480"/>
            <a:ext cx="6555347" cy="5546047"/>
          </a:xfrm>
        </p:spPr>
        <p:txBody>
          <a:bodyPr anchor="ctr">
            <a:normAutofit/>
          </a:bodyPr>
          <a:lstStyle/>
          <a:p>
            <a:pPr marL="0" indent="0">
              <a:buNone/>
            </a:pPr>
            <a:r>
              <a:rPr lang="en-GB" sz="2400" b="1" i="0" dirty="0">
                <a:effectLst/>
              </a:rPr>
              <a:t>Fraud by false representation</a:t>
            </a:r>
          </a:p>
          <a:p>
            <a:endParaRPr lang="en-GB" sz="2400" b="1" i="0" dirty="0">
              <a:effectLst/>
            </a:endParaRPr>
          </a:p>
          <a:p>
            <a:pPr marL="0" indent="0">
              <a:buNone/>
            </a:pPr>
            <a:r>
              <a:rPr lang="en-GB" sz="2400" b="0" i="0" dirty="0">
                <a:effectLst/>
                <a:highlight>
                  <a:srgbClr val="FFFFFF"/>
                </a:highlight>
              </a:rPr>
              <a:t>A person is in breach of this section if he—</a:t>
            </a:r>
          </a:p>
          <a:p>
            <a:pPr marL="0" indent="0">
              <a:buNone/>
            </a:pPr>
            <a:r>
              <a:rPr lang="en-GB" sz="2400" b="0" i="0" dirty="0">
                <a:effectLst/>
                <a:highlight>
                  <a:srgbClr val="FFFFFF"/>
                </a:highlight>
              </a:rPr>
              <a:t>(a)dishonestly makes a false representation, and</a:t>
            </a:r>
          </a:p>
          <a:p>
            <a:pPr marL="0" indent="0">
              <a:buNone/>
            </a:pPr>
            <a:r>
              <a:rPr lang="en-GB" sz="2400" b="0" i="0" dirty="0">
                <a:effectLst/>
                <a:highlight>
                  <a:srgbClr val="FFFFFF"/>
                </a:highlight>
              </a:rPr>
              <a:t>(b)intends, by making the representation—</a:t>
            </a:r>
          </a:p>
          <a:p>
            <a:pPr marL="0" indent="0">
              <a:buNone/>
            </a:pPr>
            <a:r>
              <a:rPr lang="en-GB" sz="2400" b="0" i="0" dirty="0">
                <a:effectLst/>
                <a:highlight>
                  <a:srgbClr val="FFFFFF"/>
                </a:highlight>
              </a:rPr>
              <a:t>(</a:t>
            </a:r>
            <a:r>
              <a:rPr lang="en-GB" sz="2400" b="0" i="0" dirty="0" err="1">
                <a:effectLst/>
                <a:highlight>
                  <a:srgbClr val="FFFFFF"/>
                </a:highlight>
              </a:rPr>
              <a:t>i</a:t>
            </a:r>
            <a:r>
              <a:rPr lang="en-GB" sz="2400" b="0" i="0" dirty="0">
                <a:effectLst/>
                <a:highlight>
                  <a:srgbClr val="FFFFFF"/>
                </a:highlight>
              </a:rPr>
              <a:t>)to make a gain for himself or another, or</a:t>
            </a:r>
          </a:p>
          <a:p>
            <a:pPr marL="0" indent="0">
              <a:buNone/>
            </a:pPr>
            <a:r>
              <a:rPr lang="en-GB" sz="2400" b="0" i="0" dirty="0">
                <a:effectLst/>
                <a:highlight>
                  <a:srgbClr val="FFFFFF"/>
                </a:highlight>
              </a:rPr>
              <a:t>(ii)to cause loss to another or to expose another to a risk of loss.</a:t>
            </a:r>
          </a:p>
          <a:p>
            <a:pPr marL="0" indent="0">
              <a:buNone/>
            </a:pPr>
            <a:endParaRPr lang="en-GB" sz="2000" dirty="0"/>
          </a:p>
        </p:txBody>
      </p:sp>
    </p:spTree>
    <p:extLst>
      <p:ext uri="{BB962C8B-B14F-4D97-AF65-F5344CB8AC3E}">
        <p14:creationId xmlns:p14="http://schemas.microsoft.com/office/powerpoint/2010/main" val="2729406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173DA0-709B-7215-04CF-8C6E65CDF3DC}"/>
              </a:ext>
            </a:extLst>
          </p:cNvPr>
          <p:cNvSpPr>
            <a:spLocks noGrp="1"/>
          </p:cNvSpPr>
          <p:nvPr>
            <p:ph type="title"/>
          </p:nvPr>
        </p:nvSpPr>
        <p:spPr>
          <a:xfrm>
            <a:off x="466722" y="586855"/>
            <a:ext cx="3201366" cy="3387497"/>
          </a:xfrm>
        </p:spPr>
        <p:txBody>
          <a:bodyPr anchor="b">
            <a:normAutofit/>
          </a:bodyPr>
          <a:lstStyle/>
          <a:p>
            <a:pPr algn="r"/>
            <a:r>
              <a:rPr lang="en-GB" sz="3700">
                <a:solidFill>
                  <a:srgbClr val="FFFFFF"/>
                </a:solidFill>
              </a:rPr>
              <a:t>Representation </a:t>
            </a:r>
          </a:p>
        </p:txBody>
      </p:sp>
      <p:sp>
        <p:nvSpPr>
          <p:cNvPr id="3" name="Content Placeholder 2">
            <a:extLst>
              <a:ext uri="{FF2B5EF4-FFF2-40B4-BE49-F238E27FC236}">
                <a16:creationId xmlns:a16="http://schemas.microsoft.com/office/drawing/2014/main" id="{2766ED83-1F8A-E19B-AB0D-9D2C0A931F78}"/>
              </a:ext>
            </a:extLst>
          </p:cNvPr>
          <p:cNvSpPr>
            <a:spLocks noGrp="1"/>
          </p:cNvSpPr>
          <p:nvPr>
            <p:ph idx="1"/>
          </p:nvPr>
        </p:nvSpPr>
        <p:spPr>
          <a:xfrm>
            <a:off x="4810259" y="649480"/>
            <a:ext cx="6555347" cy="5546047"/>
          </a:xfrm>
        </p:spPr>
        <p:txBody>
          <a:bodyPr anchor="ctr">
            <a:normAutofit/>
          </a:bodyPr>
          <a:lstStyle/>
          <a:p>
            <a:r>
              <a:rPr lang="en-GB" sz="2000" b="0" i="0" dirty="0">
                <a:effectLst/>
                <a:highlight>
                  <a:srgbClr val="FFFFFF"/>
                </a:highlight>
              </a:rPr>
              <a:t>A representation is false if—</a:t>
            </a:r>
          </a:p>
          <a:p>
            <a:r>
              <a:rPr lang="en-GB" sz="2000" b="0" i="0" dirty="0">
                <a:effectLst/>
                <a:highlight>
                  <a:srgbClr val="FFFFFF"/>
                </a:highlight>
              </a:rPr>
              <a:t>(a)it is </a:t>
            </a:r>
            <a:r>
              <a:rPr lang="en-GB" sz="2000" b="0" i="0" dirty="0">
                <a:effectLst/>
                <a:highlight>
                  <a:srgbClr val="FFFF00"/>
                </a:highlight>
              </a:rPr>
              <a:t>untrue or misleading, </a:t>
            </a:r>
            <a:r>
              <a:rPr lang="en-GB" sz="2000" b="0" i="0" dirty="0">
                <a:effectLst/>
                <a:highlight>
                  <a:srgbClr val="FFFFFF"/>
                </a:highlight>
              </a:rPr>
              <a:t>and</a:t>
            </a:r>
          </a:p>
          <a:p>
            <a:r>
              <a:rPr lang="en-GB" sz="2000" b="0" i="0" dirty="0">
                <a:effectLst/>
                <a:highlight>
                  <a:srgbClr val="FFFFFF"/>
                </a:highlight>
              </a:rPr>
              <a:t>(b)the person making it knows that it is, or might be, untrue or misleading.</a:t>
            </a:r>
          </a:p>
          <a:p>
            <a:r>
              <a:rPr lang="en-GB" sz="2000" b="0" i="0" dirty="0">
                <a:effectLst/>
                <a:highlight>
                  <a:srgbClr val="FFFFFF"/>
                </a:highlight>
              </a:rPr>
              <a:t>(3)“Representation” means any representation as to </a:t>
            </a:r>
            <a:r>
              <a:rPr lang="en-GB" sz="2000" b="0" i="0" dirty="0">
                <a:effectLst/>
                <a:highlight>
                  <a:srgbClr val="FFFF00"/>
                </a:highlight>
              </a:rPr>
              <a:t>fact or law, </a:t>
            </a:r>
            <a:r>
              <a:rPr lang="en-GB" sz="2000" b="0" i="0" dirty="0">
                <a:effectLst/>
                <a:highlight>
                  <a:srgbClr val="FFFFFF"/>
                </a:highlight>
              </a:rPr>
              <a:t>including a representation as to the state of mind of—</a:t>
            </a:r>
          </a:p>
          <a:p>
            <a:r>
              <a:rPr lang="en-GB" sz="2000" b="0" i="0" dirty="0">
                <a:effectLst/>
                <a:highlight>
                  <a:srgbClr val="FFFFFF"/>
                </a:highlight>
              </a:rPr>
              <a:t>(a)the person making the representation, or</a:t>
            </a:r>
          </a:p>
          <a:p>
            <a:r>
              <a:rPr lang="en-GB" sz="2000" b="0" i="0" dirty="0">
                <a:effectLst/>
                <a:highlight>
                  <a:srgbClr val="FFFFFF"/>
                </a:highlight>
              </a:rPr>
              <a:t>(b)any other person.</a:t>
            </a:r>
          </a:p>
          <a:p>
            <a:r>
              <a:rPr lang="en-GB" sz="2000" b="0" i="0" dirty="0">
                <a:effectLst/>
                <a:highlight>
                  <a:srgbClr val="FFFFFF"/>
                </a:highlight>
              </a:rPr>
              <a:t>(4)A representation may be express or implied.</a:t>
            </a:r>
          </a:p>
          <a:p>
            <a:pPr>
              <a:lnSpc>
                <a:spcPct val="150000"/>
              </a:lnSpc>
            </a:pPr>
            <a:endParaRPr lang="en-GB" sz="2000" dirty="0"/>
          </a:p>
        </p:txBody>
      </p:sp>
    </p:spTree>
    <p:extLst>
      <p:ext uri="{BB962C8B-B14F-4D97-AF65-F5344CB8AC3E}">
        <p14:creationId xmlns:p14="http://schemas.microsoft.com/office/powerpoint/2010/main" val="337471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old watch with diamonds&#10;&#10;Description automatically generated">
            <a:extLst>
              <a:ext uri="{FF2B5EF4-FFF2-40B4-BE49-F238E27FC236}">
                <a16:creationId xmlns:a16="http://schemas.microsoft.com/office/drawing/2014/main" id="{58AB3F2C-6C11-2D03-6FA5-B2E187A1AF36}"/>
              </a:ext>
            </a:extLst>
          </p:cNvPr>
          <p:cNvPicPr>
            <a:picLocks noGrp="1" noChangeAspect="1"/>
          </p:cNvPicPr>
          <p:nvPr>
            <p:ph idx="1"/>
          </p:nvPr>
        </p:nvPicPr>
        <p:blipFill>
          <a:blip r:embed="rId3"/>
          <a:srcRect l="1315"/>
          <a:stretch/>
        </p:blipFill>
        <p:spPr>
          <a:xfrm>
            <a:off x="811817" y="457200"/>
            <a:ext cx="10568366" cy="5943600"/>
          </a:xfrm>
          <a:prstGeom prst="rect">
            <a:avLst/>
          </a:prstGeom>
        </p:spPr>
      </p:pic>
    </p:spTree>
    <p:extLst>
      <p:ext uri="{BB962C8B-B14F-4D97-AF65-F5344CB8AC3E}">
        <p14:creationId xmlns:p14="http://schemas.microsoft.com/office/powerpoint/2010/main" val="25353240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15D6462-F4B6-3752-0F36-AAD8BABB3083}"/>
              </a:ext>
            </a:extLst>
          </p:cNvPr>
          <p:cNvGraphicFramePr>
            <a:graphicFrameLocks noGrp="1"/>
          </p:cNvGraphicFramePr>
          <p:nvPr>
            <p:ph idx="1"/>
            <p:extLst>
              <p:ext uri="{D42A27DB-BD31-4B8C-83A1-F6EECF244321}">
                <p14:modId xmlns:p14="http://schemas.microsoft.com/office/powerpoint/2010/main" val="3785447616"/>
              </p:ext>
            </p:extLst>
          </p:nvPr>
        </p:nvGraphicFramePr>
        <p:xfrm>
          <a:off x="838200" y="381965"/>
          <a:ext cx="10515600" cy="57949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76027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CBA4293-1E0A-6E88-775E-63E2CD7C46E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1FD204E-B514-5A83-493A-D0A13BEF6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B7CCF0FC-BB04-BFC7-DBCA-9EEEED597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01473C5-0A30-8C15-A429-8351C34E5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B073694-F5B3-6402-3F3B-B503A7037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4AA6A0F-688F-1F08-F847-6C74FAD398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192F91CC-C49C-7B1A-FD5B-4F25A506F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FC3ADC-B06D-5F68-AEB8-80C5ADFCDF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038ADC-C771-D4E6-84E7-CDC4618D552B}"/>
              </a:ext>
            </a:extLst>
          </p:cNvPr>
          <p:cNvSpPr>
            <a:spLocks noGrp="1"/>
          </p:cNvSpPr>
          <p:nvPr>
            <p:ph type="title"/>
          </p:nvPr>
        </p:nvSpPr>
        <p:spPr>
          <a:xfrm>
            <a:off x="466722" y="586855"/>
            <a:ext cx="3201366" cy="3387497"/>
          </a:xfrm>
        </p:spPr>
        <p:txBody>
          <a:bodyPr anchor="b">
            <a:normAutofit/>
          </a:bodyPr>
          <a:lstStyle/>
          <a:p>
            <a:pPr algn="r"/>
            <a:r>
              <a:rPr lang="en-GB" sz="3700" dirty="0">
                <a:solidFill>
                  <a:srgbClr val="FFFFFF"/>
                </a:solidFill>
              </a:rPr>
              <a:t> </a:t>
            </a:r>
          </a:p>
        </p:txBody>
      </p:sp>
      <p:sp>
        <p:nvSpPr>
          <p:cNvPr id="3" name="Content Placeholder 2">
            <a:extLst>
              <a:ext uri="{FF2B5EF4-FFF2-40B4-BE49-F238E27FC236}">
                <a16:creationId xmlns:a16="http://schemas.microsoft.com/office/drawing/2014/main" id="{CD3B1852-12B4-BC22-A7A0-E2994B3E1343}"/>
              </a:ext>
            </a:extLst>
          </p:cNvPr>
          <p:cNvSpPr>
            <a:spLocks noGrp="1"/>
          </p:cNvSpPr>
          <p:nvPr>
            <p:ph idx="1"/>
          </p:nvPr>
        </p:nvSpPr>
        <p:spPr>
          <a:xfrm>
            <a:off x="4367695" y="649480"/>
            <a:ext cx="6659696" cy="2409717"/>
          </a:xfrm>
        </p:spPr>
        <p:txBody>
          <a:bodyPr anchor="ctr">
            <a:normAutofit lnSpcReduction="1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highlight>
                  <a:srgbClr val="FDFDFD"/>
                </a:highlight>
                <a:uLnTx/>
                <a:uFillTx/>
                <a:latin typeface="ReithSans"/>
                <a:ea typeface="+mn-ea"/>
                <a:cs typeface="+mn-cs"/>
              </a:rPr>
              <a:t>Five members of an organised gang have been convicted of what has been described by the Crown Prosecution Service (CPS) as the largest case of benefit fraud in England and Wales.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highlight>
                  <a:srgbClr val="FDFDFD"/>
                </a:highlight>
                <a:uLnTx/>
                <a:uFillTx/>
                <a:latin typeface="ReithSans"/>
                <a:ea typeface="+mn-ea"/>
                <a:cs typeface="+mn-cs"/>
              </a:rPr>
              <a:t>They each admitted to stealing more than £50m.</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highlight>
                  <a:srgbClr val="FDFDFD"/>
                </a:highlight>
                <a:uLnTx/>
                <a:uFillTx/>
                <a:latin typeface="ReithSans"/>
                <a:ea typeface="+mn-ea"/>
                <a:cs typeface="+mn-cs"/>
              </a:rPr>
              <a:t>The investigation identified three "benefit factories" in the Wood Green area of north London where repeated false claims for benefits originated.</a:t>
            </a:r>
            <a:endPar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endParaRPr>
          </a:p>
          <a:p>
            <a:pPr>
              <a:lnSpc>
                <a:spcPct val="150000"/>
              </a:lnSpc>
            </a:pPr>
            <a:endParaRPr lang="en-GB" sz="2000" dirty="0"/>
          </a:p>
        </p:txBody>
      </p:sp>
      <p:sp>
        <p:nvSpPr>
          <p:cNvPr id="5" name="TextBox 4">
            <a:extLst>
              <a:ext uri="{FF2B5EF4-FFF2-40B4-BE49-F238E27FC236}">
                <a16:creationId xmlns:a16="http://schemas.microsoft.com/office/drawing/2014/main" id="{64E24F78-D0A7-CD52-52C7-8472C7BCBCAB}"/>
              </a:ext>
            </a:extLst>
          </p:cNvPr>
          <p:cNvSpPr txBox="1"/>
          <p:nvPr/>
        </p:nvSpPr>
        <p:spPr>
          <a:xfrm>
            <a:off x="294339" y="1181760"/>
            <a:ext cx="3546131" cy="3754874"/>
          </a:xfrm>
          <a:prstGeom prst="rect">
            <a:avLst/>
          </a:prstGeom>
          <a:noFill/>
        </p:spPr>
        <p:txBody>
          <a:bodyPr wrap="square">
            <a:spAutoFit/>
          </a:bodyPr>
          <a:lstStyle/>
          <a:p>
            <a:r>
              <a:rPr kumimoji="0" lang="en-GB" sz="4400" b="0" i="0" u="none" strike="noStrike" kern="1200" cap="none" spc="0" normalizeH="0" baseline="0" noProof="0" dirty="0">
                <a:ln>
                  <a:noFill/>
                </a:ln>
                <a:solidFill>
                  <a:schemeClr val="bg1"/>
                </a:solidFill>
                <a:effectLst/>
                <a:uLnTx/>
                <a:uFillTx/>
                <a:latin typeface="+mj-lt"/>
                <a:ea typeface="+mj-ea"/>
                <a:cs typeface="+mj-cs"/>
              </a:rPr>
              <a:t>Universal Credit: Gang guilty of large £53.9m benefit fraud</a:t>
            </a:r>
            <a:br>
              <a:rPr kumimoji="0" lang="en-GB" sz="2200" b="0" i="0" u="none" strike="noStrike" kern="1200" cap="none" spc="0" normalizeH="0" baseline="0" noProof="0" dirty="0">
                <a:ln>
                  <a:noFill/>
                </a:ln>
                <a:solidFill>
                  <a:prstClr val="black"/>
                </a:solidFill>
                <a:effectLst/>
                <a:uLnTx/>
                <a:uFillTx/>
                <a:latin typeface="ReithSerif"/>
                <a:ea typeface="+mj-ea"/>
                <a:cs typeface="+mj-cs"/>
              </a:rPr>
            </a:br>
            <a:endParaRPr lang="en-GB" dirty="0"/>
          </a:p>
        </p:txBody>
      </p:sp>
      <p:pic>
        <p:nvPicPr>
          <p:cNvPr id="9" name="Picture 8">
            <a:extLst>
              <a:ext uri="{FF2B5EF4-FFF2-40B4-BE49-F238E27FC236}">
                <a16:creationId xmlns:a16="http://schemas.microsoft.com/office/drawing/2014/main" id="{81E8199C-36EE-19DB-BDDE-3AE41F5CD1CF}"/>
              </a:ext>
            </a:extLst>
          </p:cNvPr>
          <p:cNvPicPr>
            <a:picLocks noChangeAspect="1"/>
          </p:cNvPicPr>
          <p:nvPr/>
        </p:nvPicPr>
        <p:blipFill>
          <a:blip r:embed="rId2"/>
          <a:stretch>
            <a:fillRect/>
          </a:stretch>
        </p:blipFill>
        <p:spPr>
          <a:xfrm>
            <a:off x="4037826" y="3418860"/>
            <a:ext cx="8115596" cy="2505425"/>
          </a:xfrm>
          <a:prstGeom prst="rect">
            <a:avLst/>
          </a:prstGeom>
        </p:spPr>
      </p:pic>
    </p:spTree>
    <p:extLst>
      <p:ext uri="{BB962C8B-B14F-4D97-AF65-F5344CB8AC3E}">
        <p14:creationId xmlns:p14="http://schemas.microsoft.com/office/powerpoint/2010/main" val="20772774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4257E-1E2A-4AC7-89EC-1FB65C9C0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3E1C8F1-97F5-489C-8308-958F09657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1269336" cy="2008639"/>
          </a:xfrm>
          <a:custGeom>
            <a:avLst/>
            <a:gdLst>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174645 w 11269336"/>
              <a:gd name="connsiteY140" fmla="*/ 2088358 h 2323145"/>
              <a:gd name="connsiteX141" fmla="*/ 5092476 w 11269336"/>
              <a:gd name="connsiteY141" fmla="*/ 2100737 h 2323145"/>
              <a:gd name="connsiteX142" fmla="*/ 5060738 w 11269336"/>
              <a:gd name="connsiteY142" fmla="*/ 2083274 h 2323145"/>
              <a:gd name="connsiteX143" fmla="*/ 4860988 w 11269336"/>
              <a:gd name="connsiteY143" fmla="*/ 2135698 h 2323145"/>
              <a:gd name="connsiteX144" fmla="*/ 4807902 w 11269336"/>
              <a:gd name="connsiteY144" fmla="*/ 2138894 h 2323145"/>
              <a:gd name="connsiteX145" fmla="*/ 4765388 w 11269336"/>
              <a:gd name="connsiteY145" fmla="*/ 2162525 h 2323145"/>
              <a:gd name="connsiteX146" fmla="*/ 4745033 w 11269336"/>
              <a:gd name="connsiteY146" fmla="*/ 2158859 h 2323145"/>
              <a:gd name="connsiteX147" fmla="*/ 4741475 w 11269336"/>
              <a:gd name="connsiteY147" fmla="*/ 2157998 h 2323145"/>
              <a:gd name="connsiteX148" fmla="*/ 4728247 w 11269336"/>
              <a:gd name="connsiteY148" fmla="*/ 2159526 h 2323145"/>
              <a:gd name="connsiteX149" fmla="*/ 4723263 w 11269336"/>
              <a:gd name="connsiteY149" fmla="*/ 2153742 h 2323145"/>
              <a:gd name="connsiteX150" fmla="*/ 4702453 w 11269336"/>
              <a:gd name="connsiteY150" fmla="*/ 2151586 h 2323145"/>
              <a:gd name="connsiteX151" fmla="*/ 4678455 w 11269336"/>
              <a:gd name="connsiteY151" fmla="*/ 2156131 h 2323145"/>
              <a:gd name="connsiteX152" fmla="*/ 4593061 w 11269336"/>
              <a:gd name="connsiteY152" fmla="*/ 2171597 h 2323145"/>
              <a:gd name="connsiteX153" fmla="*/ 4579902 w 11269336"/>
              <a:gd name="connsiteY153" fmla="*/ 2177927 h 2323145"/>
              <a:gd name="connsiteX154" fmla="*/ 4533444 w 11269336"/>
              <a:gd name="connsiteY154" fmla="*/ 2181200 h 2323145"/>
              <a:gd name="connsiteX155" fmla="*/ 4492832 w 11269336"/>
              <a:gd name="connsiteY155" fmla="*/ 2188033 h 2323145"/>
              <a:gd name="connsiteX156" fmla="*/ 4467257 w 11269336"/>
              <a:gd name="connsiteY156" fmla="*/ 2196121 h 2323145"/>
              <a:gd name="connsiteX157" fmla="*/ 4459937 w 11269336"/>
              <a:gd name="connsiteY157" fmla="*/ 2195182 h 2323145"/>
              <a:gd name="connsiteX158" fmla="*/ 4433312 w 11269336"/>
              <a:gd name="connsiteY158" fmla="*/ 2199004 h 2323145"/>
              <a:gd name="connsiteX159" fmla="*/ 4420601 w 11269336"/>
              <a:gd name="connsiteY159" fmla="*/ 2205158 h 2323145"/>
              <a:gd name="connsiteX160" fmla="*/ 4405765 w 11269336"/>
              <a:gd name="connsiteY160" fmla="*/ 2199902 h 2323145"/>
              <a:gd name="connsiteX161" fmla="*/ 4401354 w 11269336"/>
              <a:gd name="connsiteY161" fmla="*/ 2194745 h 2323145"/>
              <a:gd name="connsiteX162" fmla="*/ 4383151 w 11269336"/>
              <a:gd name="connsiteY162" fmla="*/ 2201140 h 2323145"/>
              <a:gd name="connsiteX163" fmla="*/ 4366646 w 11269336"/>
              <a:gd name="connsiteY163" fmla="*/ 2198564 h 2323145"/>
              <a:gd name="connsiteX164" fmla="*/ 4354009 w 11269336"/>
              <a:gd name="connsiteY164" fmla="*/ 2204984 h 2323145"/>
              <a:gd name="connsiteX165" fmla="*/ 4348284 w 11269336"/>
              <a:gd name="connsiteY165" fmla="*/ 2205270 h 2323145"/>
              <a:gd name="connsiteX166" fmla="*/ 4333906 w 11269336"/>
              <a:gd name="connsiteY166" fmla="*/ 2205251 h 2323145"/>
              <a:gd name="connsiteX167" fmla="*/ 4308819 w 11269336"/>
              <a:gd name="connsiteY167" fmla="*/ 2203822 h 2323145"/>
              <a:gd name="connsiteX168" fmla="*/ 4301210 w 11269336"/>
              <a:gd name="connsiteY168" fmla="*/ 2204456 h 2323145"/>
              <a:gd name="connsiteX169" fmla="*/ 4283095 w 11269336"/>
              <a:gd name="connsiteY169" fmla="*/ 2198177 h 2323145"/>
              <a:gd name="connsiteX170" fmla="*/ 4250119 w 11269336"/>
              <a:gd name="connsiteY170" fmla="*/ 2196342 h 2323145"/>
              <a:gd name="connsiteX171" fmla="*/ 4189203 w 11269336"/>
              <a:gd name="connsiteY171" fmla="*/ 2178994 h 2323145"/>
              <a:gd name="connsiteX172" fmla="*/ 4154035 w 11269336"/>
              <a:gd name="connsiteY172" fmla="*/ 2171950 h 2323145"/>
              <a:gd name="connsiteX173" fmla="*/ 4129569 w 11269336"/>
              <a:gd name="connsiteY173" fmla="*/ 2163850 h 2323145"/>
              <a:gd name="connsiteX174" fmla="*/ 4061250 w 11269336"/>
              <a:gd name="connsiteY174" fmla="*/ 2159236 h 2323145"/>
              <a:gd name="connsiteX175" fmla="*/ 3945480 w 11269336"/>
              <a:gd name="connsiteY175" fmla="*/ 2158279 h 2323145"/>
              <a:gd name="connsiteX176" fmla="*/ 3921468 w 11269336"/>
              <a:gd name="connsiteY176" fmla="*/ 2156588 h 2323145"/>
              <a:gd name="connsiteX177" fmla="*/ 3903348 w 11269336"/>
              <a:gd name="connsiteY177" fmla="*/ 2149220 h 2323145"/>
              <a:gd name="connsiteX178" fmla="*/ 3901342 w 11269336"/>
              <a:gd name="connsiteY178" fmla="*/ 2142355 h 2323145"/>
              <a:gd name="connsiteX179" fmla="*/ 3888539 w 11269336"/>
              <a:gd name="connsiteY179" fmla="*/ 2140476 h 2323145"/>
              <a:gd name="connsiteX180" fmla="*/ 3885662 w 11269336"/>
              <a:gd name="connsiteY180" fmla="*/ 2138740 h 2323145"/>
              <a:gd name="connsiteX181" fmla="*/ 3868627 w 11269336"/>
              <a:gd name="connsiteY181" fmla="*/ 2130023 h 2323145"/>
              <a:gd name="connsiteX182" fmla="*/ 3819177 w 11269336"/>
              <a:gd name="connsiteY182" fmla="*/ 2142111 h 2323145"/>
              <a:gd name="connsiteX183" fmla="*/ 3769100 w 11269336"/>
              <a:gd name="connsiteY183" fmla="*/ 2131731 h 2323145"/>
              <a:gd name="connsiteX184" fmla="*/ 3562752 w 11269336"/>
              <a:gd name="connsiteY184" fmla="*/ 2131785 h 2323145"/>
              <a:gd name="connsiteX185" fmla="*/ 3541402 w 11269336"/>
              <a:gd name="connsiteY185" fmla="*/ 2106821 h 2323145"/>
              <a:gd name="connsiteX186" fmla="*/ 3460591 w 11269336"/>
              <a:gd name="connsiteY186" fmla="*/ 2097951 h 2323145"/>
              <a:gd name="connsiteX187" fmla="*/ 3320348 w 11269336"/>
              <a:gd name="connsiteY187" fmla="*/ 2130191 h 2323145"/>
              <a:gd name="connsiteX188" fmla="*/ 3170922 w 11269336"/>
              <a:gd name="connsiteY188" fmla="*/ 2115957 h 2323145"/>
              <a:gd name="connsiteX189" fmla="*/ 3156256 w 11269336"/>
              <a:gd name="connsiteY189" fmla="*/ 2124773 h 2323145"/>
              <a:gd name="connsiteX190" fmla="*/ 3140298 w 11269336"/>
              <a:gd name="connsiteY190" fmla="*/ 2129182 h 2323145"/>
              <a:gd name="connsiteX191" fmla="*/ 3138514 w 11269336"/>
              <a:gd name="connsiteY191" fmla="*/ 2128069 h 2323145"/>
              <a:gd name="connsiteX192" fmla="*/ 3120467 w 11269336"/>
              <a:gd name="connsiteY192" fmla="*/ 2128281 h 2323145"/>
              <a:gd name="connsiteX193" fmla="*/ 3116175 w 11269336"/>
              <a:gd name="connsiteY193" fmla="*/ 2131633 h 2323145"/>
              <a:gd name="connsiteX194" fmla="*/ 3103685 w 11269336"/>
              <a:gd name="connsiteY194" fmla="*/ 2132814 h 2323145"/>
              <a:gd name="connsiteX195" fmla="*/ 3078794 w 11269336"/>
              <a:gd name="connsiteY195" fmla="*/ 2137935 h 2323145"/>
              <a:gd name="connsiteX196" fmla="*/ 3074407 w 11269336"/>
              <a:gd name="connsiteY196" fmla="*/ 2136274 h 2323145"/>
              <a:gd name="connsiteX197" fmla="*/ 3037285 w 11269336"/>
              <a:gd name="connsiteY197" fmla="*/ 2139919 h 2323145"/>
              <a:gd name="connsiteX198" fmla="*/ 3036901 w 11269336"/>
              <a:gd name="connsiteY198" fmla="*/ 2138726 h 2323145"/>
              <a:gd name="connsiteX199" fmla="*/ 3026996 w 11269336"/>
              <a:gd name="connsiteY199" fmla="*/ 2134322 h 2323145"/>
              <a:gd name="connsiteX200" fmla="*/ 3007772 w 11269336"/>
              <a:gd name="connsiteY200" fmla="*/ 2128742 h 2323145"/>
              <a:gd name="connsiteX201" fmla="*/ 2965030 w 11269336"/>
              <a:gd name="connsiteY201" fmla="*/ 2100494 h 2323145"/>
              <a:gd name="connsiteX202" fmla="*/ 2926342 w 11269336"/>
              <a:gd name="connsiteY202" fmla="*/ 2104155 h 2323145"/>
              <a:gd name="connsiteX203" fmla="*/ 2918608 w 11269336"/>
              <a:gd name="connsiteY203" fmla="*/ 2104215 h 2323145"/>
              <a:gd name="connsiteX204" fmla="*/ 2918475 w 11269336"/>
              <a:gd name="connsiteY204" fmla="*/ 2103937 h 2323145"/>
              <a:gd name="connsiteX205" fmla="*/ 2910360 w 11269336"/>
              <a:gd name="connsiteY205" fmla="*/ 2103444 h 2323145"/>
              <a:gd name="connsiteX206" fmla="*/ 2904507 w 11269336"/>
              <a:gd name="connsiteY206" fmla="*/ 2104326 h 2323145"/>
              <a:gd name="connsiteX207" fmla="*/ 2889503 w 11269336"/>
              <a:gd name="connsiteY207" fmla="*/ 2104443 h 2323145"/>
              <a:gd name="connsiteX208" fmla="*/ 2884480 w 11269336"/>
              <a:gd name="connsiteY208" fmla="*/ 2102626 h 2323145"/>
              <a:gd name="connsiteX209" fmla="*/ 2882689 w 11269336"/>
              <a:gd name="connsiteY209" fmla="*/ 2099228 h 2323145"/>
              <a:gd name="connsiteX210" fmla="*/ 2881291 w 11269336"/>
              <a:gd name="connsiteY210" fmla="*/ 2099618 h 2323145"/>
              <a:gd name="connsiteX211" fmla="*/ 2853979 w 11269336"/>
              <a:gd name="connsiteY211" fmla="*/ 2090388 h 2323145"/>
              <a:gd name="connsiteX212" fmla="*/ 2791790 w 11269336"/>
              <a:gd name="connsiteY212" fmla="*/ 2080332 h 2323145"/>
              <a:gd name="connsiteX213" fmla="*/ 2755844 w 11269336"/>
              <a:gd name="connsiteY213" fmla="*/ 2078874 h 2323145"/>
              <a:gd name="connsiteX214" fmla="*/ 2657742 w 11269336"/>
              <a:gd name="connsiteY214" fmla="*/ 2070179 h 2323145"/>
              <a:gd name="connsiteX215" fmla="*/ 2559549 w 11269336"/>
              <a:gd name="connsiteY215" fmla="*/ 2057873 h 2323145"/>
              <a:gd name="connsiteX216" fmla="*/ 2512054 w 11269336"/>
              <a:gd name="connsiteY216" fmla="*/ 2031671 h 2323145"/>
              <a:gd name="connsiteX217" fmla="*/ 2506437 w 11269336"/>
              <a:gd name="connsiteY217" fmla="*/ 2030918 h 2323145"/>
              <a:gd name="connsiteX218" fmla="*/ 2491752 w 11269336"/>
              <a:gd name="connsiteY218" fmla="*/ 2033906 h 2323145"/>
              <a:gd name="connsiteX219" fmla="*/ 2486338 w 11269336"/>
              <a:gd name="connsiteY219" fmla="*/ 2035862 h 2323145"/>
              <a:gd name="connsiteX220" fmla="*/ 2478186 w 11269336"/>
              <a:gd name="connsiteY220" fmla="*/ 2036953 h 2323145"/>
              <a:gd name="connsiteX221" fmla="*/ 2477950 w 11269336"/>
              <a:gd name="connsiteY221" fmla="*/ 2036715 h 2323145"/>
              <a:gd name="connsiteX222" fmla="*/ 2470381 w 11269336"/>
              <a:gd name="connsiteY222" fmla="*/ 2038256 h 2323145"/>
              <a:gd name="connsiteX223" fmla="*/ 2433781 w 11269336"/>
              <a:gd name="connsiteY223" fmla="*/ 2049140 h 2323145"/>
              <a:gd name="connsiteX224" fmla="*/ 2381172 w 11269336"/>
              <a:gd name="connsiteY224" fmla="*/ 2030645 h 2323145"/>
              <a:gd name="connsiteX225" fmla="*/ 2360198 w 11269336"/>
              <a:gd name="connsiteY225" fmla="*/ 2029059 h 2323145"/>
              <a:gd name="connsiteX226" fmla="*/ 2348815 w 11269336"/>
              <a:gd name="connsiteY226" fmla="*/ 2026798 h 2323145"/>
              <a:gd name="connsiteX227" fmla="*/ 2347988 w 11269336"/>
              <a:gd name="connsiteY227" fmla="*/ 2025745 h 2323145"/>
              <a:gd name="connsiteX228" fmla="*/ 2312920 w 11269336"/>
              <a:gd name="connsiteY228" fmla="*/ 2036311 h 2323145"/>
              <a:gd name="connsiteX229" fmla="*/ 2307986 w 11269336"/>
              <a:gd name="connsiteY229" fmla="*/ 2035583 h 2323145"/>
              <a:gd name="connsiteX230" fmla="*/ 2285481 w 11269336"/>
              <a:gd name="connsiteY230" fmla="*/ 2045197 h 2323145"/>
              <a:gd name="connsiteX231" fmla="*/ 2273666 w 11269336"/>
              <a:gd name="connsiteY231" fmla="*/ 2048710 h 2323145"/>
              <a:gd name="connsiteX232" fmla="*/ 2270719 w 11269336"/>
              <a:gd name="connsiteY232" fmla="*/ 2052702 h 2323145"/>
              <a:gd name="connsiteX233" fmla="*/ 2253080 w 11269336"/>
              <a:gd name="connsiteY233" fmla="*/ 2056363 h 2323145"/>
              <a:gd name="connsiteX234" fmla="*/ 2250906 w 11269336"/>
              <a:gd name="connsiteY234" fmla="*/ 2055654 h 2323145"/>
              <a:gd name="connsiteX235" fmla="*/ 2236905 w 11269336"/>
              <a:gd name="connsiteY235" fmla="*/ 2062882 h 2323145"/>
              <a:gd name="connsiteX236" fmla="*/ 2225830 w 11269336"/>
              <a:gd name="connsiteY236" fmla="*/ 2074027 h 2323145"/>
              <a:gd name="connsiteX237" fmla="*/ 2073776 w 11269336"/>
              <a:gd name="connsiteY237" fmla="*/ 2089244 h 2323145"/>
              <a:gd name="connsiteX238" fmla="*/ 1948256 w 11269336"/>
              <a:gd name="connsiteY238" fmla="*/ 2146616 h 2323145"/>
              <a:gd name="connsiteX239" fmla="*/ 1865582 w 11269336"/>
              <a:gd name="connsiteY239" fmla="*/ 2153738 h 2323145"/>
              <a:gd name="connsiteX240" fmla="*/ 1835210 w 11269336"/>
              <a:gd name="connsiteY240" fmla="*/ 2134244 h 2323145"/>
              <a:gd name="connsiteX241" fmla="*/ 1632661 w 11269336"/>
              <a:gd name="connsiteY241" fmla="*/ 2173882 h 2323145"/>
              <a:gd name="connsiteX242" fmla="*/ 1579590 w 11269336"/>
              <a:gd name="connsiteY242" fmla="*/ 2173680 h 2323145"/>
              <a:gd name="connsiteX243" fmla="*/ 1535601 w 11269336"/>
              <a:gd name="connsiteY243" fmla="*/ 2194590 h 2323145"/>
              <a:gd name="connsiteX244" fmla="*/ 1515594 w 11269336"/>
              <a:gd name="connsiteY244" fmla="*/ 2189622 h 2323145"/>
              <a:gd name="connsiteX245" fmla="*/ 1512113 w 11269336"/>
              <a:gd name="connsiteY245" fmla="*/ 2188534 h 2323145"/>
              <a:gd name="connsiteX246" fmla="*/ 1498838 w 11269336"/>
              <a:gd name="connsiteY246" fmla="*/ 2189213 h 2323145"/>
              <a:gd name="connsiteX247" fmla="*/ 1494279 w 11269336"/>
              <a:gd name="connsiteY247" fmla="*/ 2183112 h 2323145"/>
              <a:gd name="connsiteX248" fmla="*/ 1473714 w 11269336"/>
              <a:gd name="connsiteY248" fmla="*/ 2179625 h 2323145"/>
              <a:gd name="connsiteX249" fmla="*/ 1449503 w 11269336"/>
              <a:gd name="connsiteY249" fmla="*/ 2182633 h 2323145"/>
              <a:gd name="connsiteX250" fmla="*/ 1335495 w 11269336"/>
              <a:gd name="connsiteY250" fmla="*/ 2203940 h 2323145"/>
              <a:gd name="connsiteX251" fmla="*/ 1266687 w 11269336"/>
              <a:gd name="connsiteY251" fmla="*/ 2212688 h 2323145"/>
              <a:gd name="connsiteX252" fmla="*/ 1239614 w 11269336"/>
              <a:gd name="connsiteY252" fmla="*/ 2209727 h 2323145"/>
              <a:gd name="connsiteX253" fmla="*/ 1202436 w 11269336"/>
              <a:gd name="connsiteY253" fmla="*/ 2209817 h 2323145"/>
              <a:gd name="connsiteX254" fmla="*/ 1136097 w 11269336"/>
              <a:gd name="connsiteY254" fmla="*/ 2205112 h 2323145"/>
              <a:gd name="connsiteX255" fmla="*/ 1048229 w 11269336"/>
              <a:gd name="connsiteY255" fmla="*/ 2207249 h 2323145"/>
              <a:gd name="connsiteX256" fmla="*/ 988232 w 11269336"/>
              <a:gd name="connsiteY256" fmla="*/ 2235635 h 2323145"/>
              <a:gd name="connsiteX257" fmla="*/ 981959 w 11269336"/>
              <a:gd name="connsiteY257" fmla="*/ 2231607 h 2323145"/>
              <a:gd name="connsiteX258" fmla="*/ 938600 w 11269336"/>
              <a:gd name="connsiteY258" fmla="*/ 2238113 h 2323145"/>
              <a:gd name="connsiteX259" fmla="*/ 791788 w 11269336"/>
              <a:gd name="connsiteY259" fmla="*/ 2293224 h 2323145"/>
              <a:gd name="connsiteX260" fmla="*/ 706914 w 11269336"/>
              <a:gd name="connsiteY260" fmla="*/ 2305046 h 2323145"/>
              <a:gd name="connsiteX261" fmla="*/ 675971 w 11269336"/>
              <a:gd name="connsiteY261" fmla="*/ 2304030 h 2323145"/>
              <a:gd name="connsiteX262" fmla="*/ 624180 w 11269336"/>
              <a:gd name="connsiteY262" fmla="*/ 2302650 h 2323145"/>
              <a:gd name="connsiteX263" fmla="*/ 583453 w 11269336"/>
              <a:gd name="connsiteY263" fmla="*/ 2288788 h 2323145"/>
              <a:gd name="connsiteX264" fmla="*/ 540946 w 11269336"/>
              <a:gd name="connsiteY264" fmla="*/ 2292721 h 2323145"/>
              <a:gd name="connsiteX265" fmla="*/ 533680 w 11269336"/>
              <a:gd name="connsiteY265" fmla="*/ 2310233 h 2323145"/>
              <a:gd name="connsiteX266" fmla="*/ 487366 w 11269336"/>
              <a:gd name="connsiteY266" fmla="*/ 2309053 h 2323145"/>
              <a:gd name="connsiteX267" fmla="*/ 416820 w 11269336"/>
              <a:gd name="connsiteY267" fmla="*/ 2305443 h 2323145"/>
              <a:gd name="connsiteX268" fmla="*/ 376805 w 11269336"/>
              <a:gd name="connsiteY268" fmla="*/ 2307647 h 2323145"/>
              <a:gd name="connsiteX269" fmla="*/ 266777 w 11269336"/>
              <a:gd name="connsiteY269" fmla="*/ 2309012 h 2323145"/>
              <a:gd name="connsiteX270" fmla="*/ 156013 w 11269336"/>
              <a:gd name="connsiteY270" fmla="*/ 2306832 h 2323145"/>
              <a:gd name="connsiteX271" fmla="*/ 87258 w 11269336"/>
              <a:gd name="connsiteY271" fmla="*/ 2285511 h 2323145"/>
              <a:gd name="connsiteX272" fmla="*/ 23798 w 11269336"/>
              <a:gd name="connsiteY272" fmla="*/ 2281822 h 2323145"/>
              <a:gd name="connsiteX273" fmla="*/ 0 w 11269336"/>
              <a:gd name="connsiteY273" fmla="*/ 2285369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092476 w 11269336"/>
              <a:gd name="connsiteY140" fmla="*/ 2100737 h 2323145"/>
              <a:gd name="connsiteX141" fmla="*/ 5060738 w 11269336"/>
              <a:gd name="connsiteY141" fmla="*/ 2083274 h 2323145"/>
              <a:gd name="connsiteX142" fmla="*/ 4860988 w 11269336"/>
              <a:gd name="connsiteY142" fmla="*/ 2135698 h 2323145"/>
              <a:gd name="connsiteX143" fmla="*/ 4807902 w 11269336"/>
              <a:gd name="connsiteY143" fmla="*/ 2138894 h 2323145"/>
              <a:gd name="connsiteX144" fmla="*/ 4765388 w 11269336"/>
              <a:gd name="connsiteY144" fmla="*/ 2162525 h 2323145"/>
              <a:gd name="connsiteX145" fmla="*/ 4745033 w 11269336"/>
              <a:gd name="connsiteY145" fmla="*/ 2158859 h 2323145"/>
              <a:gd name="connsiteX146" fmla="*/ 4741475 w 11269336"/>
              <a:gd name="connsiteY146" fmla="*/ 2157998 h 2323145"/>
              <a:gd name="connsiteX147" fmla="*/ 4728247 w 11269336"/>
              <a:gd name="connsiteY147" fmla="*/ 2159526 h 2323145"/>
              <a:gd name="connsiteX148" fmla="*/ 4723263 w 11269336"/>
              <a:gd name="connsiteY148" fmla="*/ 2153742 h 2323145"/>
              <a:gd name="connsiteX149" fmla="*/ 4702453 w 11269336"/>
              <a:gd name="connsiteY149" fmla="*/ 2151586 h 2323145"/>
              <a:gd name="connsiteX150" fmla="*/ 4678455 w 11269336"/>
              <a:gd name="connsiteY150" fmla="*/ 2156131 h 2323145"/>
              <a:gd name="connsiteX151" fmla="*/ 4593061 w 11269336"/>
              <a:gd name="connsiteY151" fmla="*/ 2171597 h 2323145"/>
              <a:gd name="connsiteX152" fmla="*/ 4579902 w 11269336"/>
              <a:gd name="connsiteY152" fmla="*/ 2177927 h 2323145"/>
              <a:gd name="connsiteX153" fmla="*/ 4533444 w 11269336"/>
              <a:gd name="connsiteY153" fmla="*/ 2181200 h 2323145"/>
              <a:gd name="connsiteX154" fmla="*/ 4492832 w 11269336"/>
              <a:gd name="connsiteY154" fmla="*/ 2188033 h 2323145"/>
              <a:gd name="connsiteX155" fmla="*/ 4467257 w 11269336"/>
              <a:gd name="connsiteY155" fmla="*/ 2196121 h 2323145"/>
              <a:gd name="connsiteX156" fmla="*/ 4459937 w 11269336"/>
              <a:gd name="connsiteY156" fmla="*/ 2195182 h 2323145"/>
              <a:gd name="connsiteX157" fmla="*/ 4433312 w 11269336"/>
              <a:gd name="connsiteY157" fmla="*/ 2199004 h 2323145"/>
              <a:gd name="connsiteX158" fmla="*/ 4420601 w 11269336"/>
              <a:gd name="connsiteY158" fmla="*/ 2205158 h 2323145"/>
              <a:gd name="connsiteX159" fmla="*/ 4405765 w 11269336"/>
              <a:gd name="connsiteY159" fmla="*/ 2199902 h 2323145"/>
              <a:gd name="connsiteX160" fmla="*/ 4401354 w 11269336"/>
              <a:gd name="connsiteY160" fmla="*/ 2194745 h 2323145"/>
              <a:gd name="connsiteX161" fmla="*/ 4383151 w 11269336"/>
              <a:gd name="connsiteY161" fmla="*/ 2201140 h 2323145"/>
              <a:gd name="connsiteX162" fmla="*/ 4366646 w 11269336"/>
              <a:gd name="connsiteY162" fmla="*/ 2198564 h 2323145"/>
              <a:gd name="connsiteX163" fmla="*/ 4354009 w 11269336"/>
              <a:gd name="connsiteY163" fmla="*/ 2204984 h 2323145"/>
              <a:gd name="connsiteX164" fmla="*/ 4348284 w 11269336"/>
              <a:gd name="connsiteY164" fmla="*/ 2205270 h 2323145"/>
              <a:gd name="connsiteX165" fmla="*/ 4333906 w 11269336"/>
              <a:gd name="connsiteY165" fmla="*/ 2205251 h 2323145"/>
              <a:gd name="connsiteX166" fmla="*/ 4308819 w 11269336"/>
              <a:gd name="connsiteY166" fmla="*/ 2203822 h 2323145"/>
              <a:gd name="connsiteX167" fmla="*/ 4301210 w 11269336"/>
              <a:gd name="connsiteY167" fmla="*/ 2204456 h 2323145"/>
              <a:gd name="connsiteX168" fmla="*/ 4283095 w 11269336"/>
              <a:gd name="connsiteY168" fmla="*/ 2198177 h 2323145"/>
              <a:gd name="connsiteX169" fmla="*/ 4250119 w 11269336"/>
              <a:gd name="connsiteY169" fmla="*/ 2196342 h 2323145"/>
              <a:gd name="connsiteX170" fmla="*/ 4189203 w 11269336"/>
              <a:gd name="connsiteY170" fmla="*/ 2178994 h 2323145"/>
              <a:gd name="connsiteX171" fmla="*/ 4154035 w 11269336"/>
              <a:gd name="connsiteY171" fmla="*/ 2171950 h 2323145"/>
              <a:gd name="connsiteX172" fmla="*/ 4129569 w 11269336"/>
              <a:gd name="connsiteY172" fmla="*/ 2163850 h 2323145"/>
              <a:gd name="connsiteX173" fmla="*/ 4061250 w 11269336"/>
              <a:gd name="connsiteY173" fmla="*/ 2159236 h 2323145"/>
              <a:gd name="connsiteX174" fmla="*/ 3945480 w 11269336"/>
              <a:gd name="connsiteY174" fmla="*/ 2158279 h 2323145"/>
              <a:gd name="connsiteX175" fmla="*/ 3921468 w 11269336"/>
              <a:gd name="connsiteY175" fmla="*/ 2156588 h 2323145"/>
              <a:gd name="connsiteX176" fmla="*/ 3903348 w 11269336"/>
              <a:gd name="connsiteY176" fmla="*/ 2149220 h 2323145"/>
              <a:gd name="connsiteX177" fmla="*/ 3901342 w 11269336"/>
              <a:gd name="connsiteY177" fmla="*/ 2142355 h 2323145"/>
              <a:gd name="connsiteX178" fmla="*/ 3888539 w 11269336"/>
              <a:gd name="connsiteY178" fmla="*/ 2140476 h 2323145"/>
              <a:gd name="connsiteX179" fmla="*/ 3885662 w 11269336"/>
              <a:gd name="connsiteY179" fmla="*/ 2138740 h 2323145"/>
              <a:gd name="connsiteX180" fmla="*/ 3868627 w 11269336"/>
              <a:gd name="connsiteY180" fmla="*/ 2130023 h 2323145"/>
              <a:gd name="connsiteX181" fmla="*/ 3819177 w 11269336"/>
              <a:gd name="connsiteY181" fmla="*/ 2142111 h 2323145"/>
              <a:gd name="connsiteX182" fmla="*/ 3769100 w 11269336"/>
              <a:gd name="connsiteY182" fmla="*/ 2131731 h 2323145"/>
              <a:gd name="connsiteX183" fmla="*/ 3562752 w 11269336"/>
              <a:gd name="connsiteY183" fmla="*/ 2131785 h 2323145"/>
              <a:gd name="connsiteX184" fmla="*/ 3541402 w 11269336"/>
              <a:gd name="connsiteY184" fmla="*/ 2106821 h 2323145"/>
              <a:gd name="connsiteX185" fmla="*/ 3460591 w 11269336"/>
              <a:gd name="connsiteY185" fmla="*/ 2097951 h 2323145"/>
              <a:gd name="connsiteX186" fmla="*/ 3320348 w 11269336"/>
              <a:gd name="connsiteY186" fmla="*/ 2130191 h 2323145"/>
              <a:gd name="connsiteX187" fmla="*/ 3170922 w 11269336"/>
              <a:gd name="connsiteY187" fmla="*/ 2115957 h 2323145"/>
              <a:gd name="connsiteX188" fmla="*/ 3156256 w 11269336"/>
              <a:gd name="connsiteY188" fmla="*/ 2124773 h 2323145"/>
              <a:gd name="connsiteX189" fmla="*/ 3140298 w 11269336"/>
              <a:gd name="connsiteY189" fmla="*/ 2129182 h 2323145"/>
              <a:gd name="connsiteX190" fmla="*/ 3138514 w 11269336"/>
              <a:gd name="connsiteY190" fmla="*/ 2128069 h 2323145"/>
              <a:gd name="connsiteX191" fmla="*/ 3120467 w 11269336"/>
              <a:gd name="connsiteY191" fmla="*/ 2128281 h 2323145"/>
              <a:gd name="connsiteX192" fmla="*/ 3116175 w 11269336"/>
              <a:gd name="connsiteY192" fmla="*/ 2131633 h 2323145"/>
              <a:gd name="connsiteX193" fmla="*/ 3103685 w 11269336"/>
              <a:gd name="connsiteY193" fmla="*/ 2132814 h 2323145"/>
              <a:gd name="connsiteX194" fmla="*/ 3078794 w 11269336"/>
              <a:gd name="connsiteY194" fmla="*/ 2137935 h 2323145"/>
              <a:gd name="connsiteX195" fmla="*/ 3074407 w 11269336"/>
              <a:gd name="connsiteY195" fmla="*/ 2136274 h 2323145"/>
              <a:gd name="connsiteX196" fmla="*/ 3037285 w 11269336"/>
              <a:gd name="connsiteY196" fmla="*/ 2139919 h 2323145"/>
              <a:gd name="connsiteX197" fmla="*/ 3036901 w 11269336"/>
              <a:gd name="connsiteY197" fmla="*/ 2138726 h 2323145"/>
              <a:gd name="connsiteX198" fmla="*/ 3026996 w 11269336"/>
              <a:gd name="connsiteY198" fmla="*/ 2134322 h 2323145"/>
              <a:gd name="connsiteX199" fmla="*/ 3007772 w 11269336"/>
              <a:gd name="connsiteY199" fmla="*/ 2128742 h 2323145"/>
              <a:gd name="connsiteX200" fmla="*/ 2965030 w 11269336"/>
              <a:gd name="connsiteY200" fmla="*/ 2100494 h 2323145"/>
              <a:gd name="connsiteX201" fmla="*/ 2926342 w 11269336"/>
              <a:gd name="connsiteY201" fmla="*/ 2104155 h 2323145"/>
              <a:gd name="connsiteX202" fmla="*/ 2918608 w 11269336"/>
              <a:gd name="connsiteY202" fmla="*/ 2104215 h 2323145"/>
              <a:gd name="connsiteX203" fmla="*/ 2918475 w 11269336"/>
              <a:gd name="connsiteY203" fmla="*/ 2103937 h 2323145"/>
              <a:gd name="connsiteX204" fmla="*/ 2910360 w 11269336"/>
              <a:gd name="connsiteY204" fmla="*/ 2103444 h 2323145"/>
              <a:gd name="connsiteX205" fmla="*/ 2904507 w 11269336"/>
              <a:gd name="connsiteY205" fmla="*/ 2104326 h 2323145"/>
              <a:gd name="connsiteX206" fmla="*/ 2889503 w 11269336"/>
              <a:gd name="connsiteY206" fmla="*/ 2104443 h 2323145"/>
              <a:gd name="connsiteX207" fmla="*/ 2884480 w 11269336"/>
              <a:gd name="connsiteY207" fmla="*/ 2102626 h 2323145"/>
              <a:gd name="connsiteX208" fmla="*/ 2882689 w 11269336"/>
              <a:gd name="connsiteY208" fmla="*/ 2099228 h 2323145"/>
              <a:gd name="connsiteX209" fmla="*/ 2881291 w 11269336"/>
              <a:gd name="connsiteY209" fmla="*/ 2099618 h 2323145"/>
              <a:gd name="connsiteX210" fmla="*/ 2853979 w 11269336"/>
              <a:gd name="connsiteY210" fmla="*/ 2090388 h 2323145"/>
              <a:gd name="connsiteX211" fmla="*/ 2791790 w 11269336"/>
              <a:gd name="connsiteY211" fmla="*/ 2080332 h 2323145"/>
              <a:gd name="connsiteX212" fmla="*/ 2755844 w 11269336"/>
              <a:gd name="connsiteY212" fmla="*/ 2078874 h 2323145"/>
              <a:gd name="connsiteX213" fmla="*/ 2657742 w 11269336"/>
              <a:gd name="connsiteY213" fmla="*/ 2070179 h 2323145"/>
              <a:gd name="connsiteX214" fmla="*/ 2559549 w 11269336"/>
              <a:gd name="connsiteY214" fmla="*/ 2057873 h 2323145"/>
              <a:gd name="connsiteX215" fmla="*/ 2512054 w 11269336"/>
              <a:gd name="connsiteY215" fmla="*/ 2031671 h 2323145"/>
              <a:gd name="connsiteX216" fmla="*/ 2506437 w 11269336"/>
              <a:gd name="connsiteY216" fmla="*/ 2030918 h 2323145"/>
              <a:gd name="connsiteX217" fmla="*/ 2491752 w 11269336"/>
              <a:gd name="connsiteY217" fmla="*/ 2033906 h 2323145"/>
              <a:gd name="connsiteX218" fmla="*/ 2486338 w 11269336"/>
              <a:gd name="connsiteY218" fmla="*/ 2035862 h 2323145"/>
              <a:gd name="connsiteX219" fmla="*/ 2478186 w 11269336"/>
              <a:gd name="connsiteY219" fmla="*/ 2036953 h 2323145"/>
              <a:gd name="connsiteX220" fmla="*/ 2477950 w 11269336"/>
              <a:gd name="connsiteY220" fmla="*/ 2036715 h 2323145"/>
              <a:gd name="connsiteX221" fmla="*/ 2470381 w 11269336"/>
              <a:gd name="connsiteY221" fmla="*/ 2038256 h 2323145"/>
              <a:gd name="connsiteX222" fmla="*/ 2433781 w 11269336"/>
              <a:gd name="connsiteY222" fmla="*/ 2049140 h 2323145"/>
              <a:gd name="connsiteX223" fmla="*/ 2381172 w 11269336"/>
              <a:gd name="connsiteY223" fmla="*/ 2030645 h 2323145"/>
              <a:gd name="connsiteX224" fmla="*/ 2360198 w 11269336"/>
              <a:gd name="connsiteY224" fmla="*/ 2029059 h 2323145"/>
              <a:gd name="connsiteX225" fmla="*/ 2348815 w 11269336"/>
              <a:gd name="connsiteY225" fmla="*/ 2026798 h 2323145"/>
              <a:gd name="connsiteX226" fmla="*/ 2347988 w 11269336"/>
              <a:gd name="connsiteY226" fmla="*/ 2025745 h 2323145"/>
              <a:gd name="connsiteX227" fmla="*/ 2312920 w 11269336"/>
              <a:gd name="connsiteY227" fmla="*/ 2036311 h 2323145"/>
              <a:gd name="connsiteX228" fmla="*/ 2307986 w 11269336"/>
              <a:gd name="connsiteY228" fmla="*/ 2035583 h 2323145"/>
              <a:gd name="connsiteX229" fmla="*/ 2285481 w 11269336"/>
              <a:gd name="connsiteY229" fmla="*/ 2045197 h 2323145"/>
              <a:gd name="connsiteX230" fmla="*/ 2273666 w 11269336"/>
              <a:gd name="connsiteY230" fmla="*/ 2048710 h 2323145"/>
              <a:gd name="connsiteX231" fmla="*/ 2270719 w 11269336"/>
              <a:gd name="connsiteY231" fmla="*/ 2052702 h 2323145"/>
              <a:gd name="connsiteX232" fmla="*/ 2253080 w 11269336"/>
              <a:gd name="connsiteY232" fmla="*/ 2056363 h 2323145"/>
              <a:gd name="connsiteX233" fmla="*/ 2250906 w 11269336"/>
              <a:gd name="connsiteY233" fmla="*/ 2055654 h 2323145"/>
              <a:gd name="connsiteX234" fmla="*/ 2236905 w 11269336"/>
              <a:gd name="connsiteY234" fmla="*/ 2062882 h 2323145"/>
              <a:gd name="connsiteX235" fmla="*/ 2225830 w 11269336"/>
              <a:gd name="connsiteY235" fmla="*/ 2074027 h 2323145"/>
              <a:gd name="connsiteX236" fmla="*/ 2073776 w 11269336"/>
              <a:gd name="connsiteY236" fmla="*/ 2089244 h 2323145"/>
              <a:gd name="connsiteX237" fmla="*/ 1948256 w 11269336"/>
              <a:gd name="connsiteY237" fmla="*/ 2146616 h 2323145"/>
              <a:gd name="connsiteX238" fmla="*/ 1865582 w 11269336"/>
              <a:gd name="connsiteY238" fmla="*/ 2153738 h 2323145"/>
              <a:gd name="connsiteX239" fmla="*/ 1835210 w 11269336"/>
              <a:gd name="connsiteY239" fmla="*/ 2134244 h 2323145"/>
              <a:gd name="connsiteX240" fmla="*/ 1632661 w 11269336"/>
              <a:gd name="connsiteY240" fmla="*/ 2173882 h 2323145"/>
              <a:gd name="connsiteX241" fmla="*/ 1579590 w 11269336"/>
              <a:gd name="connsiteY241" fmla="*/ 2173680 h 2323145"/>
              <a:gd name="connsiteX242" fmla="*/ 1535601 w 11269336"/>
              <a:gd name="connsiteY242" fmla="*/ 2194590 h 2323145"/>
              <a:gd name="connsiteX243" fmla="*/ 1515594 w 11269336"/>
              <a:gd name="connsiteY243" fmla="*/ 2189622 h 2323145"/>
              <a:gd name="connsiteX244" fmla="*/ 1512113 w 11269336"/>
              <a:gd name="connsiteY244" fmla="*/ 2188534 h 2323145"/>
              <a:gd name="connsiteX245" fmla="*/ 1498838 w 11269336"/>
              <a:gd name="connsiteY245" fmla="*/ 2189213 h 2323145"/>
              <a:gd name="connsiteX246" fmla="*/ 1494279 w 11269336"/>
              <a:gd name="connsiteY246" fmla="*/ 2183112 h 2323145"/>
              <a:gd name="connsiteX247" fmla="*/ 1473714 w 11269336"/>
              <a:gd name="connsiteY247" fmla="*/ 2179625 h 2323145"/>
              <a:gd name="connsiteX248" fmla="*/ 1449503 w 11269336"/>
              <a:gd name="connsiteY248" fmla="*/ 2182633 h 2323145"/>
              <a:gd name="connsiteX249" fmla="*/ 1335495 w 11269336"/>
              <a:gd name="connsiteY249" fmla="*/ 2203940 h 2323145"/>
              <a:gd name="connsiteX250" fmla="*/ 1266687 w 11269336"/>
              <a:gd name="connsiteY250" fmla="*/ 2212688 h 2323145"/>
              <a:gd name="connsiteX251" fmla="*/ 1239614 w 11269336"/>
              <a:gd name="connsiteY251" fmla="*/ 2209727 h 2323145"/>
              <a:gd name="connsiteX252" fmla="*/ 1202436 w 11269336"/>
              <a:gd name="connsiteY252" fmla="*/ 2209817 h 2323145"/>
              <a:gd name="connsiteX253" fmla="*/ 1136097 w 11269336"/>
              <a:gd name="connsiteY253" fmla="*/ 2205112 h 2323145"/>
              <a:gd name="connsiteX254" fmla="*/ 1048229 w 11269336"/>
              <a:gd name="connsiteY254" fmla="*/ 2207249 h 2323145"/>
              <a:gd name="connsiteX255" fmla="*/ 988232 w 11269336"/>
              <a:gd name="connsiteY255" fmla="*/ 2235635 h 2323145"/>
              <a:gd name="connsiteX256" fmla="*/ 981959 w 11269336"/>
              <a:gd name="connsiteY256" fmla="*/ 2231607 h 2323145"/>
              <a:gd name="connsiteX257" fmla="*/ 938600 w 11269336"/>
              <a:gd name="connsiteY257" fmla="*/ 2238113 h 2323145"/>
              <a:gd name="connsiteX258" fmla="*/ 791788 w 11269336"/>
              <a:gd name="connsiteY258" fmla="*/ 2293224 h 2323145"/>
              <a:gd name="connsiteX259" fmla="*/ 706914 w 11269336"/>
              <a:gd name="connsiteY259" fmla="*/ 2305046 h 2323145"/>
              <a:gd name="connsiteX260" fmla="*/ 675971 w 11269336"/>
              <a:gd name="connsiteY260" fmla="*/ 2304030 h 2323145"/>
              <a:gd name="connsiteX261" fmla="*/ 624180 w 11269336"/>
              <a:gd name="connsiteY261" fmla="*/ 2302650 h 2323145"/>
              <a:gd name="connsiteX262" fmla="*/ 583453 w 11269336"/>
              <a:gd name="connsiteY262" fmla="*/ 2288788 h 2323145"/>
              <a:gd name="connsiteX263" fmla="*/ 540946 w 11269336"/>
              <a:gd name="connsiteY263" fmla="*/ 2292721 h 2323145"/>
              <a:gd name="connsiteX264" fmla="*/ 533680 w 11269336"/>
              <a:gd name="connsiteY264" fmla="*/ 2310233 h 2323145"/>
              <a:gd name="connsiteX265" fmla="*/ 487366 w 11269336"/>
              <a:gd name="connsiteY265" fmla="*/ 2309053 h 2323145"/>
              <a:gd name="connsiteX266" fmla="*/ 416820 w 11269336"/>
              <a:gd name="connsiteY266" fmla="*/ 2305443 h 2323145"/>
              <a:gd name="connsiteX267" fmla="*/ 376805 w 11269336"/>
              <a:gd name="connsiteY267" fmla="*/ 2307647 h 2323145"/>
              <a:gd name="connsiteX268" fmla="*/ 266777 w 11269336"/>
              <a:gd name="connsiteY268" fmla="*/ 2309012 h 2323145"/>
              <a:gd name="connsiteX269" fmla="*/ 156013 w 11269336"/>
              <a:gd name="connsiteY269" fmla="*/ 2306832 h 2323145"/>
              <a:gd name="connsiteX270" fmla="*/ 87258 w 11269336"/>
              <a:gd name="connsiteY270" fmla="*/ 2285511 h 2323145"/>
              <a:gd name="connsiteX271" fmla="*/ 23798 w 11269336"/>
              <a:gd name="connsiteY271" fmla="*/ 2281822 h 2323145"/>
              <a:gd name="connsiteX272" fmla="*/ 0 w 11269336"/>
              <a:gd name="connsiteY272" fmla="*/ 2285369 h 2323145"/>
              <a:gd name="connsiteX273" fmla="*/ 0 w 11269336"/>
              <a:gd name="connsiteY27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092476 w 11269336"/>
              <a:gd name="connsiteY139" fmla="*/ 2100737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988232 w 11269336"/>
              <a:gd name="connsiteY252" fmla="*/ 2235635 h 2323145"/>
              <a:gd name="connsiteX253" fmla="*/ 981959 w 11269336"/>
              <a:gd name="connsiteY253" fmla="*/ 2231607 h 2323145"/>
              <a:gd name="connsiteX254" fmla="*/ 938600 w 11269336"/>
              <a:gd name="connsiteY254" fmla="*/ 2238113 h 2323145"/>
              <a:gd name="connsiteX255" fmla="*/ 791788 w 11269336"/>
              <a:gd name="connsiteY255" fmla="*/ 2293224 h 2323145"/>
              <a:gd name="connsiteX256" fmla="*/ 706914 w 11269336"/>
              <a:gd name="connsiteY256" fmla="*/ 2305046 h 2323145"/>
              <a:gd name="connsiteX257" fmla="*/ 675971 w 11269336"/>
              <a:gd name="connsiteY257" fmla="*/ 2304030 h 2323145"/>
              <a:gd name="connsiteX258" fmla="*/ 624180 w 11269336"/>
              <a:gd name="connsiteY258" fmla="*/ 2302650 h 2323145"/>
              <a:gd name="connsiteX259" fmla="*/ 583453 w 11269336"/>
              <a:gd name="connsiteY259" fmla="*/ 2288788 h 2323145"/>
              <a:gd name="connsiteX260" fmla="*/ 540946 w 11269336"/>
              <a:gd name="connsiteY260" fmla="*/ 2292721 h 2323145"/>
              <a:gd name="connsiteX261" fmla="*/ 533680 w 11269336"/>
              <a:gd name="connsiteY261" fmla="*/ 2310233 h 2323145"/>
              <a:gd name="connsiteX262" fmla="*/ 487366 w 11269336"/>
              <a:gd name="connsiteY262" fmla="*/ 2309053 h 2323145"/>
              <a:gd name="connsiteX263" fmla="*/ 416820 w 11269336"/>
              <a:gd name="connsiteY263" fmla="*/ 2305443 h 2323145"/>
              <a:gd name="connsiteX264" fmla="*/ 376805 w 11269336"/>
              <a:gd name="connsiteY264" fmla="*/ 2307647 h 2323145"/>
              <a:gd name="connsiteX265" fmla="*/ 266777 w 11269336"/>
              <a:gd name="connsiteY265" fmla="*/ 2309012 h 2323145"/>
              <a:gd name="connsiteX266" fmla="*/ 156013 w 11269336"/>
              <a:gd name="connsiteY266" fmla="*/ 2306832 h 2323145"/>
              <a:gd name="connsiteX267" fmla="*/ 87258 w 11269336"/>
              <a:gd name="connsiteY267" fmla="*/ 2285511 h 2323145"/>
              <a:gd name="connsiteX268" fmla="*/ 23798 w 11269336"/>
              <a:gd name="connsiteY268" fmla="*/ 2281822 h 2323145"/>
              <a:gd name="connsiteX269" fmla="*/ 0 w 11269336"/>
              <a:gd name="connsiteY269" fmla="*/ 2285369 h 2323145"/>
              <a:gd name="connsiteX270" fmla="*/ 0 w 11269336"/>
              <a:gd name="connsiteY27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266687 w 11269336"/>
              <a:gd name="connsiteY247" fmla="*/ 2212688 h 2323145"/>
              <a:gd name="connsiteX248" fmla="*/ 1239614 w 11269336"/>
              <a:gd name="connsiteY248" fmla="*/ 2209727 h 2323145"/>
              <a:gd name="connsiteX249" fmla="*/ 1202436 w 11269336"/>
              <a:gd name="connsiteY249" fmla="*/ 2209817 h 2323145"/>
              <a:gd name="connsiteX250" fmla="*/ 1136097 w 11269336"/>
              <a:gd name="connsiteY250" fmla="*/ 2205112 h 2323145"/>
              <a:gd name="connsiteX251" fmla="*/ 988232 w 11269336"/>
              <a:gd name="connsiteY251" fmla="*/ 2235635 h 2323145"/>
              <a:gd name="connsiteX252" fmla="*/ 981959 w 11269336"/>
              <a:gd name="connsiteY252" fmla="*/ 2231607 h 2323145"/>
              <a:gd name="connsiteX253" fmla="*/ 938600 w 11269336"/>
              <a:gd name="connsiteY253" fmla="*/ 2238113 h 2323145"/>
              <a:gd name="connsiteX254" fmla="*/ 791788 w 11269336"/>
              <a:gd name="connsiteY254" fmla="*/ 2293224 h 2323145"/>
              <a:gd name="connsiteX255" fmla="*/ 706914 w 11269336"/>
              <a:gd name="connsiteY255" fmla="*/ 2305046 h 2323145"/>
              <a:gd name="connsiteX256" fmla="*/ 675971 w 11269336"/>
              <a:gd name="connsiteY256" fmla="*/ 2304030 h 2323145"/>
              <a:gd name="connsiteX257" fmla="*/ 624180 w 11269336"/>
              <a:gd name="connsiteY257" fmla="*/ 2302650 h 2323145"/>
              <a:gd name="connsiteX258" fmla="*/ 583453 w 11269336"/>
              <a:gd name="connsiteY258" fmla="*/ 2288788 h 2323145"/>
              <a:gd name="connsiteX259" fmla="*/ 540946 w 11269336"/>
              <a:gd name="connsiteY259" fmla="*/ 2292721 h 2323145"/>
              <a:gd name="connsiteX260" fmla="*/ 533680 w 11269336"/>
              <a:gd name="connsiteY260" fmla="*/ 2310233 h 2323145"/>
              <a:gd name="connsiteX261" fmla="*/ 487366 w 11269336"/>
              <a:gd name="connsiteY261" fmla="*/ 2309053 h 2323145"/>
              <a:gd name="connsiteX262" fmla="*/ 416820 w 11269336"/>
              <a:gd name="connsiteY262" fmla="*/ 2305443 h 2323145"/>
              <a:gd name="connsiteX263" fmla="*/ 376805 w 11269336"/>
              <a:gd name="connsiteY263" fmla="*/ 2307647 h 2323145"/>
              <a:gd name="connsiteX264" fmla="*/ 266777 w 11269336"/>
              <a:gd name="connsiteY264" fmla="*/ 2309012 h 2323145"/>
              <a:gd name="connsiteX265" fmla="*/ 156013 w 11269336"/>
              <a:gd name="connsiteY265" fmla="*/ 2306832 h 2323145"/>
              <a:gd name="connsiteX266" fmla="*/ 87258 w 11269336"/>
              <a:gd name="connsiteY266" fmla="*/ 2285511 h 2323145"/>
              <a:gd name="connsiteX267" fmla="*/ 23798 w 11269336"/>
              <a:gd name="connsiteY267" fmla="*/ 2281822 h 2323145"/>
              <a:gd name="connsiteX268" fmla="*/ 0 w 11269336"/>
              <a:gd name="connsiteY268" fmla="*/ 2285369 h 2323145"/>
              <a:gd name="connsiteX269" fmla="*/ 0 w 11269336"/>
              <a:gd name="connsiteY26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197391 w 11269336"/>
              <a:gd name="connsiteY54" fmla="*/ 1107746 h 2323145"/>
              <a:gd name="connsiteX55" fmla="*/ 8081474 w 11269336"/>
              <a:gd name="connsiteY55" fmla="*/ 1130125 h 2323145"/>
              <a:gd name="connsiteX56" fmla="*/ 8053585 w 11269336"/>
              <a:gd name="connsiteY56" fmla="*/ 1129169 h 2323145"/>
              <a:gd name="connsiteX57" fmla="*/ 8038422 w 11269336"/>
              <a:gd name="connsiteY57" fmla="*/ 1119092 h 2323145"/>
              <a:gd name="connsiteX58" fmla="*/ 8029450 w 11269336"/>
              <a:gd name="connsiteY58" fmla="*/ 1125592 h 2323145"/>
              <a:gd name="connsiteX59" fmla="*/ 7959552 w 11269336"/>
              <a:gd name="connsiteY59" fmla="*/ 1140188 h 2323145"/>
              <a:gd name="connsiteX60" fmla="*/ 7914188 w 11269336"/>
              <a:gd name="connsiteY60" fmla="*/ 1150862 h 2323145"/>
              <a:gd name="connsiteX61" fmla="*/ 7914918 w 11269336"/>
              <a:gd name="connsiteY61" fmla="*/ 1168758 h 2323145"/>
              <a:gd name="connsiteX62" fmla="*/ 7875510 w 11269336"/>
              <a:gd name="connsiteY62" fmla="*/ 1183153 h 2323145"/>
              <a:gd name="connsiteX63" fmla="*/ 7829932 w 11269336"/>
              <a:gd name="connsiteY63" fmla="*/ 1180782 h 2323145"/>
              <a:gd name="connsiteX64" fmla="*/ 7779182 w 11269336"/>
              <a:gd name="connsiteY64" fmla="*/ 1192665 h 2323145"/>
              <a:gd name="connsiteX65" fmla="*/ 7748774 w 11269336"/>
              <a:gd name="connsiteY65" fmla="*/ 1199586 h 2323145"/>
              <a:gd name="connsiteX66" fmla="*/ 7671846 w 11269336"/>
              <a:gd name="connsiteY66" fmla="*/ 1231966 h 2323145"/>
              <a:gd name="connsiteX67" fmla="*/ 7554146 w 11269336"/>
              <a:gd name="connsiteY67" fmla="*/ 1319748 h 2323145"/>
              <a:gd name="connsiteX68" fmla="*/ 7515052 w 11269336"/>
              <a:gd name="connsiteY68" fmla="*/ 1336718 h 2323145"/>
              <a:gd name="connsiteX69" fmla="*/ 7507193 w 11269336"/>
              <a:gd name="connsiteY69" fmla="*/ 1334617 h 2323145"/>
              <a:gd name="connsiteX70" fmla="*/ 7461694 w 11269336"/>
              <a:gd name="connsiteY70" fmla="*/ 1375866 h 2323145"/>
              <a:gd name="connsiteX71" fmla="*/ 7377571 w 11269336"/>
              <a:gd name="connsiteY71" fmla="*/ 1400128 h 2323145"/>
              <a:gd name="connsiteX72" fmla="*/ 7311261 w 11269336"/>
              <a:gd name="connsiteY72" fmla="*/ 1412652 h 2323145"/>
              <a:gd name="connsiteX73" fmla="*/ 7275307 w 11269336"/>
              <a:gd name="connsiteY73" fmla="*/ 1422171 h 2323145"/>
              <a:gd name="connsiteX74" fmla="*/ 7247783 w 11269336"/>
              <a:gd name="connsiteY74" fmla="*/ 1426330 h 2323145"/>
              <a:gd name="connsiteX75" fmla="*/ 7185047 w 11269336"/>
              <a:gd name="connsiteY75" fmla="*/ 1451812 h 2323145"/>
              <a:gd name="connsiteX76" fmla="*/ 7084117 w 11269336"/>
              <a:gd name="connsiteY76" fmla="*/ 1500281 h 2323145"/>
              <a:gd name="connsiteX77" fmla="*/ 7062011 w 11269336"/>
              <a:gd name="connsiteY77" fmla="*/ 1509183 h 2323145"/>
              <a:gd name="connsiteX78" fmla="*/ 7040555 w 11269336"/>
              <a:gd name="connsiteY78" fmla="*/ 1511207 h 2323145"/>
              <a:gd name="connsiteX79" fmla="*/ 7033438 w 11269336"/>
              <a:gd name="connsiteY79" fmla="*/ 1506772 h 2323145"/>
              <a:gd name="connsiteX80" fmla="*/ 7020886 w 11269336"/>
              <a:gd name="connsiteY80" fmla="*/ 1510764 h 2323145"/>
              <a:gd name="connsiteX81" fmla="*/ 7017033 w 11269336"/>
              <a:gd name="connsiteY81" fmla="*/ 1510650 h 2323145"/>
              <a:gd name="connsiteX82" fmla="*/ 6995460 w 11269336"/>
              <a:gd name="connsiteY82" fmla="*/ 1511173 h 2323145"/>
              <a:gd name="connsiteX83" fmla="*/ 6962144 w 11269336"/>
              <a:gd name="connsiteY83" fmla="*/ 1541508 h 2323145"/>
              <a:gd name="connsiteX84" fmla="*/ 6910674 w 11269336"/>
              <a:gd name="connsiteY84" fmla="*/ 1554793 h 2323145"/>
              <a:gd name="connsiteX85" fmla="*/ 6732152 w 11269336"/>
              <a:gd name="connsiteY85" fmla="*/ 1642538 h 2323145"/>
              <a:gd name="connsiteX86" fmla="*/ 6694106 w 11269336"/>
              <a:gd name="connsiteY86" fmla="*/ 1632377 h 2323145"/>
              <a:gd name="connsiteX87" fmla="*/ 6617223 w 11269336"/>
              <a:gd name="connsiteY87" fmla="*/ 1659889 h 2323145"/>
              <a:gd name="connsiteX88" fmla="*/ 6521138 w 11269336"/>
              <a:gd name="connsiteY88" fmla="*/ 1744340 h 2323145"/>
              <a:gd name="connsiteX89" fmla="*/ 6380677 w 11269336"/>
              <a:gd name="connsiteY89" fmla="*/ 1796883 h 2323145"/>
              <a:gd name="connsiteX90" fmla="*/ 6374897 w 11269336"/>
              <a:gd name="connsiteY90" fmla="*/ 1809910 h 2323145"/>
              <a:gd name="connsiteX91" fmla="*/ 6364545 w 11269336"/>
              <a:gd name="connsiteY91" fmla="*/ 1820090 h 2323145"/>
              <a:gd name="connsiteX92" fmla="*/ 6362126 w 11269336"/>
              <a:gd name="connsiteY92" fmla="*/ 1819991 h 2323145"/>
              <a:gd name="connsiteX93" fmla="*/ 6346673 w 11269336"/>
              <a:gd name="connsiteY93" fmla="*/ 1827824 h 2323145"/>
              <a:gd name="connsiteX94" fmla="*/ 6345588 w 11269336"/>
              <a:gd name="connsiteY94" fmla="*/ 1832232 h 2323145"/>
              <a:gd name="connsiteX95" fmla="*/ 6335708 w 11269336"/>
              <a:gd name="connsiteY95" fmla="*/ 1838451 h 2323145"/>
              <a:gd name="connsiteX96" fmla="*/ 6318182 w 11269336"/>
              <a:gd name="connsiteY96" fmla="*/ 1852975 h 2323145"/>
              <a:gd name="connsiteX97" fmla="*/ 6313084 w 11269336"/>
              <a:gd name="connsiteY97" fmla="*/ 1853561 h 2323145"/>
              <a:gd name="connsiteX98" fmla="*/ 6283816 w 11269336"/>
              <a:gd name="connsiteY98" fmla="*/ 1872148 h 2323145"/>
              <a:gd name="connsiteX99" fmla="*/ 6282550 w 11269336"/>
              <a:gd name="connsiteY99" fmla="*/ 1871392 h 2323145"/>
              <a:gd name="connsiteX100" fmla="*/ 6270527 w 11269336"/>
              <a:gd name="connsiteY100" fmla="*/ 1872208 h 2323145"/>
              <a:gd name="connsiteX101" fmla="*/ 6249518 w 11269336"/>
              <a:gd name="connsiteY101" fmla="*/ 1876079 h 2323145"/>
              <a:gd name="connsiteX102" fmla="*/ 6190386 w 11269336"/>
              <a:gd name="connsiteY102" fmla="*/ 1872478 h 2323145"/>
              <a:gd name="connsiteX103" fmla="*/ 6159777 w 11269336"/>
              <a:gd name="connsiteY103" fmla="*/ 1891745 h 2323145"/>
              <a:gd name="connsiteX104" fmla="*/ 6153131 w 11269336"/>
              <a:gd name="connsiteY104" fmla="*/ 1895079 h 2323145"/>
              <a:gd name="connsiteX105" fmla="*/ 6152798 w 11269336"/>
              <a:gd name="connsiteY105" fmla="*/ 1894920 h 2323145"/>
              <a:gd name="connsiteX106" fmla="*/ 6145388 w 11269336"/>
              <a:gd name="connsiteY106" fmla="*/ 1897990 h 2323145"/>
              <a:gd name="connsiteX107" fmla="*/ 6141014 w 11269336"/>
              <a:gd name="connsiteY107" fmla="*/ 1901155 h 2323145"/>
              <a:gd name="connsiteX108" fmla="*/ 6128122 w 11269336"/>
              <a:gd name="connsiteY108" fmla="*/ 1907623 h 2323145"/>
              <a:gd name="connsiteX109" fmla="*/ 6122351 w 11269336"/>
              <a:gd name="connsiteY109" fmla="*/ 1908359 h 2323145"/>
              <a:gd name="connsiteX110" fmla="*/ 6064750 w 11269336"/>
              <a:gd name="connsiteY110" fmla="*/ 1896394 h 2323145"/>
              <a:gd name="connsiteX111" fmla="*/ 5964230 w 11269336"/>
              <a:gd name="connsiteY111" fmla="*/ 1910038 h 2323145"/>
              <a:gd name="connsiteX112" fmla="*/ 5865399 w 11269336"/>
              <a:gd name="connsiteY112" fmla="*/ 1926966 h 2323145"/>
              <a:gd name="connsiteX113" fmla="*/ 5829951 w 11269336"/>
              <a:gd name="connsiteY113" fmla="*/ 1934755 h 2323145"/>
              <a:gd name="connsiteX114" fmla="*/ 5765285 w 11269336"/>
              <a:gd name="connsiteY114" fmla="*/ 1941322 h 2323145"/>
              <a:gd name="connsiteX115" fmla="*/ 5734750 w 11269336"/>
              <a:gd name="connsiteY115" fmla="*/ 1939793 h 2323145"/>
              <a:gd name="connsiteX116" fmla="*/ 5733569 w 11269336"/>
              <a:gd name="connsiteY116" fmla="*/ 1940505 h 2323145"/>
              <a:gd name="connsiteX117" fmla="*/ 5730329 w 11269336"/>
              <a:gd name="connsiteY117" fmla="*/ 1937845 h 2323145"/>
              <a:gd name="connsiteX118" fmla="*/ 5724661 w 11269336"/>
              <a:gd name="connsiteY118" fmla="*/ 1937455 h 2323145"/>
              <a:gd name="connsiteX119" fmla="*/ 5710186 w 11269336"/>
              <a:gd name="connsiteY119" fmla="*/ 1941370 h 2323145"/>
              <a:gd name="connsiteX120" fmla="*/ 5704910 w 11269336"/>
              <a:gd name="connsiteY120" fmla="*/ 1943663 h 2323145"/>
              <a:gd name="connsiteX121" fmla="*/ 5696836 w 11269336"/>
              <a:gd name="connsiteY121" fmla="*/ 1945271 h 2323145"/>
              <a:gd name="connsiteX122" fmla="*/ 5696583 w 11269336"/>
              <a:gd name="connsiteY122" fmla="*/ 1945050 h 2323145"/>
              <a:gd name="connsiteX123" fmla="*/ 5689123 w 11269336"/>
              <a:gd name="connsiteY123" fmla="*/ 1947067 h 2323145"/>
              <a:gd name="connsiteX124" fmla="*/ 5653291 w 11269336"/>
              <a:gd name="connsiteY124" fmla="*/ 1960245 h 2323145"/>
              <a:gd name="connsiteX125" fmla="*/ 5599385 w 11269336"/>
              <a:gd name="connsiteY125" fmla="*/ 1945198 h 2323145"/>
              <a:gd name="connsiteX126" fmla="*/ 5578300 w 11269336"/>
              <a:gd name="connsiteY126" fmla="*/ 1944963 h 2323145"/>
              <a:gd name="connsiteX127" fmla="*/ 5566758 w 11269336"/>
              <a:gd name="connsiteY127" fmla="*/ 1943441 h 2323145"/>
              <a:gd name="connsiteX128" fmla="*/ 5565857 w 11269336"/>
              <a:gd name="connsiteY128" fmla="*/ 1942445 h 2323145"/>
              <a:gd name="connsiteX129" fmla="*/ 5531534 w 11269336"/>
              <a:gd name="connsiteY129" fmla="*/ 1955208 h 2323145"/>
              <a:gd name="connsiteX130" fmla="*/ 5526552 w 11269336"/>
              <a:gd name="connsiteY130" fmla="*/ 1954799 h 2323145"/>
              <a:gd name="connsiteX131" fmla="*/ 5504723 w 11269336"/>
              <a:gd name="connsiteY131" fmla="*/ 1965811 h 2323145"/>
              <a:gd name="connsiteX132" fmla="*/ 5493156 w 11269336"/>
              <a:gd name="connsiteY132" fmla="*/ 1970063 h 2323145"/>
              <a:gd name="connsiteX133" fmla="*/ 5490486 w 11269336"/>
              <a:gd name="connsiteY133" fmla="*/ 1974227 h 2323145"/>
              <a:gd name="connsiteX134" fmla="*/ 5473107 w 11269336"/>
              <a:gd name="connsiteY134" fmla="*/ 1979001 h 2323145"/>
              <a:gd name="connsiteX135" fmla="*/ 5470885 w 11269336"/>
              <a:gd name="connsiteY135" fmla="*/ 1978432 h 2323145"/>
              <a:gd name="connsiteX136" fmla="*/ 5457393 w 11269336"/>
              <a:gd name="connsiteY136" fmla="*/ 1986525 h 2323145"/>
              <a:gd name="connsiteX137" fmla="*/ 5447102 w 11269336"/>
              <a:gd name="connsiteY137" fmla="*/ 1998329 h 2323145"/>
              <a:gd name="connsiteX138" fmla="*/ 5159151 w 11269336"/>
              <a:gd name="connsiteY138" fmla="*/ 2029640 h 2323145"/>
              <a:gd name="connsiteX139" fmla="*/ 5041688 w 11269336"/>
              <a:gd name="connsiteY139" fmla="*/ 2022334 h 2323145"/>
              <a:gd name="connsiteX140" fmla="*/ 4860988 w 11269336"/>
              <a:gd name="connsiteY140" fmla="*/ 2135698 h 2323145"/>
              <a:gd name="connsiteX141" fmla="*/ 4807902 w 11269336"/>
              <a:gd name="connsiteY141" fmla="*/ 2138894 h 2323145"/>
              <a:gd name="connsiteX142" fmla="*/ 4765388 w 11269336"/>
              <a:gd name="connsiteY142" fmla="*/ 2162525 h 2323145"/>
              <a:gd name="connsiteX143" fmla="*/ 4745033 w 11269336"/>
              <a:gd name="connsiteY143" fmla="*/ 2158859 h 2323145"/>
              <a:gd name="connsiteX144" fmla="*/ 4741475 w 11269336"/>
              <a:gd name="connsiteY144" fmla="*/ 2157998 h 2323145"/>
              <a:gd name="connsiteX145" fmla="*/ 4728247 w 11269336"/>
              <a:gd name="connsiteY145" fmla="*/ 2159526 h 2323145"/>
              <a:gd name="connsiteX146" fmla="*/ 4723263 w 11269336"/>
              <a:gd name="connsiteY146" fmla="*/ 2153742 h 2323145"/>
              <a:gd name="connsiteX147" fmla="*/ 4702453 w 11269336"/>
              <a:gd name="connsiteY147" fmla="*/ 2151586 h 2323145"/>
              <a:gd name="connsiteX148" fmla="*/ 4678455 w 11269336"/>
              <a:gd name="connsiteY148" fmla="*/ 2156131 h 2323145"/>
              <a:gd name="connsiteX149" fmla="*/ 4593061 w 11269336"/>
              <a:gd name="connsiteY149" fmla="*/ 2171597 h 2323145"/>
              <a:gd name="connsiteX150" fmla="*/ 4579902 w 11269336"/>
              <a:gd name="connsiteY150" fmla="*/ 2177927 h 2323145"/>
              <a:gd name="connsiteX151" fmla="*/ 4533444 w 11269336"/>
              <a:gd name="connsiteY151" fmla="*/ 2181200 h 2323145"/>
              <a:gd name="connsiteX152" fmla="*/ 4492832 w 11269336"/>
              <a:gd name="connsiteY152" fmla="*/ 2188033 h 2323145"/>
              <a:gd name="connsiteX153" fmla="*/ 4467257 w 11269336"/>
              <a:gd name="connsiteY153" fmla="*/ 2196121 h 2323145"/>
              <a:gd name="connsiteX154" fmla="*/ 4459937 w 11269336"/>
              <a:gd name="connsiteY154" fmla="*/ 2195182 h 2323145"/>
              <a:gd name="connsiteX155" fmla="*/ 4433312 w 11269336"/>
              <a:gd name="connsiteY155" fmla="*/ 2199004 h 2323145"/>
              <a:gd name="connsiteX156" fmla="*/ 4420601 w 11269336"/>
              <a:gd name="connsiteY156" fmla="*/ 2205158 h 2323145"/>
              <a:gd name="connsiteX157" fmla="*/ 4405765 w 11269336"/>
              <a:gd name="connsiteY157" fmla="*/ 2199902 h 2323145"/>
              <a:gd name="connsiteX158" fmla="*/ 4401354 w 11269336"/>
              <a:gd name="connsiteY158" fmla="*/ 2194745 h 2323145"/>
              <a:gd name="connsiteX159" fmla="*/ 4383151 w 11269336"/>
              <a:gd name="connsiteY159" fmla="*/ 2201140 h 2323145"/>
              <a:gd name="connsiteX160" fmla="*/ 4366646 w 11269336"/>
              <a:gd name="connsiteY160" fmla="*/ 2198564 h 2323145"/>
              <a:gd name="connsiteX161" fmla="*/ 4354009 w 11269336"/>
              <a:gd name="connsiteY161" fmla="*/ 2204984 h 2323145"/>
              <a:gd name="connsiteX162" fmla="*/ 4348284 w 11269336"/>
              <a:gd name="connsiteY162" fmla="*/ 2205270 h 2323145"/>
              <a:gd name="connsiteX163" fmla="*/ 4333906 w 11269336"/>
              <a:gd name="connsiteY163" fmla="*/ 2205251 h 2323145"/>
              <a:gd name="connsiteX164" fmla="*/ 4308819 w 11269336"/>
              <a:gd name="connsiteY164" fmla="*/ 2203822 h 2323145"/>
              <a:gd name="connsiteX165" fmla="*/ 4301210 w 11269336"/>
              <a:gd name="connsiteY165" fmla="*/ 2204456 h 2323145"/>
              <a:gd name="connsiteX166" fmla="*/ 4283095 w 11269336"/>
              <a:gd name="connsiteY166" fmla="*/ 2198177 h 2323145"/>
              <a:gd name="connsiteX167" fmla="*/ 4250119 w 11269336"/>
              <a:gd name="connsiteY167" fmla="*/ 2196342 h 2323145"/>
              <a:gd name="connsiteX168" fmla="*/ 4189203 w 11269336"/>
              <a:gd name="connsiteY168" fmla="*/ 2178994 h 2323145"/>
              <a:gd name="connsiteX169" fmla="*/ 4154035 w 11269336"/>
              <a:gd name="connsiteY169" fmla="*/ 2171950 h 2323145"/>
              <a:gd name="connsiteX170" fmla="*/ 4129569 w 11269336"/>
              <a:gd name="connsiteY170" fmla="*/ 2163850 h 2323145"/>
              <a:gd name="connsiteX171" fmla="*/ 4061250 w 11269336"/>
              <a:gd name="connsiteY171" fmla="*/ 2159236 h 2323145"/>
              <a:gd name="connsiteX172" fmla="*/ 3945480 w 11269336"/>
              <a:gd name="connsiteY172" fmla="*/ 2158279 h 2323145"/>
              <a:gd name="connsiteX173" fmla="*/ 3921468 w 11269336"/>
              <a:gd name="connsiteY173" fmla="*/ 2156588 h 2323145"/>
              <a:gd name="connsiteX174" fmla="*/ 3903348 w 11269336"/>
              <a:gd name="connsiteY174" fmla="*/ 2149220 h 2323145"/>
              <a:gd name="connsiteX175" fmla="*/ 3901342 w 11269336"/>
              <a:gd name="connsiteY175" fmla="*/ 2142355 h 2323145"/>
              <a:gd name="connsiteX176" fmla="*/ 3888539 w 11269336"/>
              <a:gd name="connsiteY176" fmla="*/ 2140476 h 2323145"/>
              <a:gd name="connsiteX177" fmla="*/ 3885662 w 11269336"/>
              <a:gd name="connsiteY177" fmla="*/ 2138740 h 2323145"/>
              <a:gd name="connsiteX178" fmla="*/ 3868627 w 11269336"/>
              <a:gd name="connsiteY178" fmla="*/ 2130023 h 2323145"/>
              <a:gd name="connsiteX179" fmla="*/ 3819177 w 11269336"/>
              <a:gd name="connsiteY179" fmla="*/ 2142111 h 2323145"/>
              <a:gd name="connsiteX180" fmla="*/ 3769100 w 11269336"/>
              <a:gd name="connsiteY180" fmla="*/ 2131731 h 2323145"/>
              <a:gd name="connsiteX181" fmla="*/ 3562752 w 11269336"/>
              <a:gd name="connsiteY181" fmla="*/ 2131785 h 2323145"/>
              <a:gd name="connsiteX182" fmla="*/ 3541402 w 11269336"/>
              <a:gd name="connsiteY182" fmla="*/ 2106821 h 2323145"/>
              <a:gd name="connsiteX183" fmla="*/ 3365341 w 11269336"/>
              <a:gd name="connsiteY183" fmla="*/ 2077638 h 2323145"/>
              <a:gd name="connsiteX184" fmla="*/ 3170922 w 11269336"/>
              <a:gd name="connsiteY184" fmla="*/ 2115957 h 2323145"/>
              <a:gd name="connsiteX185" fmla="*/ 3156256 w 11269336"/>
              <a:gd name="connsiteY185" fmla="*/ 2124773 h 2323145"/>
              <a:gd name="connsiteX186" fmla="*/ 3140298 w 11269336"/>
              <a:gd name="connsiteY186" fmla="*/ 2129182 h 2323145"/>
              <a:gd name="connsiteX187" fmla="*/ 3138514 w 11269336"/>
              <a:gd name="connsiteY187" fmla="*/ 2128069 h 2323145"/>
              <a:gd name="connsiteX188" fmla="*/ 3120467 w 11269336"/>
              <a:gd name="connsiteY188" fmla="*/ 2128281 h 2323145"/>
              <a:gd name="connsiteX189" fmla="*/ 3116175 w 11269336"/>
              <a:gd name="connsiteY189" fmla="*/ 2131633 h 2323145"/>
              <a:gd name="connsiteX190" fmla="*/ 3103685 w 11269336"/>
              <a:gd name="connsiteY190" fmla="*/ 2132814 h 2323145"/>
              <a:gd name="connsiteX191" fmla="*/ 3078794 w 11269336"/>
              <a:gd name="connsiteY191" fmla="*/ 2137935 h 2323145"/>
              <a:gd name="connsiteX192" fmla="*/ 3074407 w 11269336"/>
              <a:gd name="connsiteY192" fmla="*/ 2136274 h 2323145"/>
              <a:gd name="connsiteX193" fmla="*/ 3037285 w 11269336"/>
              <a:gd name="connsiteY193" fmla="*/ 2139919 h 2323145"/>
              <a:gd name="connsiteX194" fmla="*/ 3036901 w 11269336"/>
              <a:gd name="connsiteY194" fmla="*/ 2138726 h 2323145"/>
              <a:gd name="connsiteX195" fmla="*/ 3026996 w 11269336"/>
              <a:gd name="connsiteY195" fmla="*/ 2134322 h 2323145"/>
              <a:gd name="connsiteX196" fmla="*/ 3007772 w 11269336"/>
              <a:gd name="connsiteY196" fmla="*/ 2128742 h 2323145"/>
              <a:gd name="connsiteX197" fmla="*/ 2965030 w 11269336"/>
              <a:gd name="connsiteY197" fmla="*/ 2100494 h 2323145"/>
              <a:gd name="connsiteX198" fmla="*/ 2926342 w 11269336"/>
              <a:gd name="connsiteY198" fmla="*/ 2104155 h 2323145"/>
              <a:gd name="connsiteX199" fmla="*/ 2918608 w 11269336"/>
              <a:gd name="connsiteY199" fmla="*/ 2104215 h 2323145"/>
              <a:gd name="connsiteX200" fmla="*/ 2918475 w 11269336"/>
              <a:gd name="connsiteY200" fmla="*/ 2103937 h 2323145"/>
              <a:gd name="connsiteX201" fmla="*/ 2910360 w 11269336"/>
              <a:gd name="connsiteY201" fmla="*/ 2103444 h 2323145"/>
              <a:gd name="connsiteX202" fmla="*/ 2904507 w 11269336"/>
              <a:gd name="connsiteY202" fmla="*/ 2104326 h 2323145"/>
              <a:gd name="connsiteX203" fmla="*/ 2889503 w 11269336"/>
              <a:gd name="connsiteY203" fmla="*/ 2104443 h 2323145"/>
              <a:gd name="connsiteX204" fmla="*/ 2884480 w 11269336"/>
              <a:gd name="connsiteY204" fmla="*/ 2102626 h 2323145"/>
              <a:gd name="connsiteX205" fmla="*/ 2882689 w 11269336"/>
              <a:gd name="connsiteY205" fmla="*/ 2099228 h 2323145"/>
              <a:gd name="connsiteX206" fmla="*/ 2881291 w 11269336"/>
              <a:gd name="connsiteY206" fmla="*/ 2099618 h 2323145"/>
              <a:gd name="connsiteX207" fmla="*/ 2853979 w 11269336"/>
              <a:gd name="connsiteY207" fmla="*/ 2090388 h 2323145"/>
              <a:gd name="connsiteX208" fmla="*/ 2791790 w 11269336"/>
              <a:gd name="connsiteY208" fmla="*/ 2080332 h 2323145"/>
              <a:gd name="connsiteX209" fmla="*/ 2755844 w 11269336"/>
              <a:gd name="connsiteY209" fmla="*/ 2078874 h 2323145"/>
              <a:gd name="connsiteX210" fmla="*/ 2657742 w 11269336"/>
              <a:gd name="connsiteY210" fmla="*/ 2070179 h 2323145"/>
              <a:gd name="connsiteX211" fmla="*/ 2559549 w 11269336"/>
              <a:gd name="connsiteY211" fmla="*/ 2057873 h 2323145"/>
              <a:gd name="connsiteX212" fmla="*/ 2512054 w 11269336"/>
              <a:gd name="connsiteY212" fmla="*/ 2031671 h 2323145"/>
              <a:gd name="connsiteX213" fmla="*/ 2506437 w 11269336"/>
              <a:gd name="connsiteY213" fmla="*/ 2030918 h 2323145"/>
              <a:gd name="connsiteX214" fmla="*/ 2491752 w 11269336"/>
              <a:gd name="connsiteY214" fmla="*/ 2033906 h 2323145"/>
              <a:gd name="connsiteX215" fmla="*/ 2486338 w 11269336"/>
              <a:gd name="connsiteY215" fmla="*/ 2035862 h 2323145"/>
              <a:gd name="connsiteX216" fmla="*/ 2478186 w 11269336"/>
              <a:gd name="connsiteY216" fmla="*/ 2036953 h 2323145"/>
              <a:gd name="connsiteX217" fmla="*/ 2477950 w 11269336"/>
              <a:gd name="connsiteY217" fmla="*/ 2036715 h 2323145"/>
              <a:gd name="connsiteX218" fmla="*/ 2470381 w 11269336"/>
              <a:gd name="connsiteY218" fmla="*/ 2038256 h 2323145"/>
              <a:gd name="connsiteX219" fmla="*/ 2433781 w 11269336"/>
              <a:gd name="connsiteY219" fmla="*/ 2049140 h 2323145"/>
              <a:gd name="connsiteX220" fmla="*/ 2381172 w 11269336"/>
              <a:gd name="connsiteY220" fmla="*/ 2030645 h 2323145"/>
              <a:gd name="connsiteX221" fmla="*/ 2360198 w 11269336"/>
              <a:gd name="connsiteY221" fmla="*/ 2029059 h 2323145"/>
              <a:gd name="connsiteX222" fmla="*/ 2348815 w 11269336"/>
              <a:gd name="connsiteY222" fmla="*/ 2026798 h 2323145"/>
              <a:gd name="connsiteX223" fmla="*/ 2347988 w 11269336"/>
              <a:gd name="connsiteY223" fmla="*/ 2025745 h 2323145"/>
              <a:gd name="connsiteX224" fmla="*/ 2312920 w 11269336"/>
              <a:gd name="connsiteY224" fmla="*/ 2036311 h 2323145"/>
              <a:gd name="connsiteX225" fmla="*/ 2307986 w 11269336"/>
              <a:gd name="connsiteY225" fmla="*/ 2035583 h 2323145"/>
              <a:gd name="connsiteX226" fmla="*/ 2285481 w 11269336"/>
              <a:gd name="connsiteY226" fmla="*/ 2045197 h 2323145"/>
              <a:gd name="connsiteX227" fmla="*/ 2273666 w 11269336"/>
              <a:gd name="connsiteY227" fmla="*/ 2048710 h 2323145"/>
              <a:gd name="connsiteX228" fmla="*/ 2270719 w 11269336"/>
              <a:gd name="connsiteY228" fmla="*/ 2052702 h 2323145"/>
              <a:gd name="connsiteX229" fmla="*/ 2253080 w 11269336"/>
              <a:gd name="connsiteY229" fmla="*/ 2056363 h 2323145"/>
              <a:gd name="connsiteX230" fmla="*/ 2250906 w 11269336"/>
              <a:gd name="connsiteY230" fmla="*/ 2055654 h 2323145"/>
              <a:gd name="connsiteX231" fmla="*/ 2236905 w 11269336"/>
              <a:gd name="connsiteY231" fmla="*/ 2062882 h 2323145"/>
              <a:gd name="connsiteX232" fmla="*/ 2225830 w 11269336"/>
              <a:gd name="connsiteY232" fmla="*/ 2074027 h 2323145"/>
              <a:gd name="connsiteX233" fmla="*/ 2073776 w 11269336"/>
              <a:gd name="connsiteY233" fmla="*/ 2089244 h 2323145"/>
              <a:gd name="connsiteX234" fmla="*/ 1948256 w 11269336"/>
              <a:gd name="connsiteY234" fmla="*/ 2146616 h 2323145"/>
              <a:gd name="connsiteX235" fmla="*/ 1865582 w 11269336"/>
              <a:gd name="connsiteY235" fmla="*/ 2153738 h 2323145"/>
              <a:gd name="connsiteX236" fmla="*/ 1835210 w 11269336"/>
              <a:gd name="connsiteY236" fmla="*/ 2134244 h 2323145"/>
              <a:gd name="connsiteX237" fmla="*/ 1632661 w 11269336"/>
              <a:gd name="connsiteY237" fmla="*/ 2173882 h 2323145"/>
              <a:gd name="connsiteX238" fmla="*/ 1579590 w 11269336"/>
              <a:gd name="connsiteY238" fmla="*/ 2173680 h 2323145"/>
              <a:gd name="connsiteX239" fmla="*/ 1535601 w 11269336"/>
              <a:gd name="connsiteY239" fmla="*/ 2194590 h 2323145"/>
              <a:gd name="connsiteX240" fmla="*/ 1515594 w 11269336"/>
              <a:gd name="connsiteY240" fmla="*/ 2189622 h 2323145"/>
              <a:gd name="connsiteX241" fmla="*/ 1512113 w 11269336"/>
              <a:gd name="connsiteY241" fmla="*/ 2188534 h 2323145"/>
              <a:gd name="connsiteX242" fmla="*/ 1498838 w 11269336"/>
              <a:gd name="connsiteY242" fmla="*/ 2189213 h 2323145"/>
              <a:gd name="connsiteX243" fmla="*/ 1494279 w 11269336"/>
              <a:gd name="connsiteY243" fmla="*/ 2183112 h 2323145"/>
              <a:gd name="connsiteX244" fmla="*/ 1473714 w 11269336"/>
              <a:gd name="connsiteY244" fmla="*/ 2179625 h 2323145"/>
              <a:gd name="connsiteX245" fmla="*/ 1449503 w 11269336"/>
              <a:gd name="connsiteY245" fmla="*/ 2182633 h 2323145"/>
              <a:gd name="connsiteX246" fmla="*/ 1266687 w 11269336"/>
              <a:gd name="connsiteY246" fmla="*/ 2212688 h 2323145"/>
              <a:gd name="connsiteX247" fmla="*/ 1239614 w 11269336"/>
              <a:gd name="connsiteY247" fmla="*/ 2209727 h 2323145"/>
              <a:gd name="connsiteX248" fmla="*/ 1202436 w 11269336"/>
              <a:gd name="connsiteY248" fmla="*/ 2209817 h 2323145"/>
              <a:gd name="connsiteX249" fmla="*/ 1136097 w 11269336"/>
              <a:gd name="connsiteY249" fmla="*/ 2205112 h 2323145"/>
              <a:gd name="connsiteX250" fmla="*/ 988232 w 11269336"/>
              <a:gd name="connsiteY250" fmla="*/ 2235635 h 2323145"/>
              <a:gd name="connsiteX251" fmla="*/ 981959 w 11269336"/>
              <a:gd name="connsiteY251" fmla="*/ 2231607 h 2323145"/>
              <a:gd name="connsiteX252" fmla="*/ 938600 w 11269336"/>
              <a:gd name="connsiteY252" fmla="*/ 2238113 h 2323145"/>
              <a:gd name="connsiteX253" fmla="*/ 791788 w 11269336"/>
              <a:gd name="connsiteY253" fmla="*/ 2293224 h 2323145"/>
              <a:gd name="connsiteX254" fmla="*/ 706914 w 11269336"/>
              <a:gd name="connsiteY254" fmla="*/ 2305046 h 2323145"/>
              <a:gd name="connsiteX255" fmla="*/ 675971 w 11269336"/>
              <a:gd name="connsiteY255" fmla="*/ 2304030 h 2323145"/>
              <a:gd name="connsiteX256" fmla="*/ 624180 w 11269336"/>
              <a:gd name="connsiteY256" fmla="*/ 2302650 h 2323145"/>
              <a:gd name="connsiteX257" fmla="*/ 583453 w 11269336"/>
              <a:gd name="connsiteY257" fmla="*/ 2288788 h 2323145"/>
              <a:gd name="connsiteX258" fmla="*/ 540946 w 11269336"/>
              <a:gd name="connsiteY258" fmla="*/ 2292721 h 2323145"/>
              <a:gd name="connsiteX259" fmla="*/ 533680 w 11269336"/>
              <a:gd name="connsiteY259" fmla="*/ 2310233 h 2323145"/>
              <a:gd name="connsiteX260" fmla="*/ 487366 w 11269336"/>
              <a:gd name="connsiteY260" fmla="*/ 2309053 h 2323145"/>
              <a:gd name="connsiteX261" fmla="*/ 416820 w 11269336"/>
              <a:gd name="connsiteY261" fmla="*/ 2305443 h 2323145"/>
              <a:gd name="connsiteX262" fmla="*/ 376805 w 11269336"/>
              <a:gd name="connsiteY262" fmla="*/ 2307647 h 2323145"/>
              <a:gd name="connsiteX263" fmla="*/ 266777 w 11269336"/>
              <a:gd name="connsiteY263" fmla="*/ 2309012 h 2323145"/>
              <a:gd name="connsiteX264" fmla="*/ 156013 w 11269336"/>
              <a:gd name="connsiteY264" fmla="*/ 2306832 h 2323145"/>
              <a:gd name="connsiteX265" fmla="*/ 87258 w 11269336"/>
              <a:gd name="connsiteY265" fmla="*/ 2285511 h 2323145"/>
              <a:gd name="connsiteX266" fmla="*/ 23798 w 11269336"/>
              <a:gd name="connsiteY266" fmla="*/ 2281822 h 2323145"/>
              <a:gd name="connsiteX267" fmla="*/ 0 w 11269336"/>
              <a:gd name="connsiteY267" fmla="*/ 2285369 h 2323145"/>
              <a:gd name="connsiteX268" fmla="*/ 0 w 11269336"/>
              <a:gd name="connsiteY26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795998 w 11269336"/>
              <a:gd name="connsiteY32" fmla="*/ 863337 h 2323145"/>
              <a:gd name="connsiteX33" fmla="*/ 8776970 w 11269336"/>
              <a:gd name="connsiteY33" fmla="*/ 885177 h 2323145"/>
              <a:gd name="connsiteX34" fmla="*/ 8755719 w 11269336"/>
              <a:gd name="connsiteY34" fmla="*/ 889754 h 2323145"/>
              <a:gd name="connsiteX35" fmla="*/ 8743257 w 11269336"/>
              <a:gd name="connsiteY35" fmla="*/ 904723 h 2323145"/>
              <a:gd name="connsiteX36" fmla="*/ 8721366 w 11269336"/>
              <a:gd name="connsiteY36" fmla="*/ 904711 h 2323145"/>
              <a:gd name="connsiteX37" fmla="*/ 8678353 w 11269336"/>
              <a:gd name="connsiteY37" fmla="*/ 926318 h 2323145"/>
              <a:gd name="connsiteX38" fmla="*/ 8636849 w 11269336"/>
              <a:gd name="connsiteY38" fmla="*/ 937900 h 2323145"/>
              <a:gd name="connsiteX39" fmla="*/ 8620213 w 11269336"/>
              <a:gd name="connsiteY39" fmla="*/ 943068 h 2323145"/>
              <a:gd name="connsiteX40" fmla="*/ 8612581 w 11269336"/>
              <a:gd name="connsiteY40" fmla="*/ 952695 h 2323145"/>
              <a:gd name="connsiteX41" fmla="*/ 8589038 w 11269336"/>
              <a:gd name="connsiteY41" fmla="*/ 963892 h 2323145"/>
              <a:gd name="connsiteX42" fmla="*/ 8579950 w 11269336"/>
              <a:gd name="connsiteY42" fmla="*/ 960899 h 2323145"/>
              <a:gd name="connsiteX43" fmla="*/ 8579319 w 11269336"/>
              <a:gd name="connsiteY43" fmla="*/ 965630 h 2323145"/>
              <a:gd name="connsiteX44" fmla="*/ 8547429 w 11269336"/>
              <a:gd name="connsiteY44" fmla="*/ 984506 h 2323145"/>
              <a:gd name="connsiteX45" fmla="*/ 8478704 w 11269336"/>
              <a:gd name="connsiteY45" fmla="*/ 1025490 h 2323145"/>
              <a:gd name="connsiteX46" fmla="*/ 8461421 w 11269336"/>
              <a:gd name="connsiteY46" fmla="*/ 1035512 h 2323145"/>
              <a:gd name="connsiteX47" fmla="*/ 8445003 w 11269336"/>
              <a:gd name="connsiteY47" fmla="*/ 1036851 h 2323145"/>
              <a:gd name="connsiteX48" fmla="*/ 8357350 w 11269336"/>
              <a:gd name="connsiteY48" fmla="*/ 1060213 h 2323145"/>
              <a:gd name="connsiteX49" fmla="*/ 8335565 w 11269336"/>
              <a:gd name="connsiteY49" fmla="*/ 1061151 h 2323145"/>
              <a:gd name="connsiteX50" fmla="*/ 8325267 w 11269336"/>
              <a:gd name="connsiteY50" fmla="*/ 1055919 h 2323145"/>
              <a:gd name="connsiteX51" fmla="*/ 8293586 w 11269336"/>
              <a:gd name="connsiteY51" fmla="*/ 1076144 h 2323145"/>
              <a:gd name="connsiteX52" fmla="*/ 8242405 w 11269336"/>
              <a:gd name="connsiteY52" fmla="*/ 1095960 h 2323145"/>
              <a:gd name="connsiteX53" fmla="*/ 8197391 w 11269336"/>
              <a:gd name="connsiteY53" fmla="*/ 1107746 h 2323145"/>
              <a:gd name="connsiteX54" fmla="*/ 8081474 w 11269336"/>
              <a:gd name="connsiteY54" fmla="*/ 1130125 h 2323145"/>
              <a:gd name="connsiteX55" fmla="*/ 8053585 w 11269336"/>
              <a:gd name="connsiteY55" fmla="*/ 1129169 h 2323145"/>
              <a:gd name="connsiteX56" fmla="*/ 8038422 w 11269336"/>
              <a:gd name="connsiteY56" fmla="*/ 1119092 h 2323145"/>
              <a:gd name="connsiteX57" fmla="*/ 8029450 w 11269336"/>
              <a:gd name="connsiteY57" fmla="*/ 1125592 h 2323145"/>
              <a:gd name="connsiteX58" fmla="*/ 7959552 w 11269336"/>
              <a:gd name="connsiteY58" fmla="*/ 1140188 h 2323145"/>
              <a:gd name="connsiteX59" fmla="*/ 7914188 w 11269336"/>
              <a:gd name="connsiteY59" fmla="*/ 1150862 h 2323145"/>
              <a:gd name="connsiteX60" fmla="*/ 7914918 w 11269336"/>
              <a:gd name="connsiteY60" fmla="*/ 1168758 h 2323145"/>
              <a:gd name="connsiteX61" fmla="*/ 7875510 w 11269336"/>
              <a:gd name="connsiteY61" fmla="*/ 1183153 h 2323145"/>
              <a:gd name="connsiteX62" fmla="*/ 7829932 w 11269336"/>
              <a:gd name="connsiteY62" fmla="*/ 1180782 h 2323145"/>
              <a:gd name="connsiteX63" fmla="*/ 7779182 w 11269336"/>
              <a:gd name="connsiteY63" fmla="*/ 1192665 h 2323145"/>
              <a:gd name="connsiteX64" fmla="*/ 7748774 w 11269336"/>
              <a:gd name="connsiteY64" fmla="*/ 1199586 h 2323145"/>
              <a:gd name="connsiteX65" fmla="*/ 7671846 w 11269336"/>
              <a:gd name="connsiteY65" fmla="*/ 1231966 h 2323145"/>
              <a:gd name="connsiteX66" fmla="*/ 7554146 w 11269336"/>
              <a:gd name="connsiteY66" fmla="*/ 1319748 h 2323145"/>
              <a:gd name="connsiteX67" fmla="*/ 7515052 w 11269336"/>
              <a:gd name="connsiteY67" fmla="*/ 1336718 h 2323145"/>
              <a:gd name="connsiteX68" fmla="*/ 7507193 w 11269336"/>
              <a:gd name="connsiteY68" fmla="*/ 1334617 h 2323145"/>
              <a:gd name="connsiteX69" fmla="*/ 7461694 w 11269336"/>
              <a:gd name="connsiteY69" fmla="*/ 1375866 h 2323145"/>
              <a:gd name="connsiteX70" fmla="*/ 7377571 w 11269336"/>
              <a:gd name="connsiteY70" fmla="*/ 1400128 h 2323145"/>
              <a:gd name="connsiteX71" fmla="*/ 7311261 w 11269336"/>
              <a:gd name="connsiteY71" fmla="*/ 1412652 h 2323145"/>
              <a:gd name="connsiteX72" fmla="*/ 7275307 w 11269336"/>
              <a:gd name="connsiteY72" fmla="*/ 1422171 h 2323145"/>
              <a:gd name="connsiteX73" fmla="*/ 7247783 w 11269336"/>
              <a:gd name="connsiteY73" fmla="*/ 1426330 h 2323145"/>
              <a:gd name="connsiteX74" fmla="*/ 7185047 w 11269336"/>
              <a:gd name="connsiteY74" fmla="*/ 1451812 h 2323145"/>
              <a:gd name="connsiteX75" fmla="*/ 7084117 w 11269336"/>
              <a:gd name="connsiteY75" fmla="*/ 1500281 h 2323145"/>
              <a:gd name="connsiteX76" fmla="*/ 7062011 w 11269336"/>
              <a:gd name="connsiteY76" fmla="*/ 1509183 h 2323145"/>
              <a:gd name="connsiteX77" fmla="*/ 7040555 w 11269336"/>
              <a:gd name="connsiteY77" fmla="*/ 1511207 h 2323145"/>
              <a:gd name="connsiteX78" fmla="*/ 7033438 w 11269336"/>
              <a:gd name="connsiteY78" fmla="*/ 1506772 h 2323145"/>
              <a:gd name="connsiteX79" fmla="*/ 7020886 w 11269336"/>
              <a:gd name="connsiteY79" fmla="*/ 1510764 h 2323145"/>
              <a:gd name="connsiteX80" fmla="*/ 7017033 w 11269336"/>
              <a:gd name="connsiteY80" fmla="*/ 1510650 h 2323145"/>
              <a:gd name="connsiteX81" fmla="*/ 6995460 w 11269336"/>
              <a:gd name="connsiteY81" fmla="*/ 1511173 h 2323145"/>
              <a:gd name="connsiteX82" fmla="*/ 6962144 w 11269336"/>
              <a:gd name="connsiteY82" fmla="*/ 1541508 h 2323145"/>
              <a:gd name="connsiteX83" fmla="*/ 6910674 w 11269336"/>
              <a:gd name="connsiteY83" fmla="*/ 1554793 h 2323145"/>
              <a:gd name="connsiteX84" fmla="*/ 6732152 w 11269336"/>
              <a:gd name="connsiteY84" fmla="*/ 1642538 h 2323145"/>
              <a:gd name="connsiteX85" fmla="*/ 6694106 w 11269336"/>
              <a:gd name="connsiteY85" fmla="*/ 1632377 h 2323145"/>
              <a:gd name="connsiteX86" fmla="*/ 6617223 w 11269336"/>
              <a:gd name="connsiteY86" fmla="*/ 1659889 h 2323145"/>
              <a:gd name="connsiteX87" fmla="*/ 6521138 w 11269336"/>
              <a:gd name="connsiteY87" fmla="*/ 1744340 h 2323145"/>
              <a:gd name="connsiteX88" fmla="*/ 6380677 w 11269336"/>
              <a:gd name="connsiteY88" fmla="*/ 1796883 h 2323145"/>
              <a:gd name="connsiteX89" fmla="*/ 6374897 w 11269336"/>
              <a:gd name="connsiteY89" fmla="*/ 1809910 h 2323145"/>
              <a:gd name="connsiteX90" fmla="*/ 6364545 w 11269336"/>
              <a:gd name="connsiteY90" fmla="*/ 1820090 h 2323145"/>
              <a:gd name="connsiteX91" fmla="*/ 6362126 w 11269336"/>
              <a:gd name="connsiteY91" fmla="*/ 1819991 h 2323145"/>
              <a:gd name="connsiteX92" fmla="*/ 6346673 w 11269336"/>
              <a:gd name="connsiteY92" fmla="*/ 1827824 h 2323145"/>
              <a:gd name="connsiteX93" fmla="*/ 6345588 w 11269336"/>
              <a:gd name="connsiteY93" fmla="*/ 1832232 h 2323145"/>
              <a:gd name="connsiteX94" fmla="*/ 6335708 w 11269336"/>
              <a:gd name="connsiteY94" fmla="*/ 1838451 h 2323145"/>
              <a:gd name="connsiteX95" fmla="*/ 6318182 w 11269336"/>
              <a:gd name="connsiteY95" fmla="*/ 1852975 h 2323145"/>
              <a:gd name="connsiteX96" fmla="*/ 6313084 w 11269336"/>
              <a:gd name="connsiteY96" fmla="*/ 1853561 h 2323145"/>
              <a:gd name="connsiteX97" fmla="*/ 6283816 w 11269336"/>
              <a:gd name="connsiteY97" fmla="*/ 1872148 h 2323145"/>
              <a:gd name="connsiteX98" fmla="*/ 6282550 w 11269336"/>
              <a:gd name="connsiteY98" fmla="*/ 1871392 h 2323145"/>
              <a:gd name="connsiteX99" fmla="*/ 6270527 w 11269336"/>
              <a:gd name="connsiteY99" fmla="*/ 1872208 h 2323145"/>
              <a:gd name="connsiteX100" fmla="*/ 6249518 w 11269336"/>
              <a:gd name="connsiteY100" fmla="*/ 1876079 h 2323145"/>
              <a:gd name="connsiteX101" fmla="*/ 6190386 w 11269336"/>
              <a:gd name="connsiteY101" fmla="*/ 1872478 h 2323145"/>
              <a:gd name="connsiteX102" fmla="*/ 6159777 w 11269336"/>
              <a:gd name="connsiteY102" fmla="*/ 1891745 h 2323145"/>
              <a:gd name="connsiteX103" fmla="*/ 6153131 w 11269336"/>
              <a:gd name="connsiteY103" fmla="*/ 1895079 h 2323145"/>
              <a:gd name="connsiteX104" fmla="*/ 6152798 w 11269336"/>
              <a:gd name="connsiteY104" fmla="*/ 1894920 h 2323145"/>
              <a:gd name="connsiteX105" fmla="*/ 6145388 w 11269336"/>
              <a:gd name="connsiteY105" fmla="*/ 1897990 h 2323145"/>
              <a:gd name="connsiteX106" fmla="*/ 6141014 w 11269336"/>
              <a:gd name="connsiteY106" fmla="*/ 1901155 h 2323145"/>
              <a:gd name="connsiteX107" fmla="*/ 6128122 w 11269336"/>
              <a:gd name="connsiteY107" fmla="*/ 1907623 h 2323145"/>
              <a:gd name="connsiteX108" fmla="*/ 6122351 w 11269336"/>
              <a:gd name="connsiteY108" fmla="*/ 1908359 h 2323145"/>
              <a:gd name="connsiteX109" fmla="*/ 6064750 w 11269336"/>
              <a:gd name="connsiteY109" fmla="*/ 1896394 h 2323145"/>
              <a:gd name="connsiteX110" fmla="*/ 5964230 w 11269336"/>
              <a:gd name="connsiteY110" fmla="*/ 1910038 h 2323145"/>
              <a:gd name="connsiteX111" fmla="*/ 5865399 w 11269336"/>
              <a:gd name="connsiteY111" fmla="*/ 1926966 h 2323145"/>
              <a:gd name="connsiteX112" fmla="*/ 5829951 w 11269336"/>
              <a:gd name="connsiteY112" fmla="*/ 1934755 h 2323145"/>
              <a:gd name="connsiteX113" fmla="*/ 5765285 w 11269336"/>
              <a:gd name="connsiteY113" fmla="*/ 1941322 h 2323145"/>
              <a:gd name="connsiteX114" fmla="*/ 5734750 w 11269336"/>
              <a:gd name="connsiteY114" fmla="*/ 1939793 h 2323145"/>
              <a:gd name="connsiteX115" fmla="*/ 5733569 w 11269336"/>
              <a:gd name="connsiteY115" fmla="*/ 1940505 h 2323145"/>
              <a:gd name="connsiteX116" fmla="*/ 5730329 w 11269336"/>
              <a:gd name="connsiteY116" fmla="*/ 1937845 h 2323145"/>
              <a:gd name="connsiteX117" fmla="*/ 5724661 w 11269336"/>
              <a:gd name="connsiteY117" fmla="*/ 1937455 h 2323145"/>
              <a:gd name="connsiteX118" fmla="*/ 5710186 w 11269336"/>
              <a:gd name="connsiteY118" fmla="*/ 1941370 h 2323145"/>
              <a:gd name="connsiteX119" fmla="*/ 5704910 w 11269336"/>
              <a:gd name="connsiteY119" fmla="*/ 1943663 h 2323145"/>
              <a:gd name="connsiteX120" fmla="*/ 5696836 w 11269336"/>
              <a:gd name="connsiteY120" fmla="*/ 1945271 h 2323145"/>
              <a:gd name="connsiteX121" fmla="*/ 5696583 w 11269336"/>
              <a:gd name="connsiteY121" fmla="*/ 1945050 h 2323145"/>
              <a:gd name="connsiteX122" fmla="*/ 5689123 w 11269336"/>
              <a:gd name="connsiteY122" fmla="*/ 1947067 h 2323145"/>
              <a:gd name="connsiteX123" fmla="*/ 5653291 w 11269336"/>
              <a:gd name="connsiteY123" fmla="*/ 1960245 h 2323145"/>
              <a:gd name="connsiteX124" fmla="*/ 5599385 w 11269336"/>
              <a:gd name="connsiteY124" fmla="*/ 1945198 h 2323145"/>
              <a:gd name="connsiteX125" fmla="*/ 5578300 w 11269336"/>
              <a:gd name="connsiteY125" fmla="*/ 1944963 h 2323145"/>
              <a:gd name="connsiteX126" fmla="*/ 5566758 w 11269336"/>
              <a:gd name="connsiteY126" fmla="*/ 1943441 h 2323145"/>
              <a:gd name="connsiteX127" fmla="*/ 5565857 w 11269336"/>
              <a:gd name="connsiteY127" fmla="*/ 1942445 h 2323145"/>
              <a:gd name="connsiteX128" fmla="*/ 5531534 w 11269336"/>
              <a:gd name="connsiteY128" fmla="*/ 1955208 h 2323145"/>
              <a:gd name="connsiteX129" fmla="*/ 5526552 w 11269336"/>
              <a:gd name="connsiteY129" fmla="*/ 1954799 h 2323145"/>
              <a:gd name="connsiteX130" fmla="*/ 5504723 w 11269336"/>
              <a:gd name="connsiteY130" fmla="*/ 1965811 h 2323145"/>
              <a:gd name="connsiteX131" fmla="*/ 5493156 w 11269336"/>
              <a:gd name="connsiteY131" fmla="*/ 1970063 h 2323145"/>
              <a:gd name="connsiteX132" fmla="*/ 5490486 w 11269336"/>
              <a:gd name="connsiteY132" fmla="*/ 1974227 h 2323145"/>
              <a:gd name="connsiteX133" fmla="*/ 5473107 w 11269336"/>
              <a:gd name="connsiteY133" fmla="*/ 1979001 h 2323145"/>
              <a:gd name="connsiteX134" fmla="*/ 5470885 w 11269336"/>
              <a:gd name="connsiteY134" fmla="*/ 1978432 h 2323145"/>
              <a:gd name="connsiteX135" fmla="*/ 5457393 w 11269336"/>
              <a:gd name="connsiteY135" fmla="*/ 1986525 h 2323145"/>
              <a:gd name="connsiteX136" fmla="*/ 5447102 w 11269336"/>
              <a:gd name="connsiteY136" fmla="*/ 1998329 h 2323145"/>
              <a:gd name="connsiteX137" fmla="*/ 5159151 w 11269336"/>
              <a:gd name="connsiteY137" fmla="*/ 2029640 h 2323145"/>
              <a:gd name="connsiteX138" fmla="*/ 5041688 w 11269336"/>
              <a:gd name="connsiteY138" fmla="*/ 2022334 h 2323145"/>
              <a:gd name="connsiteX139" fmla="*/ 4860988 w 11269336"/>
              <a:gd name="connsiteY139" fmla="*/ 2135698 h 2323145"/>
              <a:gd name="connsiteX140" fmla="*/ 4807902 w 11269336"/>
              <a:gd name="connsiteY140" fmla="*/ 2138894 h 2323145"/>
              <a:gd name="connsiteX141" fmla="*/ 4765388 w 11269336"/>
              <a:gd name="connsiteY141" fmla="*/ 2162525 h 2323145"/>
              <a:gd name="connsiteX142" fmla="*/ 4745033 w 11269336"/>
              <a:gd name="connsiteY142" fmla="*/ 2158859 h 2323145"/>
              <a:gd name="connsiteX143" fmla="*/ 4741475 w 11269336"/>
              <a:gd name="connsiteY143" fmla="*/ 2157998 h 2323145"/>
              <a:gd name="connsiteX144" fmla="*/ 4728247 w 11269336"/>
              <a:gd name="connsiteY144" fmla="*/ 2159526 h 2323145"/>
              <a:gd name="connsiteX145" fmla="*/ 4723263 w 11269336"/>
              <a:gd name="connsiteY145" fmla="*/ 2153742 h 2323145"/>
              <a:gd name="connsiteX146" fmla="*/ 4702453 w 11269336"/>
              <a:gd name="connsiteY146" fmla="*/ 2151586 h 2323145"/>
              <a:gd name="connsiteX147" fmla="*/ 4678455 w 11269336"/>
              <a:gd name="connsiteY147" fmla="*/ 2156131 h 2323145"/>
              <a:gd name="connsiteX148" fmla="*/ 4593061 w 11269336"/>
              <a:gd name="connsiteY148" fmla="*/ 2171597 h 2323145"/>
              <a:gd name="connsiteX149" fmla="*/ 4579902 w 11269336"/>
              <a:gd name="connsiteY149" fmla="*/ 2177927 h 2323145"/>
              <a:gd name="connsiteX150" fmla="*/ 4533444 w 11269336"/>
              <a:gd name="connsiteY150" fmla="*/ 2181200 h 2323145"/>
              <a:gd name="connsiteX151" fmla="*/ 4492832 w 11269336"/>
              <a:gd name="connsiteY151" fmla="*/ 2188033 h 2323145"/>
              <a:gd name="connsiteX152" fmla="*/ 4467257 w 11269336"/>
              <a:gd name="connsiteY152" fmla="*/ 2196121 h 2323145"/>
              <a:gd name="connsiteX153" fmla="*/ 4459937 w 11269336"/>
              <a:gd name="connsiteY153" fmla="*/ 2195182 h 2323145"/>
              <a:gd name="connsiteX154" fmla="*/ 4433312 w 11269336"/>
              <a:gd name="connsiteY154" fmla="*/ 2199004 h 2323145"/>
              <a:gd name="connsiteX155" fmla="*/ 4420601 w 11269336"/>
              <a:gd name="connsiteY155" fmla="*/ 2205158 h 2323145"/>
              <a:gd name="connsiteX156" fmla="*/ 4405765 w 11269336"/>
              <a:gd name="connsiteY156" fmla="*/ 2199902 h 2323145"/>
              <a:gd name="connsiteX157" fmla="*/ 4401354 w 11269336"/>
              <a:gd name="connsiteY157" fmla="*/ 2194745 h 2323145"/>
              <a:gd name="connsiteX158" fmla="*/ 4383151 w 11269336"/>
              <a:gd name="connsiteY158" fmla="*/ 2201140 h 2323145"/>
              <a:gd name="connsiteX159" fmla="*/ 4366646 w 11269336"/>
              <a:gd name="connsiteY159" fmla="*/ 2198564 h 2323145"/>
              <a:gd name="connsiteX160" fmla="*/ 4354009 w 11269336"/>
              <a:gd name="connsiteY160" fmla="*/ 2204984 h 2323145"/>
              <a:gd name="connsiteX161" fmla="*/ 4348284 w 11269336"/>
              <a:gd name="connsiteY161" fmla="*/ 2205270 h 2323145"/>
              <a:gd name="connsiteX162" fmla="*/ 4333906 w 11269336"/>
              <a:gd name="connsiteY162" fmla="*/ 2205251 h 2323145"/>
              <a:gd name="connsiteX163" fmla="*/ 4308819 w 11269336"/>
              <a:gd name="connsiteY163" fmla="*/ 2203822 h 2323145"/>
              <a:gd name="connsiteX164" fmla="*/ 4301210 w 11269336"/>
              <a:gd name="connsiteY164" fmla="*/ 2204456 h 2323145"/>
              <a:gd name="connsiteX165" fmla="*/ 4283095 w 11269336"/>
              <a:gd name="connsiteY165" fmla="*/ 2198177 h 2323145"/>
              <a:gd name="connsiteX166" fmla="*/ 4250119 w 11269336"/>
              <a:gd name="connsiteY166" fmla="*/ 2196342 h 2323145"/>
              <a:gd name="connsiteX167" fmla="*/ 4189203 w 11269336"/>
              <a:gd name="connsiteY167" fmla="*/ 2178994 h 2323145"/>
              <a:gd name="connsiteX168" fmla="*/ 4154035 w 11269336"/>
              <a:gd name="connsiteY168" fmla="*/ 2171950 h 2323145"/>
              <a:gd name="connsiteX169" fmla="*/ 4129569 w 11269336"/>
              <a:gd name="connsiteY169" fmla="*/ 2163850 h 2323145"/>
              <a:gd name="connsiteX170" fmla="*/ 4061250 w 11269336"/>
              <a:gd name="connsiteY170" fmla="*/ 2159236 h 2323145"/>
              <a:gd name="connsiteX171" fmla="*/ 3945480 w 11269336"/>
              <a:gd name="connsiteY171" fmla="*/ 2158279 h 2323145"/>
              <a:gd name="connsiteX172" fmla="*/ 3921468 w 11269336"/>
              <a:gd name="connsiteY172" fmla="*/ 2156588 h 2323145"/>
              <a:gd name="connsiteX173" fmla="*/ 3903348 w 11269336"/>
              <a:gd name="connsiteY173" fmla="*/ 2149220 h 2323145"/>
              <a:gd name="connsiteX174" fmla="*/ 3901342 w 11269336"/>
              <a:gd name="connsiteY174" fmla="*/ 2142355 h 2323145"/>
              <a:gd name="connsiteX175" fmla="*/ 3888539 w 11269336"/>
              <a:gd name="connsiteY175" fmla="*/ 2140476 h 2323145"/>
              <a:gd name="connsiteX176" fmla="*/ 3885662 w 11269336"/>
              <a:gd name="connsiteY176" fmla="*/ 2138740 h 2323145"/>
              <a:gd name="connsiteX177" fmla="*/ 3868627 w 11269336"/>
              <a:gd name="connsiteY177" fmla="*/ 2130023 h 2323145"/>
              <a:gd name="connsiteX178" fmla="*/ 3819177 w 11269336"/>
              <a:gd name="connsiteY178" fmla="*/ 2142111 h 2323145"/>
              <a:gd name="connsiteX179" fmla="*/ 3769100 w 11269336"/>
              <a:gd name="connsiteY179" fmla="*/ 2131731 h 2323145"/>
              <a:gd name="connsiteX180" fmla="*/ 3562752 w 11269336"/>
              <a:gd name="connsiteY180" fmla="*/ 2131785 h 2323145"/>
              <a:gd name="connsiteX181" fmla="*/ 3541402 w 11269336"/>
              <a:gd name="connsiteY181" fmla="*/ 2106821 h 2323145"/>
              <a:gd name="connsiteX182" fmla="*/ 3365341 w 11269336"/>
              <a:gd name="connsiteY182" fmla="*/ 2077638 h 2323145"/>
              <a:gd name="connsiteX183" fmla="*/ 3170922 w 11269336"/>
              <a:gd name="connsiteY183" fmla="*/ 2115957 h 2323145"/>
              <a:gd name="connsiteX184" fmla="*/ 3156256 w 11269336"/>
              <a:gd name="connsiteY184" fmla="*/ 2124773 h 2323145"/>
              <a:gd name="connsiteX185" fmla="*/ 3140298 w 11269336"/>
              <a:gd name="connsiteY185" fmla="*/ 2129182 h 2323145"/>
              <a:gd name="connsiteX186" fmla="*/ 3138514 w 11269336"/>
              <a:gd name="connsiteY186" fmla="*/ 2128069 h 2323145"/>
              <a:gd name="connsiteX187" fmla="*/ 3120467 w 11269336"/>
              <a:gd name="connsiteY187" fmla="*/ 2128281 h 2323145"/>
              <a:gd name="connsiteX188" fmla="*/ 3116175 w 11269336"/>
              <a:gd name="connsiteY188" fmla="*/ 2131633 h 2323145"/>
              <a:gd name="connsiteX189" fmla="*/ 3103685 w 11269336"/>
              <a:gd name="connsiteY189" fmla="*/ 2132814 h 2323145"/>
              <a:gd name="connsiteX190" fmla="*/ 3078794 w 11269336"/>
              <a:gd name="connsiteY190" fmla="*/ 2137935 h 2323145"/>
              <a:gd name="connsiteX191" fmla="*/ 3074407 w 11269336"/>
              <a:gd name="connsiteY191" fmla="*/ 2136274 h 2323145"/>
              <a:gd name="connsiteX192" fmla="*/ 3037285 w 11269336"/>
              <a:gd name="connsiteY192" fmla="*/ 2139919 h 2323145"/>
              <a:gd name="connsiteX193" fmla="*/ 3036901 w 11269336"/>
              <a:gd name="connsiteY193" fmla="*/ 2138726 h 2323145"/>
              <a:gd name="connsiteX194" fmla="*/ 3026996 w 11269336"/>
              <a:gd name="connsiteY194" fmla="*/ 2134322 h 2323145"/>
              <a:gd name="connsiteX195" fmla="*/ 3007772 w 11269336"/>
              <a:gd name="connsiteY195" fmla="*/ 2128742 h 2323145"/>
              <a:gd name="connsiteX196" fmla="*/ 2965030 w 11269336"/>
              <a:gd name="connsiteY196" fmla="*/ 2100494 h 2323145"/>
              <a:gd name="connsiteX197" fmla="*/ 2926342 w 11269336"/>
              <a:gd name="connsiteY197" fmla="*/ 2104155 h 2323145"/>
              <a:gd name="connsiteX198" fmla="*/ 2918608 w 11269336"/>
              <a:gd name="connsiteY198" fmla="*/ 2104215 h 2323145"/>
              <a:gd name="connsiteX199" fmla="*/ 2918475 w 11269336"/>
              <a:gd name="connsiteY199" fmla="*/ 2103937 h 2323145"/>
              <a:gd name="connsiteX200" fmla="*/ 2910360 w 11269336"/>
              <a:gd name="connsiteY200" fmla="*/ 2103444 h 2323145"/>
              <a:gd name="connsiteX201" fmla="*/ 2904507 w 11269336"/>
              <a:gd name="connsiteY201" fmla="*/ 2104326 h 2323145"/>
              <a:gd name="connsiteX202" fmla="*/ 2889503 w 11269336"/>
              <a:gd name="connsiteY202" fmla="*/ 2104443 h 2323145"/>
              <a:gd name="connsiteX203" fmla="*/ 2884480 w 11269336"/>
              <a:gd name="connsiteY203" fmla="*/ 2102626 h 2323145"/>
              <a:gd name="connsiteX204" fmla="*/ 2882689 w 11269336"/>
              <a:gd name="connsiteY204" fmla="*/ 2099228 h 2323145"/>
              <a:gd name="connsiteX205" fmla="*/ 2881291 w 11269336"/>
              <a:gd name="connsiteY205" fmla="*/ 2099618 h 2323145"/>
              <a:gd name="connsiteX206" fmla="*/ 2853979 w 11269336"/>
              <a:gd name="connsiteY206" fmla="*/ 2090388 h 2323145"/>
              <a:gd name="connsiteX207" fmla="*/ 2791790 w 11269336"/>
              <a:gd name="connsiteY207" fmla="*/ 2080332 h 2323145"/>
              <a:gd name="connsiteX208" fmla="*/ 2755844 w 11269336"/>
              <a:gd name="connsiteY208" fmla="*/ 2078874 h 2323145"/>
              <a:gd name="connsiteX209" fmla="*/ 2657742 w 11269336"/>
              <a:gd name="connsiteY209" fmla="*/ 2070179 h 2323145"/>
              <a:gd name="connsiteX210" fmla="*/ 2559549 w 11269336"/>
              <a:gd name="connsiteY210" fmla="*/ 2057873 h 2323145"/>
              <a:gd name="connsiteX211" fmla="*/ 2512054 w 11269336"/>
              <a:gd name="connsiteY211" fmla="*/ 2031671 h 2323145"/>
              <a:gd name="connsiteX212" fmla="*/ 2506437 w 11269336"/>
              <a:gd name="connsiteY212" fmla="*/ 2030918 h 2323145"/>
              <a:gd name="connsiteX213" fmla="*/ 2491752 w 11269336"/>
              <a:gd name="connsiteY213" fmla="*/ 2033906 h 2323145"/>
              <a:gd name="connsiteX214" fmla="*/ 2486338 w 11269336"/>
              <a:gd name="connsiteY214" fmla="*/ 2035862 h 2323145"/>
              <a:gd name="connsiteX215" fmla="*/ 2478186 w 11269336"/>
              <a:gd name="connsiteY215" fmla="*/ 2036953 h 2323145"/>
              <a:gd name="connsiteX216" fmla="*/ 2477950 w 11269336"/>
              <a:gd name="connsiteY216" fmla="*/ 2036715 h 2323145"/>
              <a:gd name="connsiteX217" fmla="*/ 2470381 w 11269336"/>
              <a:gd name="connsiteY217" fmla="*/ 2038256 h 2323145"/>
              <a:gd name="connsiteX218" fmla="*/ 2433781 w 11269336"/>
              <a:gd name="connsiteY218" fmla="*/ 2049140 h 2323145"/>
              <a:gd name="connsiteX219" fmla="*/ 2381172 w 11269336"/>
              <a:gd name="connsiteY219" fmla="*/ 2030645 h 2323145"/>
              <a:gd name="connsiteX220" fmla="*/ 2360198 w 11269336"/>
              <a:gd name="connsiteY220" fmla="*/ 2029059 h 2323145"/>
              <a:gd name="connsiteX221" fmla="*/ 2348815 w 11269336"/>
              <a:gd name="connsiteY221" fmla="*/ 2026798 h 2323145"/>
              <a:gd name="connsiteX222" fmla="*/ 2347988 w 11269336"/>
              <a:gd name="connsiteY222" fmla="*/ 2025745 h 2323145"/>
              <a:gd name="connsiteX223" fmla="*/ 2312920 w 11269336"/>
              <a:gd name="connsiteY223" fmla="*/ 2036311 h 2323145"/>
              <a:gd name="connsiteX224" fmla="*/ 2307986 w 11269336"/>
              <a:gd name="connsiteY224" fmla="*/ 2035583 h 2323145"/>
              <a:gd name="connsiteX225" fmla="*/ 2285481 w 11269336"/>
              <a:gd name="connsiteY225" fmla="*/ 2045197 h 2323145"/>
              <a:gd name="connsiteX226" fmla="*/ 2273666 w 11269336"/>
              <a:gd name="connsiteY226" fmla="*/ 2048710 h 2323145"/>
              <a:gd name="connsiteX227" fmla="*/ 2270719 w 11269336"/>
              <a:gd name="connsiteY227" fmla="*/ 2052702 h 2323145"/>
              <a:gd name="connsiteX228" fmla="*/ 2253080 w 11269336"/>
              <a:gd name="connsiteY228" fmla="*/ 2056363 h 2323145"/>
              <a:gd name="connsiteX229" fmla="*/ 2250906 w 11269336"/>
              <a:gd name="connsiteY229" fmla="*/ 2055654 h 2323145"/>
              <a:gd name="connsiteX230" fmla="*/ 2236905 w 11269336"/>
              <a:gd name="connsiteY230" fmla="*/ 2062882 h 2323145"/>
              <a:gd name="connsiteX231" fmla="*/ 2225830 w 11269336"/>
              <a:gd name="connsiteY231" fmla="*/ 2074027 h 2323145"/>
              <a:gd name="connsiteX232" fmla="*/ 2073776 w 11269336"/>
              <a:gd name="connsiteY232" fmla="*/ 2089244 h 2323145"/>
              <a:gd name="connsiteX233" fmla="*/ 1948256 w 11269336"/>
              <a:gd name="connsiteY233" fmla="*/ 2146616 h 2323145"/>
              <a:gd name="connsiteX234" fmla="*/ 1865582 w 11269336"/>
              <a:gd name="connsiteY234" fmla="*/ 2153738 h 2323145"/>
              <a:gd name="connsiteX235" fmla="*/ 1835210 w 11269336"/>
              <a:gd name="connsiteY235" fmla="*/ 2134244 h 2323145"/>
              <a:gd name="connsiteX236" fmla="*/ 1632661 w 11269336"/>
              <a:gd name="connsiteY236" fmla="*/ 2173882 h 2323145"/>
              <a:gd name="connsiteX237" fmla="*/ 1579590 w 11269336"/>
              <a:gd name="connsiteY237" fmla="*/ 2173680 h 2323145"/>
              <a:gd name="connsiteX238" fmla="*/ 1535601 w 11269336"/>
              <a:gd name="connsiteY238" fmla="*/ 2194590 h 2323145"/>
              <a:gd name="connsiteX239" fmla="*/ 1515594 w 11269336"/>
              <a:gd name="connsiteY239" fmla="*/ 2189622 h 2323145"/>
              <a:gd name="connsiteX240" fmla="*/ 1512113 w 11269336"/>
              <a:gd name="connsiteY240" fmla="*/ 2188534 h 2323145"/>
              <a:gd name="connsiteX241" fmla="*/ 1498838 w 11269336"/>
              <a:gd name="connsiteY241" fmla="*/ 2189213 h 2323145"/>
              <a:gd name="connsiteX242" fmla="*/ 1494279 w 11269336"/>
              <a:gd name="connsiteY242" fmla="*/ 2183112 h 2323145"/>
              <a:gd name="connsiteX243" fmla="*/ 1473714 w 11269336"/>
              <a:gd name="connsiteY243" fmla="*/ 2179625 h 2323145"/>
              <a:gd name="connsiteX244" fmla="*/ 1449503 w 11269336"/>
              <a:gd name="connsiteY244" fmla="*/ 2182633 h 2323145"/>
              <a:gd name="connsiteX245" fmla="*/ 1266687 w 11269336"/>
              <a:gd name="connsiteY245" fmla="*/ 2212688 h 2323145"/>
              <a:gd name="connsiteX246" fmla="*/ 1239614 w 11269336"/>
              <a:gd name="connsiteY246" fmla="*/ 2209727 h 2323145"/>
              <a:gd name="connsiteX247" fmla="*/ 1202436 w 11269336"/>
              <a:gd name="connsiteY247" fmla="*/ 2209817 h 2323145"/>
              <a:gd name="connsiteX248" fmla="*/ 1136097 w 11269336"/>
              <a:gd name="connsiteY248" fmla="*/ 2205112 h 2323145"/>
              <a:gd name="connsiteX249" fmla="*/ 988232 w 11269336"/>
              <a:gd name="connsiteY249" fmla="*/ 2235635 h 2323145"/>
              <a:gd name="connsiteX250" fmla="*/ 981959 w 11269336"/>
              <a:gd name="connsiteY250" fmla="*/ 2231607 h 2323145"/>
              <a:gd name="connsiteX251" fmla="*/ 938600 w 11269336"/>
              <a:gd name="connsiteY251" fmla="*/ 2238113 h 2323145"/>
              <a:gd name="connsiteX252" fmla="*/ 791788 w 11269336"/>
              <a:gd name="connsiteY252" fmla="*/ 2293224 h 2323145"/>
              <a:gd name="connsiteX253" fmla="*/ 706914 w 11269336"/>
              <a:gd name="connsiteY253" fmla="*/ 2305046 h 2323145"/>
              <a:gd name="connsiteX254" fmla="*/ 675971 w 11269336"/>
              <a:gd name="connsiteY254" fmla="*/ 2304030 h 2323145"/>
              <a:gd name="connsiteX255" fmla="*/ 624180 w 11269336"/>
              <a:gd name="connsiteY255" fmla="*/ 2302650 h 2323145"/>
              <a:gd name="connsiteX256" fmla="*/ 583453 w 11269336"/>
              <a:gd name="connsiteY256" fmla="*/ 2288788 h 2323145"/>
              <a:gd name="connsiteX257" fmla="*/ 540946 w 11269336"/>
              <a:gd name="connsiteY257" fmla="*/ 2292721 h 2323145"/>
              <a:gd name="connsiteX258" fmla="*/ 533680 w 11269336"/>
              <a:gd name="connsiteY258" fmla="*/ 2310233 h 2323145"/>
              <a:gd name="connsiteX259" fmla="*/ 487366 w 11269336"/>
              <a:gd name="connsiteY259" fmla="*/ 2309053 h 2323145"/>
              <a:gd name="connsiteX260" fmla="*/ 416820 w 11269336"/>
              <a:gd name="connsiteY260" fmla="*/ 2305443 h 2323145"/>
              <a:gd name="connsiteX261" fmla="*/ 376805 w 11269336"/>
              <a:gd name="connsiteY261" fmla="*/ 2307647 h 2323145"/>
              <a:gd name="connsiteX262" fmla="*/ 266777 w 11269336"/>
              <a:gd name="connsiteY262" fmla="*/ 2309012 h 2323145"/>
              <a:gd name="connsiteX263" fmla="*/ 156013 w 11269336"/>
              <a:gd name="connsiteY263" fmla="*/ 2306832 h 2323145"/>
              <a:gd name="connsiteX264" fmla="*/ 87258 w 11269336"/>
              <a:gd name="connsiteY264" fmla="*/ 2285511 h 2323145"/>
              <a:gd name="connsiteX265" fmla="*/ 23798 w 11269336"/>
              <a:gd name="connsiteY265" fmla="*/ 2281822 h 2323145"/>
              <a:gd name="connsiteX266" fmla="*/ 0 w 11269336"/>
              <a:gd name="connsiteY266" fmla="*/ 2285369 h 2323145"/>
              <a:gd name="connsiteX267" fmla="*/ 0 w 11269336"/>
              <a:gd name="connsiteY26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795998 w 11269336"/>
              <a:gd name="connsiteY29" fmla="*/ 863337 h 2323145"/>
              <a:gd name="connsiteX30" fmla="*/ 8776970 w 11269336"/>
              <a:gd name="connsiteY30" fmla="*/ 885177 h 2323145"/>
              <a:gd name="connsiteX31" fmla="*/ 8755719 w 11269336"/>
              <a:gd name="connsiteY31" fmla="*/ 889754 h 2323145"/>
              <a:gd name="connsiteX32" fmla="*/ 8743257 w 11269336"/>
              <a:gd name="connsiteY32" fmla="*/ 904723 h 2323145"/>
              <a:gd name="connsiteX33" fmla="*/ 8721366 w 11269336"/>
              <a:gd name="connsiteY33" fmla="*/ 904711 h 2323145"/>
              <a:gd name="connsiteX34" fmla="*/ 8678353 w 11269336"/>
              <a:gd name="connsiteY34" fmla="*/ 926318 h 2323145"/>
              <a:gd name="connsiteX35" fmla="*/ 8636849 w 11269336"/>
              <a:gd name="connsiteY35" fmla="*/ 937900 h 2323145"/>
              <a:gd name="connsiteX36" fmla="*/ 8620213 w 11269336"/>
              <a:gd name="connsiteY36" fmla="*/ 943068 h 2323145"/>
              <a:gd name="connsiteX37" fmla="*/ 8612581 w 11269336"/>
              <a:gd name="connsiteY37" fmla="*/ 952695 h 2323145"/>
              <a:gd name="connsiteX38" fmla="*/ 8589038 w 11269336"/>
              <a:gd name="connsiteY38" fmla="*/ 963892 h 2323145"/>
              <a:gd name="connsiteX39" fmla="*/ 8579950 w 11269336"/>
              <a:gd name="connsiteY39" fmla="*/ 960899 h 2323145"/>
              <a:gd name="connsiteX40" fmla="*/ 8579319 w 11269336"/>
              <a:gd name="connsiteY40" fmla="*/ 965630 h 2323145"/>
              <a:gd name="connsiteX41" fmla="*/ 8547429 w 11269336"/>
              <a:gd name="connsiteY41" fmla="*/ 984506 h 2323145"/>
              <a:gd name="connsiteX42" fmla="*/ 8478704 w 11269336"/>
              <a:gd name="connsiteY42" fmla="*/ 1025490 h 2323145"/>
              <a:gd name="connsiteX43" fmla="*/ 8461421 w 11269336"/>
              <a:gd name="connsiteY43" fmla="*/ 1035512 h 2323145"/>
              <a:gd name="connsiteX44" fmla="*/ 8445003 w 11269336"/>
              <a:gd name="connsiteY44" fmla="*/ 1036851 h 2323145"/>
              <a:gd name="connsiteX45" fmla="*/ 8357350 w 11269336"/>
              <a:gd name="connsiteY45" fmla="*/ 1060213 h 2323145"/>
              <a:gd name="connsiteX46" fmla="*/ 8335565 w 11269336"/>
              <a:gd name="connsiteY46" fmla="*/ 1061151 h 2323145"/>
              <a:gd name="connsiteX47" fmla="*/ 8325267 w 11269336"/>
              <a:gd name="connsiteY47" fmla="*/ 1055919 h 2323145"/>
              <a:gd name="connsiteX48" fmla="*/ 8293586 w 11269336"/>
              <a:gd name="connsiteY48" fmla="*/ 1076144 h 2323145"/>
              <a:gd name="connsiteX49" fmla="*/ 8242405 w 11269336"/>
              <a:gd name="connsiteY49" fmla="*/ 1095960 h 2323145"/>
              <a:gd name="connsiteX50" fmla="*/ 8197391 w 11269336"/>
              <a:gd name="connsiteY50" fmla="*/ 1107746 h 2323145"/>
              <a:gd name="connsiteX51" fmla="*/ 8081474 w 11269336"/>
              <a:gd name="connsiteY51" fmla="*/ 1130125 h 2323145"/>
              <a:gd name="connsiteX52" fmla="*/ 8053585 w 11269336"/>
              <a:gd name="connsiteY52" fmla="*/ 1129169 h 2323145"/>
              <a:gd name="connsiteX53" fmla="*/ 8038422 w 11269336"/>
              <a:gd name="connsiteY53" fmla="*/ 1119092 h 2323145"/>
              <a:gd name="connsiteX54" fmla="*/ 8029450 w 11269336"/>
              <a:gd name="connsiteY54" fmla="*/ 1125592 h 2323145"/>
              <a:gd name="connsiteX55" fmla="*/ 7959552 w 11269336"/>
              <a:gd name="connsiteY55" fmla="*/ 1140188 h 2323145"/>
              <a:gd name="connsiteX56" fmla="*/ 7914188 w 11269336"/>
              <a:gd name="connsiteY56" fmla="*/ 1150862 h 2323145"/>
              <a:gd name="connsiteX57" fmla="*/ 7914918 w 11269336"/>
              <a:gd name="connsiteY57" fmla="*/ 1168758 h 2323145"/>
              <a:gd name="connsiteX58" fmla="*/ 7875510 w 11269336"/>
              <a:gd name="connsiteY58" fmla="*/ 1183153 h 2323145"/>
              <a:gd name="connsiteX59" fmla="*/ 7829932 w 11269336"/>
              <a:gd name="connsiteY59" fmla="*/ 1180782 h 2323145"/>
              <a:gd name="connsiteX60" fmla="*/ 7779182 w 11269336"/>
              <a:gd name="connsiteY60" fmla="*/ 1192665 h 2323145"/>
              <a:gd name="connsiteX61" fmla="*/ 7748774 w 11269336"/>
              <a:gd name="connsiteY61" fmla="*/ 1199586 h 2323145"/>
              <a:gd name="connsiteX62" fmla="*/ 7671846 w 11269336"/>
              <a:gd name="connsiteY62" fmla="*/ 1231966 h 2323145"/>
              <a:gd name="connsiteX63" fmla="*/ 7554146 w 11269336"/>
              <a:gd name="connsiteY63" fmla="*/ 1319748 h 2323145"/>
              <a:gd name="connsiteX64" fmla="*/ 7515052 w 11269336"/>
              <a:gd name="connsiteY64" fmla="*/ 1336718 h 2323145"/>
              <a:gd name="connsiteX65" fmla="*/ 7507193 w 11269336"/>
              <a:gd name="connsiteY65" fmla="*/ 1334617 h 2323145"/>
              <a:gd name="connsiteX66" fmla="*/ 7461694 w 11269336"/>
              <a:gd name="connsiteY66" fmla="*/ 1375866 h 2323145"/>
              <a:gd name="connsiteX67" fmla="*/ 7377571 w 11269336"/>
              <a:gd name="connsiteY67" fmla="*/ 1400128 h 2323145"/>
              <a:gd name="connsiteX68" fmla="*/ 7311261 w 11269336"/>
              <a:gd name="connsiteY68" fmla="*/ 1412652 h 2323145"/>
              <a:gd name="connsiteX69" fmla="*/ 7275307 w 11269336"/>
              <a:gd name="connsiteY69" fmla="*/ 1422171 h 2323145"/>
              <a:gd name="connsiteX70" fmla="*/ 7247783 w 11269336"/>
              <a:gd name="connsiteY70" fmla="*/ 1426330 h 2323145"/>
              <a:gd name="connsiteX71" fmla="*/ 7185047 w 11269336"/>
              <a:gd name="connsiteY71" fmla="*/ 1451812 h 2323145"/>
              <a:gd name="connsiteX72" fmla="*/ 7084117 w 11269336"/>
              <a:gd name="connsiteY72" fmla="*/ 1500281 h 2323145"/>
              <a:gd name="connsiteX73" fmla="*/ 7062011 w 11269336"/>
              <a:gd name="connsiteY73" fmla="*/ 1509183 h 2323145"/>
              <a:gd name="connsiteX74" fmla="*/ 7040555 w 11269336"/>
              <a:gd name="connsiteY74" fmla="*/ 1511207 h 2323145"/>
              <a:gd name="connsiteX75" fmla="*/ 7033438 w 11269336"/>
              <a:gd name="connsiteY75" fmla="*/ 1506772 h 2323145"/>
              <a:gd name="connsiteX76" fmla="*/ 7020886 w 11269336"/>
              <a:gd name="connsiteY76" fmla="*/ 1510764 h 2323145"/>
              <a:gd name="connsiteX77" fmla="*/ 7017033 w 11269336"/>
              <a:gd name="connsiteY77" fmla="*/ 1510650 h 2323145"/>
              <a:gd name="connsiteX78" fmla="*/ 6995460 w 11269336"/>
              <a:gd name="connsiteY78" fmla="*/ 1511173 h 2323145"/>
              <a:gd name="connsiteX79" fmla="*/ 6962144 w 11269336"/>
              <a:gd name="connsiteY79" fmla="*/ 1541508 h 2323145"/>
              <a:gd name="connsiteX80" fmla="*/ 6910674 w 11269336"/>
              <a:gd name="connsiteY80" fmla="*/ 1554793 h 2323145"/>
              <a:gd name="connsiteX81" fmla="*/ 6732152 w 11269336"/>
              <a:gd name="connsiteY81" fmla="*/ 1642538 h 2323145"/>
              <a:gd name="connsiteX82" fmla="*/ 6694106 w 11269336"/>
              <a:gd name="connsiteY82" fmla="*/ 1632377 h 2323145"/>
              <a:gd name="connsiteX83" fmla="*/ 6617223 w 11269336"/>
              <a:gd name="connsiteY83" fmla="*/ 1659889 h 2323145"/>
              <a:gd name="connsiteX84" fmla="*/ 6521138 w 11269336"/>
              <a:gd name="connsiteY84" fmla="*/ 1744340 h 2323145"/>
              <a:gd name="connsiteX85" fmla="*/ 6380677 w 11269336"/>
              <a:gd name="connsiteY85" fmla="*/ 1796883 h 2323145"/>
              <a:gd name="connsiteX86" fmla="*/ 6374897 w 11269336"/>
              <a:gd name="connsiteY86" fmla="*/ 1809910 h 2323145"/>
              <a:gd name="connsiteX87" fmla="*/ 6364545 w 11269336"/>
              <a:gd name="connsiteY87" fmla="*/ 1820090 h 2323145"/>
              <a:gd name="connsiteX88" fmla="*/ 6362126 w 11269336"/>
              <a:gd name="connsiteY88" fmla="*/ 1819991 h 2323145"/>
              <a:gd name="connsiteX89" fmla="*/ 6346673 w 11269336"/>
              <a:gd name="connsiteY89" fmla="*/ 1827824 h 2323145"/>
              <a:gd name="connsiteX90" fmla="*/ 6345588 w 11269336"/>
              <a:gd name="connsiteY90" fmla="*/ 1832232 h 2323145"/>
              <a:gd name="connsiteX91" fmla="*/ 6335708 w 11269336"/>
              <a:gd name="connsiteY91" fmla="*/ 1838451 h 2323145"/>
              <a:gd name="connsiteX92" fmla="*/ 6318182 w 11269336"/>
              <a:gd name="connsiteY92" fmla="*/ 1852975 h 2323145"/>
              <a:gd name="connsiteX93" fmla="*/ 6313084 w 11269336"/>
              <a:gd name="connsiteY93" fmla="*/ 1853561 h 2323145"/>
              <a:gd name="connsiteX94" fmla="*/ 6283816 w 11269336"/>
              <a:gd name="connsiteY94" fmla="*/ 1872148 h 2323145"/>
              <a:gd name="connsiteX95" fmla="*/ 6282550 w 11269336"/>
              <a:gd name="connsiteY95" fmla="*/ 1871392 h 2323145"/>
              <a:gd name="connsiteX96" fmla="*/ 6270527 w 11269336"/>
              <a:gd name="connsiteY96" fmla="*/ 1872208 h 2323145"/>
              <a:gd name="connsiteX97" fmla="*/ 6249518 w 11269336"/>
              <a:gd name="connsiteY97" fmla="*/ 1876079 h 2323145"/>
              <a:gd name="connsiteX98" fmla="*/ 6190386 w 11269336"/>
              <a:gd name="connsiteY98" fmla="*/ 1872478 h 2323145"/>
              <a:gd name="connsiteX99" fmla="*/ 6159777 w 11269336"/>
              <a:gd name="connsiteY99" fmla="*/ 1891745 h 2323145"/>
              <a:gd name="connsiteX100" fmla="*/ 6153131 w 11269336"/>
              <a:gd name="connsiteY100" fmla="*/ 1895079 h 2323145"/>
              <a:gd name="connsiteX101" fmla="*/ 6152798 w 11269336"/>
              <a:gd name="connsiteY101" fmla="*/ 1894920 h 2323145"/>
              <a:gd name="connsiteX102" fmla="*/ 6145388 w 11269336"/>
              <a:gd name="connsiteY102" fmla="*/ 1897990 h 2323145"/>
              <a:gd name="connsiteX103" fmla="*/ 6141014 w 11269336"/>
              <a:gd name="connsiteY103" fmla="*/ 1901155 h 2323145"/>
              <a:gd name="connsiteX104" fmla="*/ 6128122 w 11269336"/>
              <a:gd name="connsiteY104" fmla="*/ 1907623 h 2323145"/>
              <a:gd name="connsiteX105" fmla="*/ 6122351 w 11269336"/>
              <a:gd name="connsiteY105" fmla="*/ 1908359 h 2323145"/>
              <a:gd name="connsiteX106" fmla="*/ 6064750 w 11269336"/>
              <a:gd name="connsiteY106" fmla="*/ 1896394 h 2323145"/>
              <a:gd name="connsiteX107" fmla="*/ 5964230 w 11269336"/>
              <a:gd name="connsiteY107" fmla="*/ 1910038 h 2323145"/>
              <a:gd name="connsiteX108" fmla="*/ 5865399 w 11269336"/>
              <a:gd name="connsiteY108" fmla="*/ 1926966 h 2323145"/>
              <a:gd name="connsiteX109" fmla="*/ 5829951 w 11269336"/>
              <a:gd name="connsiteY109" fmla="*/ 1934755 h 2323145"/>
              <a:gd name="connsiteX110" fmla="*/ 5765285 w 11269336"/>
              <a:gd name="connsiteY110" fmla="*/ 1941322 h 2323145"/>
              <a:gd name="connsiteX111" fmla="*/ 5734750 w 11269336"/>
              <a:gd name="connsiteY111" fmla="*/ 1939793 h 2323145"/>
              <a:gd name="connsiteX112" fmla="*/ 5733569 w 11269336"/>
              <a:gd name="connsiteY112" fmla="*/ 1940505 h 2323145"/>
              <a:gd name="connsiteX113" fmla="*/ 5730329 w 11269336"/>
              <a:gd name="connsiteY113" fmla="*/ 1937845 h 2323145"/>
              <a:gd name="connsiteX114" fmla="*/ 5724661 w 11269336"/>
              <a:gd name="connsiteY114" fmla="*/ 1937455 h 2323145"/>
              <a:gd name="connsiteX115" fmla="*/ 5710186 w 11269336"/>
              <a:gd name="connsiteY115" fmla="*/ 1941370 h 2323145"/>
              <a:gd name="connsiteX116" fmla="*/ 5704910 w 11269336"/>
              <a:gd name="connsiteY116" fmla="*/ 1943663 h 2323145"/>
              <a:gd name="connsiteX117" fmla="*/ 5696836 w 11269336"/>
              <a:gd name="connsiteY117" fmla="*/ 1945271 h 2323145"/>
              <a:gd name="connsiteX118" fmla="*/ 5696583 w 11269336"/>
              <a:gd name="connsiteY118" fmla="*/ 1945050 h 2323145"/>
              <a:gd name="connsiteX119" fmla="*/ 5689123 w 11269336"/>
              <a:gd name="connsiteY119" fmla="*/ 1947067 h 2323145"/>
              <a:gd name="connsiteX120" fmla="*/ 5653291 w 11269336"/>
              <a:gd name="connsiteY120" fmla="*/ 1960245 h 2323145"/>
              <a:gd name="connsiteX121" fmla="*/ 5599385 w 11269336"/>
              <a:gd name="connsiteY121" fmla="*/ 1945198 h 2323145"/>
              <a:gd name="connsiteX122" fmla="*/ 5578300 w 11269336"/>
              <a:gd name="connsiteY122" fmla="*/ 1944963 h 2323145"/>
              <a:gd name="connsiteX123" fmla="*/ 5566758 w 11269336"/>
              <a:gd name="connsiteY123" fmla="*/ 1943441 h 2323145"/>
              <a:gd name="connsiteX124" fmla="*/ 5565857 w 11269336"/>
              <a:gd name="connsiteY124" fmla="*/ 1942445 h 2323145"/>
              <a:gd name="connsiteX125" fmla="*/ 5531534 w 11269336"/>
              <a:gd name="connsiteY125" fmla="*/ 1955208 h 2323145"/>
              <a:gd name="connsiteX126" fmla="*/ 5526552 w 11269336"/>
              <a:gd name="connsiteY126" fmla="*/ 1954799 h 2323145"/>
              <a:gd name="connsiteX127" fmla="*/ 5504723 w 11269336"/>
              <a:gd name="connsiteY127" fmla="*/ 1965811 h 2323145"/>
              <a:gd name="connsiteX128" fmla="*/ 5493156 w 11269336"/>
              <a:gd name="connsiteY128" fmla="*/ 1970063 h 2323145"/>
              <a:gd name="connsiteX129" fmla="*/ 5490486 w 11269336"/>
              <a:gd name="connsiteY129" fmla="*/ 1974227 h 2323145"/>
              <a:gd name="connsiteX130" fmla="*/ 5473107 w 11269336"/>
              <a:gd name="connsiteY130" fmla="*/ 1979001 h 2323145"/>
              <a:gd name="connsiteX131" fmla="*/ 5470885 w 11269336"/>
              <a:gd name="connsiteY131" fmla="*/ 1978432 h 2323145"/>
              <a:gd name="connsiteX132" fmla="*/ 5457393 w 11269336"/>
              <a:gd name="connsiteY132" fmla="*/ 1986525 h 2323145"/>
              <a:gd name="connsiteX133" fmla="*/ 5447102 w 11269336"/>
              <a:gd name="connsiteY133" fmla="*/ 1998329 h 2323145"/>
              <a:gd name="connsiteX134" fmla="*/ 5159151 w 11269336"/>
              <a:gd name="connsiteY134" fmla="*/ 2029640 h 2323145"/>
              <a:gd name="connsiteX135" fmla="*/ 5041688 w 11269336"/>
              <a:gd name="connsiteY135" fmla="*/ 2022334 h 2323145"/>
              <a:gd name="connsiteX136" fmla="*/ 4860988 w 11269336"/>
              <a:gd name="connsiteY136" fmla="*/ 2135698 h 2323145"/>
              <a:gd name="connsiteX137" fmla="*/ 4807902 w 11269336"/>
              <a:gd name="connsiteY137" fmla="*/ 2138894 h 2323145"/>
              <a:gd name="connsiteX138" fmla="*/ 4765388 w 11269336"/>
              <a:gd name="connsiteY138" fmla="*/ 2162525 h 2323145"/>
              <a:gd name="connsiteX139" fmla="*/ 4745033 w 11269336"/>
              <a:gd name="connsiteY139" fmla="*/ 2158859 h 2323145"/>
              <a:gd name="connsiteX140" fmla="*/ 4741475 w 11269336"/>
              <a:gd name="connsiteY140" fmla="*/ 2157998 h 2323145"/>
              <a:gd name="connsiteX141" fmla="*/ 4728247 w 11269336"/>
              <a:gd name="connsiteY141" fmla="*/ 2159526 h 2323145"/>
              <a:gd name="connsiteX142" fmla="*/ 4723263 w 11269336"/>
              <a:gd name="connsiteY142" fmla="*/ 2153742 h 2323145"/>
              <a:gd name="connsiteX143" fmla="*/ 4702453 w 11269336"/>
              <a:gd name="connsiteY143" fmla="*/ 2151586 h 2323145"/>
              <a:gd name="connsiteX144" fmla="*/ 4678455 w 11269336"/>
              <a:gd name="connsiteY144" fmla="*/ 2156131 h 2323145"/>
              <a:gd name="connsiteX145" fmla="*/ 4593061 w 11269336"/>
              <a:gd name="connsiteY145" fmla="*/ 2171597 h 2323145"/>
              <a:gd name="connsiteX146" fmla="*/ 4579902 w 11269336"/>
              <a:gd name="connsiteY146" fmla="*/ 2177927 h 2323145"/>
              <a:gd name="connsiteX147" fmla="*/ 4533444 w 11269336"/>
              <a:gd name="connsiteY147" fmla="*/ 2181200 h 2323145"/>
              <a:gd name="connsiteX148" fmla="*/ 4492832 w 11269336"/>
              <a:gd name="connsiteY148" fmla="*/ 2188033 h 2323145"/>
              <a:gd name="connsiteX149" fmla="*/ 4467257 w 11269336"/>
              <a:gd name="connsiteY149" fmla="*/ 2196121 h 2323145"/>
              <a:gd name="connsiteX150" fmla="*/ 4459937 w 11269336"/>
              <a:gd name="connsiteY150" fmla="*/ 2195182 h 2323145"/>
              <a:gd name="connsiteX151" fmla="*/ 4433312 w 11269336"/>
              <a:gd name="connsiteY151" fmla="*/ 2199004 h 2323145"/>
              <a:gd name="connsiteX152" fmla="*/ 4420601 w 11269336"/>
              <a:gd name="connsiteY152" fmla="*/ 2205158 h 2323145"/>
              <a:gd name="connsiteX153" fmla="*/ 4405765 w 11269336"/>
              <a:gd name="connsiteY153" fmla="*/ 2199902 h 2323145"/>
              <a:gd name="connsiteX154" fmla="*/ 4401354 w 11269336"/>
              <a:gd name="connsiteY154" fmla="*/ 2194745 h 2323145"/>
              <a:gd name="connsiteX155" fmla="*/ 4383151 w 11269336"/>
              <a:gd name="connsiteY155" fmla="*/ 2201140 h 2323145"/>
              <a:gd name="connsiteX156" fmla="*/ 4366646 w 11269336"/>
              <a:gd name="connsiteY156" fmla="*/ 2198564 h 2323145"/>
              <a:gd name="connsiteX157" fmla="*/ 4354009 w 11269336"/>
              <a:gd name="connsiteY157" fmla="*/ 2204984 h 2323145"/>
              <a:gd name="connsiteX158" fmla="*/ 4348284 w 11269336"/>
              <a:gd name="connsiteY158" fmla="*/ 2205270 h 2323145"/>
              <a:gd name="connsiteX159" fmla="*/ 4333906 w 11269336"/>
              <a:gd name="connsiteY159" fmla="*/ 2205251 h 2323145"/>
              <a:gd name="connsiteX160" fmla="*/ 4308819 w 11269336"/>
              <a:gd name="connsiteY160" fmla="*/ 2203822 h 2323145"/>
              <a:gd name="connsiteX161" fmla="*/ 4301210 w 11269336"/>
              <a:gd name="connsiteY161" fmla="*/ 2204456 h 2323145"/>
              <a:gd name="connsiteX162" fmla="*/ 4283095 w 11269336"/>
              <a:gd name="connsiteY162" fmla="*/ 2198177 h 2323145"/>
              <a:gd name="connsiteX163" fmla="*/ 4250119 w 11269336"/>
              <a:gd name="connsiteY163" fmla="*/ 2196342 h 2323145"/>
              <a:gd name="connsiteX164" fmla="*/ 4189203 w 11269336"/>
              <a:gd name="connsiteY164" fmla="*/ 2178994 h 2323145"/>
              <a:gd name="connsiteX165" fmla="*/ 4154035 w 11269336"/>
              <a:gd name="connsiteY165" fmla="*/ 2171950 h 2323145"/>
              <a:gd name="connsiteX166" fmla="*/ 4129569 w 11269336"/>
              <a:gd name="connsiteY166" fmla="*/ 2163850 h 2323145"/>
              <a:gd name="connsiteX167" fmla="*/ 4061250 w 11269336"/>
              <a:gd name="connsiteY167" fmla="*/ 2159236 h 2323145"/>
              <a:gd name="connsiteX168" fmla="*/ 3945480 w 11269336"/>
              <a:gd name="connsiteY168" fmla="*/ 2158279 h 2323145"/>
              <a:gd name="connsiteX169" fmla="*/ 3921468 w 11269336"/>
              <a:gd name="connsiteY169" fmla="*/ 2156588 h 2323145"/>
              <a:gd name="connsiteX170" fmla="*/ 3903348 w 11269336"/>
              <a:gd name="connsiteY170" fmla="*/ 2149220 h 2323145"/>
              <a:gd name="connsiteX171" fmla="*/ 3901342 w 11269336"/>
              <a:gd name="connsiteY171" fmla="*/ 2142355 h 2323145"/>
              <a:gd name="connsiteX172" fmla="*/ 3888539 w 11269336"/>
              <a:gd name="connsiteY172" fmla="*/ 2140476 h 2323145"/>
              <a:gd name="connsiteX173" fmla="*/ 3885662 w 11269336"/>
              <a:gd name="connsiteY173" fmla="*/ 2138740 h 2323145"/>
              <a:gd name="connsiteX174" fmla="*/ 3868627 w 11269336"/>
              <a:gd name="connsiteY174" fmla="*/ 2130023 h 2323145"/>
              <a:gd name="connsiteX175" fmla="*/ 3819177 w 11269336"/>
              <a:gd name="connsiteY175" fmla="*/ 2142111 h 2323145"/>
              <a:gd name="connsiteX176" fmla="*/ 3769100 w 11269336"/>
              <a:gd name="connsiteY176" fmla="*/ 2131731 h 2323145"/>
              <a:gd name="connsiteX177" fmla="*/ 3562752 w 11269336"/>
              <a:gd name="connsiteY177" fmla="*/ 2131785 h 2323145"/>
              <a:gd name="connsiteX178" fmla="*/ 3541402 w 11269336"/>
              <a:gd name="connsiteY178" fmla="*/ 2106821 h 2323145"/>
              <a:gd name="connsiteX179" fmla="*/ 3365341 w 11269336"/>
              <a:gd name="connsiteY179" fmla="*/ 2077638 h 2323145"/>
              <a:gd name="connsiteX180" fmla="*/ 3170922 w 11269336"/>
              <a:gd name="connsiteY180" fmla="*/ 2115957 h 2323145"/>
              <a:gd name="connsiteX181" fmla="*/ 3156256 w 11269336"/>
              <a:gd name="connsiteY181" fmla="*/ 2124773 h 2323145"/>
              <a:gd name="connsiteX182" fmla="*/ 3140298 w 11269336"/>
              <a:gd name="connsiteY182" fmla="*/ 2129182 h 2323145"/>
              <a:gd name="connsiteX183" fmla="*/ 3138514 w 11269336"/>
              <a:gd name="connsiteY183" fmla="*/ 2128069 h 2323145"/>
              <a:gd name="connsiteX184" fmla="*/ 3120467 w 11269336"/>
              <a:gd name="connsiteY184" fmla="*/ 2128281 h 2323145"/>
              <a:gd name="connsiteX185" fmla="*/ 3116175 w 11269336"/>
              <a:gd name="connsiteY185" fmla="*/ 2131633 h 2323145"/>
              <a:gd name="connsiteX186" fmla="*/ 3103685 w 11269336"/>
              <a:gd name="connsiteY186" fmla="*/ 2132814 h 2323145"/>
              <a:gd name="connsiteX187" fmla="*/ 3078794 w 11269336"/>
              <a:gd name="connsiteY187" fmla="*/ 2137935 h 2323145"/>
              <a:gd name="connsiteX188" fmla="*/ 3074407 w 11269336"/>
              <a:gd name="connsiteY188" fmla="*/ 2136274 h 2323145"/>
              <a:gd name="connsiteX189" fmla="*/ 3037285 w 11269336"/>
              <a:gd name="connsiteY189" fmla="*/ 2139919 h 2323145"/>
              <a:gd name="connsiteX190" fmla="*/ 3036901 w 11269336"/>
              <a:gd name="connsiteY190" fmla="*/ 2138726 h 2323145"/>
              <a:gd name="connsiteX191" fmla="*/ 3026996 w 11269336"/>
              <a:gd name="connsiteY191" fmla="*/ 2134322 h 2323145"/>
              <a:gd name="connsiteX192" fmla="*/ 3007772 w 11269336"/>
              <a:gd name="connsiteY192" fmla="*/ 2128742 h 2323145"/>
              <a:gd name="connsiteX193" fmla="*/ 2965030 w 11269336"/>
              <a:gd name="connsiteY193" fmla="*/ 2100494 h 2323145"/>
              <a:gd name="connsiteX194" fmla="*/ 2926342 w 11269336"/>
              <a:gd name="connsiteY194" fmla="*/ 2104155 h 2323145"/>
              <a:gd name="connsiteX195" fmla="*/ 2918608 w 11269336"/>
              <a:gd name="connsiteY195" fmla="*/ 2104215 h 2323145"/>
              <a:gd name="connsiteX196" fmla="*/ 2918475 w 11269336"/>
              <a:gd name="connsiteY196" fmla="*/ 2103937 h 2323145"/>
              <a:gd name="connsiteX197" fmla="*/ 2910360 w 11269336"/>
              <a:gd name="connsiteY197" fmla="*/ 2103444 h 2323145"/>
              <a:gd name="connsiteX198" fmla="*/ 2904507 w 11269336"/>
              <a:gd name="connsiteY198" fmla="*/ 2104326 h 2323145"/>
              <a:gd name="connsiteX199" fmla="*/ 2889503 w 11269336"/>
              <a:gd name="connsiteY199" fmla="*/ 2104443 h 2323145"/>
              <a:gd name="connsiteX200" fmla="*/ 2884480 w 11269336"/>
              <a:gd name="connsiteY200" fmla="*/ 2102626 h 2323145"/>
              <a:gd name="connsiteX201" fmla="*/ 2882689 w 11269336"/>
              <a:gd name="connsiteY201" fmla="*/ 2099228 h 2323145"/>
              <a:gd name="connsiteX202" fmla="*/ 2881291 w 11269336"/>
              <a:gd name="connsiteY202" fmla="*/ 2099618 h 2323145"/>
              <a:gd name="connsiteX203" fmla="*/ 2853979 w 11269336"/>
              <a:gd name="connsiteY203" fmla="*/ 2090388 h 2323145"/>
              <a:gd name="connsiteX204" fmla="*/ 2791790 w 11269336"/>
              <a:gd name="connsiteY204" fmla="*/ 2080332 h 2323145"/>
              <a:gd name="connsiteX205" fmla="*/ 2755844 w 11269336"/>
              <a:gd name="connsiteY205" fmla="*/ 2078874 h 2323145"/>
              <a:gd name="connsiteX206" fmla="*/ 2657742 w 11269336"/>
              <a:gd name="connsiteY206" fmla="*/ 2070179 h 2323145"/>
              <a:gd name="connsiteX207" fmla="*/ 2559549 w 11269336"/>
              <a:gd name="connsiteY207" fmla="*/ 2057873 h 2323145"/>
              <a:gd name="connsiteX208" fmla="*/ 2512054 w 11269336"/>
              <a:gd name="connsiteY208" fmla="*/ 2031671 h 2323145"/>
              <a:gd name="connsiteX209" fmla="*/ 2506437 w 11269336"/>
              <a:gd name="connsiteY209" fmla="*/ 2030918 h 2323145"/>
              <a:gd name="connsiteX210" fmla="*/ 2491752 w 11269336"/>
              <a:gd name="connsiteY210" fmla="*/ 2033906 h 2323145"/>
              <a:gd name="connsiteX211" fmla="*/ 2486338 w 11269336"/>
              <a:gd name="connsiteY211" fmla="*/ 2035862 h 2323145"/>
              <a:gd name="connsiteX212" fmla="*/ 2478186 w 11269336"/>
              <a:gd name="connsiteY212" fmla="*/ 2036953 h 2323145"/>
              <a:gd name="connsiteX213" fmla="*/ 2477950 w 11269336"/>
              <a:gd name="connsiteY213" fmla="*/ 2036715 h 2323145"/>
              <a:gd name="connsiteX214" fmla="*/ 2470381 w 11269336"/>
              <a:gd name="connsiteY214" fmla="*/ 2038256 h 2323145"/>
              <a:gd name="connsiteX215" fmla="*/ 2433781 w 11269336"/>
              <a:gd name="connsiteY215" fmla="*/ 2049140 h 2323145"/>
              <a:gd name="connsiteX216" fmla="*/ 2381172 w 11269336"/>
              <a:gd name="connsiteY216" fmla="*/ 2030645 h 2323145"/>
              <a:gd name="connsiteX217" fmla="*/ 2360198 w 11269336"/>
              <a:gd name="connsiteY217" fmla="*/ 2029059 h 2323145"/>
              <a:gd name="connsiteX218" fmla="*/ 2348815 w 11269336"/>
              <a:gd name="connsiteY218" fmla="*/ 2026798 h 2323145"/>
              <a:gd name="connsiteX219" fmla="*/ 2347988 w 11269336"/>
              <a:gd name="connsiteY219" fmla="*/ 2025745 h 2323145"/>
              <a:gd name="connsiteX220" fmla="*/ 2312920 w 11269336"/>
              <a:gd name="connsiteY220" fmla="*/ 2036311 h 2323145"/>
              <a:gd name="connsiteX221" fmla="*/ 2307986 w 11269336"/>
              <a:gd name="connsiteY221" fmla="*/ 2035583 h 2323145"/>
              <a:gd name="connsiteX222" fmla="*/ 2285481 w 11269336"/>
              <a:gd name="connsiteY222" fmla="*/ 2045197 h 2323145"/>
              <a:gd name="connsiteX223" fmla="*/ 2273666 w 11269336"/>
              <a:gd name="connsiteY223" fmla="*/ 2048710 h 2323145"/>
              <a:gd name="connsiteX224" fmla="*/ 2270719 w 11269336"/>
              <a:gd name="connsiteY224" fmla="*/ 2052702 h 2323145"/>
              <a:gd name="connsiteX225" fmla="*/ 2253080 w 11269336"/>
              <a:gd name="connsiteY225" fmla="*/ 2056363 h 2323145"/>
              <a:gd name="connsiteX226" fmla="*/ 2250906 w 11269336"/>
              <a:gd name="connsiteY226" fmla="*/ 2055654 h 2323145"/>
              <a:gd name="connsiteX227" fmla="*/ 2236905 w 11269336"/>
              <a:gd name="connsiteY227" fmla="*/ 2062882 h 2323145"/>
              <a:gd name="connsiteX228" fmla="*/ 2225830 w 11269336"/>
              <a:gd name="connsiteY228" fmla="*/ 2074027 h 2323145"/>
              <a:gd name="connsiteX229" fmla="*/ 2073776 w 11269336"/>
              <a:gd name="connsiteY229" fmla="*/ 2089244 h 2323145"/>
              <a:gd name="connsiteX230" fmla="*/ 1948256 w 11269336"/>
              <a:gd name="connsiteY230" fmla="*/ 2146616 h 2323145"/>
              <a:gd name="connsiteX231" fmla="*/ 1865582 w 11269336"/>
              <a:gd name="connsiteY231" fmla="*/ 2153738 h 2323145"/>
              <a:gd name="connsiteX232" fmla="*/ 1835210 w 11269336"/>
              <a:gd name="connsiteY232" fmla="*/ 2134244 h 2323145"/>
              <a:gd name="connsiteX233" fmla="*/ 1632661 w 11269336"/>
              <a:gd name="connsiteY233" fmla="*/ 2173882 h 2323145"/>
              <a:gd name="connsiteX234" fmla="*/ 1579590 w 11269336"/>
              <a:gd name="connsiteY234" fmla="*/ 2173680 h 2323145"/>
              <a:gd name="connsiteX235" fmla="*/ 1535601 w 11269336"/>
              <a:gd name="connsiteY235" fmla="*/ 2194590 h 2323145"/>
              <a:gd name="connsiteX236" fmla="*/ 1515594 w 11269336"/>
              <a:gd name="connsiteY236" fmla="*/ 2189622 h 2323145"/>
              <a:gd name="connsiteX237" fmla="*/ 1512113 w 11269336"/>
              <a:gd name="connsiteY237" fmla="*/ 2188534 h 2323145"/>
              <a:gd name="connsiteX238" fmla="*/ 1498838 w 11269336"/>
              <a:gd name="connsiteY238" fmla="*/ 2189213 h 2323145"/>
              <a:gd name="connsiteX239" fmla="*/ 1494279 w 11269336"/>
              <a:gd name="connsiteY239" fmla="*/ 2183112 h 2323145"/>
              <a:gd name="connsiteX240" fmla="*/ 1473714 w 11269336"/>
              <a:gd name="connsiteY240" fmla="*/ 2179625 h 2323145"/>
              <a:gd name="connsiteX241" fmla="*/ 1449503 w 11269336"/>
              <a:gd name="connsiteY241" fmla="*/ 2182633 h 2323145"/>
              <a:gd name="connsiteX242" fmla="*/ 1266687 w 11269336"/>
              <a:gd name="connsiteY242" fmla="*/ 2212688 h 2323145"/>
              <a:gd name="connsiteX243" fmla="*/ 1239614 w 11269336"/>
              <a:gd name="connsiteY243" fmla="*/ 2209727 h 2323145"/>
              <a:gd name="connsiteX244" fmla="*/ 1202436 w 11269336"/>
              <a:gd name="connsiteY244" fmla="*/ 2209817 h 2323145"/>
              <a:gd name="connsiteX245" fmla="*/ 1136097 w 11269336"/>
              <a:gd name="connsiteY245" fmla="*/ 2205112 h 2323145"/>
              <a:gd name="connsiteX246" fmla="*/ 988232 w 11269336"/>
              <a:gd name="connsiteY246" fmla="*/ 2235635 h 2323145"/>
              <a:gd name="connsiteX247" fmla="*/ 981959 w 11269336"/>
              <a:gd name="connsiteY247" fmla="*/ 2231607 h 2323145"/>
              <a:gd name="connsiteX248" fmla="*/ 938600 w 11269336"/>
              <a:gd name="connsiteY248" fmla="*/ 2238113 h 2323145"/>
              <a:gd name="connsiteX249" fmla="*/ 791788 w 11269336"/>
              <a:gd name="connsiteY249" fmla="*/ 2293224 h 2323145"/>
              <a:gd name="connsiteX250" fmla="*/ 706914 w 11269336"/>
              <a:gd name="connsiteY250" fmla="*/ 2305046 h 2323145"/>
              <a:gd name="connsiteX251" fmla="*/ 675971 w 11269336"/>
              <a:gd name="connsiteY251" fmla="*/ 2304030 h 2323145"/>
              <a:gd name="connsiteX252" fmla="*/ 624180 w 11269336"/>
              <a:gd name="connsiteY252" fmla="*/ 2302650 h 2323145"/>
              <a:gd name="connsiteX253" fmla="*/ 583453 w 11269336"/>
              <a:gd name="connsiteY253" fmla="*/ 2288788 h 2323145"/>
              <a:gd name="connsiteX254" fmla="*/ 540946 w 11269336"/>
              <a:gd name="connsiteY254" fmla="*/ 2292721 h 2323145"/>
              <a:gd name="connsiteX255" fmla="*/ 533680 w 11269336"/>
              <a:gd name="connsiteY255" fmla="*/ 2310233 h 2323145"/>
              <a:gd name="connsiteX256" fmla="*/ 487366 w 11269336"/>
              <a:gd name="connsiteY256" fmla="*/ 2309053 h 2323145"/>
              <a:gd name="connsiteX257" fmla="*/ 416820 w 11269336"/>
              <a:gd name="connsiteY257" fmla="*/ 2305443 h 2323145"/>
              <a:gd name="connsiteX258" fmla="*/ 376805 w 11269336"/>
              <a:gd name="connsiteY258" fmla="*/ 2307647 h 2323145"/>
              <a:gd name="connsiteX259" fmla="*/ 266777 w 11269336"/>
              <a:gd name="connsiteY259" fmla="*/ 2309012 h 2323145"/>
              <a:gd name="connsiteX260" fmla="*/ 156013 w 11269336"/>
              <a:gd name="connsiteY260" fmla="*/ 2306832 h 2323145"/>
              <a:gd name="connsiteX261" fmla="*/ 87258 w 11269336"/>
              <a:gd name="connsiteY261" fmla="*/ 2285511 h 2323145"/>
              <a:gd name="connsiteX262" fmla="*/ 23798 w 11269336"/>
              <a:gd name="connsiteY262" fmla="*/ 2281822 h 2323145"/>
              <a:gd name="connsiteX263" fmla="*/ 0 w 11269336"/>
              <a:gd name="connsiteY263" fmla="*/ 2285369 h 2323145"/>
              <a:gd name="connsiteX264" fmla="*/ 0 w 11269336"/>
              <a:gd name="connsiteY26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9062863 w 11269336"/>
              <a:gd name="connsiteY22" fmla="*/ 754656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33444 w 11269336"/>
              <a:gd name="connsiteY144" fmla="*/ 2181200 h 2323145"/>
              <a:gd name="connsiteX145" fmla="*/ 4492832 w 11269336"/>
              <a:gd name="connsiteY145" fmla="*/ 2188033 h 2323145"/>
              <a:gd name="connsiteX146" fmla="*/ 4467257 w 11269336"/>
              <a:gd name="connsiteY146" fmla="*/ 2196121 h 2323145"/>
              <a:gd name="connsiteX147" fmla="*/ 4459937 w 11269336"/>
              <a:gd name="connsiteY147" fmla="*/ 2195182 h 2323145"/>
              <a:gd name="connsiteX148" fmla="*/ 4433312 w 11269336"/>
              <a:gd name="connsiteY148" fmla="*/ 2199004 h 2323145"/>
              <a:gd name="connsiteX149" fmla="*/ 4420601 w 11269336"/>
              <a:gd name="connsiteY149" fmla="*/ 2205158 h 2323145"/>
              <a:gd name="connsiteX150" fmla="*/ 4405765 w 11269336"/>
              <a:gd name="connsiteY150" fmla="*/ 2199902 h 2323145"/>
              <a:gd name="connsiteX151" fmla="*/ 4401354 w 11269336"/>
              <a:gd name="connsiteY151" fmla="*/ 2194745 h 2323145"/>
              <a:gd name="connsiteX152" fmla="*/ 4383151 w 11269336"/>
              <a:gd name="connsiteY152" fmla="*/ 2201140 h 2323145"/>
              <a:gd name="connsiteX153" fmla="*/ 4366646 w 11269336"/>
              <a:gd name="connsiteY153" fmla="*/ 2198564 h 2323145"/>
              <a:gd name="connsiteX154" fmla="*/ 4354009 w 11269336"/>
              <a:gd name="connsiteY154" fmla="*/ 2204984 h 2323145"/>
              <a:gd name="connsiteX155" fmla="*/ 4348284 w 11269336"/>
              <a:gd name="connsiteY155" fmla="*/ 2205270 h 2323145"/>
              <a:gd name="connsiteX156" fmla="*/ 4333906 w 11269336"/>
              <a:gd name="connsiteY156" fmla="*/ 2205251 h 2323145"/>
              <a:gd name="connsiteX157" fmla="*/ 4308819 w 11269336"/>
              <a:gd name="connsiteY157" fmla="*/ 2203822 h 2323145"/>
              <a:gd name="connsiteX158" fmla="*/ 4301210 w 11269336"/>
              <a:gd name="connsiteY158" fmla="*/ 2204456 h 2323145"/>
              <a:gd name="connsiteX159" fmla="*/ 4283095 w 11269336"/>
              <a:gd name="connsiteY159" fmla="*/ 2198177 h 2323145"/>
              <a:gd name="connsiteX160" fmla="*/ 4250119 w 11269336"/>
              <a:gd name="connsiteY160" fmla="*/ 2196342 h 2323145"/>
              <a:gd name="connsiteX161" fmla="*/ 4189203 w 11269336"/>
              <a:gd name="connsiteY161" fmla="*/ 2178994 h 2323145"/>
              <a:gd name="connsiteX162" fmla="*/ 4154035 w 11269336"/>
              <a:gd name="connsiteY162" fmla="*/ 2171950 h 2323145"/>
              <a:gd name="connsiteX163" fmla="*/ 4129569 w 11269336"/>
              <a:gd name="connsiteY163" fmla="*/ 2163850 h 2323145"/>
              <a:gd name="connsiteX164" fmla="*/ 4061250 w 11269336"/>
              <a:gd name="connsiteY164" fmla="*/ 2159236 h 2323145"/>
              <a:gd name="connsiteX165" fmla="*/ 3945480 w 11269336"/>
              <a:gd name="connsiteY165" fmla="*/ 2158279 h 2323145"/>
              <a:gd name="connsiteX166" fmla="*/ 3921468 w 11269336"/>
              <a:gd name="connsiteY166" fmla="*/ 2156588 h 2323145"/>
              <a:gd name="connsiteX167" fmla="*/ 3903348 w 11269336"/>
              <a:gd name="connsiteY167" fmla="*/ 2149220 h 2323145"/>
              <a:gd name="connsiteX168" fmla="*/ 3901342 w 11269336"/>
              <a:gd name="connsiteY168" fmla="*/ 2142355 h 2323145"/>
              <a:gd name="connsiteX169" fmla="*/ 3888539 w 11269336"/>
              <a:gd name="connsiteY169" fmla="*/ 2140476 h 2323145"/>
              <a:gd name="connsiteX170" fmla="*/ 3885662 w 11269336"/>
              <a:gd name="connsiteY170" fmla="*/ 2138740 h 2323145"/>
              <a:gd name="connsiteX171" fmla="*/ 3868627 w 11269336"/>
              <a:gd name="connsiteY171" fmla="*/ 2130023 h 2323145"/>
              <a:gd name="connsiteX172" fmla="*/ 3819177 w 11269336"/>
              <a:gd name="connsiteY172" fmla="*/ 2142111 h 2323145"/>
              <a:gd name="connsiteX173" fmla="*/ 3769100 w 11269336"/>
              <a:gd name="connsiteY173" fmla="*/ 2131731 h 2323145"/>
              <a:gd name="connsiteX174" fmla="*/ 3562752 w 11269336"/>
              <a:gd name="connsiteY174" fmla="*/ 2131785 h 2323145"/>
              <a:gd name="connsiteX175" fmla="*/ 3541402 w 11269336"/>
              <a:gd name="connsiteY175" fmla="*/ 2106821 h 2323145"/>
              <a:gd name="connsiteX176" fmla="*/ 3365341 w 11269336"/>
              <a:gd name="connsiteY176" fmla="*/ 2077638 h 2323145"/>
              <a:gd name="connsiteX177" fmla="*/ 3170922 w 11269336"/>
              <a:gd name="connsiteY177" fmla="*/ 2115957 h 2323145"/>
              <a:gd name="connsiteX178" fmla="*/ 3156256 w 11269336"/>
              <a:gd name="connsiteY178" fmla="*/ 2124773 h 2323145"/>
              <a:gd name="connsiteX179" fmla="*/ 3140298 w 11269336"/>
              <a:gd name="connsiteY179" fmla="*/ 2129182 h 2323145"/>
              <a:gd name="connsiteX180" fmla="*/ 3138514 w 11269336"/>
              <a:gd name="connsiteY180" fmla="*/ 2128069 h 2323145"/>
              <a:gd name="connsiteX181" fmla="*/ 3120467 w 11269336"/>
              <a:gd name="connsiteY181" fmla="*/ 2128281 h 2323145"/>
              <a:gd name="connsiteX182" fmla="*/ 3116175 w 11269336"/>
              <a:gd name="connsiteY182" fmla="*/ 2131633 h 2323145"/>
              <a:gd name="connsiteX183" fmla="*/ 3103685 w 11269336"/>
              <a:gd name="connsiteY183" fmla="*/ 2132814 h 2323145"/>
              <a:gd name="connsiteX184" fmla="*/ 3078794 w 11269336"/>
              <a:gd name="connsiteY184" fmla="*/ 2137935 h 2323145"/>
              <a:gd name="connsiteX185" fmla="*/ 3074407 w 11269336"/>
              <a:gd name="connsiteY185" fmla="*/ 2136274 h 2323145"/>
              <a:gd name="connsiteX186" fmla="*/ 3037285 w 11269336"/>
              <a:gd name="connsiteY186" fmla="*/ 2139919 h 2323145"/>
              <a:gd name="connsiteX187" fmla="*/ 3036901 w 11269336"/>
              <a:gd name="connsiteY187" fmla="*/ 2138726 h 2323145"/>
              <a:gd name="connsiteX188" fmla="*/ 3026996 w 11269336"/>
              <a:gd name="connsiteY188" fmla="*/ 2134322 h 2323145"/>
              <a:gd name="connsiteX189" fmla="*/ 3007772 w 11269336"/>
              <a:gd name="connsiteY189" fmla="*/ 2128742 h 2323145"/>
              <a:gd name="connsiteX190" fmla="*/ 2965030 w 11269336"/>
              <a:gd name="connsiteY190" fmla="*/ 2100494 h 2323145"/>
              <a:gd name="connsiteX191" fmla="*/ 2926342 w 11269336"/>
              <a:gd name="connsiteY191" fmla="*/ 2104155 h 2323145"/>
              <a:gd name="connsiteX192" fmla="*/ 2918608 w 11269336"/>
              <a:gd name="connsiteY192" fmla="*/ 2104215 h 2323145"/>
              <a:gd name="connsiteX193" fmla="*/ 2918475 w 11269336"/>
              <a:gd name="connsiteY193" fmla="*/ 2103937 h 2323145"/>
              <a:gd name="connsiteX194" fmla="*/ 2910360 w 11269336"/>
              <a:gd name="connsiteY194" fmla="*/ 2103444 h 2323145"/>
              <a:gd name="connsiteX195" fmla="*/ 2904507 w 11269336"/>
              <a:gd name="connsiteY195" fmla="*/ 2104326 h 2323145"/>
              <a:gd name="connsiteX196" fmla="*/ 2889503 w 11269336"/>
              <a:gd name="connsiteY196" fmla="*/ 2104443 h 2323145"/>
              <a:gd name="connsiteX197" fmla="*/ 2884480 w 11269336"/>
              <a:gd name="connsiteY197" fmla="*/ 2102626 h 2323145"/>
              <a:gd name="connsiteX198" fmla="*/ 2882689 w 11269336"/>
              <a:gd name="connsiteY198" fmla="*/ 2099228 h 2323145"/>
              <a:gd name="connsiteX199" fmla="*/ 2881291 w 11269336"/>
              <a:gd name="connsiteY199" fmla="*/ 2099618 h 2323145"/>
              <a:gd name="connsiteX200" fmla="*/ 2853979 w 11269336"/>
              <a:gd name="connsiteY200" fmla="*/ 2090388 h 2323145"/>
              <a:gd name="connsiteX201" fmla="*/ 2791790 w 11269336"/>
              <a:gd name="connsiteY201" fmla="*/ 2080332 h 2323145"/>
              <a:gd name="connsiteX202" fmla="*/ 2755844 w 11269336"/>
              <a:gd name="connsiteY202" fmla="*/ 2078874 h 2323145"/>
              <a:gd name="connsiteX203" fmla="*/ 2657742 w 11269336"/>
              <a:gd name="connsiteY203" fmla="*/ 2070179 h 2323145"/>
              <a:gd name="connsiteX204" fmla="*/ 2559549 w 11269336"/>
              <a:gd name="connsiteY204" fmla="*/ 2057873 h 2323145"/>
              <a:gd name="connsiteX205" fmla="*/ 2512054 w 11269336"/>
              <a:gd name="connsiteY205" fmla="*/ 2031671 h 2323145"/>
              <a:gd name="connsiteX206" fmla="*/ 2506437 w 11269336"/>
              <a:gd name="connsiteY206" fmla="*/ 2030918 h 2323145"/>
              <a:gd name="connsiteX207" fmla="*/ 2491752 w 11269336"/>
              <a:gd name="connsiteY207" fmla="*/ 2033906 h 2323145"/>
              <a:gd name="connsiteX208" fmla="*/ 2486338 w 11269336"/>
              <a:gd name="connsiteY208" fmla="*/ 2035862 h 2323145"/>
              <a:gd name="connsiteX209" fmla="*/ 2478186 w 11269336"/>
              <a:gd name="connsiteY209" fmla="*/ 2036953 h 2323145"/>
              <a:gd name="connsiteX210" fmla="*/ 2477950 w 11269336"/>
              <a:gd name="connsiteY210" fmla="*/ 2036715 h 2323145"/>
              <a:gd name="connsiteX211" fmla="*/ 2470381 w 11269336"/>
              <a:gd name="connsiteY211" fmla="*/ 2038256 h 2323145"/>
              <a:gd name="connsiteX212" fmla="*/ 2433781 w 11269336"/>
              <a:gd name="connsiteY212" fmla="*/ 2049140 h 2323145"/>
              <a:gd name="connsiteX213" fmla="*/ 2381172 w 11269336"/>
              <a:gd name="connsiteY213" fmla="*/ 2030645 h 2323145"/>
              <a:gd name="connsiteX214" fmla="*/ 2360198 w 11269336"/>
              <a:gd name="connsiteY214" fmla="*/ 2029059 h 2323145"/>
              <a:gd name="connsiteX215" fmla="*/ 2348815 w 11269336"/>
              <a:gd name="connsiteY215" fmla="*/ 2026798 h 2323145"/>
              <a:gd name="connsiteX216" fmla="*/ 2347988 w 11269336"/>
              <a:gd name="connsiteY216" fmla="*/ 2025745 h 2323145"/>
              <a:gd name="connsiteX217" fmla="*/ 2312920 w 11269336"/>
              <a:gd name="connsiteY217" fmla="*/ 2036311 h 2323145"/>
              <a:gd name="connsiteX218" fmla="*/ 2307986 w 11269336"/>
              <a:gd name="connsiteY218" fmla="*/ 2035583 h 2323145"/>
              <a:gd name="connsiteX219" fmla="*/ 2285481 w 11269336"/>
              <a:gd name="connsiteY219" fmla="*/ 2045197 h 2323145"/>
              <a:gd name="connsiteX220" fmla="*/ 2273666 w 11269336"/>
              <a:gd name="connsiteY220" fmla="*/ 2048710 h 2323145"/>
              <a:gd name="connsiteX221" fmla="*/ 2270719 w 11269336"/>
              <a:gd name="connsiteY221" fmla="*/ 2052702 h 2323145"/>
              <a:gd name="connsiteX222" fmla="*/ 2253080 w 11269336"/>
              <a:gd name="connsiteY222" fmla="*/ 2056363 h 2323145"/>
              <a:gd name="connsiteX223" fmla="*/ 2250906 w 11269336"/>
              <a:gd name="connsiteY223" fmla="*/ 2055654 h 2323145"/>
              <a:gd name="connsiteX224" fmla="*/ 2236905 w 11269336"/>
              <a:gd name="connsiteY224" fmla="*/ 2062882 h 2323145"/>
              <a:gd name="connsiteX225" fmla="*/ 2225830 w 11269336"/>
              <a:gd name="connsiteY225" fmla="*/ 2074027 h 2323145"/>
              <a:gd name="connsiteX226" fmla="*/ 2073776 w 11269336"/>
              <a:gd name="connsiteY226" fmla="*/ 2089244 h 2323145"/>
              <a:gd name="connsiteX227" fmla="*/ 1948256 w 11269336"/>
              <a:gd name="connsiteY227" fmla="*/ 2146616 h 2323145"/>
              <a:gd name="connsiteX228" fmla="*/ 1865582 w 11269336"/>
              <a:gd name="connsiteY228" fmla="*/ 2153738 h 2323145"/>
              <a:gd name="connsiteX229" fmla="*/ 1835210 w 11269336"/>
              <a:gd name="connsiteY229" fmla="*/ 2134244 h 2323145"/>
              <a:gd name="connsiteX230" fmla="*/ 1632661 w 11269336"/>
              <a:gd name="connsiteY230" fmla="*/ 2173882 h 2323145"/>
              <a:gd name="connsiteX231" fmla="*/ 1579590 w 11269336"/>
              <a:gd name="connsiteY231" fmla="*/ 2173680 h 2323145"/>
              <a:gd name="connsiteX232" fmla="*/ 1535601 w 11269336"/>
              <a:gd name="connsiteY232" fmla="*/ 2194590 h 2323145"/>
              <a:gd name="connsiteX233" fmla="*/ 1515594 w 11269336"/>
              <a:gd name="connsiteY233" fmla="*/ 2189622 h 2323145"/>
              <a:gd name="connsiteX234" fmla="*/ 1512113 w 11269336"/>
              <a:gd name="connsiteY234" fmla="*/ 2188534 h 2323145"/>
              <a:gd name="connsiteX235" fmla="*/ 1498838 w 11269336"/>
              <a:gd name="connsiteY235" fmla="*/ 2189213 h 2323145"/>
              <a:gd name="connsiteX236" fmla="*/ 1494279 w 11269336"/>
              <a:gd name="connsiteY236" fmla="*/ 2183112 h 2323145"/>
              <a:gd name="connsiteX237" fmla="*/ 1473714 w 11269336"/>
              <a:gd name="connsiteY237" fmla="*/ 2179625 h 2323145"/>
              <a:gd name="connsiteX238" fmla="*/ 1449503 w 11269336"/>
              <a:gd name="connsiteY238" fmla="*/ 2182633 h 2323145"/>
              <a:gd name="connsiteX239" fmla="*/ 1266687 w 11269336"/>
              <a:gd name="connsiteY239" fmla="*/ 2212688 h 2323145"/>
              <a:gd name="connsiteX240" fmla="*/ 1239614 w 11269336"/>
              <a:gd name="connsiteY240" fmla="*/ 2209727 h 2323145"/>
              <a:gd name="connsiteX241" fmla="*/ 1202436 w 11269336"/>
              <a:gd name="connsiteY241" fmla="*/ 2209817 h 2323145"/>
              <a:gd name="connsiteX242" fmla="*/ 1136097 w 11269336"/>
              <a:gd name="connsiteY242" fmla="*/ 2205112 h 2323145"/>
              <a:gd name="connsiteX243" fmla="*/ 988232 w 11269336"/>
              <a:gd name="connsiteY243" fmla="*/ 2235635 h 2323145"/>
              <a:gd name="connsiteX244" fmla="*/ 981959 w 11269336"/>
              <a:gd name="connsiteY244" fmla="*/ 2231607 h 2323145"/>
              <a:gd name="connsiteX245" fmla="*/ 938600 w 11269336"/>
              <a:gd name="connsiteY245" fmla="*/ 2238113 h 2323145"/>
              <a:gd name="connsiteX246" fmla="*/ 791788 w 11269336"/>
              <a:gd name="connsiteY246" fmla="*/ 2293224 h 2323145"/>
              <a:gd name="connsiteX247" fmla="*/ 706914 w 11269336"/>
              <a:gd name="connsiteY247" fmla="*/ 2305046 h 2323145"/>
              <a:gd name="connsiteX248" fmla="*/ 675971 w 11269336"/>
              <a:gd name="connsiteY248" fmla="*/ 2304030 h 2323145"/>
              <a:gd name="connsiteX249" fmla="*/ 624180 w 11269336"/>
              <a:gd name="connsiteY249" fmla="*/ 2302650 h 2323145"/>
              <a:gd name="connsiteX250" fmla="*/ 583453 w 11269336"/>
              <a:gd name="connsiteY250" fmla="*/ 2288788 h 2323145"/>
              <a:gd name="connsiteX251" fmla="*/ 540946 w 11269336"/>
              <a:gd name="connsiteY251" fmla="*/ 2292721 h 2323145"/>
              <a:gd name="connsiteX252" fmla="*/ 533680 w 11269336"/>
              <a:gd name="connsiteY252" fmla="*/ 2310233 h 2323145"/>
              <a:gd name="connsiteX253" fmla="*/ 487366 w 11269336"/>
              <a:gd name="connsiteY253" fmla="*/ 2309053 h 2323145"/>
              <a:gd name="connsiteX254" fmla="*/ 416820 w 11269336"/>
              <a:gd name="connsiteY254" fmla="*/ 2305443 h 2323145"/>
              <a:gd name="connsiteX255" fmla="*/ 376805 w 11269336"/>
              <a:gd name="connsiteY255" fmla="*/ 2307647 h 2323145"/>
              <a:gd name="connsiteX256" fmla="*/ 266777 w 11269336"/>
              <a:gd name="connsiteY256" fmla="*/ 2309012 h 2323145"/>
              <a:gd name="connsiteX257" fmla="*/ 156013 w 11269336"/>
              <a:gd name="connsiteY257" fmla="*/ 2306832 h 2323145"/>
              <a:gd name="connsiteX258" fmla="*/ 87258 w 11269336"/>
              <a:gd name="connsiteY258" fmla="*/ 2285511 h 2323145"/>
              <a:gd name="connsiteX259" fmla="*/ 23798 w 11269336"/>
              <a:gd name="connsiteY259" fmla="*/ 2281822 h 2323145"/>
              <a:gd name="connsiteX260" fmla="*/ 0 w 11269336"/>
              <a:gd name="connsiteY260" fmla="*/ 2285369 h 2323145"/>
              <a:gd name="connsiteX261" fmla="*/ 0 w 11269336"/>
              <a:gd name="connsiteY26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593061 w 11269336"/>
              <a:gd name="connsiteY142" fmla="*/ 2171597 h 2323145"/>
              <a:gd name="connsiteX143" fmla="*/ 4533444 w 11269336"/>
              <a:gd name="connsiteY143" fmla="*/ 2181200 h 2323145"/>
              <a:gd name="connsiteX144" fmla="*/ 4492832 w 11269336"/>
              <a:gd name="connsiteY144" fmla="*/ 2188033 h 2323145"/>
              <a:gd name="connsiteX145" fmla="*/ 4467257 w 11269336"/>
              <a:gd name="connsiteY145" fmla="*/ 2196121 h 2323145"/>
              <a:gd name="connsiteX146" fmla="*/ 4459937 w 11269336"/>
              <a:gd name="connsiteY146" fmla="*/ 2195182 h 2323145"/>
              <a:gd name="connsiteX147" fmla="*/ 4433312 w 11269336"/>
              <a:gd name="connsiteY147" fmla="*/ 2199004 h 2323145"/>
              <a:gd name="connsiteX148" fmla="*/ 4420601 w 11269336"/>
              <a:gd name="connsiteY148" fmla="*/ 2205158 h 2323145"/>
              <a:gd name="connsiteX149" fmla="*/ 4405765 w 11269336"/>
              <a:gd name="connsiteY149" fmla="*/ 2199902 h 2323145"/>
              <a:gd name="connsiteX150" fmla="*/ 4401354 w 11269336"/>
              <a:gd name="connsiteY150" fmla="*/ 2194745 h 2323145"/>
              <a:gd name="connsiteX151" fmla="*/ 4383151 w 11269336"/>
              <a:gd name="connsiteY151" fmla="*/ 2201140 h 2323145"/>
              <a:gd name="connsiteX152" fmla="*/ 4366646 w 11269336"/>
              <a:gd name="connsiteY152" fmla="*/ 2198564 h 2323145"/>
              <a:gd name="connsiteX153" fmla="*/ 4354009 w 11269336"/>
              <a:gd name="connsiteY153" fmla="*/ 2204984 h 2323145"/>
              <a:gd name="connsiteX154" fmla="*/ 4348284 w 11269336"/>
              <a:gd name="connsiteY154" fmla="*/ 2205270 h 2323145"/>
              <a:gd name="connsiteX155" fmla="*/ 4333906 w 11269336"/>
              <a:gd name="connsiteY155" fmla="*/ 2205251 h 2323145"/>
              <a:gd name="connsiteX156" fmla="*/ 4308819 w 11269336"/>
              <a:gd name="connsiteY156" fmla="*/ 2203822 h 2323145"/>
              <a:gd name="connsiteX157" fmla="*/ 4301210 w 11269336"/>
              <a:gd name="connsiteY157" fmla="*/ 2204456 h 2323145"/>
              <a:gd name="connsiteX158" fmla="*/ 4283095 w 11269336"/>
              <a:gd name="connsiteY158" fmla="*/ 2198177 h 2323145"/>
              <a:gd name="connsiteX159" fmla="*/ 4250119 w 11269336"/>
              <a:gd name="connsiteY159" fmla="*/ 2196342 h 2323145"/>
              <a:gd name="connsiteX160" fmla="*/ 4189203 w 11269336"/>
              <a:gd name="connsiteY160" fmla="*/ 2178994 h 2323145"/>
              <a:gd name="connsiteX161" fmla="*/ 4154035 w 11269336"/>
              <a:gd name="connsiteY161" fmla="*/ 2171950 h 2323145"/>
              <a:gd name="connsiteX162" fmla="*/ 4129569 w 11269336"/>
              <a:gd name="connsiteY162" fmla="*/ 2163850 h 2323145"/>
              <a:gd name="connsiteX163" fmla="*/ 4061250 w 11269336"/>
              <a:gd name="connsiteY163" fmla="*/ 2159236 h 2323145"/>
              <a:gd name="connsiteX164" fmla="*/ 3945480 w 11269336"/>
              <a:gd name="connsiteY164" fmla="*/ 2158279 h 2323145"/>
              <a:gd name="connsiteX165" fmla="*/ 3921468 w 11269336"/>
              <a:gd name="connsiteY165" fmla="*/ 2156588 h 2323145"/>
              <a:gd name="connsiteX166" fmla="*/ 3903348 w 11269336"/>
              <a:gd name="connsiteY166" fmla="*/ 2149220 h 2323145"/>
              <a:gd name="connsiteX167" fmla="*/ 3901342 w 11269336"/>
              <a:gd name="connsiteY167" fmla="*/ 2142355 h 2323145"/>
              <a:gd name="connsiteX168" fmla="*/ 3888539 w 11269336"/>
              <a:gd name="connsiteY168" fmla="*/ 2140476 h 2323145"/>
              <a:gd name="connsiteX169" fmla="*/ 3885662 w 11269336"/>
              <a:gd name="connsiteY169" fmla="*/ 2138740 h 2323145"/>
              <a:gd name="connsiteX170" fmla="*/ 3868627 w 11269336"/>
              <a:gd name="connsiteY170" fmla="*/ 2130023 h 2323145"/>
              <a:gd name="connsiteX171" fmla="*/ 3819177 w 11269336"/>
              <a:gd name="connsiteY171" fmla="*/ 2142111 h 2323145"/>
              <a:gd name="connsiteX172" fmla="*/ 3769100 w 11269336"/>
              <a:gd name="connsiteY172" fmla="*/ 2131731 h 2323145"/>
              <a:gd name="connsiteX173" fmla="*/ 3562752 w 11269336"/>
              <a:gd name="connsiteY173" fmla="*/ 2131785 h 2323145"/>
              <a:gd name="connsiteX174" fmla="*/ 3541402 w 11269336"/>
              <a:gd name="connsiteY174" fmla="*/ 2106821 h 2323145"/>
              <a:gd name="connsiteX175" fmla="*/ 3365341 w 11269336"/>
              <a:gd name="connsiteY175" fmla="*/ 2077638 h 2323145"/>
              <a:gd name="connsiteX176" fmla="*/ 3170922 w 11269336"/>
              <a:gd name="connsiteY176" fmla="*/ 2115957 h 2323145"/>
              <a:gd name="connsiteX177" fmla="*/ 3156256 w 11269336"/>
              <a:gd name="connsiteY177" fmla="*/ 2124773 h 2323145"/>
              <a:gd name="connsiteX178" fmla="*/ 3140298 w 11269336"/>
              <a:gd name="connsiteY178" fmla="*/ 2129182 h 2323145"/>
              <a:gd name="connsiteX179" fmla="*/ 3138514 w 11269336"/>
              <a:gd name="connsiteY179" fmla="*/ 2128069 h 2323145"/>
              <a:gd name="connsiteX180" fmla="*/ 3120467 w 11269336"/>
              <a:gd name="connsiteY180" fmla="*/ 2128281 h 2323145"/>
              <a:gd name="connsiteX181" fmla="*/ 3116175 w 11269336"/>
              <a:gd name="connsiteY181" fmla="*/ 2131633 h 2323145"/>
              <a:gd name="connsiteX182" fmla="*/ 3103685 w 11269336"/>
              <a:gd name="connsiteY182" fmla="*/ 2132814 h 2323145"/>
              <a:gd name="connsiteX183" fmla="*/ 3078794 w 11269336"/>
              <a:gd name="connsiteY183" fmla="*/ 2137935 h 2323145"/>
              <a:gd name="connsiteX184" fmla="*/ 3074407 w 11269336"/>
              <a:gd name="connsiteY184" fmla="*/ 2136274 h 2323145"/>
              <a:gd name="connsiteX185" fmla="*/ 3037285 w 11269336"/>
              <a:gd name="connsiteY185" fmla="*/ 2139919 h 2323145"/>
              <a:gd name="connsiteX186" fmla="*/ 3036901 w 11269336"/>
              <a:gd name="connsiteY186" fmla="*/ 2138726 h 2323145"/>
              <a:gd name="connsiteX187" fmla="*/ 3026996 w 11269336"/>
              <a:gd name="connsiteY187" fmla="*/ 2134322 h 2323145"/>
              <a:gd name="connsiteX188" fmla="*/ 3007772 w 11269336"/>
              <a:gd name="connsiteY188" fmla="*/ 2128742 h 2323145"/>
              <a:gd name="connsiteX189" fmla="*/ 2965030 w 11269336"/>
              <a:gd name="connsiteY189" fmla="*/ 2100494 h 2323145"/>
              <a:gd name="connsiteX190" fmla="*/ 2926342 w 11269336"/>
              <a:gd name="connsiteY190" fmla="*/ 2104155 h 2323145"/>
              <a:gd name="connsiteX191" fmla="*/ 2918608 w 11269336"/>
              <a:gd name="connsiteY191" fmla="*/ 2104215 h 2323145"/>
              <a:gd name="connsiteX192" fmla="*/ 2918475 w 11269336"/>
              <a:gd name="connsiteY192" fmla="*/ 2103937 h 2323145"/>
              <a:gd name="connsiteX193" fmla="*/ 2910360 w 11269336"/>
              <a:gd name="connsiteY193" fmla="*/ 2103444 h 2323145"/>
              <a:gd name="connsiteX194" fmla="*/ 2904507 w 11269336"/>
              <a:gd name="connsiteY194" fmla="*/ 2104326 h 2323145"/>
              <a:gd name="connsiteX195" fmla="*/ 2889503 w 11269336"/>
              <a:gd name="connsiteY195" fmla="*/ 2104443 h 2323145"/>
              <a:gd name="connsiteX196" fmla="*/ 2884480 w 11269336"/>
              <a:gd name="connsiteY196" fmla="*/ 2102626 h 2323145"/>
              <a:gd name="connsiteX197" fmla="*/ 2882689 w 11269336"/>
              <a:gd name="connsiteY197" fmla="*/ 2099228 h 2323145"/>
              <a:gd name="connsiteX198" fmla="*/ 2881291 w 11269336"/>
              <a:gd name="connsiteY198" fmla="*/ 2099618 h 2323145"/>
              <a:gd name="connsiteX199" fmla="*/ 2853979 w 11269336"/>
              <a:gd name="connsiteY199" fmla="*/ 2090388 h 2323145"/>
              <a:gd name="connsiteX200" fmla="*/ 2791790 w 11269336"/>
              <a:gd name="connsiteY200" fmla="*/ 2080332 h 2323145"/>
              <a:gd name="connsiteX201" fmla="*/ 2755844 w 11269336"/>
              <a:gd name="connsiteY201" fmla="*/ 2078874 h 2323145"/>
              <a:gd name="connsiteX202" fmla="*/ 2657742 w 11269336"/>
              <a:gd name="connsiteY202" fmla="*/ 2070179 h 2323145"/>
              <a:gd name="connsiteX203" fmla="*/ 2559549 w 11269336"/>
              <a:gd name="connsiteY203" fmla="*/ 2057873 h 2323145"/>
              <a:gd name="connsiteX204" fmla="*/ 2512054 w 11269336"/>
              <a:gd name="connsiteY204" fmla="*/ 2031671 h 2323145"/>
              <a:gd name="connsiteX205" fmla="*/ 2506437 w 11269336"/>
              <a:gd name="connsiteY205" fmla="*/ 2030918 h 2323145"/>
              <a:gd name="connsiteX206" fmla="*/ 2491752 w 11269336"/>
              <a:gd name="connsiteY206" fmla="*/ 2033906 h 2323145"/>
              <a:gd name="connsiteX207" fmla="*/ 2486338 w 11269336"/>
              <a:gd name="connsiteY207" fmla="*/ 2035862 h 2323145"/>
              <a:gd name="connsiteX208" fmla="*/ 2478186 w 11269336"/>
              <a:gd name="connsiteY208" fmla="*/ 2036953 h 2323145"/>
              <a:gd name="connsiteX209" fmla="*/ 2477950 w 11269336"/>
              <a:gd name="connsiteY209" fmla="*/ 2036715 h 2323145"/>
              <a:gd name="connsiteX210" fmla="*/ 2470381 w 11269336"/>
              <a:gd name="connsiteY210" fmla="*/ 2038256 h 2323145"/>
              <a:gd name="connsiteX211" fmla="*/ 2433781 w 11269336"/>
              <a:gd name="connsiteY211" fmla="*/ 2049140 h 2323145"/>
              <a:gd name="connsiteX212" fmla="*/ 2381172 w 11269336"/>
              <a:gd name="connsiteY212" fmla="*/ 2030645 h 2323145"/>
              <a:gd name="connsiteX213" fmla="*/ 2360198 w 11269336"/>
              <a:gd name="connsiteY213" fmla="*/ 2029059 h 2323145"/>
              <a:gd name="connsiteX214" fmla="*/ 2348815 w 11269336"/>
              <a:gd name="connsiteY214" fmla="*/ 2026798 h 2323145"/>
              <a:gd name="connsiteX215" fmla="*/ 2347988 w 11269336"/>
              <a:gd name="connsiteY215" fmla="*/ 2025745 h 2323145"/>
              <a:gd name="connsiteX216" fmla="*/ 2312920 w 11269336"/>
              <a:gd name="connsiteY216" fmla="*/ 2036311 h 2323145"/>
              <a:gd name="connsiteX217" fmla="*/ 2307986 w 11269336"/>
              <a:gd name="connsiteY217" fmla="*/ 2035583 h 2323145"/>
              <a:gd name="connsiteX218" fmla="*/ 2285481 w 11269336"/>
              <a:gd name="connsiteY218" fmla="*/ 2045197 h 2323145"/>
              <a:gd name="connsiteX219" fmla="*/ 2273666 w 11269336"/>
              <a:gd name="connsiteY219" fmla="*/ 2048710 h 2323145"/>
              <a:gd name="connsiteX220" fmla="*/ 2270719 w 11269336"/>
              <a:gd name="connsiteY220" fmla="*/ 2052702 h 2323145"/>
              <a:gd name="connsiteX221" fmla="*/ 2253080 w 11269336"/>
              <a:gd name="connsiteY221" fmla="*/ 2056363 h 2323145"/>
              <a:gd name="connsiteX222" fmla="*/ 2250906 w 11269336"/>
              <a:gd name="connsiteY222" fmla="*/ 2055654 h 2323145"/>
              <a:gd name="connsiteX223" fmla="*/ 2236905 w 11269336"/>
              <a:gd name="connsiteY223" fmla="*/ 2062882 h 2323145"/>
              <a:gd name="connsiteX224" fmla="*/ 2225830 w 11269336"/>
              <a:gd name="connsiteY224" fmla="*/ 2074027 h 2323145"/>
              <a:gd name="connsiteX225" fmla="*/ 2073776 w 11269336"/>
              <a:gd name="connsiteY225" fmla="*/ 2089244 h 2323145"/>
              <a:gd name="connsiteX226" fmla="*/ 1948256 w 11269336"/>
              <a:gd name="connsiteY226" fmla="*/ 2146616 h 2323145"/>
              <a:gd name="connsiteX227" fmla="*/ 1865582 w 11269336"/>
              <a:gd name="connsiteY227" fmla="*/ 2153738 h 2323145"/>
              <a:gd name="connsiteX228" fmla="*/ 1835210 w 11269336"/>
              <a:gd name="connsiteY228" fmla="*/ 2134244 h 2323145"/>
              <a:gd name="connsiteX229" fmla="*/ 1632661 w 11269336"/>
              <a:gd name="connsiteY229" fmla="*/ 2173882 h 2323145"/>
              <a:gd name="connsiteX230" fmla="*/ 1579590 w 11269336"/>
              <a:gd name="connsiteY230" fmla="*/ 2173680 h 2323145"/>
              <a:gd name="connsiteX231" fmla="*/ 1535601 w 11269336"/>
              <a:gd name="connsiteY231" fmla="*/ 2194590 h 2323145"/>
              <a:gd name="connsiteX232" fmla="*/ 1515594 w 11269336"/>
              <a:gd name="connsiteY232" fmla="*/ 2189622 h 2323145"/>
              <a:gd name="connsiteX233" fmla="*/ 1512113 w 11269336"/>
              <a:gd name="connsiteY233" fmla="*/ 2188534 h 2323145"/>
              <a:gd name="connsiteX234" fmla="*/ 1498838 w 11269336"/>
              <a:gd name="connsiteY234" fmla="*/ 2189213 h 2323145"/>
              <a:gd name="connsiteX235" fmla="*/ 1494279 w 11269336"/>
              <a:gd name="connsiteY235" fmla="*/ 2183112 h 2323145"/>
              <a:gd name="connsiteX236" fmla="*/ 1473714 w 11269336"/>
              <a:gd name="connsiteY236" fmla="*/ 2179625 h 2323145"/>
              <a:gd name="connsiteX237" fmla="*/ 1449503 w 11269336"/>
              <a:gd name="connsiteY237" fmla="*/ 2182633 h 2323145"/>
              <a:gd name="connsiteX238" fmla="*/ 1266687 w 11269336"/>
              <a:gd name="connsiteY238" fmla="*/ 2212688 h 2323145"/>
              <a:gd name="connsiteX239" fmla="*/ 1239614 w 11269336"/>
              <a:gd name="connsiteY239" fmla="*/ 2209727 h 2323145"/>
              <a:gd name="connsiteX240" fmla="*/ 1202436 w 11269336"/>
              <a:gd name="connsiteY240" fmla="*/ 2209817 h 2323145"/>
              <a:gd name="connsiteX241" fmla="*/ 1136097 w 11269336"/>
              <a:gd name="connsiteY241" fmla="*/ 2205112 h 2323145"/>
              <a:gd name="connsiteX242" fmla="*/ 988232 w 11269336"/>
              <a:gd name="connsiteY242" fmla="*/ 2235635 h 2323145"/>
              <a:gd name="connsiteX243" fmla="*/ 981959 w 11269336"/>
              <a:gd name="connsiteY243" fmla="*/ 2231607 h 2323145"/>
              <a:gd name="connsiteX244" fmla="*/ 938600 w 11269336"/>
              <a:gd name="connsiteY244" fmla="*/ 2238113 h 2323145"/>
              <a:gd name="connsiteX245" fmla="*/ 791788 w 11269336"/>
              <a:gd name="connsiteY245" fmla="*/ 2293224 h 2323145"/>
              <a:gd name="connsiteX246" fmla="*/ 706914 w 11269336"/>
              <a:gd name="connsiteY246" fmla="*/ 2305046 h 2323145"/>
              <a:gd name="connsiteX247" fmla="*/ 675971 w 11269336"/>
              <a:gd name="connsiteY247" fmla="*/ 2304030 h 2323145"/>
              <a:gd name="connsiteX248" fmla="*/ 624180 w 11269336"/>
              <a:gd name="connsiteY248" fmla="*/ 2302650 h 2323145"/>
              <a:gd name="connsiteX249" fmla="*/ 583453 w 11269336"/>
              <a:gd name="connsiteY249" fmla="*/ 2288788 h 2323145"/>
              <a:gd name="connsiteX250" fmla="*/ 540946 w 11269336"/>
              <a:gd name="connsiteY250" fmla="*/ 2292721 h 2323145"/>
              <a:gd name="connsiteX251" fmla="*/ 533680 w 11269336"/>
              <a:gd name="connsiteY251" fmla="*/ 2310233 h 2323145"/>
              <a:gd name="connsiteX252" fmla="*/ 487366 w 11269336"/>
              <a:gd name="connsiteY252" fmla="*/ 2309053 h 2323145"/>
              <a:gd name="connsiteX253" fmla="*/ 416820 w 11269336"/>
              <a:gd name="connsiteY253" fmla="*/ 2305443 h 2323145"/>
              <a:gd name="connsiteX254" fmla="*/ 376805 w 11269336"/>
              <a:gd name="connsiteY254" fmla="*/ 2307647 h 2323145"/>
              <a:gd name="connsiteX255" fmla="*/ 266777 w 11269336"/>
              <a:gd name="connsiteY255" fmla="*/ 2309012 h 2323145"/>
              <a:gd name="connsiteX256" fmla="*/ 156013 w 11269336"/>
              <a:gd name="connsiteY256" fmla="*/ 2306832 h 2323145"/>
              <a:gd name="connsiteX257" fmla="*/ 87258 w 11269336"/>
              <a:gd name="connsiteY257" fmla="*/ 2285511 h 2323145"/>
              <a:gd name="connsiteX258" fmla="*/ 23798 w 11269336"/>
              <a:gd name="connsiteY258" fmla="*/ 2281822 h 2323145"/>
              <a:gd name="connsiteX259" fmla="*/ 0 w 11269336"/>
              <a:gd name="connsiteY259" fmla="*/ 2285369 h 2323145"/>
              <a:gd name="connsiteX260" fmla="*/ 0 w 11269336"/>
              <a:gd name="connsiteY26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593061 w 11269336"/>
              <a:gd name="connsiteY141" fmla="*/ 2171597 h 2323145"/>
              <a:gd name="connsiteX142" fmla="*/ 4533444 w 11269336"/>
              <a:gd name="connsiteY142" fmla="*/ 2181200 h 2323145"/>
              <a:gd name="connsiteX143" fmla="*/ 4492832 w 11269336"/>
              <a:gd name="connsiteY143" fmla="*/ 2188033 h 2323145"/>
              <a:gd name="connsiteX144" fmla="*/ 4467257 w 11269336"/>
              <a:gd name="connsiteY144" fmla="*/ 2196121 h 2323145"/>
              <a:gd name="connsiteX145" fmla="*/ 4459937 w 11269336"/>
              <a:gd name="connsiteY145" fmla="*/ 2195182 h 2323145"/>
              <a:gd name="connsiteX146" fmla="*/ 4433312 w 11269336"/>
              <a:gd name="connsiteY146" fmla="*/ 2199004 h 2323145"/>
              <a:gd name="connsiteX147" fmla="*/ 4420601 w 11269336"/>
              <a:gd name="connsiteY147" fmla="*/ 2205158 h 2323145"/>
              <a:gd name="connsiteX148" fmla="*/ 4405765 w 11269336"/>
              <a:gd name="connsiteY148" fmla="*/ 2199902 h 2323145"/>
              <a:gd name="connsiteX149" fmla="*/ 4401354 w 11269336"/>
              <a:gd name="connsiteY149" fmla="*/ 2194745 h 2323145"/>
              <a:gd name="connsiteX150" fmla="*/ 4383151 w 11269336"/>
              <a:gd name="connsiteY150" fmla="*/ 2201140 h 2323145"/>
              <a:gd name="connsiteX151" fmla="*/ 4366646 w 11269336"/>
              <a:gd name="connsiteY151" fmla="*/ 2198564 h 2323145"/>
              <a:gd name="connsiteX152" fmla="*/ 4354009 w 11269336"/>
              <a:gd name="connsiteY152" fmla="*/ 2204984 h 2323145"/>
              <a:gd name="connsiteX153" fmla="*/ 4348284 w 11269336"/>
              <a:gd name="connsiteY153" fmla="*/ 2205270 h 2323145"/>
              <a:gd name="connsiteX154" fmla="*/ 4333906 w 11269336"/>
              <a:gd name="connsiteY154" fmla="*/ 2205251 h 2323145"/>
              <a:gd name="connsiteX155" fmla="*/ 4308819 w 11269336"/>
              <a:gd name="connsiteY155" fmla="*/ 2203822 h 2323145"/>
              <a:gd name="connsiteX156" fmla="*/ 4301210 w 11269336"/>
              <a:gd name="connsiteY156" fmla="*/ 2204456 h 2323145"/>
              <a:gd name="connsiteX157" fmla="*/ 4283095 w 11269336"/>
              <a:gd name="connsiteY157" fmla="*/ 2198177 h 2323145"/>
              <a:gd name="connsiteX158" fmla="*/ 4250119 w 11269336"/>
              <a:gd name="connsiteY158" fmla="*/ 2196342 h 2323145"/>
              <a:gd name="connsiteX159" fmla="*/ 4189203 w 11269336"/>
              <a:gd name="connsiteY159" fmla="*/ 2178994 h 2323145"/>
              <a:gd name="connsiteX160" fmla="*/ 4154035 w 11269336"/>
              <a:gd name="connsiteY160" fmla="*/ 2171950 h 2323145"/>
              <a:gd name="connsiteX161" fmla="*/ 4129569 w 11269336"/>
              <a:gd name="connsiteY161" fmla="*/ 2163850 h 2323145"/>
              <a:gd name="connsiteX162" fmla="*/ 4061250 w 11269336"/>
              <a:gd name="connsiteY162" fmla="*/ 2159236 h 2323145"/>
              <a:gd name="connsiteX163" fmla="*/ 3945480 w 11269336"/>
              <a:gd name="connsiteY163" fmla="*/ 2158279 h 2323145"/>
              <a:gd name="connsiteX164" fmla="*/ 3921468 w 11269336"/>
              <a:gd name="connsiteY164" fmla="*/ 2156588 h 2323145"/>
              <a:gd name="connsiteX165" fmla="*/ 3903348 w 11269336"/>
              <a:gd name="connsiteY165" fmla="*/ 2149220 h 2323145"/>
              <a:gd name="connsiteX166" fmla="*/ 3901342 w 11269336"/>
              <a:gd name="connsiteY166" fmla="*/ 2142355 h 2323145"/>
              <a:gd name="connsiteX167" fmla="*/ 3888539 w 11269336"/>
              <a:gd name="connsiteY167" fmla="*/ 2140476 h 2323145"/>
              <a:gd name="connsiteX168" fmla="*/ 3885662 w 11269336"/>
              <a:gd name="connsiteY168" fmla="*/ 2138740 h 2323145"/>
              <a:gd name="connsiteX169" fmla="*/ 3868627 w 11269336"/>
              <a:gd name="connsiteY169" fmla="*/ 2130023 h 2323145"/>
              <a:gd name="connsiteX170" fmla="*/ 3819177 w 11269336"/>
              <a:gd name="connsiteY170" fmla="*/ 2142111 h 2323145"/>
              <a:gd name="connsiteX171" fmla="*/ 3769100 w 11269336"/>
              <a:gd name="connsiteY171" fmla="*/ 2131731 h 2323145"/>
              <a:gd name="connsiteX172" fmla="*/ 3562752 w 11269336"/>
              <a:gd name="connsiteY172" fmla="*/ 2131785 h 2323145"/>
              <a:gd name="connsiteX173" fmla="*/ 3541402 w 11269336"/>
              <a:gd name="connsiteY173" fmla="*/ 2106821 h 2323145"/>
              <a:gd name="connsiteX174" fmla="*/ 3365341 w 11269336"/>
              <a:gd name="connsiteY174" fmla="*/ 2077638 h 2323145"/>
              <a:gd name="connsiteX175" fmla="*/ 3170922 w 11269336"/>
              <a:gd name="connsiteY175" fmla="*/ 2115957 h 2323145"/>
              <a:gd name="connsiteX176" fmla="*/ 3156256 w 11269336"/>
              <a:gd name="connsiteY176" fmla="*/ 2124773 h 2323145"/>
              <a:gd name="connsiteX177" fmla="*/ 3140298 w 11269336"/>
              <a:gd name="connsiteY177" fmla="*/ 2129182 h 2323145"/>
              <a:gd name="connsiteX178" fmla="*/ 3138514 w 11269336"/>
              <a:gd name="connsiteY178" fmla="*/ 2128069 h 2323145"/>
              <a:gd name="connsiteX179" fmla="*/ 3120467 w 11269336"/>
              <a:gd name="connsiteY179" fmla="*/ 2128281 h 2323145"/>
              <a:gd name="connsiteX180" fmla="*/ 3116175 w 11269336"/>
              <a:gd name="connsiteY180" fmla="*/ 2131633 h 2323145"/>
              <a:gd name="connsiteX181" fmla="*/ 3103685 w 11269336"/>
              <a:gd name="connsiteY181" fmla="*/ 2132814 h 2323145"/>
              <a:gd name="connsiteX182" fmla="*/ 3078794 w 11269336"/>
              <a:gd name="connsiteY182" fmla="*/ 2137935 h 2323145"/>
              <a:gd name="connsiteX183" fmla="*/ 3074407 w 11269336"/>
              <a:gd name="connsiteY183" fmla="*/ 2136274 h 2323145"/>
              <a:gd name="connsiteX184" fmla="*/ 3037285 w 11269336"/>
              <a:gd name="connsiteY184" fmla="*/ 2139919 h 2323145"/>
              <a:gd name="connsiteX185" fmla="*/ 3036901 w 11269336"/>
              <a:gd name="connsiteY185" fmla="*/ 2138726 h 2323145"/>
              <a:gd name="connsiteX186" fmla="*/ 3026996 w 11269336"/>
              <a:gd name="connsiteY186" fmla="*/ 2134322 h 2323145"/>
              <a:gd name="connsiteX187" fmla="*/ 3007772 w 11269336"/>
              <a:gd name="connsiteY187" fmla="*/ 2128742 h 2323145"/>
              <a:gd name="connsiteX188" fmla="*/ 2965030 w 11269336"/>
              <a:gd name="connsiteY188" fmla="*/ 2100494 h 2323145"/>
              <a:gd name="connsiteX189" fmla="*/ 2926342 w 11269336"/>
              <a:gd name="connsiteY189" fmla="*/ 2104155 h 2323145"/>
              <a:gd name="connsiteX190" fmla="*/ 2918608 w 11269336"/>
              <a:gd name="connsiteY190" fmla="*/ 2104215 h 2323145"/>
              <a:gd name="connsiteX191" fmla="*/ 2918475 w 11269336"/>
              <a:gd name="connsiteY191" fmla="*/ 2103937 h 2323145"/>
              <a:gd name="connsiteX192" fmla="*/ 2910360 w 11269336"/>
              <a:gd name="connsiteY192" fmla="*/ 2103444 h 2323145"/>
              <a:gd name="connsiteX193" fmla="*/ 2904507 w 11269336"/>
              <a:gd name="connsiteY193" fmla="*/ 2104326 h 2323145"/>
              <a:gd name="connsiteX194" fmla="*/ 2889503 w 11269336"/>
              <a:gd name="connsiteY194" fmla="*/ 2104443 h 2323145"/>
              <a:gd name="connsiteX195" fmla="*/ 2884480 w 11269336"/>
              <a:gd name="connsiteY195" fmla="*/ 2102626 h 2323145"/>
              <a:gd name="connsiteX196" fmla="*/ 2882689 w 11269336"/>
              <a:gd name="connsiteY196" fmla="*/ 2099228 h 2323145"/>
              <a:gd name="connsiteX197" fmla="*/ 2881291 w 11269336"/>
              <a:gd name="connsiteY197" fmla="*/ 2099618 h 2323145"/>
              <a:gd name="connsiteX198" fmla="*/ 2853979 w 11269336"/>
              <a:gd name="connsiteY198" fmla="*/ 2090388 h 2323145"/>
              <a:gd name="connsiteX199" fmla="*/ 2791790 w 11269336"/>
              <a:gd name="connsiteY199" fmla="*/ 2080332 h 2323145"/>
              <a:gd name="connsiteX200" fmla="*/ 2755844 w 11269336"/>
              <a:gd name="connsiteY200" fmla="*/ 2078874 h 2323145"/>
              <a:gd name="connsiteX201" fmla="*/ 2657742 w 11269336"/>
              <a:gd name="connsiteY201" fmla="*/ 2070179 h 2323145"/>
              <a:gd name="connsiteX202" fmla="*/ 2559549 w 11269336"/>
              <a:gd name="connsiteY202" fmla="*/ 2057873 h 2323145"/>
              <a:gd name="connsiteX203" fmla="*/ 2512054 w 11269336"/>
              <a:gd name="connsiteY203" fmla="*/ 2031671 h 2323145"/>
              <a:gd name="connsiteX204" fmla="*/ 2506437 w 11269336"/>
              <a:gd name="connsiteY204" fmla="*/ 2030918 h 2323145"/>
              <a:gd name="connsiteX205" fmla="*/ 2491752 w 11269336"/>
              <a:gd name="connsiteY205" fmla="*/ 2033906 h 2323145"/>
              <a:gd name="connsiteX206" fmla="*/ 2486338 w 11269336"/>
              <a:gd name="connsiteY206" fmla="*/ 2035862 h 2323145"/>
              <a:gd name="connsiteX207" fmla="*/ 2478186 w 11269336"/>
              <a:gd name="connsiteY207" fmla="*/ 2036953 h 2323145"/>
              <a:gd name="connsiteX208" fmla="*/ 2477950 w 11269336"/>
              <a:gd name="connsiteY208" fmla="*/ 2036715 h 2323145"/>
              <a:gd name="connsiteX209" fmla="*/ 2470381 w 11269336"/>
              <a:gd name="connsiteY209" fmla="*/ 2038256 h 2323145"/>
              <a:gd name="connsiteX210" fmla="*/ 2433781 w 11269336"/>
              <a:gd name="connsiteY210" fmla="*/ 2049140 h 2323145"/>
              <a:gd name="connsiteX211" fmla="*/ 2381172 w 11269336"/>
              <a:gd name="connsiteY211" fmla="*/ 2030645 h 2323145"/>
              <a:gd name="connsiteX212" fmla="*/ 2360198 w 11269336"/>
              <a:gd name="connsiteY212" fmla="*/ 2029059 h 2323145"/>
              <a:gd name="connsiteX213" fmla="*/ 2348815 w 11269336"/>
              <a:gd name="connsiteY213" fmla="*/ 2026798 h 2323145"/>
              <a:gd name="connsiteX214" fmla="*/ 2347988 w 11269336"/>
              <a:gd name="connsiteY214" fmla="*/ 2025745 h 2323145"/>
              <a:gd name="connsiteX215" fmla="*/ 2312920 w 11269336"/>
              <a:gd name="connsiteY215" fmla="*/ 2036311 h 2323145"/>
              <a:gd name="connsiteX216" fmla="*/ 2307986 w 11269336"/>
              <a:gd name="connsiteY216" fmla="*/ 2035583 h 2323145"/>
              <a:gd name="connsiteX217" fmla="*/ 2285481 w 11269336"/>
              <a:gd name="connsiteY217" fmla="*/ 2045197 h 2323145"/>
              <a:gd name="connsiteX218" fmla="*/ 2273666 w 11269336"/>
              <a:gd name="connsiteY218" fmla="*/ 2048710 h 2323145"/>
              <a:gd name="connsiteX219" fmla="*/ 2270719 w 11269336"/>
              <a:gd name="connsiteY219" fmla="*/ 2052702 h 2323145"/>
              <a:gd name="connsiteX220" fmla="*/ 2253080 w 11269336"/>
              <a:gd name="connsiteY220" fmla="*/ 2056363 h 2323145"/>
              <a:gd name="connsiteX221" fmla="*/ 2250906 w 11269336"/>
              <a:gd name="connsiteY221" fmla="*/ 2055654 h 2323145"/>
              <a:gd name="connsiteX222" fmla="*/ 2236905 w 11269336"/>
              <a:gd name="connsiteY222" fmla="*/ 2062882 h 2323145"/>
              <a:gd name="connsiteX223" fmla="*/ 2225830 w 11269336"/>
              <a:gd name="connsiteY223" fmla="*/ 2074027 h 2323145"/>
              <a:gd name="connsiteX224" fmla="*/ 2073776 w 11269336"/>
              <a:gd name="connsiteY224" fmla="*/ 2089244 h 2323145"/>
              <a:gd name="connsiteX225" fmla="*/ 1948256 w 11269336"/>
              <a:gd name="connsiteY225" fmla="*/ 2146616 h 2323145"/>
              <a:gd name="connsiteX226" fmla="*/ 1865582 w 11269336"/>
              <a:gd name="connsiteY226" fmla="*/ 2153738 h 2323145"/>
              <a:gd name="connsiteX227" fmla="*/ 1835210 w 11269336"/>
              <a:gd name="connsiteY227" fmla="*/ 2134244 h 2323145"/>
              <a:gd name="connsiteX228" fmla="*/ 1632661 w 11269336"/>
              <a:gd name="connsiteY228" fmla="*/ 2173882 h 2323145"/>
              <a:gd name="connsiteX229" fmla="*/ 1579590 w 11269336"/>
              <a:gd name="connsiteY229" fmla="*/ 2173680 h 2323145"/>
              <a:gd name="connsiteX230" fmla="*/ 1535601 w 11269336"/>
              <a:gd name="connsiteY230" fmla="*/ 2194590 h 2323145"/>
              <a:gd name="connsiteX231" fmla="*/ 1515594 w 11269336"/>
              <a:gd name="connsiteY231" fmla="*/ 2189622 h 2323145"/>
              <a:gd name="connsiteX232" fmla="*/ 1512113 w 11269336"/>
              <a:gd name="connsiteY232" fmla="*/ 2188534 h 2323145"/>
              <a:gd name="connsiteX233" fmla="*/ 1498838 w 11269336"/>
              <a:gd name="connsiteY233" fmla="*/ 2189213 h 2323145"/>
              <a:gd name="connsiteX234" fmla="*/ 1494279 w 11269336"/>
              <a:gd name="connsiteY234" fmla="*/ 2183112 h 2323145"/>
              <a:gd name="connsiteX235" fmla="*/ 1473714 w 11269336"/>
              <a:gd name="connsiteY235" fmla="*/ 2179625 h 2323145"/>
              <a:gd name="connsiteX236" fmla="*/ 1449503 w 11269336"/>
              <a:gd name="connsiteY236" fmla="*/ 2182633 h 2323145"/>
              <a:gd name="connsiteX237" fmla="*/ 1266687 w 11269336"/>
              <a:gd name="connsiteY237" fmla="*/ 2212688 h 2323145"/>
              <a:gd name="connsiteX238" fmla="*/ 1239614 w 11269336"/>
              <a:gd name="connsiteY238" fmla="*/ 2209727 h 2323145"/>
              <a:gd name="connsiteX239" fmla="*/ 1202436 w 11269336"/>
              <a:gd name="connsiteY239" fmla="*/ 2209817 h 2323145"/>
              <a:gd name="connsiteX240" fmla="*/ 1136097 w 11269336"/>
              <a:gd name="connsiteY240" fmla="*/ 2205112 h 2323145"/>
              <a:gd name="connsiteX241" fmla="*/ 988232 w 11269336"/>
              <a:gd name="connsiteY241" fmla="*/ 2235635 h 2323145"/>
              <a:gd name="connsiteX242" fmla="*/ 981959 w 11269336"/>
              <a:gd name="connsiteY242" fmla="*/ 2231607 h 2323145"/>
              <a:gd name="connsiteX243" fmla="*/ 938600 w 11269336"/>
              <a:gd name="connsiteY243" fmla="*/ 2238113 h 2323145"/>
              <a:gd name="connsiteX244" fmla="*/ 791788 w 11269336"/>
              <a:gd name="connsiteY244" fmla="*/ 2293224 h 2323145"/>
              <a:gd name="connsiteX245" fmla="*/ 706914 w 11269336"/>
              <a:gd name="connsiteY245" fmla="*/ 2305046 h 2323145"/>
              <a:gd name="connsiteX246" fmla="*/ 675971 w 11269336"/>
              <a:gd name="connsiteY246" fmla="*/ 2304030 h 2323145"/>
              <a:gd name="connsiteX247" fmla="*/ 624180 w 11269336"/>
              <a:gd name="connsiteY247" fmla="*/ 2302650 h 2323145"/>
              <a:gd name="connsiteX248" fmla="*/ 583453 w 11269336"/>
              <a:gd name="connsiteY248" fmla="*/ 2288788 h 2323145"/>
              <a:gd name="connsiteX249" fmla="*/ 540946 w 11269336"/>
              <a:gd name="connsiteY249" fmla="*/ 2292721 h 2323145"/>
              <a:gd name="connsiteX250" fmla="*/ 533680 w 11269336"/>
              <a:gd name="connsiteY250" fmla="*/ 2310233 h 2323145"/>
              <a:gd name="connsiteX251" fmla="*/ 487366 w 11269336"/>
              <a:gd name="connsiteY251" fmla="*/ 2309053 h 2323145"/>
              <a:gd name="connsiteX252" fmla="*/ 416820 w 11269336"/>
              <a:gd name="connsiteY252" fmla="*/ 2305443 h 2323145"/>
              <a:gd name="connsiteX253" fmla="*/ 376805 w 11269336"/>
              <a:gd name="connsiteY253" fmla="*/ 2307647 h 2323145"/>
              <a:gd name="connsiteX254" fmla="*/ 266777 w 11269336"/>
              <a:gd name="connsiteY254" fmla="*/ 2309012 h 2323145"/>
              <a:gd name="connsiteX255" fmla="*/ 156013 w 11269336"/>
              <a:gd name="connsiteY255" fmla="*/ 2306832 h 2323145"/>
              <a:gd name="connsiteX256" fmla="*/ 87258 w 11269336"/>
              <a:gd name="connsiteY256" fmla="*/ 2285511 h 2323145"/>
              <a:gd name="connsiteX257" fmla="*/ 23798 w 11269336"/>
              <a:gd name="connsiteY257" fmla="*/ 2281822 h 2323145"/>
              <a:gd name="connsiteX258" fmla="*/ 0 w 11269336"/>
              <a:gd name="connsiteY258" fmla="*/ 2285369 h 2323145"/>
              <a:gd name="connsiteX259" fmla="*/ 0 w 11269336"/>
              <a:gd name="connsiteY25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83151 w 11269336"/>
              <a:gd name="connsiteY149" fmla="*/ 2201140 h 2323145"/>
              <a:gd name="connsiteX150" fmla="*/ 4366646 w 11269336"/>
              <a:gd name="connsiteY150" fmla="*/ 2198564 h 2323145"/>
              <a:gd name="connsiteX151" fmla="*/ 4354009 w 11269336"/>
              <a:gd name="connsiteY151" fmla="*/ 2204984 h 2323145"/>
              <a:gd name="connsiteX152" fmla="*/ 4348284 w 11269336"/>
              <a:gd name="connsiteY152" fmla="*/ 2205270 h 2323145"/>
              <a:gd name="connsiteX153" fmla="*/ 4333906 w 11269336"/>
              <a:gd name="connsiteY153" fmla="*/ 2205251 h 2323145"/>
              <a:gd name="connsiteX154" fmla="*/ 4308819 w 11269336"/>
              <a:gd name="connsiteY154" fmla="*/ 2203822 h 2323145"/>
              <a:gd name="connsiteX155" fmla="*/ 4301210 w 11269336"/>
              <a:gd name="connsiteY155" fmla="*/ 2204456 h 2323145"/>
              <a:gd name="connsiteX156" fmla="*/ 4283095 w 11269336"/>
              <a:gd name="connsiteY156" fmla="*/ 2198177 h 2323145"/>
              <a:gd name="connsiteX157" fmla="*/ 4250119 w 11269336"/>
              <a:gd name="connsiteY157" fmla="*/ 2196342 h 2323145"/>
              <a:gd name="connsiteX158" fmla="*/ 4189203 w 11269336"/>
              <a:gd name="connsiteY158" fmla="*/ 2178994 h 2323145"/>
              <a:gd name="connsiteX159" fmla="*/ 4154035 w 11269336"/>
              <a:gd name="connsiteY159" fmla="*/ 2171950 h 2323145"/>
              <a:gd name="connsiteX160" fmla="*/ 4129569 w 11269336"/>
              <a:gd name="connsiteY160" fmla="*/ 2163850 h 2323145"/>
              <a:gd name="connsiteX161" fmla="*/ 4061250 w 11269336"/>
              <a:gd name="connsiteY161" fmla="*/ 2159236 h 2323145"/>
              <a:gd name="connsiteX162" fmla="*/ 3945480 w 11269336"/>
              <a:gd name="connsiteY162" fmla="*/ 2158279 h 2323145"/>
              <a:gd name="connsiteX163" fmla="*/ 3921468 w 11269336"/>
              <a:gd name="connsiteY163" fmla="*/ 2156588 h 2323145"/>
              <a:gd name="connsiteX164" fmla="*/ 3903348 w 11269336"/>
              <a:gd name="connsiteY164" fmla="*/ 2149220 h 2323145"/>
              <a:gd name="connsiteX165" fmla="*/ 3901342 w 11269336"/>
              <a:gd name="connsiteY165" fmla="*/ 2142355 h 2323145"/>
              <a:gd name="connsiteX166" fmla="*/ 3888539 w 11269336"/>
              <a:gd name="connsiteY166" fmla="*/ 2140476 h 2323145"/>
              <a:gd name="connsiteX167" fmla="*/ 3885662 w 11269336"/>
              <a:gd name="connsiteY167" fmla="*/ 2138740 h 2323145"/>
              <a:gd name="connsiteX168" fmla="*/ 3868627 w 11269336"/>
              <a:gd name="connsiteY168" fmla="*/ 2130023 h 2323145"/>
              <a:gd name="connsiteX169" fmla="*/ 3819177 w 11269336"/>
              <a:gd name="connsiteY169" fmla="*/ 2142111 h 2323145"/>
              <a:gd name="connsiteX170" fmla="*/ 3769100 w 11269336"/>
              <a:gd name="connsiteY170" fmla="*/ 2131731 h 2323145"/>
              <a:gd name="connsiteX171" fmla="*/ 3562752 w 11269336"/>
              <a:gd name="connsiteY171" fmla="*/ 2131785 h 2323145"/>
              <a:gd name="connsiteX172" fmla="*/ 3541402 w 11269336"/>
              <a:gd name="connsiteY172" fmla="*/ 2106821 h 2323145"/>
              <a:gd name="connsiteX173" fmla="*/ 3365341 w 11269336"/>
              <a:gd name="connsiteY173" fmla="*/ 2077638 h 2323145"/>
              <a:gd name="connsiteX174" fmla="*/ 3170922 w 11269336"/>
              <a:gd name="connsiteY174" fmla="*/ 2115957 h 2323145"/>
              <a:gd name="connsiteX175" fmla="*/ 3156256 w 11269336"/>
              <a:gd name="connsiteY175" fmla="*/ 2124773 h 2323145"/>
              <a:gd name="connsiteX176" fmla="*/ 3140298 w 11269336"/>
              <a:gd name="connsiteY176" fmla="*/ 2129182 h 2323145"/>
              <a:gd name="connsiteX177" fmla="*/ 3138514 w 11269336"/>
              <a:gd name="connsiteY177" fmla="*/ 2128069 h 2323145"/>
              <a:gd name="connsiteX178" fmla="*/ 3120467 w 11269336"/>
              <a:gd name="connsiteY178" fmla="*/ 2128281 h 2323145"/>
              <a:gd name="connsiteX179" fmla="*/ 3116175 w 11269336"/>
              <a:gd name="connsiteY179" fmla="*/ 2131633 h 2323145"/>
              <a:gd name="connsiteX180" fmla="*/ 3103685 w 11269336"/>
              <a:gd name="connsiteY180" fmla="*/ 2132814 h 2323145"/>
              <a:gd name="connsiteX181" fmla="*/ 3078794 w 11269336"/>
              <a:gd name="connsiteY181" fmla="*/ 2137935 h 2323145"/>
              <a:gd name="connsiteX182" fmla="*/ 3074407 w 11269336"/>
              <a:gd name="connsiteY182" fmla="*/ 2136274 h 2323145"/>
              <a:gd name="connsiteX183" fmla="*/ 3037285 w 11269336"/>
              <a:gd name="connsiteY183" fmla="*/ 2139919 h 2323145"/>
              <a:gd name="connsiteX184" fmla="*/ 3036901 w 11269336"/>
              <a:gd name="connsiteY184" fmla="*/ 2138726 h 2323145"/>
              <a:gd name="connsiteX185" fmla="*/ 3026996 w 11269336"/>
              <a:gd name="connsiteY185" fmla="*/ 2134322 h 2323145"/>
              <a:gd name="connsiteX186" fmla="*/ 3007772 w 11269336"/>
              <a:gd name="connsiteY186" fmla="*/ 2128742 h 2323145"/>
              <a:gd name="connsiteX187" fmla="*/ 2965030 w 11269336"/>
              <a:gd name="connsiteY187" fmla="*/ 2100494 h 2323145"/>
              <a:gd name="connsiteX188" fmla="*/ 2926342 w 11269336"/>
              <a:gd name="connsiteY188" fmla="*/ 2104155 h 2323145"/>
              <a:gd name="connsiteX189" fmla="*/ 2918608 w 11269336"/>
              <a:gd name="connsiteY189" fmla="*/ 2104215 h 2323145"/>
              <a:gd name="connsiteX190" fmla="*/ 2918475 w 11269336"/>
              <a:gd name="connsiteY190" fmla="*/ 2103937 h 2323145"/>
              <a:gd name="connsiteX191" fmla="*/ 2910360 w 11269336"/>
              <a:gd name="connsiteY191" fmla="*/ 2103444 h 2323145"/>
              <a:gd name="connsiteX192" fmla="*/ 2904507 w 11269336"/>
              <a:gd name="connsiteY192" fmla="*/ 2104326 h 2323145"/>
              <a:gd name="connsiteX193" fmla="*/ 2889503 w 11269336"/>
              <a:gd name="connsiteY193" fmla="*/ 2104443 h 2323145"/>
              <a:gd name="connsiteX194" fmla="*/ 2884480 w 11269336"/>
              <a:gd name="connsiteY194" fmla="*/ 2102626 h 2323145"/>
              <a:gd name="connsiteX195" fmla="*/ 2882689 w 11269336"/>
              <a:gd name="connsiteY195" fmla="*/ 2099228 h 2323145"/>
              <a:gd name="connsiteX196" fmla="*/ 2881291 w 11269336"/>
              <a:gd name="connsiteY196" fmla="*/ 2099618 h 2323145"/>
              <a:gd name="connsiteX197" fmla="*/ 2853979 w 11269336"/>
              <a:gd name="connsiteY197" fmla="*/ 2090388 h 2323145"/>
              <a:gd name="connsiteX198" fmla="*/ 2791790 w 11269336"/>
              <a:gd name="connsiteY198" fmla="*/ 2080332 h 2323145"/>
              <a:gd name="connsiteX199" fmla="*/ 2755844 w 11269336"/>
              <a:gd name="connsiteY199" fmla="*/ 2078874 h 2323145"/>
              <a:gd name="connsiteX200" fmla="*/ 2657742 w 11269336"/>
              <a:gd name="connsiteY200" fmla="*/ 2070179 h 2323145"/>
              <a:gd name="connsiteX201" fmla="*/ 2559549 w 11269336"/>
              <a:gd name="connsiteY201" fmla="*/ 2057873 h 2323145"/>
              <a:gd name="connsiteX202" fmla="*/ 2512054 w 11269336"/>
              <a:gd name="connsiteY202" fmla="*/ 2031671 h 2323145"/>
              <a:gd name="connsiteX203" fmla="*/ 2506437 w 11269336"/>
              <a:gd name="connsiteY203" fmla="*/ 2030918 h 2323145"/>
              <a:gd name="connsiteX204" fmla="*/ 2491752 w 11269336"/>
              <a:gd name="connsiteY204" fmla="*/ 2033906 h 2323145"/>
              <a:gd name="connsiteX205" fmla="*/ 2486338 w 11269336"/>
              <a:gd name="connsiteY205" fmla="*/ 2035862 h 2323145"/>
              <a:gd name="connsiteX206" fmla="*/ 2478186 w 11269336"/>
              <a:gd name="connsiteY206" fmla="*/ 2036953 h 2323145"/>
              <a:gd name="connsiteX207" fmla="*/ 2477950 w 11269336"/>
              <a:gd name="connsiteY207" fmla="*/ 2036715 h 2323145"/>
              <a:gd name="connsiteX208" fmla="*/ 2470381 w 11269336"/>
              <a:gd name="connsiteY208" fmla="*/ 2038256 h 2323145"/>
              <a:gd name="connsiteX209" fmla="*/ 2433781 w 11269336"/>
              <a:gd name="connsiteY209" fmla="*/ 2049140 h 2323145"/>
              <a:gd name="connsiteX210" fmla="*/ 2381172 w 11269336"/>
              <a:gd name="connsiteY210" fmla="*/ 2030645 h 2323145"/>
              <a:gd name="connsiteX211" fmla="*/ 2360198 w 11269336"/>
              <a:gd name="connsiteY211" fmla="*/ 2029059 h 2323145"/>
              <a:gd name="connsiteX212" fmla="*/ 2348815 w 11269336"/>
              <a:gd name="connsiteY212" fmla="*/ 2026798 h 2323145"/>
              <a:gd name="connsiteX213" fmla="*/ 2347988 w 11269336"/>
              <a:gd name="connsiteY213" fmla="*/ 2025745 h 2323145"/>
              <a:gd name="connsiteX214" fmla="*/ 2312920 w 11269336"/>
              <a:gd name="connsiteY214" fmla="*/ 2036311 h 2323145"/>
              <a:gd name="connsiteX215" fmla="*/ 2307986 w 11269336"/>
              <a:gd name="connsiteY215" fmla="*/ 2035583 h 2323145"/>
              <a:gd name="connsiteX216" fmla="*/ 2285481 w 11269336"/>
              <a:gd name="connsiteY216" fmla="*/ 2045197 h 2323145"/>
              <a:gd name="connsiteX217" fmla="*/ 2273666 w 11269336"/>
              <a:gd name="connsiteY217" fmla="*/ 2048710 h 2323145"/>
              <a:gd name="connsiteX218" fmla="*/ 2270719 w 11269336"/>
              <a:gd name="connsiteY218" fmla="*/ 2052702 h 2323145"/>
              <a:gd name="connsiteX219" fmla="*/ 2253080 w 11269336"/>
              <a:gd name="connsiteY219" fmla="*/ 2056363 h 2323145"/>
              <a:gd name="connsiteX220" fmla="*/ 2250906 w 11269336"/>
              <a:gd name="connsiteY220" fmla="*/ 2055654 h 2323145"/>
              <a:gd name="connsiteX221" fmla="*/ 2236905 w 11269336"/>
              <a:gd name="connsiteY221" fmla="*/ 2062882 h 2323145"/>
              <a:gd name="connsiteX222" fmla="*/ 2225830 w 11269336"/>
              <a:gd name="connsiteY222" fmla="*/ 2074027 h 2323145"/>
              <a:gd name="connsiteX223" fmla="*/ 2073776 w 11269336"/>
              <a:gd name="connsiteY223" fmla="*/ 2089244 h 2323145"/>
              <a:gd name="connsiteX224" fmla="*/ 1948256 w 11269336"/>
              <a:gd name="connsiteY224" fmla="*/ 2146616 h 2323145"/>
              <a:gd name="connsiteX225" fmla="*/ 1865582 w 11269336"/>
              <a:gd name="connsiteY225" fmla="*/ 2153738 h 2323145"/>
              <a:gd name="connsiteX226" fmla="*/ 1835210 w 11269336"/>
              <a:gd name="connsiteY226" fmla="*/ 2134244 h 2323145"/>
              <a:gd name="connsiteX227" fmla="*/ 1632661 w 11269336"/>
              <a:gd name="connsiteY227" fmla="*/ 2173882 h 2323145"/>
              <a:gd name="connsiteX228" fmla="*/ 1579590 w 11269336"/>
              <a:gd name="connsiteY228" fmla="*/ 2173680 h 2323145"/>
              <a:gd name="connsiteX229" fmla="*/ 1535601 w 11269336"/>
              <a:gd name="connsiteY229" fmla="*/ 2194590 h 2323145"/>
              <a:gd name="connsiteX230" fmla="*/ 1515594 w 11269336"/>
              <a:gd name="connsiteY230" fmla="*/ 2189622 h 2323145"/>
              <a:gd name="connsiteX231" fmla="*/ 1512113 w 11269336"/>
              <a:gd name="connsiteY231" fmla="*/ 2188534 h 2323145"/>
              <a:gd name="connsiteX232" fmla="*/ 1498838 w 11269336"/>
              <a:gd name="connsiteY232" fmla="*/ 2189213 h 2323145"/>
              <a:gd name="connsiteX233" fmla="*/ 1494279 w 11269336"/>
              <a:gd name="connsiteY233" fmla="*/ 2183112 h 2323145"/>
              <a:gd name="connsiteX234" fmla="*/ 1473714 w 11269336"/>
              <a:gd name="connsiteY234" fmla="*/ 2179625 h 2323145"/>
              <a:gd name="connsiteX235" fmla="*/ 1449503 w 11269336"/>
              <a:gd name="connsiteY235" fmla="*/ 2182633 h 2323145"/>
              <a:gd name="connsiteX236" fmla="*/ 1266687 w 11269336"/>
              <a:gd name="connsiteY236" fmla="*/ 2212688 h 2323145"/>
              <a:gd name="connsiteX237" fmla="*/ 1239614 w 11269336"/>
              <a:gd name="connsiteY237" fmla="*/ 2209727 h 2323145"/>
              <a:gd name="connsiteX238" fmla="*/ 1202436 w 11269336"/>
              <a:gd name="connsiteY238" fmla="*/ 2209817 h 2323145"/>
              <a:gd name="connsiteX239" fmla="*/ 1136097 w 11269336"/>
              <a:gd name="connsiteY239" fmla="*/ 2205112 h 2323145"/>
              <a:gd name="connsiteX240" fmla="*/ 988232 w 11269336"/>
              <a:gd name="connsiteY240" fmla="*/ 2235635 h 2323145"/>
              <a:gd name="connsiteX241" fmla="*/ 981959 w 11269336"/>
              <a:gd name="connsiteY241" fmla="*/ 2231607 h 2323145"/>
              <a:gd name="connsiteX242" fmla="*/ 938600 w 11269336"/>
              <a:gd name="connsiteY242" fmla="*/ 2238113 h 2323145"/>
              <a:gd name="connsiteX243" fmla="*/ 791788 w 11269336"/>
              <a:gd name="connsiteY243" fmla="*/ 2293224 h 2323145"/>
              <a:gd name="connsiteX244" fmla="*/ 706914 w 11269336"/>
              <a:gd name="connsiteY244" fmla="*/ 2305046 h 2323145"/>
              <a:gd name="connsiteX245" fmla="*/ 675971 w 11269336"/>
              <a:gd name="connsiteY245" fmla="*/ 2304030 h 2323145"/>
              <a:gd name="connsiteX246" fmla="*/ 624180 w 11269336"/>
              <a:gd name="connsiteY246" fmla="*/ 2302650 h 2323145"/>
              <a:gd name="connsiteX247" fmla="*/ 583453 w 11269336"/>
              <a:gd name="connsiteY247" fmla="*/ 2288788 h 2323145"/>
              <a:gd name="connsiteX248" fmla="*/ 540946 w 11269336"/>
              <a:gd name="connsiteY248" fmla="*/ 2292721 h 2323145"/>
              <a:gd name="connsiteX249" fmla="*/ 533680 w 11269336"/>
              <a:gd name="connsiteY249" fmla="*/ 2310233 h 2323145"/>
              <a:gd name="connsiteX250" fmla="*/ 487366 w 11269336"/>
              <a:gd name="connsiteY250" fmla="*/ 2309053 h 2323145"/>
              <a:gd name="connsiteX251" fmla="*/ 416820 w 11269336"/>
              <a:gd name="connsiteY251" fmla="*/ 2305443 h 2323145"/>
              <a:gd name="connsiteX252" fmla="*/ 376805 w 11269336"/>
              <a:gd name="connsiteY252" fmla="*/ 2307647 h 2323145"/>
              <a:gd name="connsiteX253" fmla="*/ 266777 w 11269336"/>
              <a:gd name="connsiteY253" fmla="*/ 2309012 h 2323145"/>
              <a:gd name="connsiteX254" fmla="*/ 156013 w 11269336"/>
              <a:gd name="connsiteY254" fmla="*/ 2306832 h 2323145"/>
              <a:gd name="connsiteX255" fmla="*/ 87258 w 11269336"/>
              <a:gd name="connsiteY255" fmla="*/ 2285511 h 2323145"/>
              <a:gd name="connsiteX256" fmla="*/ 23798 w 11269336"/>
              <a:gd name="connsiteY256" fmla="*/ 2281822 h 2323145"/>
              <a:gd name="connsiteX257" fmla="*/ 0 w 11269336"/>
              <a:gd name="connsiteY257" fmla="*/ 2285369 h 2323145"/>
              <a:gd name="connsiteX258" fmla="*/ 0 w 11269336"/>
              <a:gd name="connsiteY25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66646 w 11269336"/>
              <a:gd name="connsiteY149" fmla="*/ 2198564 h 2323145"/>
              <a:gd name="connsiteX150" fmla="*/ 4354009 w 11269336"/>
              <a:gd name="connsiteY150" fmla="*/ 2204984 h 2323145"/>
              <a:gd name="connsiteX151" fmla="*/ 4348284 w 11269336"/>
              <a:gd name="connsiteY151" fmla="*/ 2205270 h 2323145"/>
              <a:gd name="connsiteX152" fmla="*/ 4333906 w 11269336"/>
              <a:gd name="connsiteY152" fmla="*/ 2205251 h 2323145"/>
              <a:gd name="connsiteX153" fmla="*/ 4308819 w 11269336"/>
              <a:gd name="connsiteY153" fmla="*/ 2203822 h 2323145"/>
              <a:gd name="connsiteX154" fmla="*/ 4301210 w 11269336"/>
              <a:gd name="connsiteY154" fmla="*/ 2204456 h 2323145"/>
              <a:gd name="connsiteX155" fmla="*/ 4283095 w 11269336"/>
              <a:gd name="connsiteY155" fmla="*/ 2198177 h 2323145"/>
              <a:gd name="connsiteX156" fmla="*/ 4250119 w 11269336"/>
              <a:gd name="connsiteY156" fmla="*/ 2196342 h 2323145"/>
              <a:gd name="connsiteX157" fmla="*/ 4189203 w 11269336"/>
              <a:gd name="connsiteY157" fmla="*/ 2178994 h 2323145"/>
              <a:gd name="connsiteX158" fmla="*/ 4154035 w 11269336"/>
              <a:gd name="connsiteY158" fmla="*/ 2171950 h 2323145"/>
              <a:gd name="connsiteX159" fmla="*/ 4129569 w 11269336"/>
              <a:gd name="connsiteY159" fmla="*/ 2163850 h 2323145"/>
              <a:gd name="connsiteX160" fmla="*/ 4061250 w 11269336"/>
              <a:gd name="connsiteY160" fmla="*/ 2159236 h 2323145"/>
              <a:gd name="connsiteX161" fmla="*/ 3945480 w 11269336"/>
              <a:gd name="connsiteY161" fmla="*/ 2158279 h 2323145"/>
              <a:gd name="connsiteX162" fmla="*/ 3921468 w 11269336"/>
              <a:gd name="connsiteY162" fmla="*/ 2156588 h 2323145"/>
              <a:gd name="connsiteX163" fmla="*/ 3903348 w 11269336"/>
              <a:gd name="connsiteY163" fmla="*/ 2149220 h 2323145"/>
              <a:gd name="connsiteX164" fmla="*/ 3901342 w 11269336"/>
              <a:gd name="connsiteY164" fmla="*/ 2142355 h 2323145"/>
              <a:gd name="connsiteX165" fmla="*/ 3888539 w 11269336"/>
              <a:gd name="connsiteY165" fmla="*/ 2140476 h 2323145"/>
              <a:gd name="connsiteX166" fmla="*/ 3885662 w 11269336"/>
              <a:gd name="connsiteY166" fmla="*/ 2138740 h 2323145"/>
              <a:gd name="connsiteX167" fmla="*/ 3868627 w 11269336"/>
              <a:gd name="connsiteY167" fmla="*/ 2130023 h 2323145"/>
              <a:gd name="connsiteX168" fmla="*/ 3819177 w 11269336"/>
              <a:gd name="connsiteY168" fmla="*/ 2142111 h 2323145"/>
              <a:gd name="connsiteX169" fmla="*/ 3769100 w 11269336"/>
              <a:gd name="connsiteY169" fmla="*/ 2131731 h 2323145"/>
              <a:gd name="connsiteX170" fmla="*/ 3562752 w 11269336"/>
              <a:gd name="connsiteY170" fmla="*/ 2131785 h 2323145"/>
              <a:gd name="connsiteX171" fmla="*/ 3541402 w 11269336"/>
              <a:gd name="connsiteY171" fmla="*/ 2106821 h 2323145"/>
              <a:gd name="connsiteX172" fmla="*/ 3365341 w 11269336"/>
              <a:gd name="connsiteY172" fmla="*/ 2077638 h 2323145"/>
              <a:gd name="connsiteX173" fmla="*/ 3170922 w 11269336"/>
              <a:gd name="connsiteY173" fmla="*/ 2115957 h 2323145"/>
              <a:gd name="connsiteX174" fmla="*/ 3156256 w 11269336"/>
              <a:gd name="connsiteY174" fmla="*/ 2124773 h 2323145"/>
              <a:gd name="connsiteX175" fmla="*/ 3140298 w 11269336"/>
              <a:gd name="connsiteY175" fmla="*/ 2129182 h 2323145"/>
              <a:gd name="connsiteX176" fmla="*/ 3138514 w 11269336"/>
              <a:gd name="connsiteY176" fmla="*/ 2128069 h 2323145"/>
              <a:gd name="connsiteX177" fmla="*/ 3120467 w 11269336"/>
              <a:gd name="connsiteY177" fmla="*/ 2128281 h 2323145"/>
              <a:gd name="connsiteX178" fmla="*/ 3116175 w 11269336"/>
              <a:gd name="connsiteY178" fmla="*/ 2131633 h 2323145"/>
              <a:gd name="connsiteX179" fmla="*/ 3103685 w 11269336"/>
              <a:gd name="connsiteY179" fmla="*/ 2132814 h 2323145"/>
              <a:gd name="connsiteX180" fmla="*/ 3078794 w 11269336"/>
              <a:gd name="connsiteY180" fmla="*/ 2137935 h 2323145"/>
              <a:gd name="connsiteX181" fmla="*/ 3074407 w 11269336"/>
              <a:gd name="connsiteY181" fmla="*/ 2136274 h 2323145"/>
              <a:gd name="connsiteX182" fmla="*/ 3037285 w 11269336"/>
              <a:gd name="connsiteY182" fmla="*/ 2139919 h 2323145"/>
              <a:gd name="connsiteX183" fmla="*/ 3036901 w 11269336"/>
              <a:gd name="connsiteY183" fmla="*/ 2138726 h 2323145"/>
              <a:gd name="connsiteX184" fmla="*/ 3026996 w 11269336"/>
              <a:gd name="connsiteY184" fmla="*/ 2134322 h 2323145"/>
              <a:gd name="connsiteX185" fmla="*/ 3007772 w 11269336"/>
              <a:gd name="connsiteY185" fmla="*/ 2128742 h 2323145"/>
              <a:gd name="connsiteX186" fmla="*/ 2965030 w 11269336"/>
              <a:gd name="connsiteY186" fmla="*/ 2100494 h 2323145"/>
              <a:gd name="connsiteX187" fmla="*/ 2926342 w 11269336"/>
              <a:gd name="connsiteY187" fmla="*/ 2104155 h 2323145"/>
              <a:gd name="connsiteX188" fmla="*/ 2918608 w 11269336"/>
              <a:gd name="connsiteY188" fmla="*/ 2104215 h 2323145"/>
              <a:gd name="connsiteX189" fmla="*/ 2918475 w 11269336"/>
              <a:gd name="connsiteY189" fmla="*/ 2103937 h 2323145"/>
              <a:gd name="connsiteX190" fmla="*/ 2910360 w 11269336"/>
              <a:gd name="connsiteY190" fmla="*/ 2103444 h 2323145"/>
              <a:gd name="connsiteX191" fmla="*/ 2904507 w 11269336"/>
              <a:gd name="connsiteY191" fmla="*/ 2104326 h 2323145"/>
              <a:gd name="connsiteX192" fmla="*/ 2889503 w 11269336"/>
              <a:gd name="connsiteY192" fmla="*/ 2104443 h 2323145"/>
              <a:gd name="connsiteX193" fmla="*/ 2884480 w 11269336"/>
              <a:gd name="connsiteY193" fmla="*/ 2102626 h 2323145"/>
              <a:gd name="connsiteX194" fmla="*/ 2882689 w 11269336"/>
              <a:gd name="connsiteY194" fmla="*/ 2099228 h 2323145"/>
              <a:gd name="connsiteX195" fmla="*/ 2881291 w 11269336"/>
              <a:gd name="connsiteY195" fmla="*/ 2099618 h 2323145"/>
              <a:gd name="connsiteX196" fmla="*/ 2853979 w 11269336"/>
              <a:gd name="connsiteY196" fmla="*/ 2090388 h 2323145"/>
              <a:gd name="connsiteX197" fmla="*/ 2791790 w 11269336"/>
              <a:gd name="connsiteY197" fmla="*/ 2080332 h 2323145"/>
              <a:gd name="connsiteX198" fmla="*/ 2755844 w 11269336"/>
              <a:gd name="connsiteY198" fmla="*/ 2078874 h 2323145"/>
              <a:gd name="connsiteX199" fmla="*/ 2657742 w 11269336"/>
              <a:gd name="connsiteY199" fmla="*/ 2070179 h 2323145"/>
              <a:gd name="connsiteX200" fmla="*/ 2559549 w 11269336"/>
              <a:gd name="connsiteY200" fmla="*/ 2057873 h 2323145"/>
              <a:gd name="connsiteX201" fmla="*/ 2512054 w 11269336"/>
              <a:gd name="connsiteY201" fmla="*/ 2031671 h 2323145"/>
              <a:gd name="connsiteX202" fmla="*/ 2506437 w 11269336"/>
              <a:gd name="connsiteY202" fmla="*/ 2030918 h 2323145"/>
              <a:gd name="connsiteX203" fmla="*/ 2491752 w 11269336"/>
              <a:gd name="connsiteY203" fmla="*/ 2033906 h 2323145"/>
              <a:gd name="connsiteX204" fmla="*/ 2486338 w 11269336"/>
              <a:gd name="connsiteY204" fmla="*/ 2035862 h 2323145"/>
              <a:gd name="connsiteX205" fmla="*/ 2478186 w 11269336"/>
              <a:gd name="connsiteY205" fmla="*/ 2036953 h 2323145"/>
              <a:gd name="connsiteX206" fmla="*/ 2477950 w 11269336"/>
              <a:gd name="connsiteY206" fmla="*/ 2036715 h 2323145"/>
              <a:gd name="connsiteX207" fmla="*/ 2470381 w 11269336"/>
              <a:gd name="connsiteY207" fmla="*/ 2038256 h 2323145"/>
              <a:gd name="connsiteX208" fmla="*/ 2433781 w 11269336"/>
              <a:gd name="connsiteY208" fmla="*/ 2049140 h 2323145"/>
              <a:gd name="connsiteX209" fmla="*/ 2381172 w 11269336"/>
              <a:gd name="connsiteY209" fmla="*/ 2030645 h 2323145"/>
              <a:gd name="connsiteX210" fmla="*/ 2360198 w 11269336"/>
              <a:gd name="connsiteY210" fmla="*/ 2029059 h 2323145"/>
              <a:gd name="connsiteX211" fmla="*/ 2348815 w 11269336"/>
              <a:gd name="connsiteY211" fmla="*/ 2026798 h 2323145"/>
              <a:gd name="connsiteX212" fmla="*/ 2347988 w 11269336"/>
              <a:gd name="connsiteY212" fmla="*/ 2025745 h 2323145"/>
              <a:gd name="connsiteX213" fmla="*/ 2312920 w 11269336"/>
              <a:gd name="connsiteY213" fmla="*/ 2036311 h 2323145"/>
              <a:gd name="connsiteX214" fmla="*/ 2307986 w 11269336"/>
              <a:gd name="connsiteY214" fmla="*/ 2035583 h 2323145"/>
              <a:gd name="connsiteX215" fmla="*/ 2285481 w 11269336"/>
              <a:gd name="connsiteY215" fmla="*/ 2045197 h 2323145"/>
              <a:gd name="connsiteX216" fmla="*/ 2273666 w 11269336"/>
              <a:gd name="connsiteY216" fmla="*/ 2048710 h 2323145"/>
              <a:gd name="connsiteX217" fmla="*/ 2270719 w 11269336"/>
              <a:gd name="connsiteY217" fmla="*/ 2052702 h 2323145"/>
              <a:gd name="connsiteX218" fmla="*/ 2253080 w 11269336"/>
              <a:gd name="connsiteY218" fmla="*/ 2056363 h 2323145"/>
              <a:gd name="connsiteX219" fmla="*/ 2250906 w 11269336"/>
              <a:gd name="connsiteY219" fmla="*/ 2055654 h 2323145"/>
              <a:gd name="connsiteX220" fmla="*/ 2236905 w 11269336"/>
              <a:gd name="connsiteY220" fmla="*/ 2062882 h 2323145"/>
              <a:gd name="connsiteX221" fmla="*/ 2225830 w 11269336"/>
              <a:gd name="connsiteY221" fmla="*/ 2074027 h 2323145"/>
              <a:gd name="connsiteX222" fmla="*/ 2073776 w 11269336"/>
              <a:gd name="connsiteY222" fmla="*/ 2089244 h 2323145"/>
              <a:gd name="connsiteX223" fmla="*/ 1948256 w 11269336"/>
              <a:gd name="connsiteY223" fmla="*/ 2146616 h 2323145"/>
              <a:gd name="connsiteX224" fmla="*/ 1865582 w 11269336"/>
              <a:gd name="connsiteY224" fmla="*/ 2153738 h 2323145"/>
              <a:gd name="connsiteX225" fmla="*/ 1835210 w 11269336"/>
              <a:gd name="connsiteY225" fmla="*/ 2134244 h 2323145"/>
              <a:gd name="connsiteX226" fmla="*/ 1632661 w 11269336"/>
              <a:gd name="connsiteY226" fmla="*/ 2173882 h 2323145"/>
              <a:gd name="connsiteX227" fmla="*/ 1579590 w 11269336"/>
              <a:gd name="connsiteY227" fmla="*/ 2173680 h 2323145"/>
              <a:gd name="connsiteX228" fmla="*/ 1535601 w 11269336"/>
              <a:gd name="connsiteY228" fmla="*/ 2194590 h 2323145"/>
              <a:gd name="connsiteX229" fmla="*/ 1515594 w 11269336"/>
              <a:gd name="connsiteY229" fmla="*/ 2189622 h 2323145"/>
              <a:gd name="connsiteX230" fmla="*/ 1512113 w 11269336"/>
              <a:gd name="connsiteY230" fmla="*/ 2188534 h 2323145"/>
              <a:gd name="connsiteX231" fmla="*/ 1498838 w 11269336"/>
              <a:gd name="connsiteY231" fmla="*/ 2189213 h 2323145"/>
              <a:gd name="connsiteX232" fmla="*/ 1494279 w 11269336"/>
              <a:gd name="connsiteY232" fmla="*/ 2183112 h 2323145"/>
              <a:gd name="connsiteX233" fmla="*/ 1473714 w 11269336"/>
              <a:gd name="connsiteY233" fmla="*/ 2179625 h 2323145"/>
              <a:gd name="connsiteX234" fmla="*/ 1449503 w 11269336"/>
              <a:gd name="connsiteY234" fmla="*/ 2182633 h 2323145"/>
              <a:gd name="connsiteX235" fmla="*/ 1266687 w 11269336"/>
              <a:gd name="connsiteY235" fmla="*/ 2212688 h 2323145"/>
              <a:gd name="connsiteX236" fmla="*/ 1239614 w 11269336"/>
              <a:gd name="connsiteY236" fmla="*/ 2209727 h 2323145"/>
              <a:gd name="connsiteX237" fmla="*/ 1202436 w 11269336"/>
              <a:gd name="connsiteY237" fmla="*/ 2209817 h 2323145"/>
              <a:gd name="connsiteX238" fmla="*/ 1136097 w 11269336"/>
              <a:gd name="connsiteY238" fmla="*/ 2205112 h 2323145"/>
              <a:gd name="connsiteX239" fmla="*/ 988232 w 11269336"/>
              <a:gd name="connsiteY239" fmla="*/ 2235635 h 2323145"/>
              <a:gd name="connsiteX240" fmla="*/ 981959 w 11269336"/>
              <a:gd name="connsiteY240" fmla="*/ 2231607 h 2323145"/>
              <a:gd name="connsiteX241" fmla="*/ 938600 w 11269336"/>
              <a:gd name="connsiteY241" fmla="*/ 2238113 h 2323145"/>
              <a:gd name="connsiteX242" fmla="*/ 791788 w 11269336"/>
              <a:gd name="connsiteY242" fmla="*/ 2293224 h 2323145"/>
              <a:gd name="connsiteX243" fmla="*/ 706914 w 11269336"/>
              <a:gd name="connsiteY243" fmla="*/ 2305046 h 2323145"/>
              <a:gd name="connsiteX244" fmla="*/ 675971 w 11269336"/>
              <a:gd name="connsiteY244" fmla="*/ 2304030 h 2323145"/>
              <a:gd name="connsiteX245" fmla="*/ 624180 w 11269336"/>
              <a:gd name="connsiteY245" fmla="*/ 2302650 h 2323145"/>
              <a:gd name="connsiteX246" fmla="*/ 583453 w 11269336"/>
              <a:gd name="connsiteY246" fmla="*/ 2288788 h 2323145"/>
              <a:gd name="connsiteX247" fmla="*/ 540946 w 11269336"/>
              <a:gd name="connsiteY247" fmla="*/ 2292721 h 2323145"/>
              <a:gd name="connsiteX248" fmla="*/ 533680 w 11269336"/>
              <a:gd name="connsiteY248" fmla="*/ 2310233 h 2323145"/>
              <a:gd name="connsiteX249" fmla="*/ 487366 w 11269336"/>
              <a:gd name="connsiteY249" fmla="*/ 2309053 h 2323145"/>
              <a:gd name="connsiteX250" fmla="*/ 416820 w 11269336"/>
              <a:gd name="connsiteY250" fmla="*/ 2305443 h 2323145"/>
              <a:gd name="connsiteX251" fmla="*/ 376805 w 11269336"/>
              <a:gd name="connsiteY251" fmla="*/ 2307647 h 2323145"/>
              <a:gd name="connsiteX252" fmla="*/ 266777 w 11269336"/>
              <a:gd name="connsiteY252" fmla="*/ 2309012 h 2323145"/>
              <a:gd name="connsiteX253" fmla="*/ 156013 w 11269336"/>
              <a:gd name="connsiteY253" fmla="*/ 2306832 h 2323145"/>
              <a:gd name="connsiteX254" fmla="*/ 87258 w 11269336"/>
              <a:gd name="connsiteY254" fmla="*/ 2285511 h 2323145"/>
              <a:gd name="connsiteX255" fmla="*/ 23798 w 11269336"/>
              <a:gd name="connsiteY255" fmla="*/ 2281822 h 2323145"/>
              <a:gd name="connsiteX256" fmla="*/ 0 w 11269336"/>
              <a:gd name="connsiteY256" fmla="*/ 2285369 h 2323145"/>
              <a:gd name="connsiteX257" fmla="*/ 0 w 11269336"/>
              <a:gd name="connsiteY25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05765 w 11269336"/>
              <a:gd name="connsiteY146" fmla="*/ 2199902 h 2323145"/>
              <a:gd name="connsiteX147" fmla="*/ 4401354 w 11269336"/>
              <a:gd name="connsiteY147" fmla="*/ 2194745 h 2323145"/>
              <a:gd name="connsiteX148" fmla="*/ 4366646 w 11269336"/>
              <a:gd name="connsiteY148" fmla="*/ 2198564 h 2323145"/>
              <a:gd name="connsiteX149" fmla="*/ 4354009 w 11269336"/>
              <a:gd name="connsiteY149" fmla="*/ 2204984 h 2323145"/>
              <a:gd name="connsiteX150" fmla="*/ 4348284 w 11269336"/>
              <a:gd name="connsiteY150" fmla="*/ 2205270 h 2323145"/>
              <a:gd name="connsiteX151" fmla="*/ 4333906 w 11269336"/>
              <a:gd name="connsiteY151" fmla="*/ 2205251 h 2323145"/>
              <a:gd name="connsiteX152" fmla="*/ 4308819 w 11269336"/>
              <a:gd name="connsiteY152" fmla="*/ 2203822 h 2323145"/>
              <a:gd name="connsiteX153" fmla="*/ 4301210 w 11269336"/>
              <a:gd name="connsiteY153" fmla="*/ 2204456 h 2323145"/>
              <a:gd name="connsiteX154" fmla="*/ 4283095 w 11269336"/>
              <a:gd name="connsiteY154" fmla="*/ 2198177 h 2323145"/>
              <a:gd name="connsiteX155" fmla="*/ 4250119 w 11269336"/>
              <a:gd name="connsiteY155" fmla="*/ 2196342 h 2323145"/>
              <a:gd name="connsiteX156" fmla="*/ 4189203 w 11269336"/>
              <a:gd name="connsiteY156" fmla="*/ 2178994 h 2323145"/>
              <a:gd name="connsiteX157" fmla="*/ 4154035 w 11269336"/>
              <a:gd name="connsiteY157" fmla="*/ 2171950 h 2323145"/>
              <a:gd name="connsiteX158" fmla="*/ 4129569 w 11269336"/>
              <a:gd name="connsiteY158" fmla="*/ 2163850 h 2323145"/>
              <a:gd name="connsiteX159" fmla="*/ 4061250 w 11269336"/>
              <a:gd name="connsiteY159" fmla="*/ 2159236 h 2323145"/>
              <a:gd name="connsiteX160" fmla="*/ 3945480 w 11269336"/>
              <a:gd name="connsiteY160" fmla="*/ 2158279 h 2323145"/>
              <a:gd name="connsiteX161" fmla="*/ 3921468 w 11269336"/>
              <a:gd name="connsiteY161" fmla="*/ 2156588 h 2323145"/>
              <a:gd name="connsiteX162" fmla="*/ 3903348 w 11269336"/>
              <a:gd name="connsiteY162" fmla="*/ 2149220 h 2323145"/>
              <a:gd name="connsiteX163" fmla="*/ 3901342 w 11269336"/>
              <a:gd name="connsiteY163" fmla="*/ 2142355 h 2323145"/>
              <a:gd name="connsiteX164" fmla="*/ 3888539 w 11269336"/>
              <a:gd name="connsiteY164" fmla="*/ 2140476 h 2323145"/>
              <a:gd name="connsiteX165" fmla="*/ 3885662 w 11269336"/>
              <a:gd name="connsiteY165" fmla="*/ 2138740 h 2323145"/>
              <a:gd name="connsiteX166" fmla="*/ 3868627 w 11269336"/>
              <a:gd name="connsiteY166" fmla="*/ 2130023 h 2323145"/>
              <a:gd name="connsiteX167" fmla="*/ 3819177 w 11269336"/>
              <a:gd name="connsiteY167" fmla="*/ 2142111 h 2323145"/>
              <a:gd name="connsiteX168" fmla="*/ 3769100 w 11269336"/>
              <a:gd name="connsiteY168" fmla="*/ 2131731 h 2323145"/>
              <a:gd name="connsiteX169" fmla="*/ 3562752 w 11269336"/>
              <a:gd name="connsiteY169" fmla="*/ 2131785 h 2323145"/>
              <a:gd name="connsiteX170" fmla="*/ 3541402 w 11269336"/>
              <a:gd name="connsiteY170" fmla="*/ 2106821 h 2323145"/>
              <a:gd name="connsiteX171" fmla="*/ 3365341 w 11269336"/>
              <a:gd name="connsiteY171" fmla="*/ 2077638 h 2323145"/>
              <a:gd name="connsiteX172" fmla="*/ 3170922 w 11269336"/>
              <a:gd name="connsiteY172" fmla="*/ 2115957 h 2323145"/>
              <a:gd name="connsiteX173" fmla="*/ 3156256 w 11269336"/>
              <a:gd name="connsiteY173" fmla="*/ 2124773 h 2323145"/>
              <a:gd name="connsiteX174" fmla="*/ 3140298 w 11269336"/>
              <a:gd name="connsiteY174" fmla="*/ 2129182 h 2323145"/>
              <a:gd name="connsiteX175" fmla="*/ 3138514 w 11269336"/>
              <a:gd name="connsiteY175" fmla="*/ 2128069 h 2323145"/>
              <a:gd name="connsiteX176" fmla="*/ 3120467 w 11269336"/>
              <a:gd name="connsiteY176" fmla="*/ 2128281 h 2323145"/>
              <a:gd name="connsiteX177" fmla="*/ 3116175 w 11269336"/>
              <a:gd name="connsiteY177" fmla="*/ 2131633 h 2323145"/>
              <a:gd name="connsiteX178" fmla="*/ 3103685 w 11269336"/>
              <a:gd name="connsiteY178" fmla="*/ 2132814 h 2323145"/>
              <a:gd name="connsiteX179" fmla="*/ 3078794 w 11269336"/>
              <a:gd name="connsiteY179" fmla="*/ 2137935 h 2323145"/>
              <a:gd name="connsiteX180" fmla="*/ 3074407 w 11269336"/>
              <a:gd name="connsiteY180" fmla="*/ 2136274 h 2323145"/>
              <a:gd name="connsiteX181" fmla="*/ 3037285 w 11269336"/>
              <a:gd name="connsiteY181" fmla="*/ 2139919 h 2323145"/>
              <a:gd name="connsiteX182" fmla="*/ 3036901 w 11269336"/>
              <a:gd name="connsiteY182" fmla="*/ 2138726 h 2323145"/>
              <a:gd name="connsiteX183" fmla="*/ 3026996 w 11269336"/>
              <a:gd name="connsiteY183" fmla="*/ 2134322 h 2323145"/>
              <a:gd name="connsiteX184" fmla="*/ 3007772 w 11269336"/>
              <a:gd name="connsiteY184" fmla="*/ 2128742 h 2323145"/>
              <a:gd name="connsiteX185" fmla="*/ 2965030 w 11269336"/>
              <a:gd name="connsiteY185" fmla="*/ 2100494 h 2323145"/>
              <a:gd name="connsiteX186" fmla="*/ 2926342 w 11269336"/>
              <a:gd name="connsiteY186" fmla="*/ 2104155 h 2323145"/>
              <a:gd name="connsiteX187" fmla="*/ 2918608 w 11269336"/>
              <a:gd name="connsiteY187" fmla="*/ 2104215 h 2323145"/>
              <a:gd name="connsiteX188" fmla="*/ 2918475 w 11269336"/>
              <a:gd name="connsiteY188" fmla="*/ 2103937 h 2323145"/>
              <a:gd name="connsiteX189" fmla="*/ 2910360 w 11269336"/>
              <a:gd name="connsiteY189" fmla="*/ 2103444 h 2323145"/>
              <a:gd name="connsiteX190" fmla="*/ 2904507 w 11269336"/>
              <a:gd name="connsiteY190" fmla="*/ 2104326 h 2323145"/>
              <a:gd name="connsiteX191" fmla="*/ 2889503 w 11269336"/>
              <a:gd name="connsiteY191" fmla="*/ 2104443 h 2323145"/>
              <a:gd name="connsiteX192" fmla="*/ 2884480 w 11269336"/>
              <a:gd name="connsiteY192" fmla="*/ 2102626 h 2323145"/>
              <a:gd name="connsiteX193" fmla="*/ 2882689 w 11269336"/>
              <a:gd name="connsiteY193" fmla="*/ 2099228 h 2323145"/>
              <a:gd name="connsiteX194" fmla="*/ 2881291 w 11269336"/>
              <a:gd name="connsiteY194" fmla="*/ 2099618 h 2323145"/>
              <a:gd name="connsiteX195" fmla="*/ 2853979 w 11269336"/>
              <a:gd name="connsiteY195" fmla="*/ 2090388 h 2323145"/>
              <a:gd name="connsiteX196" fmla="*/ 2791790 w 11269336"/>
              <a:gd name="connsiteY196" fmla="*/ 2080332 h 2323145"/>
              <a:gd name="connsiteX197" fmla="*/ 2755844 w 11269336"/>
              <a:gd name="connsiteY197" fmla="*/ 2078874 h 2323145"/>
              <a:gd name="connsiteX198" fmla="*/ 2657742 w 11269336"/>
              <a:gd name="connsiteY198" fmla="*/ 2070179 h 2323145"/>
              <a:gd name="connsiteX199" fmla="*/ 2559549 w 11269336"/>
              <a:gd name="connsiteY199" fmla="*/ 2057873 h 2323145"/>
              <a:gd name="connsiteX200" fmla="*/ 2512054 w 11269336"/>
              <a:gd name="connsiteY200" fmla="*/ 2031671 h 2323145"/>
              <a:gd name="connsiteX201" fmla="*/ 2506437 w 11269336"/>
              <a:gd name="connsiteY201" fmla="*/ 2030918 h 2323145"/>
              <a:gd name="connsiteX202" fmla="*/ 2491752 w 11269336"/>
              <a:gd name="connsiteY202" fmla="*/ 2033906 h 2323145"/>
              <a:gd name="connsiteX203" fmla="*/ 2486338 w 11269336"/>
              <a:gd name="connsiteY203" fmla="*/ 2035862 h 2323145"/>
              <a:gd name="connsiteX204" fmla="*/ 2478186 w 11269336"/>
              <a:gd name="connsiteY204" fmla="*/ 2036953 h 2323145"/>
              <a:gd name="connsiteX205" fmla="*/ 2477950 w 11269336"/>
              <a:gd name="connsiteY205" fmla="*/ 2036715 h 2323145"/>
              <a:gd name="connsiteX206" fmla="*/ 2470381 w 11269336"/>
              <a:gd name="connsiteY206" fmla="*/ 2038256 h 2323145"/>
              <a:gd name="connsiteX207" fmla="*/ 2433781 w 11269336"/>
              <a:gd name="connsiteY207" fmla="*/ 2049140 h 2323145"/>
              <a:gd name="connsiteX208" fmla="*/ 2381172 w 11269336"/>
              <a:gd name="connsiteY208" fmla="*/ 2030645 h 2323145"/>
              <a:gd name="connsiteX209" fmla="*/ 2360198 w 11269336"/>
              <a:gd name="connsiteY209" fmla="*/ 2029059 h 2323145"/>
              <a:gd name="connsiteX210" fmla="*/ 2348815 w 11269336"/>
              <a:gd name="connsiteY210" fmla="*/ 2026798 h 2323145"/>
              <a:gd name="connsiteX211" fmla="*/ 2347988 w 11269336"/>
              <a:gd name="connsiteY211" fmla="*/ 2025745 h 2323145"/>
              <a:gd name="connsiteX212" fmla="*/ 2312920 w 11269336"/>
              <a:gd name="connsiteY212" fmla="*/ 2036311 h 2323145"/>
              <a:gd name="connsiteX213" fmla="*/ 2307986 w 11269336"/>
              <a:gd name="connsiteY213" fmla="*/ 2035583 h 2323145"/>
              <a:gd name="connsiteX214" fmla="*/ 2285481 w 11269336"/>
              <a:gd name="connsiteY214" fmla="*/ 2045197 h 2323145"/>
              <a:gd name="connsiteX215" fmla="*/ 2273666 w 11269336"/>
              <a:gd name="connsiteY215" fmla="*/ 2048710 h 2323145"/>
              <a:gd name="connsiteX216" fmla="*/ 2270719 w 11269336"/>
              <a:gd name="connsiteY216" fmla="*/ 2052702 h 2323145"/>
              <a:gd name="connsiteX217" fmla="*/ 2253080 w 11269336"/>
              <a:gd name="connsiteY217" fmla="*/ 2056363 h 2323145"/>
              <a:gd name="connsiteX218" fmla="*/ 2250906 w 11269336"/>
              <a:gd name="connsiteY218" fmla="*/ 2055654 h 2323145"/>
              <a:gd name="connsiteX219" fmla="*/ 2236905 w 11269336"/>
              <a:gd name="connsiteY219" fmla="*/ 2062882 h 2323145"/>
              <a:gd name="connsiteX220" fmla="*/ 2225830 w 11269336"/>
              <a:gd name="connsiteY220" fmla="*/ 2074027 h 2323145"/>
              <a:gd name="connsiteX221" fmla="*/ 2073776 w 11269336"/>
              <a:gd name="connsiteY221" fmla="*/ 2089244 h 2323145"/>
              <a:gd name="connsiteX222" fmla="*/ 1948256 w 11269336"/>
              <a:gd name="connsiteY222" fmla="*/ 2146616 h 2323145"/>
              <a:gd name="connsiteX223" fmla="*/ 1865582 w 11269336"/>
              <a:gd name="connsiteY223" fmla="*/ 2153738 h 2323145"/>
              <a:gd name="connsiteX224" fmla="*/ 1835210 w 11269336"/>
              <a:gd name="connsiteY224" fmla="*/ 2134244 h 2323145"/>
              <a:gd name="connsiteX225" fmla="*/ 1632661 w 11269336"/>
              <a:gd name="connsiteY225" fmla="*/ 2173882 h 2323145"/>
              <a:gd name="connsiteX226" fmla="*/ 1579590 w 11269336"/>
              <a:gd name="connsiteY226" fmla="*/ 2173680 h 2323145"/>
              <a:gd name="connsiteX227" fmla="*/ 1535601 w 11269336"/>
              <a:gd name="connsiteY227" fmla="*/ 2194590 h 2323145"/>
              <a:gd name="connsiteX228" fmla="*/ 1515594 w 11269336"/>
              <a:gd name="connsiteY228" fmla="*/ 2189622 h 2323145"/>
              <a:gd name="connsiteX229" fmla="*/ 1512113 w 11269336"/>
              <a:gd name="connsiteY229" fmla="*/ 2188534 h 2323145"/>
              <a:gd name="connsiteX230" fmla="*/ 1498838 w 11269336"/>
              <a:gd name="connsiteY230" fmla="*/ 2189213 h 2323145"/>
              <a:gd name="connsiteX231" fmla="*/ 1494279 w 11269336"/>
              <a:gd name="connsiteY231" fmla="*/ 2183112 h 2323145"/>
              <a:gd name="connsiteX232" fmla="*/ 1473714 w 11269336"/>
              <a:gd name="connsiteY232" fmla="*/ 2179625 h 2323145"/>
              <a:gd name="connsiteX233" fmla="*/ 1449503 w 11269336"/>
              <a:gd name="connsiteY233" fmla="*/ 2182633 h 2323145"/>
              <a:gd name="connsiteX234" fmla="*/ 1266687 w 11269336"/>
              <a:gd name="connsiteY234" fmla="*/ 2212688 h 2323145"/>
              <a:gd name="connsiteX235" fmla="*/ 1239614 w 11269336"/>
              <a:gd name="connsiteY235" fmla="*/ 2209727 h 2323145"/>
              <a:gd name="connsiteX236" fmla="*/ 1202436 w 11269336"/>
              <a:gd name="connsiteY236" fmla="*/ 2209817 h 2323145"/>
              <a:gd name="connsiteX237" fmla="*/ 1136097 w 11269336"/>
              <a:gd name="connsiteY237" fmla="*/ 2205112 h 2323145"/>
              <a:gd name="connsiteX238" fmla="*/ 988232 w 11269336"/>
              <a:gd name="connsiteY238" fmla="*/ 2235635 h 2323145"/>
              <a:gd name="connsiteX239" fmla="*/ 981959 w 11269336"/>
              <a:gd name="connsiteY239" fmla="*/ 2231607 h 2323145"/>
              <a:gd name="connsiteX240" fmla="*/ 938600 w 11269336"/>
              <a:gd name="connsiteY240" fmla="*/ 2238113 h 2323145"/>
              <a:gd name="connsiteX241" fmla="*/ 791788 w 11269336"/>
              <a:gd name="connsiteY241" fmla="*/ 2293224 h 2323145"/>
              <a:gd name="connsiteX242" fmla="*/ 706914 w 11269336"/>
              <a:gd name="connsiteY242" fmla="*/ 2305046 h 2323145"/>
              <a:gd name="connsiteX243" fmla="*/ 675971 w 11269336"/>
              <a:gd name="connsiteY243" fmla="*/ 2304030 h 2323145"/>
              <a:gd name="connsiteX244" fmla="*/ 624180 w 11269336"/>
              <a:gd name="connsiteY244" fmla="*/ 2302650 h 2323145"/>
              <a:gd name="connsiteX245" fmla="*/ 583453 w 11269336"/>
              <a:gd name="connsiteY245" fmla="*/ 2288788 h 2323145"/>
              <a:gd name="connsiteX246" fmla="*/ 540946 w 11269336"/>
              <a:gd name="connsiteY246" fmla="*/ 2292721 h 2323145"/>
              <a:gd name="connsiteX247" fmla="*/ 533680 w 11269336"/>
              <a:gd name="connsiteY247" fmla="*/ 2310233 h 2323145"/>
              <a:gd name="connsiteX248" fmla="*/ 487366 w 11269336"/>
              <a:gd name="connsiteY248" fmla="*/ 2309053 h 2323145"/>
              <a:gd name="connsiteX249" fmla="*/ 416820 w 11269336"/>
              <a:gd name="connsiteY249" fmla="*/ 2305443 h 2323145"/>
              <a:gd name="connsiteX250" fmla="*/ 376805 w 11269336"/>
              <a:gd name="connsiteY250" fmla="*/ 2307647 h 2323145"/>
              <a:gd name="connsiteX251" fmla="*/ 266777 w 11269336"/>
              <a:gd name="connsiteY251" fmla="*/ 2309012 h 2323145"/>
              <a:gd name="connsiteX252" fmla="*/ 156013 w 11269336"/>
              <a:gd name="connsiteY252" fmla="*/ 2306832 h 2323145"/>
              <a:gd name="connsiteX253" fmla="*/ 87258 w 11269336"/>
              <a:gd name="connsiteY253" fmla="*/ 2285511 h 2323145"/>
              <a:gd name="connsiteX254" fmla="*/ 23798 w 11269336"/>
              <a:gd name="connsiteY254" fmla="*/ 2281822 h 2323145"/>
              <a:gd name="connsiteX255" fmla="*/ 0 w 11269336"/>
              <a:gd name="connsiteY255" fmla="*/ 2285369 h 2323145"/>
              <a:gd name="connsiteX256" fmla="*/ 0 w 11269336"/>
              <a:gd name="connsiteY25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05765 w 11269336"/>
              <a:gd name="connsiteY145" fmla="*/ 2199902 h 2323145"/>
              <a:gd name="connsiteX146" fmla="*/ 4401354 w 11269336"/>
              <a:gd name="connsiteY146" fmla="*/ 2194745 h 2323145"/>
              <a:gd name="connsiteX147" fmla="*/ 4366646 w 11269336"/>
              <a:gd name="connsiteY147" fmla="*/ 2198564 h 2323145"/>
              <a:gd name="connsiteX148" fmla="*/ 4354009 w 11269336"/>
              <a:gd name="connsiteY148" fmla="*/ 2204984 h 2323145"/>
              <a:gd name="connsiteX149" fmla="*/ 4348284 w 11269336"/>
              <a:gd name="connsiteY149" fmla="*/ 2205270 h 2323145"/>
              <a:gd name="connsiteX150" fmla="*/ 4333906 w 11269336"/>
              <a:gd name="connsiteY150" fmla="*/ 2205251 h 2323145"/>
              <a:gd name="connsiteX151" fmla="*/ 4308819 w 11269336"/>
              <a:gd name="connsiteY151" fmla="*/ 2203822 h 2323145"/>
              <a:gd name="connsiteX152" fmla="*/ 4301210 w 11269336"/>
              <a:gd name="connsiteY152" fmla="*/ 2204456 h 2323145"/>
              <a:gd name="connsiteX153" fmla="*/ 4283095 w 11269336"/>
              <a:gd name="connsiteY153" fmla="*/ 2198177 h 2323145"/>
              <a:gd name="connsiteX154" fmla="*/ 4250119 w 11269336"/>
              <a:gd name="connsiteY154" fmla="*/ 2196342 h 2323145"/>
              <a:gd name="connsiteX155" fmla="*/ 4189203 w 11269336"/>
              <a:gd name="connsiteY155" fmla="*/ 2178994 h 2323145"/>
              <a:gd name="connsiteX156" fmla="*/ 4154035 w 11269336"/>
              <a:gd name="connsiteY156" fmla="*/ 2171950 h 2323145"/>
              <a:gd name="connsiteX157" fmla="*/ 4129569 w 11269336"/>
              <a:gd name="connsiteY157" fmla="*/ 2163850 h 2323145"/>
              <a:gd name="connsiteX158" fmla="*/ 4061250 w 11269336"/>
              <a:gd name="connsiteY158" fmla="*/ 2159236 h 2323145"/>
              <a:gd name="connsiteX159" fmla="*/ 3945480 w 11269336"/>
              <a:gd name="connsiteY159" fmla="*/ 2158279 h 2323145"/>
              <a:gd name="connsiteX160" fmla="*/ 3921468 w 11269336"/>
              <a:gd name="connsiteY160" fmla="*/ 2156588 h 2323145"/>
              <a:gd name="connsiteX161" fmla="*/ 3903348 w 11269336"/>
              <a:gd name="connsiteY161" fmla="*/ 2149220 h 2323145"/>
              <a:gd name="connsiteX162" fmla="*/ 3901342 w 11269336"/>
              <a:gd name="connsiteY162" fmla="*/ 2142355 h 2323145"/>
              <a:gd name="connsiteX163" fmla="*/ 3888539 w 11269336"/>
              <a:gd name="connsiteY163" fmla="*/ 2140476 h 2323145"/>
              <a:gd name="connsiteX164" fmla="*/ 3885662 w 11269336"/>
              <a:gd name="connsiteY164" fmla="*/ 2138740 h 2323145"/>
              <a:gd name="connsiteX165" fmla="*/ 3868627 w 11269336"/>
              <a:gd name="connsiteY165" fmla="*/ 2130023 h 2323145"/>
              <a:gd name="connsiteX166" fmla="*/ 3819177 w 11269336"/>
              <a:gd name="connsiteY166" fmla="*/ 2142111 h 2323145"/>
              <a:gd name="connsiteX167" fmla="*/ 3769100 w 11269336"/>
              <a:gd name="connsiteY167" fmla="*/ 2131731 h 2323145"/>
              <a:gd name="connsiteX168" fmla="*/ 3562752 w 11269336"/>
              <a:gd name="connsiteY168" fmla="*/ 2131785 h 2323145"/>
              <a:gd name="connsiteX169" fmla="*/ 3541402 w 11269336"/>
              <a:gd name="connsiteY169" fmla="*/ 2106821 h 2323145"/>
              <a:gd name="connsiteX170" fmla="*/ 3365341 w 11269336"/>
              <a:gd name="connsiteY170" fmla="*/ 2077638 h 2323145"/>
              <a:gd name="connsiteX171" fmla="*/ 3170922 w 11269336"/>
              <a:gd name="connsiteY171" fmla="*/ 2115957 h 2323145"/>
              <a:gd name="connsiteX172" fmla="*/ 3156256 w 11269336"/>
              <a:gd name="connsiteY172" fmla="*/ 2124773 h 2323145"/>
              <a:gd name="connsiteX173" fmla="*/ 3140298 w 11269336"/>
              <a:gd name="connsiteY173" fmla="*/ 2129182 h 2323145"/>
              <a:gd name="connsiteX174" fmla="*/ 3138514 w 11269336"/>
              <a:gd name="connsiteY174" fmla="*/ 2128069 h 2323145"/>
              <a:gd name="connsiteX175" fmla="*/ 3120467 w 11269336"/>
              <a:gd name="connsiteY175" fmla="*/ 2128281 h 2323145"/>
              <a:gd name="connsiteX176" fmla="*/ 3116175 w 11269336"/>
              <a:gd name="connsiteY176" fmla="*/ 2131633 h 2323145"/>
              <a:gd name="connsiteX177" fmla="*/ 3103685 w 11269336"/>
              <a:gd name="connsiteY177" fmla="*/ 2132814 h 2323145"/>
              <a:gd name="connsiteX178" fmla="*/ 3078794 w 11269336"/>
              <a:gd name="connsiteY178" fmla="*/ 2137935 h 2323145"/>
              <a:gd name="connsiteX179" fmla="*/ 3074407 w 11269336"/>
              <a:gd name="connsiteY179" fmla="*/ 2136274 h 2323145"/>
              <a:gd name="connsiteX180" fmla="*/ 3037285 w 11269336"/>
              <a:gd name="connsiteY180" fmla="*/ 2139919 h 2323145"/>
              <a:gd name="connsiteX181" fmla="*/ 3036901 w 11269336"/>
              <a:gd name="connsiteY181" fmla="*/ 2138726 h 2323145"/>
              <a:gd name="connsiteX182" fmla="*/ 3026996 w 11269336"/>
              <a:gd name="connsiteY182" fmla="*/ 2134322 h 2323145"/>
              <a:gd name="connsiteX183" fmla="*/ 3007772 w 11269336"/>
              <a:gd name="connsiteY183" fmla="*/ 2128742 h 2323145"/>
              <a:gd name="connsiteX184" fmla="*/ 2965030 w 11269336"/>
              <a:gd name="connsiteY184" fmla="*/ 2100494 h 2323145"/>
              <a:gd name="connsiteX185" fmla="*/ 2926342 w 11269336"/>
              <a:gd name="connsiteY185" fmla="*/ 2104155 h 2323145"/>
              <a:gd name="connsiteX186" fmla="*/ 2918608 w 11269336"/>
              <a:gd name="connsiteY186" fmla="*/ 2104215 h 2323145"/>
              <a:gd name="connsiteX187" fmla="*/ 2918475 w 11269336"/>
              <a:gd name="connsiteY187" fmla="*/ 2103937 h 2323145"/>
              <a:gd name="connsiteX188" fmla="*/ 2910360 w 11269336"/>
              <a:gd name="connsiteY188" fmla="*/ 2103444 h 2323145"/>
              <a:gd name="connsiteX189" fmla="*/ 2904507 w 11269336"/>
              <a:gd name="connsiteY189" fmla="*/ 2104326 h 2323145"/>
              <a:gd name="connsiteX190" fmla="*/ 2889503 w 11269336"/>
              <a:gd name="connsiteY190" fmla="*/ 2104443 h 2323145"/>
              <a:gd name="connsiteX191" fmla="*/ 2884480 w 11269336"/>
              <a:gd name="connsiteY191" fmla="*/ 2102626 h 2323145"/>
              <a:gd name="connsiteX192" fmla="*/ 2882689 w 11269336"/>
              <a:gd name="connsiteY192" fmla="*/ 2099228 h 2323145"/>
              <a:gd name="connsiteX193" fmla="*/ 2881291 w 11269336"/>
              <a:gd name="connsiteY193" fmla="*/ 2099618 h 2323145"/>
              <a:gd name="connsiteX194" fmla="*/ 2853979 w 11269336"/>
              <a:gd name="connsiteY194" fmla="*/ 2090388 h 2323145"/>
              <a:gd name="connsiteX195" fmla="*/ 2791790 w 11269336"/>
              <a:gd name="connsiteY195" fmla="*/ 2080332 h 2323145"/>
              <a:gd name="connsiteX196" fmla="*/ 2755844 w 11269336"/>
              <a:gd name="connsiteY196" fmla="*/ 2078874 h 2323145"/>
              <a:gd name="connsiteX197" fmla="*/ 2657742 w 11269336"/>
              <a:gd name="connsiteY197" fmla="*/ 2070179 h 2323145"/>
              <a:gd name="connsiteX198" fmla="*/ 2559549 w 11269336"/>
              <a:gd name="connsiteY198" fmla="*/ 2057873 h 2323145"/>
              <a:gd name="connsiteX199" fmla="*/ 2512054 w 11269336"/>
              <a:gd name="connsiteY199" fmla="*/ 2031671 h 2323145"/>
              <a:gd name="connsiteX200" fmla="*/ 2506437 w 11269336"/>
              <a:gd name="connsiteY200" fmla="*/ 2030918 h 2323145"/>
              <a:gd name="connsiteX201" fmla="*/ 2491752 w 11269336"/>
              <a:gd name="connsiteY201" fmla="*/ 2033906 h 2323145"/>
              <a:gd name="connsiteX202" fmla="*/ 2486338 w 11269336"/>
              <a:gd name="connsiteY202" fmla="*/ 2035862 h 2323145"/>
              <a:gd name="connsiteX203" fmla="*/ 2478186 w 11269336"/>
              <a:gd name="connsiteY203" fmla="*/ 2036953 h 2323145"/>
              <a:gd name="connsiteX204" fmla="*/ 2477950 w 11269336"/>
              <a:gd name="connsiteY204" fmla="*/ 2036715 h 2323145"/>
              <a:gd name="connsiteX205" fmla="*/ 2470381 w 11269336"/>
              <a:gd name="connsiteY205" fmla="*/ 2038256 h 2323145"/>
              <a:gd name="connsiteX206" fmla="*/ 2433781 w 11269336"/>
              <a:gd name="connsiteY206" fmla="*/ 2049140 h 2323145"/>
              <a:gd name="connsiteX207" fmla="*/ 2381172 w 11269336"/>
              <a:gd name="connsiteY207" fmla="*/ 2030645 h 2323145"/>
              <a:gd name="connsiteX208" fmla="*/ 2360198 w 11269336"/>
              <a:gd name="connsiteY208" fmla="*/ 2029059 h 2323145"/>
              <a:gd name="connsiteX209" fmla="*/ 2348815 w 11269336"/>
              <a:gd name="connsiteY209" fmla="*/ 2026798 h 2323145"/>
              <a:gd name="connsiteX210" fmla="*/ 2347988 w 11269336"/>
              <a:gd name="connsiteY210" fmla="*/ 2025745 h 2323145"/>
              <a:gd name="connsiteX211" fmla="*/ 2312920 w 11269336"/>
              <a:gd name="connsiteY211" fmla="*/ 2036311 h 2323145"/>
              <a:gd name="connsiteX212" fmla="*/ 2307986 w 11269336"/>
              <a:gd name="connsiteY212" fmla="*/ 2035583 h 2323145"/>
              <a:gd name="connsiteX213" fmla="*/ 2285481 w 11269336"/>
              <a:gd name="connsiteY213" fmla="*/ 2045197 h 2323145"/>
              <a:gd name="connsiteX214" fmla="*/ 2273666 w 11269336"/>
              <a:gd name="connsiteY214" fmla="*/ 2048710 h 2323145"/>
              <a:gd name="connsiteX215" fmla="*/ 2270719 w 11269336"/>
              <a:gd name="connsiteY215" fmla="*/ 2052702 h 2323145"/>
              <a:gd name="connsiteX216" fmla="*/ 2253080 w 11269336"/>
              <a:gd name="connsiteY216" fmla="*/ 2056363 h 2323145"/>
              <a:gd name="connsiteX217" fmla="*/ 2250906 w 11269336"/>
              <a:gd name="connsiteY217" fmla="*/ 2055654 h 2323145"/>
              <a:gd name="connsiteX218" fmla="*/ 2236905 w 11269336"/>
              <a:gd name="connsiteY218" fmla="*/ 2062882 h 2323145"/>
              <a:gd name="connsiteX219" fmla="*/ 2225830 w 11269336"/>
              <a:gd name="connsiteY219" fmla="*/ 2074027 h 2323145"/>
              <a:gd name="connsiteX220" fmla="*/ 2073776 w 11269336"/>
              <a:gd name="connsiteY220" fmla="*/ 2089244 h 2323145"/>
              <a:gd name="connsiteX221" fmla="*/ 1948256 w 11269336"/>
              <a:gd name="connsiteY221" fmla="*/ 2146616 h 2323145"/>
              <a:gd name="connsiteX222" fmla="*/ 1865582 w 11269336"/>
              <a:gd name="connsiteY222" fmla="*/ 2153738 h 2323145"/>
              <a:gd name="connsiteX223" fmla="*/ 1835210 w 11269336"/>
              <a:gd name="connsiteY223" fmla="*/ 2134244 h 2323145"/>
              <a:gd name="connsiteX224" fmla="*/ 1632661 w 11269336"/>
              <a:gd name="connsiteY224" fmla="*/ 2173882 h 2323145"/>
              <a:gd name="connsiteX225" fmla="*/ 1579590 w 11269336"/>
              <a:gd name="connsiteY225" fmla="*/ 2173680 h 2323145"/>
              <a:gd name="connsiteX226" fmla="*/ 1535601 w 11269336"/>
              <a:gd name="connsiteY226" fmla="*/ 2194590 h 2323145"/>
              <a:gd name="connsiteX227" fmla="*/ 1515594 w 11269336"/>
              <a:gd name="connsiteY227" fmla="*/ 2189622 h 2323145"/>
              <a:gd name="connsiteX228" fmla="*/ 1512113 w 11269336"/>
              <a:gd name="connsiteY228" fmla="*/ 2188534 h 2323145"/>
              <a:gd name="connsiteX229" fmla="*/ 1498838 w 11269336"/>
              <a:gd name="connsiteY229" fmla="*/ 2189213 h 2323145"/>
              <a:gd name="connsiteX230" fmla="*/ 1494279 w 11269336"/>
              <a:gd name="connsiteY230" fmla="*/ 2183112 h 2323145"/>
              <a:gd name="connsiteX231" fmla="*/ 1473714 w 11269336"/>
              <a:gd name="connsiteY231" fmla="*/ 2179625 h 2323145"/>
              <a:gd name="connsiteX232" fmla="*/ 1449503 w 11269336"/>
              <a:gd name="connsiteY232" fmla="*/ 2182633 h 2323145"/>
              <a:gd name="connsiteX233" fmla="*/ 1266687 w 11269336"/>
              <a:gd name="connsiteY233" fmla="*/ 2212688 h 2323145"/>
              <a:gd name="connsiteX234" fmla="*/ 1239614 w 11269336"/>
              <a:gd name="connsiteY234" fmla="*/ 2209727 h 2323145"/>
              <a:gd name="connsiteX235" fmla="*/ 1202436 w 11269336"/>
              <a:gd name="connsiteY235" fmla="*/ 2209817 h 2323145"/>
              <a:gd name="connsiteX236" fmla="*/ 1136097 w 11269336"/>
              <a:gd name="connsiteY236" fmla="*/ 2205112 h 2323145"/>
              <a:gd name="connsiteX237" fmla="*/ 988232 w 11269336"/>
              <a:gd name="connsiteY237" fmla="*/ 2235635 h 2323145"/>
              <a:gd name="connsiteX238" fmla="*/ 981959 w 11269336"/>
              <a:gd name="connsiteY238" fmla="*/ 2231607 h 2323145"/>
              <a:gd name="connsiteX239" fmla="*/ 938600 w 11269336"/>
              <a:gd name="connsiteY239" fmla="*/ 2238113 h 2323145"/>
              <a:gd name="connsiteX240" fmla="*/ 791788 w 11269336"/>
              <a:gd name="connsiteY240" fmla="*/ 2293224 h 2323145"/>
              <a:gd name="connsiteX241" fmla="*/ 706914 w 11269336"/>
              <a:gd name="connsiteY241" fmla="*/ 2305046 h 2323145"/>
              <a:gd name="connsiteX242" fmla="*/ 675971 w 11269336"/>
              <a:gd name="connsiteY242" fmla="*/ 2304030 h 2323145"/>
              <a:gd name="connsiteX243" fmla="*/ 624180 w 11269336"/>
              <a:gd name="connsiteY243" fmla="*/ 2302650 h 2323145"/>
              <a:gd name="connsiteX244" fmla="*/ 583453 w 11269336"/>
              <a:gd name="connsiteY244" fmla="*/ 2288788 h 2323145"/>
              <a:gd name="connsiteX245" fmla="*/ 540946 w 11269336"/>
              <a:gd name="connsiteY245" fmla="*/ 2292721 h 2323145"/>
              <a:gd name="connsiteX246" fmla="*/ 533680 w 11269336"/>
              <a:gd name="connsiteY246" fmla="*/ 2310233 h 2323145"/>
              <a:gd name="connsiteX247" fmla="*/ 487366 w 11269336"/>
              <a:gd name="connsiteY247" fmla="*/ 2309053 h 2323145"/>
              <a:gd name="connsiteX248" fmla="*/ 416820 w 11269336"/>
              <a:gd name="connsiteY248" fmla="*/ 2305443 h 2323145"/>
              <a:gd name="connsiteX249" fmla="*/ 376805 w 11269336"/>
              <a:gd name="connsiteY249" fmla="*/ 2307647 h 2323145"/>
              <a:gd name="connsiteX250" fmla="*/ 266777 w 11269336"/>
              <a:gd name="connsiteY250" fmla="*/ 2309012 h 2323145"/>
              <a:gd name="connsiteX251" fmla="*/ 156013 w 11269336"/>
              <a:gd name="connsiteY251" fmla="*/ 2306832 h 2323145"/>
              <a:gd name="connsiteX252" fmla="*/ 87258 w 11269336"/>
              <a:gd name="connsiteY252" fmla="*/ 2285511 h 2323145"/>
              <a:gd name="connsiteX253" fmla="*/ 23798 w 11269336"/>
              <a:gd name="connsiteY253" fmla="*/ 2281822 h 2323145"/>
              <a:gd name="connsiteX254" fmla="*/ 0 w 11269336"/>
              <a:gd name="connsiteY254" fmla="*/ 2285369 h 2323145"/>
              <a:gd name="connsiteX255" fmla="*/ 0 w 11269336"/>
              <a:gd name="connsiteY25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05765 w 11269336"/>
              <a:gd name="connsiteY144" fmla="*/ 2199902 h 2323145"/>
              <a:gd name="connsiteX145" fmla="*/ 4401354 w 11269336"/>
              <a:gd name="connsiteY145" fmla="*/ 2194745 h 2323145"/>
              <a:gd name="connsiteX146" fmla="*/ 4366646 w 11269336"/>
              <a:gd name="connsiteY146" fmla="*/ 2198564 h 2323145"/>
              <a:gd name="connsiteX147" fmla="*/ 4354009 w 11269336"/>
              <a:gd name="connsiteY147" fmla="*/ 2204984 h 2323145"/>
              <a:gd name="connsiteX148" fmla="*/ 4348284 w 11269336"/>
              <a:gd name="connsiteY148" fmla="*/ 2205270 h 2323145"/>
              <a:gd name="connsiteX149" fmla="*/ 4333906 w 11269336"/>
              <a:gd name="connsiteY149" fmla="*/ 2205251 h 2323145"/>
              <a:gd name="connsiteX150" fmla="*/ 4308819 w 11269336"/>
              <a:gd name="connsiteY150" fmla="*/ 2203822 h 2323145"/>
              <a:gd name="connsiteX151" fmla="*/ 4301210 w 11269336"/>
              <a:gd name="connsiteY151" fmla="*/ 2204456 h 2323145"/>
              <a:gd name="connsiteX152" fmla="*/ 4283095 w 11269336"/>
              <a:gd name="connsiteY152" fmla="*/ 2198177 h 2323145"/>
              <a:gd name="connsiteX153" fmla="*/ 4250119 w 11269336"/>
              <a:gd name="connsiteY153" fmla="*/ 2196342 h 2323145"/>
              <a:gd name="connsiteX154" fmla="*/ 4189203 w 11269336"/>
              <a:gd name="connsiteY154" fmla="*/ 2178994 h 2323145"/>
              <a:gd name="connsiteX155" fmla="*/ 4154035 w 11269336"/>
              <a:gd name="connsiteY155" fmla="*/ 2171950 h 2323145"/>
              <a:gd name="connsiteX156" fmla="*/ 4129569 w 11269336"/>
              <a:gd name="connsiteY156" fmla="*/ 2163850 h 2323145"/>
              <a:gd name="connsiteX157" fmla="*/ 4061250 w 11269336"/>
              <a:gd name="connsiteY157" fmla="*/ 2159236 h 2323145"/>
              <a:gd name="connsiteX158" fmla="*/ 3945480 w 11269336"/>
              <a:gd name="connsiteY158" fmla="*/ 2158279 h 2323145"/>
              <a:gd name="connsiteX159" fmla="*/ 3921468 w 11269336"/>
              <a:gd name="connsiteY159" fmla="*/ 2156588 h 2323145"/>
              <a:gd name="connsiteX160" fmla="*/ 3903348 w 11269336"/>
              <a:gd name="connsiteY160" fmla="*/ 2149220 h 2323145"/>
              <a:gd name="connsiteX161" fmla="*/ 3901342 w 11269336"/>
              <a:gd name="connsiteY161" fmla="*/ 2142355 h 2323145"/>
              <a:gd name="connsiteX162" fmla="*/ 3888539 w 11269336"/>
              <a:gd name="connsiteY162" fmla="*/ 2140476 h 2323145"/>
              <a:gd name="connsiteX163" fmla="*/ 3885662 w 11269336"/>
              <a:gd name="connsiteY163" fmla="*/ 2138740 h 2323145"/>
              <a:gd name="connsiteX164" fmla="*/ 3868627 w 11269336"/>
              <a:gd name="connsiteY164" fmla="*/ 2130023 h 2323145"/>
              <a:gd name="connsiteX165" fmla="*/ 3819177 w 11269336"/>
              <a:gd name="connsiteY165" fmla="*/ 2142111 h 2323145"/>
              <a:gd name="connsiteX166" fmla="*/ 3769100 w 11269336"/>
              <a:gd name="connsiteY166" fmla="*/ 2131731 h 2323145"/>
              <a:gd name="connsiteX167" fmla="*/ 3562752 w 11269336"/>
              <a:gd name="connsiteY167" fmla="*/ 2131785 h 2323145"/>
              <a:gd name="connsiteX168" fmla="*/ 3541402 w 11269336"/>
              <a:gd name="connsiteY168" fmla="*/ 2106821 h 2323145"/>
              <a:gd name="connsiteX169" fmla="*/ 3365341 w 11269336"/>
              <a:gd name="connsiteY169" fmla="*/ 2077638 h 2323145"/>
              <a:gd name="connsiteX170" fmla="*/ 3170922 w 11269336"/>
              <a:gd name="connsiteY170" fmla="*/ 2115957 h 2323145"/>
              <a:gd name="connsiteX171" fmla="*/ 3156256 w 11269336"/>
              <a:gd name="connsiteY171" fmla="*/ 2124773 h 2323145"/>
              <a:gd name="connsiteX172" fmla="*/ 3140298 w 11269336"/>
              <a:gd name="connsiteY172" fmla="*/ 2129182 h 2323145"/>
              <a:gd name="connsiteX173" fmla="*/ 3138514 w 11269336"/>
              <a:gd name="connsiteY173" fmla="*/ 2128069 h 2323145"/>
              <a:gd name="connsiteX174" fmla="*/ 3120467 w 11269336"/>
              <a:gd name="connsiteY174" fmla="*/ 2128281 h 2323145"/>
              <a:gd name="connsiteX175" fmla="*/ 3116175 w 11269336"/>
              <a:gd name="connsiteY175" fmla="*/ 2131633 h 2323145"/>
              <a:gd name="connsiteX176" fmla="*/ 3103685 w 11269336"/>
              <a:gd name="connsiteY176" fmla="*/ 2132814 h 2323145"/>
              <a:gd name="connsiteX177" fmla="*/ 3078794 w 11269336"/>
              <a:gd name="connsiteY177" fmla="*/ 2137935 h 2323145"/>
              <a:gd name="connsiteX178" fmla="*/ 3074407 w 11269336"/>
              <a:gd name="connsiteY178" fmla="*/ 2136274 h 2323145"/>
              <a:gd name="connsiteX179" fmla="*/ 3037285 w 11269336"/>
              <a:gd name="connsiteY179" fmla="*/ 2139919 h 2323145"/>
              <a:gd name="connsiteX180" fmla="*/ 3036901 w 11269336"/>
              <a:gd name="connsiteY180" fmla="*/ 2138726 h 2323145"/>
              <a:gd name="connsiteX181" fmla="*/ 3026996 w 11269336"/>
              <a:gd name="connsiteY181" fmla="*/ 2134322 h 2323145"/>
              <a:gd name="connsiteX182" fmla="*/ 3007772 w 11269336"/>
              <a:gd name="connsiteY182" fmla="*/ 2128742 h 2323145"/>
              <a:gd name="connsiteX183" fmla="*/ 2965030 w 11269336"/>
              <a:gd name="connsiteY183" fmla="*/ 2100494 h 2323145"/>
              <a:gd name="connsiteX184" fmla="*/ 2926342 w 11269336"/>
              <a:gd name="connsiteY184" fmla="*/ 2104155 h 2323145"/>
              <a:gd name="connsiteX185" fmla="*/ 2918608 w 11269336"/>
              <a:gd name="connsiteY185" fmla="*/ 2104215 h 2323145"/>
              <a:gd name="connsiteX186" fmla="*/ 2918475 w 11269336"/>
              <a:gd name="connsiteY186" fmla="*/ 2103937 h 2323145"/>
              <a:gd name="connsiteX187" fmla="*/ 2910360 w 11269336"/>
              <a:gd name="connsiteY187" fmla="*/ 2103444 h 2323145"/>
              <a:gd name="connsiteX188" fmla="*/ 2904507 w 11269336"/>
              <a:gd name="connsiteY188" fmla="*/ 2104326 h 2323145"/>
              <a:gd name="connsiteX189" fmla="*/ 2889503 w 11269336"/>
              <a:gd name="connsiteY189" fmla="*/ 2104443 h 2323145"/>
              <a:gd name="connsiteX190" fmla="*/ 2884480 w 11269336"/>
              <a:gd name="connsiteY190" fmla="*/ 2102626 h 2323145"/>
              <a:gd name="connsiteX191" fmla="*/ 2882689 w 11269336"/>
              <a:gd name="connsiteY191" fmla="*/ 2099228 h 2323145"/>
              <a:gd name="connsiteX192" fmla="*/ 2881291 w 11269336"/>
              <a:gd name="connsiteY192" fmla="*/ 2099618 h 2323145"/>
              <a:gd name="connsiteX193" fmla="*/ 2853979 w 11269336"/>
              <a:gd name="connsiteY193" fmla="*/ 2090388 h 2323145"/>
              <a:gd name="connsiteX194" fmla="*/ 2791790 w 11269336"/>
              <a:gd name="connsiteY194" fmla="*/ 2080332 h 2323145"/>
              <a:gd name="connsiteX195" fmla="*/ 2755844 w 11269336"/>
              <a:gd name="connsiteY195" fmla="*/ 2078874 h 2323145"/>
              <a:gd name="connsiteX196" fmla="*/ 2657742 w 11269336"/>
              <a:gd name="connsiteY196" fmla="*/ 2070179 h 2323145"/>
              <a:gd name="connsiteX197" fmla="*/ 2559549 w 11269336"/>
              <a:gd name="connsiteY197" fmla="*/ 2057873 h 2323145"/>
              <a:gd name="connsiteX198" fmla="*/ 2512054 w 11269336"/>
              <a:gd name="connsiteY198" fmla="*/ 2031671 h 2323145"/>
              <a:gd name="connsiteX199" fmla="*/ 2506437 w 11269336"/>
              <a:gd name="connsiteY199" fmla="*/ 2030918 h 2323145"/>
              <a:gd name="connsiteX200" fmla="*/ 2491752 w 11269336"/>
              <a:gd name="connsiteY200" fmla="*/ 2033906 h 2323145"/>
              <a:gd name="connsiteX201" fmla="*/ 2486338 w 11269336"/>
              <a:gd name="connsiteY201" fmla="*/ 2035862 h 2323145"/>
              <a:gd name="connsiteX202" fmla="*/ 2478186 w 11269336"/>
              <a:gd name="connsiteY202" fmla="*/ 2036953 h 2323145"/>
              <a:gd name="connsiteX203" fmla="*/ 2477950 w 11269336"/>
              <a:gd name="connsiteY203" fmla="*/ 2036715 h 2323145"/>
              <a:gd name="connsiteX204" fmla="*/ 2470381 w 11269336"/>
              <a:gd name="connsiteY204" fmla="*/ 2038256 h 2323145"/>
              <a:gd name="connsiteX205" fmla="*/ 2433781 w 11269336"/>
              <a:gd name="connsiteY205" fmla="*/ 2049140 h 2323145"/>
              <a:gd name="connsiteX206" fmla="*/ 2381172 w 11269336"/>
              <a:gd name="connsiteY206" fmla="*/ 2030645 h 2323145"/>
              <a:gd name="connsiteX207" fmla="*/ 2360198 w 11269336"/>
              <a:gd name="connsiteY207" fmla="*/ 2029059 h 2323145"/>
              <a:gd name="connsiteX208" fmla="*/ 2348815 w 11269336"/>
              <a:gd name="connsiteY208" fmla="*/ 2026798 h 2323145"/>
              <a:gd name="connsiteX209" fmla="*/ 2347988 w 11269336"/>
              <a:gd name="connsiteY209" fmla="*/ 2025745 h 2323145"/>
              <a:gd name="connsiteX210" fmla="*/ 2312920 w 11269336"/>
              <a:gd name="connsiteY210" fmla="*/ 2036311 h 2323145"/>
              <a:gd name="connsiteX211" fmla="*/ 2307986 w 11269336"/>
              <a:gd name="connsiteY211" fmla="*/ 2035583 h 2323145"/>
              <a:gd name="connsiteX212" fmla="*/ 2285481 w 11269336"/>
              <a:gd name="connsiteY212" fmla="*/ 2045197 h 2323145"/>
              <a:gd name="connsiteX213" fmla="*/ 2273666 w 11269336"/>
              <a:gd name="connsiteY213" fmla="*/ 2048710 h 2323145"/>
              <a:gd name="connsiteX214" fmla="*/ 2270719 w 11269336"/>
              <a:gd name="connsiteY214" fmla="*/ 2052702 h 2323145"/>
              <a:gd name="connsiteX215" fmla="*/ 2253080 w 11269336"/>
              <a:gd name="connsiteY215" fmla="*/ 2056363 h 2323145"/>
              <a:gd name="connsiteX216" fmla="*/ 2250906 w 11269336"/>
              <a:gd name="connsiteY216" fmla="*/ 2055654 h 2323145"/>
              <a:gd name="connsiteX217" fmla="*/ 2236905 w 11269336"/>
              <a:gd name="connsiteY217" fmla="*/ 2062882 h 2323145"/>
              <a:gd name="connsiteX218" fmla="*/ 2225830 w 11269336"/>
              <a:gd name="connsiteY218" fmla="*/ 2074027 h 2323145"/>
              <a:gd name="connsiteX219" fmla="*/ 2073776 w 11269336"/>
              <a:gd name="connsiteY219" fmla="*/ 2089244 h 2323145"/>
              <a:gd name="connsiteX220" fmla="*/ 1948256 w 11269336"/>
              <a:gd name="connsiteY220" fmla="*/ 2146616 h 2323145"/>
              <a:gd name="connsiteX221" fmla="*/ 1865582 w 11269336"/>
              <a:gd name="connsiteY221" fmla="*/ 2153738 h 2323145"/>
              <a:gd name="connsiteX222" fmla="*/ 1835210 w 11269336"/>
              <a:gd name="connsiteY222" fmla="*/ 2134244 h 2323145"/>
              <a:gd name="connsiteX223" fmla="*/ 1632661 w 11269336"/>
              <a:gd name="connsiteY223" fmla="*/ 2173882 h 2323145"/>
              <a:gd name="connsiteX224" fmla="*/ 1579590 w 11269336"/>
              <a:gd name="connsiteY224" fmla="*/ 2173680 h 2323145"/>
              <a:gd name="connsiteX225" fmla="*/ 1535601 w 11269336"/>
              <a:gd name="connsiteY225" fmla="*/ 2194590 h 2323145"/>
              <a:gd name="connsiteX226" fmla="*/ 1515594 w 11269336"/>
              <a:gd name="connsiteY226" fmla="*/ 2189622 h 2323145"/>
              <a:gd name="connsiteX227" fmla="*/ 1512113 w 11269336"/>
              <a:gd name="connsiteY227" fmla="*/ 2188534 h 2323145"/>
              <a:gd name="connsiteX228" fmla="*/ 1498838 w 11269336"/>
              <a:gd name="connsiteY228" fmla="*/ 2189213 h 2323145"/>
              <a:gd name="connsiteX229" fmla="*/ 1494279 w 11269336"/>
              <a:gd name="connsiteY229" fmla="*/ 2183112 h 2323145"/>
              <a:gd name="connsiteX230" fmla="*/ 1473714 w 11269336"/>
              <a:gd name="connsiteY230" fmla="*/ 2179625 h 2323145"/>
              <a:gd name="connsiteX231" fmla="*/ 1449503 w 11269336"/>
              <a:gd name="connsiteY231" fmla="*/ 2182633 h 2323145"/>
              <a:gd name="connsiteX232" fmla="*/ 1266687 w 11269336"/>
              <a:gd name="connsiteY232" fmla="*/ 2212688 h 2323145"/>
              <a:gd name="connsiteX233" fmla="*/ 1239614 w 11269336"/>
              <a:gd name="connsiteY233" fmla="*/ 2209727 h 2323145"/>
              <a:gd name="connsiteX234" fmla="*/ 1202436 w 11269336"/>
              <a:gd name="connsiteY234" fmla="*/ 2209817 h 2323145"/>
              <a:gd name="connsiteX235" fmla="*/ 1136097 w 11269336"/>
              <a:gd name="connsiteY235" fmla="*/ 2205112 h 2323145"/>
              <a:gd name="connsiteX236" fmla="*/ 988232 w 11269336"/>
              <a:gd name="connsiteY236" fmla="*/ 2235635 h 2323145"/>
              <a:gd name="connsiteX237" fmla="*/ 981959 w 11269336"/>
              <a:gd name="connsiteY237" fmla="*/ 2231607 h 2323145"/>
              <a:gd name="connsiteX238" fmla="*/ 938600 w 11269336"/>
              <a:gd name="connsiteY238" fmla="*/ 2238113 h 2323145"/>
              <a:gd name="connsiteX239" fmla="*/ 791788 w 11269336"/>
              <a:gd name="connsiteY239" fmla="*/ 2293224 h 2323145"/>
              <a:gd name="connsiteX240" fmla="*/ 706914 w 11269336"/>
              <a:gd name="connsiteY240" fmla="*/ 2305046 h 2323145"/>
              <a:gd name="connsiteX241" fmla="*/ 675971 w 11269336"/>
              <a:gd name="connsiteY241" fmla="*/ 2304030 h 2323145"/>
              <a:gd name="connsiteX242" fmla="*/ 624180 w 11269336"/>
              <a:gd name="connsiteY242" fmla="*/ 2302650 h 2323145"/>
              <a:gd name="connsiteX243" fmla="*/ 583453 w 11269336"/>
              <a:gd name="connsiteY243" fmla="*/ 2288788 h 2323145"/>
              <a:gd name="connsiteX244" fmla="*/ 540946 w 11269336"/>
              <a:gd name="connsiteY244" fmla="*/ 2292721 h 2323145"/>
              <a:gd name="connsiteX245" fmla="*/ 533680 w 11269336"/>
              <a:gd name="connsiteY245" fmla="*/ 2310233 h 2323145"/>
              <a:gd name="connsiteX246" fmla="*/ 487366 w 11269336"/>
              <a:gd name="connsiteY246" fmla="*/ 2309053 h 2323145"/>
              <a:gd name="connsiteX247" fmla="*/ 416820 w 11269336"/>
              <a:gd name="connsiteY247" fmla="*/ 2305443 h 2323145"/>
              <a:gd name="connsiteX248" fmla="*/ 376805 w 11269336"/>
              <a:gd name="connsiteY248" fmla="*/ 2307647 h 2323145"/>
              <a:gd name="connsiteX249" fmla="*/ 266777 w 11269336"/>
              <a:gd name="connsiteY249" fmla="*/ 2309012 h 2323145"/>
              <a:gd name="connsiteX250" fmla="*/ 156013 w 11269336"/>
              <a:gd name="connsiteY250" fmla="*/ 2306832 h 2323145"/>
              <a:gd name="connsiteX251" fmla="*/ 87258 w 11269336"/>
              <a:gd name="connsiteY251" fmla="*/ 2285511 h 2323145"/>
              <a:gd name="connsiteX252" fmla="*/ 23798 w 11269336"/>
              <a:gd name="connsiteY252" fmla="*/ 2281822 h 2323145"/>
              <a:gd name="connsiteX253" fmla="*/ 0 w 11269336"/>
              <a:gd name="connsiteY253" fmla="*/ 2285369 h 2323145"/>
              <a:gd name="connsiteX254" fmla="*/ 0 w 11269336"/>
              <a:gd name="connsiteY25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67257 w 11269336"/>
              <a:gd name="connsiteY142" fmla="*/ 2196121 h 2323145"/>
              <a:gd name="connsiteX143" fmla="*/ 4405765 w 11269336"/>
              <a:gd name="connsiteY143" fmla="*/ 2199902 h 2323145"/>
              <a:gd name="connsiteX144" fmla="*/ 4401354 w 11269336"/>
              <a:gd name="connsiteY144" fmla="*/ 2194745 h 2323145"/>
              <a:gd name="connsiteX145" fmla="*/ 4366646 w 11269336"/>
              <a:gd name="connsiteY145" fmla="*/ 2198564 h 2323145"/>
              <a:gd name="connsiteX146" fmla="*/ 4354009 w 11269336"/>
              <a:gd name="connsiteY146" fmla="*/ 2204984 h 2323145"/>
              <a:gd name="connsiteX147" fmla="*/ 4348284 w 11269336"/>
              <a:gd name="connsiteY147" fmla="*/ 2205270 h 2323145"/>
              <a:gd name="connsiteX148" fmla="*/ 4333906 w 11269336"/>
              <a:gd name="connsiteY148" fmla="*/ 2205251 h 2323145"/>
              <a:gd name="connsiteX149" fmla="*/ 4308819 w 11269336"/>
              <a:gd name="connsiteY149" fmla="*/ 2203822 h 2323145"/>
              <a:gd name="connsiteX150" fmla="*/ 4301210 w 11269336"/>
              <a:gd name="connsiteY150" fmla="*/ 2204456 h 2323145"/>
              <a:gd name="connsiteX151" fmla="*/ 4283095 w 11269336"/>
              <a:gd name="connsiteY151" fmla="*/ 2198177 h 2323145"/>
              <a:gd name="connsiteX152" fmla="*/ 4250119 w 11269336"/>
              <a:gd name="connsiteY152" fmla="*/ 2196342 h 2323145"/>
              <a:gd name="connsiteX153" fmla="*/ 4189203 w 11269336"/>
              <a:gd name="connsiteY153" fmla="*/ 2178994 h 2323145"/>
              <a:gd name="connsiteX154" fmla="*/ 4154035 w 11269336"/>
              <a:gd name="connsiteY154" fmla="*/ 2171950 h 2323145"/>
              <a:gd name="connsiteX155" fmla="*/ 4129569 w 11269336"/>
              <a:gd name="connsiteY155" fmla="*/ 2163850 h 2323145"/>
              <a:gd name="connsiteX156" fmla="*/ 4061250 w 11269336"/>
              <a:gd name="connsiteY156" fmla="*/ 2159236 h 2323145"/>
              <a:gd name="connsiteX157" fmla="*/ 3945480 w 11269336"/>
              <a:gd name="connsiteY157" fmla="*/ 2158279 h 2323145"/>
              <a:gd name="connsiteX158" fmla="*/ 3921468 w 11269336"/>
              <a:gd name="connsiteY158" fmla="*/ 2156588 h 2323145"/>
              <a:gd name="connsiteX159" fmla="*/ 3903348 w 11269336"/>
              <a:gd name="connsiteY159" fmla="*/ 2149220 h 2323145"/>
              <a:gd name="connsiteX160" fmla="*/ 3901342 w 11269336"/>
              <a:gd name="connsiteY160" fmla="*/ 2142355 h 2323145"/>
              <a:gd name="connsiteX161" fmla="*/ 3888539 w 11269336"/>
              <a:gd name="connsiteY161" fmla="*/ 2140476 h 2323145"/>
              <a:gd name="connsiteX162" fmla="*/ 3885662 w 11269336"/>
              <a:gd name="connsiteY162" fmla="*/ 2138740 h 2323145"/>
              <a:gd name="connsiteX163" fmla="*/ 3868627 w 11269336"/>
              <a:gd name="connsiteY163" fmla="*/ 2130023 h 2323145"/>
              <a:gd name="connsiteX164" fmla="*/ 3819177 w 11269336"/>
              <a:gd name="connsiteY164" fmla="*/ 2142111 h 2323145"/>
              <a:gd name="connsiteX165" fmla="*/ 3769100 w 11269336"/>
              <a:gd name="connsiteY165" fmla="*/ 2131731 h 2323145"/>
              <a:gd name="connsiteX166" fmla="*/ 3562752 w 11269336"/>
              <a:gd name="connsiteY166" fmla="*/ 2131785 h 2323145"/>
              <a:gd name="connsiteX167" fmla="*/ 3541402 w 11269336"/>
              <a:gd name="connsiteY167" fmla="*/ 2106821 h 2323145"/>
              <a:gd name="connsiteX168" fmla="*/ 3365341 w 11269336"/>
              <a:gd name="connsiteY168" fmla="*/ 2077638 h 2323145"/>
              <a:gd name="connsiteX169" fmla="*/ 3170922 w 11269336"/>
              <a:gd name="connsiteY169" fmla="*/ 2115957 h 2323145"/>
              <a:gd name="connsiteX170" fmla="*/ 3156256 w 11269336"/>
              <a:gd name="connsiteY170" fmla="*/ 2124773 h 2323145"/>
              <a:gd name="connsiteX171" fmla="*/ 3140298 w 11269336"/>
              <a:gd name="connsiteY171" fmla="*/ 2129182 h 2323145"/>
              <a:gd name="connsiteX172" fmla="*/ 3138514 w 11269336"/>
              <a:gd name="connsiteY172" fmla="*/ 2128069 h 2323145"/>
              <a:gd name="connsiteX173" fmla="*/ 3120467 w 11269336"/>
              <a:gd name="connsiteY173" fmla="*/ 2128281 h 2323145"/>
              <a:gd name="connsiteX174" fmla="*/ 3116175 w 11269336"/>
              <a:gd name="connsiteY174" fmla="*/ 2131633 h 2323145"/>
              <a:gd name="connsiteX175" fmla="*/ 3103685 w 11269336"/>
              <a:gd name="connsiteY175" fmla="*/ 2132814 h 2323145"/>
              <a:gd name="connsiteX176" fmla="*/ 3078794 w 11269336"/>
              <a:gd name="connsiteY176" fmla="*/ 2137935 h 2323145"/>
              <a:gd name="connsiteX177" fmla="*/ 3074407 w 11269336"/>
              <a:gd name="connsiteY177" fmla="*/ 2136274 h 2323145"/>
              <a:gd name="connsiteX178" fmla="*/ 3037285 w 11269336"/>
              <a:gd name="connsiteY178" fmla="*/ 2139919 h 2323145"/>
              <a:gd name="connsiteX179" fmla="*/ 3036901 w 11269336"/>
              <a:gd name="connsiteY179" fmla="*/ 2138726 h 2323145"/>
              <a:gd name="connsiteX180" fmla="*/ 3026996 w 11269336"/>
              <a:gd name="connsiteY180" fmla="*/ 2134322 h 2323145"/>
              <a:gd name="connsiteX181" fmla="*/ 3007772 w 11269336"/>
              <a:gd name="connsiteY181" fmla="*/ 2128742 h 2323145"/>
              <a:gd name="connsiteX182" fmla="*/ 2965030 w 11269336"/>
              <a:gd name="connsiteY182" fmla="*/ 2100494 h 2323145"/>
              <a:gd name="connsiteX183" fmla="*/ 2926342 w 11269336"/>
              <a:gd name="connsiteY183" fmla="*/ 2104155 h 2323145"/>
              <a:gd name="connsiteX184" fmla="*/ 2918608 w 11269336"/>
              <a:gd name="connsiteY184" fmla="*/ 2104215 h 2323145"/>
              <a:gd name="connsiteX185" fmla="*/ 2918475 w 11269336"/>
              <a:gd name="connsiteY185" fmla="*/ 2103937 h 2323145"/>
              <a:gd name="connsiteX186" fmla="*/ 2910360 w 11269336"/>
              <a:gd name="connsiteY186" fmla="*/ 2103444 h 2323145"/>
              <a:gd name="connsiteX187" fmla="*/ 2904507 w 11269336"/>
              <a:gd name="connsiteY187" fmla="*/ 2104326 h 2323145"/>
              <a:gd name="connsiteX188" fmla="*/ 2889503 w 11269336"/>
              <a:gd name="connsiteY188" fmla="*/ 2104443 h 2323145"/>
              <a:gd name="connsiteX189" fmla="*/ 2884480 w 11269336"/>
              <a:gd name="connsiteY189" fmla="*/ 2102626 h 2323145"/>
              <a:gd name="connsiteX190" fmla="*/ 2882689 w 11269336"/>
              <a:gd name="connsiteY190" fmla="*/ 2099228 h 2323145"/>
              <a:gd name="connsiteX191" fmla="*/ 2881291 w 11269336"/>
              <a:gd name="connsiteY191" fmla="*/ 2099618 h 2323145"/>
              <a:gd name="connsiteX192" fmla="*/ 2853979 w 11269336"/>
              <a:gd name="connsiteY192" fmla="*/ 2090388 h 2323145"/>
              <a:gd name="connsiteX193" fmla="*/ 2791790 w 11269336"/>
              <a:gd name="connsiteY193" fmla="*/ 2080332 h 2323145"/>
              <a:gd name="connsiteX194" fmla="*/ 2755844 w 11269336"/>
              <a:gd name="connsiteY194" fmla="*/ 2078874 h 2323145"/>
              <a:gd name="connsiteX195" fmla="*/ 2657742 w 11269336"/>
              <a:gd name="connsiteY195" fmla="*/ 2070179 h 2323145"/>
              <a:gd name="connsiteX196" fmla="*/ 2559549 w 11269336"/>
              <a:gd name="connsiteY196" fmla="*/ 2057873 h 2323145"/>
              <a:gd name="connsiteX197" fmla="*/ 2512054 w 11269336"/>
              <a:gd name="connsiteY197" fmla="*/ 2031671 h 2323145"/>
              <a:gd name="connsiteX198" fmla="*/ 2506437 w 11269336"/>
              <a:gd name="connsiteY198" fmla="*/ 2030918 h 2323145"/>
              <a:gd name="connsiteX199" fmla="*/ 2491752 w 11269336"/>
              <a:gd name="connsiteY199" fmla="*/ 2033906 h 2323145"/>
              <a:gd name="connsiteX200" fmla="*/ 2486338 w 11269336"/>
              <a:gd name="connsiteY200" fmla="*/ 2035862 h 2323145"/>
              <a:gd name="connsiteX201" fmla="*/ 2478186 w 11269336"/>
              <a:gd name="connsiteY201" fmla="*/ 2036953 h 2323145"/>
              <a:gd name="connsiteX202" fmla="*/ 2477950 w 11269336"/>
              <a:gd name="connsiteY202" fmla="*/ 2036715 h 2323145"/>
              <a:gd name="connsiteX203" fmla="*/ 2470381 w 11269336"/>
              <a:gd name="connsiteY203" fmla="*/ 2038256 h 2323145"/>
              <a:gd name="connsiteX204" fmla="*/ 2433781 w 11269336"/>
              <a:gd name="connsiteY204" fmla="*/ 2049140 h 2323145"/>
              <a:gd name="connsiteX205" fmla="*/ 2381172 w 11269336"/>
              <a:gd name="connsiteY205" fmla="*/ 2030645 h 2323145"/>
              <a:gd name="connsiteX206" fmla="*/ 2360198 w 11269336"/>
              <a:gd name="connsiteY206" fmla="*/ 2029059 h 2323145"/>
              <a:gd name="connsiteX207" fmla="*/ 2348815 w 11269336"/>
              <a:gd name="connsiteY207" fmla="*/ 2026798 h 2323145"/>
              <a:gd name="connsiteX208" fmla="*/ 2347988 w 11269336"/>
              <a:gd name="connsiteY208" fmla="*/ 2025745 h 2323145"/>
              <a:gd name="connsiteX209" fmla="*/ 2312920 w 11269336"/>
              <a:gd name="connsiteY209" fmla="*/ 2036311 h 2323145"/>
              <a:gd name="connsiteX210" fmla="*/ 2307986 w 11269336"/>
              <a:gd name="connsiteY210" fmla="*/ 2035583 h 2323145"/>
              <a:gd name="connsiteX211" fmla="*/ 2285481 w 11269336"/>
              <a:gd name="connsiteY211" fmla="*/ 2045197 h 2323145"/>
              <a:gd name="connsiteX212" fmla="*/ 2273666 w 11269336"/>
              <a:gd name="connsiteY212" fmla="*/ 2048710 h 2323145"/>
              <a:gd name="connsiteX213" fmla="*/ 2270719 w 11269336"/>
              <a:gd name="connsiteY213" fmla="*/ 2052702 h 2323145"/>
              <a:gd name="connsiteX214" fmla="*/ 2253080 w 11269336"/>
              <a:gd name="connsiteY214" fmla="*/ 2056363 h 2323145"/>
              <a:gd name="connsiteX215" fmla="*/ 2250906 w 11269336"/>
              <a:gd name="connsiteY215" fmla="*/ 2055654 h 2323145"/>
              <a:gd name="connsiteX216" fmla="*/ 2236905 w 11269336"/>
              <a:gd name="connsiteY216" fmla="*/ 2062882 h 2323145"/>
              <a:gd name="connsiteX217" fmla="*/ 2225830 w 11269336"/>
              <a:gd name="connsiteY217" fmla="*/ 2074027 h 2323145"/>
              <a:gd name="connsiteX218" fmla="*/ 2073776 w 11269336"/>
              <a:gd name="connsiteY218" fmla="*/ 2089244 h 2323145"/>
              <a:gd name="connsiteX219" fmla="*/ 1948256 w 11269336"/>
              <a:gd name="connsiteY219" fmla="*/ 2146616 h 2323145"/>
              <a:gd name="connsiteX220" fmla="*/ 1865582 w 11269336"/>
              <a:gd name="connsiteY220" fmla="*/ 2153738 h 2323145"/>
              <a:gd name="connsiteX221" fmla="*/ 1835210 w 11269336"/>
              <a:gd name="connsiteY221" fmla="*/ 2134244 h 2323145"/>
              <a:gd name="connsiteX222" fmla="*/ 1632661 w 11269336"/>
              <a:gd name="connsiteY222" fmla="*/ 2173882 h 2323145"/>
              <a:gd name="connsiteX223" fmla="*/ 1579590 w 11269336"/>
              <a:gd name="connsiteY223" fmla="*/ 2173680 h 2323145"/>
              <a:gd name="connsiteX224" fmla="*/ 1535601 w 11269336"/>
              <a:gd name="connsiteY224" fmla="*/ 2194590 h 2323145"/>
              <a:gd name="connsiteX225" fmla="*/ 1515594 w 11269336"/>
              <a:gd name="connsiteY225" fmla="*/ 2189622 h 2323145"/>
              <a:gd name="connsiteX226" fmla="*/ 1512113 w 11269336"/>
              <a:gd name="connsiteY226" fmla="*/ 2188534 h 2323145"/>
              <a:gd name="connsiteX227" fmla="*/ 1498838 w 11269336"/>
              <a:gd name="connsiteY227" fmla="*/ 2189213 h 2323145"/>
              <a:gd name="connsiteX228" fmla="*/ 1494279 w 11269336"/>
              <a:gd name="connsiteY228" fmla="*/ 2183112 h 2323145"/>
              <a:gd name="connsiteX229" fmla="*/ 1473714 w 11269336"/>
              <a:gd name="connsiteY229" fmla="*/ 2179625 h 2323145"/>
              <a:gd name="connsiteX230" fmla="*/ 1449503 w 11269336"/>
              <a:gd name="connsiteY230" fmla="*/ 2182633 h 2323145"/>
              <a:gd name="connsiteX231" fmla="*/ 1266687 w 11269336"/>
              <a:gd name="connsiteY231" fmla="*/ 2212688 h 2323145"/>
              <a:gd name="connsiteX232" fmla="*/ 1239614 w 11269336"/>
              <a:gd name="connsiteY232" fmla="*/ 2209727 h 2323145"/>
              <a:gd name="connsiteX233" fmla="*/ 1202436 w 11269336"/>
              <a:gd name="connsiteY233" fmla="*/ 2209817 h 2323145"/>
              <a:gd name="connsiteX234" fmla="*/ 1136097 w 11269336"/>
              <a:gd name="connsiteY234" fmla="*/ 2205112 h 2323145"/>
              <a:gd name="connsiteX235" fmla="*/ 988232 w 11269336"/>
              <a:gd name="connsiteY235" fmla="*/ 2235635 h 2323145"/>
              <a:gd name="connsiteX236" fmla="*/ 981959 w 11269336"/>
              <a:gd name="connsiteY236" fmla="*/ 2231607 h 2323145"/>
              <a:gd name="connsiteX237" fmla="*/ 938600 w 11269336"/>
              <a:gd name="connsiteY237" fmla="*/ 2238113 h 2323145"/>
              <a:gd name="connsiteX238" fmla="*/ 791788 w 11269336"/>
              <a:gd name="connsiteY238" fmla="*/ 2293224 h 2323145"/>
              <a:gd name="connsiteX239" fmla="*/ 706914 w 11269336"/>
              <a:gd name="connsiteY239" fmla="*/ 2305046 h 2323145"/>
              <a:gd name="connsiteX240" fmla="*/ 675971 w 11269336"/>
              <a:gd name="connsiteY240" fmla="*/ 2304030 h 2323145"/>
              <a:gd name="connsiteX241" fmla="*/ 624180 w 11269336"/>
              <a:gd name="connsiteY241" fmla="*/ 2302650 h 2323145"/>
              <a:gd name="connsiteX242" fmla="*/ 583453 w 11269336"/>
              <a:gd name="connsiteY242" fmla="*/ 2288788 h 2323145"/>
              <a:gd name="connsiteX243" fmla="*/ 540946 w 11269336"/>
              <a:gd name="connsiteY243" fmla="*/ 2292721 h 2323145"/>
              <a:gd name="connsiteX244" fmla="*/ 533680 w 11269336"/>
              <a:gd name="connsiteY244" fmla="*/ 2310233 h 2323145"/>
              <a:gd name="connsiteX245" fmla="*/ 487366 w 11269336"/>
              <a:gd name="connsiteY245" fmla="*/ 2309053 h 2323145"/>
              <a:gd name="connsiteX246" fmla="*/ 416820 w 11269336"/>
              <a:gd name="connsiteY246" fmla="*/ 2305443 h 2323145"/>
              <a:gd name="connsiteX247" fmla="*/ 376805 w 11269336"/>
              <a:gd name="connsiteY247" fmla="*/ 2307647 h 2323145"/>
              <a:gd name="connsiteX248" fmla="*/ 266777 w 11269336"/>
              <a:gd name="connsiteY248" fmla="*/ 2309012 h 2323145"/>
              <a:gd name="connsiteX249" fmla="*/ 156013 w 11269336"/>
              <a:gd name="connsiteY249" fmla="*/ 2306832 h 2323145"/>
              <a:gd name="connsiteX250" fmla="*/ 87258 w 11269336"/>
              <a:gd name="connsiteY250" fmla="*/ 2285511 h 2323145"/>
              <a:gd name="connsiteX251" fmla="*/ 23798 w 11269336"/>
              <a:gd name="connsiteY251" fmla="*/ 2281822 h 2323145"/>
              <a:gd name="connsiteX252" fmla="*/ 0 w 11269336"/>
              <a:gd name="connsiteY252" fmla="*/ 2285369 h 2323145"/>
              <a:gd name="connsiteX253" fmla="*/ 0 w 11269336"/>
              <a:gd name="connsiteY25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67257 w 11269336"/>
              <a:gd name="connsiteY141" fmla="*/ 2196121 h 2323145"/>
              <a:gd name="connsiteX142" fmla="*/ 4405765 w 11269336"/>
              <a:gd name="connsiteY142" fmla="*/ 2199902 h 2323145"/>
              <a:gd name="connsiteX143" fmla="*/ 4401354 w 11269336"/>
              <a:gd name="connsiteY143" fmla="*/ 2194745 h 2323145"/>
              <a:gd name="connsiteX144" fmla="*/ 4366646 w 11269336"/>
              <a:gd name="connsiteY144" fmla="*/ 2198564 h 2323145"/>
              <a:gd name="connsiteX145" fmla="*/ 4354009 w 11269336"/>
              <a:gd name="connsiteY145" fmla="*/ 2204984 h 2323145"/>
              <a:gd name="connsiteX146" fmla="*/ 4348284 w 11269336"/>
              <a:gd name="connsiteY146" fmla="*/ 2205270 h 2323145"/>
              <a:gd name="connsiteX147" fmla="*/ 4333906 w 11269336"/>
              <a:gd name="connsiteY147" fmla="*/ 2205251 h 2323145"/>
              <a:gd name="connsiteX148" fmla="*/ 4308819 w 11269336"/>
              <a:gd name="connsiteY148" fmla="*/ 2203822 h 2323145"/>
              <a:gd name="connsiteX149" fmla="*/ 4301210 w 11269336"/>
              <a:gd name="connsiteY149" fmla="*/ 2204456 h 2323145"/>
              <a:gd name="connsiteX150" fmla="*/ 4283095 w 11269336"/>
              <a:gd name="connsiteY150" fmla="*/ 2198177 h 2323145"/>
              <a:gd name="connsiteX151" fmla="*/ 4250119 w 11269336"/>
              <a:gd name="connsiteY151" fmla="*/ 2196342 h 2323145"/>
              <a:gd name="connsiteX152" fmla="*/ 4189203 w 11269336"/>
              <a:gd name="connsiteY152" fmla="*/ 2178994 h 2323145"/>
              <a:gd name="connsiteX153" fmla="*/ 4154035 w 11269336"/>
              <a:gd name="connsiteY153" fmla="*/ 2171950 h 2323145"/>
              <a:gd name="connsiteX154" fmla="*/ 4129569 w 11269336"/>
              <a:gd name="connsiteY154" fmla="*/ 2163850 h 2323145"/>
              <a:gd name="connsiteX155" fmla="*/ 4061250 w 11269336"/>
              <a:gd name="connsiteY155" fmla="*/ 2159236 h 2323145"/>
              <a:gd name="connsiteX156" fmla="*/ 3945480 w 11269336"/>
              <a:gd name="connsiteY156" fmla="*/ 2158279 h 2323145"/>
              <a:gd name="connsiteX157" fmla="*/ 3921468 w 11269336"/>
              <a:gd name="connsiteY157" fmla="*/ 2156588 h 2323145"/>
              <a:gd name="connsiteX158" fmla="*/ 3903348 w 11269336"/>
              <a:gd name="connsiteY158" fmla="*/ 2149220 h 2323145"/>
              <a:gd name="connsiteX159" fmla="*/ 3901342 w 11269336"/>
              <a:gd name="connsiteY159" fmla="*/ 2142355 h 2323145"/>
              <a:gd name="connsiteX160" fmla="*/ 3888539 w 11269336"/>
              <a:gd name="connsiteY160" fmla="*/ 2140476 h 2323145"/>
              <a:gd name="connsiteX161" fmla="*/ 3885662 w 11269336"/>
              <a:gd name="connsiteY161" fmla="*/ 2138740 h 2323145"/>
              <a:gd name="connsiteX162" fmla="*/ 3868627 w 11269336"/>
              <a:gd name="connsiteY162" fmla="*/ 2130023 h 2323145"/>
              <a:gd name="connsiteX163" fmla="*/ 3819177 w 11269336"/>
              <a:gd name="connsiteY163" fmla="*/ 2142111 h 2323145"/>
              <a:gd name="connsiteX164" fmla="*/ 3769100 w 11269336"/>
              <a:gd name="connsiteY164" fmla="*/ 2131731 h 2323145"/>
              <a:gd name="connsiteX165" fmla="*/ 3562752 w 11269336"/>
              <a:gd name="connsiteY165" fmla="*/ 2131785 h 2323145"/>
              <a:gd name="connsiteX166" fmla="*/ 3541402 w 11269336"/>
              <a:gd name="connsiteY166" fmla="*/ 2106821 h 2323145"/>
              <a:gd name="connsiteX167" fmla="*/ 3365341 w 11269336"/>
              <a:gd name="connsiteY167" fmla="*/ 2077638 h 2323145"/>
              <a:gd name="connsiteX168" fmla="*/ 3170922 w 11269336"/>
              <a:gd name="connsiteY168" fmla="*/ 2115957 h 2323145"/>
              <a:gd name="connsiteX169" fmla="*/ 3156256 w 11269336"/>
              <a:gd name="connsiteY169" fmla="*/ 2124773 h 2323145"/>
              <a:gd name="connsiteX170" fmla="*/ 3140298 w 11269336"/>
              <a:gd name="connsiteY170" fmla="*/ 2129182 h 2323145"/>
              <a:gd name="connsiteX171" fmla="*/ 3138514 w 11269336"/>
              <a:gd name="connsiteY171" fmla="*/ 2128069 h 2323145"/>
              <a:gd name="connsiteX172" fmla="*/ 3120467 w 11269336"/>
              <a:gd name="connsiteY172" fmla="*/ 2128281 h 2323145"/>
              <a:gd name="connsiteX173" fmla="*/ 3116175 w 11269336"/>
              <a:gd name="connsiteY173" fmla="*/ 2131633 h 2323145"/>
              <a:gd name="connsiteX174" fmla="*/ 3103685 w 11269336"/>
              <a:gd name="connsiteY174" fmla="*/ 2132814 h 2323145"/>
              <a:gd name="connsiteX175" fmla="*/ 3078794 w 11269336"/>
              <a:gd name="connsiteY175" fmla="*/ 2137935 h 2323145"/>
              <a:gd name="connsiteX176" fmla="*/ 3074407 w 11269336"/>
              <a:gd name="connsiteY176" fmla="*/ 2136274 h 2323145"/>
              <a:gd name="connsiteX177" fmla="*/ 3037285 w 11269336"/>
              <a:gd name="connsiteY177" fmla="*/ 2139919 h 2323145"/>
              <a:gd name="connsiteX178" fmla="*/ 3036901 w 11269336"/>
              <a:gd name="connsiteY178" fmla="*/ 2138726 h 2323145"/>
              <a:gd name="connsiteX179" fmla="*/ 3026996 w 11269336"/>
              <a:gd name="connsiteY179" fmla="*/ 2134322 h 2323145"/>
              <a:gd name="connsiteX180" fmla="*/ 3007772 w 11269336"/>
              <a:gd name="connsiteY180" fmla="*/ 2128742 h 2323145"/>
              <a:gd name="connsiteX181" fmla="*/ 2965030 w 11269336"/>
              <a:gd name="connsiteY181" fmla="*/ 2100494 h 2323145"/>
              <a:gd name="connsiteX182" fmla="*/ 2926342 w 11269336"/>
              <a:gd name="connsiteY182" fmla="*/ 2104155 h 2323145"/>
              <a:gd name="connsiteX183" fmla="*/ 2918608 w 11269336"/>
              <a:gd name="connsiteY183" fmla="*/ 2104215 h 2323145"/>
              <a:gd name="connsiteX184" fmla="*/ 2918475 w 11269336"/>
              <a:gd name="connsiteY184" fmla="*/ 2103937 h 2323145"/>
              <a:gd name="connsiteX185" fmla="*/ 2910360 w 11269336"/>
              <a:gd name="connsiteY185" fmla="*/ 2103444 h 2323145"/>
              <a:gd name="connsiteX186" fmla="*/ 2904507 w 11269336"/>
              <a:gd name="connsiteY186" fmla="*/ 2104326 h 2323145"/>
              <a:gd name="connsiteX187" fmla="*/ 2889503 w 11269336"/>
              <a:gd name="connsiteY187" fmla="*/ 2104443 h 2323145"/>
              <a:gd name="connsiteX188" fmla="*/ 2884480 w 11269336"/>
              <a:gd name="connsiteY188" fmla="*/ 2102626 h 2323145"/>
              <a:gd name="connsiteX189" fmla="*/ 2882689 w 11269336"/>
              <a:gd name="connsiteY189" fmla="*/ 2099228 h 2323145"/>
              <a:gd name="connsiteX190" fmla="*/ 2881291 w 11269336"/>
              <a:gd name="connsiteY190" fmla="*/ 2099618 h 2323145"/>
              <a:gd name="connsiteX191" fmla="*/ 2853979 w 11269336"/>
              <a:gd name="connsiteY191" fmla="*/ 2090388 h 2323145"/>
              <a:gd name="connsiteX192" fmla="*/ 2791790 w 11269336"/>
              <a:gd name="connsiteY192" fmla="*/ 2080332 h 2323145"/>
              <a:gd name="connsiteX193" fmla="*/ 2755844 w 11269336"/>
              <a:gd name="connsiteY193" fmla="*/ 2078874 h 2323145"/>
              <a:gd name="connsiteX194" fmla="*/ 2657742 w 11269336"/>
              <a:gd name="connsiteY194" fmla="*/ 2070179 h 2323145"/>
              <a:gd name="connsiteX195" fmla="*/ 2559549 w 11269336"/>
              <a:gd name="connsiteY195" fmla="*/ 2057873 h 2323145"/>
              <a:gd name="connsiteX196" fmla="*/ 2512054 w 11269336"/>
              <a:gd name="connsiteY196" fmla="*/ 2031671 h 2323145"/>
              <a:gd name="connsiteX197" fmla="*/ 2506437 w 11269336"/>
              <a:gd name="connsiteY197" fmla="*/ 2030918 h 2323145"/>
              <a:gd name="connsiteX198" fmla="*/ 2491752 w 11269336"/>
              <a:gd name="connsiteY198" fmla="*/ 2033906 h 2323145"/>
              <a:gd name="connsiteX199" fmla="*/ 2486338 w 11269336"/>
              <a:gd name="connsiteY199" fmla="*/ 2035862 h 2323145"/>
              <a:gd name="connsiteX200" fmla="*/ 2478186 w 11269336"/>
              <a:gd name="connsiteY200" fmla="*/ 2036953 h 2323145"/>
              <a:gd name="connsiteX201" fmla="*/ 2477950 w 11269336"/>
              <a:gd name="connsiteY201" fmla="*/ 2036715 h 2323145"/>
              <a:gd name="connsiteX202" fmla="*/ 2470381 w 11269336"/>
              <a:gd name="connsiteY202" fmla="*/ 2038256 h 2323145"/>
              <a:gd name="connsiteX203" fmla="*/ 2433781 w 11269336"/>
              <a:gd name="connsiteY203" fmla="*/ 2049140 h 2323145"/>
              <a:gd name="connsiteX204" fmla="*/ 2381172 w 11269336"/>
              <a:gd name="connsiteY204" fmla="*/ 2030645 h 2323145"/>
              <a:gd name="connsiteX205" fmla="*/ 2360198 w 11269336"/>
              <a:gd name="connsiteY205" fmla="*/ 2029059 h 2323145"/>
              <a:gd name="connsiteX206" fmla="*/ 2348815 w 11269336"/>
              <a:gd name="connsiteY206" fmla="*/ 2026798 h 2323145"/>
              <a:gd name="connsiteX207" fmla="*/ 2347988 w 11269336"/>
              <a:gd name="connsiteY207" fmla="*/ 2025745 h 2323145"/>
              <a:gd name="connsiteX208" fmla="*/ 2312920 w 11269336"/>
              <a:gd name="connsiteY208" fmla="*/ 2036311 h 2323145"/>
              <a:gd name="connsiteX209" fmla="*/ 2307986 w 11269336"/>
              <a:gd name="connsiteY209" fmla="*/ 2035583 h 2323145"/>
              <a:gd name="connsiteX210" fmla="*/ 2285481 w 11269336"/>
              <a:gd name="connsiteY210" fmla="*/ 2045197 h 2323145"/>
              <a:gd name="connsiteX211" fmla="*/ 2273666 w 11269336"/>
              <a:gd name="connsiteY211" fmla="*/ 2048710 h 2323145"/>
              <a:gd name="connsiteX212" fmla="*/ 2270719 w 11269336"/>
              <a:gd name="connsiteY212" fmla="*/ 2052702 h 2323145"/>
              <a:gd name="connsiteX213" fmla="*/ 2253080 w 11269336"/>
              <a:gd name="connsiteY213" fmla="*/ 2056363 h 2323145"/>
              <a:gd name="connsiteX214" fmla="*/ 2250906 w 11269336"/>
              <a:gd name="connsiteY214" fmla="*/ 2055654 h 2323145"/>
              <a:gd name="connsiteX215" fmla="*/ 2236905 w 11269336"/>
              <a:gd name="connsiteY215" fmla="*/ 2062882 h 2323145"/>
              <a:gd name="connsiteX216" fmla="*/ 2225830 w 11269336"/>
              <a:gd name="connsiteY216" fmla="*/ 2074027 h 2323145"/>
              <a:gd name="connsiteX217" fmla="*/ 2073776 w 11269336"/>
              <a:gd name="connsiteY217" fmla="*/ 2089244 h 2323145"/>
              <a:gd name="connsiteX218" fmla="*/ 1948256 w 11269336"/>
              <a:gd name="connsiteY218" fmla="*/ 2146616 h 2323145"/>
              <a:gd name="connsiteX219" fmla="*/ 1865582 w 11269336"/>
              <a:gd name="connsiteY219" fmla="*/ 2153738 h 2323145"/>
              <a:gd name="connsiteX220" fmla="*/ 1835210 w 11269336"/>
              <a:gd name="connsiteY220" fmla="*/ 2134244 h 2323145"/>
              <a:gd name="connsiteX221" fmla="*/ 1632661 w 11269336"/>
              <a:gd name="connsiteY221" fmla="*/ 2173882 h 2323145"/>
              <a:gd name="connsiteX222" fmla="*/ 1579590 w 11269336"/>
              <a:gd name="connsiteY222" fmla="*/ 2173680 h 2323145"/>
              <a:gd name="connsiteX223" fmla="*/ 1535601 w 11269336"/>
              <a:gd name="connsiteY223" fmla="*/ 2194590 h 2323145"/>
              <a:gd name="connsiteX224" fmla="*/ 1515594 w 11269336"/>
              <a:gd name="connsiteY224" fmla="*/ 2189622 h 2323145"/>
              <a:gd name="connsiteX225" fmla="*/ 1512113 w 11269336"/>
              <a:gd name="connsiteY225" fmla="*/ 2188534 h 2323145"/>
              <a:gd name="connsiteX226" fmla="*/ 1498838 w 11269336"/>
              <a:gd name="connsiteY226" fmla="*/ 2189213 h 2323145"/>
              <a:gd name="connsiteX227" fmla="*/ 1494279 w 11269336"/>
              <a:gd name="connsiteY227" fmla="*/ 2183112 h 2323145"/>
              <a:gd name="connsiteX228" fmla="*/ 1473714 w 11269336"/>
              <a:gd name="connsiteY228" fmla="*/ 2179625 h 2323145"/>
              <a:gd name="connsiteX229" fmla="*/ 1449503 w 11269336"/>
              <a:gd name="connsiteY229" fmla="*/ 2182633 h 2323145"/>
              <a:gd name="connsiteX230" fmla="*/ 1266687 w 11269336"/>
              <a:gd name="connsiteY230" fmla="*/ 2212688 h 2323145"/>
              <a:gd name="connsiteX231" fmla="*/ 1239614 w 11269336"/>
              <a:gd name="connsiteY231" fmla="*/ 2209727 h 2323145"/>
              <a:gd name="connsiteX232" fmla="*/ 1202436 w 11269336"/>
              <a:gd name="connsiteY232" fmla="*/ 2209817 h 2323145"/>
              <a:gd name="connsiteX233" fmla="*/ 1136097 w 11269336"/>
              <a:gd name="connsiteY233" fmla="*/ 2205112 h 2323145"/>
              <a:gd name="connsiteX234" fmla="*/ 988232 w 11269336"/>
              <a:gd name="connsiteY234" fmla="*/ 2235635 h 2323145"/>
              <a:gd name="connsiteX235" fmla="*/ 981959 w 11269336"/>
              <a:gd name="connsiteY235" fmla="*/ 2231607 h 2323145"/>
              <a:gd name="connsiteX236" fmla="*/ 938600 w 11269336"/>
              <a:gd name="connsiteY236" fmla="*/ 2238113 h 2323145"/>
              <a:gd name="connsiteX237" fmla="*/ 791788 w 11269336"/>
              <a:gd name="connsiteY237" fmla="*/ 2293224 h 2323145"/>
              <a:gd name="connsiteX238" fmla="*/ 706914 w 11269336"/>
              <a:gd name="connsiteY238" fmla="*/ 2305046 h 2323145"/>
              <a:gd name="connsiteX239" fmla="*/ 675971 w 11269336"/>
              <a:gd name="connsiteY239" fmla="*/ 2304030 h 2323145"/>
              <a:gd name="connsiteX240" fmla="*/ 624180 w 11269336"/>
              <a:gd name="connsiteY240" fmla="*/ 2302650 h 2323145"/>
              <a:gd name="connsiteX241" fmla="*/ 583453 w 11269336"/>
              <a:gd name="connsiteY241" fmla="*/ 2288788 h 2323145"/>
              <a:gd name="connsiteX242" fmla="*/ 540946 w 11269336"/>
              <a:gd name="connsiteY242" fmla="*/ 2292721 h 2323145"/>
              <a:gd name="connsiteX243" fmla="*/ 533680 w 11269336"/>
              <a:gd name="connsiteY243" fmla="*/ 2310233 h 2323145"/>
              <a:gd name="connsiteX244" fmla="*/ 487366 w 11269336"/>
              <a:gd name="connsiteY244" fmla="*/ 2309053 h 2323145"/>
              <a:gd name="connsiteX245" fmla="*/ 416820 w 11269336"/>
              <a:gd name="connsiteY245" fmla="*/ 2305443 h 2323145"/>
              <a:gd name="connsiteX246" fmla="*/ 376805 w 11269336"/>
              <a:gd name="connsiteY246" fmla="*/ 2307647 h 2323145"/>
              <a:gd name="connsiteX247" fmla="*/ 266777 w 11269336"/>
              <a:gd name="connsiteY247" fmla="*/ 2309012 h 2323145"/>
              <a:gd name="connsiteX248" fmla="*/ 156013 w 11269336"/>
              <a:gd name="connsiteY248" fmla="*/ 2306832 h 2323145"/>
              <a:gd name="connsiteX249" fmla="*/ 87258 w 11269336"/>
              <a:gd name="connsiteY249" fmla="*/ 2285511 h 2323145"/>
              <a:gd name="connsiteX250" fmla="*/ 23798 w 11269336"/>
              <a:gd name="connsiteY250" fmla="*/ 2281822 h 2323145"/>
              <a:gd name="connsiteX251" fmla="*/ 0 w 11269336"/>
              <a:gd name="connsiteY251" fmla="*/ 2285369 h 2323145"/>
              <a:gd name="connsiteX252" fmla="*/ 0 w 11269336"/>
              <a:gd name="connsiteY25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05765 w 11269336"/>
              <a:gd name="connsiteY141" fmla="*/ 2199902 h 2323145"/>
              <a:gd name="connsiteX142" fmla="*/ 4401354 w 11269336"/>
              <a:gd name="connsiteY142" fmla="*/ 2194745 h 2323145"/>
              <a:gd name="connsiteX143" fmla="*/ 4366646 w 11269336"/>
              <a:gd name="connsiteY143" fmla="*/ 2198564 h 2323145"/>
              <a:gd name="connsiteX144" fmla="*/ 4354009 w 11269336"/>
              <a:gd name="connsiteY144" fmla="*/ 2204984 h 2323145"/>
              <a:gd name="connsiteX145" fmla="*/ 4348284 w 11269336"/>
              <a:gd name="connsiteY145" fmla="*/ 2205270 h 2323145"/>
              <a:gd name="connsiteX146" fmla="*/ 4333906 w 11269336"/>
              <a:gd name="connsiteY146" fmla="*/ 2205251 h 2323145"/>
              <a:gd name="connsiteX147" fmla="*/ 4308819 w 11269336"/>
              <a:gd name="connsiteY147" fmla="*/ 2203822 h 2323145"/>
              <a:gd name="connsiteX148" fmla="*/ 4301210 w 11269336"/>
              <a:gd name="connsiteY148" fmla="*/ 2204456 h 2323145"/>
              <a:gd name="connsiteX149" fmla="*/ 4283095 w 11269336"/>
              <a:gd name="connsiteY149" fmla="*/ 2198177 h 2323145"/>
              <a:gd name="connsiteX150" fmla="*/ 4250119 w 11269336"/>
              <a:gd name="connsiteY150" fmla="*/ 2196342 h 2323145"/>
              <a:gd name="connsiteX151" fmla="*/ 4189203 w 11269336"/>
              <a:gd name="connsiteY151" fmla="*/ 2178994 h 2323145"/>
              <a:gd name="connsiteX152" fmla="*/ 4154035 w 11269336"/>
              <a:gd name="connsiteY152" fmla="*/ 2171950 h 2323145"/>
              <a:gd name="connsiteX153" fmla="*/ 4129569 w 11269336"/>
              <a:gd name="connsiteY153" fmla="*/ 2163850 h 2323145"/>
              <a:gd name="connsiteX154" fmla="*/ 4061250 w 11269336"/>
              <a:gd name="connsiteY154" fmla="*/ 2159236 h 2323145"/>
              <a:gd name="connsiteX155" fmla="*/ 3945480 w 11269336"/>
              <a:gd name="connsiteY155" fmla="*/ 2158279 h 2323145"/>
              <a:gd name="connsiteX156" fmla="*/ 3921468 w 11269336"/>
              <a:gd name="connsiteY156" fmla="*/ 2156588 h 2323145"/>
              <a:gd name="connsiteX157" fmla="*/ 3903348 w 11269336"/>
              <a:gd name="connsiteY157" fmla="*/ 2149220 h 2323145"/>
              <a:gd name="connsiteX158" fmla="*/ 3901342 w 11269336"/>
              <a:gd name="connsiteY158" fmla="*/ 2142355 h 2323145"/>
              <a:gd name="connsiteX159" fmla="*/ 3888539 w 11269336"/>
              <a:gd name="connsiteY159" fmla="*/ 2140476 h 2323145"/>
              <a:gd name="connsiteX160" fmla="*/ 3885662 w 11269336"/>
              <a:gd name="connsiteY160" fmla="*/ 2138740 h 2323145"/>
              <a:gd name="connsiteX161" fmla="*/ 3868627 w 11269336"/>
              <a:gd name="connsiteY161" fmla="*/ 2130023 h 2323145"/>
              <a:gd name="connsiteX162" fmla="*/ 3819177 w 11269336"/>
              <a:gd name="connsiteY162" fmla="*/ 2142111 h 2323145"/>
              <a:gd name="connsiteX163" fmla="*/ 3769100 w 11269336"/>
              <a:gd name="connsiteY163" fmla="*/ 2131731 h 2323145"/>
              <a:gd name="connsiteX164" fmla="*/ 3562752 w 11269336"/>
              <a:gd name="connsiteY164" fmla="*/ 2131785 h 2323145"/>
              <a:gd name="connsiteX165" fmla="*/ 3541402 w 11269336"/>
              <a:gd name="connsiteY165" fmla="*/ 2106821 h 2323145"/>
              <a:gd name="connsiteX166" fmla="*/ 3365341 w 11269336"/>
              <a:gd name="connsiteY166" fmla="*/ 2077638 h 2323145"/>
              <a:gd name="connsiteX167" fmla="*/ 3170922 w 11269336"/>
              <a:gd name="connsiteY167" fmla="*/ 2115957 h 2323145"/>
              <a:gd name="connsiteX168" fmla="*/ 3156256 w 11269336"/>
              <a:gd name="connsiteY168" fmla="*/ 2124773 h 2323145"/>
              <a:gd name="connsiteX169" fmla="*/ 3140298 w 11269336"/>
              <a:gd name="connsiteY169" fmla="*/ 2129182 h 2323145"/>
              <a:gd name="connsiteX170" fmla="*/ 3138514 w 11269336"/>
              <a:gd name="connsiteY170" fmla="*/ 2128069 h 2323145"/>
              <a:gd name="connsiteX171" fmla="*/ 3120467 w 11269336"/>
              <a:gd name="connsiteY171" fmla="*/ 2128281 h 2323145"/>
              <a:gd name="connsiteX172" fmla="*/ 3116175 w 11269336"/>
              <a:gd name="connsiteY172" fmla="*/ 2131633 h 2323145"/>
              <a:gd name="connsiteX173" fmla="*/ 3103685 w 11269336"/>
              <a:gd name="connsiteY173" fmla="*/ 2132814 h 2323145"/>
              <a:gd name="connsiteX174" fmla="*/ 3078794 w 11269336"/>
              <a:gd name="connsiteY174" fmla="*/ 2137935 h 2323145"/>
              <a:gd name="connsiteX175" fmla="*/ 3074407 w 11269336"/>
              <a:gd name="connsiteY175" fmla="*/ 2136274 h 2323145"/>
              <a:gd name="connsiteX176" fmla="*/ 3037285 w 11269336"/>
              <a:gd name="connsiteY176" fmla="*/ 2139919 h 2323145"/>
              <a:gd name="connsiteX177" fmla="*/ 3036901 w 11269336"/>
              <a:gd name="connsiteY177" fmla="*/ 2138726 h 2323145"/>
              <a:gd name="connsiteX178" fmla="*/ 3026996 w 11269336"/>
              <a:gd name="connsiteY178" fmla="*/ 2134322 h 2323145"/>
              <a:gd name="connsiteX179" fmla="*/ 3007772 w 11269336"/>
              <a:gd name="connsiteY179" fmla="*/ 2128742 h 2323145"/>
              <a:gd name="connsiteX180" fmla="*/ 2965030 w 11269336"/>
              <a:gd name="connsiteY180" fmla="*/ 2100494 h 2323145"/>
              <a:gd name="connsiteX181" fmla="*/ 2926342 w 11269336"/>
              <a:gd name="connsiteY181" fmla="*/ 2104155 h 2323145"/>
              <a:gd name="connsiteX182" fmla="*/ 2918608 w 11269336"/>
              <a:gd name="connsiteY182" fmla="*/ 2104215 h 2323145"/>
              <a:gd name="connsiteX183" fmla="*/ 2918475 w 11269336"/>
              <a:gd name="connsiteY183" fmla="*/ 2103937 h 2323145"/>
              <a:gd name="connsiteX184" fmla="*/ 2910360 w 11269336"/>
              <a:gd name="connsiteY184" fmla="*/ 2103444 h 2323145"/>
              <a:gd name="connsiteX185" fmla="*/ 2904507 w 11269336"/>
              <a:gd name="connsiteY185" fmla="*/ 2104326 h 2323145"/>
              <a:gd name="connsiteX186" fmla="*/ 2889503 w 11269336"/>
              <a:gd name="connsiteY186" fmla="*/ 2104443 h 2323145"/>
              <a:gd name="connsiteX187" fmla="*/ 2884480 w 11269336"/>
              <a:gd name="connsiteY187" fmla="*/ 2102626 h 2323145"/>
              <a:gd name="connsiteX188" fmla="*/ 2882689 w 11269336"/>
              <a:gd name="connsiteY188" fmla="*/ 2099228 h 2323145"/>
              <a:gd name="connsiteX189" fmla="*/ 2881291 w 11269336"/>
              <a:gd name="connsiteY189" fmla="*/ 2099618 h 2323145"/>
              <a:gd name="connsiteX190" fmla="*/ 2853979 w 11269336"/>
              <a:gd name="connsiteY190" fmla="*/ 2090388 h 2323145"/>
              <a:gd name="connsiteX191" fmla="*/ 2791790 w 11269336"/>
              <a:gd name="connsiteY191" fmla="*/ 2080332 h 2323145"/>
              <a:gd name="connsiteX192" fmla="*/ 2755844 w 11269336"/>
              <a:gd name="connsiteY192" fmla="*/ 2078874 h 2323145"/>
              <a:gd name="connsiteX193" fmla="*/ 2657742 w 11269336"/>
              <a:gd name="connsiteY193" fmla="*/ 2070179 h 2323145"/>
              <a:gd name="connsiteX194" fmla="*/ 2559549 w 11269336"/>
              <a:gd name="connsiteY194" fmla="*/ 2057873 h 2323145"/>
              <a:gd name="connsiteX195" fmla="*/ 2512054 w 11269336"/>
              <a:gd name="connsiteY195" fmla="*/ 2031671 h 2323145"/>
              <a:gd name="connsiteX196" fmla="*/ 2506437 w 11269336"/>
              <a:gd name="connsiteY196" fmla="*/ 2030918 h 2323145"/>
              <a:gd name="connsiteX197" fmla="*/ 2491752 w 11269336"/>
              <a:gd name="connsiteY197" fmla="*/ 2033906 h 2323145"/>
              <a:gd name="connsiteX198" fmla="*/ 2486338 w 11269336"/>
              <a:gd name="connsiteY198" fmla="*/ 2035862 h 2323145"/>
              <a:gd name="connsiteX199" fmla="*/ 2478186 w 11269336"/>
              <a:gd name="connsiteY199" fmla="*/ 2036953 h 2323145"/>
              <a:gd name="connsiteX200" fmla="*/ 2477950 w 11269336"/>
              <a:gd name="connsiteY200" fmla="*/ 2036715 h 2323145"/>
              <a:gd name="connsiteX201" fmla="*/ 2470381 w 11269336"/>
              <a:gd name="connsiteY201" fmla="*/ 2038256 h 2323145"/>
              <a:gd name="connsiteX202" fmla="*/ 2433781 w 11269336"/>
              <a:gd name="connsiteY202" fmla="*/ 2049140 h 2323145"/>
              <a:gd name="connsiteX203" fmla="*/ 2381172 w 11269336"/>
              <a:gd name="connsiteY203" fmla="*/ 2030645 h 2323145"/>
              <a:gd name="connsiteX204" fmla="*/ 2360198 w 11269336"/>
              <a:gd name="connsiteY204" fmla="*/ 2029059 h 2323145"/>
              <a:gd name="connsiteX205" fmla="*/ 2348815 w 11269336"/>
              <a:gd name="connsiteY205" fmla="*/ 2026798 h 2323145"/>
              <a:gd name="connsiteX206" fmla="*/ 2347988 w 11269336"/>
              <a:gd name="connsiteY206" fmla="*/ 2025745 h 2323145"/>
              <a:gd name="connsiteX207" fmla="*/ 2312920 w 11269336"/>
              <a:gd name="connsiteY207" fmla="*/ 2036311 h 2323145"/>
              <a:gd name="connsiteX208" fmla="*/ 2307986 w 11269336"/>
              <a:gd name="connsiteY208" fmla="*/ 2035583 h 2323145"/>
              <a:gd name="connsiteX209" fmla="*/ 2285481 w 11269336"/>
              <a:gd name="connsiteY209" fmla="*/ 2045197 h 2323145"/>
              <a:gd name="connsiteX210" fmla="*/ 2273666 w 11269336"/>
              <a:gd name="connsiteY210" fmla="*/ 2048710 h 2323145"/>
              <a:gd name="connsiteX211" fmla="*/ 2270719 w 11269336"/>
              <a:gd name="connsiteY211" fmla="*/ 2052702 h 2323145"/>
              <a:gd name="connsiteX212" fmla="*/ 2253080 w 11269336"/>
              <a:gd name="connsiteY212" fmla="*/ 2056363 h 2323145"/>
              <a:gd name="connsiteX213" fmla="*/ 2250906 w 11269336"/>
              <a:gd name="connsiteY213" fmla="*/ 2055654 h 2323145"/>
              <a:gd name="connsiteX214" fmla="*/ 2236905 w 11269336"/>
              <a:gd name="connsiteY214" fmla="*/ 2062882 h 2323145"/>
              <a:gd name="connsiteX215" fmla="*/ 2225830 w 11269336"/>
              <a:gd name="connsiteY215" fmla="*/ 2074027 h 2323145"/>
              <a:gd name="connsiteX216" fmla="*/ 2073776 w 11269336"/>
              <a:gd name="connsiteY216" fmla="*/ 2089244 h 2323145"/>
              <a:gd name="connsiteX217" fmla="*/ 1948256 w 11269336"/>
              <a:gd name="connsiteY217" fmla="*/ 2146616 h 2323145"/>
              <a:gd name="connsiteX218" fmla="*/ 1865582 w 11269336"/>
              <a:gd name="connsiteY218" fmla="*/ 2153738 h 2323145"/>
              <a:gd name="connsiteX219" fmla="*/ 1835210 w 11269336"/>
              <a:gd name="connsiteY219" fmla="*/ 2134244 h 2323145"/>
              <a:gd name="connsiteX220" fmla="*/ 1632661 w 11269336"/>
              <a:gd name="connsiteY220" fmla="*/ 2173882 h 2323145"/>
              <a:gd name="connsiteX221" fmla="*/ 1579590 w 11269336"/>
              <a:gd name="connsiteY221" fmla="*/ 2173680 h 2323145"/>
              <a:gd name="connsiteX222" fmla="*/ 1535601 w 11269336"/>
              <a:gd name="connsiteY222" fmla="*/ 2194590 h 2323145"/>
              <a:gd name="connsiteX223" fmla="*/ 1515594 w 11269336"/>
              <a:gd name="connsiteY223" fmla="*/ 2189622 h 2323145"/>
              <a:gd name="connsiteX224" fmla="*/ 1512113 w 11269336"/>
              <a:gd name="connsiteY224" fmla="*/ 2188534 h 2323145"/>
              <a:gd name="connsiteX225" fmla="*/ 1498838 w 11269336"/>
              <a:gd name="connsiteY225" fmla="*/ 2189213 h 2323145"/>
              <a:gd name="connsiteX226" fmla="*/ 1494279 w 11269336"/>
              <a:gd name="connsiteY226" fmla="*/ 2183112 h 2323145"/>
              <a:gd name="connsiteX227" fmla="*/ 1473714 w 11269336"/>
              <a:gd name="connsiteY227" fmla="*/ 2179625 h 2323145"/>
              <a:gd name="connsiteX228" fmla="*/ 1449503 w 11269336"/>
              <a:gd name="connsiteY228" fmla="*/ 2182633 h 2323145"/>
              <a:gd name="connsiteX229" fmla="*/ 1266687 w 11269336"/>
              <a:gd name="connsiteY229" fmla="*/ 2212688 h 2323145"/>
              <a:gd name="connsiteX230" fmla="*/ 1239614 w 11269336"/>
              <a:gd name="connsiteY230" fmla="*/ 2209727 h 2323145"/>
              <a:gd name="connsiteX231" fmla="*/ 1202436 w 11269336"/>
              <a:gd name="connsiteY231" fmla="*/ 2209817 h 2323145"/>
              <a:gd name="connsiteX232" fmla="*/ 1136097 w 11269336"/>
              <a:gd name="connsiteY232" fmla="*/ 2205112 h 2323145"/>
              <a:gd name="connsiteX233" fmla="*/ 988232 w 11269336"/>
              <a:gd name="connsiteY233" fmla="*/ 2235635 h 2323145"/>
              <a:gd name="connsiteX234" fmla="*/ 981959 w 11269336"/>
              <a:gd name="connsiteY234" fmla="*/ 2231607 h 2323145"/>
              <a:gd name="connsiteX235" fmla="*/ 938600 w 11269336"/>
              <a:gd name="connsiteY235" fmla="*/ 2238113 h 2323145"/>
              <a:gd name="connsiteX236" fmla="*/ 791788 w 11269336"/>
              <a:gd name="connsiteY236" fmla="*/ 2293224 h 2323145"/>
              <a:gd name="connsiteX237" fmla="*/ 706914 w 11269336"/>
              <a:gd name="connsiteY237" fmla="*/ 2305046 h 2323145"/>
              <a:gd name="connsiteX238" fmla="*/ 675971 w 11269336"/>
              <a:gd name="connsiteY238" fmla="*/ 2304030 h 2323145"/>
              <a:gd name="connsiteX239" fmla="*/ 624180 w 11269336"/>
              <a:gd name="connsiteY239" fmla="*/ 2302650 h 2323145"/>
              <a:gd name="connsiteX240" fmla="*/ 583453 w 11269336"/>
              <a:gd name="connsiteY240" fmla="*/ 2288788 h 2323145"/>
              <a:gd name="connsiteX241" fmla="*/ 540946 w 11269336"/>
              <a:gd name="connsiteY241" fmla="*/ 2292721 h 2323145"/>
              <a:gd name="connsiteX242" fmla="*/ 533680 w 11269336"/>
              <a:gd name="connsiteY242" fmla="*/ 2310233 h 2323145"/>
              <a:gd name="connsiteX243" fmla="*/ 487366 w 11269336"/>
              <a:gd name="connsiteY243" fmla="*/ 2309053 h 2323145"/>
              <a:gd name="connsiteX244" fmla="*/ 416820 w 11269336"/>
              <a:gd name="connsiteY244" fmla="*/ 2305443 h 2323145"/>
              <a:gd name="connsiteX245" fmla="*/ 376805 w 11269336"/>
              <a:gd name="connsiteY245" fmla="*/ 2307647 h 2323145"/>
              <a:gd name="connsiteX246" fmla="*/ 266777 w 11269336"/>
              <a:gd name="connsiteY246" fmla="*/ 2309012 h 2323145"/>
              <a:gd name="connsiteX247" fmla="*/ 156013 w 11269336"/>
              <a:gd name="connsiteY247" fmla="*/ 2306832 h 2323145"/>
              <a:gd name="connsiteX248" fmla="*/ 87258 w 11269336"/>
              <a:gd name="connsiteY248" fmla="*/ 2285511 h 2323145"/>
              <a:gd name="connsiteX249" fmla="*/ 23798 w 11269336"/>
              <a:gd name="connsiteY249" fmla="*/ 2281822 h 2323145"/>
              <a:gd name="connsiteX250" fmla="*/ 0 w 11269336"/>
              <a:gd name="connsiteY250" fmla="*/ 2285369 h 2323145"/>
              <a:gd name="connsiteX251" fmla="*/ 0 w 11269336"/>
              <a:gd name="connsiteY251" fmla="*/ 0 h 232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Lst>
            <a:rect l="l" t="t" r="r" b="b"/>
            <a:pathLst>
              <a:path w="11269336" h="2323145">
                <a:moveTo>
                  <a:pt x="0" y="0"/>
                </a:moveTo>
                <a:lnTo>
                  <a:pt x="11269336" y="0"/>
                </a:lnTo>
                <a:lnTo>
                  <a:pt x="11268645" y="511"/>
                </a:lnTo>
                <a:cubicBezTo>
                  <a:pt x="11257520" y="14091"/>
                  <a:pt x="11248967" y="32073"/>
                  <a:pt x="11230739" y="37096"/>
                </a:cubicBezTo>
                <a:cubicBezTo>
                  <a:pt x="11194283" y="47141"/>
                  <a:pt x="11124351" y="55013"/>
                  <a:pt x="11082485" y="78590"/>
                </a:cubicBezTo>
                <a:cubicBezTo>
                  <a:pt x="11064655" y="69818"/>
                  <a:pt x="11049588" y="97621"/>
                  <a:pt x="11031776" y="79197"/>
                </a:cubicBezTo>
                <a:cubicBezTo>
                  <a:pt x="11016683" y="85023"/>
                  <a:pt x="11009945" y="92832"/>
                  <a:pt x="10995894" y="83459"/>
                </a:cubicBezTo>
                <a:cubicBezTo>
                  <a:pt x="10971843" y="134740"/>
                  <a:pt x="10888992" y="106042"/>
                  <a:pt x="10861177" y="147419"/>
                </a:cubicBezTo>
                <a:cubicBezTo>
                  <a:pt x="10850370" y="129415"/>
                  <a:pt x="10807086" y="138624"/>
                  <a:pt x="10782732" y="135645"/>
                </a:cubicBezTo>
                <a:cubicBezTo>
                  <a:pt x="10869014" y="196205"/>
                  <a:pt x="10693356" y="147304"/>
                  <a:pt x="10660773" y="179312"/>
                </a:cubicBezTo>
                <a:cubicBezTo>
                  <a:pt x="10667385" y="121467"/>
                  <a:pt x="10595265" y="182241"/>
                  <a:pt x="10564442" y="160738"/>
                </a:cubicBezTo>
                <a:cubicBezTo>
                  <a:pt x="10544419" y="190949"/>
                  <a:pt x="10518436" y="167191"/>
                  <a:pt x="10490200" y="183533"/>
                </a:cubicBezTo>
                <a:cubicBezTo>
                  <a:pt x="10423905" y="202688"/>
                  <a:pt x="10362764" y="244779"/>
                  <a:pt x="10271351" y="243104"/>
                </a:cubicBezTo>
                <a:cubicBezTo>
                  <a:pt x="10247818" y="329775"/>
                  <a:pt x="10135674" y="303068"/>
                  <a:pt x="10061033" y="364937"/>
                </a:cubicBezTo>
                <a:cubicBezTo>
                  <a:pt x="10014289" y="383940"/>
                  <a:pt x="9930032" y="360289"/>
                  <a:pt x="9921770" y="406154"/>
                </a:cubicBezTo>
                <a:cubicBezTo>
                  <a:pt x="9894276" y="384665"/>
                  <a:pt x="9881945" y="430851"/>
                  <a:pt x="9858388" y="439489"/>
                </a:cubicBezTo>
                <a:cubicBezTo>
                  <a:pt x="9835642" y="426888"/>
                  <a:pt x="9828901" y="443125"/>
                  <a:pt x="9811914" y="449865"/>
                </a:cubicBezTo>
                <a:cubicBezTo>
                  <a:pt x="9801869" y="441287"/>
                  <a:pt x="9787055" y="444835"/>
                  <a:pt x="9784394" y="457816"/>
                </a:cubicBezTo>
                <a:cubicBezTo>
                  <a:pt x="9797169" y="483924"/>
                  <a:pt x="9656844" y="450179"/>
                  <a:pt x="9656836" y="469967"/>
                </a:cubicBezTo>
                <a:cubicBezTo>
                  <a:pt x="9589537" y="485301"/>
                  <a:pt x="9662097" y="527310"/>
                  <a:pt x="9561575" y="559978"/>
                </a:cubicBezTo>
                <a:cubicBezTo>
                  <a:pt x="9479149" y="599104"/>
                  <a:pt x="9215234" y="670585"/>
                  <a:pt x="9162278" y="704724"/>
                </a:cubicBezTo>
                <a:cubicBezTo>
                  <a:pt x="9173017" y="730567"/>
                  <a:pt x="9063215" y="727685"/>
                  <a:pt x="9062863" y="754656"/>
                </a:cubicBezTo>
                <a:cubicBezTo>
                  <a:pt x="9021608" y="774940"/>
                  <a:pt x="8924639" y="816390"/>
                  <a:pt x="8914746" y="826428"/>
                </a:cubicBezTo>
                <a:lnTo>
                  <a:pt x="8917778" y="835198"/>
                </a:lnTo>
                <a:lnTo>
                  <a:pt x="8905560" y="838358"/>
                </a:lnTo>
                <a:lnTo>
                  <a:pt x="8897564" y="834287"/>
                </a:lnTo>
                <a:lnTo>
                  <a:pt x="8878040" y="844150"/>
                </a:lnTo>
                <a:cubicBezTo>
                  <a:pt x="8861112" y="848992"/>
                  <a:pt x="8812843" y="856499"/>
                  <a:pt x="8795998" y="863337"/>
                </a:cubicBezTo>
                <a:cubicBezTo>
                  <a:pt x="8792888" y="873975"/>
                  <a:pt x="8786153" y="880792"/>
                  <a:pt x="8776970" y="885177"/>
                </a:cubicBezTo>
                <a:lnTo>
                  <a:pt x="8755719" y="889754"/>
                </a:lnTo>
                <a:lnTo>
                  <a:pt x="8743257" y="904723"/>
                </a:lnTo>
                <a:cubicBezTo>
                  <a:pt x="8737642" y="908108"/>
                  <a:pt x="8730651" y="908759"/>
                  <a:pt x="8721366" y="904711"/>
                </a:cubicBezTo>
                <a:cubicBezTo>
                  <a:pt x="8711895" y="915873"/>
                  <a:pt x="8676250" y="900745"/>
                  <a:pt x="8678353" y="926318"/>
                </a:cubicBezTo>
                <a:cubicBezTo>
                  <a:pt x="8658506" y="928813"/>
                  <a:pt x="8647569" y="933735"/>
                  <a:pt x="8636849" y="937900"/>
                </a:cubicBezTo>
                <a:lnTo>
                  <a:pt x="8620213" y="943068"/>
                </a:lnTo>
                <a:lnTo>
                  <a:pt x="8612581" y="952695"/>
                </a:lnTo>
                <a:cubicBezTo>
                  <a:pt x="8605836" y="959769"/>
                  <a:pt x="8598255" y="964412"/>
                  <a:pt x="8589038" y="963892"/>
                </a:cubicBezTo>
                <a:lnTo>
                  <a:pt x="8579950" y="960899"/>
                </a:lnTo>
                <a:cubicBezTo>
                  <a:pt x="8579740" y="962476"/>
                  <a:pt x="8579529" y="964053"/>
                  <a:pt x="8579319" y="965630"/>
                </a:cubicBezTo>
                <a:cubicBezTo>
                  <a:pt x="8579138" y="972972"/>
                  <a:pt x="8576531" y="980010"/>
                  <a:pt x="8547429" y="984506"/>
                </a:cubicBezTo>
                <a:cubicBezTo>
                  <a:pt x="8529238" y="1001725"/>
                  <a:pt x="8505565" y="1015840"/>
                  <a:pt x="8478704" y="1025490"/>
                </a:cubicBezTo>
                <a:cubicBezTo>
                  <a:pt x="8473109" y="1019545"/>
                  <a:pt x="8465819" y="1032194"/>
                  <a:pt x="8461421" y="1035512"/>
                </a:cubicBezTo>
                <a:cubicBezTo>
                  <a:pt x="8459739" y="1031087"/>
                  <a:pt x="8447663" y="1032074"/>
                  <a:pt x="8445003" y="1036851"/>
                </a:cubicBezTo>
                <a:cubicBezTo>
                  <a:pt x="8366593" y="1075951"/>
                  <a:pt x="8398773" y="1021402"/>
                  <a:pt x="8357350" y="1060213"/>
                </a:cubicBezTo>
                <a:cubicBezTo>
                  <a:pt x="8349366" y="1063843"/>
                  <a:pt x="8342208" y="1063367"/>
                  <a:pt x="8335565" y="1061151"/>
                </a:cubicBezTo>
                <a:lnTo>
                  <a:pt x="8325267" y="1055919"/>
                </a:lnTo>
                <a:lnTo>
                  <a:pt x="8293586" y="1076144"/>
                </a:lnTo>
                <a:cubicBezTo>
                  <a:pt x="8277595" y="1084193"/>
                  <a:pt x="8260401" y="1090863"/>
                  <a:pt x="8242405" y="1095960"/>
                </a:cubicBezTo>
                <a:cubicBezTo>
                  <a:pt x="8226373" y="1101227"/>
                  <a:pt x="8224213" y="1102052"/>
                  <a:pt x="8197391" y="1107746"/>
                </a:cubicBezTo>
                <a:cubicBezTo>
                  <a:pt x="8090266" y="1152133"/>
                  <a:pt x="8141491" y="1082372"/>
                  <a:pt x="8081474" y="1130125"/>
                </a:cubicBezTo>
                <a:cubicBezTo>
                  <a:pt x="8070634" y="1134173"/>
                  <a:pt x="8061619" y="1132810"/>
                  <a:pt x="8053585" y="1129169"/>
                </a:cubicBezTo>
                <a:lnTo>
                  <a:pt x="8038422" y="1119092"/>
                </a:lnTo>
                <a:lnTo>
                  <a:pt x="8029450" y="1125592"/>
                </a:lnTo>
                <a:cubicBezTo>
                  <a:pt x="7992226" y="1133484"/>
                  <a:pt x="7978616" y="1122765"/>
                  <a:pt x="7959552" y="1140188"/>
                </a:cubicBezTo>
                <a:cubicBezTo>
                  <a:pt x="7922008" y="1119572"/>
                  <a:pt x="7937737" y="1141786"/>
                  <a:pt x="7914188" y="1150862"/>
                </a:cubicBezTo>
                <a:cubicBezTo>
                  <a:pt x="7896037" y="1160155"/>
                  <a:pt x="7933463" y="1163411"/>
                  <a:pt x="7914918" y="1168758"/>
                </a:cubicBezTo>
                <a:cubicBezTo>
                  <a:pt x="7893102" y="1165887"/>
                  <a:pt x="7898453" y="1187420"/>
                  <a:pt x="7875510" y="1183153"/>
                </a:cubicBezTo>
                <a:cubicBezTo>
                  <a:pt x="7877354" y="1165743"/>
                  <a:pt x="7834286" y="1194789"/>
                  <a:pt x="7829932" y="1180782"/>
                </a:cubicBezTo>
                <a:cubicBezTo>
                  <a:pt x="7816047" y="1204874"/>
                  <a:pt x="7801901" y="1181513"/>
                  <a:pt x="7779182" y="1192665"/>
                </a:cubicBezTo>
                <a:cubicBezTo>
                  <a:pt x="7769446" y="1202686"/>
                  <a:pt x="7761564" y="1205661"/>
                  <a:pt x="7748774" y="1199586"/>
                </a:cubicBezTo>
                <a:cubicBezTo>
                  <a:pt x="7704339" y="1247771"/>
                  <a:pt x="7717626" y="1207638"/>
                  <a:pt x="7671846" y="1231966"/>
                </a:cubicBezTo>
                <a:cubicBezTo>
                  <a:pt x="7632956" y="1255682"/>
                  <a:pt x="7587383" y="1275180"/>
                  <a:pt x="7554146" y="1319748"/>
                </a:cubicBezTo>
                <a:cubicBezTo>
                  <a:pt x="7548775" y="1331557"/>
                  <a:pt x="7531272" y="1339155"/>
                  <a:pt x="7515052" y="1336718"/>
                </a:cubicBezTo>
                <a:cubicBezTo>
                  <a:pt x="7512260" y="1336298"/>
                  <a:pt x="7509613" y="1335590"/>
                  <a:pt x="7507193" y="1334617"/>
                </a:cubicBezTo>
                <a:cubicBezTo>
                  <a:pt x="7488273" y="1365207"/>
                  <a:pt x="7468925" y="1356298"/>
                  <a:pt x="7461694" y="1375866"/>
                </a:cubicBezTo>
                <a:cubicBezTo>
                  <a:pt x="7422434" y="1391917"/>
                  <a:pt x="7384603" y="1382819"/>
                  <a:pt x="7377571" y="1400128"/>
                </a:cubicBezTo>
                <a:cubicBezTo>
                  <a:pt x="7356236" y="1403926"/>
                  <a:pt x="7322509" y="1393138"/>
                  <a:pt x="7311261" y="1412652"/>
                </a:cubicBezTo>
                <a:cubicBezTo>
                  <a:pt x="7305349" y="1400071"/>
                  <a:pt x="7289966" y="1428039"/>
                  <a:pt x="7275307" y="1422171"/>
                </a:cubicBezTo>
                <a:cubicBezTo>
                  <a:pt x="7264529" y="1416601"/>
                  <a:pt x="7257348" y="1423786"/>
                  <a:pt x="7247783" y="1426330"/>
                </a:cubicBezTo>
                <a:cubicBezTo>
                  <a:pt x="7233839" y="1423056"/>
                  <a:pt x="7194363" y="1442037"/>
                  <a:pt x="7185047" y="1451812"/>
                </a:cubicBezTo>
                <a:cubicBezTo>
                  <a:pt x="7164447" y="1483396"/>
                  <a:pt x="7101577" y="1475742"/>
                  <a:pt x="7084117" y="1500281"/>
                </a:cubicBezTo>
                <a:cubicBezTo>
                  <a:pt x="7076899" y="1504821"/>
                  <a:pt x="7069494" y="1507565"/>
                  <a:pt x="7062011" y="1509183"/>
                </a:cubicBezTo>
                <a:lnTo>
                  <a:pt x="7040555" y="1511207"/>
                </a:lnTo>
                <a:lnTo>
                  <a:pt x="7033438" y="1506772"/>
                </a:lnTo>
                <a:lnTo>
                  <a:pt x="7020886" y="1510764"/>
                </a:lnTo>
                <a:lnTo>
                  <a:pt x="7017033" y="1510650"/>
                </a:lnTo>
                <a:lnTo>
                  <a:pt x="6995460" y="1511173"/>
                </a:lnTo>
                <a:cubicBezTo>
                  <a:pt x="7010208" y="1537643"/>
                  <a:pt x="6938512" y="1522467"/>
                  <a:pt x="6962144" y="1541508"/>
                </a:cubicBezTo>
                <a:cubicBezTo>
                  <a:pt x="6926351" y="1550586"/>
                  <a:pt x="6958236" y="1566326"/>
                  <a:pt x="6910674" y="1554793"/>
                </a:cubicBezTo>
                <a:cubicBezTo>
                  <a:pt x="6859225" y="1589274"/>
                  <a:pt x="6769015" y="1598548"/>
                  <a:pt x="6732152" y="1642538"/>
                </a:cubicBezTo>
                <a:cubicBezTo>
                  <a:pt x="6734901" y="1628031"/>
                  <a:pt x="6709146" y="1622413"/>
                  <a:pt x="6694106" y="1632377"/>
                </a:cubicBezTo>
                <a:cubicBezTo>
                  <a:pt x="6702628" y="1575914"/>
                  <a:pt x="6638899" y="1692862"/>
                  <a:pt x="6617223" y="1659889"/>
                </a:cubicBezTo>
                <a:cubicBezTo>
                  <a:pt x="6623246" y="1693349"/>
                  <a:pt x="6561228" y="1764690"/>
                  <a:pt x="6521138" y="1744340"/>
                </a:cubicBezTo>
                <a:cubicBezTo>
                  <a:pt x="6469831" y="1761656"/>
                  <a:pt x="6438109" y="1796731"/>
                  <a:pt x="6380677" y="1796883"/>
                </a:cubicBezTo>
                <a:cubicBezTo>
                  <a:pt x="6379865" y="1801686"/>
                  <a:pt x="6377810" y="1805986"/>
                  <a:pt x="6374897" y="1809910"/>
                </a:cubicBezTo>
                <a:lnTo>
                  <a:pt x="6364545" y="1820090"/>
                </a:lnTo>
                <a:lnTo>
                  <a:pt x="6362126" y="1819991"/>
                </a:lnTo>
                <a:cubicBezTo>
                  <a:pt x="6353055" y="1821720"/>
                  <a:pt x="6348796" y="1824537"/>
                  <a:pt x="6346673" y="1827824"/>
                </a:cubicBezTo>
                <a:lnTo>
                  <a:pt x="6345588" y="1832232"/>
                </a:lnTo>
                <a:lnTo>
                  <a:pt x="6335708" y="1838451"/>
                </a:lnTo>
                <a:lnTo>
                  <a:pt x="6318182" y="1852975"/>
                </a:lnTo>
                <a:lnTo>
                  <a:pt x="6313084" y="1853561"/>
                </a:lnTo>
                <a:lnTo>
                  <a:pt x="6283816" y="1872148"/>
                </a:lnTo>
                <a:lnTo>
                  <a:pt x="6282550" y="1871392"/>
                </a:lnTo>
                <a:cubicBezTo>
                  <a:pt x="6279041" y="1870121"/>
                  <a:pt x="6275192" y="1869982"/>
                  <a:pt x="6270527" y="1872208"/>
                </a:cubicBezTo>
                <a:cubicBezTo>
                  <a:pt x="6265029" y="1853962"/>
                  <a:pt x="6262790" y="1867903"/>
                  <a:pt x="6249518" y="1876079"/>
                </a:cubicBezTo>
                <a:cubicBezTo>
                  <a:pt x="6238019" y="1849564"/>
                  <a:pt x="6207959" y="1881750"/>
                  <a:pt x="6190386" y="1872478"/>
                </a:cubicBezTo>
                <a:cubicBezTo>
                  <a:pt x="6180893" y="1879083"/>
                  <a:pt x="6170646" y="1885584"/>
                  <a:pt x="6159777" y="1891745"/>
                </a:cubicBezTo>
                <a:lnTo>
                  <a:pt x="6153131" y="1895079"/>
                </a:lnTo>
                <a:lnTo>
                  <a:pt x="6152798" y="1894920"/>
                </a:lnTo>
                <a:cubicBezTo>
                  <a:pt x="6150925" y="1895166"/>
                  <a:pt x="6148578" y="1896082"/>
                  <a:pt x="6145388" y="1897990"/>
                </a:cubicBezTo>
                <a:lnTo>
                  <a:pt x="6141014" y="1901155"/>
                </a:lnTo>
                <a:lnTo>
                  <a:pt x="6128122" y="1907623"/>
                </a:lnTo>
                <a:lnTo>
                  <a:pt x="6122351" y="1908359"/>
                </a:lnTo>
                <a:cubicBezTo>
                  <a:pt x="6099508" y="1905910"/>
                  <a:pt x="6088334" y="1869006"/>
                  <a:pt x="6064750" y="1896394"/>
                </a:cubicBezTo>
                <a:cubicBezTo>
                  <a:pt x="6025977" y="1903785"/>
                  <a:pt x="5997095" y="1889190"/>
                  <a:pt x="5964230" y="1910038"/>
                </a:cubicBezTo>
                <a:cubicBezTo>
                  <a:pt x="5927910" y="1916874"/>
                  <a:pt x="5894873" y="1914928"/>
                  <a:pt x="5865399" y="1926966"/>
                </a:cubicBezTo>
                <a:cubicBezTo>
                  <a:pt x="5851644" y="1923038"/>
                  <a:pt x="5839380" y="1922808"/>
                  <a:pt x="5829951" y="1934755"/>
                </a:cubicBezTo>
                <a:cubicBezTo>
                  <a:pt x="5795498" y="1938369"/>
                  <a:pt x="5784532" y="1926246"/>
                  <a:pt x="5765285" y="1941322"/>
                </a:cubicBezTo>
                <a:cubicBezTo>
                  <a:pt x="5741789" y="1922874"/>
                  <a:pt x="5742385" y="1931607"/>
                  <a:pt x="5734750" y="1939793"/>
                </a:cubicBezTo>
                <a:lnTo>
                  <a:pt x="5733569" y="1940505"/>
                </a:lnTo>
                <a:lnTo>
                  <a:pt x="5730329" y="1937845"/>
                </a:lnTo>
                <a:lnTo>
                  <a:pt x="5724661" y="1937455"/>
                </a:lnTo>
                <a:lnTo>
                  <a:pt x="5710186" y="1941370"/>
                </a:lnTo>
                <a:lnTo>
                  <a:pt x="5704910" y="1943663"/>
                </a:lnTo>
                <a:cubicBezTo>
                  <a:pt x="5701213" y="1944937"/>
                  <a:pt x="5698678" y="1945391"/>
                  <a:pt x="5696836" y="1945271"/>
                </a:cubicBezTo>
                <a:lnTo>
                  <a:pt x="5696583" y="1945050"/>
                </a:lnTo>
                <a:lnTo>
                  <a:pt x="5689123" y="1947067"/>
                </a:lnTo>
                <a:cubicBezTo>
                  <a:pt x="5676655" y="1951072"/>
                  <a:pt x="5664639" y="1955533"/>
                  <a:pt x="5653291" y="1960245"/>
                </a:cubicBezTo>
                <a:cubicBezTo>
                  <a:pt x="5640346" y="1947636"/>
                  <a:pt x="5600180" y="1973739"/>
                  <a:pt x="5599385" y="1945198"/>
                </a:cubicBezTo>
                <a:cubicBezTo>
                  <a:pt x="5583913" y="1950736"/>
                  <a:pt x="5576590" y="1964134"/>
                  <a:pt x="5578300" y="1944963"/>
                </a:cubicBezTo>
                <a:cubicBezTo>
                  <a:pt x="5573104" y="1946266"/>
                  <a:pt x="5569560" y="1945382"/>
                  <a:pt x="5566758" y="1943441"/>
                </a:cubicBezTo>
                <a:lnTo>
                  <a:pt x="5565857" y="1942445"/>
                </a:lnTo>
                <a:lnTo>
                  <a:pt x="5531534" y="1955208"/>
                </a:lnTo>
                <a:lnTo>
                  <a:pt x="5526552" y="1954799"/>
                </a:lnTo>
                <a:lnTo>
                  <a:pt x="5504723" y="1965811"/>
                </a:lnTo>
                <a:lnTo>
                  <a:pt x="5493156" y="1970063"/>
                </a:lnTo>
                <a:lnTo>
                  <a:pt x="5490486" y="1974227"/>
                </a:lnTo>
                <a:cubicBezTo>
                  <a:pt x="5487271" y="1977077"/>
                  <a:pt x="5482233" y="1979045"/>
                  <a:pt x="5473107" y="1979001"/>
                </a:cubicBezTo>
                <a:lnTo>
                  <a:pt x="5470885" y="1978432"/>
                </a:lnTo>
                <a:lnTo>
                  <a:pt x="5457393" y="1986525"/>
                </a:lnTo>
                <a:cubicBezTo>
                  <a:pt x="5453194" y="1989853"/>
                  <a:pt x="5449663" y="1993721"/>
                  <a:pt x="5447102" y="1998329"/>
                </a:cubicBezTo>
                <a:cubicBezTo>
                  <a:pt x="5386283" y="2017364"/>
                  <a:pt x="5223545" y="2015483"/>
                  <a:pt x="5159151" y="2029640"/>
                </a:cubicBezTo>
                <a:cubicBezTo>
                  <a:pt x="5141359" y="2036610"/>
                  <a:pt x="5090827" y="2076822"/>
                  <a:pt x="5098838" y="2062961"/>
                </a:cubicBezTo>
                <a:cubicBezTo>
                  <a:pt x="5047883" y="2099457"/>
                  <a:pt x="4922007" y="2111466"/>
                  <a:pt x="4860988" y="2135698"/>
                </a:cubicBezTo>
                <a:cubicBezTo>
                  <a:pt x="4805413" y="2152292"/>
                  <a:pt x="4784714" y="2158665"/>
                  <a:pt x="4765388" y="2162525"/>
                </a:cubicBezTo>
                <a:cubicBezTo>
                  <a:pt x="4758560" y="2161978"/>
                  <a:pt x="4751823" y="2160531"/>
                  <a:pt x="4745033" y="2158859"/>
                </a:cubicBezTo>
                <a:lnTo>
                  <a:pt x="4741475" y="2157998"/>
                </a:lnTo>
                <a:lnTo>
                  <a:pt x="4728247" y="2159526"/>
                </a:lnTo>
                <a:lnTo>
                  <a:pt x="4723263" y="2153742"/>
                </a:lnTo>
                <a:lnTo>
                  <a:pt x="4593061" y="2171597"/>
                </a:lnTo>
                <a:lnTo>
                  <a:pt x="4405765" y="2199902"/>
                </a:lnTo>
                <a:cubicBezTo>
                  <a:pt x="4403942" y="2198353"/>
                  <a:pt x="4402457" y="2196614"/>
                  <a:pt x="4401354" y="2194745"/>
                </a:cubicBezTo>
                <a:lnTo>
                  <a:pt x="4366646" y="2198564"/>
                </a:lnTo>
                <a:lnTo>
                  <a:pt x="4354009" y="2204984"/>
                </a:lnTo>
                <a:lnTo>
                  <a:pt x="4348284" y="2205270"/>
                </a:lnTo>
                <a:lnTo>
                  <a:pt x="4333906" y="2205251"/>
                </a:lnTo>
                <a:cubicBezTo>
                  <a:pt x="4326429" y="2204713"/>
                  <a:pt x="4318024" y="2203940"/>
                  <a:pt x="4308819" y="2203822"/>
                </a:cubicBezTo>
                <a:lnTo>
                  <a:pt x="4301210" y="2204456"/>
                </a:lnTo>
                <a:lnTo>
                  <a:pt x="4283095" y="2198177"/>
                </a:lnTo>
                <a:cubicBezTo>
                  <a:pt x="4269863" y="2193337"/>
                  <a:pt x="4259612" y="2190345"/>
                  <a:pt x="4250119" y="2196342"/>
                </a:cubicBezTo>
                <a:cubicBezTo>
                  <a:pt x="4230702" y="2190559"/>
                  <a:pt x="4213171" y="2166890"/>
                  <a:pt x="4189203" y="2178994"/>
                </a:cubicBezTo>
                <a:cubicBezTo>
                  <a:pt x="4194512" y="2165594"/>
                  <a:pt x="4160734" y="2183257"/>
                  <a:pt x="4154035" y="2171950"/>
                </a:cubicBezTo>
                <a:cubicBezTo>
                  <a:pt x="4150098" y="2162547"/>
                  <a:pt x="4138934" y="2165714"/>
                  <a:pt x="4129569" y="2163850"/>
                </a:cubicBezTo>
                <a:cubicBezTo>
                  <a:pt x="4121391" y="2155090"/>
                  <a:pt x="4076089" y="2154737"/>
                  <a:pt x="4061250" y="2159236"/>
                </a:cubicBezTo>
                <a:cubicBezTo>
                  <a:pt x="4020618" y="2177811"/>
                  <a:pt x="3978175" y="2144465"/>
                  <a:pt x="3945480" y="2158279"/>
                </a:cubicBezTo>
                <a:cubicBezTo>
                  <a:pt x="3936362" y="2159139"/>
                  <a:pt x="3928502" y="2158369"/>
                  <a:pt x="3921468" y="2156588"/>
                </a:cubicBezTo>
                <a:lnTo>
                  <a:pt x="3903348" y="2149220"/>
                </a:lnTo>
                <a:lnTo>
                  <a:pt x="3901342" y="2142355"/>
                </a:lnTo>
                <a:lnTo>
                  <a:pt x="3888539" y="2140476"/>
                </a:lnTo>
                <a:lnTo>
                  <a:pt x="3885662" y="2138740"/>
                </a:lnTo>
                <a:cubicBezTo>
                  <a:pt x="3880178" y="2135398"/>
                  <a:pt x="3874645" y="2132286"/>
                  <a:pt x="3868627" y="2130023"/>
                </a:cubicBezTo>
                <a:cubicBezTo>
                  <a:pt x="3859240" y="2159198"/>
                  <a:pt x="3815892" y="2115590"/>
                  <a:pt x="3819177" y="2142111"/>
                </a:cubicBezTo>
                <a:cubicBezTo>
                  <a:pt x="3784478" y="2134756"/>
                  <a:pt x="3796708" y="2161930"/>
                  <a:pt x="3769100" y="2131731"/>
                </a:cubicBezTo>
                <a:cubicBezTo>
                  <a:pt x="3702423" y="2139704"/>
                  <a:pt x="3625642" y="2109386"/>
                  <a:pt x="3562752" y="2131785"/>
                </a:cubicBezTo>
                <a:cubicBezTo>
                  <a:pt x="3576244" y="2120400"/>
                  <a:pt x="3560801" y="2104591"/>
                  <a:pt x="3541402" y="2106821"/>
                </a:cubicBezTo>
                <a:cubicBezTo>
                  <a:pt x="3592232" y="2061584"/>
                  <a:pt x="3356194" y="2115384"/>
                  <a:pt x="3365341" y="2077638"/>
                </a:cubicBezTo>
                <a:cubicBezTo>
                  <a:pt x="3303594" y="2079161"/>
                  <a:pt x="3221644" y="2111487"/>
                  <a:pt x="3170922" y="2115957"/>
                </a:cubicBezTo>
                <a:cubicBezTo>
                  <a:pt x="3166532" y="2119769"/>
                  <a:pt x="3161579" y="2122617"/>
                  <a:pt x="3156256" y="2124773"/>
                </a:cubicBezTo>
                <a:lnTo>
                  <a:pt x="3140298" y="2129182"/>
                </a:lnTo>
                <a:lnTo>
                  <a:pt x="3138514" y="2128069"/>
                </a:lnTo>
                <a:cubicBezTo>
                  <a:pt x="3130169" y="2125710"/>
                  <a:pt x="3124679" y="2126336"/>
                  <a:pt x="3120467" y="2128281"/>
                </a:cubicBezTo>
                <a:lnTo>
                  <a:pt x="3116175" y="2131633"/>
                </a:lnTo>
                <a:lnTo>
                  <a:pt x="3103685" y="2132814"/>
                </a:lnTo>
                <a:lnTo>
                  <a:pt x="3078794" y="2137935"/>
                </a:lnTo>
                <a:lnTo>
                  <a:pt x="3074407" y="2136274"/>
                </a:lnTo>
                <a:lnTo>
                  <a:pt x="3037285" y="2139919"/>
                </a:lnTo>
                <a:lnTo>
                  <a:pt x="3036901" y="2138726"/>
                </a:lnTo>
                <a:cubicBezTo>
                  <a:pt x="3035193" y="2136135"/>
                  <a:pt x="3032337" y="2134379"/>
                  <a:pt x="3026996" y="2134322"/>
                </a:cubicBezTo>
                <a:cubicBezTo>
                  <a:pt x="3037063" y="2116196"/>
                  <a:pt x="3024412" y="2127308"/>
                  <a:pt x="3007772" y="2128742"/>
                </a:cubicBezTo>
                <a:cubicBezTo>
                  <a:pt x="3019697" y="2100910"/>
                  <a:pt x="2971305" y="2115987"/>
                  <a:pt x="2965030" y="2100494"/>
                </a:cubicBezTo>
                <a:cubicBezTo>
                  <a:pt x="2952539" y="2102174"/>
                  <a:pt x="2939545" y="2103445"/>
                  <a:pt x="2926342" y="2104155"/>
                </a:cubicBezTo>
                <a:lnTo>
                  <a:pt x="2918608" y="2104215"/>
                </a:lnTo>
                <a:cubicBezTo>
                  <a:pt x="2918564" y="2104122"/>
                  <a:pt x="2918519" y="2104030"/>
                  <a:pt x="2918475" y="2103937"/>
                </a:cubicBezTo>
                <a:cubicBezTo>
                  <a:pt x="2916840" y="2103354"/>
                  <a:pt x="2914314" y="2103149"/>
                  <a:pt x="2910360" y="2103444"/>
                </a:cubicBezTo>
                <a:lnTo>
                  <a:pt x="2904507" y="2104326"/>
                </a:lnTo>
                <a:lnTo>
                  <a:pt x="2889503" y="2104443"/>
                </a:lnTo>
                <a:lnTo>
                  <a:pt x="2884480" y="2102626"/>
                </a:lnTo>
                <a:lnTo>
                  <a:pt x="2882689" y="2099228"/>
                </a:lnTo>
                <a:lnTo>
                  <a:pt x="2881291" y="2099618"/>
                </a:lnTo>
                <a:cubicBezTo>
                  <a:pt x="2870663" y="2105606"/>
                  <a:pt x="2867338" y="2114210"/>
                  <a:pt x="2853979" y="2090388"/>
                </a:cubicBezTo>
                <a:cubicBezTo>
                  <a:pt x="2829652" y="2100099"/>
                  <a:pt x="2824975" y="2085577"/>
                  <a:pt x="2791790" y="2080332"/>
                </a:cubicBezTo>
                <a:cubicBezTo>
                  <a:pt x="2777850" y="2089504"/>
                  <a:pt x="2766709" y="2086170"/>
                  <a:pt x="2755844" y="2078874"/>
                </a:cubicBezTo>
                <a:cubicBezTo>
                  <a:pt x="2723488" y="2083049"/>
                  <a:pt x="2694065" y="2072780"/>
                  <a:pt x="2657742" y="2070179"/>
                </a:cubicBezTo>
                <a:cubicBezTo>
                  <a:pt x="2618372" y="2082020"/>
                  <a:pt x="2598368" y="2060559"/>
                  <a:pt x="2559549" y="2057873"/>
                </a:cubicBezTo>
                <a:cubicBezTo>
                  <a:pt x="2525789" y="2078403"/>
                  <a:pt x="2531908" y="2039838"/>
                  <a:pt x="2512054" y="2031671"/>
                </a:cubicBezTo>
                <a:lnTo>
                  <a:pt x="2506437" y="2030918"/>
                </a:lnTo>
                <a:lnTo>
                  <a:pt x="2491752" y="2033906"/>
                </a:lnTo>
                <a:lnTo>
                  <a:pt x="2486338" y="2035862"/>
                </a:lnTo>
                <a:cubicBezTo>
                  <a:pt x="2482568" y="2036899"/>
                  <a:pt x="2480011" y="2037191"/>
                  <a:pt x="2478186" y="2036953"/>
                </a:cubicBezTo>
                <a:lnTo>
                  <a:pt x="2477950" y="2036715"/>
                </a:lnTo>
                <a:lnTo>
                  <a:pt x="2470381" y="2038256"/>
                </a:lnTo>
                <a:cubicBezTo>
                  <a:pt x="2457686" y="2041461"/>
                  <a:pt x="2445410" y="2045155"/>
                  <a:pt x="2433781" y="2049140"/>
                </a:cubicBezTo>
                <a:cubicBezTo>
                  <a:pt x="2421781" y="2035703"/>
                  <a:pt x="2379959" y="2059234"/>
                  <a:pt x="2381172" y="2030645"/>
                </a:cubicBezTo>
                <a:cubicBezTo>
                  <a:pt x="2365380" y="2035192"/>
                  <a:pt x="2357148" y="2048120"/>
                  <a:pt x="2360198" y="2029059"/>
                </a:cubicBezTo>
                <a:cubicBezTo>
                  <a:pt x="2354933" y="2030031"/>
                  <a:pt x="2351467" y="2028919"/>
                  <a:pt x="2348815" y="2026798"/>
                </a:cubicBezTo>
                <a:lnTo>
                  <a:pt x="2347988" y="2025745"/>
                </a:lnTo>
                <a:lnTo>
                  <a:pt x="2312920" y="2036311"/>
                </a:lnTo>
                <a:lnTo>
                  <a:pt x="2307986" y="2035583"/>
                </a:lnTo>
                <a:lnTo>
                  <a:pt x="2285481" y="2045197"/>
                </a:lnTo>
                <a:lnTo>
                  <a:pt x="2273666" y="2048710"/>
                </a:lnTo>
                <a:lnTo>
                  <a:pt x="2270719" y="2052702"/>
                </a:lnTo>
                <a:cubicBezTo>
                  <a:pt x="2267315" y="2055347"/>
                  <a:pt x="2262161" y="2056992"/>
                  <a:pt x="2253080" y="2056363"/>
                </a:cubicBezTo>
                <a:lnTo>
                  <a:pt x="2250906" y="2055654"/>
                </a:lnTo>
                <a:lnTo>
                  <a:pt x="2236905" y="2062882"/>
                </a:lnTo>
                <a:cubicBezTo>
                  <a:pt x="2232493" y="2065942"/>
                  <a:pt x="2228705" y="2069583"/>
                  <a:pt x="2225830" y="2074027"/>
                </a:cubicBezTo>
                <a:cubicBezTo>
                  <a:pt x="2173117" y="2059597"/>
                  <a:pt x="2128486" y="2085502"/>
                  <a:pt x="2073776" y="2089244"/>
                </a:cubicBezTo>
                <a:cubicBezTo>
                  <a:pt x="2046050" y="2059365"/>
                  <a:pt x="1957570" y="2112693"/>
                  <a:pt x="1948256" y="2146616"/>
                </a:cubicBezTo>
                <a:cubicBezTo>
                  <a:pt x="1943005" y="2109192"/>
                  <a:pt x="1832736" y="2206239"/>
                  <a:pt x="1865582" y="2153738"/>
                </a:cubicBezTo>
                <a:cubicBezTo>
                  <a:pt x="1847376" y="2159567"/>
                  <a:pt x="1826258" y="2147592"/>
                  <a:pt x="1835210" y="2134244"/>
                </a:cubicBezTo>
                <a:cubicBezTo>
                  <a:pt x="1781916" y="2167476"/>
                  <a:pt x="1695112" y="2153556"/>
                  <a:pt x="1632661" y="2173882"/>
                </a:cubicBezTo>
                <a:cubicBezTo>
                  <a:pt x="1594177" y="2150642"/>
                  <a:pt x="1616426" y="2173975"/>
                  <a:pt x="1579590" y="2173680"/>
                </a:cubicBezTo>
                <a:cubicBezTo>
                  <a:pt x="1592812" y="2198112"/>
                  <a:pt x="1533818" y="2165220"/>
                  <a:pt x="1535601" y="2194590"/>
                </a:cubicBezTo>
                <a:cubicBezTo>
                  <a:pt x="1528840" y="2193608"/>
                  <a:pt x="1522236" y="2191728"/>
                  <a:pt x="1515594" y="2189622"/>
                </a:cubicBezTo>
                <a:lnTo>
                  <a:pt x="1512113" y="2188534"/>
                </a:lnTo>
                <a:lnTo>
                  <a:pt x="1498838" y="2189213"/>
                </a:lnTo>
                <a:lnTo>
                  <a:pt x="1494279" y="2183112"/>
                </a:lnTo>
                <a:lnTo>
                  <a:pt x="1473714" y="2179625"/>
                </a:lnTo>
                <a:cubicBezTo>
                  <a:pt x="1466138" y="2179292"/>
                  <a:pt x="1458132" y="2180071"/>
                  <a:pt x="1449503" y="2182633"/>
                </a:cubicBezTo>
                <a:lnTo>
                  <a:pt x="1266687" y="2212688"/>
                </a:lnTo>
                <a:cubicBezTo>
                  <a:pt x="1256792" y="2212722"/>
                  <a:pt x="1247024" y="2217857"/>
                  <a:pt x="1239614" y="2209727"/>
                </a:cubicBezTo>
                <a:cubicBezTo>
                  <a:pt x="1228778" y="2200326"/>
                  <a:pt x="1202276" y="2223497"/>
                  <a:pt x="1202436" y="2209817"/>
                </a:cubicBezTo>
                <a:cubicBezTo>
                  <a:pt x="1183471" y="2225854"/>
                  <a:pt x="1157340" y="2206849"/>
                  <a:pt x="1136097" y="2205112"/>
                </a:cubicBezTo>
                <a:cubicBezTo>
                  <a:pt x="1100396" y="2209415"/>
                  <a:pt x="1013922" y="2231219"/>
                  <a:pt x="988232" y="2235635"/>
                </a:cubicBezTo>
                <a:cubicBezTo>
                  <a:pt x="986445" y="2234079"/>
                  <a:pt x="984332" y="2232722"/>
                  <a:pt x="981959" y="2231607"/>
                </a:cubicBezTo>
                <a:cubicBezTo>
                  <a:pt x="968170" y="2225130"/>
                  <a:pt x="948759" y="2228043"/>
                  <a:pt x="938600" y="2238113"/>
                </a:cubicBezTo>
                <a:cubicBezTo>
                  <a:pt x="888371" y="2272824"/>
                  <a:pt x="837950" y="2280135"/>
                  <a:pt x="791788" y="2293224"/>
                </a:cubicBezTo>
                <a:cubicBezTo>
                  <a:pt x="739035" y="2305159"/>
                  <a:pt x="769009" y="2269676"/>
                  <a:pt x="706914" y="2305046"/>
                </a:cubicBezTo>
                <a:cubicBezTo>
                  <a:pt x="697882" y="2295919"/>
                  <a:pt x="689339" y="2296797"/>
                  <a:pt x="675971" y="2304030"/>
                </a:cubicBezTo>
                <a:cubicBezTo>
                  <a:pt x="650201" y="2309060"/>
                  <a:pt x="647591" y="2282853"/>
                  <a:pt x="624180" y="2302650"/>
                </a:cubicBezTo>
                <a:cubicBezTo>
                  <a:pt x="626400" y="2287987"/>
                  <a:pt x="574045" y="2305175"/>
                  <a:pt x="583453" y="2288788"/>
                </a:cubicBezTo>
                <a:cubicBezTo>
                  <a:pt x="564313" y="2278832"/>
                  <a:pt x="559671" y="2301039"/>
                  <a:pt x="540946" y="2292721"/>
                </a:cubicBezTo>
                <a:cubicBezTo>
                  <a:pt x="521576" y="2293191"/>
                  <a:pt x="554439" y="2305843"/>
                  <a:pt x="533680" y="2310233"/>
                </a:cubicBezTo>
                <a:cubicBezTo>
                  <a:pt x="508069" y="2313043"/>
                  <a:pt x="512638" y="2338541"/>
                  <a:pt x="487366" y="2309053"/>
                </a:cubicBezTo>
                <a:cubicBezTo>
                  <a:pt x="462164" y="2321083"/>
                  <a:pt x="454441" y="2307251"/>
                  <a:pt x="416820" y="2305443"/>
                </a:cubicBezTo>
                <a:cubicBezTo>
                  <a:pt x="403012" y="2315890"/>
                  <a:pt x="390105" y="2313733"/>
                  <a:pt x="376805" y="2307647"/>
                </a:cubicBezTo>
                <a:cubicBezTo>
                  <a:pt x="341751" y="2315035"/>
                  <a:pt x="307408" y="2307897"/>
                  <a:pt x="266777" y="2309012"/>
                </a:cubicBezTo>
                <a:cubicBezTo>
                  <a:pt x="225310" y="2324664"/>
                  <a:pt x="199419" y="2305548"/>
                  <a:pt x="156013" y="2306832"/>
                </a:cubicBezTo>
                <a:cubicBezTo>
                  <a:pt x="117457" y="2333851"/>
                  <a:pt x="122965" y="2279562"/>
                  <a:pt x="87258" y="2285511"/>
                </a:cubicBezTo>
                <a:cubicBezTo>
                  <a:pt x="38977" y="2309189"/>
                  <a:pt x="74043" y="2277969"/>
                  <a:pt x="23798" y="2281822"/>
                </a:cubicBezTo>
                <a:lnTo>
                  <a:pt x="0" y="2285369"/>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2" name="Title 1">
            <a:extLst>
              <a:ext uri="{FF2B5EF4-FFF2-40B4-BE49-F238E27FC236}">
                <a16:creationId xmlns:a16="http://schemas.microsoft.com/office/drawing/2014/main" id="{8E93AB75-E222-56EB-CD58-42AF99DF8B30}"/>
              </a:ext>
            </a:extLst>
          </p:cNvPr>
          <p:cNvSpPr>
            <a:spLocks noGrp="1"/>
          </p:cNvSpPr>
          <p:nvPr>
            <p:ph type="title"/>
          </p:nvPr>
        </p:nvSpPr>
        <p:spPr>
          <a:xfrm>
            <a:off x="723901" y="509587"/>
            <a:ext cx="7649239" cy="742951"/>
          </a:xfrm>
        </p:spPr>
        <p:txBody>
          <a:bodyPr vert="horz" lIns="91440" tIns="45720" rIns="91440" bIns="45720" rtlCol="0" anchor="ctr">
            <a:normAutofit/>
          </a:bodyPr>
          <a:lstStyle/>
          <a:p>
            <a:r>
              <a:rPr lang="en-US" sz="3600" kern="1200">
                <a:solidFill>
                  <a:schemeClr val="tx1"/>
                </a:solidFill>
                <a:latin typeface="+mj-lt"/>
                <a:ea typeface="+mj-ea"/>
                <a:cs typeface="+mj-cs"/>
              </a:rPr>
              <a:t>Case study example</a:t>
            </a:r>
          </a:p>
        </p:txBody>
      </p:sp>
      <p:pic>
        <p:nvPicPr>
          <p:cNvPr id="4" name="Online Media 3" title="Britain's 'biggest-ever' benefit fraud gang guilty of claiming more than £50m in Universal Credit">
            <a:hlinkClick r:id="" action="ppaction://media"/>
            <a:extLst>
              <a:ext uri="{FF2B5EF4-FFF2-40B4-BE49-F238E27FC236}">
                <a16:creationId xmlns:a16="http://schemas.microsoft.com/office/drawing/2014/main" id="{3AD2521F-6FF6-286F-104E-3C6DF3F0E2F6}"/>
              </a:ext>
            </a:extLst>
          </p:cNvPr>
          <p:cNvPicPr>
            <a:picLocks noGrp="1" noRot="1" noChangeAspect="1"/>
          </p:cNvPicPr>
          <p:nvPr>
            <p:ph idx="1"/>
            <a:videoFile r:link="rId1"/>
          </p:nvPr>
        </p:nvPicPr>
        <p:blipFill>
          <a:blip r:embed="rId4"/>
          <a:stretch>
            <a:fillRect/>
          </a:stretch>
        </p:blipFill>
        <p:spPr>
          <a:xfrm>
            <a:off x="-23777" y="0"/>
            <a:ext cx="12192000" cy="6857998"/>
          </a:xfrm>
          <a:prstGeom prst="rect">
            <a:avLst/>
          </a:prstGeom>
        </p:spPr>
      </p:pic>
      <p:sp>
        <p:nvSpPr>
          <p:cNvPr id="13" name="Freeform: Shape 12">
            <a:extLst>
              <a:ext uri="{FF2B5EF4-FFF2-40B4-BE49-F238E27FC236}">
                <a16:creationId xmlns:a16="http://schemas.microsoft.com/office/drawing/2014/main" id="{DEB62645-D4DA-4E99-8344-B1536F63D1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7088" y="6277971"/>
            <a:ext cx="6884912" cy="580030"/>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2651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3849774-DFA1-CAE9-D505-F5BBCBA2AD6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BF56A1-0124-D6F9-C48D-796F04F78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F5A44C51-51A0-61FE-871E-C45F5C3D4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C3238A2-FF81-359E-87A5-F913552CA4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F2270FF-A8BC-32F9-7243-F1EE963EF0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0D00F4E-5C1C-627B-8DA5-AB1086D4D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D0C92155-63E6-57C1-D029-AA37B25AAA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C17F8D0-6AF2-DE76-962D-B8E6F4F9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1CAAA2-4620-1372-D1D0-369FF3AEB740}"/>
              </a:ext>
            </a:extLst>
          </p:cNvPr>
          <p:cNvSpPr>
            <a:spLocks noGrp="1"/>
          </p:cNvSpPr>
          <p:nvPr>
            <p:ph type="title"/>
          </p:nvPr>
        </p:nvSpPr>
        <p:spPr>
          <a:xfrm>
            <a:off x="466722" y="586855"/>
            <a:ext cx="3201366" cy="3387497"/>
          </a:xfrm>
        </p:spPr>
        <p:txBody>
          <a:bodyPr anchor="b">
            <a:normAutofit/>
          </a:bodyPr>
          <a:lstStyle/>
          <a:p>
            <a:pPr algn="r"/>
            <a:r>
              <a:rPr lang="en-GB" sz="3700" dirty="0">
                <a:solidFill>
                  <a:srgbClr val="FFFFFF"/>
                </a:solidFill>
              </a:rPr>
              <a:t> </a:t>
            </a:r>
          </a:p>
        </p:txBody>
      </p:sp>
      <p:sp>
        <p:nvSpPr>
          <p:cNvPr id="3" name="Content Placeholder 2">
            <a:extLst>
              <a:ext uri="{FF2B5EF4-FFF2-40B4-BE49-F238E27FC236}">
                <a16:creationId xmlns:a16="http://schemas.microsoft.com/office/drawing/2014/main" id="{90C8CF53-5621-0F93-2D64-B99100EA3C98}"/>
              </a:ext>
            </a:extLst>
          </p:cNvPr>
          <p:cNvSpPr>
            <a:spLocks noGrp="1"/>
          </p:cNvSpPr>
          <p:nvPr>
            <p:ph idx="1"/>
          </p:nvPr>
        </p:nvSpPr>
        <p:spPr>
          <a:xfrm>
            <a:off x="4264338" y="1946299"/>
            <a:ext cx="6659696" cy="2409717"/>
          </a:xfrm>
        </p:spPr>
        <p:txBody>
          <a:bodyPr anchor="ctr">
            <a:no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2400" b="0" i="0" dirty="0">
                <a:solidFill>
                  <a:srgbClr val="444444"/>
                </a:solidFill>
                <a:effectLst/>
              </a:rPr>
              <a:t>Galina Nikolova, 39, Stoyan Stoyanov, 28, </a:t>
            </a:r>
            <a:r>
              <a:rPr lang="en-GB" sz="2400" b="0" i="0" dirty="0" err="1">
                <a:solidFill>
                  <a:srgbClr val="444444"/>
                </a:solidFill>
                <a:effectLst/>
              </a:rPr>
              <a:t>Tsvetka</a:t>
            </a:r>
            <a:r>
              <a:rPr lang="en-GB" sz="2400" b="0" i="0" dirty="0">
                <a:solidFill>
                  <a:srgbClr val="444444"/>
                </a:solidFill>
                <a:effectLst/>
              </a:rPr>
              <a:t> Todorova, 53, </a:t>
            </a:r>
            <a:r>
              <a:rPr lang="en-GB" sz="2400" b="0" i="0" dirty="0" err="1">
                <a:solidFill>
                  <a:srgbClr val="444444"/>
                </a:solidFill>
                <a:effectLst/>
              </a:rPr>
              <a:t>Gyunesh</a:t>
            </a:r>
            <a:r>
              <a:rPr lang="en-GB" sz="2400" b="0" i="0" dirty="0">
                <a:solidFill>
                  <a:srgbClr val="444444"/>
                </a:solidFill>
                <a:effectLst/>
              </a:rPr>
              <a:t> Ali, 34, and </a:t>
            </a:r>
            <a:r>
              <a:rPr lang="en-GB" sz="2400" b="0" i="0" dirty="0" err="1">
                <a:solidFill>
                  <a:srgbClr val="444444"/>
                </a:solidFill>
                <a:effectLst/>
              </a:rPr>
              <a:t>Patritsia</a:t>
            </a:r>
            <a:r>
              <a:rPr lang="en-GB" sz="2400" b="0" i="0" dirty="0">
                <a:solidFill>
                  <a:srgbClr val="444444"/>
                </a:solidFill>
                <a:effectLst/>
              </a:rPr>
              <a:t> Paneva, 27, were jailed after pleading guilty to fraud and money laundering related offences for their involvement in a multi-million-pound scam on the benefit system.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2400" b="0" i="0" dirty="0">
                <a:solidFill>
                  <a:srgbClr val="444444"/>
                </a:solidFill>
                <a:effectLst/>
              </a:rPr>
              <a:t>They were sentenced to eight years, four years, three years, seven years and three months, and three years and two months imprisonment, respectively.</a:t>
            </a:r>
            <a:endParaRPr lang="en-GB" sz="2400" dirty="0"/>
          </a:p>
        </p:txBody>
      </p:sp>
      <p:sp>
        <p:nvSpPr>
          <p:cNvPr id="5" name="TextBox 4">
            <a:extLst>
              <a:ext uri="{FF2B5EF4-FFF2-40B4-BE49-F238E27FC236}">
                <a16:creationId xmlns:a16="http://schemas.microsoft.com/office/drawing/2014/main" id="{507E9514-5D65-4DDC-2CAC-440212DA55B2}"/>
              </a:ext>
            </a:extLst>
          </p:cNvPr>
          <p:cNvSpPr txBox="1"/>
          <p:nvPr/>
        </p:nvSpPr>
        <p:spPr>
          <a:xfrm>
            <a:off x="294339" y="1181760"/>
            <a:ext cx="3546131" cy="3754874"/>
          </a:xfrm>
          <a:prstGeom prst="rect">
            <a:avLst/>
          </a:prstGeom>
          <a:noFill/>
        </p:spPr>
        <p:txBody>
          <a:bodyPr wrap="square">
            <a:spAutoFit/>
          </a:bodyPr>
          <a:lstStyle/>
          <a:p>
            <a:r>
              <a:rPr kumimoji="0" lang="en-GB" sz="4400" b="0" i="0" u="none" strike="noStrike" kern="1200" cap="none" spc="0" normalizeH="0" baseline="0" noProof="0" dirty="0">
                <a:ln>
                  <a:noFill/>
                </a:ln>
                <a:solidFill>
                  <a:schemeClr val="bg1"/>
                </a:solidFill>
                <a:effectLst/>
                <a:uLnTx/>
                <a:uFillTx/>
                <a:latin typeface="+mj-lt"/>
                <a:ea typeface="+mj-ea"/>
                <a:cs typeface="+mj-cs"/>
              </a:rPr>
              <a:t>Universal Credit: Gang guilty of large £53.9m benefit fraud</a:t>
            </a:r>
            <a:br>
              <a:rPr kumimoji="0" lang="en-GB" sz="2200" b="0" i="0" u="none" strike="noStrike" kern="1200" cap="none" spc="0" normalizeH="0" baseline="0" noProof="0" dirty="0">
                <a:ln>
                  <a:noFill/>
                </a:ln>
                <a:solidFill>
                  <a:prstClr val="black"/>
                </a:solidFill>
                <a:effectLst/>
                <a:uLnTx/>
                <a:uFillTx/>
                <a:latin typeface="ReithSerif"/>
                <a:ea typeface="+mj-ea"/>
                <a:cs typeface="+mj-cs"/>
              </a:rPr>
            </a:br>
            <a:endParaRPr lang="en-GB" dirty="0"/>
          </a:p>
        </p:txBody>
      </p:sp>
    </p:spTree>
    <p:extLst>
      <p:ext uri="{BB962C8B-B14F-4D97-AF65-F5344CB8AC3E}">
        <p14:creationId xmlns:p14="http://schemas.microsoft.com/office/powerpoint/2010/main" val="12595936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Rectangle 3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6333EC-998E-76A9-B504-029E48DF7D73}"/>
              </a:ext>
            </a:extLst>
          </p:cNvPr>
          <p:cNvSpPr>
            <a:spLocks noGrp="1"/>
          </p:cNvSpPr>
          <p:nvPr>
            <p:ph type="title"/>
          </p:nvPr>
        </p:nvSpPr>
        <p:spPr>
          <a:xfrm>
            <a:off x="177421" y="586855"/>
            <a:ext cx="3490667" cy="3387497"/>
          </a:xfrm>
        </p:spPr>
        <p:txBody>
          <a:bodyPr anchor="b">
            <a:normAutofit/>
          </a:bodyPr>
          <a:lstStyle/>
          <a:p>
            <a:pPr algn="r"/>
            <a:r>
              <a:rPr lang="en-GB" sz="4000" dirty="0">
                <a:solidFill>
                  <a:srgbClr val="FFFFFF"/>
                </a:solidFill>
              </a:rPr>
              <a:t>Fraud Act 2006 Section 3</a:t>
            </a:r>
          </a:p>
        </p:txBody>
      </p:sp>
      <p:sp>
        <p:nvSpPr>
          <p:cNvPr id="3" name="Content Placeholder 2">
            <a:extLst>
              <a:ext uri="{FF2B5EF4-FFF2-40B4-BE49-F238E27FC236}">
                <a16:creationId xmlns:a16="http://schemas.microsoft.com/office/drawing/2014/main" id="{8EDB26A1-EACF-D409-FC31-21F5B68EB4F4}"/>
              </a:ext>
            </a:extLst>
          </p:cNvPr>
          <p:cNvSpPr>
            <a:spLocks noGrp="1"/>
          </p:cNvSpPr>
          <p:nvPr>
            <p:ph idx="1"/>
          </p:nvPr>
        </p:nvSpPr>
        <p:spPr>
          <a:xfrm>
            <a:off x="4810259" y="649480"/>
            <a:ext cx="6555347" cy="5546047"/>
          </a:xfrm>
        </p:spPr>
        <p:txBody>
          <a:bodyPr anchor="ctr">
            <a:normAutofit/>
          </a:bodyPr>
          <a:lstStyle/>
          <a:p>
            <a:pPr marL="0" indent="0">
              <a:buNone/>
            </a:pPr>
            <a:r>
              <a:rPr lang="en-GB" sz="2000" b="1" i="0" dirty="0">
                <a:effectLst/>
                <a:latin typeface="arial" panose="020B0604020202020204" pitchFamily="34" charset="0"/>
              </a:rPr>
              <a:t>Fraud by failing to disclose information</a:t>
            </a:r>
          </a:p>
          <a:p>
            <a:pPr marL="0" indent="0">
              <a:buNone/>
            </a:pPr>
            <a:r>
              <a:rPr lang="en-GB" sz="2000" b="0" i="0" dirty="0">
                <a:effectLst/>
                <a:highlight>
                  <a:srgbClr val="FFFFFF"/>
                </a:highlight>
                <a:latin typeface="arial" panose="020B0604020202020204" pitchFamily="34" charset="0"/>
              </a:rPr>
              <a:t>A person is in breach of this section if he—</a:t>
            </a:r>
          </a:p>
          <a:p>
            <a:pPr marL="0" indent="0">
              <a:buNone/>
            </a:pPr>
            <a:r>
              <a:rPr lang="en-GB" sz="2000" b="0" i="0" dirty="0">
                <a:effectLst/>
                <a:highlight>
                  <a:srgbClr val="FFFFFF"/>
                </a:highlight>
                <a:latin typeface="arial" panose="020B0604020202020204" pitchFamily="34" charset="0"/>
              </a:rPr>
              <a:t>(a) dishonestly fails to disclose to another person information which he is under a legal duty to disclose, and</a:t>
            </a:r>
          </a:p>
          <a:p>
            <a:pPr marL="0" indent="0">
              <a:buNone/>
            </a:pPr>
            <a:r>
              <a:rPr lang="en-GB" sz="2000" b="0" i="0" dirty="0">
                <a:effectLst/>
                <a:highlight>
                  <a:srgbClr val="FFFFFF"/>
                </a:highlight>
                <a:latin typeface="arial" panose="020B0604020202020204" pitchFamily="34" charset="0"/>
              </a:rPr>
              <a:t>(b) intends, by failing to disclose the information—</a:t>
            </a:r>
          </a:p>
          <a:p>
            <a:pPr marL="0" indent="0">
              <a:buNone/>
            </a:pPr>
            <a:r>
              <a:rPr lang="en-GB" sz="2000" b="0" i="0" dirty="0">
                <a:effectLst/>
                <a:highlight>
                  <a:srgbClr val="FFFFFF"/>
                </a:highlight>
                <a:latin typeface="arial" panose="020B0604020202020204" pitchFamily="34" charset="0"/>
              </a:rPr>
              <a:t>(</a:t>
            </a:r>
            <a:r>
              <a:rPr lang="en-GB" sz="2000" b="0" i="0" dirty="0" err="1">
                <a:effectLst/>
                <a:highlight>
                  <a:srgbClr val="FFFFFF"/>
                </a:highlight>
                <a:latin typeface="arial" panose="020B0604020202020204" pitchFamily="34" charset="0"/>
              </a:rPr>
              <a:t>i</a:t>
            </a:r>
            <a:r>
              <a:rPr lang="en-GB" sz="2000" b="0" i="0" dirty="0">
                <a:effectLst/>
                <a:highlight>
                  <a:srgbClr val="FFFFFF"/>
                </a:highlight>
                <a:latin typeface="arial" panose="020B0604020202020204" pitchFamily="34" charset="0"/>
              </a:rPr>
              <a:t>) to make a gain for himself or another, or</a:t>
            </a:r>
          </a:p>
          <a:p>
            <a:pPr marL="0" indent="0">
              <a:buNone/>
            </a:pPr>
            <a:r>
              <a:rPr lang="en-GB" sz="2000" b="0" i="0" dirty="0">
                <a:effectLst/>
                <a:highlight>
                  <a:srgbClr val="FFFFFF"/>
                </a:highlight>
                <a:latin typeface="arial" panose="020B0604020202020204" pitchFamily="34" charset="0"/>
              </a:rPr>
              <a:t>(ii) to cause loss to another or to expose another to a risk of loss.</a:t>
            </a:r>
          </a:p>
          <a:p>
            <a:endParaRPr lang="en-GB" sz="2000" dirty="0"/>
          </a:p>
        </p:txBody>
      </p:sp>
    </p:spTree>
    <p:extLst>
      <p:ext uri="{BB962C8B-B14F-4D97-AF65-F5344CB8AC3E}">
        <p14:creationId xmlns:p14="http://schemas.microsoft.com/office/powerpoint/2010/main" val="38375462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2D70A-077D-5E97-6DEE-51F85D28063D}"/>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Fraud Act 2006 Section 4 </a:t>
            </a:r>
          </a:p>
        </p:txBody>
      </p:sp>
      <p:pic>
        <p:nvPicPr>
          <p:cNvPr id="5" name="Content Placeholder 4">
            <a:extLst>
              <a:ext uri="{FF2B5EF4-FFF2-40B4-BE49-F238E27FC236}">
                <a16:creationId xmlns:a16="http://schemas.microsoft.com/office/drawing/2014/main" id="{DE2C10DE-0FDB-2F9F-DCE5-7D9BD5187A5E}"/>
              </a:ext>
            </a:extLst>
          </p:cNvPr>
          <p:cNvPicPr>
            <a:picLocks noGrp="1" noChangeAspect="1"/>
          </p:cNvPicPr>
          <p:nvPr>
            <p:ph idx="1"/>
          </p:nvPr>
        </p:nvPicPr>
        <p:blipFill>
          <a:blip r:embed="rId3"/>
          <a:stretch>
            <a:fillRect/>
          </a:stretch>
        </p:blipFill>
        <p:spPr>
          <a:xfrm>
            <a:off x="888793" y="1966293"/>
            <a:ext cx="10414412" cy="4452160"/>
          </a:xfrm>
          <a:prstGeom prst="rect">
            <a:avLst/>
          </a:prstGeom>
        </p:spPr>
      </p:pic>
    </p:spTree>
    <p:extLst>
      <p:ext uri="{BB962C8B-B14F-4D97-AF65-F5344CB8AC3E}">
        <p14:creationId xmlns:p14="http://schemas.microsoft.com/office/powerpoint/2010/main" val="40898576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D44075-2034-8660-B4BE-92302645BE9B}"/>
              </a:ext>
            </a:extLst>
          </p:cNvPr>
          <p:cNvSpPr>
            <a:spLocks noGrp="1"/>
          </p:cNvSpPr>
          <p:nvPr>
            <p:ph type="title"/>
          </p:nvPr>
        </p:nvSpPr>
        <p:spPr>
          <a:xfrm>
            <a:off x="466722" y="586855"/>
            <a:ext cx="3201366" cy="3387497"/>
          </a:xfrm>
        </p:spPr>
        <p:txBody>
          <a:bodyPr anchor="b">
            <a:normAutofit/>
          </a:bodyPr>
          <a:lstStyle/>
          <a:p>
            <a:pPr algn="r"/>
            <a:r>
              <a:rPr lang="en-GB" dirty="0">
                <a:solidFill>
                  <a:srgbClr val="FFFFFF"/>
                </a:solidFill>
              </a:rPr>
              <a:t>Section 4  </a:t>
            </a:r>
          </a:p>
        </p:txBody>
      </p:sp>
      <p:sp>
        <p:nvSpPr>
          <p:cNvPr id="3" name="Content Placeholder 2">
            <a:extLst>
              <a:ext uri="{FF2B5EF4-FFF2-40B4-BE49-F238E27FC236}">
                <a16:creationId xmlns:a16="http://schemas.microsoft.com/office/drawing/2014/main" id="{892C23FF-3207-041B-3B82-F825C24143E9}"/>
              </a:ext>
            </a:extLst>
          </p:cNvPr>
          <p:cNvSpPr>
            <a:spLocks noGrp="1"/>
          </p:cNvSpPr>
          <p:nvPr>
            <p:ph idx="1"/>
          </p:nvPr>
        </p:nvSpPr>
        <p:spPr>
          <a:xfrm>
            <a:off x="4581727" y="649480"/>
            <a:ext cx="3025303" cy="5546047"/>
          </a:xfrm>
        </p:spPr>
        <p:txBody>
          <a:bodyPr anchor="ctr">
            <a:normAutofit/>
          </a:bodyPr>
          <a:lstStyle/>
          <a:p>
            <a:pPr marL="0" indent="0">
              <a:buNone/>
            </a:pPr>
            <a:r>
              <a:rPr lang="en-GB" sz="2000" dirty="0"/>
              <a:t>Abuse is not defined in law but is held to have a normal everyday meaning. It can be an act or a failure to act.</a:t>
            </a:r>
          </a:p>
          <a:p>
            <a:endParaRPr lang="en-GB" sz="2000" dirty="0"/>
          </a:p>
          <a:p>
            <a:pPr marL="0" indent="0">
              <a:buNone/>
            </a:pPr>
            <a:r>
              <a:rPr lang="en-GB" sz="2000" dirty="0"/>
              <a:t>e.g. a person who has access to the bank account of a vulnerable relative and takes money for their own use, or where house mates pool money to pay bills and one of them is entrusted to pay the bills but instead uses the money to go on holiday.</a:t>
            </a:r>
          </a:p>
        </p:txBody>
      </p:sp>
      <p:pic>
        <p:nvPicPr>
          <p:cNvPr id="14" name="Picture 13" descr="Old wrinkled hands with some coins">
            <a:extLst>
              <a:ext uri="{FF2B5EF4-FFF2-40B4-BE49-F238E27FC236}">
                <a16:creationId xmlns:a16="http://schemas.microsoft.com/office/drawing/2014/main" id="{73746C81-8CF5-8B75-241A-790AF5016880}"/>
              </a:ext>
            </a:extLst>
          </p:cNvPr>
          <p:cNvPicPr>
            <a:picLocks noChangeAspect="1"/>
          </p:cNvPicPr>
          <p:nvPr/>
        </p:nvPicPr>
        <p:blipFill>
          <a:blip r:embed="rId2"/>
          <a:srcRect l="10523" r="31439" b="-1"/>
          <a:stretch/>
        </p:blipFill>
        <p:spPr>
          <a:xfrm>
            <a:off x="8109502" y="1355652"/>
            <a:ext cx="3615776" cy="4158575"/>
          </a:xfrm>
          <a:prstGeom prst="rect">
            <a:avLst/>
          </a:prstGeom>
        </p:spPr>
      </p:pic>
    </p:spTree>
    <p:extLst>
      <p:ext uri="{BB962C8B-B14F-4D97-AF65-F5344CB8AC3E}">
        <p14:creationId xmlns:p14="http://schemas.microsoft.com/office/powerpoint/2010/main" val="17620493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B6516D-F7EB-7665-9040-6819BE06D15A}"/>
              </a:ext>
            </a:extLst>
          </p:cNvPr>
          <p:cNvSpPr>
            <a:spLocks noGrp="1"/>
          </p:cNvSpPr>
          <p:nvPr>
            <p:ph type="title"/>
          </p:nvPr>
        </p:nvSpPr>
        <p:spPr>
          <a:xfrm>
            <a:off x="1136397" y="502020"/>
            <a:ext cx="5323715" cy="1272189"/>
          </a:xfrm>
        </p:spPr>
        <p:txBody>
          <a:bodyPr anchor="b">
            <a:normAutofit/>
          </a:bodyPr>
          <a:lstStyle/>
          <a:p>
            <a:r>
              <a:rPr lang="en-GB" sz="4000" dirty="0"/>
              <a:t>Case Study 2021 Rhian Horsey</a:t>
            </a:r>
          </a:p>
        </p:txBody>
      </p:sp>
      <p:sp>
        <p:nvSpPr>
          <p:cNvPr id="3" name="Content Placeholder 2">
            <a:extLst>
              <a:ext uri="{FF2B5EF4-FFF2-40B4-BE49-F238E27FC236}">
                <a16:creationId xmlns:a16="http://schemas.microsoft.com/office/drawing/2014/main" id="{5F76514A-F44F-C987-EBB5-D5BF61A5FDF6}"/>
              </a:ext>
            </a:extLst>
          </p:cNvPr>
          <p:cNvSpPr>
            <a:spLocks noGrp="1"/>
          </p:cNvSpPr>
          <p:nvPr>
            <p:ph idx="1"/>
          </p:nvPr>
        </p:nvSpPr>
        <p:spPr>
          <a:xfrm>
            <a:off x="1144923" y="1825870"/>
            <a:ext cx="5315189" cy="4115107"/>
          </a:xfrm>
        </p:spPr>
        <p:txBody>
          <a:bodyPr anchor="t">
            <a:normAutofit/>
          </a:bodyPr>
          <a:lstStyle/>
          <a:p>
            <a:pPr marL="0" indent="0">
              <a:buNone/>
            </a:pPr>
            <a:r>
              <a:rPr lang="en-GB" sz="2000" dirty="0"/>
              <a:t>Carer defrauded 100 year old victim out of £226k. </a:t>
            </a:r>
          </a:p>
          <a:p>
            <a:pPr marL="0" indent="0">
              <a:buNone/>
            </a:pPr>
            <a:r>
              <a:rPr lang="en-GB" sz="2000" dirty="0"/>
              <a:t>Bank statements showed substantial cash withdrawals.</a:t>
            </a:r>
          </a:p>
          <a:p>
            <a:pPr marL="0" indent="0">
              <a:buNone/>
            </a:pPr>
            <a:r>
              <a:rPr lang="en-GB" sz="2000" b="0" i="0" dirty="0">
                <a:effectLst/>
                <a:highlight>
                  <a:srgbClr val="FFFFFF"/>
                </a:highlight>
              </a:rPr>
              <a:t>Numerous cheques had also been written out to Horsey.</a:t>
            </a:r>
          </a:p>
          <a:p>
            <a:pPr marL="0" indent="0">
              <a:buNone/>
            </a:pPr>
            <a:r>
              <a:rPr lang="en-GB" sz="2000" b="0" i="0" dirty="0">
                <a:effectLst/>
                <a:highlight>
                  <a:srgbClr val="FFFFFF"/>
                </a:highlight>
              </a:rPr>
              <a:t>She had mortgage arrears, spent £41,000 on cruises and £15,000 renting coastal cottages and woodland retreats.</a:t>
            </a:r>
          </a:p>
          <a:p>
            <a:pPr marL="0" indent="0">
              <a:buNone/>
            </a:pPr>
            <a:r>
              <a:rPr lang="en-GB" sz="2000" dirty="0">
                <a:highlight>
                  <a:srgbClr val="FFFFFF"/>
                </a:highlight>
              </a:rPr>
              <a:t>Sentenced to 5 years imprisonment at Cardiff Crown Court. </a:t>
            </a:r>
            <a:endParaRPr lang="en-GB" sz="2000" dirty="0"/>
          </a:p>
        </p:txBody>
      </p:sp>
      <p:sp>
        <p:nvSpPr>
          <p:cNvPr id="36" name="Rectangle 35">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1C52A52B-80C8-8DC5-F2B3-3E369E8B7312}"/>
              </a:ext>
            </a:extLst>
          </p:cNvPr>
          <p:cNvPicPr>
            <a:picLocks noChangeAspect="1"/>
          </p:cNvPicPr>
          <p:nvPr/>
        </p:nvPicPr>
        <p:blipFill>
          <a:blip r:embed="rId3"/>
          <a:stretch>
            <a:fillRect/>
          </a:stretch>
        </p:blipFill>
        <p:spPr>
          <a:xfrm>
            <a:off x="7075967" y="1387393"/>
            <a:ext cx="4170530" cy="4115107"/>
          </a:xfrm>
          <a:prstGeom prst="rect">
            <a:avLst/>
          </a:prstGeom>
        </p:spPr>
      </p:pic>
    </p:spTree>
    <p:extLst>
      <p:ext uri="{BB962C8B-B14F-4D97-AF65-F5344CB8AC3E}">
        <p14:creationId xmlns:p14="http://schemas.microsoft.com/office/powerpoint/2010/main" val="40143164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873DDF9D-E27C-4E23-A1E8-CA352535F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10138"/>
            <a:ext cx="121920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4F24D35-D14A-09BC-EA1C-C5B0F8C08CBF}"/>
              </a:ext>
            </a:extLst>
          </p:cNvPr>
          <p:cNvSpPr>
            <a:spLocks noGrp="1"/>
          </p:cNvSpPr>
          <p:nvPr>
            <p:ph type="title"/>
          </p:nvPr>
        </p:nvSpPr>
        <p:spPr>
          <a:xfrm>
            <a:off x="631065" y="457201"/>
            <a:ext cx="3020560" cy="3588870"/>
          </a:xfrm>
        </p:spPr>
        <p:txBody>
          <a:bodyPr anchor="b">
            <a:normAutofit/>
          </a:bodyPr>
          <a:lstStyle/>
          <a:p>
            <a:pPr algn="r"/>
            <a:r>
              <a:rPr lang="en-GB" sz="4000">
                <a:solidFill>
                  <a:srgbClr val="FFFFFF"/>
                </a:solidFill>
              </a:rPr>
              <a:t>Fraud Act Section 6</a:t>
            </a:r>
          </a:p>
        </p:txBody>
      </p:sp>
      <p:sp>
        <p:nvSpPr>
          <p:cNvPr id="3" name="Content Placeholder 2">
            <a:extLst>
              <a:ext uri="{FF2B5EF4-FFF2-40B4-BE49-F238E27FC236}">
                <a16:creationId xmlns:a16="http://schemas.microsoft.com/office/drawing/2014/main" id="{26EA5A3B-AEC5-AD08-58C3-F474E5F20369}"/>
              </a:ext>
            </a:extLst>
          </p:cNvPr>
          <p:cNvSpPr>
            <a:spLocks noGrp="1"/>
          </p:cNvSpPr>
          <p:nvPr>
            <p:ph idx="1"/>
          </p:nvPr>
        </p:nvSpPr>
        <p:spPr>
          <a:xfrm>
            <a:off x="4282692" y="669363"/>
            <a:ext cx="3509026" cy="5534211"/>
          </a:xfrm>
        </p:spPr>
        <p:txBody>
          <a:bodyPr anchor="ctr">
            <a:normAutofit/>
          </a:bodyPr>
          <a:lstStyle/>
          <a:p>
            <a:pPr marL="0" indent="0">
              <a:buNone/>
            </a:pPr>
            <a:r>
              <a:rPr lang="en-GB" sz="2000" b="1" i="0">
                <a:effectLst/>
                <a:latin typeface="Aptos" panose="020B0004020202020204" pitchFamily="34" charset="0"/>
              </a:rPr>
              <a:t>Possession etc. of articles for use in frauds</a:t>
            </a:r>
          </a:p>
          <a:p>
            <a:pPr marL="0" indent="0">
              <a:buNone/>
            </a:pPr>
            <a:endParaRPr lang="en-GB" sz="2000" b="1" i="0">
              <a:effectLst/>
              <a:latin typeface="Aptos" panose="020B0004020202020204" pitchFamily="34" charset="0"/>
            </a:endParaRPr>
          </a:p>
          <a:p>
            <a:pPr marL="0" indent="0">
              <a:buNone/>
            </a:pPr>
            <a:r>
              <a:rPr lang="en-GB" sz="2000" b="0" i="0">
                <a:effectLst/>
                <a:highlight>
                  <a:srgbClr val="FFFFFF"/>
                </a:highlight>
                <a:latin typeface="Aptos" panose="020B0004020202020204" pitchFamily="34" charset="0"/>
              </a:rPr>
              <a:t>(1) A person is guilty of an offence if he has in his possession or under his control any article for use in the course of or in connection with any fraud.</a:t>
            </a:r>
          </a:p>
          <a:p>
            <a:endParaRPr lang="en-GB" sz="2000" dirty="0"/>
          </a:p>
        </p:txBody>
      </p:sp>
      <p:pic>
        <p:nvPicPr>
          <p:cNvPr id="7" name="Picture 6">
            <a:extLst>
              <a:ext uri="{FF2B5EF4-FFF2-40B4-BE49-F238E27FC236}">
                <a16:creationId xmlns:a16="http://schemas.microsoft.com/office/drawing/2014/main" id="{8EB2AAAB-7E08-700D-9D12-A456C222B8E2}"/>
              </a:ext>
            </a:extLst>
          </p:cNvPr>
          <p:cNvPicPr>
            <a:picLocks noChangeAspect="1"/>
          </p:cNvPicPr>
          <p:nvPr/>
        </p:nvPicPr>
        <p:blipFill>
          <a:blip r:embed="rId3"/>
          <a:srcRect r="28124" b="-1"/>
          <a:stretch>
            <a:fillRect/>
          </a:stretch>
        </p:blipFill>
        <p:spPr>
          <a:xfrm>
            <a:off x="8123550" y="3216181"/>
            <a:ext cx="3860043" cy="3437103"/>
          </a:xfrm>
          <a:prstGeom prst="rect">
            <a:avLst/>
          </a:prstGeom>
        </p:spPr>
      </p:pic>
      <p:pic>
        <p:nvPicPr>
          <p:cNvPr id="4" name="Picture 3">
            <a:extLst>
              <a:ext uri="{FF2B5EF4-FFF2-40B4-BE49-F238E27FC236}">
                <a16:creationId xmlns:a16="http://schemas.microsoft.com/office/drawing/2014/main" id="{7BC2D6E2-7276-9073-D13A-D6A56AD33325}"/>
              </a:ext>
            </a:extLst>
          </p:cNvPr>
          <p:cNvPicPr>
            <a:picLocks noChangeAspect="1"/>
          </p:cNvPicPr>
          <p:nvPr/>
        </p:nvPicPr>
        <p:blipFill>
          <a:blip r:embed="rId4"/>
          <a:stretch>
            <a:fillRect/>
          </a:stretch>
        </p:blipFill>
        <p:spPr>
          <a:xfrm>
            <a:off x="8956871" y="319346"/>
            <a:ext cx="2604064" cy="2702257"/>
          </a:xfrm>
          <a:prstGeom prst="rect">
            <a:avLst/>
          </a:prstGeom>
        </p:spPr>
      </p:pic>
    </p:spTree>
    <p:extLst>
      <p:ext uri="{BB962C8B-B14F-4D97-AF65-F5344CB8AC3E}">
        <p14:creationId xmlns:p14="http://schemas.microsoft.com/office/powerpoint/2010/main" val="35394511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Rectangle 3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BA7130-0EE2-5D70-F541-85E99E791F5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Fraud Act Section 7</a:t>
            </a:r>
          </a:p>
        </p:txBody>
      </p:sp>
      <p:sp>
        <p:nvSpPr>
          <p:cNvPr id="3" name="Content Placeholder 2">
            <a:extLst>
              <a:ext uri="{FF2B5EF4-FFF2-40B4-BE49-F238E27FC236}">
                <a16:creationId xmlns:a16="http://schemas.microsoft.com/office/drawing/2014/main" id="{8EDC1466-2508-D662-BA04-3C48D2E4782D}"/>
              </a:ext>
            </a:extLst>
          </p:cNvPr>
          <p:cNvSpPr>
            <a:spLocks noGrp="1"/>
          </p:cNvSpPr>
          <p:nvPr>
            <p:ph idx="1"/>
          </p:nvPr>
        </p:nvSpPr>
        <p:spPr>
          <a:xfrm>
            <a:off x="4810259" y="649480"/>
            <a:ext cx="6555347" cy="5546047"/>
          </a:xfrm>
        </p:spPr>
        <p:txBody>
          <a:bodyPr anchor="ctr">
            <a:normAutofit/>
          </a:bodyPr>
          <a:lstStyle/>
          <a:p>
            <a:pPr marL="0" indent="0">
              <a:buNone/>
            </a:pPr>
            <a:r>
              <a:rPr lang="en-GB" sz="2000" b="1" i="0" dirty="0">
                <a:effectLst/>
                <a:latin typeface="Aptos" panose="020B0004020202020204" pitchFamily="34" charset="0"/>
              </a:rPr>
              <a:t>Making or supplying articles for use in frauds</a:t>
            </a:r>
          </a:p>
          <a:p>
            <a:pPr marL="0" indent="0">
              <a:buNone/>
            </a:pPr>
            <a:endParaRPr lang="en-GB" sz="2000" b="1" i="0" dirty="0">
              <a:effectLst/>
              <a:latin typeface="Aptos" panose="020B0004020202020204" pitchFamily="34" charset="0"/>
            </a:endParaRPr>
          </a:p>
          <a:p>
            <a:pPr marL="0" indent="0">
              <a:buNone/>
            </a:pPr>
            <a:r>
              <a:rPr lang="en-GB" sz="2000" b="0" i="0" dirty="0">
                <a:effectLst/>
                <a:highlight>
                  <a:srgbClr val="FFFFFF"/>
                </a:highlight>
                <a:latin typeface="Aptos" panose="020B0004020202020204" pitchFamily="34" charset="0"/>
              </a:rPr>
              <a:t>(1) A person is guilty of an offence if he makes, adapts, supplies or offers to supply any article—</a:t>
            </a:r>
          </a:p>
          <a:p>
            <a:pPr marL="0" indent="0">
              <a:buNone/>
            </a:pPr>
            <a:r>
              <a:rPr lang="en-GB" sz="2000" b="0" i="0" dirty="0">
                <a:effectLst/>
                <a:highlight>
                  <a:srgbClr val="FFFFFF"/>
                </a:highlight>
                <a:latin typeface="Aptos" panose="020B0004020202020204" pitchFamily="34" charset="0"/>
              </a:rPr>
              <a:t>(a) knowing that it is designed or adapted for use in the course of or in connection with fraud, or</a:t>
            </a:r>
          </a:p>
          <a:p>
            <a:pPr marL="0" indent="0">
              <a:buNone/>
            </a:pPr>
            <a:r>
              <a:rPr lang="en-GB" sz="2000" b="0" i="0" dirty="0">
                <a:effectLst/>
                <a:highlight>
                  <a:srgbClr val="FFFFFF"/>
                </a:highlight>
                <a:latin typeface="Aptos" panose="020B0004020202020204" pitchFamily="34" charset="0"/>
              </a:rPr>
              <a:t>(b) intending it to be used to commit, or assist in the commission of, fraud.</a:t>
            </a:r>
          </a:p>
          <a:p>
            <a:endParaRPr lang="en-GB" sz="2000" dirty="0"/>
          </a:p>
        </p:txBody>
      </p:sp>
    </p:spTree>
    <p:extLst>
      <p:ext uri="{BB962C8B-B14F-4D97-AF65-F5344CB8AC3E}">
        <p14:creationId xmlns:p14="http://schemas.microsoft.com/office/powerpoint/2010/main" val="37169777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B68DD0-1E98-A2E4-7B29-023605674E58}"/>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Fraud Act 2006 Section 11</a:t>
            </a:r>
          </a:p>
        </p:txBody>
      </p:sp>
      <p:pic>
        <p:nvPicPr>
          <p:cNvPr id="5" name="Content Placeholder 4">
            <a:extLst>
              <a:ext uri="{FF2B5EF4-FFF2-40B4-BE49-F238E27FC236}">
                <a16:creationId xmlns:a16="http://schemas.microsoft.com/office/drawing/2014/main" id="{05D18F8F-DB32-FC6D-734E-FD4F12026EA9}"/>
              </a:ext>
            </a:extLst>
          </p:cNvPr>
          <p:cNvPicPr>
            <a:picLocks noGrp="1" noChangeAspect="1"/>
          </p:cNvPicPr>
          <p:nvPr>
            <p:ph idx="1"/>
          </p:nvPr>
        </p:nvPicPr>
        <p:blipFill>
          <a:blip r:embed="rId2"/>
          <a:stretch>
            <a:fillRect/>
          </a:stretch>
        </p:blipFill>
        <p:spPr>
          <a:xfrm>
            <a:off x="1528549" y="1675227"/>
            <a:ext cx="9103057" cy="4394199"/>
          </a:xfrm>
          <a:prstGeom prst="rect">
            <a:avLst/>
          </a:prstGeom>
        </p:spPr>
      </p:pic>
    </p:spTree>
    <p:extLst>
      <p:ext uri="{BB962C8B-B14F-4D97-AF65-F5344CB8AC3E}">
        <p14:creationId xmlns:p14="http://schemas.microsoft.com/office/powerpoint/2010/main" val="935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21199C6-EF45-80E4-B9F7-33F5B7F91B2D}"/>
              </a:ext>
            </a:extLst>
          </p:cNvPr>
          <p:cNvPicPr>
            <a:picLocks noChangeAspect="1"/>
          </p:cNvPicPr>
          <p:nvPr/>
        </p:nvPicPr>
        <p:blipFill>
          <a:blip r:embed="rId3">
            <a:duotone>
              <a:schemeClr val="bg2">
                <a:shade val="45000"/>
                <a:satMod val="135000"/>
              </a:schemeClr>
              <a:prstClr val="white"/>
            </a:duotone>
          </a:blip>
          <a:srcRect t="5055" b="10675"/>
          <a:stretch>
            <a:fillRect/>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ABA508-6F61-6323-9A81-1AA047CD0F9A}"/>
              </a:ext>
            </a:extLst>
          </p:cNvPr>
          <p:cNvSpPr>
            <a:spLocks noGrp="1"/>
          </p:cNvSpPr>
          <p:nvPr>
            <p:ph type="title"/>
          </p:nvPr>
        </p:nvSpPr>
        <p:spPr>
          <a:xfrm>
            <a:off x="838200" y="365125"/>
            <a:ext cx="10515600" cy="1325563"/>
          </a:xfrm>
        </p:spPr>
        <p:txBody>
          <a:bodyPr>
            <a:normAutofit/>
          </a:bodyPr>
          <a:lstStyle/>
          <a:p>
            <a:r>
              <a:rPr lang="en-GB"/>
              <a:t>Section 11 cont.</a:t>
            </a:r>
            <a:endParaRPr lang="en-GB" dirty="0"/>
          </a:p>
        </p:txBody>
      </p:sp>
      <p:graphicFrame>
        <p:nvGraphicFramePr>
          <p:cNvPr id="7" name="Content Placeholder 2">
            <a:extLst>
              <a:ext uri="{FF2B5EF4-FFF2-40B4-BE49-F238E27FC236}">
                <a16:creationId xmlns:a16="http://schemas.microsoft.com/office/drawing/2014/main" id="{3D3D993E-3505-B0CC-06DE-75EB4579BD72}"/>
              </a:ext>
            </a:extLst>
          </p:cNvPr>
          <p:cNvGraphicFramePr>
            <a:graphicFrameLocks noGrp="1"/>
          </p:cNvGraphicFramePr>
          <p:nvPr>
            <p:ph idx="1"/>
            <p:extLst>
              <p:ext uri="{D42A27DB-BD31-4B8C-83A1-F6EECF244321}">
                <p14:modId xmlns:p14="http://schemas.microsoft.com/office/powerpoint/2010/main" val="334710065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181160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screenshot of a computer screen&#10;&#10;Description automatically generated">
            <a:extLst>
              <a:ext uri="{FF2B5EF4-FFF2-40B4-BE49-F238E27FC236}">
                <a16:creationId xmlns:a16="http://schemas.microsoft.com/office/drawing/2014/main" id="{3E40656B-4954-CAD3-73A2-CE63058C58DA}"/>
              </a:ext>
            </a:extLst>
          </p:cNvPr>
          <p:cNvPicPr>
            <a:picLocks noGrp="1" noChangeAspect="1"/>
          </p:cNvPicPr>
          <p:nvPr>
            <p:ph idx="1"/>
          </p:nvPr>
        </p:nvPicPr>
        <p:blipFill>
          <a:blip r:embed="rId3"/>
          <a:stretch>
            <a:fillRect/>
          </a:stretch>
        </p:blipFill>
        <p:spPr>
          <a:xfrm>
            <a:off x="643467" y="770890"/>
            <a:ext cx="10905066" cy="5316218"/>
          </a:xfrm>
          <a:prstGeom prst="rect">
            <a:avLst/>
          </a:prstGeom>
        </p:spPr>
      </p:pic>
    </p:spTree>
    <p:extLst>
      <p:ext uri="{BB962C8B-B14F-4D97-AF65-F5344CB8AC3E}">
        <p14:creationId xmlns:p14="http://schemas.microsoft.com/office/powerpoint/2010/main" val="34084188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F7447A-FA59-9402-B438-ECD7F9ECA27A}"/>
              </a:ext>
            </a:extLst>
          </p:cNvPr>
          <p:cNvSpPr>
            <a:spLocks noGrp="1"/>
          </p:cNvSpPr>
          <p:nvPr>
            <p:ph type="title"/>
          </p:nvPr>
        </p:nvSpPr>
        <p:spPr>
          <a:xfrm>
            <a:off x="300251" y="2606721"/>
            <a:ext cx="3766651" cy="3607809"/>
          </a:xfrm>
        </p:spPr>
        <p:txBody>
          <a:bodyPr vert="horz" lIns="91440" tIns="45720" rIns="91440" bIns="45720" rtlCol="0" anchor="t">
            <a:normAutofit/>
          </a:bodyPr>
          <a:lstStyle/>
          <a:p>
            <a:r>
              <a:rPr lang="en-US" sz="4800" kern="1200" dirty="0">
                <a:solidFill>
                  <a:schemeClr val="bg1"/>
                </a:solidFill>
                <a:latin typeface="+mj-lt"/>
                <a:ea typeface="+mj-ea"/>
                <a:cs typeface="+mj-cs"/>
              </a:rPr>
              <a:t>Impact upon the victim</a:t>
            </a:r>
          </a:p>
        </p:txBody>
      </p:sp>
      <p:sp>
        <p:nvSpPr>
          <p:cNvPr id="19" name="Rectangle 18">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118" y="0"/>
            <a:ext cx="7529872"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6" y="4006121"/>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824C00F1-6AA3-484A-3D63-D969251B6AB9}"/>
              </a:ext>
            </a:extLst>
          </p:cNvPr>
          <p:cNvPicPr>
            <a:picLocks noChangeAspect="1"/>
          </p:cNvPicPr>
          <p:nvPr/>
        </p:nvPicPr>
        <p:blipFill>
          <a:blip r:embed="rId2"/>
          <a:stretch>
            <a:fillRect/>
          </a:stretch>
        </p:blipFill>
        <p:spPr>
          <a:xfrm>
            <a:off x="5104264" y="1433016"/>
            <a:ext cx="6673754" cy="3957850"/>
          </a:xfrm>
          <a:prstGeom prst="rect">
            <a:avLst/>
          </a:prstGeom>
        </p:spPr>
      </p:pic>
    </p:spTree>
    <p:extLst>
      <p:ext uri="{BB962C8B-B14F-4D97-AF65-F5344CB8AC3E}">
        <p14:creationId xmlns:p14="http://schemas.microsoft.com/office/powerpoint/2010/main" val="34723928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544818-ACE0-78D6-C745-BC426BF3B8C1}"/>
              </a:ext>
            </a:extLst>
          </p:cNvPr>
          <p:cNvSpPr>
            <a:spLocks noGrp="1"/>
          </p:cNvSpPr>
          <p:nvPr>
            <p:ph type="title"/>
          </p:nvPr>
        </p:nvSpPr>
        <p:spPr>
          <a:xfrm>
            <a:off x="1156851" y="2210937"/>
            <a:ext cx="2910051" cy="4003594"/>
          </a:xfrm>
        </p:spPr>
        <p:txBody>
          <a:bodyPr anchor="t">
            <a:normAutofit/>
          </a:bodyPr>
          <a:lstStyle/>
          <a:p>
            <a:r>
              <a:rPr lang="en-GB" sz="4800" dirty="0">
                <a:solidFill>
                  <a:schemeClr val="bg1"/>
                </a:solidFill>
              </a:rPr>
              <a:t>What is the impact of fraud?</a:t>
            </a:r>
          </a:p>
        </p:txBody>
      </p:sp>
      <p:sp>
        <p:nvSpPr>
          <p:cNvPr id="13" name="Rectangle 12">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118" y="0"/>
            <a:ext cx="7529872"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6" y="4006121"/>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A blue and red text&#10;&#10;AI-generated content may be incorrect.">
            <a:extLst>
              <a:ext uri="{FF2B5EF4-FFF2-40B4-BE49-F238E27FC236}">
                <a16:creationId xmlns:a16="http://schemas.microsoft.com/office/drawing/2014/main" id="{D1D5A349-759E-0AE3-AD52-9BB135868D00}"/>
              </a:ext>
            </a:extLst>
          </p:cNvPr>
          <p:cNvPicPr>
            <a:picLocks noChangeAspect="1"/>
          </p:cNvPicPr>
          <p:nvPr/>
        </p:nvPicPr>
        <p:blipFill>
          <a:blip r:embed="rId3"/>
          <a:stretch>
            <a:fillRect/>
          </a:stretch>
        </p:blipFill>
        <p:spPr>
          <a:xfrm>
            <a:off x="5223743" y="2565426"/>
            <a:ext cx="6335911" cy="2927110"/>
          </a:xfrm>
          <a:prstGeom prst="rect">
            <a:avLst/>
          </a:prstGeom>
        </p:spPr>
      </p:pic>
    </p:spTree>
    <p:extLst>
      <p:ext uri="{BB962C8B-B14F-4D97-AF65-F5344CB8AC3E}">
        <p14:creationId xmlns:p14="http://schemas.microsoft.com/office/powerpoint/2010/main" val="26178968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Freeform: Shape 3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Rectangle 4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251DCD-5352-2416-4249-5B4791690492}"/>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Lasting Impacts of Fraud</a:t>
            </a:r>
          </a:p>
        </p:txBody>
      </p:sp>
      <p:sp>
        <p:nvSpPr>
          <p:cNvPr id="3" name="Content Placeholder 2">
            <a:extLst>
              <a:ext uri="{FF2B5EF4-FFF2-40B4-BE49-F238E27FC236}">
                <a16:creationId xmlns:a16="http://schemas.microsoft.com/office/drawing/2014/main" id="{F70CA7F1-E3EA-E879-02C2-94EC1B1DF0E0}"/>
              </a:ext>
            </a:extLst>
          </p:cNvPr>
          <p:cNvSpPr>
            <a:spLocks noGrp="1"/>
          </p:cNvSpPr>
          <p:nvPr>
            <p:ph idx="1"/>
          </p:nvPr>
        </p:nvSpPr>
        <p:spPr>
          <a:xfrm>
            <a:off x="4134811" y="649480"/>
            <a:ext cx="3472220" cy="5546047"/>
          </a:xfrm>
        </p:spPr>
        <p:txBody>
          <a:bodyPr anchor="ctr">
            <a:normAutofit/>
          </a:bodyPr>
          <a:lstStyle/>
          <a:p>
            <a:pPr marL="0" indent="0">
              <a:buNone/>
            </a:pPr>
            <a:r>
              <a:rPr lang="en-GB" sz="2000" dirty="0"/>
              <a:t>Direct and indirect economic loss to companies (financial loss and reputational loss). </a:t>
            </a:r>
          </a:p>
          <a:p>
            <a:pPr marL="0" indent="0">
              <a:buNone/>
            </a:pPr>
            <a:endParaRPr lang="en-GB" sz="2000" dirty="0"/>
          </a:p>
          <a:p>
            <a:pPr marL="0" indent="0">
              <a:buNone/>
            </a:pPr>
            <a:r>
              <a:rPr lang="en-GB" sz="2000" dirty="0"/>
              <a:t>• Loss of business. </a:t>
            </a:r>
          </a:p>
          <a:p>
            <a:pPr marL="0" indent="0">
              <a:buNone/>
            </a:pPr>
            <a:endParaRPr lang="en-GB" sz="2000" dirty="0"/>
          </a:p>
          <a:p>
            <a:pPr marL="0" indent="0">
              <a:buNone/>
            </a:pPr>
            <a:r>
              <a:rPr lang="en-GB" sz="2000" dirty="0"/>
              <a:t>• Companies become more vulnerable due to the weaknesses in their systems and processes.</a:t>
            </a:r>
          </a:p>
          <a:p>
            <a:pPr marL="0" indent="0">
              <a:buNone/>
            </a:pPr>
            <a:endParaRPr lang="en-GB" sz="2000" dirty="0"/>
          </a:p>
          <a:p>
            <a:pPr marL="0" indent="0">
              <a:buNone/>
            </a:pPr>
            <a:r>
              <a:rPr lang="en-GB" sz="2000" dirty="0"/>
              <a:t> • Loss of jobs/redundant.</a:t>
            </a:r>
          </a:p>
        </p:txBody>
      </p:sp>
      <p:pic>
        <p:nvPicPr>
          <p:cNvPr id="7" name="Graphic 6" descr="Bar Graph with Downward Trend">
            <a:extLst>
              <a:ext uri="{FF2B5EF4-FFF2-40B4-BE49-F238E27FC236}">
                <a16:creationId xmlns:a16="http://schemas.microsoft.com/office/drawing/2014/main" id="{0122E6D9-49E5-1F59-D8B1-F288172ABE5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04008" y="1627051"/>
            <a:ext cx="4021270" cy="3615776"/>
          </a:xfrm>
          <a:prstGeom prst="rect">
            <a:avLst/>
          </a:prstGeom>
        </p:spPr>
      </p:pic>
    </p:spTree>
    <p:extLst>
      <p:ext uri="{BB962C8B-B14F-4D97-AF65-F5344CB8AC3E}">
        <p14:creationId xmlns:p14="http://schemas.microsoft.com/office/powerpoint/2010/main" val="4765789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E855FA-29B8-0AB2-B909-8BAF859D9B8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Long term &amp; Short-term Impacts on Victims</a:t>
            </a:r>
          </a:p>
        </p:txBody>
      </p:sp>
      <p:sp>
        <p:nvSpPr>
          <p:cNvPr id="3" name="Content Placeholder 2">
            <a:extLst>
              <a:ext uri="{FF2B5EF4-FFF2-40B4-BE49-F238E27FC236}">
                <a16:creationId xmlns:a16="http://schemas.microsoft.com/office/drawing/2014/main" id="{2ECA2AA8-9A44-F3E7-AE51-F17DC0E7087F}"/>
              </a:ext>
            </a:extLst>
          </p:cNvPr>
          <p:cNvSpPr>
            <a:spLocks noGrp="1"/>
          </p:cNvSpPr>
          <p:nvPr>
            <p:ph idx="1"/>
          </p:nvPr>
        </p:nvSpPr>
        <p:spPr>
          <a:xfrm>
            <a:off x="4581727" y="649480"/>
            <a:ext cx="3025303" cy="5546047"/>
          </a:xfrm>
        </p:spPr>
        <p:txBody>
          <a:bodyPr anchor="ctr">
            <a:normAutofit/>
          </a:bodyPr>
          <a:lstStyle/>
          <a:p>
            <a:r>
              <a:rPr lang="en-GB" sz="2000" dirty="0"/>
              <a:t>Ill health – Emotional and psychological effects, as they are susceptible to stress due to financial problems.</a:t>
            </a:r>
          </a:p>
          <a:p>
            <a:r>
              <a:rPr lang="en-GB" sz="2000" dirty="0"/>
              <a:t>Financial loss.</a:t>
            </a:r>
          </a:p>
          <a:p>
            <a:r>
              <a:rPr lang="en-GB" sz="2000" dirty="0"/>
              <a:t>Relationship problems.</a:t>
            </a:r>
          </a:p>
          <a:p>
            <a:r>
              <a:rPr lang="en-GB" sz="2000" dirty="0"/>
              <a:t>Feel embarrassed/ sense of shame.</a:t>
            </a:r>
          </a:p>
          <a:p>
            <a:r>
              <a:rPr lang="en-GB" sz="2000" dirty="0"/>
              <a:t>Victims feel vulnerable, and depressed in the most extreme circumstances suicidal</a:t>
            </a:r>
          </a:p>
          <a:p>
            <a:endParaRPr lang="en-GB" sz="2000" dirty="0"/>
          </a:p>
          <a:p>
            <a:endParaRPr lang="en-GB" sz="2000" dirty="0"/>
          </a:p>
        </p:txBody>
      </p:sp>
      <p:pic>
        <p:nvPicPr>
          <p:cNvPr id="7" name="Picture 6" descr="A person lying on her back under a cloud of rain&#10;&#10;Description automatically generated">
            <a:extLst>
              <a:ext uri="{FF2B5EF4-FFF2-40B4-BE49-F238E27FC236}">
                <a16:creationId xmlns:a16="http://schemas.microsoft.com/office/drawing/2014/main" id="{5C167D91-0559-0F02-304A-627DABF4602A}"/>
              </a:ext>
            </a:extLst>
          </p:cNvPr>
          <p:cNvPicPr>
            <a:picLocks noChangeAspect="1"/>
          </p:cNvPicPr>
          <p:nvPr/>
        </p:nvPicPr>
        <p:blipFill>
          <a:blip r:embed="rId2"/>
          <a:stretch>
            <a:fillRect/>
          </a:stretch>
        </p:blipFill>
        <p:spPr>
          <a:xfrm>
            <a:off x="8109502" y="1815479"/>
            <a:ext cx="3615776" cy="3238920"/>
          </a:xfrm>
          <a:prstGeom prst="rect">
            <a:avLst/>
          </a:prstGeom>
        </p:spPr>
      </p:pic>
    </p:spTree>
    <p:extLst>
      <p:ext uri="{BB962C8B-B14F-4D97-AF65-F5344CB8AC3E}">
        <p14:creationId xmlns:p14="http://schemas.microsoft.com/office/powerpoint/2010/main" val="25351553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logo&#10;&#10;AI-generated content may be incorrect.">
            <a:extLst>
              <a:ext uri="{FF2B5EF4-FFF2-40B4-BE49-F238E27FC236}">
                <a16:creationId xmlns:a16="http://schemas.microsoft.com/office/drawing/2014/main" id="{5940A0D2-A859-D6DD-CEA0-0D4C9C954C10}"/>
              </a:ext>
            </a:extLst>
          </p:cNvPr>
          <p:cNvPicPr>
            <a:picLocks noChangeAspect="1"/>
          </p:cNvPicPr>
          <p:nvPr/>
        </p:nvPicPr>
        <p:blipFill>
          <a:blip r:embed="rId3"/>
          <a:stretch>
            <a:fillRect/>
          </a:stretch>
        </p:blipFill>
        <p:spPr>
          <a:xfrm>
            <a:off x="1123359" y="1975581"/>
            <a:ext cx="2935720" cy="1064344"/>
          </a:xfrm>
          <a:prstGeom prst="rect">
            <a:avLst/>
          </a:prstGeom>
        </p:spPr>
      </p:pic>
      <p:sp>
        <p:nvSpPr>
          <p:cNvPr id="3" name="Content Placeholder 2">
            <a:extLst>
              <a:ext uri="{FF2B5EF4-FFF2-40B4-BE49-F238E27FC236}">
                <a16:creationId xmlns:a16="http://schemas.microsoft.com/office/drawing/2014/main" id="{18F3B4CB-AC40-6F8E-9718-1646BF2A3855}"/>
              </a:ext>
            </a:extLst>
          </p:cNvPr>
          <p:cNvSpPr>
            <a:spLocks noGrp="1"/>
          </p:cNvSpPr>
          <p:nvPr>
            <p:ph idx="1"/>
          </p:nvPr>
        </p:nvSpPr>
        <p:spPr>
          <a:xfrm>
            <a:off x="4700853" y="1790295"/>
            <a:ext cx="5414265" cy="2799692"/>
          </a:xfrm>
        </p:spPr>
        <p:txBody>
          <a:bodyPr anchor="ctr">
            <a:normAutofit/>
          </a:bodyPr>
          <a:lstStyle/>
          <a:p>
            <a:r>
              <a:rPr lang="en-GB" sz="2000" dirty="0"/>
              <a:t>Victims can report a suspected fraud to Action Fraud via online or telephone. </a:t>
            </a:r>
          </a:p>
          <a:p>
            <a:r>
              <a:rPr lang="en-GB" sz="2000" dirty="0"/>
              <a:t>Action Fraud is the UK’s national reporting centre for fraud and cybercrime. </a:t>
            </a:r>
          </a:p>
          <a:p>
            <a:r>
              <a:rPr lang="en-GB" sz="2000" dirty="0"/>
              <a:t>A crime reference number will be provided, and all reports are then passed to the National Fraud Intelligence Bureau ( AF does not investigate. </a:t>
            </a:r>
          </a:p>
        </p:txBody>
      </p:sp>
    </p:spTree>
    <p:extLst>
      <p:ext uri="{BB962C8B-B14F-4D97-AF65-F5344CB8AC3E}">
        <p14:creationId xmlns:p14="http://schemas.microsoft.com/office/powerpoint/2010/main" val="205575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3FA0F2-BD23-A756-BD68-170E4DBBC1B2}"/>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National Fraud Intelligence Bureau NFIB</a:t>
            </a:r>
          </a:p>
        </p:txBody>
      </p:sp>
      <p:graphicFrame>
        <p:nvGraphicFramePr>
          <p:cNvPr id="13" name="Content Placeholder 2">
            <a:extLst>
              <a:ext uri="{FF2B5EF4-FFF2-40B4-BE49-F238E27FC236}">
                <a16:creationId xmlns:a16="http://schemas.microsoft.com/office/drawing/2014/main" id="{622174E1-A8E8-9110-F5FF-686DC7D3D9A3}"/>
              </a:ext>
            </a:extLst>
          </p:cNvPr>
          <p:cNvGraphicFramePr>
            <a:graphicFrameLocks noGrp="1"/>
          </p:cNvGraphicFramePr>
          <p:nvPr>
            <p:ph idx="1"/>
            <p:extLst>
              <p:ext uri="{D42A27DB-BD31-4B8C-83A1-F6EECF244321}">
                <p14:modId xmlns:p14="http://schemas.microsoft.com/office/powerpoint/2010/main" val="163649675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26381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63947B-1116-B2A8-EDCF-ECB20098BF61}"/>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NFIB Role </a:t>
            </a:r>
          </a:p>
        </p:txBody>
      </p:sp>
      <p:sp>
        <p:nvSpPr>
          <p:cNvPr id="3" name="Content Placeholder 2">
            <a:extLst>
              <a:ext uri="{FF2B5EF4-FFF2-40B4-BE49-F238E27FC236}">
                <a16:creationId xmlns:a16="http://schemas.microsoft.com/office/drawing/2014/main" id="{6ACD6B3F-0F97-F86C-F8CE-41729D4B0070}"/>
              </a:ext>
            </a:extLst>
          </p:cNvPr>
          <p:cNvSpPr>
            <a:spLocks noGrp="1"/>
          </p:cNvSpPr>
          <p:nvPr>
            <p:ph idx="1"/>
          </p:nvPr>
        </p:nvSpPr>
        <p:spPr>
          <a:xfrm>
            <a:off x="4581727" y="649480"/>
            <a:ext cx="3025303" cy="5546047"/>
          </a:xfrm>
        </p:spPr>
        <p:txBody>
          <a:bodyPr anchor="ctr">
            <a:normAutofit/>
          </a:bodyPr>
          <a:lstStyle/>
          <a:p>
            <a:pPr marL="0" indent="0">
              <a:buNone/>
            </a:pPr>
            <a:r>
              <a:rPr lang="en-GB" sz="2000" b="0" i="0" dirty="0">
                <a:effectLst/>
                <a:highlight>
                  <a:srgbClr val="FFFFFF"/>
                </a:highlight>
              </a:rPr>
              <a:t>Reports are sent to local police forces for investigation.</a:t>
            </a:r>
          </a:p>
          <a:p>
            <a:pPr marL="0" indent="0">
              <a:buNone/>
            </a:pPr>
            <a:r>
              <a:rPr lang="en-GB" sz="2000" b="0" i="0" dirty="0">
                <a:effectLst/>
                <a:highlight>
                  <a:srgbClr val="FFFFFF"/>
                </a:highlight>
              </a:rPr>
              <a:t>Bank accounts, websites and phone numbers which are used by fraudsters can be taken down by the NFIB</a:t>
            </a:r>
            <a:r>
              <a:rPr lang="en-GB" sz="2000" dirty="0">
                <a:highlight>
                  <a:srgbClr val="FFFFFF"/>
                </a:highlight>
              </a:rPr>
              <a:t>.</a:t>
            </a:r>
          </a:p>
          <a:p>
            <a:pPr marL="0" indent="0">
              <a:buNone/>
            </a:pPr>
            <a:r>
              <a:rPr lang="en-GB" sz="2000" b="0" i="0" dirty="0">
                <a:effectLst/>
                <a:highlight>
                  <a:srgbClr val="FFFFFF"/>
                </a:highlight>
              </a:rPr>
              <a:t>Not every report results in an investigation, but every report helps to build a clear picture.</a:t>
            </a:r>
          </a:p>
          <a:p>
            <a:endParaRPr lang="en-GB" sz="2000" dirty="0"/>
          </a:p>
          <a:p>
            <a:endParaRPr lang="en-GB" sz="2000" dirty="0"/>
          </a:p>
        </p:txBody>
      </p:sp>
      <p:pic>
        <p:nvPicPr>
          <p:cNvPr id="5" name="Picture 4">
            <a:extLst>
              <a:ext uri="{FF2B5EF4-FFF2-40B4-BE49-F238E27FC236}">
                <a16:creationId xmlns:a16="http://schemas.microsoft.com/office/drawing/2014/main" id="{36F926FC-F57A-2575-9D8E-DC4E40D97F4C}"/>
              </a:ext>
            </a:extLst>
          </p:cNvPr>
          <p:cNvPicPr>
            <a:picLocks noChangeAspect="1"/>
          </p:cNvPicPr>
          <p:nvPr/>
        </p:nvPicPr>
        <p:blipFill>
          <a:blip r:embed="rId3"/>
          <a:srcRect l="19205" r="42845" b="-1"/>
          <a:stretch/>
        </p:blipFill>
        <p:spPr>
          <a:xfrm>
            <a:off x="8109502" y="588501"/>
            <a:ext cx="3615776" cy="5692877"/>
          </a:xfrm>
          <a:prstGeom prst="rect">
            <a:avLst/>
          </a:prstGeom>
        </p:spPr>
      </p:pic>
    </p:spTree>
    <p:extLst>
      <p:ext uri="{BB962C8B-B14F-4D97-AF65-F5344CB8AC3E}">
        <p14:creationId xmlns:p14="http://schemas.microsoft.com/office/powerpoint/2010/main" val="31137118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59000C6-CFD9-E870-0CBA-F93F3AF928CE}"/>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Any Questions</a:t>
            </a:r>
            <a:br>
              <a:rPr lang="en-US" sz="4000" kern="1200">
                <a:solidFill>
                  <a:srgbClr val="FFFFFF"/>
                </a:solidFill>
                <a:latin typeface="+mj-lt"/>
                <a:ea typeface="+mj-ea"/>
                <a:cs typeface="+mj-cs"/>
              </a:rPr>
            </a:br>
            <a:endParaRPr lang="en-US" sz="4000" kern="1200">
              <a:solidFill>
                <a:srgbClr val="FFFFFF"/>
              </a:solidFill>
              <a:latin typeface="+mj-lt"/>
              <a:ea typeface="+mj-ea"/>
              <a:cs typeface="+mj-cs"/>
            </a:endParaRPr>
          </a:p>
        </p:txBody>
      </p:sp>
      <p:pic>
        <p:nvPicPr>
          <p:cNvPr id="5" name="Picture 4" descr="Many question marks on black background">
            <a:extLst>
              <a:ext uri="{FF2B5EF4-FFF2-40B4-BE49-F238E27FC236}">
                <a16:creationId xmlns:a16="http://schemas.microsoft.com/office/drawing/2014/main" id="{1E1FDD26-6917-DA62-AB73-7FBF452FEBA7}"/>
              </a:ext>
            </a:extLst>
          </p:cNvPr>
          <p:cNvPicPr>
            <a:picLocks noChangeAspect="1"/>
          </p:cNvPicPr>
          <p:nvPr/>
        </p:nvPicPr>
        <p:blipFill>
          <a:blip r:embed="rId3"/>
          <a:srcRect t="7787"/>
          <a:stretch/>
        </p:blipFill>
        <p:spPr>
          <a:xfrm>
            <a:off x="4502428" y="1396760"/>
            <a:ext cx="7225748" cy="4064479"/>
          </a:xfrm>
          <a:prstGeom prst="rect">
            <a:avLst/>
          </a:prstGeom>
        </p:spPr>
      </p:pic>
    </p:spTree>
    <p:extLst>
      <p:ext uri="{BB962C8B-B14F-4D97-AF65-F5344CB8AC3E}">
        <p14:creationId xmlns:p14="http://schemas.microsoft.com/office/powerpoint/2010/main" val="36072142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464</TotalTime>
  <Words>2112</Words>
  <Application>Microsoft Office PowerPoint</Application>
  <PresentationFormat>Widescreen</PresentationFormat>
  <Paragraphs>156</Paragraphs>
  <Slides>33</Slides>
  <Notes>19</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Aptos</vt:lpstr>
      <vt:lpstr>Aptos Display</vt:lpstr>
      <vt:lpstr>Arial</vt:lpstr>
      <vt:lpstr>Arial</vt:lpstr>
      <vt:lpstr>Open Sans</vt:lpstr>
      <vt:lpstr>ReithSans</vt:lpstr>
      <vt:lpstr>ReithSerif</vt:lpstr>
      <vt:lpstr>Office Theme</vt:lpstr>
      <vt:lpstr>Introduction to the Fraud Act 2006</vt:lpstr>
      <vt:lpstr>Aims and Objectives</vt:lpstr>
      <vt:lpstr>What is Fraud? </vt:lpstr>
      <vt:lpstr>Fraud</vt:lpstr>
      <vt:lpstr>Statistics</vt:lpstr>
      <vt:lpstr>Covid and Fraud</vt:lpstr>
      <vt:lpstr>PowerPoint Presentation</vt:lpstr>
      <vt:lpstr>Fraud Act 2006</vt:lpstr>
      <vt:lpstr>Intent</vt:lpstr>
      <vt:lpstr>Fraud Act 2006 Section 2</vt:lpstr>
      <vt:lpstr>Representation </vt:lpstr>
      <vt:lpstr>PowerPoint Presentation</vt:lpstr>
      <vt:lpstr>PowerPoint Presentation</vt:lpstr>
      <vt:lpstr> </vt:lpstr>
      <vt:lpstr>Case study example</vt:lpstr>
      <vt:lpstr> </vt:lpstr>
      <vt:lpstr>Fraud Act 2006 Section 3</vt:lpstr>
      <vt:lpstr>Fraud Act 2006 Section 4 </vt:lpstr>
      <vt:lpstr>Section 4  </vt:lpstr>
      <vt:lpstr>Case Study 2021 Rhian Horsey</vt:lpstr>
      <vt:lpstr>Fraud Act Section 6</vt:lpstr>
      <vt:lpstr>Fraud Act Section 7</vt:lpstr>
      <vt:lpstr>Fraud Act 2006 Section 11</vt:lpstr>
      <vt:lpstr>Section 11 cont.</vt:lpstr>
      <vt:lpstr>PowerPoint Presentation</vt:lpstr>
      <vt:lpstr>Impact upon the victim</vt:lpstr>
      <vt:lpstr>What is the impact of fraud?</vt:lpstr>
      <vt:lpstr>Lasting Impacts of Fraud</vt:lpstr>
      <vt:lpstr>Long term &amp; Short-term Impacts on Victims</vt:lpstr>
      <vt:lpstr>PowerPoint Presentation</vt:lpstr>
      <vt:lpstr>National Fraud Intelligence Bureau NFIB</vt:lpstr>
      <vt:lpstr>NFIB Role </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wynne jones</cp:lastModifiedBy>
  <cp:revision>10</cp:revision>
  <dcterms:created xsi:type="dcterms:W3CDTF">2024-08-07T12:32:23Z</dcterms:created>
  <dcterms:modified xsi:type="dcterms:W3CDTF">2025-09-02T08:46:59Z</dcterms:modified>
</cp:coreProperties>
</file>