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6" r:id="rId3"/>
  </p:sldMasterIdLst>
  <p:notesMasterIdLst>
    <p:notesMasterId r:id="rId37"/>
  </p:notesMasterIdLst>
  <p:sldIdLst>
    <p:sldId id="267" r:id="rId4"/>
    <p:sldId id="342" r:id="rId5"/>
    <p:sldId id="275" r:id="rId6"/>
    <p:sldId id="274" r:id="rId7"/>
    <p:sldId id="276" r:id="rId8"/>
    <p:sldId id="349" r:id="rId9"/>
    <p:sldId id="334" r:id="rId10"/>
    <p:sldId id="279" r:id="rId11"/>
    <p:sldId id="280" r:id="rId12"/>
    <p:sldId id="256" r:id="rId13"/>
    <p:sldId id="374" r:id="rId14"/>
    <p:sldId id="365" r:id="rId15"/>
    <p:sldId id="366" r:id="rId16"/>
    <p:sldId id="351" r:id="rId17"/>
    <p:sldId id="353" r:id="rId18"/>
    <p:sldId id="354" r:id="rId19"/>
    <p:sldId id="355" r:id="rId20"/>
    <p:sldId id="356" r:id="rId21"/>
    <p:sldId id="357" r:id="rId22"/>
    <p:sldId id="358" r:id="rId23"/>
    <p:sldId id="359" r:id="rId24"/>
    <p:sldId id="360" r:id="rId25"/>
    <p:sldId id="362" r:id="rId26"/>
    <p:sldId id="363" r:id="rId27"/>
    <p:sldId id="364" r:id="rId28"/>
    <p:sldId id="368" r:id="rId29"/>
    <p:sldId id="369" r:id="rId30"/>
    <p:sldId id="370" r:id="rId31"/>
    <p:sldId id="371" r:id="rId32"/>
    <p:sldId id="273" r:id="rId33"/>
    <p:sldId id="337" r:id="rId34"/>
    <p:sldId id="258" r:id="rId35"/>
    <p:sldId id="38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7" d="100"/>
          <a:sy n="87" d="100"/>
        </p:scale>
        <p:origin x="51"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F0BAA893-E319-4856-A0BB-B0A5600DE01F}"/>
    <pc:docChg chg="custSel delSld modSld">
      <pc:chgData name="Maria Heffernan" userId="4d9eba02-b8e8-4648-a199-ce89b84b8b1e" providerId="ADAL" clId="{F0BAA893-E319-4856-A0BB-B0A5600DE01F}" dt="2023-05-21T11:15:49.598" v="362" actId="47"/>
      <pc:docMkLst>
        <pc:docMk/>
      </pc:docMkLst>
      <pc:sldChg chg="del">
        <pc:chgData name="Maria Heffernan" userId="4d9eba02-b8e8-4648-a199-ce89b84b8b1e" providerId="ADAL" clId="{F0BAA893-E319-4856-A0BB-B0A5600DE01F}" dt="2023-05-21T10:59:35.902" v="6" actId="47"/>
        <pc:sldMkLst>
          <pc:docMk/>
          <pc:sldMk cId="304457278" sldId="266"/>
        </pc:sldMkLst>
      </pc:sldChg>
      <pc:sldChg chg="del">
        <pc:chgData name="Maria Heffernan" userId="4d9eba02-b8e8-4648-a199-ce89b84b8b1e" providerId="ADAL" clId="{F0BAA893-E319-4856-A0BB-B0A5600DE01F}" dt="2023-05-21T11:14:06.776" v="359" actId="47"/>
        <pc:sldMkLst>
          <pc:docMk/>
          <pc:sldMk cId="456001474" sldId="271"/>
        </pc:sldMkLst>
      </pc:sldChg>
      <pc:sldChg chg="modSp mod">
        <pc:chgData name="Maria Heffernan" userId="4d9eba02-b8e8-4648-a199-ce89b84b8b1e" providerId="ADAL" clId="{F0BAA893-E319-4856-A0BB-B0A5600DE01F}" dt="2023-05-21T11:06:56.515" v="350" actId="20577"/>
        <pc:sldMkLst>
          <pc:docMk/>
          <pc:sldMk cId="3680109152" sldId="274"/>
        </pc:sldMkLst>
        <pc:spChg chg="mod">
          <ac:chgData name="Maria Heffernan" userId="4d9eba02-b8e8-4648-a199-ce89b84b8b1e" providerId="ADAL" clId="{F0BAA893-E319-4856-A0BB-B0A5600DE01F}" dt="2023-05-21T11:06:56.515" v="350" actId="20577"/>
          <ac:spMkLst>
            <pc:docMk/>
            <pc:sldMk cId="3680109152" sldId="274"/>
            <ac:spMk id="15363" creationId="{00000000-0000-0000-0000-000000000000}"/>
          </ac:spMkLst>
        </pc:spChg>
      </pc:sldChg>
      <pc:sldChg chg="del">
        <pc:chgData name="Maria Heffernan" userId="4d9eba02-b8e8-4648-a199-ce89b84b8b1e" providerId="ADAL" clId="{F0BAA893-E319-4856-A0BB-B0A5600DE01F}" dt="2023-05-21T10:58:59.304" v="4" actId="47"/>
        <pc:sldMkLst>
          <pc:docMk/>
          <pc:sldMk cId="2955786521" sldId="281"/>
        </pc:sldMkLst>
      </pc:sldChg>
      <pc:sldChg chg="del">
        <pc:chgData name="Maria Heffernan" userId="4d9eba02-b8e8-4648-a199-ce89b84b8b1e" providerId="ADAL" clId="{F0BAA893-E319-4856-A0BB-B0A5600DE01F}" dt="2023-05-21T10:58:55.689" v="2" actId="47"/>
        <pc:sldMkLst>
          <pc:docMk/>
          <pc:sldMk cId="1511180947" sldId="282"/>
        </pc:sldMkLst>
      </pc:sldChg>
      <pc:sldChg chg="del">
        <pc:chgData name="Maria Heffernan" userId="4d9eba02-b8e8-4648-a199-ce89b84b8b1e" providerId="ADAL" clId="{F0BAA893-E319-4856-A0BB-B0A5600DE01F}" dt="2023-05-21T10:59:01.257" v="5" actId="47"/>
        <pc:sldMkLst>
          <pc:docMk/>
          <pc:sldMk cId="217362859" sldId="344"/>
        </pc:sldMkLst>
      </pc:sldChg>
      <pc:sldChg chg="del">
        <pc:chgData name="Maria Heffernan" userId="4d9eba02-b8e8-4648-a199-ce89b84b8b1e" providerId="ADAL" clId="{F0BAA893-E319-4856-A0BB-B0A5600DE01F}" dt="2023-05-21T11:12:13.482" v="352" actId="47"/>
        <pc:sldMkLst>
          <pc:docMk/>
          <pc:sldMk cId="2602419423" sldId="367"/>
        </pc:sldMkLst>
      </pc:sldChg>
      <pc:sldChg chg="modSp mod">
        <pc:chgData name="Maria Heffernan" userId="4d9eba02-b8e8-4648-a199-ce89b84b8b1e" providerId="ADAL" clId="{F0BAA893-E319-4856-A0BB-B0A5600DE01F}" dt="2023-05-21T11:12:47.672" v="356" actId="6549"/>
        <pc:sldMkLst>
          <pc:docMk/>
          <pc:sldMk cId="280360939" sldId="368"/>
        </pc:sldMkLst>
        <pc:spChg chg="mod">
          <ac:chgData name="Maria Heffernan" userId="4d9eba02-b8e8-4648-a199-ce89b84b8b1e" providerId="ADAL" clId="{F0BAA893-E319-4856-A0BB-B0A5600DE01F}" dt="2023-05-21T11:12:47.672" v="356" actId="6549"/>
          <ac:spMkLst>
            <pc:docMk/>
            <pc:sldMk cId="280360939" sldId="368"/>
            <ac:spMk id="54275" creationId="{00000000-0000-0000-0000-000000000000}"/>
          </ac:spMkLst>
        </pc:spChg>
      </pc:sldChg>
      <pc:sldChg chg="del">
        <pc:chgData name="Maria Heffernan" userId="4d9eba02-b8e8-4648-a199-ce89b84b8b1e" providerId="ADAL" clId="{F0BAA893-E319-4856-A0BB-B0A5600DE01F}" dt="2023-05-21T11:13:27.433" v="357" actId="47"/>
        <pc:sldMkLst>
          <pc:docMk/>
          <pc:sldMk cId="4109711061" sldId="372"/>
        </pc:sldMkLst>
      </pc:sldChg>
      <pc:sldChg chg="del">
        <pc:chgData name="Maria Heffernan" userId="4d9eba02-b8e8-4648-a199-ce89b84b8b1e" providerId="ADAL" clId="{F0BAA893-E319-4856-A0BB-B0A5600DE01F}" dt="2023-05-21T11:13:59.206" v="358" actId="47"/>
        <pc:sldMkLst>
          <pc:docMk/>
          <pc:sldMk cId="1719328273" sldId="373"/>
        </pc:sldMkLst>
      </pc:sldChg>
      <pc:sldChg chg="del">
        <pc:chgData name="Maria Heffernan" userId="4d9eba02-b8e8-4648-a199-ce89b84b8b1e" providerId="ADAL" clId="{F0BAA893-E319-4856-A0BB-B0A5600DE01F}" dt="2023-05-21T11:15:26.145" v="361" actId="47"/>
        <pc:sldMkLst>
          <pc:docMk/>
          <pc:sldMk cId="2195230650" sldId="377"/>
        </pc:sldMkLst>
      </pc:sldChg>
      <pc:sldChg chg="del">
        <pc:chgData name="Maria Heffernan" userId="4d9eba02-b8e8-4648-a199-ce89b84b8b1e" providerId="ADAL" clId="{F0BAA893-E319-4856-A0BB-B0A5600DE01F}" dt="2023-05-21T10:58:52.914" v="0" actId="47"/>
        <pc:sldMkLst>
          <pc:docMk/>
          <pc:sldMk cId="2794393124" sldId="378"/>
        </pc:sldMkLst>
      </pc:sldChg>
      <pc:sldChg chg="del">
        <pc:chgData name="Maria Heffernan" userId="4d9eba02-b8e8-4648-a199-ce89b84b8b1e" providerId="ADAL" clId="{F0BAA893-E319-4856-A0BB-B0A5600DE01F}" dt="2023-05-21T10:58:57.739" v="3" actId="47"/>
        <pc:sldMkLst>
          <pc:docMk/>
          <pc:sldMk cId="3830755762" sldId="379"/>
        </pc:sldMkLst>
      </pc:sldChg>
      <pc:sldChg chg="del">
        <pc:chgData name="Maria Heffernan" userId="4d9eba02-b8e8-4648-a199-ce89b84b8b1e" providerId="ADAL" clId="{F0BAA893-E319-4856-A0BB-B0A5600DE01F}" dt="2023-05-21T10:58:54.626" v="1" actId="47"/>
        <pc:sldMkLst>
          <pc:docMk/>
          <pc:sldMk cId="1242596151" sldId="380"/>
        </pc:sldMkLst>
      </pc:sldChg>
      <pc:sldChg chg="del">
        <pc:chgData name="Maria Heffernan" userId="4d9eba02-b8e8-4648-a199-ce89b84b8b1e" providerId="ADAL" clId="{F0BAA893-E319-4856-A0BB-B0A5600DE01F}" dt="2023-05-21T11:15:13.490" v="360" actId="47"/>
        <pc:sldMkLst>
          <pc:docMk/>
          <pc:sldMk cId="3092574599" sldId="381"/>
        </pc:sldMkLst>
      </pc:sldChg>
      <pc:sldChg chg="del">
        <pc:chgData name="Maria Heffernan" userId="4d9eba02-b8e8-4648-a199-ce89b84b8b1e" providerId="ADAL" clId="{F0BAA893-E319-4856-A0BB-B0A5600DE01F}" dt="2023-05-21T11:08:39.742" v="351" actId="47"/>
        <pc:sldMkLst>
          <pc:docMk/>
          <pc:sldMk cId="2692554897" sldId="382"/>
        </pc:sldMkLst>
      </pc:sldChg>
      <pc:sldChg chg="del">
        <pc:chgData name="Maria Heffernan" userId="4d9eba02-b8e8-4648-a199-ce89b84b8b1e" providerId="ADAL" clId="{F0BAA893-E319-4856-A0BB-B0A5600DE01F}" dt="2023-05-21T11:15:49.598" v="362" actId="47"/>
        <pc:sldMkLst>
          <pc:docMk/>
          <pc:sldMk cId="4292165592" sldId="38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828120-8EBB-4E55-AF7F-7971B33F40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A679E4-98AB-4CE0-994E-265BA457B8A9}">
      <dgm:prSet/>
      <dgm:spPr/>
      <dgm:t>
        <a:bodyPr/>
        <a:lstStyle/>
        <a:p>
          <a:r>
            <a:rPr lang="en-GB">
              <a:latin typeface="Arial" panose="020B0604020202020204" pitchFamily="34" charset="0"/>
              <a:cs typeface="Arial" panose="020B0604020202020204" pitchFamily="34" charset="0"/>
            </a:rPr>
            <a:t>It’s also useful at this stage to refine our QUAD chart a little more by thinking about Critical Success Factors rather than desired outcomes.</a:t>
          </a:r>
          <a:endParaRPr lang="en-US">
            <a:latin typeface="Arial" panose="020B0604020202020204" pitchFamily="34" charset="0"/>
            <a:cs typeface="Arial" panose="020B0604020202020204" pitchFamily="34" charset="0"/>
          </a:endParaRPr>
        </a:p>
      </dgm:t>
    </dgm:pt>
    <dgm:pt modelId="{EBCB7196-4D4B-407D-9FED-16E30A0B5EB6}" type="parTrans" cxnId="{68BAED44-AA6B-45BE-B7FE-90D9E5F87DF8}">
      <dgm:prSet/>
      <dgm:spPr/>
      <dgm:t>
        <a:bodyPr/>
        <a:lstStyle/>
        <a:p>
          <a:endParaRPr lang="en-US">
            <a:latin typeface="Arial" panose="020B0604020202020204" pitchFamily="34" charset="0"/>
            <a:cs typeface="Arial" panose="020B0604020202020204" pitchFamily="34" charset="0"/>
          </a:endParaRPr>
        </a:p>
      </dgm:t>
    </dgm:pt>
    <dgm:pt modelId="{801E63B5-085F-4167-837F-A5FA218B1CFB}" type="sibTrans" cxnId="{68BAED44-AA6B-45BE-B7FE-90D9E5F87DF8}">
      <dgm:prSet/>
      <dgm:spPr/>
      <dgm:t>
        <a:bodyPr/>
        <a:lstStyle/>
        <a:p>
          <a:endParaRPr lang="en-US">
            <a:latin typeface="Arial" panose="020B0604020202020204" pitchFamily="34" charset="0"/>
            <a:cs typeface="Arial" panose="020B0604020202020204" pitchFamily="34" charset="0"/>
          </a:endParaRPr>
        </a:p>
      </dgm:t>
    </dgm:pt>
    <dgm:pt modelId="{6FE3239D-4406-4715-8967-0CCBE0EDE723}">
      <dgm:prSet/>
      <dgm:spPr/>
      <dgm:t>
        <a:bodyPr/>
        <a:lstStyle/>
        <a:p>
          <a:r>
            <a:rPr lang="en-GB">
              <a:latin typeface="Arial" panose="020B0604020202020204" pitchFamily="34" charset="0"/>
              <a:cs typeface="Arial" panose="020B0604020202020204" pitchFamily="34" charset="0"/>
            </a:rPr>
            <a:t>Desired outcomes are less specific.</a:t>
          </a:r>
          <a:endParaRPr lang="en-US">
            <a:latin typeface="Arial" panose="020B0604020202020204" pitchFamily="34" charset="0"/>
            <a:cs typeface="Arial" panose="020B0604020202020204" pitchFamily="34" charset="0"/>
          </a:endParaRPr>
        </a:p>
      </dgm:t>
    </dgm:pt>
    <dgm:pt modelId="{E157E617-B303-4E3D-B802-4C23AFD8C2EF}" type="parTrans" cxnId="{1326210E-F07E-47E4-85ED-1F7FC5A48CD7}">
      <dgm:prSet/>
      <dgm:spPr/>
      <dgm:t>
        <a:bodyPr/>
        <a:lstStyle/>
        <a:p>
          <a:endParaRPr lang="en-US">
            <a:latin typeface="Arial" panose="020B0604020202020204" pitchFamily="34" charset="0"/>
            <a:cs typeface="Arial" panose="020B0604020202020204" pitchFamily="34" charset="0"/>
          </a:endParaRPr>
        </a:p>
      </dgm:t>
    </dgm:pt>
    <dgm:pt modelId="{4B691138-0909-44BC-9FD3-F74BB3907AC8}" type="sibTrans" cxnId="{1326210E-F07E-47E4-85ED-1F7FC5A48CD7}">
      <dgm:prSet/>
      <dgm:spPr/>
      <dgm:t>
        <a:bodyPr/>
        <a:lstStyle/>
        <a:p>
          <a:endParaRPr lang="en-US">
            <a:latin typeface="Arial" panose="020B0604020202020204" pitchFamily="34" charset="0"/>
            <a:cs typeface="Arial" panose="020B0604020202020204" pitchFamily="34" charset="0"/>
          </a:endParaRPr>
        </a:p>
      </dgm:t>
    </dgm:pt>
    <dgm:pt modelId="{CEA9E534-26FD-4470-9935-ADBD1908B54B}">
      <dgm:prSet/>
      <dgm:spPr/>
      <dgm:t>
        <a:bodyPr/>
        <a:lstStyle/>
        <a:p>
          <a:r>
            <a:rPr lang="en-GB">
              <a:latin typeface="Arial" panose="020B0604020202020204" pitchFamily="34" charset="0"/>
              <a:cs typeface="Arial" panose="020B0604020202020204" pitchFamily="34" charset="0"/>
            </a:rPr>
            <a:t>Critical outcomes are those that are essential for the project to be successful</a:t>
          </a:r>
          <a:endParaRPr lang="en-US">
            <a:latin typeface="Arial" panose="020B0604020202020204" pitchFamily="34" charset="0"/>
            <a:cs typeface="Arial" panose="020B0604020202020204" pitchFamily="34" charset="0"/>
          </a:endParaRPr>
        </a:p>
      </dgm:t>
    </dgm:pt>
    <dgm:pt modelId="{852965B1-9FB6-4F1B-A915-69C743AFF518}" type="parTrans" cxnId="{FA4A2ADD-31F8-4A78-8948-4128A6A20716}">
      <dgm:prSet/>
      <dgm:spPr/>
      <dgm:t>
        <a:bodyPr/>
        <a:lstStyle/>
        <a:p>
          <a:endParaRPr lang="en-US">
            <a:latin typeface="Arial" panose="020B0604020202020204" pitchFamily="34" charset="0"/>
            <a:cs typeface="Arial" panose="020B0604020202020204" pitchFamily="34" charset="0"/>
          </a:endParaRPr>
        </a:p>
      </dgm:t>
    </dgm:pt>
    <dgm:pt modelId="{AF883C18-75EA-4FE9-BE82-28B5BBCEE919}" type="sibTrans" cxnId="{FA4A2ADD-31F8-4A78-8948-4128A6A20716}">
      <dgm:prSet/>
      <dgm:spPr/>
      <dgm:t>
        <a:bodyPr/>
        <a:lstStyle/>
        <a:p>
          <a:endParaRPr lang="en-US">
            <a:latin typeface="Arial" panose="020B0604020202020204" pitchFamily="34" charset="0"/>
            <a:cs typeface="Arial" panose="020B0604020202020204" pitchFamily="34" charset="0"/>
          </a:endParaRPr>
        </a:p>
      </dgm:t>
    </dgm:pt>
    <dgm:pt modelId="{10A94804-A3B9-4690-992D-F1F7DBAF3A6C}" type="pres">
      <dgm:prSet presAssocID="{38828120-8EBB-4E55-AF7F-7971B33F40AD}" presName="root" presStyleCnt="0">
        <dgm:presLayoutVars>
          <dgm:dir/>
          <dgm:resizeHandles val="exact"/>
        </dgm:presLayoutVars>
      </dgm:prSet>
      <dgm:spPr/>
    </dgm:pt>
    <dgm:pt modelId="{C28AD247-D62E-44BE-88C4-5ED33E894861}" type="pres">
      <dgm:prSet presAssocID="{39A679E4-98AB-4CE0-994E-265BA457B8A9}" presName="compNode" presStyleCnt="0"/>
      <dgm:spPr/>
    </dgm:pt>
    <dgm:pt modelId="{5F96B3E7-AB80-479E-9795-4494B54FBD4D}" type="pres">
      <dgm:prSet presAssocID="{39A679E4-98AB-4CE0-994E-265BA457B8A9}" presName="bgRect" presStyleLbl="bgShp" presStyleIdx="0" presStyleCnt="3"/>
      <dgm:spPr/>
    </dgm:pt>
    <dgm:pt modelId="{B2CEEE1F-694F-48BB-82B7-98FBE4E2454E}" type="pres">
      <dgm:prSet presAssocID="{39A679E4-98AB-4CE0-994E-265BA457B8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1B9C9E1-1E33-4C22-B223-C08AA93FD752}" type="pres">
      <dgm:prSet presAssocID="{39A679E4-98AB-4CE0-994E-265BA457B8A9}" presName="spaceRect" presStyleCnt="0"/>
      <dgm:spPr/>
    </dgm:pt>
    <dgm:pt modelId="{9D0BEB32-CCBE-41D3-8D6B-EBB5C0267243}" type="pres">
      <dgm:prSet presAssocID="{39A679E4-98AB-4CE0-994E-265BA457B8A9}" presName="parTx" presStyleLbl="revTx" presStyleIdx="0" presStyleCnt="3">
        <dgm:presLayoutVars>
          <dgm:chMax val="0"/>
          <dgm:chPref val="0"/>
        </dgm:presLayoutVars>
      </dgm:prSet>
      <dgm:spPr/>
    </dgm:pt>
    <dgm:pt modelId="{BA82740E-02D1-4FB3-8A12-4B00C41407B9}" type="pres">
      <dgm:prSet presAssocID="{801E63B5-085F-4167-837F-A5FA218B1CFB}" presName="sibTrans" presStyleCnt="0"/>
      <dgm:spPr/>
    </dgm:pt>
    <dgm:pt modelId="{A3A65358-8AE1-4C7A-B26D-BC946A22C530}" type="pres">
      <dgm:prSet presAssocID="{6FE3239D-4406-4715-8967-0CCBE0EDE723}" presName="compNode" presStyleCnt="0"/>
      <dgm:spPr/>
    </dgm:pt>
    <dgm:pt modelId="{55043E1B-AF70-455E-82B0-AE72D2F19482}" type="pres">
      <dgm:prSet presAssocID="{6FE3239D-4406-4715-8967-0CCBE0EDE723}" presName="bgRect" presStyleLbl="bgShp" presStyleIdx="1" presStyleCnt="3"/>
      <dgm:spPr/>
    </dgm:pt>
    <dgm:pt modelId="{6C9545E8-C744-482D-B997-2C62C36AA5C7}" type="pres">
      <dgm:prSet presAssocID="{6FE3239D-4406-4715-8967-0CCBE0EDE7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accent1">
              <a:lumMod val="60000"/>
              <a:lumOff val="40000"/>
            </a:schemeClr>
          </a:solidFill>
        </a:ln>
      </dgm:spPr>
      <dgm:extLst>
        <a:ext uri="{E40237B7-FDA0-4F09-8148-C483321AD2D9}">
          <dgm14:cNvPr xmlns:dgm14="http://schemas.microsoft.com/office/drawing/2010/diagram" id="0" name="" descr="Bullseye"/>
        </a:ext>
      </dgm:extLst>
    </dgm:pt>
    <dgm:pt modelId="{D7728FE1-FDE8-41EC-8C90-23C4D5167A04}" type="pres">
      <dgm:prSet presAssocID="{6FE3239D-4406-4715-8967-0CCBE0EDE723}" presName="spaceRect" presStyleCnt="0"/>
      <dgm:spPr/>
    </dgm:pt>
    <dgm:pt modelId="{15F0F2EA-3288-4794-9FF1-ECCA788EBA1E}" type="pres">
      <dgm:prSet presAssocID="{6FE3239D-4406-4715-8967-0CCBE0EDE723}" presName="parTx" presStyleLbl="revTx" presStyleIdx="1" presStyleCnt="3">
        <dgm:presLayoutVars>
          <dgm:chMax val="0"/>
          <dgm:chPref val="0"/>
        </dgm:presLayoutVars>
      </dgm:prSet>
      <dgm:spPr/>
    </dgm:pt>
    <dgm:pt modelId="{60D0A624-FD32-4618-B089-6CCCB6B174A3}" type="pres">
      <dgm:prSet presAssocID="{4B691138-0909-44BC-9FD3-F74BB3907AC8}" presName="sibTrans" presStyleCnt="0"/>
      <dgm:spPr/>
    </dgm:pt>
    <dgm:pt modelId="{20FC675D-3C83-416E-B965-9AEE91C74E6A}" type="pres">
      <dgm:prSet presAssocID="{CEA9E534-26FD-4470-9935-ADBD1908B54B}" presName="compNode" presStyleCnt="0"/>
      <dgm:spPr/>
    </dgm:pt>
    <dgm:pt modelId="{1B235389-6309-4DF2-934B-9DC0F83C16D7}" type="pres">
      <dgm:prSet presAssocID="{CEA9E534-26FD-4470-9935-ADBD1908B54B}" presName="bgRect" presStyleLbl="bgShp" presStyleIdx="2" presStyleCnt="3"/>
      <dgm:spPr/>
    </dgm:pt>
    <dgm:pt modelId="{41773507-AAAB-4A41-A205-20CB3E4A9C50}" type="pres">
      <dgm:prSet presAssocID="{CEA9E534-26FD-4470-9935-ADBD1908B5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2B3BA3E1-8F42-439A-9A22-235289C22135}" type="pres">
      <dgm:prSet presAssocID="{CEA9E534-26FD-4470-9935-ADBD1908B54B}" presName="spaceRect" presStyleCnt="0"/>
      <dgm:spPr/>
    </dgm:pt>
    <dgm:pt modelId="{E4FB3E55-937F-4AFC-A123-C6CE24C4A5B5}" type="pres">
      <dgm:prSet presAssocID="{CEA9E534-26FD-4470-9935-ADBD1908B54B}" presName="parTx" presStyleLbl="revTx" presStyleIdx="2" presStyleCnt="3">
        <dgm:presLayoutVars>
          <dgm:chMax val="0"/>
          <dgm:chPref val="0"/>
        </dgm:presLayoutVars>
      </dgm:prSet>
      <dgm:spPr/>
    </dgm:pt>
  </dgm:ptLst>
  <dgm:cxnLst>
    <dgm:cxn modelId="{1326210E-F07E-47E4-85ED-1F7FC5A48CD7}" srcId="{38828120-8EBB-4E55-AF7F-7971B33F40AD}" destId="{6FE3239D-4406-4715-8967-0CCBE0EDE723}" srcOrd="1" destOrd="0" parTransId="{E157E617-B303-4E3D-B802-4C23AFD8C2EF}" sibTransId="{4B691138-0909-44BC-9FD3-F74BB3907AC8}"/>
    <dgm:cxn modelId="{CBD1503C-6AC0-466A-92F2-B91AA6A2A4CB}" type="presOf" srcId="{CEA9E534-26FD-4470-9935-ADBD1908B54B}" destId="{E4FB3E55-937F-4AFC-A123-C6CE24C4A5B5}" srcOrd="0" destOrd="0" presId="urn:microsoft.com/office/officeart/2018/2/layout/IconVerticalSolidList"/>
    <dgm:cxn modelId="{68BAED44-AA6B-45BE-B7FE-90D9E5F87DF8}" srcId="{38828120-8EBB-4E55-AF7F-7971B33F40AD}" destId="{39A679E4-98AB-4CE0-994E-265BA457B8A9}" srcOrd="0" destOrd="0" parTransId="{EBCB7196-4D4B-407D-9FED-16E30A0B5EB6}" sibTransId="{801E63B5-085F-4167-837F-A5FA218B1CFB}"/>
    <dgm:cxn modelId="{A4F8897D-291B-4F47-A367-FA98746167EE}" type="presOf" srcId="{38828120-8EBB-4E55-AF7F-7971B33F40AD}" destId="{10A94804-A3B9-4690-992D-F1F7DBAF3A6C}" srcOrd="0" destOrd="0" presId="urn:microsoft.com/office/officeart/2018/2/layout/IconVerticalSolidList"/>
    <dgm:cxn modelId="{7ECCA1B8-CE89-4BC8-9018-626E8B310A0B}" type="presOf" srcId="{39A679E4-98AB-4CE0-994E-265BA457B8A9}" destId="{9D0BEB32-CCBE-41D3-8D6B-EBB5C0267243}" srcOrd="0" destOrd="0" presId="urn:microsoft.com/office/officeart/2018/2/layout/IconVerticalSolidList"/>
    <dgm:cxn modelId="{08A533CB-9F1A-405A-9879-49E56BCB72B1}" type="presOf" srcId="{6FE3239D-4406-4715-8967-0CCBE0EDE723}" destId="{15F0F2EA-3288-4794-9FF1-ECCA788EBA1E}" srcOrd="0" destOrd="0" presId="urn:microsoft.com/office/officeart/2018/2/layout/IconVerticalSolidList"/>
    <dgm:cxn modelId="{FA4A2ADD-31F8-4A78-8948-4128A6A20716}" srcId="{38828120-8EBB-4E55-AF7F-7971B33F40AD}" destId="{CEA9E534-26FD-4470-9935-ADBD1908B54B}" srcOrd="2" destOrd="0" parTransId="{852965B1-9FB6-4F1B-A915-69C743AFF518}" sibTransId="{AF883C18-75EA-4FE9-BE82-28B5BBCEE919}"/>
    <dgm:cxn modelId="{820EE5B2-8B38-4AFB-9B96-E0F0AE5AE980}" type="presParOf" srcId="{10A94804-A3B9-4690-992D-F1F7DBAF3A6C}" destId="{C28AD247-D62E-44BE-88C4-5ED33E894861}" srcOrd="0" destOrd="0" presId="urn:microsoft.com/office/officeart/2018/2/layout/IconVerticalSolidList"/>
    <dgm:cxn modelId="{800A967D-DA3E-452B-919D-5DBCACAF268F}" type="presParOf" srcId="{C28AD247-D62E-44BE-88C4-5ED33E894861}" destId="{5F96B3E7-AB80-479E-9795-4494B54FBD4D}" srcOrd="0" destOrd="0" presId="urn:microsoft.com/office/officeart/2018/2/layout/IconVerticalSolidList"/>
    <dgm:cxn modelId="{B2E1AD20-44A4-4252-A477-0B7CFF6A1BFA}" type="presParOf" srcId="{C28AD247-D62E-44BE-88C4-5ED33E894861}" destId="{B2CEEE1F-694F-48BB-82B7-98FBE4E2454E}" srcOrd="1" destOrd="0" presId="urn:microsoft.com/office/officeart/2018/2/layout/IconVerticalSolidList"/>
    <dgm:cxn modelId="{7398426D-88B5-46A2-9887-7EF7F142B12A}" type="presParOf" srcId="{C28AD247-D62E-44BE-88C4-5ED33E894861}" destId="{11B9C9E1-1E33-4C22-B223-C08AA93FD752}" srcOrd="2" destOrd="0" presId="urn:microsoft.com/office/officeart/2018/2/layout/IconVerticalSolidList"/>
    <dgm:cxn modelId="{BF5F2A33-6585-48C2-AC59-5E9C094C0BB6}" type="presParOf" srcId="{C28AD247-D62E-44BE-88C4-5ED33E894861}" destId="{9D0BEB32-CCBE-41D3-8D6B-EBB5C0267243}" srcOrd="3" destOrd="0" presId="urn:microsoft.com/office/officeart/2018/2/layout/IconVerticalSolidList"/>
    <dgm:cxn modelId="{CB057C9B-6CD1-4776-9229-C39E11928865}" type="presParOf" srcId="{10A94804-A3B9-4690-992D-F1F7DBAF3A6C}" destId="{BA82740E-02D1-4FB3-8A12-4B00C41407B9}" srcOrd="1" destOrd="0" presId="urn:microsoft.com/office/officeart/2018/2/layout/IconVerticalSolidList"/>
    <dgm:cxn modelId="{37A310D4-447F-4B79-9C53-304821F51407}" type="presParOf" srcId="{10A94804-A3B9-4690-992D-F1F7DBAF3A6C}" destId="{A3A65358-8AE1-4C7A-B26D-BC946A22C530}" srcOrd="2" destOrd="0" presId="urn:microsoft.com/office/officeart/2018/2/layout/IconVerticalSolidList"/>
    <dgm:cxn modelId="{A7C02A05-84D3-47A4-94DF-261BCA7ED67E}" type="presParOf" srcId="{A3A65358-8AE1-4C7A-B26D-BC946A22C530}" destId="{55043E1B-AF70-455E-82B0-AE72D2F19482}" srcOrd="0" destOrd="0" presId="urn:microsoft.com/office/officeart/2018/2/layout/IconVerticalSolidList"/>
    <dgm:cxn modelId="{F21C3FAD-3BB0-4E01-B492-4B4BFDD796DA}" type="presParOf" srcId="{A3A65358-8AE1-4C7A-B26D-BC946A22C530}" destId="{6C9545E8-C744-482D-B997-2C62C36AA5C7}" srcOrd="1" destOrd="0" presId="urn:microsoft.com/office/officeart/2018/2/layout/IconVerticalSolidList"/>
    <dgm:cxn modelId="{9B109817-65EF-4AC5-8F09-45DD3A96EC9F}" type="presParOf" srcId="{A3A65358-8AE1-4C7A-B26D-BC946A22C530}" destId="{D7728FE1-FDE8-41EC-8C90-23C4D5167A04}" srcOrd="2" destOrd="0" presId="urn:microsoft.com/office/officeart/2018/2/layout/IconVerticalSolidList"/>
    <dgm:cxn modelId="{160DDF48-C4F8-4842-BD4E-A0F4104016F2}" type="presParOf" srcId="{A3A65358-8AE1-4C7A-B26D-BC946A22C530}" destId="{15F0F2EA-3288-4794-9FF1-ECCA788EBA1E}" srcOrd="3" destOrd="0" presId="urn:microsoft.com/office/officeart/2018/2/layout/IconVerticalSolidList"/>
    <dgm:cxn modelId="{F4E8F01C-053A-4780-949B-461F6A835012}" type="presParOf" srcId="{10A94804-A3B9-4690-992D-F1F7DBAF3A6C}" destId="{60D0A624-FD32-4618-B089-6CCCB6B174A3}" srcOrd="3" destOrd="0" presId="urn:microsoft.com/office/officeart/2018/2/layout/IconVerticalSolidList"/>
    <dgm:cxn modelId="{F694B6A6-242A-4B18-A3FE-7D1495DFC815}" type="presParOf" srcId="{10A94804-A3B9-4690-992D-F1F7DBAF3A6C}" destId="{20FC675D-3C83-416E-B965-9AEE91C74E6A}" srcOrd="4" destOrd="0" presId="urn:microsoft.com/office/officeart/2018/2/layout/IconVerticalSolidList"/>
    <dgm:cxn modelId="{C65B9A6F-5DEA-4B7F-8368-E0471784FAB8}" type="presParOf" srcId="{20FC675D-3C83-416E-B965-9AEE91C74E6A}" destId="{1B235389-6309-4DF2-934B-9DC0F83C16D7}" srcOrd="0" destOrd="0" presId="urn:microsoft.com/office/officeart/2018/2/layout/IconVerticalSolidList"/>
    <dgm:cxn modelId="{50B888EA-4E3D-4D5A-9ABE-B10BA828838A}" type="presParOf" srcId="{20FC675D-3C83-416E-B965-9AEE91C74E6A}" destId="{41773507-AAAB-4A41-A205-20CB3E4A9C50}" srcOrd="1" destOrd="0" presId="urn:microsoft.com/office/officeart/2018/2/layout/IconVerticalSolidList"/>
    <dgm:cxn modelId="{FCDB1AFB-5F0B-4B6E-A524-CE477FC3A76C}" type="presParOf" srcId="{20FC675D-3C83-416E-B965-9AEE91C74E6A}" destId="{2B3BA3E1-8F42-439A-9A22-235289C22135}" srcOrd="2" destOrd="0" presId="urn:microsoft.com/office/officeart/2018/2/layout/IconVerticalSolidList"/>
    <dgm:cxn modelId="{3238F373-578D-4D97-99EE-18C75DF25BDA}" type="presParOf" srcId="{20FC675D-3C83-416E-B965-9AEE91C74E6A}" destId="{E4FB3E55-937F-4AFC-A123-C6CE24C4A5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677297-52EB-4039-A141-BE26F761C62B}" type="doc">
      <dgm:prSet loTypeId="urn:microsoft.com/office/officeart/2005/8/layout/bProcess2" loCatId="process" qsTypeId="urn:microsoft.com/office/officeart/2005/8/quickstyle/simple1" qsCatId="simple" csTypeId="urn:microsoft.com/office/officeart/2005/8/colors/colorful5" csCatId="colorful" phldr="1"/>
      <dgm:spPr/>
      <dgm:t>
        <a:bodyPr/>
        <a:lstStyle/>
        <a:p>
          <a:endParaRPr lang="en-US"/>
        </a:p>
      </dgm:t>
    </dgm:pt>
    <dgm:pt modelId="{4A43F22E-17B1-41ED-B13A-0F2E9B5D0189}">
      <dgm:prSet custT="1"/>
      <dgm:spPr>
        <a:solidFill>
          <a:schemeClr val="accent1">
            <a:lumMod val="50000"/>
          </a:schemeClr>
        </a:solidFill>
      </dgm:spPr>
      <dgm:t>
        <a:bodyPr/>
        <a:lstStyle/>
        <a:p>
          <a:r>
            <a:rPr lang="en-GB" sz="2000" b="1" kern="1200" dirty="0">
              <a:latin typeface="Arial" panose="020B0604020202020204" pitchFamily="34" charset="0"/>
              <a:cs typeface="Arial" panose="020B0604020202020204" pitchFamily="34" charset="0"/>
            </a:rPr>
            <a:t>A Key question “</a:t>
          </a:r>
          <a:r>
            <a:rPr lang="en-GB" sz="2000" b="1" i="1" kern="1200" dirty="0">
              <a:latin typeface="Arial" panose="020B0604020202020204" pitchFamily="34" charset="0"/>
              <a:cs typeface="Arial" panose="020B0604020202020204" pitchFamily="34" charset="0"/>
            </a:rPr>
            <a:t>Is the project a failure without this?”.</a:t>
          </a:r>
          <a:r>
            <a:rPr lang="en-GB" sz="2000" b="1" kern="1200" dirty="0">
              <a:latin typeface="Arial" panose="020B0604020202020204" pitchFamily="34" charset="0"/>
              <a:cs typeface="Arial" panose="020B0604020202020204" pitchFamily="34" charset="0"/>
            </a:rPr>
            <a:t> If the answer is No then it is not a critical </a:t>
          </a:r>
          <a:r>
            <a:rPr lang="en-GB" sz="2000" b="1" kern="1200" dirty="0">
              <a:solidFill>
                <a:srgbClr val="FFFFFF"/>
              </a:solidFill>
              <a:latin typeface="Arial" panose="020B0604020202020204" pitchFamily="34" charset="0"/>
              <a:ea typeface="+mn-ea"/>
              <a:cs typeface="Arial" panose="020B0604020202020204" pitchFamily="34" charset="0"/>
            </a:rPr>
            <a:t>success</a:t>
          </a:r>
          <a:r>
            <a:rPr lang="en-GB" sz="2000" b="1" kern="1200" dirty="0">
              <a:latin typeface="Arial" panose="020B0604020202020204" pitchFamily="34" charset="0"/>
              <a:cs typeface="Arial" panose="020B0604020202020204" pitchFamily="34" charset="0"/>
            </a:rPr>
            <a:t> factor.</a:t>
          </a:r>
          <a:endParaRPr lang="en-US" sz="2000" b="1" kern="1200" dirty="0">
            <a:latin typeface="Arial" panose="020B0604020202020204" pitchFamily="34" charset="0"/>
            <a:cs typeface="Arial" panose="020B0604020202020204" pitchFamily="34" charset="0"/>
          </a:endParaRPr>
        </a:p>
      </dgm:t>
    </dgm:pt>
    <dgm:pt modelId="{EB8B9A39-81A1-4AFD-8EBB-00F7A87597FF}" type="parTrans" cxnId="{DF8849AD-9D81-4114-8A77-0BA66F28A62B}">
      <dgm:prSet/>
      <dgm:spPr/>
      <dgm:t>
        <a:bodyPr/>
        <a:lstStyle/>
        <a:p>
          <a:endParaRPr lang="en-US" sz="2000" b="1">
            <a:latin typeface="Arial" panose="020B0604020202020204" pitchFamily="34" charset="0"/>
            <a:cs typeface="Arial" panose="020B0604020202020204" pitchFamily="34" charset="0"/>
          </a:endParaRPr>
        </a:p>
      </dgm:t>
    </dgm:pt>
    <dgm:pt modelId="{0537B4B8-DC2B-431D-AE00-C668F7AFE065}" type="sibTrans" cxnId="{DF8849AD-9D81-4114-8A77-0BA66F28A62B}">
      <dgm:prSet/>
      <dgm:spPr/>
      <dgm:t>
        <a:bodyPr/>
        <a:lstStyle/>
        <a:p>
          <a:endParaRPr lang="en-US" sz="2000" b="1">
            <a:latin typeface="Arial" panose="020B0604020202020204" pitchFamily="34" charset="0"/>
            <a:cs typeface="Arial" panose="020B0604020202020204" pitchFamily="34" charset="0"/>
          </a:endParaRPr>
        </a:p>
      </dgm:t>
    </dgm:pt>
    <dgm:pt modelId="{0E7DCC87-401C-4172-868D-8296A24AA173}">
      <dgm:prSet custT="1"/>
      <dgm:spPr/>
      <dgm:t>
        <a:bodyPr/>
        <a:lstStyle/>
        <a:p>
          <a:r>
            <a:rPr lang="en-GB" sz="2000" b="1" dirty="0">
              <a:latin typeface="Arial" panose="020B0604020202020204" pitchFamily="34" charset="0"/>
              <a:cs typeface="Arial" panose="020B0604020202020204" pitchFamily="34" charset="0"/>
            </a:rPr>
            <a:t>That’s slightly different from asking “is this necessary for the project to be successful?”</a:t>
          </a:r>
          <a:endParaRPr lang="en-US" sz="2000" b="1" dirty="0">
            <a:latin typeface="Arial" panose="020B0604020202020204" pitchFamily="34" charset="0"/>
            <a:cs typeface="Arial" panose="020B0604020202020204" pitchFamily="34" charset="0"/>
          </a:endParaRPr>
        </a:p>
      </dgm:t>
    </dgm:pt>
    <dgm:pt modelId="{4FC48919-5926-4210-B1FB-A7E015C9A129}" type="parTrans" cxnId="{4C5D042A-F2B3-4695-BB37-1378881C5B45}">
      <dgm:prSet/>
      <dgm:spPr/>
      <dgm:t>
        <a:bodyPr/>
        <a:lstStyle/>
        <a:p>
          <a:endParaRPr lang="en-US" sz="2000" b="1">
            <a:latin typeface="Arial" panose="020B0604020202020204" pitchFamily="34" charset="0"/>
            <a:cs typeface="Arial" panose="020B0604020202020204" pitchFamily="34" charset="0"/>
          </a:endParaRPr>
        </a:p>
      </dgm:t>
    </dgm:pt>
    <dgm:pt modelId="{7D5C5452-6651-4E9D-8DFC-52B996D2D5BE}" type="sibTrans" cxnId="{4C5D042A-F2B3-4695-BB37-1378881C5B45}">
      <dgm:prSet/>
      <dgm:spPr/>
      <dgm:t>
        <a:bodyPr/>
        <a:lstStyle/>
        <a:p>
          <a:endParaRPr lang="en-US" sz="2000" b="1">
            <a:latin typeface="Arial" panose="020B0604020202020204" pitchFamily="34" charset="0"/>
            <a:cs typeface="Arial" panose="020B0604020202020204" pitchFamily="34" charset="0"/>
          </a:endParaRPr>
        </a:p>
      </dgm:t>
    </dgm:pt>
    <dgm:pt modelId="{C7CA6F44-F50C-4255-B6FA-EDB5AE243E48}" type="pres">
      <dgm:prSet presAssocID="{61677297-52EB-4039-A141-BE26F761C62B}" presName="diagram" presStyleCnt="0">
        <dgm:presLayoutVars>
          <dgm:dir/>
          <dgm:resizeHandles/>
        </dgm:presLayoutVars>
      </dgm:prSet>
      <dgm:spPr/>
    </dgm:pt>
    <dgm:pt modelId="{64BB09B2-1131-4AF1-B747-1F6E5575B1C0}" type="pres">
      <dgm:prSet presAssocID="{4A43F22E-17B1-41ED-B13A-0F2E9B5D0189}" presName="firstNode" presStyleLbl="node1" presStyleIdx="0" presStyleCnt="2" custScaleX="101940" custScaleY="119551">
        <dgm:presLayoutVars>
          <dgm:bulletEnabled val="1"/>
        </dgm:presLayoutVars>
      </dgm:prSet>
      <dgm:spPr/>
    </dgm:pt>
    <dgm:pt modelId="{02839AA1-50BE-4A98-95C2-8B09671A268C}" type="pres">
      <dgm:prSet presAssocID="{0537B4B8-DC2B-431D-AE00-C668F7AFE065}" presName="sibTrans" presStyleLbl="sibTrans2D1" presStyleIdx="0" presStyleCnt="1"/>
      <dgm:spPr/>
    </dgm:pt>
    <dgm:pt modelId="{388AC074-07BD-4DD5-B420-1682FD32EDE3}" type="pres">
      <dgm:prSet presAssocID="{0E7DCC87-401C-4172-868D-8296A24AA173}" presName="lastNode" presStyleLbl="node1" presStyleIdx="1" presStyleCnt="2" custScaleX="107240" custScaleY="125301">
        <dgm:presLayoutVars>
          <dgm:bulletEnabled val="1"/>
        </dgm:presLayoutVars>
      </dgm:prSet>
      <dgm:spPr/>
    </dgm:pt>
  </dgm:ptLst>
  <dgm:cxnLst>
    <dgm:cxn modelId="{56AD1A00-9BD1-49F8-864E-DEDD3A35AA19}" type="presOf" srcId="{0E7DCC87-401C-4172-868D-8296A24AA173}" destId="{388AC074-07BD-4DD5-B420-1682FD32EDE3}" srcOrd="0" destOrd="0" presId="urn:microsoft.com/office/officeart/2005/8/layout/bProcess2"/>
    <dgm:cxn modelId="{4C5D042A-F2B3-4695-BB37-1378881C5B45}" srcId="{61677297-52EB-4039-A141-BE26F761C62B}" destId="{0E7DCC87-401C-4172-868D-8296A24AA173}" srcOrd="1" destOrd="0" parTransId="{4FC48919-5926-4210-B1FB-A7E015C9A129}" sibTransId="{7D5C5452-6651-4E9D-8DFC-52B996D2D5BE}"/>
    <dgm:cxn modelId="{66877F67-788A-480A-8AF6-DB355AE2FE53}" type="presOf" srcId="{0537B4B8-DC2B-431D-AE00-C668F7AFE065}" destId="{02839AA1-50BE-4A98-95C2-8B09671A268C}" srcOrd="0" destOrd="0" presId="urn:microsoft.com/office/officeart/2005/8/layout/bProcess2"/>
    <dgm:cxn modelId="{9940B654-C626-4ED0-B8C3-D428C0BD443B}" type="presOf" srcId="{4A43F22E-17B1-41ED-B13A-0F2E9B5D0189}" destId="{64BB09B2-1131-4AF1-B747-1F6E5575B1C0}" srcOrd="0" destOrd="0" presId="urn:microsoft.com/office/officeart/2005/8/layout/bProcess2"/>
    <dgm:cxn modelId="{DF8849AD-9D81-4114-8A77-0BA66F28A62B}" srcId="{61677297-52EB-4039-A141-BE26F761C62B}" destId="{4A43F22E-17B1-41ED-B13A-0F2E9B5D0189}" srcOrd="0" destOrd="0" parTransId="{EB8B9A39-81A1-4AFD-8EBB-00F7A87597FF}" sibTransId="{0537B4B8-DC2B-431D-AE00-C668F7AFE065}"/>
    <dgm:cxn modelId="{320897CD-F7F1-4597-ABAB-3F700E747B34}" type="presOf" srcId="{61677297-52EB-4039-A141-BE26F761C62B}" destId="{C7CA6F44-F50C-4255-B6FA-EDB5AE243E48}" srcOrd="0" destOrd="0" presId="urn:microsoft.com/office/officeart/2005/8/layout/bProcess2"/>
    <dgm:cxn modelId="{EE3D2324-CC69-47B8-87CC-D3EB0C0B0BA1}" type="presParOf" srcId="{C7CA6F44-F50C-4255-B6FA-EDB5AE243E48}" destId="{64BB09B2-1131-4AF1-B747-1F6E5575B1C0}" srcOrd="0" destOrd="0" presId="urn:microsoft.com/office/officeart/2005/8/layout/bProcess2"/>
    <dgm:cxn modelId="{0680C15A-1B19-47D5-8FF4-442C58D9B8D1}" type="presParOf" srcId="{C7CA6F44-F50C-4255-B6FA-EDB5AE243E48}" destId="{02839AA1-50BE-4A98-95C2-8B09671A268C}" srcOrd="1" destOrd="0" presId="urn:microsoft.com/office/officeart/2005/8/layout/bProcess2"/>
    <dgm:cxn modelId="{F0450F49-DEED-4159-9776-AD50118886E2}" type="presParOf" srcId="{C7CA6F44-F50C-4255-B6FA-EDB5AE243E48}" destId="{388AC074-07BD-4DD5-B420-1682FD32EDE3}"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US" sz="1200" dirty="0"/>
            <a:t>Provide virtual online support</a:t>
          </a:r>
        </a:p>
        <a:p>
          <a:pPr algn="l"/>
          <a:r>
            <a:rPr lang="en-GB" sz="1200" dirty="0"/>
            <a:t>Keep staff and students safe</a:t>
          </a:r>
          <a:endParaRPr lang="en-US" sz="1200" dirty="0"/>
        </a:p>
        <a:p>
          <a:pPr algn="l"/>
          <a:r>
            <a:rPr lang="en-US" sz="1200" dirty="0"/>
            <a:t>Setting up IT support</a:t>
          </a:r>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FC9EF6-6451-4924-879C-94745B4D36C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79423994-8256-45FB-A4DC-11F4EDD2EC13}">
      <dgm:prSet/>
      <dgm:spPr/>
      <dgm:t>
        <a:bodyPr/>
        <a:lstStyle/>
        <a:p>
          <a:r>
            <a:rPr lang="en-GB" b="1" dirty="0">
              <a:latin typeface="Arial" panose="020B0604020202020204" pitchFamily="34" charset="0"/>
              <a:cs typeface="Arial" panose="020B0604020202020204" pitchFamily="34" charset="0"/>
            </a:rPr>
            <a:t>Ensures that you don’t miss people that have roles in the project (i.e. those people that need to be informed or involved).</a:t>
          </a:r>
          <a:endParaRPr lang="en-US" b="1" dirty="0">
            <a:latin typeface="Arial" panose="020B0604020202020204" pitchFamily="34" charset="0"/>
            <a:cs typeface="Arial" panose="020B0604020202020204" pitchFamily="34" charset="0"/>
          </a:endParaRPr>
        </a:p>
      </dgm:t>
    </dgm:pt>
    <dgm:pt modelId="{C2100E21-176F-4B26-9751-B8ED17C0AC35}" type="parTrans" cxnId="{AC3E2706-8DD2-4361-A7E1-6170074F2850}">
      <dgm:prSet/>
      <dgm:spPr/>
      <dgm:t>
        <a:bodyPr/>
        <a:lstStyle/>
        <a:p>
          <a:endParaRPr lang="en-US"/>
        </a:p>
      </dgm:t>
    </dgm:pt>
    <dgm:pt modelId="{2E69AF1B-25C8-40F6-A897-8AC594823733}" type="sibTrans" cxnId="{AC3E2706-8DD2-4361-A7E1-6170074F2850}">
      <dgm:prSet/>
      <dgm:spPr/>
      <dgm:t>
        <a:bodyPr/>
        <a:lstStyle/>
        <a:p>
          <a:endParaRPr lang="en-US"/>
        </a:p>
      </dgm:t>
    </dgm:pt>
    <dgm:pt modelId="{14A09CDA-969F-4590-868D-72405B16CABE}">
      <dgm:prSet/>
      <dgm:spPr/>
      <dgm:t>
        <a:bodyPr/>
        <a:lstStyle/>
        <a:p>
          <a:r>
            <a:rPr lang="en-GB" b="1" dirty="0">
              <a:latin typeface="Arial" panose="020B0604020202020204" pitchFamily="34" charset="0"/>
              <a:cs typeface="Arial" panose="020B0604020202020204" pitchFamily="34" charset="0"/>
            </a:rPr>
            <a:t>Ensures you take account of their views if you need to.</a:t>
          </a:r>
          <a:endParaRPr lang="en-US" b="1" dirty="0">
            <a:latin typeface="Arial" panose="020B0604020202020204" pitchFamily="34" charset="0"/>
            <a:cs typeface="Arial" panose="020B0604020202020204" pitchFamily="34" charset="0"/>
          </a:endParaRPr>
        </a:p>
      </dgm:t>
    </dgm:pt>
    <dgm:pt modelId="{21DD8E4B-06C1-4727-BAF2-BB1B239ED6BE}" type="parTrans" cxnId="{48B56328-EBD4-4A72-9927-90C37EA534CF}">
      <dgm:prSet/>
      <dgm:spPr/>
      <dgm:t>
        <a:bodyPr/>
        <a:lstStyle/>
        <a:p>
          <a:endParaRPr lang="en-US"/>
        </a:p>
      </dgm:t>
    </dgm:pt>
    <dgm:pt modelId="{43CC75A1-D588-4098-9BD5-CA59152C1B24}" type="sibTrans" cxnId="{48B56328-EBD4-4A72-9927-90C37EA534CF}">
      <dgm:prSet/>
      <dgm:spPr/>
      <dgm:t>
        <a:bodyPr/>
        <a:lstStyle/>
        <a:p>
          <a:endParaRPr lang="en-US"/>
        </a:p>
      </dgm:t>
    </dgm:pt>
    <dgm:pt modelId="{B246DAFE-904E-4FAE-AEDE-958CD56ED23B}">
      <dgm:prSet/>
      <dgm:spPr/>
      <dgm:t>
        <a:bodyPr/>
        <a:lstStyle/>
        <a:p>
          <a:r>
            <a:rPr lang="en-GB" b="1" dirty="0">
              <a:latin typeface="Arial" panose="020B0604020202020204" pitchFamily="34" charset="0"/>
              <a:cs typeface="Arial" panose="020B0604020202020204" pitchFamily="34" charset="0"/>
            </a:rPr>
            <a:t>Which is not quite the same as ensuring you take account of their views if you want to.</a:t>
          </a:r>
          <a:endParaRPr lang="en-US" b="1" dirty="0">
            <a:latin typeface="Arial" panose="020B0604020202020204" pitchFamily="34" charset="0"/>
            <a:cs typeface="Arial" panose="020B0604020202020204" pitchFamily="34" charset="0"/>
          </a:endParaRPr>
        </a:p>
      </dgm:t>
    </dgm:pt>
    <dgm:pt modelId="{B5C3E2EB-D49B-4E12-8E57-FF9BDB13F273}" type="parTrans" cxnId="{E2BB9845-250A-43B3-A899-305C0FE130A8}">
      <dgm:prSet/>
      <dgm:spPr/>
      <dgm:t>
        <a:bodyPr/>
        <a:lstStyle/>
        <a:p>
          <a:endParaRPr lang="en-US"/>
        </a:p>
      </dgm:t>
    </dgm:pt>
    <dgm:pt modelId="{1D907798-3E8F-4094-ACAB-7F0E4DCF889C}" type="sibTrans" cxnId="{E2BB9845-250A-43B3-A899-305C0FE130A8}">
      <dgm:prSet/>
      <dgm:spPr/>
      <dgm:t>
        <a:bodyPr/>
        <a:lstStyle/>
        <a:p>
          <a:endParaRPr lang="en-US"/>
        </a:p>
      </dgm:t>
    </dgm:pt>
    <dgm:pt modelId="{B4F3F0BA-AE2D-4677-9D28-2771C4411F1B}" type="pres">
      <dgm:prSet presAssocID="{A8FC9EF6-6451-4924-879C-94745B4D36C2}" presName="linear" presStyleCnt="0">
        <dgm:presLayoutVars>
          <dgm:animLvl val="lvl"/>
          <dgm:resizeHandles val="exact"/>
        </dgm:presLayoutVars>
      </dgm:prSet>
      <dgm:spPr/>
    </dgm:pt>
    <dgm:pt modelId="{16C3A3D2-5BAA-4E35-AB75-6933673C62B6}" type="pres">
      <dgm:prSet presAssocID="{79423994-8256-45FB-A4DC-11F4EDD2EC13}" presName="parentText" presStyleLbl="node1" presStyleIdx="0" presStyleCnt="3">
        <dgm:presLayoutVars>
          <dgm:chMax val="0"/>
          <dgm:bulletEnabled val="1"/>
        </dgm:presLayoutVars>
      </dgm:prSet>
      <dgm:spPr/>
    </dgm:pt>
    <dgm:pt modelId="{24C0A697-75EC-46E2-AB83-A72FC61EF0CF}" type="pres">
      <dgm:prSet presAssocID="{2E69AF1B-25C8-40F6-A897-8AC594823733}" presName="spacer" presStyleCnt="0"/>
      <dgm:spPr/>
    </dgm:pt>
    <dgm:pt modelId="{0BFFE7F6-E909-44C3-B4B2-44B9811C71CE}" type="pres">
      <dgm:prSet presAssocID="{14A09CDA-969F-4590-868D-72405B16CABE}" presName="parentText" presStyleLbl="node1" presStyleIdx="1" presStyleCnt="3">
        <dgm:presLayoutVars>
          <dgm:chMax val="0"/>
          <dgm:bulletEnabled val="1"/>
        </dgm:presLayoutVars>
      </dgm:prSet>
      <dgm:spPr/>
    </dgm:pt>
    <dgm:pt modelId="{64C5DE7D-F4FF-482D-B98A-6C652F096C1E}" type="pres">
      <dgm:prSet presAssocID="{43CC75A1-D588-4098-9BD5-CA59152C1B24}" presName="spacer" presStyleCnt="0"/>
      <dgm:spPr/>
    </dgm:pt>
    <dgm:pt modelId="{02FA8722-B43C-4110-8417-74A2F55E5E37}" type="pres">
      <dgm:prSet presAssocID="{B246DAFE-904E-4FAE-AEDE-958CD56ED23B}" presName="parentText" presStyleLbl="node1" presStyleIdx="2" presStyleCnt="3">
        <dgm:presLayoutVars>
          <dgm:chMax val="0"/>
          <dgm:bulletEnabled val="1"/>
        </dgm:presLayoutVars>
      </dgm:prSet>
      <dgm:spPr/>
    </dgm:pt>
  </dgm:ptLst>
  <dgm:cxnLst>
    <dgm:cxn modelId="{AC3E2706-8DD2-4361-A7E1-6170074F2850}" srcId="{A8FC9EF6-6451-4924-879C-94745B4D36C2}" destId="{79423994-8256-45FB-A4DC-11F4EDD2EC13}" srcOrd="0" destOrd="0" parTransId="{C2100E21-176F-4B26-9751-B8ED17C0AC35}" sibTransId="{2E69AF1B-25C8-40F6-A897-8AC594823733}"/>
    <dgm:cxn modelId="{5E5C950F-534B-4458-95AD-E887E2596981}" type="presOf" srcId="{14A09CDA-969F-4590-868D-72405B16CABE}" destId="{0BFFE7F6-E909-44C3-B4B2-44B9811C71CE}" srcOrd="0" destOrd="0" presId="urn:microsoft.com/office/officeart/2005/8/layout/vList2"/>
    <dgm:cxn modelId="{48B56328-EBD4-4A72-9927-90C37EA534CF}" srcId="{A8FC9EF6-6451-4924-879C-94745B4D36C2}" destId="{14A09CDA-969F-4590-868D-72405B16CABE}" srcOrd="1" destOrd="0" parTransId="{21DD8E4B-06C1-4727-BAF2-BB1B239ED6BE}" sibTransId="{43CC75A1-D588-4098-9BD5-CA59152C1B24}"/>
    <dgm:cxn modelId="{7DA74828-5825-40EA-8680-8005E391EC93}" type="presOf" srcId="{79423994-8256-45FB-A4DC-11F4EDD2EC13}" destId="{16C3A3D2-5BAA-4E35-AB75-6933673C62B6}" srcOrd="0" destOrd="0" presId="urn:microsoft.com/office/officeart/2005/8/layout/vList2"/>
    <dgm:cxn modelId="{E2BB9845-250A-43B3-A899-305C0FE130A8}" srcId="{A8FC9EF6-6451-4924-879C-94745B4D36C2}" destId="{B246DAFE-904E-4FAE-AEDE-958CD56ED23B}" srcOrd="2" destOrd="0" parTransId="{B5C3E2EB-D49B-4E12-8E57-FF9BDB13F273}" sibTransId="{1D907798-3E8F-4094-ACAB-7F0E4DCF889C}"/>
    <dgm:cxn modelId="{07AE12AC-80C3-46A0-8115-0E34A30CC909}" type="presOf" srcId="{A8FC9EF6-6451-4924-879C-94745B4D36C2}" destId="{B4F3F0BA-AE2D-4677-9D28-2771C4411F1B}" srcOrd="0" destOrd="0" presId="urn:microsoft.com/office/officeart/2005/8/layout/vList2"/>
    <dgm:cxn modelId="{E56305EE-8AC5-4EA9-A256-12111E0F2A88}" type="presOf" srcId="{B246DAFE-904E-4FAE-AEDE-958CD56ED23B}" destId="{02FA8722-B43C-4110-8417-74A2F55E5E37}" srcOrd="0" destOrd="0" presId="urn:microsoft.com/office/officeart/2005/8/layout/vList2"/>
    <dgm:cxn modelId="{07B21007-FF9D-4D7F-9835-62ADECC28F8F}" type="presParOf" srcId="{B4F3F0BA-AE2D-4677-9D28-2771C4411F1B}" destId="{16C3A3D2-5BAA-4E35-AB75-6933673C62B6}" srcOrd="0" destOrd="0" presId="urn:microsoft.com/office/officeart/2005/8/layout/vList2"/>
    <dgm:cxn modelId="{A8069BCE-7357-4FFC-B6F7-D9A62E687108}" type="presParOf" srcId="{B4F3F0BA-AE2D-4677-9D28-2771C4411F1B}" destId="{24C0A697-75EC-46E2-AB83-A72FC61EF0CF}" srcOrd="1" destOrd="0" presId="urn:microsoft.com/office/officeart/2005/8/layout/vList2"/>
    <dgm:cxn modelId="{347D4106-F47A-498B-92EE-3FA6A83084EB}" type="presParOf" srcId="{B4F3F0BA-AE2D-4677-9D28-2771C4411F1B}" destId="{0BFFE7F6-E909-44C3-B4B2-44B9811C71CE}" srcOrd="2" destOrd="0" presId="urn:microsoft.com/office/officeart/2005/8/layout/vList2"/>
    <dgm:cxn modelId="{A777E261-DDFC-4E80-BFD1-F92BC8F305D5}" type="presParOf" srcId="{B4F3F0BA-AE2D-4677-9D28-2771C4411F1B}" destId="{64C5DE7D-F4FF-482D-B98A-6C652F096C1E}" srcOrd="3" destOrd="0" presId="urn:microsoft.com/office/officeart/2005/8/layout/vList2"/>
    <dgm:cxn modelId="{A0B13749-EC56-4147-B73A-6EF91AAF2E67}" type="presParOf" srcId="{B4F3F0BA-AE2D-4677-9D28-2771C4411F1B}" destId="{02FA8722-B43C-4110-8417-74A2F55E5E3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9DCD39-22D5-4A74-B677-81F5CB15A72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3E877E0-04EF-4245-AC25-3ADF591B6011}">
      <dgm:prSet/>
      <dgm:spPr/>
      <dgm:t>
        <a:bodyPr/>
        <a:lstStyle/>
        <a:p>
          <a:r>
            <a:rPr lang="en-GB" dirty="0">
              <a:latin typeface="Arial" panose="020B0604020202020204" pitchFamily="34" charset="0"/>
              <a:cs typeface="Arial" panose="020B0604020202020204" pitchFamily="34" charset="0"/>
            </a:rPr>
            <a:t>The prime skill required here of the effective project manager is that of </a:t>
          </a:r>
          <a:r>
            <a:rPr lang="en-GB" b="1" dirty="0">
              <a:latin typeface="Arial" panose="020B0604020202020204" pitchFamily="34" charset="0"/>
              <a:cs typeface="Arial" panose="020B0604020202020204" pitchFamily="34" charset="0"/>
            </a:rPr>
            <a:t>excellent communication skills.</a:t>
          </a:r>
          <a:endParaRPr lang="en-US" dirty="0">
            <a:latin typeface="Arial" panose="020B0604020202020204" pitchFamily="34" charset="0"/>
            <a:cs typeface="Arial" panose="020B0604020202020204" pitchFamily="34" charset="0"/>
          </a:endParaRPr>
        </a:p>
      </dgm:t>
    </dgm:pt>
    <dgm:pt modelId="{303ABB25-360C-4D9F-AA1A-6992C34CE7CE}" type="parTrans" cxnId="{F9E0A5D7-D89D-4D7B-88B2-489618E056D1}">
      <dgm:prSet/>
      <dgm:spPr/>
      <dgm:t>
        <a:bodyPr/>
        <a:lstStyle/>
        <a:p>
          <a:endParaRPr lang="en-US"/>
        </a:p>
      </dgm:t>
    </dgm:pt>
    <dgm:pt modelId="{635497B0-B1D8-465A-9EB5-A898D0D1E1FD}" type="sibTrans" cxnId="{F9E0A5D7-D89D-4D7B-88B2-489618E056D1}">
      <dgm:prSet/>
      <dgm:spPr/>
      <dgm:t>
        <a:bodyPr/>
        <a:lstStyle/>
        <a:p>
          <a:endParaRPr lang="en-US"/>
        </a:p>
      </dgm:t>
    </dgm:pt>
    <dgm:pt modelId="{73A3F63C-BCEA-4475-BBBE-6BD5C80BE892}">
      <dgm:prSet/>
      <dgm:spPr/>
      <dgm:t>
        <a:bodyPr/>
        <a:lstStyle/>
        <a:p>
          <a:r>
            <a:rPr lang="en-GB" dirty="0">
              <a:latin typeface="Arial" panose="020B0604020202020204" pitchFamily="34" charset="0"/>
              <a:cs typeface="Arial" panose="020B0604020202020204" pitchFamily="34" charset="0"/>
            </a:rPr>
            <a:t>One-to-one meetings</a:t>
          </a:r>
          <a:endParaRPr lang="en-US" dirty="0">
            <a:latin typeface="Arial" panose="020B0604020202020204" pitchFamily="34" charset="0"/>
            <a:cs typeface="Arial" panose="020B0604020202020204" pitchFamily="34" charset="0"/>
          </a:endParaRPr>
        </a:p>
      </dgm:t>
    </dgm:pt>
    <dgm:pt modelId="{9E9FFEA4-BEA4-49EE-B67A-DCC4FADB8C10}" type="parTrans" cxnId="{6B5EDED5-F787-4E7A-9435-986D3F62A7F0}">
      <dgm:prSet/>
      <dgm:spPr/>
      <dgm:t>
        <a:bodyPr/>
        <a:lstStyle/>
        <a:p>
          <a:endParaRPr lang="en-US"/>
        </a:p>
      </dgm:t>
    </dgm:pt>
    <dgm:pt modelId="{FF03576F-4C3E-4538-9B92-C802C5368393}" type="sibTrans" cxnId="{6B5EDED5-F787-4E7A-9435-986D3F62A7F0}">
      <dgm:prSet/>
      <dgm:spPr/>
      <dgm:t>
        <a:bodyPr/>
        <a:lstStyle/>
        <a:p>
          <a:endParaRPr lang="en-US"/>
        </a:p>
      </dgm:t>
    </dgm:pt>
    <dgm:pt modelId="{D3D7E2F1-7CF2-413D-8E34-DC50BFFACD32}">
      <dgm:prSet custT="1"/>
      <dgm:spPr/>
      <dgm:t>
        <a:bodyPr/>
        <a:lstStyle/>
        <a:p>
          <a:r>
            <a:rPr lang="en-GB" sz="1800" dirty="0">
              <a:latin typeface="Arial" panose="020B0604020202020204" pitchFamily="34" charset="0"/>
              <a:cs typeface="Arial" panose="020B0604020202020204" pitchFamily="34" charset="0"/>
            </a:rPr>
            <a:t>Group meetings</a:t>
          </a:r>
          <a:endParaRPr lang="en-US" sz="1800" dirty="0">
            <a:latin typeface="Arial" panose="020B0604020202020204" pitchFamily="34" charset="0"/>
            <a:cs typeface="Arial" panose="020B0604020202020204" pitchFamily="34" charset="0"/>
          </a:endParaRPr>
        </a:p>
      </dgm:t>
    </dgm:pt>
    <dgm:pt modelId="{A9EF6114-191E-47F1-8BFE-A3BE3A97AD5C}" type="parTrans" cxnId="{FCF55C9F-173D-4B3E-8E1A-28E910BE65A2}">
      <dgm:prSet/>
      <dgm:spPr/>
      <dgm:t>
        <a:bodyPr/>
        <a:lstStyle/>
        <a:p>
          <a:endParaRPr lang="en-US"/>
        </a:p>
      </dgm:t>
    </dgm:pt>
    <dgm:pt modelId="{E907EE8B-9629-4137-A454-FB87CB267961}" type="sibTrans" cxnId="{FCF55C9F-173D-4B3E-8E1A-28E910BE65A2}">
      <dgm:prSet/>
      <dgm:spPr/>
      <dgm:t>
        <a:bodyPr/>
        <a:lstStyle/>
        <a:p>
          <a:endParaRPr lang="en-US"/>
        </a:p>
      </dgm:t>
    </dgm:pt>
    <dgm:pt modelId="{5E1408BF-AB72-4F65-8E09-B08E6B04260A}">
      <dgm:prSet custT="1"/>
      <dgm:spPr/>
      <dgm:t>
        <a:bodyPr/>
        <a:lstStyle/>
        <a:p>
          <a:r>
            <a:rPr lang="en-GB" sz="1800" dirty="0">
              <a:latin typeface="Arial" panose="020B0604020202020204" pitchFamily="34" charset="0"/>
              <a:cs typeface="Arial" panose="020B0604020202020204" pitchFamily="34" charset="0"/>
            </a:rPr>
            <a:t>Formal and informal written correspondence</a:t>
          </a:r>
          <a:endParaRPr lang="en-US" sz="1800" dirty="0">
            <a:latin typeface="Arial" panose="020B0604020202020204" pitchFamily="34" charset="0"/>
            <a:cs typeface="Arial" panose="020B0604020202020204" pitchFamily="34" charset="0"/>
          </a:endParaRPr>
        </a:p>
      </dgm:t>
    </dgm:pt>
    <dgm:pt modelId="{48D48002-43A3-440A-9C51-81877682D798}" type="parTrans" cxnId="{8739BF1C-1EF5-468F-BCE9-2F8529EE0D18}">
      <dgm:prSet/>
      <dgm:spPr/>
      <dgm:t>
        <a:bodyPr/>
        <a:lstStyle/>
        <a:p>
          <a:endParaRPr lang="en-US"/>
        </a:p>
      </dgm:t>
    </dgm:pt>
    <dgm:pt modelId="{87B91E0B-FE6F-4ED4-BC79-D7B4CD66095A}" type="sibTrans" cxnId="{8739BF1C-1EF5-468F-BCE9-2F8529EE0D18}">
      <dgm:prSet/>
      <dgm:spPr/>
      <dgm:t>
        <a:bodyPr/>
        <a:lstStyle/>
        <a:p>
          <a:endParaRPr lang="en-US"/>
        </a:p>
      </dgm:t>
    </dgm:pt>
    <dgm:pt modelId="{51125DFB-A91D-45D0-8011-D1322832B6C9}">
      <dgm:prSet custT="1"/>
      <dgm:spPr/>
      <dgm:t>
        <a:bodyPr/>
        <a:lstStyle/>
        <a:p>
          <a:r>
            <a:rPr lang="en-GB" sz="1800">
              <a:latin typeface="Arial" panose="020B0604020202020204" pitchFamily="34" charset="0"/>
              <a:cs typeface="Arial" panose="020B0604020202020204" pitchFamily="34" charset="0"/>
            </a:rPr>
            <a:t>Email, telephone correspondence</a:t>
          </a:r>
          <a:endParaRPr lang="en-US" sz="1800">
            <a:latin typeface="Arial" panose="020B0604020202020204" pitchFamily="34" charset="0"/>
            <a:cs typeface="Arial" panose="020B0604020202020204" pitchFamily="34" charset="0"/>
          </a:endParaRPr>
        </a:p>
      </dgm:t>
    </dgm:pt>
    <dgm:pt modelId="{8C9E0A06-6A23-449B-881B-1193A8563A8D}" type="parTrans" cxnId="{9DEB6DB4-1C24-4E13-9E9A-898AA568153E}">
      <dgm:prSet/>
      <dgm:spPr/>
      <dgm:t>
        <a:bodyPr/>
        <a:lstStyle/>
        <a:p>
          <a:endParaRPr lang="en-US"/>
        </a:p>
      </dgm:t>
    </dgm:pt>
    <dgm:pt modelId="{6AFAE546-4B9F-40DE-B44E-6011F533E816}" type="sibTrans" cxnId="{9DEB6DB4-1C24-4E13-9E9A-898AA568153E}">
      <dgm:prSet/>
      <dgm:spPr/>
      <dgm:t>
        <a:bodyPr/>
        <a:lstStyle/>
        <a:p>
          <a:endParaRPr lang="en-US"/>
        </a:p>
      </dgm:t>
    </dgm:pt>
    <dgm:pt modelId="{2382BBA5-4469-4692-B6B5-E6FE5C9ABA75}">
      <dgm:prSet custT="1"/>
      <dgm:spPr/>
      <dgm:t>
        <a:bodyPr/>
        <a:lstStyle/>
        <a:p>
          <a:r>
            <a:rPr lang="en-GB" sz="1800">
              <a:latin typeface="Arial" panose="020B0604020202020204" pitchFamily="34" charset="0"/>
              <a:cs typeface="Arial" panose="020B0604020202020204" pitchFamily="34" charset="0"/>
            </a:rPr>
            <a:t>Marketing publicity</a:t>
          </a:r>
          <a:endParaRPr lang="en-US" sz="1800">
            <a:latin typeface="Arial" panose="020B0604020202020204" pitchFamily="34" charset="0"/>
            <a:cs typeface="Arial" panose="020B0604020202020204" pitchFamily="34" charset="0"/>
          </a:endParaRPr>
        </a:p>
      </dgm:t>
    </dgm:pt>
    <dgm:pt modelId="{30E5C93E-ED89-4F0E-AB02-8BEFB6756C6F}" type="parTrans" cxnId="{6AE324D3-3693-4423-9A64-CCCD64C2D819}">
      <dgm:prSet/>
      <dgm:spPr/>
      <dgm:t>
        <a:bodyPr/>
        <a:lstStyle/>
        <a:p>
          <a:endParaRPr lang="en-US"/>
        </a:p>
      </dgm:t>
    </dgm:pt>
    <dgm:pt modelId="{4256B580-778F-480A-B9A5-9D6789087164}" type="sibTrans" cxnId="{6AE324D3-3693-4423-9A64-CCCD64C2D819}">
      <dgm:prSet/>
      <dgm:spPr/>
      <dgm:t>
        <a:bodyPr/>
        <a:lstStyle/>
        <a:p>
          <a:endParaRPr lang="en-US"/>
        </a:p>
      </dgm:t>
    </dgm:pt>
    <dgm:pt modelId="{72FD3FA8-CAD2-4EBA-8391-CCC501944822}" type="pres">
      <dgm:prSet presAssocID="{D09DCD39-22D5-4A74-B677-81F5CB15A722}" presName="root" presStyleCnt="0">
        <dgm:presLayoutVars>
          <dgm:dir/>
          <dgm:resizeHandles val="exact"/>
        </dgm:presLayoutVars>
      </dgm:prSet>
      <dgm:spPr/>
    </dgm:pt>
    <dgm:pt modelId="{75E59568-0FF8-446F-BDA2-5671BDA8EF4D}" type="pres">
      <dgm:prSet presAssocID="{83E877E0-04EF-4245-AC25-3ADF591B6011}" presName="compNode" presStyleCnt="0"/>
      <dgm:spPr/>
    </dgm:pt>
    <dgm:pt modelId="{F8B0394B-65F2-4402-A127-454AF8141CD1}" type="pres">
      <dgm:prSet presAssocID="{83E877E0-04EF-4245-AC25-3ADF591B6011}" presName="bgRect" presStyleLbl="bgShp" presStyleIdx="0" presStyleCnt="2"/>
      <dgm:spPr/>
    </dgm:pt>
    <dgm:pt modelId="{EDDC63BB-68E6-4702-9275-80F3094ACA1C}" type="pres">
      <dgm:prSet presAssocID="{83E877E0-04EF-4245-AC25-3ADF591B601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2028B5B-5D7B-4828-9D88-2D09E91F3ED1}" type="pres">
      <dgm:prSet presAssocID="{83E877E0-04EF-4245-AC25-3ADF591B6011}" presName="spaceRect" presStyleCnt="0"/>
      <dgm:spPr/>
    </dgm:pt>
    <dgm:pt modelId="{F4286B91-33C1-4877-AE06-D9200858C991}" type="pres">
      <dgm:prSet presAssocID="{83E877E0-04EF-4245-AC25-3ADF591B6011}" presName="parTx" presStyleLbl="revTx" presStyleIdx="0" presStyleCnt="3">
        <dgm:presLayoutVars>
          <dgm:chMax val="0"/>
          <dgm:chPref val="0"/>
        </dgm:presLayoutVars>
      </dgm:prSet>
      <dgm:spPr/>
    </dgm:pt>
    <dgm:pt modelId="{34B407B0-8DB6-4006-927F-FF8E48D81F46}" type="pres">
      <dgm:prSet presAssocID="{635497B0-B1D8-465A-9EB5-A898D0D1E1FD}" presName="sibTrans" presStyleCnt="0"/>
      <dgm:spPr/>
    </dgm:pt>
    <dgm:pt modelId="{F6E1A597-3B25-445F-A153-67CE65D63214}" type="pres">
      <dgm:prSet presAssocID="{73A3F63C-BCEA-4475-BBBE-6BD5C80BE892}" presName="compNode" presStyleCnt="0"/>
      <dgm:spPr/>
    </dgm:pt>
    <dgm:pt modelId="{09D79989-4513-4EF7-AA8A-11675BD7A69D}" type="pres">
      <dgm:prSet presAssocID="{73A3F63C-BCEA-4475-BBBE-6BD5C80BE892}" presName="bgRect" presStyleLbl="bgShp" presStyleIdx="1" presStyleCnt="2"/>
      <dgm:spPr/>
    </dgm:pt>
    <dgm:pt modelId="{588382B2-49AB-44A8-BE46-A3F081232ACA}" type="pres">
      <dgm:prSet presAssocID="{73A3F63C-BCEA-4475-BBBE-6BD5C80BE89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5F1845CF-3334-46FC-AD27-606B98732B41}" type="pres">
      <dgm:prSet presAssocID="{73A3F63C-BCEA-4475-BBBE-6BD5C80BE892}" presName="spaceRect" presStyleCnt="0"/>
      <dgm:spPr/>
    </dgm:pt>
    <dgm:pt modelId="{8C5277DD-E276-4A9B-B1F6-F9F70982A11D}" type="pres">
      <dgm:prSet presAssocID="{73A3F63C-BCEA-4475-BBBE-6BD5C80BE892}" presName="parTx" presStyleLbl="revTx" presStyleIdx="1" presStyleCnt="3">
        <dgm:presLayoutVars>
          <dgm:chMax val="0"/>
          <dgm:chPref val="0"/>
        </dgm:presLayoutVars>
      </dgm:prSet>
      <dgm:spPr/>
    </dgm:pt>
    <dgm:pt modelId="{5C77A891-D06D-4697-8AD7-69AC2D86067E}" type="pres">
      <dgm:prSet presAssocID="{73A3F63C-BCEA-4475-BBBE-6BD5C80BE892}" presName="desTx" presStyleLbl="revTx" presStyleIdx="2" presStyleCnt="3">
        <dgm:presLayoutVars/>
      </dgm:prSet>
      <dgm:spPr/>
    </dgm:pt>
  </dgm:ptLst>
  <dgm:cxnLst>
    <dgm:cxn modelId="{BB919C02-A029-445D-A1E6-5339D40628F0}" type="presOf" srcId="{83E877E0-04EF-4245-AC25-3ADF591B6011}" destId="{F4286B91-33C1-4877-AE06-D9200858C991}" srcOrd="0" destOrd="0" presId="urn:microsoft.com/office/officeart/2018/2/layout/IconVerticalSolidList"/>
    <dgm:cxn modelId="{8739BF1C-1EF5-468F-BCE9-2F8529EE0D18}" srcId="{73A3F63C-BCEA-4475-BBBE-6BD5C80BE892}" destId="{5E1408BF-AB72-4F65-8E09-B08E6B04260A}" srcOrd="1" destOrd="0" parTransId="{48D48002-43A3-440A-9C51-81877682D798}" sibTransId="{87B91E0B-FE6F-4ED4-BC79-D7B4CD66095A}"/>
    <dgm:cxn modelId="{F6900764-DDC4-4DC3-ABD0-F2394AA34032}" type="presOf" srcId="{2382BBA5-4469-4692-B6B5-E6FE5C9ABA75}" destId="{5C77A891-D06D-4697-8AD7-69AC2D86067E}" srcOrd="0" destOrd="3" presId="urn:microsoft.com/office/officeart/2018/2/layout/IconVerticalSolidList"/>
    <dgm:cxn modelId="{9C9BE982-62B7-4041-AAC7-EED276148449}" type="presOf" srcId="{5E1408BF-AB72-4F65-8E09-B08E6B04260A}" destId="{5C77A891-D06D-4697-8AD7-69AC2D86067E}" srcOrd="0" destOrd="1" presId="urn:microsoft.com/office/officeart/2018/2/layout/IconVerticalSolidList"/>
    <dgm:cxn modelId="{FCF55C9F-173D-4B3E-8E1A-28E910BE65A2}" srcId="{73A3F63C-BCEA-4475-BBBE-6BD5C80BE892}" destId="{D3D7E2F1-7CF2-413D-8E34-DC50BFFACD32}" srcOrd="0" destOrd="0" parTransId="{A9EF6114-191E-47F1-8BFE-A3BE3A97AD5C}" sibTransId="{E907EE8B-9629-4137-A454-FB87CB267961}"/>
    <dgm:cxn modelId="{3D0F67A6-3C41-4C24-B5F3-26F633A0FC12}" type="presOf" srcId="{73A3F63C-BCEA-4475-BBBE-6BD5C80BE892}" destId="{8C5277DD-E276-4A9B-B1F6-F9F70982A11D}" srcOrd="0" destOrd="0" presId="urn:microsoft.com/office/officeart/2018/2/layout/IconVerticalSolidList"/>
    <dgm:cxn modelId="{9DEB6DB4-1C24-4E13-9E9A-898AA568153E}" srcId="{73A3F63C-BCEA-4475-BBBE-6BD5C80BE892}" destId="{51125DFB-A91D-45D0-8011-D1322832B6C9}" srcOrd="2" destOrd="0" parTransId="{8C9E0A06-6A23-449B-881B-1193A8563A8D}" sibTransId="{6AFAE546-4B9F-40DE-B44E-6011F533E816}"/>
    <dgm:cxn modelId="{87AD22BE-BCA6-4AC6-91B7-5F2B9F785BDF}" type="presOf" srcId="{D09DCD39-22D5-4A74-B677-81F5CB15A722}" destId="{72FD3FA8-CAD2-4EBA-8391-CCC501944822}" srcOrd="0" destOrd="0" presId="urn:microsoft.com/office/officeart/2018/2/layout/IconVerticalSolidList"/>
    <dgm:cxn modelId="{11464FCB-8DC8-46E7-876B-5A3F13CF3FDB}" type="presOf" srcId="{51125DFB-A91D-45D0-8011-D1322832B6C9}" destId="{5C77A891-D06D-4697-8AD7-69AC2D86067E}" srcOrd="0" destOrd="2" presId="urn:microsoft.com/office/officeart/2018/2/layout/IconVerticalSolidList"/>
    <dgm:cxn modelId="{6AE324D3-3693-4423-9A64-CCCD64C2D819}" srcId="{73A3F63C-BCEA-4475-BBBE-6BD5C80BE892}" destId="{2382BBA5-4469-4692-B6B5-E6FE5C9ABA75}" srcOrd="3" destOrd="0" parTransId="{30E5C93E-ED89-4F0E-AB02-8BEFB6756C6F}" sibTransId="{4256B580-778F-480A-B9A5-9D6789087164}"/>
    <dgm:cxn modelId="{6B5EDED5-F787-4E7A-9435-986D3F62A7F0}" srcId="{D09DCD39-22D5-4A74-B677-81F5CB15A722}" destId="{73A3F63C-BCEA-4475-BBBE-6BD5C80BE892}" srcOrd="1" destOrd="0" parTransId="{9E9FFEA4-BEA4-49EE-B67A-DCC4FADB8C10}" sibTransId="{FF03576F-4C3E-4538-9B92-C802C5368393}"/>
    <dgm:cxn modelId="{F9E0A5D7-D89D-4D7B-88B2-489618E056D1}" srcId="{D09DCD39-22D5-4A74-B677-81F5CB15A722}" destId="{83E877E0-04EF-4245-AC25-3ADF591B6011}" srcOrd="0" destOrd="0" parTransId="{303ABB25-360C-4D9F-AA1A-6992C34CE7CE}" sibTransId="{635497B0-B1D8-465A-9EB5-A898D0D1E1FD}"/>
    <dgm:cxn modelId="{0EE6A9E2-E728-4D46-B3E6-32CCB682A716}" type="presOf" srcId="{D3D7E2F1-7CF2-413D-8E34-DC50BFFACD32}" destId="{5C77A891-D06D-4697-8AD7-69AC2D86067E}" srcOrd="0" destOrd="0" presId="urn:microsoft.com/office/officeart/2018/2/layout/IconVerticalSolidList"/>
    <dgm:cxn modelId="{65D3D289-4A4C-4BED-B77D-100E39D78240}" type="presParOf" srcId="{72FD3FA8-CAD2-4EBA-8391-CCC501944822}" destId="{75E59568-0FF8-446F-BDA2-5671BDA8EF4D}" srcOrd="0" destOrd="0" presId="urn:microsoft.com/office/officeart/2018/2/layout/IconVerticalSolidList"/>
    <dgm:cxn modelId="{02248276-4A75-484D-B868-297DE14C659E}" type="presParOf" srcId="{75E59568-0FF8-446F-BDA2-5671BDA8EF4D}" destId="{F8B0394B-65F2-4402-A127-454AF8141CD1}" srcOrd="0" destOrd="0" presId="urn:microsoft.com/office/officeart/2018/2/layout/IconVerticalSolidList"/>
    <dgm:cxn modelId="{6E889599-BE74-4142-BD89-F16727DFF4DD}" type="presParOf" srcId="{75E59568-0FF8-446F-BDA2-5671BDA8EF4D}" destId="{EDDC63BB-68E6-4702-9275-80F3094ACA1C}" srcOrd="1" destOrd="0" presId="urn:microsoft.com/office/officeart/2018/2/layout/IconVerticalSolidList"/>
    <dgm:cxn modelId="{C398E8E8-F9B0-4280-AD3F-4D99389C34A5}" type="presParOf" srcId="{75E59568-0FF8-446F-BDA2-5671BDA8EF4D}" destId="{72028B5B-5D7B-4828-9D88-2D09E91F3ED1}" srcOrd="2" destOrd="0" presId="urn:microsoft.com/office/officeart/2018/2/layout/IconVerticalSolidList"/>
    <dgm:cxn modelId="{998AA50B-4720-427D-AC41-9ED8361264BB}" type="presParOf" srcId="{75E59568-0FF8-446F-BDA2-5671BDA8EF4D}" destId="{F4286B91-33C1-4877-AE06-D9200858C991}" srcOrd="3" destOrd="0" presId="urn:microsoft.com/office/officeart/2018/2/layout/IconVerticalSolidList"/>
    <dgm:cxn modelId="{0738F957-D98B-4B49-95B4-FD87F00DBA17}" type="presParOf" srcId="{72FD3FA8-CAD2-4EBA-8391-CCC501944822}" destId="{34B407B0-8DB6-4006-927F-FF8E48D81F46}" srcOrd="1" destOrd="0" presId="urn:microsoft.com/office/officeart/2018/2/layout/IconVerticalSolidList"/>
    <dgm:cxn modelId="{597D5A49-FCD5-4450-B321-A92A11BBFAC1}" type="presParOf" srcId="{72FD3FA8-CAD2-4EBA-8391-CCC501944822}" destId="{F6E1A597-3B25-445F-A153-67CE65D63214}" srcOrd="2" destOrd="0" presId="urn:microsoft.com/office/officeart/2018/2/layout/IconVerticalSolidList"/>
    <dgm:cxn modelId="{D6320547-D7D3-4A60-9196-3CCAD6CF9297}" type="presParOf" srcId="{F6E1A597-3B25-445F-A153-67CE65D63214}" destId="{09D79989-4513-4EF7-AA8A-11675BD7A69D}" srcOrd="0" destOrd="0" presId="urn:microsoft.com/office/officeart/2018/2/layout/IconVerticalSolidList"/>
    <dgm:cxn modelId="{1318BBB3-351F-480D-AF68-B1E6CB00C403}" type="presParOf" srcId="{F6E1A597-3B25-445F-A153-67CE65D63214}" destId="{588382B2-49AB-44A8-BE46-A3F081232ACA}" srcOrd="1" destOrd="0" presId="urn:microsoft.com/office/officeart/2018/2/layout/IconVerticalSolidList"/>
    <dgm:cxn modelId="{B23B0D3B-D14E-402D-B675-4B499C6FC916}" type="presParOf" srcId="{F6E1A597-3B25-445F-A153-67CE65D63214}" destId="{5F1845CF-3334-46FC-AD27-606B98732B41}" srcOrd="2" destOrd="0" presId="urn:microsoft.com/office/officeart/2018/2/layout/IconVerticalSolidList"/>
    <dgm:cxn modelId="{3A93B656-72D7-4359-94C0-B13CFC2ED010}" type="presParOf" srcId="{F6E1A597-3B25-445F-A153-67CE65D63214}" destId="{8C5277DD-E276-4A9B-B1F6-F9F70982A11D}" srcOrd="3" destOrd="0" presId="urn:microsoft.com/office/officeart/2018/2/layout/IconVerticalSolidList"/>
    <dgm:cxn modelId="{2A7F0519-77DD-4650-86B8-98448933B936}" type="presParOf" srcId="{F6E1A597-3B25-445F-A153-67CE65D63214}" destId="{5C77A891-D06D-4697-8AD7-69AC2D86067E}"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6E7366-FF27-4FB9-948D-0F43DDBA6FB3}"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2492820-EA80-4C6E-8DD5-8FB44DBD6E5E}">
      <dgm:prSet/>
      <dgm:spPr/>
      <dgm:t>
        <a:bodyPr/>
        <a:lstStyle/>
        <a:p>
          <a:r>
            <a:rPr lang="en-GB" dirty="0">
              <a:latin typeface="Arial" panose="020B0604020202020204" pitchFamily="34" charset="0"/>
              <a:cs typeface="Arial" panose="020B0604020202020204" pitchFamily="34" charset="0"/>
            </a:rPr>
            <a:t>Some of the </a:t>
          </a:r>
          <a:r>
            <a:rPr lang="en-GB" b="1" dirty="0">
              <a:solidFill>
                <a:srgbClr val="7030A0"/>
              </a:solidFill>
              <a:latin typeface="Arial" panose="020B0604020202020204" pitchFamily="34" charset="0"/>
              <a:cs typeface="Arial" panose="020B0604020202020204" pitchFamily="34" charset="0"/>
            </a:rPr>
            <a:t>Benefits</a:t>
          </a:r>
          <a:r>
            <a:rPr lang="en-GB" dirty="0">
              <a:latin typeface="Arial" panose="020B0604020202020204" pitchFamily="34" charset="0"/>
              <a:cs typeface="Arial" panose="020B0604020202020204" pitchFamily="34" charset="0"/>
            </a:rPr>
            <a:t> of completing a stakeholder analysis are:</a:t>
          </a:r>
          <a:endParaRPr lang="en-US" dirty="0">
            <a:latin typeface="Arial" panose="020B0604020202020204" pitchFamily="34" charset="0"/>
            <a:cs typeface="Arial" panose="020B0604020202020204" pitchFamily="34" charset="0"/>
          </a:endParaRPr>
        </a:p>
      </dgm:t>
    </dgm:pt>
    <dgm:pt modelId="{DBD41F62-CD8B-4ABE-BA1D-6756E7446514}" type="parTrans" cxnId="{E3B445E1-DECF-457B-A76E-31F9E636291D}">
      <dgm:prSet/>
      <dgm:spPr/>
      <dgm:t>
        <a:bodyPr/>
        <a:lstStyle/>
        <a:p>
          <a:endParaRPr lang="en-US">
            <a:latin typeface="Arial" panose="020B0604020202020204" pitchFamily="34" charset="0"/>
            <a:cs typeface="Arial" panose="020B0604020202020204" pitchFamily="34" charset="0"/>
          </a:endParaRPr>
        </a:p>
      </dgm:t>
    </dgm:pt>
    <dgm:pt modelId="{4350D395-8AA7-4A9B-B5A8-5528ECB3639A}" type="sibTrans" cxnId="{E3B445E1-DECF-457B-A76E-31F9E636291D}">
      <dgm:prSet/>
      <dgm:spPr/>
      <dgm:t>
        <a:bodyPr/>
        <a:lstStyle/>
        <a:p>
          <a:endParaRPr lang="en-US">
            <a:latin typeface="Arial" panose="020B0604020202020204" pitchFamily="34" charset="0"/>
            <a:cs typeface="Arial" panose="020B0604020202020204" pitchFamily="34" charset="0"/>
          </a:endParaRPr>
        </a:p>
      </dgm:t>
    </dgm:pt>
    <dgm:pt modelId="{8D5E507F-9BE9-4EDB-B08B-9E41B55146AC}">
      <dgm:prSet/>
      <dgm:spPr/>
      <dgm:t>
        <a:bodyPr/>
        <a:lstStyle/>
        <a:p>
          <a:r>
            <a:rPr lang="en-GB" dirty="0">
              <a:latin typeface="Arial" panose="020B0604020202020204" pitchFamily="34" charset="0"/>
              <a:cs typeface="Arial" panose="020B0604020202020204" pitchFamily="34" charset="0"/>
            </a:rPr>
            <a:t>Get to know stakeholders and prioritise.</a:t>
          </a:r>
          <a:endParaRPr lang="en-US" dirty="0">
            <a:latin typeface="Arial" panose="020B0604020202020204" pitchFamily="34" charset="0"/>
            <a:cs typeface="Arial" panose="020B0604020202020204" pitchFamily="34" charset="0"/>
          </a:endParaRPr>
        </a:p>
      </dgm:t>
    </dgm:pt>
    <dgm:pt modelId="{D9A39843-A9E3-41F4-99FF-A6FBFB8D0297}" type="parTrans" cxnId="{F6B17856-789F-4E47-AB73-B5E03D128FAD}">
      <dgm:prSet/>
      <dgm:spPr/>
      <dgm:t>
        <a:bodyPr/>
        <a:lstStyle/>
        <a:p>
          <a:endParaRPr lang="en-US">
            <a:latin typeface="Arial" panose="020B0604020202020204" pitchFamily="34" charset="0"/>
            <a:cs typeface="Arial" panose="020B0604020202020204" pitchFamily="34" charset="0"/>
          </a:endParaRPr>
        </a:p>
      </dgm:t>
    </dgm:pt>
    <dgm:pt modelId="{BB32BF5D-CD1B-4869-B588-91C19FD06156}" type="sibTrans" cxnId="{F6B17856-789F-4E47-AB73-B5E03D128FAD}">
      <dgm:prSet/>
      <dgm:spPr/>
      <dgm:t>
        <a:bodyPr/>
        <a:lstStyle/>
        <a:p>
          <a:endParaRPr lang="en-US">
            <a:latin typeface="Arial" panose="020B0604020202020204" pitchFamily="34" charset="0"/>
            <a:cs typeface="Arial" panose="020B0604020202020204" pitchFamily="34" charset="0"/>
          </a:endParaRPr>
        </a:p>
      </dgm:t>
    </dgm:pt>
    <dgm:pt modelId="{90088B13-ABAE-4097-A0DF-998699C12E82}">
      <dgm:prSet/>
      <dgm:spPr/>
      <dgm:t>
        <a:bodyPr/>
        <a:lstStyle/>
        <a:p>
          <a:r>
            <a:rPr lang="en-GB" dirty="0">
              <a:latin typeface="Arial" panose="020B0604020202020204" pitchFamily="34" charset="0"/>
              <a:cs typeface="Arial" panose="020B0604020202020204" pitchFamily="34" charset="0"/>
            </a:rPr>
            <a:t>Determine importance, power and interests.</a:t>
          </a:r>
          <a:endParaRPr lang="en-US" dirty="0">
            <a:latin typeface="Arial" panose="020B0604020202020204" pitchFamily="34" charset="0"/>
            <a:cs typeface="Arial" panose="020B0604020202020204" pitchFamily="34" charset="0"/>
          </a:endParaRPr>
        </a:p>
      </dgm:t>
    </dgm:pt>
    <dgm:pt modelId="{7FB4FF0B-0DCC-4FCB-815F-0B10D0F04A4E}" type="parTrans" cxnId="{8DA912B0-0280-4D52-9934-EA28E67B7A64}">
      <dgm:prSet/>
      <dgm:spPr/>
      <dgm:t>
        <a:bodyPr/>
        <a:lstStyle/>
        <a:p>
          <a:endParaRPr lang="en-US">
            <a:latin typeface="Arial" panose="020B0604020202020204" pitchFamily="34" charset="0"/>
            <a:cs typeface="Arial" panose="020B0604020202020204" pitchFamily="34" charset="0"/>
          </a:endParaRPr>
        </a:p>
      </dgm:t>
    </dgm:pt>
    <dgm:pt modelId="{DEB98A35-BADC-4094-AE16-A23F105B57F6}" type="sibTrans" cxnId="{8DA912B0-0280-4D52-9934-EA28E67B7A64}">
      <dgm:prSet/>
      <dgm:spPr/>
      <dgm:t>
        <a:bodyPr/>
        <a:lstStyle/>
        <a:p>
          <a:endParaRPr lang="en-US">
            <a:latin typeface="Arial" panose="020B0604020202020204" pitchFamily="34" charset="0"/>
            <a:cs typeface="Arial" panose="020B0604020202020204" pitchFamily="34" charset="0"/>
          </a:endParaRPr>
        </a:p>
      </dgm:t>
    </dgm:pt>
    <dgm:pt modelId="{CD5636EE-A6FA-454C-89ED-AF8EBF9658C9}">
      <dgm:prSet/>
      <dgm:spPr/>
      <dgm:t>
        <a:bodyPr/>
        <a:lstStyle/>
        <a:p>
          <a:r>
            <a:rPr lang="en-GB" dirty="0">
              <a:latin typeface="Arial" panose="020B0604020202020204" pitchFamily="34" charset="0"/>
              <a:cs typeface="Arial" panose="020B0604020202020204" pitchFamily="34" charset="0"/>
            </a:rPr>
            <a:t>Better managed relationships.</a:t>
          </a:r>
          <a:endParaRPr lang="en-US" dirty="0">
            <a:latin typeface="Arial" panose="020B0604020202020204" pitchFamily="34" charset="0"/>
            <a:cs typeface="Arial" panose="020B0604020202020204" pitchFamily="34" charset="0"/>
          </a:endParaRPr>
        </a:p>
      </dgm:t>
    </dgm:pt>
    <dgm:pt modelId="{54156AB5-9966-4A6D-B9E2-D7F9484F8FF3}" type="parTrans" cxnId="{7F903F03-F3E9-49D9-8E0C-694F8577B12B}">
      <dgm:prSet/>
      <dgm:spPr/>
      <dgm:t>
        <a:bodyPr/>
        <a:lstStyle/>
        <a:p>
          <a:endParaRPr lang="en-US">
            <a:latin typeface="Arial" panose="020B0604020202020204" pitchFamily="34" charset="0"/>
            <a:cs typeface="Arial" panose="020B0604020202020204" pitchFamily="34" charset="0"/>
          </a:endParaRPr>
        </a:p>
      </dgm:t>
    </dgm:pt>
    <dgm:pt modelId="{191838CB-A4A9-4AE9-8435-37CDB4A2C836}" type="sibTrans" cxnId="{7F903F03-F3E9-49D9-8E0C-694F8577B12B}">
      <dgm:prSet/>
      <dgm:spPr/>
      <dgm:t>
        <a:bodyPr/>
        <a:lstStyle/>
        <a:p>
          <a:endParaRPr lang="en-US">
            <a:latin typeface="Arial" panose="020B0604020202020204" pitchFamily="34" charset="0"/>
            <a:cs typeface="Arial" panose="020B0604020202020204" pitchFamily="34" charset="0"/>
          </a:endParaRPr>
        </a:p>
      </dgm:t>
    </dgm:pt>
    <dgm:pt modelId="{044BDF77-12EB-46E7-B259-B94180ACC5C2}">
      <dgm:prSet/>
      <dgm:spPr/>
      <dgm:t>
        <a:bodyPr/>
        <a:lstStyle/>
        <a:p>
          <a:r>
            <a:rPr lang="en-GB" dirty="0">
              <a:latin typeface="Arial" panose="020B0604020202020204" pitchFamily="34" charset="0"/>
              <a:cs typeface="Arial" panose="020B0604020202020204" pitchFamily="34" charset="0"/>
            </a:rPr>
            <a:t>Risks identified.</a:t>
          </a:r>
          <a:endParaRPr lang="en-US" dirty="0">
            <a:latin typeface="Arial" panose="020B0604020202020204" pitchFamily="34" charset="0"/>
            <a:cs typeface="Arial" panose="020B0604020202020204" pitchFamily="34" charset="0"/>
          </a:endParaRPr>
        </a:p>
      </dgm:t>
    </dgm:pt>
    <dgm:pt modelId="{9A948F61-AD2B-49A0-B15C-15C2701A507E}" type="parTrans" cxnId="{68D34631-847A-4931-978E-D30EA14F26D7}">
      <dgm:prSet/>
      <dgm:spPr/>
      <dgm:t>
        <a:bodyPr/>
        <a:lstStyle/>
        <a:p>
          <a:endParaRPr lang="en-US">
            <a:latin typeface="Arial" panose="020B0604020202020204" pitchFamily="34" charset="0"/>
            <a:cs typeface="Arial" panose="020B0604020202020204" pitchFamily="34" charset="0"/>
          </a:endParaRPr>
        </a:p>
      </dgm:t>
    </dgm:pt>
    <dgm:pt modelId="{33ECD18C-936A-46F0-A175-A6387C0835AE}" type="sibTrans" cxnId="{68D34631-847A-4931-978E-D30EA14F26D7}">
      <dgm:prSet/>
      <dgm:spPr/>
      <dgm:t>
        <a:bodyPr/>
        <a:lstStyle/>
        <a:p>
          <a:endParaRPr lang="en-US">
            <a:latin typeface="Arial" panose="020B0604020202020204" pitchFamily="34" charset="0"/>
            <a:cs typeface="Arial" panose="020B0604020202020204" pitchFamily="34" charset="0"/>
          </a:endParaRPr>
        </a:p>
      </dgm:t>
    </dgm:pt>
    <dgm:pt modelId="{D49EF553-AF64-4A30-9682-71C382AB5E4B}">
      <dgm:prSet/>
      <dgm:spPr/>
      <dgm:t>
        <a:bodyPr/>
        <a:lstStyle/>
        <a:p>
          <a:r>
            <a:rPr lang="en-GB" dirty="0">
              <a:latin typeface="Arial" panose="020B0604020202020204" pitchFamily="34" charset="0"/>
              <a:cs typeface="Arial" panose="020B0604020202020204" pitchFamily="34" charset="0"/>
            </a:rPr>
            <a:t>Make better strategies and decisions.</a:t>
          </a:r>
          <a:endParaRPr lang="en-US" dirty="0">
            <a:latin typeface="Arial" panose="020B0604020202020204" pitchFamily="34" charset="0"/>
            <a:cs typeface="Arial" panose="020B0604020202020204" pitchFamily="34" charset="0"/>
          </a:endParaRPr>
        </a:p>
      </dgm:t>
    </dgm:pt>
    <dgm:pt modelId="{FC6A3A83-2BC9-4661-8D50-BAE70F4CD7AB}" type="parTrans" cxnId="{D9108569-6A1A-4CB7-98CD-2FB4284FD7B5}">
      <dgm:prSet/>
      <dgm:spPr/>
      <dgm:t>
        <a:bodyPr/>
        <a:lstStyle/>
        <a:p>
          <a:endParaRPr lang="en-US">
            <a:latin typeface="Arial" panose="020B0604020202020204" pitchFamily="34" charset="0"/>
            <a:cs typeface="Arial" panose="020B0604020202020204" pitchFamily="34" charset="0"/>
          </a:endParaRPr>
        </a:p>
      </dgm:t>
    </dgm:pt>
    <dgm:pt modelId="{C7BC5555-1C41-469B-A803-4AA84E3887FA}" type="sibTrans" cxnId="{D9108569-6A1A-4CB7-98CD-2FB4284FD7B5}">
      <dgm:prSet/>
      <dgm:spPr/>
      <dgm:t>
        <a:bodyPr/>
        <a:lstStyle/>
        <a:p>
          <a:endParaRPr lang="en-US">
            <a:latin typeface="Arial" panose="020B0604020202020204" pitchFamily="34" charset="0"/>
            <a:cs typeface="Arial" panose="020B0604020202020204" pitchFamily="34" charset="0"/>
          </a:endParaRPr>
        </a:p>
      </dgm:t>
    </dgm:pt>
    <dgm:pt modelId="{4F3780D9-7405-46C2-8108-0EE9DF452D2F}">
      <dgm:prSet/>
      <dgm:spPr/>
      <dgm:t>
        <a:bodyPr/>
        <a:lstStyle/>
        <a:p>
          <a:r>
            <a:rPr lang="en-GB" b="1" dirty="0">
              <a:solidFill>
                <a:srgbClr val="FF0000"/>
              </a:solidFill>
              <a:latin typeface="Arial" panose="020B0604020202020204" pitchFamily="34" charset="0"/>
              <a:cs typeface="Arial" panose="020B0604020202020204" pitchFamily="34" charset="0"/>
            </a:rPr>
            <a:t>Limitations </a:t>
          </a:r>
          <a:r>
            <a:rPr lang="en-GB" dirty="0">
              <a:latin typeface="Arial" panose="020B0604020202020204" pitchFamily="34" charset="0"/>
              <a:cs typeface="Arial" panose="020B0604020202020204" pitchFamily="34" charset="0"/>
            </a:rPr>
            <a:t>are:</a:t>
          </a:r>
          <a:endParaRPr lang="en-US" dirty="0">
            <a:latin typeface="Arial" panose="020B0604020202020204" pitchFamily="34" charset="0"/>
            <a:cs typeface="Arial" panose="020B0604020202020204" pitchFamily="34" charset="0"/>
          </a:endParaRPr>
        </a:p>
      </dgm:t>
    </dgm:pt>
    <dgm:pt modelId="{2047FE36-C539-47D2-8046-9ABCDA2BCCC7}" type="parTrans" cxnId="{7E730709-17BA-40F9-B18E-3FF844A0C359}">
      <dgm:prSet/>
      <dgm:spPr/>
      <dgm:t>
        <a:bodyPr/>
        <a:lstStyle/>
        <a:p>
          <a:endParaRPr lang="en-US">
            <a:latin typeface="Arial" panose="020B0604020202020204" pitchFamily="34" charset="0"/>
            <a:cs typeface="Arial" panose="020B0604020202020204" pitchFamily="34" charset="0"/>
          </a:endParaRPr>
        </a:p>
      </dgm:t>
    </dgm:pt>
    <dgm:pt modelId="{867658B0-0870-477C-8969-A653A9802BE3}" type="sibTrans" cxnId="{7E730709-17BA-40F9-B18E-3FF844A0C359}">
      <dgm:prSet/>
      <dgm:spPr/>
      <dgm:t>
        <a:bodyPr/>
        <a:lstStyle/>
        <a:p>
          <a:endParaRPr lang="en-US">
            <a:latin typeface="Arial" panose="020B0604020202020204" pitchFamily="34" charset="0"/>
            <a:cs typeface="Arial" panose="020B0604020202020204" pitchFamily="34" charset="0"/>
          </a:endParaRPr>
        </a:p>
      </dgm:t>
    </dgm:pt>
    <dgm:pt modelId="{1827A256-4625-4ABA-8287-1BECE5D37236}">
      <dgm:prSet/>
      <dgm:spPr/>
      <dgm:t>
        <a:bodyPr/>
        <a:lstStyle/>
        <a:p>
          <a:r>
            <a:rPr lang="en-GB" dirty="0">
              <a:latin typeface="Arial" panose="020B0604020202020204" pitchFamily="34" charset="0"/>
              <a:cs typeface="Arial" panose="020B0604020202020204" pitchFamily="34" charset="0"/>
            </a:rPr>
            <a:t>Best done on a continuous basis.</a:t>
          </a:r>
          <a:endParaRPr lang="en-US" dirty="0">
            <a:latin typeface="Arial" panose="020B0604020202020204" pitchFamily="34" charset="0"/>
            <a:cs typeface="Arial" panose="020B0604020202020204" pitchFamily="34" charset="0"/>
          </a:endParaRPr>
        </a:p>
      </dgm:t>
    </dgm:pt>
    <dgm:pt modelId="{0B8BFA9F-E28D-4556-8CBC-D7021880755D}" type="parTrans" cxnId="{E14378CD-07B5-4500-BF0A-58042A875410}">
      <dgm:prSet/>
      <dgm:spPr/>
      <dgm:t>
        <a:bodyPr/>
        <a:lstStyle/>
        <a:p>
          <a:endParaRPr lang="en-US">
            <a:latin typeface="Arial" panose="020B0604020202020204" pitchFamily="34" charset="0"/>
            <a:cs typeface="Arial" panose="020B0604020202020204" pitchFamily="34" charset="0"/>
          </a:endParaRPr>
        </a:p>
      </dgm:t>
    </dgm:pt>
    <dgm:pt modelId="{B11925D8-18D4-456C-9135-5BAF691998E8}" type="sibTrans" cxnId="{E14378CD-07B5-4500-BF0A-58042A875410}">
      <dgm:prSet/>
      <dgm:spPr/>
      <dgm:t>
        <a:bodyPr/>
        <a:lstStyle/>
        <a:p>
          <a:endParaRPr lang="en-US">
            <a:latin typeface="Arial" panose="020B0604020202020204" pitchFamily="34" charset="0"/>
            <a:cs typeface="Arial" panose="020B0604020202020204" pitchFamily="34" charset="0"/>
          </a:endParaRPr>
        </a:p>
      </dgm:t>
    </dgm:pt>
    <dgm:pt modelId="{CA93A804-14BE-4E53-804B-BF7A70363C54}">
      <dgm:prSet/>
      <dgm:spPr/>
      <dgm:t>
        <a:bodyPr/>
        <a:lstStyle/>
        <a:p>
          <a:r>
            <a:rPr lang="en-GB" dirty="0">
              <a:latin typeface="Arial" panose="020B0604020202020204" pitchFamily="34" charset="0"/>
              <a:cs typeface="Arial" panose="020B0604020202020204" pitchFamily="34" charset="0"/>
            </a:rPr>
            <a:t>Assessment of analysis may be subjective.</a:t>
          </a:r>
          <a:endParaRPr lang="en-US" dirty="0">
            <a:latin typeface="Arial" panose="020B0604020202020204" pitchFamily="34" charset="0"/>
            <a:cs typeface="Arial" panose="020B0604020202020204" pitchFamily="34" charset="0"/>
          </a:endParaRPr>
        </a:p>
      </dgm:t>
    </dgm:pt>
    <dgm:pt modelId="{84419655-3001-40E6-9409-64E266610793}" type="parTrans" cxnId="{06715275-E8B9-489E-9318-3793EBA95996}">
      <dgm:prSet/>
      <dgm:spPr/>
      <dgm:t>
        <a:bodyPr/>
        <a:lstStyle/>
        <a:p>
          <a:endParaRPr lang="en-US">
            <a:latin typeface="Arial" panose="020B0604020202020204" pitchFamily="34" charset="0"/>
            <a:cs typeface="Arial" panose="020B0604020202020204" pitchFamily="34" charset="0"/>
          </a:endParaRPr>
        </a:p>
      </dgm:t>
    </dgm:pt>
    <dgm:pt modelId="{5742D8FC-723E-4993-B191-34770C836C4C}" type="sibTrans" cxnId="{06715275-E8B9-489E-9318-3793EBA95996}">
      <dgm:prSet/>
      <dgm:spPr/>
      <dgm:t>
        <a:bodyPr/>
        <a:lstStyle/>
        <a:p>
          <a:endParaRPr lang="en-US">
            <a:latin typeface="Arial" panose="020B0604020202020204" pitchFamily="34" charset="0"/>
            <a:cs typeface="Arial" panose="020B0604020202020204" pitchFamily="34" charset="0"/>
          </a:endParaRPr>
        </a:p>
      </dgm:t>
    </dgm:pt>
    <dgm:pt modelId="{E92A1528-BD06-4E4D-A5BF-4A9D29C10BFF}">
      <dgm:prSet/>
      <dgm:spPr/>
      <dgm:t>
        <a:bodyPr/>
        <a:lstStyle/>
        <a:p>
          <a:r>
            <a:rPr lang="en-GB" dirty="0">
              <a:latin typeface="Arial" panose="020B0604020202020204" pitchFamily="34" charset="0"/>
              <a:cs typeface="Arial" panose="020B0604020202020204" pitchFamily="34" charset="0"/>
            </a:rPr>
            <a:t>May be not all stakeholders interests can be met at the same time.</a:t>
          </a:r>
          <a:endParaRPr lang="en-US" dirty="0">
            <a:latin typeface="Arial" panose="020B0604020202020204" pitchFamily="34" charset="0"/>
            <a:cs typeface="Arial" panose="020B0604020202020204" pitchFamily="34" charset="0"/>
          </a:endParaRPr>
        </a:p>
      </dgm:t>
    </dgm:pt>
    <dgm:pt modelId="{6FC1F9BF-4C6F-4BBA-A636-357D7577E707}" type="parTrans" cxnId="{1FD58A64-6E6C-45C4-9C20-5E782B48E282}">
      <dgm:prSet/>
      <dgm:spPr/>
      <dgm:t>
        <a:bodyPr/>
        <a:lstStyle/>
        <a:p>
          <a:endParaRPr lang="en-US">
            <a:latin typeface="Arial" panose="020B0604020202020204" pitchFamily="34" charset="0"/>
            <a:cs typeface="Arial" panose="020B0604020202020204" pitchFamily="34" charset="0"/>
          </a:endParaRPr>
        </a:p>
      </dgm:t>
    </dgm:pt>
    <dgm:pt modelId="{29E9CCDA-5D93-4785-B5BB-FE1EFAFA1549}" type="sibTrans" cxnId="{1FD58A64-6E6C-45C4-9C20-5E782B48E282}">
      <dgm:prSet/>
      <dgm:spPr/>
      <dgm:t>
        <a:bodyPr/>
        <a:lstStyle/>
        <a:p>
          <a:endParaRPr lang="en-US">
            <a:latin typeface="Arial" panose="020B0604020202020204" pitchFamily="34" charset="0"/>
            <a:cs typeface="Arial" panose="020B0604020202020204" pitchFamily="34" charset="0"/>
          </a:endParaRPr>
        </a:p>
      </dgm:t>
    </dgm:pt>
    <dgm:pt modelId="{25060114-982D-4CDA-B715-88765F29A429}">
      <dgm:prSet/>
      <dgm:spPr/>
      <dgm:t>
        <a:bodyPr/>
        <a:lstStyle/>
        <a:p>
          <a:r>
            <a:rPr lang="en-GB" dirty="0">
              <a:latin typeface="Arial" panose="020B0604020202020204" pitchFamily="34" charset="0"/>
              <a:cs typeface="Arial" panose="020B0604020202020204" pitchFamily="34" charset="0"/>
            </a:rPr>
            <a:t>Focus on most important stakeholders.</a:t>
          </a:r>
          <a:endParaRPr lang="en-US" dirty="0">
            <a:latin typeface="Arial" panose="020B0604020202020204" pitchFamily="34" charset="0"/>
            <a:cs typeface="Arial" panose="020B0604020202020204" pitchFamily="34" charset="0"/>
          </a:endParaRPr>
        </a:p>
      </dgm:t>
    </dgm:pt>
    <dgm:pt modelId="{0D802498-0C61-4CE7-9322-C9560555BF18}" type="parTrans" cxnId="{C067FA6A-F7F5-4A6B-825A-2755591ACBAE}">
      <dgm:prSet/>
      <dgm:spPr/>
      <dgm:t>
        <a:bodyPr/>
        <a:lstStyle/>
        <a:p>
          <a:endParaRPr lang="en-US">
            <a:latin typeface="Arial" panose="020B0604020202020204" pitchFamily="34" charset="0"/>
            <a:cs typeface="Arial" panose="020B0604020202020204" pitchFamily="34" charset="0"/>
          </a:endParaRPr>
        </a:p>
      </dgm:t>
    </dgm:pt>
    <dgm:pt modelId="{D258A2A3-6913-4EBC-B8AB-E676BD61C08B}" type="sibTrans" cxnId="{C067FA6A-F7F5-4A6B-825A-2755591ACBAE}">
      <dgm:prSet/>
      <dgm:spPr/>
      <dgm:t>
        <a:bodyPr/>
        <a:lstStyle/>
        <a:p>
          <a:endParaRPr lang="en-US">
            <a:latin typeface="Arial" panose="020B0604020202020204" pitchFamily="34" charset="0"/>
            <a:cs typeface="Arial" panose="020B0604020202020204" pitchFamily="34" charset="0"/>
          </a:endParaRPr>
        </a:p>
      </dgm:t>
    </dgm:pt>
    <dgm:pt modelId="{F1003539-74F9-418E-B268-2562C9FDB57F}" type="pres">
      <dgm:prSet presAssocID="{626E7366-FF27-4FB9-948D-0F43DDBA6FB3}" presName="Name0" presStyleCnt="0">
        <dgm:presLayoutVars>
          <dgm:dir/>
          <dgm:resizeHandles val="exact"/>
        </dgm:presLayoutVars>
      </dgm:prSet>
      <dgm:spPr/>
    </dgm:pt>
    <dgm:pt modelId="{CE8FEE98-A795-4ACD-A439-278791678C6E}" type="pres">
      <dgm:prSet presAssocID="{92492820-EA80-4C6E-8DD5-8FB44DBD6E5E}" presName="node" presStyleLbl="node1" presStyleIdx="0" presStyleCnt="11">
        <dgm:presLayoutVars>
          <dgm:bulletEnabled val="1"/>
        </dgm:presLayoutVars>
      </dgm:prSet>
      <dgm:spPr/>
    </dgm:pt>
    <dgm:pt modelId="{CB502D5E-8702-4D6C-893D-057C351A5445}" type="pres">
      <dgm:prSet presAssocID="{4350D395-8AA7-4A9B-B5A8-5528ECB3639A}" presName="sibTrans" presStyleLbl="sibTrans1D1" presStyleIdx="0" presStyleCnt="10"/>
      <dgm:spPr/>
    </dgm:pt>
    <dgm:pt modelId="{72015178-9126-44C0-A404-B0EA14A7FC2B}" type="pres">
      <dgm:prSet presAssocID="{4350D395-8AA7-4A9B-B5A8-5528ECB3639A}" presName="connectorText" presStyleLbl="sibTrans1D1" presStyleIdx="0" presStyleCnt="10"/>
      <dgm:spPr/>
    </dgm:pt>
    <dgm:pt modelId="{696FE9B0-4635-4344-9E29-B7D42923A9D2}" type="pres">
      <dgm:prSet presAssocID="{8D5E507F-9BE9-4EDB-B08B-9E41B55146AC}" presName="node" presStyleLbl="node1" presStyleIdx="1" presStyleCnt="11">
        <dgm:presLayoutVars>
          <dgm:bulletEnabled val="1"/>
        </dgm:presLayoutVars>
      </dgm:prSet>
      <dgm:spPr/>
    </dgm:pt>
    <dgm:pt modelId="{3A1B17BB-61FD-4E47-8D96-FCDF2444BFA5}" type="pres">
      <dgm:prSet presAssocID="{BB32BF5D-CD1B-4869-B588-91C19FD06156}" presName="sibTrans" presStyleLbl="sibTrans1D1" presStyleIdx="1" presStyleCnt="10"/>
      <dgm:spPr/>
    </dgm:pt>
    <dgm:pt modelId="{10A0B96F-6443-4B61-87AF-4A39F4E408FD}" type="pres">
      <dgm:prSet presAssocID="{BB32BF5D-CD1B-4869-B588-91C19FD06156}" presName="connectorText" presStyleLbl="sibTrans1D1" presStyleIdx="1" presStyleCnt="10"/>
      <dgm:spPr/>
    </dgm:pt>
    <dgm:pt modelId="{749887DB-C76A-4502-AAE9-E8A9700AE80A}" type="pres">
      <dgm:prSet presAssocID="{90088B13-ABAE-4097-A0DF-998699C12E82}" presName="node" presStyleLbl="node1" presStyleIdx="2" presStyleCnt="11">
        <dgm:presLayoutVars>
          <dgm:bulletEnabled val="1"/>
        </dgm:presLayoutVars>
      </dgm:prSet>
      <dgm:spPr/>
    </dgm:pt>
    <dgm:pt modelId="{7B6C283C-1662-453F-8F6E-CE4984296E19}" type="pres">
      <dgm:prSet presAssocID="{DEB98A35-BADC-4094-AE16-A23F105B57F6}" presName="sibTrans" presStyleLbl="sibTrans1D1" presStyleIdx="2" presStyleCnt="10"/>
      <dgm:spPr/>
    </dgm:pt>
    <dgm:pt modelId="{1259FAE7-870E-4C7F-8D37-4C2D37241006}" type="pres">
      <dgm:prSet presAssocID="{DEB98A35-BADC-4094-AE16-A23F105B57F6}" presName="connectorText" presStyleLbl="sibTrans1D1" presStyleIdx="2" presStyleCnt="10"/>
      <dgm:spPr/>
    </dgm:pt>
    <dgm:pt modelId="{E53739C7-93E8-4D13-8AE1-4E72539FD5CC}" type="pres">
      <dgm:prSet presAssocID="{CD5636EE-A6FA-454C-89ED-AF8EBF9658C9}" presName="node" presStyleLbl="node1" presStyleIdx="3" presStyleCnt="11">
        <dgm:presLayoutVars>
          <dgm:bulletEnabled val="1"/>
        </dgm:presLayoutVars>
      </dgm:prSet>
      <dgm:spPr/>
    </dgm:pt>
    <dgm:pt modelId="{A4426994-AFCF-48D3-A6EA-4DF7950B4D90}" type="pres">
      <dgm:prSet presAssocID="{191838CB-A4A9-4AE9-8435-37CDB4A2C836}" presName="sibTrans" presStyleLbl="sibTrans1D1" presStyleIdx="3" presStyleCnt="10"/>
      <dgm:spPr/>
    </dgm:pt>
    <dgm:pt modelId="{251E873C-6C61-4ECD-A04F-C6181C3E704D}" type="pres">
      <dgm:prSet presAssocID="{191838CB-A4A9-4AE9-8435-37CDB4A2C836}" presName="connectorText" presStyleLbl="sibTrans1D1" presStyleIdx="3" presStyleCnt="10"/>
      <dgm:spPr/>
    </dgm:pt>
    <dgm:pt modelId="{FC175BCB-CCCE-447F-81D9-1575508980D7}" type="pres">
      <dgm:prSet presAssocID="{044BDF77-12EB-46E7-B259-B94180ACC5C2}" presName="node" presStyleLbl="node1" presStyleIdx="4" presStyleCnt="11">
        <dgm:presLayoutVars>
          <dgm:bulletEnabled val="1"/>
        </dgm:presLayoutVars>
      </dgm:prSet>
      <dgm:spPr/>
    </dgm:pt>
    <dgm:pt modelId="{0660DDFD-479C-4C51-9AFF-271E23437F3D}" type="pres">
      <dgm:prSet presAssocID="{33ECD18C-936A-46F0-A175-A6387C0835AE}" presName="sibTrans" presStyleLbl="sibTrans1D1" presStyleIdx="4" presStyleCnt="10"/>
      <dgm:spPr/>
    </dgm:pt>
    <dgm:pt modelId="{2308ADE1-0F46-412C-859F-F53E191BB308}" type="pres">
      <dgm:prSet presAssocID="{33ECD18C-936A-46F0-A175-A6387C0835AE}" presName="connectorText" presStyleLbl="sibTrans1D1" presStyleIdx="4" presStyleCnt="10"/>
      <dgm:spPr/>
    </dgm:pt>
    <dgm:pt modelId="{F4B81448-69DA-4A45-BD4F-740973F0873C}" type="pres">
      <dgm:prSet presAssocID="{D49EF553-AF64-4A30-9682-71C382AB5E4B}" presName="node" presStyleLbl="node1" presStyleIdx="5" presStyleCnt="11">
        <dgm:presLayoutVars>
          <dgm:bulletEnabled val="1"/>
        </dgm:presLayoutVars>
      </dgm:prSet>
      <dgm:spPr/>
    </dgm:pt>
    <dgm:pt modelId="{0EB89BE0-F94D-4225-AEEC-4A8572A63F74}" type="pres">
      <dgm:prSet presAssocID="{C7BC5555-1C41-469B-A803-4AA84E3887FA}" presName="sibTrans" presStyleLbl="sibTrans1D1" presStyleIdx="5" presStyleCnt="10"/>
      <dgm:spPr/>
    </dgm:pt>
    <dgm:pt modelId="{DDBEFD5A-E4BB-4642-B8D0-C2B36DD5300C}" type="pres">
      <dgm:prSet presAssocID="{C7BC5555-1C41-469B-A803-4AA84E3887FA}" presName="connectorText" presStyleLbl="sibTrans1D1" presStyleIdx="5" presStyleCnt="10"/>
      <dgm:spPr/>
    </dgm:pt>
    <dgm:pt modelId="{EECEB49E-26ED-4833-857B-1838D28DD376}" type="pres">
      <dgm:prSet presAssocID="{4F3780D9-7405-46C2-8108-0EE9DF452D2F}" presName="node" presStyleLbl="node1" presStyleIdx="6" presStyleCnt="11">
        <dgm:presLayoutVars>
          <dgm:bulletEnabled val="1"/>
        </dgm:presLayoutVars>
      </dgm:prSet>
      <dgm:spPr/>
    </dgm:pt>
    <dgm:pt modelId="{2E7554D9-9B47-4F52-A734-65CFC265C7F9}" type="pres">
      <dgm:prSet presAssocID="{867658B0-0870-477C-8969-A653A9802BE3}" presName="sibTrans" presStyleLbl="sibTrans1D1" presStyleIdx="6" presStyleCnt="10"/>
      <dgm:spPr/>
    </dgm:pt>
    <dgm:pt modelId="{BDDBF75A-8882-43C8-A38B-E485F66A3699}" type="pres">
      <dgm:prSet presAssocID="{867658B0-0870-477C-8969-A653A9802BE3}" presName="connectorText" presStyleLbl="sibTrans1D1" presStyleIdx="6" presStyleCnt="10"/>
      <dgm:spPr/>
    </dgm:pt>
    <dgm:pt modelId="{D0A58F79-E04E-4968-9166-34ACCA485AB4}" type="pres">
      <dgm:prSet presAssocID="{1827A256-4625-4ABA-8287-1BECE5D37236}" presName="node" presStyleLbl="node1" presStyleIdx="7" presStyleCnt="11">
        <dgm:presLayoutVars>
          <dgm:bulletEnabled val="1"/>
        </dgm:presLayoutVars>
      </dgm:prSet>
      <dgm:spPr/>
    </dgm:pt>
    <dgm:pt modelId="{24FB2D4B-0AA6-4B08-A9D5-AC9F54E314E9}" type="pres">
      <dgm:prSet presAssocID="{B11925D8-18D4-456C-9135-5BAF691998E8}" presName="sibTrans" presStyleLbl="sibTrans1D1" presStyleIdx="7" presStyleCnt="10"/>
      <dgm:spPr/>
    </dgm:pt>
    <dgm:pt modelId="{278716EA-B986-4DCE-99D7-BC253419EFD7}" type="pres">
      <dgm:prSet presAssocID="{B11925D8-18D4-456C-9135-5BAF691998E8}" presName="connectorText" presStyleLbl="sibTrans1D1" presStyleIdx="7" presStyleCnt="10"/>
      <dgm:spPr/>
    </dgm:pt>
    <dgm:pt modelId="{C018D988-7D03-4EE1-9502-9F7CF947094C}" type="pres">
      <dgm:prSet presAssocID="{CA93A804-14BE-4E53-804B-BF7A70363C54}" presName="node" presStyleLbl="node1" presStyleIdx="8" presStyleCnt="11">
        <dgm:presLayoutVars>
          <dgm:bulletEnabled val="1"/>
        </dgm:presLayoutVars>
      </dgm:prSet>
      <dgm:spPr/>
    </dgm:pt>
    <dgm:pt modelId="{0D07D229-64E1-4798-ABE1-5B1B94982752}" type="pres">
      <dgm:prSet presAssocID="{5742D8FC-723E-4993-B191-34770C836C4C}" presName="sibTrans" presStyleLbl="sibTrans1D1" presStyleIdx="8" presStyleCnt="10"/>
      <dgm:spPr/>
    </dgm:pt>
    <dgm:pt modelId="{45668C40-50C8-4B31-A4A1-3800A88CE5CB}" type="pres">
      <dgm:prSet presAssocID="{5742D8FC-723E-4993-B191-34770C836C4C}" presName="connectorText" presStyleLbl="sibTrans1D1" presStyleIdx="8" presStyleCnt="10"/>
      <dgm:spPr/>
    </dgm:pt>
    <dgm:pt modelId="{3E8CCF62-1CDA-4108-8989-3F2FB78A41BF}" type="pres">
      <dgm:prSet presAssocID="{E92A1528-BD06-4E4D-A5BF-4A9D29C10BFF}" presName="node" presStyleLbl="node1" presStyleIdx="9" presStyleCnt="11">
        <dgm:presLayoutVars>
          <dgm:bulletEnabled val="1"/>
        </dgm:presLayoutVars>
      </dgm:prSet>
      <dgm:spPr/>
    </dgm:pt>
    <dgm:pt modelId="{9A0EB3EA-4341-44FD-BD5D-DA489DE1C407}" type="pres">
      <dgm:prSet presAssocID="{29E9CCDA-5D93-4785-B5BB-FE1EFAFA1549}" presName="sibTrans" presStyleLbl="sibTrans1D1" presStyleIdx="9" presStyleCnt="10"/>
      <dgm:spPr/>
    </dgm:pt>
    <dgm:pt modelId="{23F25321-2A40-4E69-8A39-6EB2E7507A25}" type="pres">
      <dgm:prSet presAssocID="{29E9CCDA-5D93-4785-B5BB-FE1EFAFA1549}" presName="connectorText" presStyleLbl="sibTrans1D1" presStyleIdx="9" presStyleCnt="10"/>
      <dgm:spPr/>
    </dgm:pt>
    <dgm:pt modelId="{3C883B0B-9C8E-489B-8849-6941FF036E90}" type="pres">
      <dgm:prSet presAssocID="{25060114-982D-4CDA-B715-88765F29A429}" presName="node" presStyleLbl="node1" presStyleIdx="10" presStyleCnt="11">
        <dgm:presLayoutVars>
          <dgm:bulletEnabled val="1"/>
        </dgm:presLayoutVars>
      </dgm:prSet>
      <dgm:spPr/>
    </dgm:pt>
  </dgm:ptLst>
  <dgm:cxnLst>
    <dgm:cxn modelId="{7F903F03-F3E9-49D9-8E0C-694F8577B12B}" srcId="{626E7366-FF27-4FB9-948D-0F43DDBA6FB3}" destId="{CD5636EE-A6FA-454C-89ED-AF8EBF9658C9}" srcOrd="3" destOrd="0" parTransId="{54156AB5-9966-4A6D-B9E2-D7F9484F8FF3}" sibTransId="{191838CB-A4A9-4AE9-8435-37CDB4A2C836}"/>
    <dgm:cxn modelId="{7E730709-17BA-40F9-B18E-3FF844A0C359}" srcId="{626E7366-FF27-4FB9-948D-0F43DDBA6FB3}" destId="{4F3780D9-7405-46C2-8108-0EE9DF452D2F}" srcOrd="6" destOrd="0" parTransId="{2047FE36-C539-47D2-8046-9ABCDA2BCCC7}" sibTransId="{867658B0-0870-477C-8969-A653A9802BE3}"/>
    <dgm:cxn modelId="{56FE8816-A26D-42DE-8266-FA48A976EAA1}" type="presOf" srcId="{33ECD18C-936A-46F0-A175-A6387C0835AE}" destId="{2308ADE1-0F46-412C-859F-F53E191BB308}" srcOrd="1" destOrd="0" presId="urn:microsoft.com/office/officeart/2016/7/layout/RepeatingBendingProcessNew"/>
    <dgm:cxn modelId="{726C5F2C-1A9E-41BB-8E4B-77B5A486DB6A}" type="presOf" srcId="{191838CB-A4A9-4AE9-8435-37CDB4A2C836}" destId="{251E873C-6C61-4ECD-A04F-C6181C3E704D}" srcOrd="1" destOrd="0" presId="urn:microsoft.com/office/officeart/2016/7/layout/RepeatingBendingProcessNew"/>
    <dgm:cxn modelId="{68D34631-847A-4931-978E-D30EA14F26D7}" srcId="{626E7366-FF27-4FB9-948D-0F43DDBA6FB3}" destId="{044BDF77-12EB-46E7-B259-B94180ACC5C2}" srcOrd="4" destOrd="0" parTransId="{9A948F61-AD2B-49A0-B15C-15C2701A507E}" sibTransId="{33ECD18C-936A-46F0-A175-A6387C0835AE}"/>
    <dgm:cxn modelId="{3F4EE03B-BF06-4847-A8AB-BCB0589F803B}" type="presOf" srcId="{1827A256-4625-4ABA-8287-1BECE5D37236}" destId="{D0A58F79-E04E-4968-9166-34ACCA485AB4}" srcOrd="0" destOrd="0" presId="urn:microsoft.com/office/officeart/2016/7/layout/RepeatingBendingProcessNew"/>
    <dgm:cxn modelId="{1708DA43-AC42-4AB2-99D8-632E2897FF81}" type="presOf" srcId="{867658B0-0870-477C-8969-A653A9802BE3}" destId="{2E7554D9-9B47-4F52-A734-65CFC265C7F9}" srcOrd="0" destOrd="0" presId="urn:microsoft.com/office/officeart/2016/7/layout/RepeatingBendingProcessNew"/>
    <dgm:cxn modelId="{1FD58A64-6E6C-45C4-9C20-5E782B48E282}" srcId="{626E7366-FF27-4FB9-948D-0F43DDBA6FB3}" destId="{E92A1528-BD06-4E4D-A5BF-4A9D29C10BFF}" srcOrd="9" destOrd="0" parTransId="{6FC1F9BF-4C6F-4BBA-A636-357D7577E707}" sibTransId="{29E9CCDA-5D93-4785-B5BB-FE1EFAFA1549}"/>
    <dgm:cxn modelId="{D8DF2D67-39D9-4630-8E4F-D8D22EE5D6B1}" type="presOf" srcId="{867658B0-0870-477C-8969-A653A9802BE3}" destId="{BDDBF75A-8882-43C8-A38B-E485F66A3699}" srcOrd="1" destOrd="0" presId="urn:microsoft.com/office/officeart/2016/7/layout/RepeatingBendingProcessNew"/>
    <dgm:cxn modelId="{D744D548-B82A-4EDE-923F-2028368201D2}" type="presOf" srcId="{E92A1528-BD06-4E4D-A5BF-4A9D29C10BFF}" destId="{3E8CCF62-1CDA-4108-8989-3F2FB78A41BF}" srcOrd="0" destOrd="0" presId="urn:microsoft.com/office/officeart/2016/7/layout/RepeatingBendingProcessNew"/>
    <dgm:cxn modelId="{86673269-AC58-40ED-BABD-4B88400E2B78}" type="presOf" srcId="{044BDF77-12EB-46E7-B259-B94180ACC5C2}" destId="{FC175BCB-CCCE-447F-81D9-1575508980D7}" srcOrd="0" destOrd="0" presId="urn:microsoft.com/office/officeart/2016/7/layout/RepeatingBendingProcessNew"/>
    <dgm:cxn modelId="{D9108569-6A1A-4CB7-98CD-2FB4284FD7B5}" srcId="{626E7366-FF27-4FB9-948D-0F43DDBA6FB3}" destId="{D49EF553-AF64-4A30-9682-71C382AB5E4B}" srcOrd="5" destOrd="0" parTransId="{FC6A3A83-2BC9-4661-8D50-BAE70F4CD7AB}" sibTransId="{C7BC5555-1C41-469B-A803-4AA84E3887FA}"/>
    <dgm:cxn modelId="{E37E2F6A-D969-4017-820C-8B4144908FBC}" type="presOf" srcId="{92492820-EA80-4C6E-8DD5-8FB44DBD6E5E}" destId="{CE8FEE98-A795-4ACD-A439-278791678C6E}" srcOrd="0" destOrd="0" presId="urn:microsoft.com/office/officeart/2016/7/layout/RepeatingBendingProcessNew"/>
    <dgm:cxn modelId="{22139F6A-6EAC-4476-B20B-1295C0F682C1}" type="presOf" srcId="{BB32BF5D-CD1B-4869-B588-91C19FD06156}" destId="{3A1B17BB-61FD-4E47-8D96-FCDF2444BFA5}" srcOrd="0" destOrd="0" presId="urn:microsoft.com/office/officeart/2016/7/layout/RepeatingBendingProcessNew"/>
    <dgm:cxn modelId="{C067FA6A-F7F5-4A6B-825A-2755591ACBAE}" srcId="{626E7366-FF27-4FB9-948D-0F43DDBA6FB3}" destId="{25060114-982D-4CDA-B715-88765F29A429}" srcOrd="10" destOrd="0" parTransId="{0D802498-0C61-4CE7-9322-C9560555BF18}" sibTransId="{D258A2A3-6913-4EBC-B8AB-E676BD61C08B}"/>
    <dgm:cxn modelId="{45EB2D6E-D4E1-43ED-B680-510E38C02DEB}" type="presOf" srcId="{5742D8FC-723E-4993-B191-34770C836C4C}" destId="{45668C40-50C8-4B31-A4A1-3800A88CE5CB}" srcOrd="1" destOrd="0" presId="urn:microsoft.com/office/officeart/2016/7/layout/RepeatingBendingProcessNew"/>
    <dgm:cxn modelId="{BFBD5C72-D442-46AC-A641-412CE7A923D2}" type="presOf" srcId="{BB32BF5D-CD1B-4869-B588-91C19FD06156}" destId="{10A0B96F-6443-4B61-87AF-4A39F4E408FD}" srcOrd="1" destOrd="0" presId="urn:microsoft.com/office/officeart/2016/7/layout/RepeatingBendingProcessNew"/>
    <dgm:cxn modelId="{06715275-E8B9-489E-9318-3793EBA95996}" srcId="{626E7366-FF27-4FB9-948D-0F43DDBA6FB3}" destId="{CA93A804-14BE-4E53-804B-BF7A70363C54}" srcOrd="8" destOrd="0" parTransId="{84419655-3001-40E6-9409-64E266610793}" sibTransId="{5742D8FC-723E-4993-B191-34770C836C4C}"/>
    <dgm:cxn modelId="{F391D475-278B-49AE-B0C2-CF977FC43E96}" type="presOf" srcId="{CD5636EE-A6FA-454C-89ED-AF8EBF9658C9}" destId="{E53739C7-93E8-4D13-8AE1-4E72539FD5CC}" srcOrd="0" destOrd="0" presId="urn:microsoft.com/office/officeart/2016/7/layout/RepeatingBendingProcessNew"/>
    <dgm:cxn modelId="{F6B17856-789F-4E47-AB73-B5E03D128FAD}" srcId="{626E7366-FF27-4FB9-948D-0F43DDBA6FB3}" destId="{8D5E507F-9BE9-4EDB-B08B-9E41B55146AC}" srcOrd="1" destOrd="0" parTransId="{D9A39843-A9E3-41F4-99FF-A6FBFB8D0297}" sibTransId="{BB32BF5D-CD1B-4869-B588-91C19FD06156}"/>
    <dgm:cxn modelId="{D406F989-FD85-46E6-833F-041A1E2F7C45}" type="presOf" srcId="{191838CB-A4A9-4AE9-8435-37CDB4A2C836}" destId="{A4426994-AFCF-48D3-A6EA-4DF7950B4D90}" srcOrd="0" destOrd="0" presId="urn:microsoft.com/office/officeart/2016/7/layout/RepeatingBendingProcessNew"/>
    <dgm:cxn modelId="{475CEC8C-6D15-45B7-80B3-26A757575D4B}" type="presOf" srcId="{4F3780D9-7405-46C2-8108-0EE9DF452D2F}" destId="{EECEB49E-26ED-4833-857B-1838D28DD376}" srcOrd="0" destOrd="0" presId="urn:microsoft.com/office/officeart/2016/7/layout/RepeatingBendingProcessNew"/>
    <dgm:cxn modelId="{267BFF8E-D819-4E30-B824-B804DAD013E6}" type="presOf" srcId="{29E9CCDA-5D93-4785-B5BB-FE1EFAFA1549}" destId="{23F25321-2A40-4E69-8A39-6EB2E7507A25}" srcOrd="1" destOrd="0" presId="urn:microsoft.com/office/officeart/2016/7/layout/RepeatingBendingProcessNew"/>
    <dgm:cxn modelId="{53271790-B309-4412-95D7-ECAAEE5E6DBC}" type="presOf" srcId="{CA93A804-14BE-4E53-804B-BF7A70363C54}" destId="{C018D988-7D03-4EE1-9502-9F7CF947094C}" srcOrd="0" destOrd="0" presId="urn:microsoft.com/office/officeart/2016/7/layout/RepeatingBendingProcessNew"/>
    <dgm:cxn modelId="{2F4E4992-6789-42C6-B87F-89075BB024E4}" type="presOf" srcId="{25060114-982D-4CDA-B715-88765F29A429}" destId="{3C883B0B-9C8E-489B-8849-6941FF036E90}" srcOrd="0" destOrd="0" presId="urn:microsoft.com/office/officeart/2016/7/layout/RepeatingBendingProcessNew"/>
    <dgm:cxn modelId="{75AE47A5-9A8E-4344-8B3F-89A3FB40CAB2}" type="presOf" srcId="{C7BC5555-1C41-469B-A803-4AA84E3887FA}" destId="{0EB89BE0-F94D-4225-AEEC-4A8572A63F74}" srcOrd="0" destOrd="0" presId="urn:microsoft.com/office/officeart/2016/7/layout/RepeatingBendingProcessNew"/>
    <dgm:cxn modelId="{6B01ECAC-2639-4C30-87B3-556387BB6B21}" type="presOf" srcId="{4350D395-8AA7-4A9B-B5A8-5528ECB3639A}" destId="{72015178-9126-44C0-A404-B0EA14A7FC2B}" srcOrd="1" destOrd="0" presId="urn:microsoft.com/office/officeart/2016/7/layout/RepeatingBendingProcessNew"/>
    <dgm:cxn modelId="{46C0E8AD-4333-4EA6-AE2C-E015F4D5C400}" type="presOf" srcId="{33ECD18C-936A-46F0-A175-A6387C0835AE}" destId="{0660DDFD-479C-4C51-9AFF-271E23437F3D}" srcOrd="0" destOrd="0" presId="urn:microsoft.com/office/officeart/2016/7/layout/RepeatingBendingProcessNew"/>
    <dgm:cxn modelId="{8BB3D7AE-66E9-4CBE-AD83-9B23D554D0E3}" type="presOf" srcId="{B11925D8-18D4-456C-9135-5BAF691998E8}" destId="{278716EA-B986-4DCE-99D7-BC253419EFD7}" srcOrd="1" destOrd="0" presId="urn:microsoft.com/office/officeart/2016/7/layout/RepeatingBendingProcessNew"/>
    <dgm:cxn modelId="{8DA912B0-0280-4D52-9934-EA28E67B7A64}" srcId="{626E7366-FF27-4FB9-948D-0F43DDBA6FB3}" destId="{90088B13-ABAE-4097-A0DF-998699C12E82}" srcOrd="2" destOrd="0" parTransId="{7FB4FF0B-0DCC-4FCB-815F-0B10D0F04A4E}" sibTransId="{DEB98A35-BADC-4094-AE16-A23F105B57F6}"/>
    <dgm:cxn modelId="{3EC556B5-6BDB-4D73-9641-95783614AD94}" type="presOf" srcId="{90088B13-ABAE-4097-A0DF-998699C12E82}" destId="{749887DB-C76A-4502-AAE9-E8A9700AE80A}" srcOrd="0" destOrd="0" presId="urn:microsoft.com/office/officeart/2016/7/layout/RepeatingBendingProcessNew"/>
    <dgm:cxn modelId="{4F64A6B8-9014-478B-B522-C1EB55934B74}" type="presOf" srcId="{4350D395-8AA7-4A9B-B5A8-5528ECB3639A}" destId="{CB502D5E-8702-4D6C-893D-057C351A5445}" srcOrd="0" destOrd="0" presId="urn:microsoft.com/office/officeart/2016/7/layout/RepeatingBendingProcessNew"/>
    <dgm:cxn modelId="{3745C8B8-52EC-4B2F-8F84-8BD3F4BD9842}" type="presOf" srcId="{5742D8FC-723E-4993-B191-34770C836C4C}" destId="{0D07D229-64E1-4798-ABE1-5B1B94982752}" srcOrd="0" destOrd="0" presId="urn:microsoft.com/office/officeart/2016/7/layout/RepeatingBendingProcessNew"/>
    <dgm:cxn modelId="{9D3C5ACA-49CC-4D7E-A515-0A600026C605}" type="presOf" srcId="{626E7366-FF27-4FB9-948D-0F43DDBA6FB3}" destId="{F1003539-74F9-418E-B268-2562C9FDB57F}" srcOrd="0" destOrd="0" presId="urn:microsoft.com/office/officeart/2016/7/layout/RepeatingBendingProcessNew"/>
    <dgm:cxn modelId="{E14378CD-07B5-4500-BF0A-58042A875410}" srcId="{626E7366-FF27-4FB9-948D-0F43DDBA6FB3}" destId="{1827A256-4625-4ABA-8287-1BECE5D37236}" srcOrd="7" destOrd="0" parTransId="{0B8BFA9F-E28D-4556-8CBC-D7021880755D}" sibTransId="{B11925D8-18D4-456C-9135-5BAF691998E8}"/>
    <dgm:cxn modelId="{898BD8D1-892C-42FB-948E-B2687149E394}" type="presOf" srcId="{C7BC5555-1C41-469B-A803-4AA84E3887FA}" destId="{DDBEFD5A-E4BB-4642-B8D0-C2B36DD5300C}" srcOrd="1" destOrd="0" presId="urn:microsoft.com/office/officeart/2016/7/layout/RepeatingBendingProcessNew"/>
    <dgm:cxn modelId="{C63D6FD9-5CC6-4DC1-87AA-F33D9AEE2298}" type="presOf" srcId="{D49EF553-AF64-4A30-9682-71C382AB5E4B}" destId="{F4B81448-69DA-4A45-BD4F-740973F0873C}" srcOrd="0" destOrd="0" presId="urn:microsoft.com/office/officeart/2016/7/layout/RepeatingBendingProcessNew"/>
    <dgm:cxn modelId="{2577A9DC-76CD-477B-80AB-D46E63F58115}" type="presOf" srcId="{29E9CCDA-5D93-4785-B5BB-FE1EFAFA1549}" destId="{9A0EB3EA-4341-44FD-BD5D-DA489DE1C407}" srcOrd="0" destOrd="0" presId="urn:microsoft.com/office/officeart/2016/7/layout/RepeatingBendingProcessNew"/>
    <dgm:cxn modelId="{E3B445E1-DECF-457B-A76E-31F9E636291D}" srcId="{626E7366-FF27-4FB9-948D-0F43DDBA6FB3}" destId="{92492820-EA80-4C6E-8DD5-8FB44DBD6E5E}" srcOrd="0" destOrd="0" parTransId="{DBD41F62-CD8B-4ABE-BA1D-6756E7446514}" sibTransId="{4350D395-8AA7-4A9B-B5A8-5528ECB3639A}"/>
    <dgm:cxn modelId="{7397FBE7-4627-41B1-AE0D-3C44837FFEDA}" type="presOf" srcId="{DEB98A35-BADC-4094-AE16-A23F105B57F6}" destId="{1259FAE7-870E-4C7F-8D37-4C2D37241006}" srcOrd="1" destOrd="0" presId="urn:microsoft.com/office/officeart/2016/7/layout/RepeatingBendingProcessNew"/>
    <dgm:cxn modelId="{D666A6E8-5528-4AB2-971B-54FA42CAB5BD}" type="presOf" srcId="{DEB98A35-BADC-4094-AE16-A23F105B57F6}" destId="{7B6C283C-1662-453F-8F6E-CE4984296E19}" srcOrd="0" destOrd="0" presId="urn:microsoft.com/office/officeart/2016/7/layout/RepeatingBendingProcessNew"/>
    <dgm:cxn modelId="{8FF941EB-C04A-43EE-A9CE-08640E7BC1BB}" type="presOf" srcId="{B11925D8-18D4-456C-9135-5BAF691998E8}" destId="{24FB2D4B-0AA6-4B08-A9D5-AC9F54E314E9}" srcOrd="0" destOrd="0" presId="urn:microsoft.com/office/officeart/2016/7/layout/RepeatingBendingProcessNew"/>
    <dgm:cxn modelId="{2EAB75F8-5044-4DCB-A05F-385875F26492}" type="presOf" srcId="{8D5E507F-9BE9-4EDB-B08B-9E41B55146AC}" destId="{696FE9B0-4635-4344-9E29-B7D42923A9D2}" srcOrd="0" destOrd="0" presId="urn:microsoft.com/office/officeart/2016/7/layout/RepeatingBendingProcessNew"/>
    <dgm:cxn modelId="{334D2590-B212-4EB3-958C-D2E4772A001C}" type="presParOf" srcId="{F1003539-74F9-418E-B268-2562C9FDB57F}" destId="{CE8FEE98-A795-4ACD-A439-278791678C6E}" srcOrd="0" destOrd="0" presId="urn:microsoft.com/office/officeart/2016/7/layout/RepeatingBendingProcessNew"/>
    <dgm:cxn modelId="{64D946B4-1C93-4730-8A53-13D4AE94D75E}" type="presParOf" srcId="{F1003539-74F9-418E-B268-2562C9FDB57F}" destId="{CB502D5E-8702-4D6C-893D-057C351A5445}" srcOrd="1" destOrd="0" presId="urn:microsoft.com/office/officeart/2016/7/layout/RepeatingBendingProcessNew"/>
    <dgm:cxn modelId="{CAF68B0A-5059-432E-9F1C-C18B4D9978FD}" type="presParOf" srcId="{CB502D5E-8702-4D6C-893D-057C351A5445}" destId="{72015178-9126-44C0-A404-B0EA14A7FC2B}" srcOrd="0" destOrd="0" presId="urn:microsoft.com/office/officeart/2016/7/layout/RepeatingBendingProcessNew"/>
    <dgm:cxn modelId="{E7A67470-47C8-449F-B8D1-32574CDDE9B8}" type="presParOf" srcId="{F1003539-74F9-418E-B268-2562C9FDB57F}" destId="{696FE9B0-4635-4344-9E29-B7D42923A9D2}" srcOrd="2" destOrd="0" presId="urn:microsoft.com/office/officeart/2016/7/layout/RepeatingBendingProcessNew"/>
    <dgm:cxn modelId="{9ADA50F4-11F0-4A57-B17C-5909A0FF574E}" type="presParOf" srcId="{F1003539-74F9-418E-B268-2562C9FDB57F}" destId="{3A1B17BB-61FD-4E47-8D96-FCDF2444BFA5}" srcOrd="3" destOrd="0" presId="urn:microsoft.com/office/officeart/2016/7/layout/RepeatingBendingProcessNew"/>
    <dgm:cxn modelId="{04894BE9-1A62-4090-B3C6-72E181F2CFA7}" type="presParOf" srcId="{3A1B17BB-61FD-4E47-8D96-FCDF2444BFA5}" destId="{10A0B96F-6443-4B61-87AF-4A39F4E408FD}" srcOrd="0" destOrd="0" presId="urn:microsoft.com/office/officeart/2016/7/layout/RepeatingBendingProcessNew"/>
    <dgm:cxn modelId="{1B169246-0704-4B2F-B212-D790F4AD9B96}" type="presParOf" srcId="{F1003539-74F9-418E-B268-2562C9FDB57F}" destId="{749887DB-C76A-4502-AAE9-E8A9700AE80A}" srcOrd="4" destOrd="0" presId="urn:microsoft.com/office/officeart/2016/7/layout/RepeatingBendingProcessNew"/>
    <dgm:cxn modelId="{7169DAB0-13C5-4501-AEEC-2A1A07EBE605}" type="presParOf" srcId="{F1003539-74F9-418E-B268-2562C9FDB57F}" destId="{7B6C283C-1662-453F-8F6E-CE4984296E19}" srcOrd="5" destOrd="0" presId="urn:microsoft.com/office/officeart/2016/7/layout/RepeatingBendingProcessNew"/>
    <dgm:cxn modelId="{E582D15E-57B5-4D16-9415-C5BBD0EF8C01}" type="presParOf" srcId="{7B6C283C-1662-453F-8F6E-CE4984296E19}" destId="{1259FAE7-870E-4C7F-8D37-4C2D37241006}" srcOrd="0" destOrd="0" presId="urn:microsoft.com/office/officeart/2016/7/layout/RepeatingBendingProcessNew"/>
    <dgm:cxn modelId="{7C50EE97-CE15-4FB2-AE2B-CAEC58D4DF8E}" type="presParOf" srcId="{F1003539-74F9-418E-B268-2562C9FDB57F}" destId="{E53739C7-93E8-4D13-8AE1-4E72539FD5CC}" srcOrd="6" destOrd="0" presId="urn:microsoft.com/office/officeart/2016/7/layout/RepeatingBendingProcessNew"/>
    <dgm:cxn modelId="{F67909BD-CF11-473F-A1C6-4FF49CFEC207}" type="presParOf" srcId="{F1003539-74F9-418E-B268-2562C9FDB57F}" destId="{A4426994-AFCF-48D3-A6EA-4DF7950B4D90}" srcOrd="7" destOrd="0" presId="urn:microsoft.com/office/officeart/2016/7/layout/RepeatingBendingProcessNew"/>
    <dgm:cxn modelId="{866A0B97-C851-4F44-8BA3-DA34433370C6}" type="presParOf" srcId="{A4426994-AFCF-48D3-A6EA-4DF7950B4D90}" destId="{251E873C-6C61-4ECD-A04F-C6181C3E704D}" srcOrd="0" destOrd="0" presId="urn:microsoft.com/office/officeart/2016/7/layout/RepeatingBendingProcessNew"/>
    <dgm:cxn modelId="{CA35260E-AFD3-4CDB-9B3C-F03C60AC3DC8}" type="presParOf" srcId="{F1003539-74F9-418E-B268-2562C9FDB57F}" destId="{FC175BCB-CCCE-447F-81D9-1575508980D7}" srcOrd="8" destOrd="0" presId="urn:microsoft.com/office/officeart/2016/7/layout/RepeatingBendingProcessNew"/>
    <dgm:cxn modelId="{66414B04-7BF6-4E8F-A5FD-3DFF88C2CD1D}" type="presParOf" srcId="{F1003539-74F9-418E-B268-2562C9FDB57F}" destId="{0660DDFD-479C-4C51-9AFF-271E23437F3D}" srcOrd="9" destOrd="0" presId="urn:microsoft.com/office/officeart/2016/7/layout/RepeatingBendingProcessNew"/>
    <dgm:cxn modelId="{2AD444D7-D813-4187-BD5E-9B978B61EA24}" type="presParOf" srcId="{0660DDFD-479C-4C51-9AFF-271E23437F3D}" destId="{2308ADE1-0F46-412C-859F-F53E191BB308}" srcOrd="0" destOrd="0" presId="urn:microsoft.com/office/officeart/2016/7/layout/RepeatingBendingProcessNew"/>
    <dgm:cxn modelId="{2D3344EA-3BB6-4335-8473-021359DE66D9}" type="presParOf" srcId="{F1003539-74F9-418E-B268-2562C9FDB57F}" destId="{F4B81448-69DA-4A45-BD4F-740973F0873C}" srcOrd="10" destOrd="0" presId="urn:microsoft.com/office/officeart/2016/7/layout/RepeatingBendingProcessNew"/>
    <dgm:cxn modelId="{F44BA21C-86F4-4F0A-86F8-BCA504B71427}" type="presParOf" srcId="{F1003539-74F9-418E-B268-2562C9FDB57F}" destId="{0EB89BE0-F94D-4225-AEEC-4A8572A63F74}" srcOrd="11" destOrd="0" presId="urn:microsoft.com/office/officeart/2016/7/layout/RepeatingBendingProcessNew"/>
    <dgm:cxn modelId="{2E1B7286-4880-4F86-84EA-A662646B2DA2}" type="presParOf" srcId="{0EB89BE0-F94D-4225-AEEC-4A8572A63F74}" destId="{DDBEFD5A-E4BB-4642-B8D0-C2B36DD5300C}" srcOrd="0" destOrd="0" presId="urn:microsoft.com/office/officeart/2016/7/layout/RepeatingBendingProcessNew"/>
    <dgm:cxn modelId="{A3655279-C98F-4683-B086-238A05D23753}" type="presParOf" srcId="{F1003539-74F9-418E-B268-2562C9FDB57F}" destId="{EECEB49E-26ED-4833-857B-1838D28DD376}" srcOrd="12" destOrd="0" presId="urn:microsoft.com/office/officeart/2016/7/layout/RepeatingBendingProcessNew"/>
    <dgm:cxn modelId="{DF8A7970-5960-4257-BF3C-607E518C638F}" type="presParOf" srcId="{F1003539-74F9-418E-B268-2562C9FDB57F}" destId="{2E7554D9-9B47-4F52-A734-65CFC265C7F9}" srcOrd="13" destOrd="0" presId="urn:microsoft.com/office/officeart/2016/7/layout/RepeatingBendingProcessNew"/>
    <dgm:cxn modelId="{4761211F-A01B-4D84-B776-96A2A9A015A7}" type="presParOf" srcId="{2E7554D9-9B47-4F52-A734-65CFC265C7F9}" destId="{BDDBF75A-8882-43C8-A38B-E485F66A3699}" srcOrd="0" destOrd="0" presId="urn:microsoft.com/office/officeart/2016/7/layout/RepeatingBendingProcessNew"/>
    <dgm:cxn modelId="{3D1385A0-9CBE-4EDA-A310-D7A3840141FA}" type="presParOf" srcId="{F1003539-74F9-418E-B268-2562C9FDB57F}" destId="{D0A58F79-E04E-4968-9166-34ACCA485AB4}" srcOrd="14" destOrd="0" presId="urn:microsoft.com/office/officeart/2016/7/layout/RepeatingBendingProcessNew"/>
    <dgm:cxn modelId="{98EDA39F-E36E-4748-9E6C-77456B69AB50}" type="presParOf" srcId="{F1003539-74F9-418E-B268-2562C9FDB57F}" destId="{24FB2D4B-0AA6-4B08-A9D5-AC9F54E314E9}" srcOrd="15" destOrd="0" presId="urn:microsoft.com/office/officeart/2016/7/layout/RepeatingBendingProcessNew"/>
    <dgm:cxn modelId="{34F87BB2-AAD3-4C08-A2A2-BACA16EF48A6}" type="presParOf" srcId="{24FB2D4B-0AA6-4B08-A9D5-AC9F54E314E9}" destId="{278716EA-B986-4DCE-99D7-BC253419EFD7}" srcOrd="0" destOrd="0" presId="urn:microsoft.com/office/officeart/2016/7/layout/RepeatingBendingProcessNew"/>
    <dgm:cxn modelId="{258D1B7C-D724-422E-BB36-21C922E9EB60}" type="presParOf" srcId="{F1003539-74F9-418E-B268-2562C9FDB57F}" destId="{C018D988-7D03-4EE1-9502-9F7CF947094C}" srcOrd="16" destOrd="0" presId="urn:microsoft.com/office/officeart/2016/7/layout/RepeatingBendingProcessNew"/>
    <dgm:cxn modelId="{91B46AD5-2188-4000-8113-5231923367BE}" type="presParOf" srcId="{F1003539-74F9-418E-B268-2562C9FDB57F}" destId="{0D07D229-64E1-4798-ABE1-5B1B94982752}" srcOrd="17" destOrd="0" presId="urn:microsoft.com/office/officeart/2016/7/layout/RepeatingBendingProcessNew"/>
    <dgm:cxn modelId="{6671375C-FC7E-4E93-8D23-52D31DC33E67}" type="presParOf" srcId="{0D07D229-64E1-4798-ABE1-5B1B94982752}" destId="{45668C40-50C8-4B31-A4A1-3800A88CE5CB}" srcOrd="0" destOrd="0" presId="urn:microsoft.com/office/officeart/2016/7/layout/RepeatingBendingProcessNew"/>
    <dgm:cxn modelId="{84CD0AB8-13CE-4B7B-9DEE-E81E8F3B4288}" type="presParOf" srcId="{F1003539-74F9-418E-B268-2562C9FDB57F}" destId="{3E8CCF62-1CDA-4108-8989-3F2FB78A41BF}" srcOrd="18" destOrd="0" presId="urn:microsoft.com/office/officeart/2016/7/layout/RepeatingBendingProcessNew"/>
    <dgm:cxn modelId="{EBF6D845-8297-41FC-B936-D711B6A7DA9D}" type="presParOf" srcId="{F1003539-74F9-418E-B268-2562C9FDB57F}" destId="{9A0EB3EA-4341-44FD-BD5D-DA489DE1C407}" srcOrd="19" destOrd="0" presId="urn:microsoft.com/office/officeart/2016/7/layout/RepeatingBendingProcessNew"/>
    <dgm:cxn modelId="{7571FEAD-2B63-4513-AB1B-F09996838252}" type="presParOf" srcId="{9A0EB3EA-4341-44FD-BD5D-DA489DE1C407}" destId="{23F25321-2A40-4E69-8A39-6EB2E7507A25}" srcOrd="0" destOrd="0" presId="urn:microsoft.com/office/officeart/2016/7/layout/RepeatingBendingProcessNew"/>
    <dgm:cxn modelId="{2F9A0602-5CDA-4845-B838-AB4CBD49FD9F}" type="presParOf" srcId="{F1003539-74F9-418E-B268-2562C9FDB57F}" destId="{3C883B0B-9C8E-489B-8849-6941FF036E90}"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6B3E7-AB80-479E-9795-4494B54FBD4D}">
      <dsp:nvSpPr>
        <dsp:cNvPr id="0" name=""/>
        <dsp:cNvSpPr/>
      </dsp:nvSpPr>
      <dsp:spPr>
        <a:xfrm>
          <a:off x="0" y="640"/>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EEE1F-694F-48BB-82B7-98FBE4E2454E}">
      <dsp:nvSpPr>
        <dsp:cNvPr id="0" name=""/>
        <dsp:cNvSpPr/>
      </dsp:nvSpPr>
      <dsp:spPr>
        <a:xfrm>
          <a:off x="453120" y="337671"/>
          <a:ext cx="823854" cy="823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0BEB32-CCBE-41D3-8D6B-EBB5C0267243}">
      <dsp:nvSpPr>
        <dsp:cNvPr id="0" name=""/>
        <dsp:cNvSpPr/>
      </dsp:nvSpPr>
      <dsp:spPr>
        <a:xfrm>
          <a:off x="1730095" y="640"/>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It’s also useful at this stage to refine our QUAD chart a little more by thinking about Critical Success Factors rather than desired outcomes.</a:t>
          </a:r>
          <a:endParaRPr lang="en-US" sz="2000" kern="1200">
            <a:latin typeface="Arial" panose="020B0604020202020204" pitchFamily="34" charset="0"/>
            <a:cs typeface="Arial" panose="020B0604020202020204" pitchFamily="34" charset="0"/>
          </a:endParaRPr>
        </a:p>
      </dsp:txBody>
      <dsp:txXfrm>
        <a:off x="1730095" y="640"/>
        <a:ext cx="4859164" cy="1497917"/>
      </dsp:txXfrm>
    </dsp:sp>
    <dsp:sp modelId="{55043E1B-AF70-455E-82B0-AE72D2F19482}">
      <dsp:nvSpPr>
        <dsp:cNvPr id="0" name=""/>
        <dsp:cNvSpPr/>
      </dsp:nvSpPr>
      <dsp:spPr>
        <a:xfrm>
          <a:off x="0" y="1873037"/>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545E8-C744-482D-B997-2C62C36AA5C7}">
      <dsp:nvSpPr>
        <dsp:cNvPr id="0" name=""/>
        <dsp:cNvSpPr/>
      </dsp:nvSpPr>
      <dsp:spPr>
        <a:xfrm>
          <a:off x="453120" y="2210069"/>
          <a:ext cx="823854" cy="823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sp>
    <dsp:sp modelId="{15F0F2EA-3288-4794-9FF1-ECCA788EBA1E}">
      <dsp:nvSpPr>
        <dsp:cNvPr id="0" name=""/>
        <dsp:cNvSpPr/>
      </dsp:nvSpPr>
      <dsp:spPr>
        <a:xfrm>
          <a:off x="1730095" y="1873037"/>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Desired outcomes are less specific.</a:t>
          </a:r>
          <a:endParaRPr lang="en-US" sz="2000" kern="1200">
            <a:latin typeface="Arial" panose="020B0604020202020204" pitchFamily="34" charset="0"/>
            <a:cs typeface="Arial" panose="020B0604020202020204" pitchFamily="34" charset="0"/>
          </a:endParaRPr>
        </a:p>
      </dsp:txBody>
      <dsp:txXfrm>
        <a:off x="1730095" y="1873037"/>
        <a:ext cx="4859164" cy="1497917"/>
      </dsp:txXfrm>
    </dsp:sp>
    <dsp:sp modelId="{1B235389-6309-4DF2-934B-9DC0F83C16D7}">
      <dsp:nvSpPr>
        <dsp:cNvPr id="0" name=""/>
        <dsp:cNvSpPr/>
      </dsp:nvSpPr>
      <dsp:spPr>
        <a:xfrm>
          <a:off x="0" y="3745434"/>
          <a:ext cx="6589260" cy="1497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773507-AAAB-4A41-A205-20CB3E4A9C50}">
      <dsp:nvSpPr>
        <dsp:cNvPr id="0" name=""/>
        <dsp:cNvSpPr/>
      </dsp:nvSpPr>
      <dsp:spPr>
        <a:xfrm>
          <a:off x="453120" y="4082466"/>
          <a:ext cx="823854" cy="8238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FB3E55-937F-4AFC-A123-C6CE24C4A5B5}">
      <dsp:nvSpPr>
        <dsp:cNvPr id="0" name=""/>
        <dsp:cNvSpPr/>
      </dsp:nvSpPr>
      <dsp:spPr>
        <a:xfrm>
          <a:off x="1730095" y="3745434"/>
          <a:ext cx="4859164" cy="1497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530" tIns="158530" rIns="158530" bIns="158530" numCol="1" spcCol="1270" anchor="ctr" anchorCtr="0">
          <a:noAutofit/>
        </a:bodyPr>
        <a:lstStyle/>
        <a:p>
          <a:pPr marL="0" lvl="0" indent="0" algn="l"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Critical outcomes are those that are essential for the project to be successful</a:t>
          </a:r>
          <a:endParaRPr lang="en-US" sz="2000" kern="1200">
            <a:latin typeface="Arial" panose="020B0604020202020204" pitchFamily="34" charset="0"/>
            <a:cs typeface="Arial" panose="020B0604020202020204" pitchFamily="34" charset="0"/>
          </a:endParaRPr>
        </a:p>
      </dsp:txBody>
      <dsp:txXfrm>
        <a:off x="1730095" y="3745434"/>
        <a:ext cx="4859164" cy="1497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B09B2-1131-4AF1-B747-1F6E5575B1C0}">
      <dsp:nvSpPr>
        <dsp:cNvPr id="0" name=""/>
        <dsp:cNvSpPr/>
      </dsp:nvSpPr>
      <dsp:spPr>
        <a:xfrm>
          <a:off x="764" y="1345218"/>
          <a:ext cx="2577549" cy="3022843"/>
        </a:xfrm>
        <a:prstGeom prst="ellipse">
          <a:avLst/>
        </a:prstGeom>
        <a:solidFill>
          <a:schemeClr val="accent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 Key question “</a:t>
          </a:r>
          <a:r>
            <a:rPr lang="en-GB" sz="2000" b="1" i="1" kern="1200" dirty="0">
              <a:latin typeface="Arial" panose="020B0604020202020204" pitchFamily="34" charset="0"/>
              <a:cs typeface="Arial" panose="020B0604020202020204" pitchFamily="34" charset="0"/>
            </a:rPr>
            <a:t>Is the project a failure without this?”.</a:t>
          </a:r>
          <a:r>
            <a:rPr lang="en-GB" sz="2000" b="1" kern="1200" dirty="0">
              <a:latin typeface="Arial" panose="020B0604020202020204" pitchFamily="34" charset="0"/>
              <a:cs typeface="Arial" panose="020B0604020202020204" pitchFamily="34" charset="0"/>
            </a:rPr>
            <a:t> If the answer is No then it is not a critical </a:t>
          </a:r>
          <a:r>
            <a:rPr lang="en-GB" sz="2000" b="1" kern="1200" dirty="0">
              <a:solidFill>
                <a:srgbClr val="FFFFFF"/>
              </a:solidFill>
              <a:latin typeface="Arial" panose="020B0604020202020204" pitchFamily="34" charset="0"/>
              <a:ea typeface="+mn-ea"/>
              <a:cs typeface="Arial" panose="020B0604020202020204" pitchFamily="34" charset="0"/>
            </a:rPr>
            <a:t>success</a:t>
          </a:r>
          <a:r>
            <a:rPr lang="en-GB" sz="2000" b="1" kern="1200" dirty="0">
              <a:latin typeface="Arial" panose="020B0604020202020204" pitchFamily="34" charset="0"/>
              <a:cs typeface="Arial" panose="020B0604020202020204" pitchFamily="34" charset="0"/>
            </a:rPr>
            <a:t> factor.</a:t>
          </a:r>
          <a:endParaRPr lang="en-US" sz="2000" b="1" kern="1200" dirty="0">
            <a:latin typeface="Arial" panose="020B0604020202020204" pitchFamily="34" charset="0"/>
            <a:cs typeface="Arial" panose="020B0604020202020204" pitchFamily="34" charset="0"/>
          </a:endParaRPr>
        </a:p>
      </dsp:txBody>
      <dsp:txXfrm>
        <a:off x="378237" y="1787903"/>
        <a:ext cx="1822603" cy="2137473"/>
      </dsp:txXfrm>
    </dsp:sp>
    <dsp:sp modelId="{02839AA1-50BE-4A98-95C2-8B09671A268C}">
      <dsp:nvSpPr>
        <dsp:cNvPr id="0" name=""/>
        <dsp:cNvSpPr/>
      </dsp:nvSpPr>
      <dsp:spPr>
        <a:xfrm rot="5336074">
          <a:off x="2786925" y="2485390"/>
          <a:ext cx="884973" cy="670344"/>
        </a:xfrm>
        <a:prstGeom prst="triangl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8AC074-07BD-4DD5-B420-1682FD32EDE3}">
      <dsp:nvSpPr>
        <dsp:cNvPr id="0" name=""/>
        <dsp:cNvSpPr/>
      </dsp:nvSpPr>
      <dsp:spPr>
        <a:xfrm>
          <a:off x="3842563" y="1199829"/>
          <a:ext cx="2711560" cy="3168231"/>
        </a:xfrm>
        <a:prstGeom prst="ellipse">
          <a:avLst/>
        </a:prstGeom>
        <a:solidFill>
          <a:schemeClr val="accent5">
            <a:hueOff val="5142836"/>
            <a:satOff val="11748"/>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That’s slightly different from asking “is this necessary for the project to be successful?”</a:t>
          </a:r>
          <a:endParaRPr lang="en-US" sz="2000" b="1" kern="1200" dirty="0">
            <a:latin typeface="Arial" panose="020B0604020202020204" pitchFamily="34" charset="0"/>
            <a:cs typeface="Arial" panose="020B0604020202020204" pitchFamily="34" charset="0"/>
          </a:endParaRPr>
        </a:p>
      </dsp:txBody>
      <dsp:txXfrm>
        <a:off x="4239662" y="1663806"/>
        <a:ext cx="1917362" cy="2240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49511" y="-1449511"/>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US" sz="1200" kern="1200" dirty="0"/>
            <a:t>Provide virtual online support</a:t>
          </a:r>
        </a:p>
        <a:p>
          <a:pPr marL="0" lvl="0" indent="0" algn="l" defTabSz="533400">
            <a:lnSpc>
              <a:spcPct val="90000"/>
            </a:lnSpc>
            <a:spcBef>
              <a:spcPct val="0"/>
            </a:spcBef>
            <a:spcAft>
              <a:spcPct val="35000"/>
            </a:spcAft>
            <a:buNone/>
          </a:pPr>
          <a:r>
            <a:rPr lang="en-GB" sz="1200" kern="1200" dirty="0"/>
            <a:t>Keep staff and students safe</a:t>
          </a:r>
          <a:endParaRPr lang="en-US" sz="1200" kern="1200" dirty="0"/>
        </a:p>
        <a:p>
          <a:pPr marL="0" lvl="0" indent="0" algn="l" defTabSz="533400">
            <a:lnSpc>
              <a:spcPct val="90000"/>
            </a:lnSpc>
            <a:spcBef>
              <a:spcPct val="0"/>
            </a:spcBef>
            <a:spcAft>
              <a:spcPct val="35000"/>
            </a:spcAft>
            <a:buNone/>
          </a:pPr>
          <a:r>
            <a:rPr lang="en-US" sz="1200" kern="1200" dirty="0"/>
            <a:t>Setting up IT support</a:t>
          </a:r>
        </a:p>
        <a:p>
          <a:pPr marL="0" lvl="0" indent="0" algn="l" defTabSz="533400">
            <a:lnSpc>
              <a:spcPct val="90000"/>
            </a:lnSpc>
            <a:spcBef>
              <a:spcPct val="0"/>
            </a:spcBef>
            <a:spcAft>
              <a:spcPct val="35000"/>
            </a:spcAft>
            <a:buNone/>
          </a:pPr>
          <a:endParaRPr lang="en-US" sz="1200" kern="1200" dirty="0"/>
        </a:p>
      </dsp:txBody>
      <dsp:txXfrm rot="5400000">
        <a:off x="-1" y="1"/>
        <a:ext cx="5730681" cy="2123743"/>
      </dsp:txXfrm>
    </dsp:sp>
    <dsp:sp modelId="{AAC12F6C-5675-4ABF-AE85-0BF74411A66F}">
      <dsp:nvSpPr>
        <dsp:cNvPr id="0" name=""/>
        <dsp:cNvSpPr/>
      </dsp:nvSpPr>
      <dsp:spPr>
        <a:xfrm>
          <a:off x="5730681" y="0"/>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730681" y="0"/>
        <a:ext cx="5730681" cy="2123743"/>
      </dsp:txXfrm>
    </dsp:sp>
    <dsp:sp modelId="{2BADC536-B3C3-4D96-A177-25DD35DBB293}">
      <dsp:nvSpPr>
        <dsp:cNvPr id="0" name=""/>
        <dsp:cNvSpPr/>
      </dsp:nvSpPr>
      <dsp:spPr>
        <a:xfrm rot="10800000">
          <a:off x="0" y="2831658"/>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539572"/>
        <a:ext cx="5730681" cy="2123743"/>
      </dsp:txXfrm>
    </dsp:sp>
    <dsp:sp modelId="{249FF0CA-C984-4909-9BF7-D6A4A9C7486F}">
      <dsp:nvSpPr>
        <dsp:cNvPr id="0" name=""/>
        <dsp:cNvSpPr/>
      </dsp:nvSpPr>
      <dsp:spPr>
        <a:xfrm rot="5400000">
          <a:off x="7180193" y="1382146"/>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730681" y="3539572"/>
        <a:ext cx="5730681" cy="2123743"/>
      </dsp:txXfrm>
    </dsp:sp>
    <dsp:sp modelId="{0642DEE4-24F5-4C10-A429-EFFFA1958CCD}">
      <dsp:nvSpPr>
        <dsp:cNvPr id="0" name=""/>
        <dsp:cNvSpPr/>
      </dsp:nvSpPr>
      <dsp:spPr>
        <a:xfrm>
          <a:off x="4011477" y="2123743"/>
          <a:ext cx="3438408" cy="1415829"/>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4080592" y="2192858"/>
        <a:ext cx="3300178" cy="1277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3A3D2-5BAA-4E35-AB75-6933673C62B6}">
      <dsp:nvSpPr>
        <dsp:cNvPr id="0" name=""/>
        <dsp:cNvSpPr/>
      </dsp:nvSpPr>
      <dsp:spPr>
        <a:xfrm>
          <a:off x="0" y="63706"/>
          <a:ext cx="6002110" cy="11583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Ensures that you don’t miss people that have roles in the project (i.e. those people that need to be informed or involved).</a:t>
          </a:r>
          <a:endParaRPr lang="en-US" sz="2200" b="1" kern="1200" dirty="0">
            <a:latin typeface="Arial" panose="020B0604020202020204" pitchFamily="34" charset="0"/>
            <a:cs typeface="Arial" panose="020B0604020202020204" pitchFamily="34" charset="0"/>
          </a:endParaRPr>
        </a:p>
      </dsp:txBody>
      <dsp:txXfrm>
        <a:off x="56544" y="120250"/>
        <a:ext cx="5889022" cy="1045212"/>
      </dsp:txXfrm>
    </dsp:sp>
    <dsp:sp modelId="{0BFFE7F6-E909-44C3-B4B2-44B9811C71CE}">
      <dsp:nvSpPr>
        <dsp:cNvPr id="0" name=""/>
        <dsp:cNvSpPr/>
      </dsp:nvSpPr>
      <dsp:spPr>
        <a:xfrm>
          <a:off x="0" y="1285366"/>
          <a:ext cx="6002110" cy="1158300"/>
        </a:xfrm>
        <a:prstGeom prst="roundRect">
          <a:avLst/>
        </a:prstGeom>
        <a:gradFill rotWithShape="0">
          <a:gsLst>
            <a:gs pos="0">
              <a:schemeClr val="accent5">
                <a:hueOff val="2571418"/>
                <a:satOff val="5874"/>
                <a:lumOff val="-16274"/>
                <a:alphaOff val="0"/>
                <a:shade val="51000"/>
                <a:satMod val="130000"/>
              </a:schemeClr>
            </a:gs>
            <a:gs pos="80000">
              <a:schemeClr val="accent5">
                <a:hueOff val="2571418"/>
                <a:satOff val="5874"/>
                <a:lumOff val="-16274"/>
                <a:alphaOff val="0"/>
                <a:shade val="93000"/>
                <a:satMod val="130000"/>
              </a:schemeClr>
            </a:gs>
            <a:gs pos="100000">
              <a:schemeClr val="accent5">
                <a:hueOff val="2571418"/>
                <a:satOff val="5874"/>
                <a:lumOff val="-1627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Ensures you take account of their views if you need to.</a:t>
          </a:r>
          <a:endParaRPr lang="en-US" sz="2200" b="1" kern="1200" dirty="0">
            <a:latin typeface="Arial" panose="020B0604020202020204" pitchFamily="34" charset="0"/>
            <a:cs typeface="Arial" panose="020B0604020202020204" pitchFamily="34" charset="0"/>
          </a:endParaRPr>
        </a:p>
      </dsp:txBody>
      <dsp:txXfrm>
        <a:off x="56544" y="1341910"/>
        <a:ext cx="5889022" cy="1045212"/>
      </dsp:txXfrm>
    </dsp:sp>
    <dsp:sp modelId="{02FA8722-B43C-4110-8417-74A2F55E5E37}">
      <dsp:nvSpPr>
        <dsp:cNvPr id="0" name=""/>
        <dsp:cNvSpPr/>
      </dsp:nvSpPr>
      <dsp:spPr>
        <a:xfrm>
          <a:off x="0" y="2507027"/>
          <a:ext cx="6002110" cy="1158300"/>
        </a:xfrm>
        <a:prstGeom prst="roundRect">
          <a:avLst/>
        </a:prstGeom>
        <a:gradFill rotWithShape="0">
          <a:gsLst>
            <a:gs pos="0">
              <a:schemeClr val="accent5">
                <a:hueOff val="5142836"/>
                <a:satOff val="11748"/>
                <a:lumOff val="-32549"/>
                <a:alphaOff val="0"/>
                <a:shade val="51000"/>
                <a:satMod val="130000"/>
              </a:schemeClr>
            </a:gs>
            <a:gs pos="80000">
              <a:schemeClr val="accent5">
                <a:hueOff val="5142836"/>
                <a:satOff val="11748"/>
                <a:lumOff val="-32549"/>
                <a:alphaOff val="0"/>
                <a:shade val="93000"/>
                <a:satMod val="130000"/>
              </a:schemeClr>
            </a:gs>
            <a:gs pos="100000">
              <a:schemeClr val="accent5">
                <a:hueOff val="5142836"/>
                <a:satOff val="11748"/>
                <a:lumOff val="-32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latin typeface="Arial" panose="020B0604020202020204" pitchFamily="34" charset="0"/>
              <a:cs typeface="Arial" panose="020B0604020202020204" pitchFamily="34" charset="0"/>
            </a:rPr>
            <a:t>Which is not quite the same as ensuring you take account of their views if you want to.</a:t>
          </a:r>
          <a:endParaRPr lang="en-US" sz="2200" b="1" kern="1200" dirty="0">
            <a:latin typeface="Arial" panose="020B0604020202020204" pitchFamily="34" charset="0"/>
            <a:cs typeface="Arial" panose="020B0604020202020204" pitchFamily="34" charset="0"/>
          </a:endParaRPr>
        </a:p>
      </dsp:txBody>
      <dsp:txXfrm>
        <a:off x="56544" y="2563571"/>
        <a:ext cx="5889022" cy="1045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0394B-65F2-4402-A127-454AF8141CD1}">
      <dsp:nvSpPr>
        <dsp:cNvPr id="0" name=""/>
        <dsp:cNvSpPr/>
      </dsp:nvSpPr>
      <dsp:spPr>
        <a:xfrm>
          <a:off x="0" y="709959"/>
          <a:ext cx="10515600" cy="13028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C63BB-68E6-4702-9275-80F3094ACA1C}">
      <dsp:nvSpPr>
        <dsp:cNvPr id="0" name=""/>
        <dsp:cNvSpPr/>
      </dsp:nvSpPr>
      <dsp:spPr>
        <a:xfrm>
          <a:off x="394113" y="1003101"/>
          <a:ext cx="716569" cy="716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286B91-33C1-4877-AE06-D9200858C991}">
      <dsp:nvSpPr>
        <dsp:cNvPr id="0" name=""/>
        <dsp:cNvSpPr/>
      </dsp:nvSpPr>
      <dsp:spPr>
        <a:xfrm>
          <a:off x="1504795" y="709959"/>
          <a:ext cx="900933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The prime skill required here of the effective project manager is that of </a:t>
          </a:r>
          <a:r>
            <a:rPr lang="en-GB" sz="2500" b="1" kern="1200" dirty="0">
              <a:latin typeface="Arial" panose="020B0604020202020204" pitchFamily="34" charset="0"/>
              <a:cs typeface="Arial" panose="020B0604020202020204" pitchFamily="34" charset="0"/>
            </a:rPr>
            <a:t>excellent communication skills.</a:t>
          </a:r>
          <a:endParaRPr lang="en-US" sz="2500" kern="1200" dirty="0">
            <a:latin typeface="Arial" panose="020B0604020202020204" pitchFamily="34" charset="0"/>
            <a:cs typeface="Arial" panose="020B0604020202020204" pitchFamily="34" charset="0"/>
          </a:endParaRPr>
        </a:p>
      </dsp:txBody>
      <dsp:txXfrm>
        <a:off x="1504795" y="709959"/>
        <a:ext cx="9009333" cy="1302853"/>
      </dsp:txXfrm>
    </dsp:sp>
    <dsp:sp modelId="{09D79989-4513-4EF7-AA8A-11675BD7A69D}">
      <dsp:nvSpPr>
        <dsp:cNvPr id="0" name=""/>
        <dsp:cNvSpPr/>
      </dsp:nvSpPr>
      <dsp:spPr>
        <a:xfrm>
          <a:off x="0" y="2338525"/>
          <a:ext cx="10515600" cy="13028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382B2-49AB-44A8-BE46-A3F081232ACA}">
      <dsp:nvSpPr>
        <dsp:cNvPr id="0" name=""/>
        <dsp:cNvSpPr/>
      </dsp:nvSpPr>
      <dsp:spPr>
        <a:xfrm>
          <a:off x="394113" y="2631667"/>
          <a:ext cx="716569" cy="716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5277DD-E276-4A9B-B1F6-F9F70982A11D}">
      <dsp:nvSpPr>
        <dsp:cNvPr id="0" name=""/>
        <dsp:cNvSpPr/>
      </dsp:nvSpPr>
      <dsp:spPr>
        <a:xfrm>
          <a:off x="1504795" y="2338525"/>
          <a:ext cx="4732020"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One-to-one meetings</a:t>
          </a:r>
          <a:endParaRPr lang="en-US" sz="2500" kern="1200" dirty="0">
            <a:latin typeface="Arial" panose="020B0604020202020204" pitchFamily="34" charset="0"/>
            <a:cs typeface="Arial" panose="020B0604020202020204" pitchFamily="34" charset="0"/>
          </a:endParaRPr>
        </a:p>
      </dsp:txBody>
      <dsp:txXfrm>
        <a:off x="1504795" y="2338525"/>
        <a:ext cx="4732020" cy="1302853"/>
      </dsp:txXfrm>
    </dsp:sp>
    <dsp:sp modelId="{5C77A891-D06D-4697-8AD7-69AC2D86067E}">
      <dsp:nvSpPr>
        <dsp:cNvPr id="0" name=""/>
        <dsp:cNvSpPr/>
      </dsp:nvSpPr>
      <dsp:spPr>
        <a:xfrm>
          <a:off x="6236815" y="2338525"/>
          <a:ext cx="4277313" cy="1302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885" tIns="137885" rIns="137885" bIns="137885"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Group meetings</a:t>
          </a:r>
          <a:endParaRPr lang="en-US"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Formal and informal written correspondence</a:t>
          </a:r>
          <a:endParaRPr lang="en-US"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Email, telephone correspondence</a:t>
          </a:r>
          <a:endParaRPr lang="en-US" sz="1800" kern="120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Marketing publicity</a:t>
          </a:r>
          <a:endParaRPr lang="en-US" sz="1800" kern="1200">
            <a:latin typeface="Arial" panose="020B0604020202020204" pitchFamily="34" charset="0"/>
            <a:cs typeface="Arial" panose="020B0604020202020204" pitchFamily="34" charset="0"/>
          </a:endParaRPr>
        </a:p>
      </dsp:txBody>
      <dsp:txXfrm>
        <a:off x="6236815" y="2338525"/>
        <a:ext cx="4277313" cy="13028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02D5E-8702-4D6C-893D-057C351A5445}">
      <dsp:nvSpPr>
        <dsp:cNvPr id="0" name=""/>
        <dsp:cNvSpPr/>
      </dsp:nvSpPr>
      <dsp:spPr>
        <a:xfrm>
          <a:off x="2297016"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1091941"/>
        <a:ext cx="26411" cy="5282"/>
      </dsp:txXfrm>
    </dsp:sp>
    <dsp:sp modelId="{CE8FEE98-A795-4ACD-A439-278791678C6E}">
      <dsp:nvSpPr>
        <dsp:cNvPr id="0" name=""/>
        <dsp:cNvSpPr/>
      </dsp:nvSpPr>
      <dsp:spPr>
        <a:xfrm>
          <a:off x="2144"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Some of the </a:t>
          </a:r>
          <a:r>
            <a:rPr lang="en-GB" sz="1700" b="1" kern="1200" dirty="0">
              <a:solidFill>
                <a:srgbClr val="7030A0"/>
              </a:solidFill>
              <a:latin typeface="Arial" panose="020B0604020202020204" pitchFamily="34" charset="0"/>
              <a:cs typeface="Arial" panose="020B0604020202020204" pitchFamily="34" charset="0"/>
            </a:rPr>
            <a:t>Benefits</a:t>
          </a:r>
          <a:r>
            <a:rPr lang="en-GB" sz="1700" kern="1200" dirty="0">
              <a:latin typeface="Arial" panose="020B0604020202020204" pitchFamily="34" charset="0"/>
              <a:cs typeface="Arial" panose="020B0604020202020204" pitchFamily="34" charset="0"/>
            </a:rPr>
            <a:t> of completing a stakeholder analysis are:</a:t>
          </a:r>
          <a:endParaRPr lang="en-US" sz="1700" kern="1200" dirty="0">
            <a:latin typeface="Arial" panose="020B0604020202020204" pitchFamily="34" charset="0"/>
            <a:cs typeface="Arial" panose="020B0604020202020204" pitchFamily="34" charset="0"/>
          </a:endParaRPr>
        </a:p>
      </dsp:txBody>
      <dsp:txXfrm>
        <a:off x="2144" y="405581"/>
        <a:ext cx="2296672" cy="1378003"/>
      </dsp:txXfrm>
    </dsp:sp>
    <dsp:sp modelId="{3A1B17BB-61FD-4E47-8D96-FCDF2444BFA5}">
      <dsp:nvSpPr>
        <dsp:cNvPr id="0" name=""/>
        <dsp:cNvSpPr/>
      </dsp:nvSpPr>
      <dsp:spPr>
        <a:xfrm>
          <a:off x="5121924"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1091941"/>
        <a:ext cx="26411" cy="5282"/>
      </dsp:txXfrm>
    </dsp:sp>
    <dsp:sp modelId="{696FE9B0-4635-4344-9E29-B7D42923A9D2}">
      <dsp:nvSpPr>
        <dsp:cNvPr id="0" name=""/>
        <dsp:cNvSpPr/>
      </dsp:nvSpPr>
      <dsp:spPr>
        <a:xfrm>
          <a:off x="2827051"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Get to know stakeholders and prioritise.</a:t>
          </a:r>
          <a:endParaRPr lang="en-US" sz="1700" kern="1200" dirty="0">
            <a:latin typeface="Arial" panose="020B0604020202020204" pitchFamily="34" charset="0"/>
            <a:cs typeface="Arial" panose="020B0604020202020204" pitchFamily="34" charset="0"/>
          </a:endParaRPr>
        </a:p>
      </dsp:txBody>
      <dsp:txXfrm>
        <a:off x="2827051" y="405581"/>
        <a:ext cx="2296672" cy="1378003"/>
      </dsp:txXfrm>
    </dsp:sp>
    <dsp:sp modelId="{7B6C283C-1662-453F-8F6E-CE4984296E19}">
      <dsp:nvSpPr>
        <dsp:cNvPr id="0" name=""/>
        <dsp:cNvSpPr/>
      </dsp:nvSpPr>
      <dsp:spPr>
        <a:xfrm>
          <a:off x="7946832" y="1048863"/>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8182443" y="1091941"/>
        <a:ext cx="26411" cy="5282"/>
      </dsp:txXfrm>
    </dsp:sp>
    <dsp:sp modelId="{749887DB-C76A-4502-AAE9-E8A9700AE80A}">
      <dsp:nvSpPr>
        <dsp:cNvPr id="0" name=""/>
        <dsp:cNvSpPr/>
      </dsp:nvSpPr>
      <dsp:spPr>
        <a:xfrm>
          <a:off x="5651959"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Determine importance, power and interests.</a:t>
          </a:r>
          <a:endParaRPr lang="en-US" sz="1700" kern="1200" dirty="0">
            <a:latin typeface="Arial" panose="020B0604020202020204" pitchFamily="34" charset="0"/>
            <a:cs typeface="Arial" panose="020B0604020202020204" pitchFamily="34" charset="0"/>
          </a:endParaRPr>
        </a:p>
      </dsp:txBody>
      <dsp:txXfrm>
        <a:off x="5651959" y="405581"/>
        <a:ext cx="2296672" cy="1378003"/>
      </dsp:txXfrm>
    </dsp:sp>
    <dsp:sp modelId="{A4426994-AFCF-48D3-A6EA-4DF7950B4D90}">
      <dsp:nvSpPr>
        <dsp:cNvPr id="0" name=""/>
        <dsp:cNvSpPr/>
      </dsp:nvSpPr>
      <dsp:spPr>
        <a:xfrm>
          <a:off x="1150480" y="1781784"/>
          <a:ext cx="8474722" cy="497634"/>
        </a:xfrm>
        <a:custGeom>
          <a:avLst/>
          <a:gdLst/>
          <a:ahLst/>
          <a:cxnLst/>
          <a:rect l="0" t="0" r="0" b="0"/>
          <a:pathLst>
            <a:path>
              <a:moveTo>
                <a:pt x="8474722" y="0"/>
              </a:moveTo>
              <a:lnTo>
                <a:pt x="8474722" y="265917"/>
              </a:lnTo>
              <a:lnTo>
                <a:pt x="0" y="265917"/>
              </a:lnTo>
              <a:lnTo>
                <a:pt x="0" y="49763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175562" y="2027961"/>
        <a:ext cx="424558" cy="5282"/>
      </dsp:txXfrm>
    </dsp:sp>
    <dsp:sp modelId="{E53739C7-93E8-4D13-8AE1-4E72539FD5CC}">
      <dsp:nvSpPr>
        <dsp:cNvPr id="0" name=""/>
        <dsp:cNvSpPr/>
      </dsp:nvSpPr>
      <dsp:spPr>
        <a:xfrm>
          <a:off x="8476867" y="405581"/>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Better managed relationships.</a:t>
          </a:r>
          <a:endParaRPr lang="en-US" sz="1700" kern="1200" dirty="0">
            <a:latin typeface="Arial" panose="020B0604020202020204" pitchFamily="34" charset="0"/>
            <a:cs typeface="Arial" panose="020B0604020202020204" pitchFamily="34" charset="0"/>
          </a:endParaRPr>
        </a:p>
      </dsp:txBody>
      <dsp:txXfrm>
        <a:off x="8476867" y="405581"/>
        <a:ext cx="2296672" cy="1378003"/>
      </dsp:txXfrm>
    </dsp:sp>
    <dsp:sp modelId="{0660DDFD-479C-4C51-9AFF-271E23437F3D}">
      <dsp:nvSpPr>
        <dsp:cNvPr id="0" name=""/>
        <dsp:cNvSpPr/>
      </dsp:nvSpPr>
      <dsp:spPr>
        <a:xfrm>
          <a:off x="2297016"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2998180"/>
        <a:ext cx="26411" cy="5282"/>
      </dsp:txXfrm>
    </dsp:sp>
    <dsp:sp modelId="{FC175BCB-CCCE-447F-81D9-1575508980D7}">
      <dsp:nvSpPr>
        <dsp:cNvPr id="0" name=""/>
        <dsp:cNvSpPr/>
      </dsp:nvSpPr>
      <dsp:spPr>
        <a:xfrm>
          <a:off x="2144"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Risks identified.</a:t>
          </a:r>
          <a:endParaRPr lang="en-US" sz="1700" kern="1200" dirty="0">
            <a:latin typeface="Arial" panose="020B0604020202020204" pitchFamily="34" charset="0"/>
            <a:cs typeface="Arial" panose="020B0604020202020204" pitchFamily="34" charset="0"/>
          </a:endParaRPr>
        </a:p>
      </dsp:txBody>
      <dsp:txXfrm>
        <a:off x="2144" y="2311819"/>
        <a:ext cx="2296672" cy="1378003"/>
      </dsp:txXfrm>
    </dsp:sp>
    <dsp:sp modelId="{0EB89BE0-F94D-4225-AEEC-4A8572A63F74}">
      <dsp:nvSpPr>
        <dsp:cNvPr id="0" name=""/>
        <dsp:cNvSpPr/>
      </dsp:nvSpPr>
      <dsp:spPr>
        <a:xfrm>
          <a:off x="5121924"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2998180"/>
        <a:ext cx="26411" cy="5282"/>
      </dsp:txXfrm>
    </dsp:sp>
    <dsp:sp modelId="{F4B81448-69DA-4A45-BD4F-740973F0873C}">
      <dsp:nvSpPr>
        <dsp:cNvPr id="0" name=""/>
        <dsp:cNvSpPr/>
      </dsp:nvSpPr>
      <dsp:spPr>
        <a:xfrm>
          <a:off x="2827051"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Make better strategies and decisions.</a:t>
          </a:r>
          <a:endParaRPr lang="en-US" sz="1700" kern="1200" dirty="0">
            <a:latin typeface="Arial" panose="020B0604020202020204" pitchFamily="34" charset="0"/>
            <a:cs typeface="Arial" panose="020B0604020202020204" pitchFamily="34" charset="0"/>
          </a:endParaRPr>
        </a:p>
      </dsp:txBody>
      <dsp:txXfrm>
        <a:off x="2827051" y="2311819"/>
        <a:ext cx="2296672" cy="1378003"/>
      </dsp:txXfrm>
    </dsp:sp>
    <dsp:sp modelId="{2E7554D9-9B47-4F52-A734-65CFC265C7F9}">
      <dsp:nvSpPr>
        <dsp:cNvPr id="0" name=""/>
        <dsp:cNvSpPr/>
      </dsp:nvSpPr>
      <dsp:spPr>
        <a:xfrm>
          <a:off x="7946832" y="2955101"/>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8182443" y="2998180"/>
        <a:ext cx="26411" cy="5282"/>
      </dsp:txXfrm>
    </dsp:sp>
    <dsp:sp modelId="{EECEB49E-26ED-4833-857B-1838D28DD376}">
      <dsp:nvSpPr>
        <dsp:cNvPr id="0" name=""/>
        <dsp:cNvSpPr/>
      </dsp:nvSpPr>
      <dsp:spPr>
        <a:xfrm>
          <a:off x="5651959"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rgbClr val="FF0000"/>
              </a:solidFill>
              <a:latin typeface="Arial" panose="020B0604020202020204" pitchFamily="34" charset="0"/>
              <a:cs typeface="Arial" panose="020B0604020202020204" pitchFamily="34" charset="0"/>
            </a:rPr>
            <a:t>Limitations </a:t>
          </a:r>
          <a:r>
            <a:rPr lang="en-GB" sz="1700" kern="1200" dirty="0">
              <a:latin typeface="Arial" panose="020B0604020202020204" pitchFamily="34" charset="0"/>
              <a:cs typeface="Arial" panose="020B0604020202020204" pitchFamily="34" charset="0"/>
            </a:rPr>
            <a:t>are:</a:t>
          </a:r>
          <a:endParaRPr lang="en-US" sz="1700" kern="1200" dirty="0">
            <a:latin typeface="Arial" panose="020B0604020202020204" pitchFamily="34" charset="0"/>
            <a:cs typeface="Arial" panose="020B0604020202020204" pitchFamily="34" charset="0"/>
          </a:endParaRPr>
        </a:p>
      </dsp:txBody>
      <dsp:txXfrm>
        <a:off x="5651959" y="2311819"/>
        <a:ext cx="2296672" cy="1378003"/>
      </dsp:txXfrm>
    </dsp:sp>
    <dsp:sp modelId="{24FB2D4B-0AA6-4B08-A9D5-AC9F54E314E9}">
      <dsp:nvSpPr>
        <dsp:cNvPr id="0" name=""/>
        <dsp:cNvSpPr/>
      </dsp:nvSpPr>
      <dsp:spPr>
        <a:xfrm>
          <a:off x="1150480" y="3688023"/>
          <a:ext cx="8474722" cy="497634"/>
        </a:xfrm>
        <a:custGeom>
          <a:avLst/>
          <a:gdLst/>
          <a:ahLst/>
          <a:cxnLst/>
          <a:rect l="0" t="0" r="0" b="0"/>
          <a:pathLst>
            <a:path>
              <a:moveTo>
                <a:pt x="8474722" y="0"/>
              </a:moveTo>
              <a:lnTo>
                <a:pt x="8474722" y="265917"/>
              </a:lnTo>
              <a:lnTo>
                <a:pt x="0" y="265917"/>
              </a:lnTo>
              <a:lnTo>
                <a:pt x="0" y="497634"/>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175562" y="3934199"/>
        <a:ext cx="424558" cy="5282"/>
      </dsp:txXfrm>
    </dsp:sp>
    <dsp:sp modelId="{D0A58F79-E04E-4968-9166-34ACCA485AB4}">
      <dsp:nvSpPr>
        <dsp:cNvPr id="0" name=""/>
        <dsp:cNvSpPr/>
      </dsp:nvSpPr>
      <dsp:spPr>
        <a:xfrm>
          <a:off x="8476867" y="2311819"/>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Best done on a continuous basis.</a:t>
          </a:r>
          <a:endParaRPr lang="en-US" sz="1700" kern="1200" dirty="0">
            <a:latin typeface="Arial" panose="020B0604020202020204" pitchFamily="34" charset="0"/>
            <a:cs typeface="Arial" panose="020B0604020202020204" pitchFamily="34" charset="0"/>
          </a:endParaRPr>
        </a:p>
      </dsp:txBody>
      <dsp:txXfrm>
        <a:off x="8476867" y="2311819"/>
        <a:ext cx="2296672" cy="1378003"/>
      </dsp:txXfrm>
    </dsp:sp>
    <dsp:sp modelId="{0D07D229-64E1-4798-ABE1-5B1B94982752}">
      <dsp:nvSpPr>
        <dsp:cNvPr id="0" name=""/>
        <dsp:cNvSpPr/>
      </dsp:nvSpPr>
      <dsp:spPr>
        <a:xfrm>
          <a:off x="2297016" y="4861339"/>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2532628" y="4904418"/>
        <a:ext cx="26411" cy="5282"/>
      </dsp:txXfrm>
    </dsp:sp>
    <dsp:sp modelId="{C018D988-7D03-4EE1-9502-9F7CF947094C}">
      <dsp:nvSpPr>
        <dsp:cNvPr id="0" name=""/>
        <dsp:cNvSpPr/>
      </dsp:nvSpPr>
      <dsp:spPr>
        <a:xfrm>
          <a:off x="2144"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Assessment of analysis may be subjective.</a:t>
          </a:r>
          <a:endParaRPr lang="en-US" sz="1700" kern="1200" dirty="0">
            <a:latin typeface="Arial" panose="020B0604020202020204" pitchFamily="34" charset="0"/>
            <a:cs typeface="Arial" panose="020B0604020202020204" pitchFamily="34" charset="0"/>
          </a:endParaRPr>
        </a:p>
      </dsp:txBody>
      <dsp:txXfrm>
        <a:off x="2144" y="4218058"/>
        <a:ext cx="2296672" cy="1378003"/>
      </dsp:txXfrm>
    </dsp:sp>
    <dsp:sp modelId="{9A0EB3EA-4341-44FD-BD5D-DA489DE1C407}">
      <dsp:nvSpPr>
        <dsp:cNvPr id="0" name=""/>
        <dsp:cNvSpPr/>
      </dsp:nvSpPr>
      <dsp:spPr>
        <a:xfrm>
          <a:off x="5121924" y="4861339"/>
          <a:ext cx="497634" cy="91440"/>
        </a:xfrm>
        <a:custGeom>
          <a:avLst/>
          <a:gdLst/>
          <a:ahLst/>
          <a:cxnLst/>
          <a:rect l="0" t="0" r="0" b="0"/>
          <a:pathLst>
            <a:path>
              <a:moveTo>
                <a:pt x="0" y="45720"/>
              </a:moveTo>
              <a:lnTo>
                <a:pt x="497634"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357536" y="4904418"/>
        <a:ext cx="26411" cy="5282"/>
      </dsp:txXfrm>
    </dsp:sp>
    <dsp:sp modelId="{3E8CCF62-1CDA-4108-8989-3F2FB78A41BF}">
      <dsp:nvSpPr>
        <dsp:cNvPr id="0" name=""/>
        <dsp:cNvSpPr/>
      </dsp:nvSpPr>
      <dsp:spPr>
        <a:xfrm>
          <a:off x="2827051"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May be not all stakeholders interests can be met at the same time.</a:t>
          </a:r>
          <a:endParaRPr lang="en-US" sz="1700" kern="1200" dirty="0">
            <a:latin typeface="Arial" panose="020B0604020202020204" pitchFamily="34" charset="0"/>
            <a:cs typeface="Arial" panose="020B0604020202020204" pitchFamily="34" charset="0"/>
          </a:endParaRPr>
        </a:p>
      </dsp:txBody>
      <dsp:txXfrm>
        <a:off x="2827051" y="4218058"/>
        <a:ext cx="2296672" cy="1378003"/>
      </dsp:txXfrm>
    </dsp:sp>
    <dsp:sp modelId="{3C883B0B-9C8E-489B-8849-6941FF036E90}">
      <dsp:nvSpPr>
        <dsp:cNvPr id="0" name=""/>
        <dsp:cNvSpPr/>
      </dsp:nvSpPr>
      <dsp:spPr>
        <a:xfrm>
          <a:off x="5651959" y="4218058"/>
          <a:ext cx="2296672" cy="13780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539" tIns="118129" rIns="112539" bIns="118129"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Focus on most important stakeholders.</a:t>
          </a:r>
          <a:endParaRPr lang="en-US" sz="1700" kern="1200" dirty="0">
            <a:latin typeface="Arial" panose="020B0604020202020204" pitchFamily="34" charset="0"/>
            <a:cs typeface="Arial" panose="020B0604020202020204" pitchFamily="34" charset="0"/>
          </a:endParaRPr>
        </a:p>
      </dsp:txBody>
      <dsp:txXfrm>
        <a:off x="5651959" y="4218058"/>
        <a:ext cx="2296672" cy="1378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1891-0A2F-4307-905B-658170F6B016}" type="datetimeFigureOut">
              <a:rPr lang="en-GB" smtClean="0"/>
              <a:t>21/05/2023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B5DDE4-E2F5-49B6-BCBD-6911B9006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Its about DOING/</a:t>
            </a:r>
            <a:r>
              <a:rPr lang="en-US" altLang="en-US" baseline="0" dirty="0"/>
              <a:t> PLANNING/ CHECKING/ ACTING</a:t>
            </a:r>
          </a:p>
          <a:p>
            <a:pPr eaLnBrk="1" hangingPunct="1"/>
            <a:r>
              <a:rPr lang="en-US" altLang="en-US" baseline="0" dirty="0"/>
              <a:t>Do- developing </a:t>
            </a:r>
          </a:p>
          <a:p>
            <a:pPr eaLnBrk="1" hangingPunct="1"/>
            <a:r>
              <a:rPr lang="en-US" altLang="en-US" baseline="0" dirty="0"/>
              <a:t>Plan – operational side )WHO to involve </a:t>
            </a:r>
          </a:p>
          <a:p>
            <a:pPr eaLnBrk="1" hangingPunct="1"/>
            <a:r>
              <a:rPr lang="en-US" altLang="en-US" baseline="0" dirty="0"/>
              <a:t>Check – what will success look like</a:t>
            </a:r>
          </a:p>
          <a:p>
            <a:pPr eaLnBrk="1" hangingPunct="1"/>
            <a:r>
              <a:rPr lang="en-US" altLang="en-US" baseline="0" dirty="0"/>
              <a:t>ACT – how will we know we have achieved it</a:t>
            </a:r>
          </a:p>
          <a:p>
            <a:pPr eaLnBrk="1" hangingPunct="1"/>
            <a:r>
              <a:rPr lang="en-GB" sz="1200" b="0" i="0" kern="1200" dirty="0">
                <a:solidFill>
                  <a:schemeClr val="tx1"/>
                </a:solidFill>
                <a:effectLst/>
                <a:latin typeface="+mn-lt"/>
                <a:ea typeface="+mn-ea"/>
                <a:cs typeface="+mn-cs"/>
              </a:rPr>
              <a:t>strategic 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vision goals,. It is used to document, monitor and communication progress towards achieving performance goals in four quadrants:  outcomes; strategic operational goals; and  division business objectives. Performance is visually expressed. </a:t>
            </a:r>
            <a:endParaRPr lang="en-US" altLang="en-US" dirty="0"/>
          </a:p>
        </p:txBody>
      </p:sp>
    </p:spTree>
    <p:extLst>
      <p:ext uri="{BB962C8B-B14F-4D97-AF65-F5344CB8AC3E}">
        <p14:creationId xmlns:p14="http://schemas.microsoft.com/office/powerpoint/2010/main" val="2134340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A1C5304-B3C0-4578-8F96-5D3ADA8BEF4B}" type="slidenum">
              <a:rPr lang="en-GB" altLang="en-US" sz="1200"/>
              <a:pPr eaLnBrk="1" hangingPunct="1"/>
              <a:t>3</a:t>
            </a:fld>
            <a:endParaRPr lang="en-GB" altLang="en-US" sz="120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1330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B9F70F1-8182-4A62-9E63-B86CCD867564}" type="slidenum">
              <a:rPr lang="en-GB" altLang="en-US" sz="1200"/>
              <a:pPr eaLnBrk="1" hangingPunct="1"/>
              <a:t>4</a:t>
            </a:fld>
            <a:endParaRPr lang="en-GB" altLang="en-US" sz="120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individuals or groups or organizations that have an</a:t>
            </a:r>
            <a:r>
              <a:rPr lang="en-US" altLang="en-US" baseline="0" dirty="0">
                <a:latin typeface="Arial" panose="020B0604020202020204" pitchFamily="34" charset="0"/>
              </a:rPr>
              <a:t> interest (stake) in the project and can have potential influence . Its about </a:t>
            </a:r>
            <a:r>
              <a:rPr lang="en-US" altLang="en-US" dirty="0">
                <a:latin typeface="Arial" panose="020B0604020202020204" pitchFamily="34" charset="0"/>
              </a:rPr>
              <a:t>Evaluating and understanding these stake holders from the perspective</a:t>
            </a:r>
            <a:r>
              <a:rPr lang="en-US" altLang="en-US" baseline="0" dirty="0">
                <a:latin typeface="Arial" panose="020B0604020202020204" pitchFamily="34" charset="0"/>
              </a:rPr>
              <a:t> of an organization or to determine their relevance to the project. So examples of stake holders can be:</a:t>
            </a:r>
            <a:endParaRPr lang="en-US" altLang="en-US" dirty="0">
              <a:latin typeface="Arial" panose="020B0604020202020204" pitchFamily="34" charset="0"/>
            </a:endParaRPr>
          </a:p>
        </p:txBody>
      </p:sp>
    </p:spTree>
    <p:extLst>
      <p:ext uri="{BB962C8B-B14F-4D97-AF65-F5344CB8AC3E}">
        <p14:creationId xmlns:p14="http://schemas.microsoft.com/office/powerpoint/2010/main" val="1400302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CE5D0802-DF2A-4C8C-BD1F-6C324CB4764F}" type="slidenum">
              <a:rPr lang="en-GB" altLang="en-US" sz="1200"/>
              <a:pPr eaLnBrk="1" hangingPunct="1"/>
              <a:t>5</a:t>
            </a:fld>
            <a:endParaRPr lang="en-GB" altLang="en-US" sz="120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06126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8165818-F20A-477D-B214-A2C8C5CC02D0}" type="slidenum">
              <a:rPr lang="en-GB" altLang="en-US" sz="1200"/>
              <a:pPr eaLnBrk="1" hangingPunct="1"/>
              <a:t>6</a:t>
            </a:fld>
            <a:endParaRPr lang="en-GB" altLang="en-US" sz="1200"/>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274517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619808-56CF-4C0C-973C-D70DCE4A217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94410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79209D-0777-40C7-96D6-B42F16B6FC3A}" type="slidenum">
              <a:rPr lang="en-GB" altLang="en-US" sz="1200"/>
              <a:pPr eaLnBrk="1" hangingPunct="1"/>
              <a:t>8</a:t>
            </a:fld>
            <a:endParaRPr lang="en-GB" altLang="en-US" sz="120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86803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315918A-F8D5-475A-A865-14180397A815}" type="slidenum">
              <a:rPr lang="en-GB" altLang="en-US" sz="1200"/>
              <a:pPr eaLnBrk="1" hangingPunct="1"/>
              <a:t>9</a:t>
            </a:fld>
            <a:endParaRPr lang="en-GB"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94443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it comes to managing projects and implementing ideas, your actions can affect a lot of people. And some of them will have more influence than others. </a:t>
            </a:r>
            <a:r>
              <a:rPr lang="en-GB" dirty="0"/>
              <a:t>knowing who these influential people are – before you start a project or initiative – is incredibly important. This is because you're more likely to succeed if you have their support.</a:t>
            </a:r>
          </a:p>
          <a:p>
            <a:r>
              <a:rPr lang="en-GB" dirty="0"/>
              <a:t>Its about identifying potential</a:t>
            </a:r>
            <a:r>
              <a:rPr lang="en-GB" baseline="0" dirty="0"/>
              <a:t> allies by identifying their support and interest in specified outcome, by assessing their capacity and willingness to hep in achieving certain goals</a:t>
            </a:r>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11</a:t>
            </a:fld>
            <a:endParaRPr lang="en-GB"/>
          </a:p>
        </p:txBody>
      </p:sp>
    </p:spTree>
    <p:extLst>
      <p:ext uri="{BB962C8B-B14F-4D97-AF65-F5344CB8AC3E}">
        <p14:creationId xmlns:p14="http://schemas.microsoft.com/office/powerpoint/2010/main" val="713678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A7416BF-0C6D-4C52-B282-8215A783D32F}" type="slidenum">
              <a:rPr lang="en-GB" altLang="en-US" sz="1200"/>
              <a:pPr eaLnBrk="1" hangingPunct="1"/>
              <a:t>12</a:t>
            </a:fld>
            <a:endParaRPr lang="en-GB" altLang="en-US" sz="1200"/>
          </a:p>
        </p:txBody>
      </p:sp>
      <p:sp>
        <p:nvSpPr>
          <p:cNvPr id="163843" name="Rectangle 2"/>
          <p:cNvSpPr>
            <a:spLocks noGrp="1" noRot="1" noChangeAspect="1" noChangeArrowheads="1" noTextEdit="1"/>
          </p:cNvSpPr>
          <p:nvPr>
            <p:ph type="sldImg"/>
          </p:nvPr>
        </p:nvSpPr>
        <p:spPr>
          <a:ln/>
        </p:spPr>
      </p:sp>
      <p:sp>
        <p:nvSpPr>
          <p:cNvPr id="163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First, you brainstorm a list of people who might have an interest in your project. They could include your boss, senior executives, colleagues, clients, shareholders, or people in the community. some of these people will have a big influence on what you're doing, while others will have none at all. </a:t>
            </a:r>
            <a:r>
              <a:rPr lang="en-GB" sz="1200" b="0" i="0" kern="1200" dirty="0">
                <a:solidFill>
                  <a:schemeClr val="tx1"/>
                </a:solidFill>
                <a:effectLst/>
                <a:latin typeface="+mn-lt"/>
                <a:ea typeface="+mn-ea"/>
                <a:cs typeface="+mn-cs"/>
              </a:rPr>
              <a:t>you're going to look at their Power Interest  and assess their influence</a:t>
            </a:r>
          </a:p>
          <a:p>
            <a:pPr eaLnBrk="1" hangingPunct="1"/>
            <a:r>
              <a:rPr lang="en-GB" altLang="en-US" sz="1200" b="0" i="0" kern="1200" dirty="0">
                <a:solidFill>
                  <a:schemeClr val="tx1"/>
                </a:solidFill>
                <a:effectLst/>
                <a:latin typeface="+mn-lt"/>
                <a:ea typeface="+mn-ea"/>
                <a:cs typeface="+mn-cs"/>
              </a:rPr>
              <a:t>Primary – essential for survival and well beings of the project</a:t>
            </a:r>
          </a:p>
          <a:p>
            <a:pPr eaLnBrk="1" hangingPunct="1"/>
            <a:r>
              <a:rPr lang="en-GB" altLang="en-US" sz="1200" b="0" i="0" kern="1200" dirty="0">
                <a:solidFill>
                  <a:schemeClr val="tx1"/>
                </a:solidFill>
                <a:effectLst/>
                <a:latin typeface="+mn-lt"/>
                <a:ea typeface="+mn-ea"/>
                <a:cs typeface="+mn-cs"/>
              </a:rPr>
              <a:t>secondary are stakeholders</a:t>
            </a:r>
            <a:r>
              <a:rPr lang="en-GB" altLang="en-US" sz="1200" b="0" i="0" kern="1200" baseline="0" dirty="0">
                <a:solidFill>
                  <a:schemeClr val="tx1"/>
                </a:solidFill>
                <a:effectLst/>
                <a:latin typeface="+mn-lt"/>
                <a:ea typeface="+mn-ea"/>
                <a:cs typeface="+mn-cs"/>
              </a:rPr>
              <a:t> with whom interaction takes place but they are not essential for survival</a:t>
            </a:r>
            <a:endParaRPr lang="en-US" altLang="en-US" dirty="0">
              <a:latin typeface="Arial" panose="020B0604020202020204" pitchFamily="34" charset="0"/>
            </a:endParaRPr>
          </a:p>
        </p:txBody>
      </p:sp>
    </p:spTree>
    <p:extLst>
      <p:ext uri="{BB962C8B-B14F-4D97-AF65-F5344CB8AC3E}">
        <p14:creationId xmlns:p14="http://schemas.microsoft.com/office/powerpoint/2010/main" val="3643693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D61CACA-B33D-4E19-A44E-79B3FBF445FD}" type="slidenum">
              <a:rPr lang="en-GB" altLang="en-US" sz="1200"/>
              <a:pPr eaLnBrk="1" hangingPunct="1"/>
              <a:t>13</a:t>
            </a:fld>
            <a:endParaRPr lang="en-GB" altLang="en-US" sz="120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Its about analyzing stakeholders who may have different approaches analyzing their interest and influence and especially over project life cycle as some stakeholders will be more influential in conceptual phase whilst others might be important at execution phase.</a:t>
            </a:r>
          </a:p>
        </p:txBody>
      </p:sp>
    </p:spTree>
    <p:extLst>
      <p:ext uri="{BB962C8B-B14F-4D97-AF65-F5344CB8AC3E}">
        <p14:creationId xmlns:p14="http://schemas.microsoft.com/office/powerpoint/2010/main" val="2090200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F1FAFF8-7CE6-440E-B7BC-20205B3952BD}" type="slidenum">
              <a:rPr lang="en-GB" altLang="en-US" sz="1200"/>
              <a:pPr eaLnBrk="1" hangingPunct="1"/>
              <a:t>14</a:t>
            </a:fld>
            <a:endParaRPr lang="en-GB" altLang="en-US" sz="1200"/>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283580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2989379-03C8-4B06-BAA6-106E99544FAC}" type="slidenum">
              <a:rPr lang="en-GB" altLang="en-US" sz="1200"/>
              <a:pPr eaLnBrk="1" hangingPunct="1"/>
              <a:t>15</a:t>
            </a:fld>
            <a:endParaRPr lang="en-GB" altLang="en-US" sz="1200"/>
          </a:p>
        </p:txBody>
      </p:sp>
      <p:sp>
        <p:nvSpPr>
          <p:cNvPr id="151555" name="Rectangle 2"/>
          <p:cNvSpPr>
            <a:spLocks noGrp="1" noRot="1" noChangeAspect="1" noChangeArrowheads="1" noTextEdit="1"/>
          </p:cNvSpPr>
          <p:nvPr>
            <p:ph type="sldImg"/>
          </p:nvPr>
        </p:nvSpPr>
        <p:spPr>
          <a:ln/>
        </p:spPr>
      </p:sp>
      <p:sp>
        <p:nvSpPr>
          <p:cNvPr id="151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52587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1CEDD71-D1A8-436C-B3F0-671E12AF89D2}" type="slidenum">
              <a:rPr lang="en-GB" altLang="en-US" sz="1200"/>
              <a:pPr eaLnBrk="1" hangingPunct="1"/>
              <a:t>16</a:t>
            </a:fld>
            <a:endParaRPr lang="en-GB" altLang="en-US" sz="1200"/>
          </a:p>
        </p:txBody>
      </p:sp>
      <p:sp>
        <p:nvSpPr>
          <p:cNvPr id="152579" name="Rectangle 2"/>
          <p:cNvSpPr>
            <a:spLocks noGrp="1" noRot="1" noChangeAspect="1" noChangeArrowheads="1" noTextEdit="1"/>
          </p:cNvSpPr>
          <p:nvPr>
            <p:ph type="sldImg"/>
          </p:nvPr>
        </p:nvSpPr>
        <p:spPr>
          <a:ln/>
        </p:spPr>
      </p:sp>
      <p:sp>
        <p:nvSpPr>
          <p:cNvPr id="152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285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ED7261C-333F-4C84-8CEC-5D2E70CF1FCB}" type="slidenum">
              <a:rPr lang="en-GB" altLang="en-US" sz="1200"/>
              <a:pPr eaLnBrk="1" hangingPunct="1"/>
              <a:t>17</a:t>
            </a:fld>
            <a:endParaRPr lang="en-GB" altLang="en-US" sz="1200"/>
          </a:p>
        </p:txBody>
      </p:sp>
      <p:sp>
        <p:nvSpPr>
          <p:cNvPr id="153603" name="Rectangle 2"/>
          <p:cNvSpPr>
            <a:spLocks noGrp="1" noRot="1" noChangeAspect="1" noChangeArrowheads="1" noTextEdit="1"/>
          </p:cNvSpPr>
          <p:nvPr>
            <p:ph type="sldImg"/>
          </p:nvPr>
        </p:nvSpPr>
        <p:spPr>
          <a:ln/>
        </p:spPr>
      </p:sp>
      <p:sp>
        <p:nvSpPr>
          <p:cNvPr id="153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730229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B4F4FE-9D7C-4DFA-8365-B79C952D6406}" type="slidenum">
              <a:rPr lang="en-GB" altLang="en-US" sz="1200"/>
              <a:pPr eaLnBrk="1" hangingPunct="1"/>
              <a:t>18</a:t>
            </a:fld>
            <a:endParaRPr lang="en-GB" altLang="en-US" sz="1200"/>
          </a:p>
        </p:txBody>
      </p:sp>
      <p:sp>
        <p:nvSpPr>
          <p:cNvPr id="154627" name="Rectangle 2"/>
          <p:cNvSpPr>
            <a:spLocks noGrp="1" noRot="1" noChangeAspect="1" noChangeArrowheads="1" noTextEdit="1"/>
          </p:cNvSpPr>
          <p:nvPr>
            <p:ph type="sldImg"/>
          </p:nvPr>
        </p:nvSpPr>
        <p:spPr>
          <a:ln/>
        </p:spPr>
      </p:sp>
      <p:sp>
        <p:nvSpPr>
          <p:cNvPr id="154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832920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34E295B-2E0B-4D56-855F-3409510982CF}" type="slidenum">
              <a:rPr lang="en-GB" altLang="en-US" sz="1200"/>
              <a:pPr eaLnBrk="1" hangingPunct="1"/>
              <a:t>19</a:t>
            </a:fld>
            <a:endParaRPr lang="en-GB" altLang="en-US"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370326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4C60D8B-D63C-42AF-A829-2AF57C92DD7A}" type="slidenum">
              <a:rPr lang="en-GB" altLang="en-US" sz="1200"/>
              <a:pPr eaLnBrk="1" hangingPunct="1"/>
              <a:t>20</a:t>
            </a:fld>
            <a:endParaRPr lang="en-GB" altLang="en-US" sz="120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531394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24B4BA7-C13D-4F70-905D-15FF4D5F3CAF}" type="slidenum">
              <a:rPr lang="en-GB" altLang="en-US" sz="1200"/>
              <a:pPr eaLnBrk="1" hangingPunct="1"/>
              <a:t>21</a:t>
            </a:fld>
            <a:endParaRPr lang="en-GB" altLang="en-US" sz="1200"/>
          </a:p>
        </p:txBody>
      </p:sp>
      <p:sp>
        <p:nvSpPr>
          <p:cNvPr id="157699" name="Rectangle 2"/>
          <p:cNvSpPr>
            <a:spLocks noGrp="1" noRot="1" noChangeAspect="1" noChangeArrowheads="1" noTextEdit="1"/>
          </p:cNvSpPr>
          <p:nvPr>
            <p:ph type="sldImg"/>
          </p:nvPr>
        </p:nvSpPr>
        <p:spPr>
          <a:ln/>
        </p:spPr>
      </p:sp>
      <p:sp>
        <p:nvSpPr>
          <p:cNvPr id="157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9899219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6DF6A07-391D-43BF-8E0A-F9D607E77AD4}" type="slidenum">
              <a:rPr lang="en-GB" altLang="en-US" sz="1200"/>
              <a:pPr eaLnBrk="1" hangingPunct="1"/>
              <a:t>22</a:t>
            </a:fld>
            <a:endParaRPr lang="en-GB" altLang="en-US" sz="120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29958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4C66106-423C-4EC5-8931-CD00486C6C69}" type="slidenum">
              <a:rPr lang="en-GB" altLang="en-US" sz="1200"/>
              <a:pPr eaLnBrk="1" hangingPunct="1"/>
              <a:t>23</a:t>
            </a:fld>
            <a:endParaRPr lang="en-GB" altLang="en-US" sz="1200"/>
          </a:p>
        </p:txBody>
      </p:sp>
      <p:sp>
        <p:nvSpPr>
          <p:cNvPr id="160771" name="Rectangle 2"/>
          <p:cNvSpPr>
            <a:spLocks noGrp="1" noRot="1" noChangeAspect="1" noChangeArrowheads="1" noTextEdit="1"/>
          </p:cNvSpPr>
          <p:nvPr>
            <p:ph type="sldImg"/>
          </p:nvPr>
        </p:nvSpPr>
        <p:spPr>
          <a:ln/>
        </p:spPr>
      </p:sp>
      <p:sp>
        <p:nvSpPr>
          <p:cNvPr id="160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51030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B4337EA-2798-4295-954A-CBBA6D361E09}" type="slidenum">
              <a:rPr lang="en-GB" altLang="en-US" sz="1200"/>
              <a:pPr eaLnBrk="1" hangingPunct="1"/>
              <a:t>24</a:t>
            </a:fld>
            <a:endParaRPr lang="en-GB" altLang="en-US" sz="1200"/>
          </a:p>
        </p:txBody>
      </p:sp>
      <p:sp>
        <p:nvSpPr>
          <p:cNvPr id="161795" name="Rectangle 2"/>
          <p:cNvSpPr>
            <a:spLocks noGrp="1" noRot="1" noChangeAspect="1" noChangeArrowheads="1" noTextEdit="1"/>
          </p:cNvSpPr>
          <p:nvPr>
            <p:ph type="sldImg"/>
          </p:nvPr>
        </p:nvSpPr>
        <p:spPr>
          <a:ln/>
        </p:spPr>
      </p:sp>
      <p:sp>
        <p:nvSpPr>
          <p:cNvPr id="161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362554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986C2A7C-04D7-4AAE-9E79-51EFB809146F}" type="slidenum">
              <a:rPr lang="en-GB" altLang="en-US" sz="1200"/>
              <a:pPr eaLnBrk="1" hangingPunct="1"/>
              <a:t>25</a:t>
            </a:fld>
            <a:endParaRPr lang="en-GB" altLang="en-US" sz="1200"/>
          </a:p>
        </p:txBody>
      </p:sp>
      <p:sp>
        <p:nvSpPr>
          <p:cNvPr id="162819" name="Rectangle 2"/>
          <p:cNvSpPr>
            <a:spLocks noGrp="1" noRot="1" noChangeAspect="1" noChangeArrowheads="1" noTextEdit="1"/>
          </p:cNvSpPr>
          <p:nvPr>
            <p:ph type="sldImg"/>
          </p:nvPr>
        </p:nvSpPr>
        <p:spPr>
          <a:ln/>
        </p:spPr>
      </p:sp>
      <p:sp>
        <p:nvSpPr>
          <p:cNvPr id="162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034759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BCF33F5-6768-4AC4-B384-F6E1F6CDD17B}" type="slidenum">
              <a:rPr lang="en-GB" altLang="en-US" sz="1200"/>
              <a:pPr eaLnBrk="1" hangingPunct="1"/>
              <a:t>26</a:t>
            </a:fld>
            <a:endParaRPr lang="en-GB" altLang="en-US" sz="120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180974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D8CD96DB-D39E-4B74-ABEC-DBA310BB282D}" type="slidenum">
              <a:rPr lang="en-GB" altLang="en-US" sz="1200"/>
              <a:pPr eaLnBrk="1" hangingPunct="1"/>
              <a:t>28</a:t>
            </a:fld>
            <a:endParaRPr lang="en-GB" altLang="en-US" sz="1200"/>
          </a:p>
        </p:txBody>
      </p:sp>
      <p:sp>
        <p:nvSpPr>
          <p:cNvPr id="167939" name="Rectangle 2"/>
          <p:cNvSpPr>
            <a:spLocks noGrp="1" noRot="1" noChangeAspect="1" noChangeArrowheads="1" noTextEdit="1"/>
          </p:cNvSpPr>
          <p:nvPr>
            <p:ph type="sldImg"/>
          </p:nvPr>
        </p:nvSpPr>
        <p:spPr>
          <a:ln/>
        </p:spPr>
      </p:sp>
      <p:sp>
        <p:nvSpPr>
          <p:cNvPr id="167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06268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C550559-D060-4C7D-8E7B-AB632E660E7A}" type="slidenum">
              <a:rPr lang="en-GB" altLang="en-US" sz="1200"/>
              <a:pPr eaLnBrk="1" hangingPunct="1"/>
              <a:t>29</a:t>
            </a:fld>
            <a:endParaRPr lang="en-GB" altLang="en-US" sz="120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1009771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D800EE5-4166-46F1-8AFE-7FEBD0F63393}" type="slidenum">
              <a:rPr lang="en-GB" altLang="en-US" sz="1200"/>
              <a:pPr eaLnBrk="1" hangingPunct="1"/>
              <a:t>30</a:t>
            </a:fld>
            <a:endParaRPr lang="en-GB" altLang="en-US" sz="120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18520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7075" indent="-279400">
              <a:spcBef>
                <a:spcPct val="30000"/>
              </a:spcBef>
              <a:defRPr sz="1200">
                <a:solidFill>
                  <a:schemeClr val="tx1"/>
                </a:solidFill>
                <a:latin typeface="Times New Roman" panose="02020603050405020304" pitchFamily="18" charset="0"/>
              </a:defRPr>
            </a:lvl2pPr>
            <a:lvl3pPr marL="1119188" indent="-223838">
              <a:spcBef>
                <a:spcPct val="30000"/>
              </a:spcBef>
              <a:defRPr sz="1200">
                <a:solidFill>
                  <a:schemeClr val="tx1"/>
                </a:solidFill>
                <a:latin typeface="Times New Roman" panose="02020603050405020304" pitchFamily="18" charset="0"/>
              </a:defRPr>
            </a:lvl3pPr>
            <a:lvl4pPr marL="1566863" indent="-223838">
              <a:spcBef>
                <a:spcPct val="30000"/>
              </a:spcBef>
              <a:defRPr sz="1200">
                <a:solidFill>
                  <a:schemeClr val="tx1"/>
                </a:solidFill>
                <a:latin typeface="Times New Roman" panose="02020603050405020304" pitchFamily="18" charset="0"/>
              </a:defRPr>
            </a:lvl4pPr>
            <a:lvl5pPr marL="2016125" indent="-223838">
              <a:spcBef>
                <a:spcPct val="30000"/>
              </a:spcBef>
              <a:defRPr sz="1200">
                <a:solidFill>
                  <a:schemeClr val="tx1"/>
                </a:solidFill>
                <a:latin typeface="Times New Roman" panose="02020603050405020304" pitchFamily="18" charset="0"/>
              </a:defRPr>
            </a:lvl5pPr>
            <a:lvl6pPr marL="2473325"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0525"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87725"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4925"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4788CEC-B7B6-46F5-9B18-53251266AFC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9038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D913373-377B-49F2-A5BF-DA3A2449A9A1}" type="slidenum">
              <a:rPr lang="en-GB" altLang="en-US"/>
              <a:pPr/>
              <a:t>‹#›</a:t>
            </a:fld>
            <a:endParaRPr lang="en-GB" altLang="en-US"/>
          </a:p>
        </p:txBody>
      </p:sp>
    </p:spTree>
    <p:extLst>
      <p:ext uri="{BB962C8B-B14F-4D97-AF65-F5344CB8AC3E}">
        <p14:creationId xmlns:p14="http://schemas.microsoft.com/office/powerpoint/2010/main" val="2247361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C344AE16-616B-4BD0-A8F9-C736F8F64FB3}" type="slidenum">
              <a:rPr lang="en-GB" altLang="en-US"/>
              <a:pPr/>
              <a:t>‹#›</a:t>
            </a:fld>
            <a:endParaRPr lang="en-GB" altLang="en-US"/>
          </a:p>
        </p:txBody>
      </p:sp>
    </p:spTree>
    <p:extLst>
      <p:ext uri="{BB962C8B-B14F-4D97-AF65-F5344CB8AC3E}">
        <p14:creationId xmlns:p14="http://schemas.microsoft.com/office/powerpoint/2010/main" val="1350484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DC356434-590D-4B00-BF8B-E2E3666D7596}" type="slidenum">
              <a:rPr lang="en-GB" altLang="en-US"/>
              <a:pPr/>
              <a:t>‹#›</a:t>
            </a:fld>
            <a:endParaRPr lang="en-GB" altLang="en-US"/>
          </a:p>
        </p:txBody>
      </p:sp>
    </p:spTree>
    <p:extLst>
      <p:ext uri="{BB962C8B-B14F-4D97-AF65-F5344CB8AC3E}">
        <p14:creationId xmlns:p14="http://schemas.microsoft.com/office/powerpoint/2010/main" val="4294585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92879CE0-EF7D-4AEB-A54A-3E3010C0EB8D}" type="slidenum">
              <a:rPr lang="en-GB" altLang="en-US"/>
              <a:pPr/>
              <a:t>‹#›</a:t>
            </a:fld>
            <a:endParaRPr lang="en-GB" altLang="en-US"/>
          </a:p>
        </p:txBody>
      </p:sp>
    </p:spTree>
    <p:extLst>
      <p:ext uri="{BB962C8B-B14F-4D97-AF65-F5344CB8AC3E}">
        <p14:creationId xmlns:p14="http://schemas.microsoft.com/office/powerpoint/2010/main" val="3026941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9C48628-40C1-4ABD-B4B1-DF89B633269C}" type="slidenum">
              <a:rPr lang="en-GB" altLang="en-US"/>
              <a:pPr/>
              <a:t>‹#›</a:t>
            </a:fld>
            <a:endParaRPr lang="en-GB" altLang="en-US"/>
          </a:p>
        </p:txBody>
      </p:sp>
    </p:spTree>
    <p:extLst>
      <p:ext uri="{BB962C8B-B14F-4D97-AF65-F5344CB8AC3E}">
        <p14:creationId xmlns:p14="http://schemas.microsoft.com/office/powerpoint/2010/main" val="1382309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207DC438-287E-4129-A6F9-7156EA9FFBD4}" type="slidenum">
              <a:rPr lang="en-GB" altLang="en-US"/>
              <a:pPr/>
              <a:t>‹#›</a:t>
            </a:fld>
            <a:endParaRPr lang="en-GB" altLang="en-US"/>
          </a:p>
        </p:txBody>
      </p:sp>
    </p:spTree>
    <p:extLst>
      <p:ext uri="{BB962C8B-B14F-4D97-AF65-F5344CB8AC3E}">
        <p14:creationId xmlns:p14="http://schemas.microsoft.com/office/powerpoint/2010/main" val="39801595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5C16ED99-5C29-4A3A-A137-F29C40675EEA}" type="slidenum">
              <a:rPr lang="en-GB" altLang="en-US"/>
              <a:pPr/>
              <a:t>‹#›</a:t>
            </a:fld>
            <a:endParaRPr lang="en-GB" altLang="en-US"/>
          </a:p>
        </p:txBody>
      </p:sp>
    </p:spTree>
    <p:extLst>
      <p:ext uri="{BB962C8B-B14F-4D97-AF65-F5344CB8AC3E}">
        <p14:creationId xmlns:p14="http://schemas.microsoft.com/office/powerpoint/2010/main" val="28834854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3D08BD92-515C-4B99-BB63-AD1CA34C776C}" type="slidenum">
              <a:rPr lang="en-GB" altLang="en-US"/>
              <a:pPr/>
              <a:t>‹#›</a:t>
            </a:fld>
            <a:endParaRPr lang="en-GB" altLang="en-US"/>
          </a:p>
        </p:txBody>
      </p:sp>
    </p:spTree>
    <p:extLst>
      <p:ext uri="{BB962C8B-B14F-4D97-AF65-F5344CB8AC3E}">
        <p14:creationId xmlns:p14="http://schemas.microsoft.com/office/powerpoint/2010/main" val="6854904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6168C9D2-0BAF-4A0C-9385-1C9A3523F273}" type="slidenum">
              <a:rPr lang="en-GB" altLang="en-US"/>
              <a:pPr/>
              <a:t>‹#›</a:t>
            </a:fld>
            <a:endParaRPr lang="en-GB" altLang="en-US"/>
          </a:p>
        </p:txBody>
      </p:sp>
    </p:spTree>
    <p:extLst>
      <p:ext uri="{BB962C8B-B14F-4D97-AF65-F5344CB8AC3E}">
        <p14:creationId xmlns:p14="http://schemas.microsoft.com/office/powerpoint/2010/main" val="1979631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CED273D5-C0BC-455F-A6BD-6EA1D6A42D62}" type="slidenum">
              <a:rPr lang="en-GB" altLang="en-US"/>
              <a:pPr/>
              <a:t>‹#›</a:t>
            </a:fld>
            <a:endParaRPr lang="en-GB" altLang="en-US"/>
          </a:p>
        </p:txBody>
      </p:sp>
    </p:spTree>
    <p:extLst>
      <p:ext uri="{BB962C8B-B14F-4D97-AF65-F5344CB8AC3E}">
        <p14:creationId xmlns:p14="http://schemas.microsoft.com/office/powerpoint/2010/main" val="17174525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10422123-00B8-4833-A83C-C1399907A17D}" type="slidenum">
              <a:rPr lang="en-GB" altLang="en-US"/>
              <a:pPr/>
              <a:t>‹#›</a:t>
            </a:fld>
            <a:endParaRPr lang="en-GB" altLang="en-US"/>
          </a:p>
        </p:txBody>
      </p:sp>
    </p:spTree>
    <p:extLst>
      <p:ext uri="{BB962C8B-B14F-4D97-AF65-F5344CB8AC3E}">
        <p14:creationId xmlns:p14="http://schemas.microsoft.com/office/powerpoint/2010/main" val="8432983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EE5985EA-C4D8-4250-905E-5B1E0B205C08}" type="slidenum">
              <a:rPr lang="en-GB" altLang="en-US"/>
              <a:pPr/>
              <a:t>‹#›</a:t>
            </a:fld>
            <a:endParaRPr lang="en-GB" altLang="en-US"/>
          </a:p>
        </p:txBody>
      </p:sp>
    </p:spTree>
    <p:extLst>
      <p:ext uri="{BB962C8B-B14F-4D97-AF65-F5344CB8AC3E}">
        <p14:creationId xmlns:p14="http://schemas.microsoft.com/office/powerpoint/2010/main" val="280303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69235EB-1C12-4758-8631-837E320188CF}" type="slidenum">
              <a:rPr lang="en-GB" altLang="en-US"/>
              <a:pPr/>
              <a:t>‹#›</a:t>
            </a:fld>
            <a:endParaRPr lang="en-GB" altLang="en-US"/>
          </a:p>
        </p:txBody>
      </p:sp>
    </p:spTree>
    <p:extLst>
      <p:ext uri="{BB962C8B-B14F-4D97-AF65-F5344CB8AC3E}">
        <p14:creationId xmlns:p14="http://schemas.microsoft.com/office/powerpoint/2010/main" val="812578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63721383-DBF0-4D3F-BE67-BDC29E0F79E1}" type="slidenum">
              <a:rPr lang="en-GB" altLang="en-US"/>
              <a:pPr/>
              <a:t>‹#›</a:t>
            </a:fld>
            <a:endParaRPr lang="en-GB" altLang="en-US"/>
          </a:p>
        </p:txBody>
      </p:sp>
    </p:spTree>
    <p:extLst>
      <p:ext uri="{BB962C8B-B14F-4D97-AF65-F5344CB8AC3E}">
        <p14:creationId xmlns:p14="http://schemas.microsoft.com/office/powerpoint/2010/main" val="1186224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4060428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3023394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20635083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3791281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17961584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4089734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33718415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1984928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262429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18825664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1521481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9"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5123"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89F14546-7008-46B4-97A0-6F526AAA5303}" type="slidenum">
              <a:rPr lang="en-GB" altLang="en-US"/>
              <a:pPr/>
              <a:t>‹#›</a:t>
            </a:fld>
            <a:endParaRPr lang="en-GB" altLang="en-US"/>
          </a:p>
        </p:txBody>
      </p:sp>
    </p:spTree>
    <p:extLst>
      <p:ext uri="{BB962C8B-B14F-4D97-AF65-F5344CB8AC3E}">
        <p14:creationId xmlns:p14="http://schemas.microsoft.com/office/powerpoint/2010/main" val="24132938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411852650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31.x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25.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managing project"/>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614" r="7075"/>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7935402" y="743447"/>
            <a:ext cx="3445765" cy="3692028"/>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5200">
                <a:latin typeface="+mj-lt"/>
                <a:ea typeface="+mj-ea"/>
                <a:cs typeface="+mj-cs"/>
              </a:rPr>
              <a:t>Project Management </a:t>
            </a:r>
          </a:p>
        </p:txBody>
      </p:sp>
    </p:spTree>
    <p:extLst>
      <p:ext uri="{BB962C8B-B14F-4D97-AF65-F5344CB8AC3E}">
        <p14:creationId xmlns:p14="http://schemas.microsoft.com/office/powerpoint/2010/main" val="1810823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2209800" y="219075"/>
            <a:ext cx="7772400" cy="1143000"/>
          </a:xfrm>
        </p:spPr>
        <p:txBody>
          <a:bodyPr/>
          <a:lstStyle/>
          <a:p>
            <a:pPr eaLnBrk="1" hangingPunct="1"/>
            <a:r>
              <a:rPr lang="en-GB" altLang="en-US">
                <a:latin typeface="Arial" panose="020B0604020202020204" pitchFamily="34" charset="0"/>
              </a:rPr>
              <a:t>Guided Tour</a:t>
            </a:r>
          </a:p>
        </p:txBody>
      </p:sp>
      <p:graphicFrame>
        <p:nvGraphicFramePr>
          <p:cNvPr id="109571" name="Object 2"/>
          <p:cNvGraphicFramePr>
            <a:graphicFrameLocks noChangeAspect="1"/>
          </p:cNvGraphicFramePr>
          <p:nvPr/>
        </p:nvGraphicFramePr>
        <p:xfrm>
          <a:off x="1844675" y="1309689"/>
          <a:ext cx="8572500" cy="5214937"/>
        </p:xfrm>
        <a:graphic>
          <a:graphicData uri="http://schemas.openxmlformats.org/presentationml/2006/ole">
            <mc:AlternateContent xmlns:mc="http://schemas.openxmlformats.org/markup-compatibility/2006">
              <mc:Choice xmlns:v="urn:schemas-microsoft-com:vml" Requires="v">
                <p:oleObj name="Document" r:id="rId3" imgW="10033782" imgH="6578806" progId="Word.Document.8">
                  <p:embed/>
                </p:oleObj>
              </mc:Choice>
              <mc:Fallback>
                <p:oleObj name="Document" r:id="rId3" imgW="10033782" imgH="6578806" progId="Word.Document.8">
                  <p:embed/>
                  <p:pic>
                    <p:nvPicPr>
                      <p:cNvPr id="109571"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4675" y="1309689"/>
                        <a:ext cx="8572500" cy="5214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9860" name="Text Box 4"/>
          <p:cNvSpPr txBox="1">
            <a:spLocks noChangeArrowheads="1"/>
          </p:cNvSpPr>
          <p:nvPr/>
        </p:nvSpPr>
        <p:spPr bwMode="auto">
          <a:xfrm>
            <a:off x="1931264" y="2419262"/>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249861" name="Rectangle 5"/>
          <p:cNvSpPr>
            <a:spLocks noChangeArrowheads="1"/>
          </p:cNvSpPr>
          <p:nvPr/>
        </p:nvSpPr>
        <p:spPr bwMode="auto">
          <a:xfrm>
            <a:off x="6190631"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249862" name="Rectangle 6"/>
          <p:cNvSpPr>
            <a:spLocks noChangeArrowheads="1"/>
          </p:cNvSpPr>
          <p:nvPr/>
        </p:nvSpPr>
        <p:spPr bwMode="auto">
          <a:xfrm>
            <a:off x="2385497" y="4817652"/>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49863" name="Rectangle 7"/>
          <p:cNvSpPr>
            <a:spLocks noChangeArrowheads="1"/>
          </p:cNvSpPr>
          <p:nvPr/>
        </p:nvSpPr>
        <p:spPr bwMode="auto">
          <a:xfrm>
            <a:off x="6405988" y="4715242"/>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
        <p:nvSpPr>
          <p:cNvPr id="249864" name="Rectangle 8"/>
          <p:cNvSpPr>
            <a:spLocks noChangeArrowheads="1"/>
          </p:cNvSpPr>
          <p:nvPr/>
        </p:nvSpPr>
        <p:spPr bwMode="auto">
          <a:xfrm>
            <a:off x="2447553" y="1266797"/>
            <a:ext cx="701749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TITLE OF PROJECT – SNAPPY ACRONYM DESCRIPTOR</a:t>
            </a:r>
          </a:p>
        </p:txBody>
      </p:sp>
    </p:spTree>
    <p:extLst>
      <p:ext uri="{BB962C8B-B14F-4D97-AF65-F5344CB8AC3E}">
        <p14:creationId xmlns:p14="http://schemas.microsoft.com/office/powerpoint/2010/main" val="123277444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9864"/>
                                        </p:tgtEl>
                                        <p:attrNameLst>
                                          <p:attrName>style.visibility</p:attrName>
                                        </p:attrNameLst>
                                      </p:cBhvr>
                                      <p:to>
                                        <p:strVal val="visible"/>
                                      </p:to>
                                    </p:set>
                                    <p:animEffect transition="in" filter="dissolve">
                                      <p:cBhvr>
                                        <p:cTn id="7" dur="500"/>
                                        <p:tgtEl>
                                          <p:spTgt spid="249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9860"/>
                                        </p:tgtEl>
                                        <p:attrNameLst>
                                          <p:attrName>style.visibility</p:attrName>
                                        </p:attrNameLst>
                                      </p:cBhvr>
                                      <p:to>
                                        <p:strVal val="visible"/>
                                      </p:to>
                                    </p:set>
                                    <p:animEffect transition="in" filter="dissolve">
                                      <p:cBhvr>
                                        <p:cTn id="12" dur="500"/>
                                        <p:tgtEl>
                                          <p:spTgt spid="24986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9861"/>
                                        </p:tgtEl>
                                        <p:attrNameLst>
                                          <p:attrName>style.visibility</p:attrName>
                                        </p:attrNameLst>
                                      </p:cBhvr>
                                      <p:to>
                                        <p:strVal val="visible"/>
                                      </p:to>
                                    </p:set>
                                    <p:animEffect transition="in" filter="dissolve">
                                      <p:cBhvr>
                                        <p:cTn id="17" dur="500"/>
                                        <p:tgtEl>
                                          <p:spTgt spid="2498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9862"/>
                                        </p:tgtEl>
                                        <p:attrNameLst>
                                          <p:attrName>style.visibility</p:attrName>
                                        </p:attrNameLst>
                                      </p:cBhvr>
                                      <p:to>
                                        <p:strVal val="visible"/>
                                      </p:to>
                                    </p:set>
                                    <p:animEffect transition="in" filter="dissolve">
                                      <p:cBhvr>
                                        <p:cTn id="22" dur="500"/>
                                        <p:tgtEl>
                                          <p:spTgt spid="2498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9863"/>
                                        </p:tgtEl>
                                        <p:attrNameLst>
                                          <p:attrName>style.visibility</p:attrName>
                                        </p:attrNameLst>
                                      </p:cBhvr>
                                      <p:to>
                                        <p:strVal val="visible"/>
                                      </p:to>
                                    </p:set>
                                    <p:animEffect transition="in" filter="dissolve">
                                      <p:cBhvr>
                                        <p:cTn id="27" dur="500"/>
                                        <p:tgtEl>
                                          <p:spTgt spid="249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autoUpdateAnimBg="0"/>
      <p:bldP spid="249861" grpId="0" autoUpdateAnimBg="0"/>
      <p:bldP spid="249862" grpId="0" autoUpdateAnimBg="0"/>
      <p:bldP spid="249863" grpId="0" autoUpdateAnimBg="0"/>
      <p:bldP spid="249864"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219075"/>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So we have a Slightly Revised Quad Chart </a:t>
            </a:r>
          </a:p>
        </p:txBody>
      </p:sp>
      <p:sp>
        <p:nvSpPr>
          <p:cNvPr id="16387" name="Rectangle 3"/>
          <p:cNvSpPr>
            <a:spLocks noChangeArrowheads="1"/>
          </p:cNvSpPr>
          <p:nvPr/>
        </p:nvSpPr>
        <p:spPr bwMode="auto">
          <a:xfrm>
            <a:off x="1957389" y="1308100"/>
            <a:ext cx="49693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TITLE</a:t>
            </a:r>
            <a:endParaRPr lang="en-GB" altLang="en-US"/>
          </a:p>
        </p:txBody>
      </p:sp>
      <p:sp>
        <p:nvSpPr>
          <p:cNvPr id="16388" name="Rectangle 4"/>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89" name="Line 5"/>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0" name="Rectangle 6"/>
          <p:cNvSpPr>
            <a:spLocks noChangeArrowheads="1"/>
          </p:cNvSpPr>
          <p:nvPr/>
        </p:nvSpPr>
        <p:spPr bwMode="auto">
          <a:xfrm>
            <a:off x="18415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1" name="Line 7"/>
          <p:cNvSpPr>
            <a:spLocks noChangeShapeType="1"/>
          </p:cNvSpPr>
          <p:nvPr/>
        </p:nvSpPr>
        <p:spPr bwMode="auto">
          <a:xfrm>
            <a:off x="18415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2" name="Line 8"/>
          <p:cNvSpPr>
            <a:spLocks noChangeShapeType="1"/>
          </p:cNvSpPr>
          <p:nvPr/>
        </p:nvSpPr>
        <p:spPr bwMode="auto">
          <a:xfrm>
            <a:off x="18415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3" name="Rectangle 9"/>
          <p:cNvSpPr>
            <a:spLocks noChangeArrowheads="1"/>
          </p:cNvSpPr>
          <p:nvPr/>
        </p:nvSpPr>
        <p:spPr bwMode="auto">
          <a:xfrm>
            <a:off x="1865314" y="1219201"/>
            <a:ext cx="844708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4" name="Line 10"/>
          <p:cNvSpPr>
            <a:spLocks noChangeShapeType="1"/>
          </p:cNvSpPr>
          <p:nvPr/>
        </p:nvSpPr>
        <p:spPr bwMode="auto">
          <a:xfrm>
            <a:off x="1865314" y="1219200"/>
            <a:ext cx="844708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5" name="Rectangle 11"/>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6" name="Line 12"/>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7" name="Rectangle 13"/>
          <p:cNvSpPr>
            <a:spLocks noChangeArrowheads="1"/>
          </p:cNvSpPr>
          <p:nvPr/>
        </p:nvSpPr>
        <p:spPr bwMode="auto">
          <a:xfrm>
            <a:off x="10312401" y="121920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398" name="Line 14"/>
          <p:cNvSpPr>
            <a:spLocks noChangeShapeType="1"/>
          </p:cNvSpPr>
          <p:nvPr/>
        </p:nvSpPr>
        <p:spPr bwMode="auto">
          <a:xfrm>
            <a:off x="10312401" y="12192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399" name="Line 15"/>
          <p:cNvSpPr>
            <a:spLocks noChangeShapeType="1"/>
          </p:cNvSpPr>
          <p:nvPr/>
        </p:nvSpPr>
        <p:spPr bwMode="auto">
          <a:xfrm>
            <a:off x="10312400" y="121920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0" name="Rectangle 16"/>
          <p:cNvSpPr>
            <a:spLocks noChangeArrowheads="1"/>
          </p:cNvSpPr>
          <p:nvPr/>
        </p:nvSpPr>
        <p:spPr bwMode="auto">
          <a:xfrm>
            <a:off x="18415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1" name="Line 17"/>
          <p:cNvSpPr>
            <a:spLocks noChangeShapeType="1"/>
          </p:cNvSpPr>
          <p:nvPr/>
        </p:nvSpPr>
        <p:spPr bwMode="auto">
          <a:xfrm>
            <a:off x="18415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2" name="Rectangle 18"/>
          <p:cNvSpPr>
            <a:spLocks noChangeArrowheads="1"/>
          </p:cNvSpPr>
          <p:nvPr/>
        </p:nvSpPr>
        <p:spPr bwMode="auto">
          <a:xfrm>
            <a:off x="10312401" y="1243014"/>
            <a:ext cx="23813" cy="47307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3" name="Line 19"/>
          <p:cNvSpPr>
            <a:spLocks noChangeShapeType="1"/>
          </p:cNvSpPr>
          <p:nvPr/>
        </p:nvSpPr>
        <p:spPr bwMode="auto">
          <a:xfrm>
            <a:off x="10312400" y="1243014"/>
            <a:ext cx="1588" cy="47307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4" name="Rectangle 20"/>
          <p:cNvSpPr>
            <a:spLocks noChangeArrowheads="1"/>
          </p:cNvSpPr>
          <p:nvPr/>
        </p:nvSpPr>
        <p:spPr bwMode="auto">
          <a:xfrm>
            <a:off x="3575051" y="1804988"/>
            <a:ext cx="8800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PURPOSE</a:t>
            </a:r>
            <a:endParaRPr lang="en-GB" altLang="en-US"/>
          </a:p>
        </p:txBody>
      </p:sp>
      <p:sp>
        <p:nvSpPr>
          <p:cNvPr id="16405" name="Rectangle 21"/>
          <p:cNvSpPr>
            <a:spLocks noChangeArrowheads="1"/>
          </p:cNvSpPr>
          <p:nvPr/>
        </p:nvSpPr>
        <p:spPr bwMode="auto">
          <a:xfrm>
            <a:off x="3167064" y="2009775"/>
            <a:ext cx="172643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(AIMS/OBJECTIVES)</a:t>
            </a:r>
            <a:endParaRPr lang="en-GB" altLang="en-US"/>
          </a:p>
        </p:txBody>
      </p:sp>
      <p:sp>
        <p:nvSpPr>
          <p:cNvPr id="16406" name="Rectangle 22"/>
          <p:cNvSpPr>
            <a:spLocks noChangeArrowheads="1"/>
          </p:cNvSpPr>
          <p:nvPr/>
        </p:nvSpPr>
        <p:spPr bwMode="auto">
          <a:xfrm>
            <a:off x="7680325" y="1804988"/>
            <a:ext cx="9393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CC0000"/>
                </a:solidFill>
              </a:rPr>
              <a:t>AUDIENCE</a:t>
            </a:r>
            <a:endParaRPr lang="en-GB" altLang="en-US">
              <a:solidFill>
                <a:srgbClr val="CC0000"/>
              </a:solidFill>
            </a:endParaRPr>
          </a:p>
        </p:txBody>
      </p:sp>
      <p:sp>
        <p:nvSpPr>
          <p:cNvPr id="16407" name="Rectangle 23"/>
          <p:cNvSpPr>
            <a:spLocks noChangeArrowheads="1"/>
          </p:cNvSpPr>
          <p:nvPr/>
        </p:nvSpPr>
        <p:spPr bwMode="auto">
          <a:xfrm>
            <a:off x="6477000" y="2057400"/>
            <a:ext cx="356976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CC0000"/>
                </a:solidFill>
              </a:rPr>
              <a:t>(DRIVERS / SUPPORTERS / OBSERVERS)</a:t>
            </a:r>
            <a:endParaRPr lang="en-GB" altLang="en-US">
              <a:solidFill>
                <a:srgbClr val="CC0000"/>
              </a:solidFill>
            </a:endParaRPr>
          </a:p>
        </p:txBody>
      </p:sp>
      <p:sp>
        <p:nvSpPr>
          <p:cNvPr id="16408" name="Rectangle 24"/>
          <p:cNvSpPr>
            <a:spLocks noChangeArrowheads="1"/>
          </p:cNvSpPr>
          <p:nvPr/>
        </p:nvSpPr>
        <p:spPr bwMode="auto">
          <a:xfrm>
            <a:off x="18415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09" name="Line 25"/>
          <p:cNvSpPr>
            <a:spLocks noChangeShapeType="1"/>
          </p:cNvSpPr>
          <p:nvPr/>
        </p:nvSpPr>
        <p:spPr bwMode="auto">
          <a:xfrm>
            <a:off x="18415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0" name="Rectangle 26"/>
          <p:cNvSpPr>
            <a:spLocks noChangeArrowheads="1"/>
          </p:cNvSpPr>
          <p:nvPr/>
        </p:nvSpPr>
        <p:spPr bwMode="auto">
          <a:xfrm>
            <a:off x="1865314" y="1716088"/>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1" name="Line 27"/>
          <p:cNvSpPr>
            <a:spLocks noChangeShapeType="1"/>
          </p:cNvSpPr>
          <p:nvPr/>
        </p:nvSpPr>
        <p:spPr bwMode="auto">
          <a:xfrm>
            <a:off x="1865314" y="1716089"/>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2" name="Rectangle 28"/>
          <p:cNvSpPr>
            <a:spLocks noChangeArrowheads="1"/>
          </p:cNvSpPr>
          <p:nvPr/>
        </p:nvSpPr>
        <p:spPr bwMode="auto">
          <a:xfrm>
            <a:off x="6127751" y="1739900"/>
            <a:ext cx="23813" cy="158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3" name="Line 29"/>
          <p:cNvSpPr>
            <a:spLocks noChangeShapeType="1"/>
          </p:cNvSpPr>
          <p:nvPr/>
        </p:nvSpPr>
        <p:spPr bwMode="auto">
          <a:xfrm>
            <a:off x="6127751" y="1739900"/>
            <a:ext cx="23813"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4" name="Rectangle 30"/>
          <p:cNvSpPr>
            <a:spLocks noChangeArrowheads="1"/>
          </p:cNvSpPr>
          <p:nvPr/>
        </p:nvSpPr>
        <p:spPr bwMode="auto">
          <a:xfrm>
            <a:off x="6127751" y="1716088"/>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5" name="Line 31"/>
          <p:cNvSpPr>
            <a:spLocks noChangeShapeType="1"/>
          </p:cNvSpPr>
          <p:nvPr/>
        </p:nvSpPr>
        <p:spPr bwMode="auto">
          <a:xfrm>
            <a:off x="6127751" y="1716089"/>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6" name="Line 32"/>
          <p:cNvSpPr>
            <a:spLocks noChangeShapeType="1"/>
          </p:cNvSpPr>
          <p:nvPr/>
        </p:nvSpPr>
        <p:spPr bwMode="auto">
          <a:xfrm>
            <a:off x="6127750" y="1716088"/>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7" name="Rectangle 33"/>
          <p:cNvSpPr>
            <a:spLocks noChangeArrowheads="1"/>
          </p:cNvSpPr>
          <p:nvPr/>
        </p:nvSpPr>
        <p:spPr bwMode="auto">
          <a:xfrm>
            <a:off x="6151564" y="1716088"/>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18" name="Line 34"/>
          <p:cNvSpPr>
            <a:spLocks noChangeShapeType="1"/>
          </p:cNvSpPr>
          <p:nvPr/>
        </p:nvSpPr>
        <p:spPr bwMode="auto">
          <a:xfrm>
            <a:off x="6151564" y="1716089"/>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19" name="Rectangle 35"/>
          <p:cNvSpPr>
            <a:spLocks noChangeArrowheads="1"/>
          </p:cNvSpPr>
          <p:nvPr/>
        </p:nvSpPr>
        <p:spPr bwMode="auto">
          <a:xfrm>
            <a:off x="10312401" y="1716088"/>
            <a:ext cx="23813" cy="2540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0" name="Line 36"/>
          <p:cNvSpPr>
            <a:spLocks noChangeShapeType="1"/>
          </p:cNvSpPr>
          <p:nvPr/>
        </p:nvSpPr>
        <p:spPr bwMode="auto">
          <a:xfrm>
            <a:off x="10312400" y="1716088"/>
            <a:ext cx="1588" cy="2540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1" name="Rectangle 37"/>
          <p:cNvSpPr>
            <a:spLocks noChangeArrowheads="1"/>
          </p:cNvSpPr>
          <p:nvPr/>
        </p:nvSpPr>
        <p:spPr bwMode="auto">
          <a:xfrm>
            <a:off x="18415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2" name="Line 38"/>
          <p:cNvSpPr>
            <a:spLocks noChangeShapeType="1"/>
          </p:cNvSpPr>
          <p:nvPr/>
        </p:nvSpPr>
        <p:spPr bwMode="auto">
          <a:xfrm>
            <a:off x="18415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3" name="Rectangle 39"/>
          <p:cNvSpPr>
            <a:spLocks noChangeArrowheads="1"/>
          </p:cNvSpPr>
          <p:nvPr/>
        </p:nvSpPr>
        <p:spPr bwMode="auto">
          <a:xfrm>
            <a:off x="612775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4" name="Line 40"/>
          <p:cNvSpPr>
            <a:spLocks noChangeShapeType="1"/>
          </p:cNvSpPr>
          <p:nvPr/>
        </p:nvSpPr>
        <p:spPr bwMode="auto">
          <a:xfrm>
            <a:off x="612775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5" name="Rectangle 41"/>
          <p:cNvSpPr>
            <a:spLocks noChangeArrowheads="1"/>
          </p:cNvSpPr>
          <p:nvPr/>
        </p:nvSpPr>
        <p:spPr bwMode="auto">
          <a:xfrm>
            <a:off x="10312401" y="1741488"/>
            <a:ext cx="23813" cy="241776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26" name="Line 42"/>
          <p:cNvSpPr>
            <a:spLocks noChangeShapeType="1"/>
          </p:cNvSpPr>
          <p:nvPr/>
        </p:nvSpPr>
        <p:spPr bwMode="auto">
          <a:xfrm>
            <a:off x="10312400" y="1741488"/>
            <a:ext cx="1588" cy="241776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27" name="Rectangle 43"/>
          <p:cNvSpPr>
            <a:spLocks noChangeArrowheads="1"/>
          </p:cNvSpPr>
          <p:nvPr/>
        </p:nvSpPr>
        <p:spPr bwMode="auto">
          <a:xfrm>
            <a:off x="3232151" y="4248150"/>
            <a:ext cx="198400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DESIRED END RESULT</a:t>
            </a:r>
            <a:endParaRPr lang="en-GB" altLang="en-US"/>
          </a:p>
        </p:txBody>
      </p:sp>
      <p:sp>
        <p:nvSpPr>
          <p:cNvPr id="16428" name="Rectangle 44"/>
          <p:cNvSpPr>
            <a:spLocks noChangeArrowheads="1"/>
          </p:cNvSpPr>
          <p:nvPr/>
        </p:nvSpPr>
        <p:spPr bwMode="auto">
          <a:xfrm>
            <a:off x="2863850" y="4451350"/>
            <a:ext cx="274376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(CRITICAL SUCCESS FACTORS)</a:t>
            </a:r>
            <a:endParaRPr lang="en-GB" altLang="en-US"/>
          </a:p>
        </p:txBody>
      </p:sp>
      <p:sp>
        <p:nvSpPr>
          <p:cNvPr id="16429" name="Rectangle 45"/>
          <p:cNvSpPr>
            <a:spLocks noChangeArrowheads="1"/>
          </p:cNvSpPr>
          <p:nvPr/>
        </p:nvSpPr>
        <p:spPr bwMode="auto">
          <a:xfrm>
            <a:off x="7158038" y="4248150"/>
            <a:ext cx="223779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b="1">
                <a:solidFill>
                  <a:srgbClr val="000000"/>
                </a:solidFill>
              </a:rPr>
              <a:t>MEASURES OF SUCCESS</a:t>
            </a:r>
            <a:endParaRPr lang="en-GB" altLang="en-US"/>
          </a:p>
        </p:txBody>
      </p:sp>
      <p:sp>
        <p:nvSpPr>
          <p:cNvPr id="16430" name="Rectangle 46"/>
          <p:cNvSpPr>
            <a:spLocks noChangeArrowheads="1"/>
          </p:cNvSpPr>
          <p:nvPr/>
        </p:nvSpPr>
        <p:spPr bwMode="auto">
          <a:xfrm>
            <a:off x="7169151" y="4451350"/>
            <a:ext cx="2202013"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altLang="en-US" sz="1400">
                <a:solidFill>
                  <a:srgbClr val="000000"/>
                </a:solidFill>
              </a:rPr>
              <a:t>(STANDARDS / CRITERIA)</a:t>
            </a:r>
            <a:endParaRPr lang="en-GB" altLang="en-US"/>
          </a:p>
        </p:txBody>
      </p:sp>
      <p:sp>
        <p:nvSpPr>
          <p:cNvPr id="16431" name="Rectangle 47"/>
          <p:cNvSpPr>
            <a:spLocks noChangeArrowheads="1"/>
          </p:cNvSpPr>
          <p:nvPr/>
        </p:nvSpPr>
        <p:spPr bwMode="auto">
          <a:xfrm>
            <a:off x="18415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2" name="Line 48"/>
          <p:cNvSpPr>
            <a:spLocks noChangeShapeType="1"/>
          </p:cNvSpPr>
          <p:nvPr/>
        </p:nvSpPr>
        <p:spPr bwMode="auto">
          <a:xfrm>
            <a:off x="18415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3" name="Rectangle 49"/>
          <p:cNvSpPr>
            <a:spLocks noChangeArrowheads="1"/>
          </p:cNvSpPr>
          <p:nvPr/>
        </p:nvSpPr>
        <p:spPr bwMode="auto">
          <a:xfrm>
            <a:off x="1865314" y="4159251"/>
            <a:ext cx="42624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4" name="Line 50"/>
          <p:cNvSpPr>
            <a:spLocks noChangeShapeType="1"/>
          </p:cNvSpPr>
          <p:nvPr/>
        </p:nvSpPr>
        <p:spPr bwMode="auto">
          <a:xfrm>
            <a:off x="1865314" y="4159250"/>
            <a:ext cx="42624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5" name="Rectangle 51"/>
          <p:cNvSpPr>
            <a:spLocks noChangeArrowheads="1"/>
          </p:cNvSpPr>
          <p:nvPr/>
        </p:nvSpPr>
        <p:spPr bwMode="auto">
          <a:xfrm>
            <a:off x="612775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6" name="Line 52"/>
          <p:cNvSpPr>
            <a:spLocks noChangeShapeType="1"/>
          </p:cNvSpPr>
          <p:nvPr/>
        </p:nvSpPr>
        <p:spPr bwMode="auto">
          <a:xfrm>
            <a:off x="612775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7" name="Rectangle 53"/>
          <p:cNvSpPr>
            <a:spLocks noChangeArrowheads="1"/>
          </p:cNvSpPr>
          <p:nvPr/>
        </p:nvSpPr>
        <p:spPr bwMode="auto">
          <a:xfrm>
            <a:off x="6151564" y="4159251"/>
            <a:ext cx="4160837"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38" name="Line 54"/>
          <p:cNvSpPr>
            <a:spLocks noChangeShapeType="1"/>
          </p:cNvSpPr>
          <p:nvPr/>
        </p:nvSpPr>
        <p:spPr bwMode="auto">
          <a:xfrm>
            <a:off x="6151564" y="4159250"/>
            <a:ext cx="4160837" cy="158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39" name="Rectangle 55"/>
          <p:cNvSpPr>
            <a:spLocks noChangeArrowheads="1"/>
          </p:cNvSpPr>
          <p:nvPr/>
        </p:nvSpPr>
        <p:spPr bwMode="auto">
          <a:xfrm>
            <a:off x="10312401" y="4159251"/>
            <a:ext cx="23813" cy="2381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0" name="Line 56"/>
          <p:cNvSpPr>
            <a:spLocks noChangeShapeType="1"/>
          </p:cNvSpPr>
          <p:nvPr/>
        </p:nvSpPr>
        <p:spPr bwMode="auto">
          <a:xfrm>
            <a:off x="10312400" y="4159251"/>
            <a:ext cx="1588" cy="2381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1" name="Rectangle 57"/>
          <p:cNvSpPr>
            <a:spLocks noChangeArrowheads="1"/>
          </p:cNvSpPr>
          <p:nvPr/>
        </p:nvSpPr>
        <p:spPr bwMode="auto">
          <a:xfrm>
            <a:off x="18415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2" name="Line 58"/>
          <p:cNvSpPr>
            <a:spLocks noChangeShapeType="1"/>
          </p:cNvSpPr>
          <p:nvPr/>
        </p:nvSpPr>
        <p:spPr bwMode="auto">
          <a:xfrm>
            <a:off x="18415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3" name="Rectangle 59"/>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4" name="Line 60"/>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5" name="Line 61"/>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6" name="Rectangle 62"/>
          <p:cNvSpPr>
            <a:spLocks noChangeArrowheads="1"/>
          </p:cNvSpPr>
          <p:nvPr/>
        </p:nvSpPr>
        <p:spPr bwMode="auto">
          <a:xfrm>
            <a:off x="18415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47" name="Line 63"/>
          <p:cNvSpPr>
            <a:spLocks noChangeShapeType="1"/>
          </p:cNvSpPr>
          <p:nvPr/>
        </p:nvSpPr>
        <p:spPr bwMode="auto">
          <a:xfrm>
            <a:off x="18415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8" name="Line 64"/>
          <p:cNvSpPr>
            <a:spLocks noChangeShapeType="1"/>
          </p:cNvSpPr>
          <p:nvPr/>
        </p:nvSpPr>
        <p:spPr bwMode="auto">
          <a:xfrm>
            <a:off x="18415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9" name="Rectangle 65"/>
          <p:cNvSpPr>
            <a:spLocks noChangeArrowheads="1"/>
          </p:cNvSpPr>
          <p:nvPr/>
        </p:nvSpPr>
        <p:spPr bwMode="auto">
          <a:xfrm>
            <a:off x="1865314" y="6526213"/>
            <a:ext cx="42624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0" name="Line 66"/>
          <p:cNvSpPr>
            <a:spLocks noChangeShapeType="1"/>
          </p:cNvSpPr>
          <p:nvPr/>
        </p:nvSpPr>
        <p:spPr bwMode="auto">
          <a:xfrm>
            <a:off x="1865314" y="6526214"/>
            <a:ext cx="42624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1" name="Rectangle 67"/>
          <p:cNvSpPr>
            <a:spLocks noChangeArrowheads="1"/>
          </p:cNvSpPr>
          <p:nvPr/>
        </p:nvSpPr>
        <p:spPr bwMode="auto">
          <a:xfrm>
            <a:off x="612775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2" name="Line 68"/>
          <p:cNvSpPr>
            <a:spLocks noChangeShapeType="1"/>
          </p:cNvSpPr>
          <p:nvPr/>
        </p:nvSpPr>
        <p:spPr bwMode="auto">
          <a:xfrm>
            <a:off x="612775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3" name="Rectangle 69"/>
          <p:cNvSpPr>
            <a:spLocks noChangeArrowheads="1"/>
          </p:cNvSpPr>
          <p:nvPr/>
        </p:nvSpPr>
        <p:spPr bwMode="auto">
          <a:xfrm>
            <a:off x="612775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4" name="Line 70"/>
          <p:cNvSpPr>
            <a:spLocks noChangeShapeType="1"/>
          </p:cNvSpPr>
          <p:nvPr/>
        </p:nvSpPr>
        <p:spPr bwMode="auto">
          <a:xfrm>
            <a:off x="612775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5" name="Line 71"/>
          <p:cNvSpPr>
            <a:spLocks noChangeShapeType="1"/>
          </p:cNvSpPr>
          <p:nvPr/>
        </p:nvSpPr>
        <p:spPr bwMode="auto">
          <a:xfrm>
            <a:off x="612775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6" name="Rectangle 72"/>
          <p:cNvSpPr>
            <a:spLocks noChangeArrowheads="1"/>
          </p:cNvSpPr>
          <p:nvPr/>
        </p:nvSpPr>
        <p:spPr bwMode="auto">
          <a:xfrm>
            <a:off x="6151564" y="6526213"/>
            <a:ext cx="4160837"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7" name="Line 73"/>
          <p:cNvSpPr>
            <a:spLocks noChangeShapeType="1"/>
          </p:cNvSpPr>
          <p:nvPr/>
        </p:nvSpPr>
        <p:spPr bwMode="auto">
          <a:xfrm>
            <a:off x="6151564" y="6526214"/>
            <a:ext cx="4160837"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8" name="Rectangle 74"/>
          <p:cNvSpPr>
            <a:spLocks noChangeArrowheads="1"/>
          </p:cNvSpPr>
          <p:nvPr/>
        </p:nvSpPr>
        <p:spPr bwMode="auto">
          <a:xfrm>
            <a:off x="10312401" y="4183063"/>
            <a:ext cx="23813" cy="234315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59" name="Line 75"/>
          <p:cNvSpPr>
            <a:spLocks noChangeShapeType="1"/>
          </p:cNvSpPr>
          <p:nvPr/>
        </p:nvSpPr>
        <p:spPr bwMode="auto">
          <a:xfrm>
            <a:off x="10312400" y="4183063"/>
            <a:ext cx="1588" cy="23431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0" name="Rectangle 76"/>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1" name="Line 77"/>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2" name="Line 78"/>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3" name="Rectangle 79"/>
          <p:cNvSpPr>
            <a:spLocks noChangeArrowheads="1"/>
          </p:cNvSpPr>
          <p:nvPr/>
        </p:nvSpPr>
        <p:spPr bwMode="auto">
          <a:xfrm>
            <a:off x="10312401" y="6526213"/>
            <a:ext cx="23813" cy="2381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6464" name="Line 80"/>
          <p:cNvSpPr>
            <a:spLocks noChangeShapeType="1"/>
          </p:cNvSpPr>
          <p:nvPr/>
        </p:nvSpPr>
        <p:spPr bwMode="auto">
          <a:xfrm>
            <a:off x="10312401" y="6526214"/>
            <a:ext cx="23813" cy="158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5" name="Line 81"/>
          <p:cNvSpPr>
            <a:spLocks noChangeShapeType="1"/>
          </p:cNvSpPr>
          <p:nvPr/>
        </p:nvSpPr>
        <p:spPr bwMode="auto">
          <a:xfrm>
            <a:off x="10312400" y="6526213"/>
            <a:ext cx="1588" cy="238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67" name="Text Box 83"/>
          <p:cNvSpPr txBox="1">
            <a:spLocks noChangeArrowheads="1"/>
          </p:cNvSpPr>
          <p:nvPr/>
        </p:nvSpPr>
        <p:spPr bwMode="auto">
          <a:xfrm>
            <a:off x="1931264" y="2419262"/>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6468" name="Rectangle 84"/>
          <p:cNvSpPr>
            <a:spLocks noChangeArrowheads="1"/>
          </p:cNvSpPr>
          <p:nvPr/>
        </p:nvSpPr>
        <p:spPr bwMode="auto">
          <a:xfrm>
            <a:off x="6190633"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6469" name="Rectangle 85"/>
          <p:cNvSpPr>
            <a:spLocks noChangeArrowheads="1"/>
          </p:cNvSpPr>
          <p:nvPr/>
        </p:nvSpPr>
        <p:spPr bwMode="auto">
          <a:xfrm>
            <a:off x="2571750" y="4677066"/>
            <a:ext cx="2849563" cy="917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1600" dirty="0"/>
              <a:t>GOALS!</a:t>
            </a:r>
          </a:p>
          <a:p>
            <a:pPr algn="ctr"/>
            <a:r>
              <a:rPr lang="en-GB" altLang="en-US" sz="1600" dirty="0"/>
              <a:t>WHAT MAKES THE</a:t>
            </a:r>
          </a:p>
          <a:p>
            <a:pPr algn="ctr"/>
            <a:r>
              <a:rPr lang="en-GB" altLang="en-US" sz="1600" dirty="0"/>
              <a:t> PROJECT A SUCCESS?</a:t>
            </a:r>
          </a:p>
        </p:txBody>
      </p:sp>
      <p:sp>
        <p:nvSpPr>
          <p:cNvPr id="16470" name="Rectangle 86"/>
          <p:cNvSpPr>
            <a:spLocks noChangeArrowheads="1"/>
          </p:cNvSpPr>
          <p:nvPr/>
        </p:nvSpPr>
        <p:spPr bwMode="auto">
          <a:xfrm>
            <a:off x="6417894" y="4717604"/>
            <a:ext cx="3615477"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70000"/>
              </a:lnSpc>
            </a:pPr>
            <a:r>
              <a:rPr lang="en-GB" altLang="en-US" sz="2000"/>
              <a:t>WHEN ARE WE FINISHED?</a:t>
            </a:r>
          </a:p>
          <a:p>
            <a:pPr algn="ctr">
              <a:lnSpc>
                <a:spcPct val="70000"/>
              </a:lnSpc>
              <a:spcBef>
                <a:spcPct val="20000"/>
              </a:spcBef>
            </a:pPr>
            <a:r>
              <a:rPr lang="en-GB" altLang="en-US" sz="2000"/>
              <a:t>WHAT CAN BE MEASURED?</a:t>
            </a:r>
          </a:p>
          <a:p>
            <a:pPr algn="ctr">
              <a:lnSpc>
                <a:spcPct val="70000"/>
              </a:lnSpc>
              <a:spcBef>
                <a:spcPct val="20000"/>
              </a:spcBef>
            </a:pPr>
            <a:r>
              <a:rPr lang="en-GB" altLang="en-US" sz="2000"/>
              <a:t>HOW DO I </a:t>
            </a:r>
          </a:p>
          <a:p>
            <a:pPr algn="ctr">
              <a:lnSpc>
                <a:spcPct val="70000"/>
              </a:lnSpc>
            </a:pPr>
            <a:r>
              <a:rPr lang="en-GB" altLang="en-US" sz="2000"/>
              <a:t>MEASURE SUCCESS?</a:t>
            </a:r>
          </a:p>
        </p:txBody>
      </p:sp>
      <p:sp>
        <p:nvSpPr>
          <p:cNvPr id="16471" name="Rectangle 87"/>
          <p:cNvSpPr>
            <a:spLocks noChangeArrowheads="1"/>
          </p:cNvSpPr>
          <p:nvPr/>
        </p:nvSpPr>
        <p:spPr bwMode="auto">
          <a:xfrm>
            <a:off x="5192713" y="1219201"/>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16472" name="Rectangle 88"/>
          <p:cNvSpPr>
            <a:spLocks noChangeArrowheads="1"/>
          </p:cNvSpPr>
          <p:nvPr/>
        </p:nvSpPr>
        <p:spPr bwMode="auto">
          <a:xfrm>
            <a:off x="2514601" y="5699126"/>
            <a:ext cx="284956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a:solidFill>
                  <a:srgbClr val="CC0000"/>
                </a:solidFill>
              </a:rPr>
              <a:t>MEASURABLE / </a:t>
            </a:r>
          </a:p>
          <a:p>
            <a:pPr algn="ctr"/>
            <a:r>
              <a:rPr lang="en-GB" altLang="en-US" sz="2000">
                <a:solidFill>
                  <a:srgbClr val="CC0000"/>
                </a:solidFill>
              </a:rPr>
              <a:t>UNMEASURABLE</a:t>
            </a:r>
          </a:p>
        </p:txBody>
      </p:sp>
      <p:sp>
        <p:nvSpPr>
          <p:cNvPr id="16473" name="Rectangle 89"/>
          <p:cNvSpPr>
            <a:spLocks noChangeArrowheads="1"/>
          </p:cNvSpPr>
          <p:nvPr/>
        </p:nvSpPr>
        <p:spPr bwMode="auto">
          <a:xfrm>
            <a:off x="6781801" y="5821363"/>
            <a:ext cx="28495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GB" altLang="en-US" sz="2000">
                <a:solidFill>
                  <a:srgbClr val="CC0000"/>
                </a:solidFill>
              </a:rPr>
              <a:t>QUALITATIVE /</a:t>
            </a:r>
          </a:p>
          <a:p>
            <a:pPr algn="ctr">
              <a:lnSpc>
                <a:spcPct val="90000"/>
              </a:lnSpc>
            </a:pPr>
            <a:r>
              <a:rPr lang="en-GB" altLang="en-US" sz="2000">
                <a:solidFill>
                  <a:srgbClr val="CC0000"/>
                </a:solidFill>
              </a:rPr>
              <a:t>QUANTITATIVE</a:t>
            </a:r>
          </a:p>
        </p:txBody>
      </p:sp>
    </p:spTree>
    <p:extLst>
      <p:ext uri="{BB962C8B-B14F-4D97-AF65-F5344CB8AC3E}">
        <p14:creationId xmlns:p14="http://schemas.microsoft.com/office/powerpoint/2010/main" val="2171125807"/>
      </p:ext>
    </p:extLst>
  </p:cSld>
  <p:clrMapOvr>
    <a:masterClrMapping/>
  </p:clrMapOvr>
  <p:transition>
    <p:fade thruBlk="1"/>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74" name="Group 7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75" name="Rectangle 7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Rectangle 7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8" name="Freeform: Shape 7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0" name="Rectangle 7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362" name="Rectangle 2"/>
          <p:cNvSpPr>
            <a:spLocks noGrp="1" noChangeArrowheads="1"/>
          </p:cNvSpPr>
          <p:nvPr>
            <p:ph type="title"/>
          </p:nvPr>
        </p:nvSpPr>
        <p:spPr>
          <a:xfrm>
            <a:off x="1143000" y="1676400"/>
            <a:ext cx="3810000" cy="3505200"/>
          </a:xfrm>
        </p:spPr>
        <p:txBody>
          <a:bodyPr anchor="t">
            <a:normAutofit/>
          </a:bodyPr>
          <a:lstStyle/>
          <a:p>
            <a:pPr eaLnBrk="1" hangingPunct="1"/>
            <a:r>
              <a:rPr lang="en-GB" altLang="en-US" sz="4000">
                <a:latin typeface="Arial" panose="020B0604020202020204" pitchFamily="34" charset="0"/>
                <a:cs typeface="Arial" panose="020B0604020202020204" pitchFamily="34" charset="0"/>
              </a:rPr>
              <a:t>Box 2. Audience (Stake holders) Might Include</a:t>
            </a:r>
          </a:p>
        </p:txBody>
      </p:sp>
      <p:sp>
        <p:nvSpPr>
          <p:cNvPr id="15363" name="Rectangle 3"/>
          <p:cNvSpPr>
            <a:spLocks noGrp="1" noChangeArrowheads="1"/>
          </p:cNvSpPr>
          <p:nvPr>
            <p:ph idx="1"/>
          </p:nvPr>
        </p:nvSpPr>
        <p:spPr>
          <a:xfrm>
            <a:off x="5181604" y="1676400"/>
            <a:ext cx="5638796" cy="3505200"/>
          </a:xfrm>
        </p:spPr>
        <p:txBody>
          <a:bodyPr>
            <a:normAutofit fontScale="77500" lnSpcReduction="20000"/>
          </a:bodyPr>
          <a:lstStyle/>
          <a:p>
            <a:pPr marL="0" indent="0" eaLnBrk="1" hangingPunct="1">
              <a:buNone/>
            </a:pPr>
            <a:r>
              <a:rPr lang="en-GB" altLang="en-US" sz="2400" dirty="0">
                <a:solidFill>
                  <a:schemeClr val="tx1">
                    <a:alpha val="55000"/>
                  </a:schemeClr>
                </a:solidFill>
                <a:latin typeface="Arial" panose="020B0604020202020204" pitchFamily="34" charset="0"/>
                <a:cs typeface="Arial" panose="020B0604020202020204" pitchFamily="34" charset="0"/>
              </a:rPr>
              <a:t>Examples:</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The organisation the project is for.</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The stakeholders of where an event maybe held.</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Charity Commission – License to raise money.</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Participants in the event</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Local Council</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Stakeholders the money is being raised for.</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Environment Agency</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Welsh government- literacy standards</a:t>
            </a:r>
          </a:p>
          <a:p>
            <a:pPr eaLnBrk="1" hangingPunct="1"/>
            <a:r>
              <a:rPr lang="en-GB" altLang="en-US" sz="2400" dirty="0">
                <a:solidFill>
                  <a:schemeClr val="tx1">
                    <a:alpha val="55000"/>
                  </a:schemeClr>
                </a:solidFill>
                <a:latin typeface="Arial" panose="020B0604020202020204" pitchFamily="34" charset="0"/>
                <a:cs typeface="Arial" panose="020B0604020202020204" pitchFamily="34" charset="0"/>
              </a:rPr>
              <a:t>Health &amp; Safety Executive</a:t>
            </a:r>
          </a:p>
        </p:txBody>
      </p:sp>
    </p:spTree>
    <p:extLst>
      <p:ext uri="{BB962C8B-B14F-4D97-AF65-F5344CB8AC3E}">
        <p14:creationId xmlns:p14="http://schemas.microsoft.com/office/powerpoint/2010/main" val="368010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 name="Rectangle 74">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7" name="Rectangle 76">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504967" y="675564"/>
            <a:ext cx="3609833" cy="5204085"/>
          </a:xfrm>
        </p:spPr>
        <p:txBody>
          <a:bodyPr>
            <a:normAutofit/>
          </a:bodyPr>
          <a:lstStyle/>
          <a:p>
            <a:pPr eaLnBrk="1" hangingPunct="1"/>
            <a:r>
              <a:rPr lang="en-GB" altLang="en-US">
                <a:latin typeface="Arial" panose="020B0604020202020204" pitchFamily="34" charset="0"/>
                <a:cs typeface="Arial" panose="020B0604020202020204" pitchFamily="34" charset="0"/>
              </a:rPr>
              <a:t>Box 3. Desired Outcomes or Critical Outcomes for Project Success?</a:t>
            </a:r>
          </a:p>
        </p:txBody>
      </p:sp>
      <p:cxnSp>
        <p:nvCxnSpPr>
          <p:cNvPr id="81" name="Straight Connector 80">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17413" name="Rectangle 3">
            <a:extLst>
              <a:ext uri="{FF2B5EF4-FFF2-40B4-BE49-F238E27FC236}">
                <a16:creationId xmlns:a16="http://schemas.microsoft.com/office/drawing/2014/main" id="{FE27B913-850D-EE37-2CEE-65281D704F70}"/>
              </a:ext>
            </a:extLst>
          </p:cNvPr>
          <p:cNvGraphicFramePr>
            <a:graphicFrameLocks noGrp="1"/>
          </p:cNvGraphicFramePr>
          <p:nvPr>
            <p:ph idx="1"/>
            <p:extLst>
              <p:ext uri="{D42A27DB-BD31-4B8C-83A1-F6EECF244321}">
                <p14:modId xmlns:p14="http://schemas.microsoft.com/office/powerpoint/2010/main" val="3655782499"/>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395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838200" y="557189"/>
            <a:ext cx="3374136" cy="5567891"/>
          </a:xfrm>
        </p:spPr>
        <p:txBody>
          <a:bodyPr>
            <a:normAutofit/>
          </a:bodyPr>
          <a:lstStyle/>
          <a:p>
            <a:pPr eaLnBrk="1" hangingPunct="1"/>
            <a:r>
              <a:rPr lang="en-GB" altLang="en-US" sz="5200">
                <a:latin typeface="Arial" panose="020B0604020202020204" pitchFamily="34" charset="0"/>
                <a:cs typeface="Arial" panose="020B0604020202020204" pitchFamily="34" charset="0"/>
              </a:rPr>
              <a:t>Key Question you Should Ask</a:t>
            </a:r>
          </a:p>
        </p:txBody>
      </p:sp>
      <p:graphicFrame>
        <p:nvGraphicFramePr>
          <p:cNvPr id="35845" name="Rectangle 3">
            <a:extLst>
              <a:ext uri="{FF2B5EF4-FFF2-40B4-BE49-F238E27FC236}">
                <a16:creationId xmlns:a16="http://schemas.microsoft.com/office/drawing/2014/main" id="{1BEE517E-61FB-71E9-651A-8903392B643F}"/>
              </a:ext>
            </a:extLst>
          </p:cNvPr>
          <p:cNvGraphicFramePr/>
          <p:nvPr>
            <p:extLst>
              <p:ext uri="{D42A27DB-BD31-4B8C-83A1-F6EECF244321}">
                <p14:modId xmlns:p14="http://schemas.microsoft.com/office/powerpoint/2010/main" val="2726943019"/>
              </p:ext>
            </p:extLst>
          </p:nvPr>
        </p:nvGraphicFramePr>
        <p:xfrm>
          <a:off x="4714043" y="557189"/>
          <a:ext cx="6554888" cy="5567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6537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rgbClr val="FFFF66"/>
          </a:solidFill>
        </p:spPr>
        <p:txBody>
          <a:bodyPr/>
          <a:lstStyle/>
          <a:p>
            <a:pPr eaLnBrk="1" hangingPunct="1"/>
            <a:r>
              <a:rPr lang="en-GB" altLang="en-US" sz="3600" dirty="0">
                <a:solidFill>
                  <a:schemeClr val="tx1"/>
                </a:solidFill>
              </a:rPr>
              <a:t>Consider your project: What are the Critical Success Factors </a:t>
            </a:r>
          </a:p>
        </p:txBody>
      </p:sp>
      <p:sp>
        <p:nvSpPr>
          <p:cNvPr id="169987" name="Rectangle 3"/>
          <p:cNvSpPr>
            <a:spLocks noGrp="1" noChangeArrowheads="1"/>
          </p:cNvSpPr>
          <p:nvPr>
            <p:ph type="body" idx="1"/>
          </p:nvPr>
        </p:nvSpPr>
        <p:spPr/>
        <p:txBody>
          <a:bodyPr/>
          <a:lstStyle/>
          <a:p>
            <a:pPr eaLnBrk="1" hangingPunct="1">
              <a:lnSpc>
                <a:spcPct val="90000"/>
              </a:lnSpc>
            </a:pPr>
            <a:r>
              <a:rPr lang="en-GB" altLang="en-US" sz="2800" dirty="0"/>
              <a:t>Your </a:t>
            </a:r>
            <a:r>
              <a:rPr lang="en-GB" altLang="en-US" sz="2800" dirty="0" err="1"/>
              <a:t>poject’s</a:t>
            </a:r>
            <a:r>
              <a:rPr lang="en-GB" altLang="en-US" sz="2800" dirty="0"/>
              <a:t> Critical Success Factors - are they actually  measurable?</a:t>
            </a:r>
          </a:p>
          <a:p>
            <a:pPr eaLnBrk="1" hangingPunct="1">
              <a:lnSpc>
                <a:spcPct val="90000"/>
              </a:lnSpc>
            </a:pPr>
            <a:r>
              <a:rPr lang="en-GB" altLang="en-US" sz="2800" dirty="0"/>
              <a:t>Are they SMART? Are CRAP (</a:t>
            </a:r>
            <a:r>
              <a:rPr lang="en-GB" altLang="en-US" sz="1800" dirty="0">
                <a:solidFill>
                  <a:schemeClr val="bg2">
                    <a:lumMod val="75000"/>
                  </a:schemeClr>
                </a:solidFill>
              </a:rPr>
              <a:t>Correct (and Clear),Relevant, Accurate, &amp;Precise?)</a:t>
            </a:r>
          </a:p>
          <a:p>
            <a:pPr eaLnBrk="1" hangingPunct="1">
              <a:lnSpc>
                <a:spcPct val="90000"/>
              </a:lnSpc>
            </a:pPr>
            <a:r>
              <a:rPr lang="en-GB" altLang="en-US" sz="2800" dirty="0"/>
              <a:t>Are measures quantitative (using figures) or qualitative?</a:t>
            </a:r>
          </a:p>
          <a:p>
            <a:pPr eaLnBrk="1" hangingPunct="1">
              <a:lnSpc>
                <a:spcPct val="90000"/>
              </a:lnSpc>
            </a:pPr>
            <a:r>
              <a:rPr lang="en-GB" altLang="en-US" sz="2800" dirty="0"/>
              <a:t>In what way can they be measured? ( how?)</a:t>
            </a:r>
          </a:p>
          <a:p>
            <a:pPr eaLnBrk="1" hangingPunct="1">
              <a:lnSpc>
                <a:spcPct val="90000"/>
              </a:lnSpc>
            </a:pPr>
            <a:r>
              <a:rPr lang="en-GB" altLang="en-US" sz="2800" dirty="0"/>
              <a:t>Do you have things that are of </a:t>
            </a:r>
            <a:r>
              <a:rPr lang="en-GB" altLang="en-US" sz="2800" dirty="0">
                <a:solidFill>
                  <a:srgbClr val="FF0000"/>
                </a:solidFill>
              </a:rPr>
              <a:t>secondary benefits </a:t>
            </a:r>
            <a:r>
              <a:rPr lang="en-GB" altLang="en-US" sz="2800" dirty="0"/>
              <a:t>-  underlying things  - values, passion, ethics?</a:t>
            </a:r>
          </a:p>
          <a:p>
            <a:pPr eaLnBrk="1" hangingPunct="1">
              <a:lnSpc>
                <a:spcPct val="90000"/>
              </a:lnSpc>
            </a:pPr>
            <a:endParaRPr lang="en-GB" altLang="en-US" sz="2800" dirty="0"/>
          </a:p>
        </p:txBody>
      </p:sp>
    </p:spTree>
    <p:extLst>
      <p:ext uri="{BB962C8B-B14F-4D97-AF65-F5344CB8AC3E}">
        <p14:creationId xmlns:p14="http://schemas.microsoft.com/office/powerpoint/2010/main" val="657912245"/>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9987">
                                            <p:txEl>
                                              <p:pRg st="0" end="0"/>
                                            </p:txEl>
                                          </p:spTgt>
                                        </p:tgtEl>
                                        <p:attrNameLst>
                                          <p:attrName>style.visibility</p:attrName>
                                        </p:attrNameLst>
                                      </p:cBhvr>
                                      <p:to>
                                        <p:strVal val="visible"/>
                                      </p:to>
                                    </p:set>
                                    <p:animEffect transition="in" filter="dissolve">
                                      <p:cBhvr>
                                        <p:cTn id="7" dur="500"/>
                                        <p:tgtEl>
                                          <p:spTgt spid="169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69987">
                                            <p:txEl>
                                              <p:pRg st="1" end="1"/>
                                            </p:txEl>
                                          </p:spTgt>
                                        </p:tgtEl>
                                        <p:attrNameLst>
                                          <p:attrName>style.visibility</p:attrName>
                                        </p:attrNameLst>
                                      </p:cBhvr>
                                      <p:to>
                                        <p:strVal val="visible"/>
                                      </p:to>
                                    </p:set>
                                    <p:animEffect transition="in" filter="dissolve">
                                      <p:cBhvr>
                                        <p:cTn id="12" dur="500"/>
                                        <p:tgtEl>
                                          <p:spTgt spid="169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69987">
                                            <p:txEl>
                                              <p:pRg st="2" end="2"/>
                                            </p:txEl>
                                          </p:spTgt>
                                        </p:tgtEl>
                                        <p:attrNameLst>
                                          <p:attrName>style.visibility</p:attrName>
                                        </p:attrNameLst>
                                      </p:cBhvr>
                                      <p:to>
                                        <p:strVal val="visible"/>
                                      </p:to>
                                    </p:set>
                                    <p:animEffect transition="in" filter="dissolve">
                                      <p:cBhvr>
                                        <p:cTn id="17" dur="500"/>
                                        <p:tgtEl>
                                          <p:spTgt spid="169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9987">
                                            <p:txEl>
                                              <p:pRg st="3" end="3"/>
                                            </p:txEl>
                                          </p:spTgt>
                                        </p:tgtEl>
                                        <p:attrNameLst>
                                          <p:attrName>style.visibility</p:attrName>
                                        </p:attrNameLst>
                                      </p:cBhvr>
                                      <p:to>
                                        <p:strVal val="visible"/>
                                      </p:to>
                                    </p:set>
                                    <p:animEffect transition="in" filter="dissolve">
                                      <p:cBhvr>
                                        <p:cTn id="22" dur="500"/>
                                        <p:tgtEl>
                                          <p:spTgt spid="169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9987">
                                            <p:txEl>
                                              <p:pRg st="4" end="4"/>
                                            </p:txEl>
                                          </p:spTgt>
                                        </p:tgtEl>
                                        <p:attrNameLst>
                                          <p:attrName>style.visibility</p:attrName>
                                        </p:attrNameLst>
                                      </p:cBhvr>
                                      <p:to>
                                        <p:strVal val="visible"/>
                                      </p:to>
                                    </p:set>
                                    <p:animEffect transition="in" filter="dissolve">
                                      <p:cBhvr>
                                        <p:cTn id="27" dur="500"/>
                                        <p:tgtEl>
                                          <p:spTgt spid="1699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98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Line 2"/>
          <p:cNvSpPr>
            <a:spLocks noChangeShapeType="1"/>
          </p:cNvSpPr>
          <p:nvPr/>
        </p:nvSpPr>
        <p:spPr bwMode="auto">
          <a:xfrm>
            <a:off x="1905000" y="5410200"/>
            <a:ext cx="419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8899" name="Rectangle 3"/>
          <p:cNvSpPr>
            <a:spLocks noChangeArrowheads="1"/>
          </p:cNvSpPr>
          <p:nvPr/>
        </p:nvSpPr>
        <p:spPr bwMode="auto">
          <a:xfrm>
            <a:off x="1905000" y="5486400"/>
            <a:ext cx="4114800" cy="9906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aphicFrame>
        <p:nvGraphicFramePr>
          <p:cNvPr id="2050" name="Object 4"/>
          <p:cNvGraphicFramePr>
            <a:graphicFrameLocks noChangeAspect="1"/>
          </p:cNvGraphicFramePr>
          <p:nvPr/>
        </p:nvGraphicFramePr>
        <p:xfrm>
          <a:off x="1920875" y="1311276"/>
          <a:ext cx="8351838" cy="5553075"/>
        </p:xfrm>
        <a:graphic>
          <a:graphicData uri="http://schemas.openxmlformats.org/presentationml/2006/ole">
            <mc:AlternateContent xmlns:mc="http://schemas.openxmlformats.org/markup-compatibility/2006">
              <mc:Choice xmlns:v="urn:schemas-microsoft-com:vml" Requires="v">
                <p:oleObj name="Document" r:id="rId3" imgW="10033782" imgH="6651167" progId="Word.Document.8">
                  <p:embed/>
                </p:oleObj>
              </mc:Choice>
              <mc:Fallback>
                <p:oleObj name="Document" r:id="rId3" imgW="10033782" imgH="6651167" progId="Word.Document.8">
                  <p:embed/>
                  <p:pic>
                    <p:nvPicPr>
                      <p:cNvPr id="205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0875" y="1311276"/>
                        <a:ext cx="8351838" cy="555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3" name="Rectangle 5"/>
          <p:cNvSpPr>
            <a:spLocks noGrp="1" noChangeArrowheads="1"/>
          </p:cNvSpPr>
          <p:nvPr>
            <p:ph type="title"/>
          </p:nvPr>
        </p:nvSpPr>
        <p:spPr>
          <a:xfrm>
            <a:off x="2209800" y="204788"/>
            <a:ext cx="7772400" cy="1143000"/>
          </a:xfrm>
        </p:spPr>
        <p:txBody>
          <a:bodyPr/>
          <a:lstStyle/>
          <a:p>
            <a:pPr eaLnBrk="1" hangingPunct="1"/>
            <a:r>
              <a:rPr lang="en-GB" altLang="en-US" dirty="0">
                <a:latin typeface="Arial" panose="020B0604020202020204" pitchFamily="34" charset="0"/>
                <a:cs typeface="Arial" panose="020B0604020202020204" pitchFamily="34" charset="0"/>
              </a:rPr>
              <a:t>Quad Chart (with 7 boxes)</a:t>
            </a:r>
          </a:p>
        </p:txBody>
      </p:sp>
      <p:grpSp>
        <p:nvGrpSpPr>
          <p:cNvPr id="2" name="Group 6"/>
          <p:cNvGrpSpPr>
            <a:grpSpLocks/>
          </p:cNvGrpSpPr>
          <p:nvPr/>
        </p:nvGrpSpPr>
        <p:grpSpPr bwMode="auto">
          <a:xfrm>
            <a:off x="4521200" y="2667001"/>
            <a:ext cx="3175000" cy="2557463"/>
            <a:chOff x="1888" y="1680"/>
            <a:chExt cx="2000" cy="1611"/>
          </a:xfrm>
        </p:grpSpPr>
        <p:grpSp>
          <p:nvGrpSpPr>
            <p:cNvPr id="2056" name="Group 7"/>
            <p:cNvGrpSpPr>
              <a:grpSpLocks/>
            </p:cNvGrpSpPr>
            <p:nvPr/>
          </p:nvGrpSpPr>
          <p:grpSpPr bwMode="auto">
            <a:xfrm>
              <a:off x="1888" y="1680"/>
              <a:ext cx="2000" cy="1611"/>
              <a:chOff x="1888" y="1680"/>
              <a:chExt cx="2000" cy="1611"/>
            </a:xfrm>
          </p:grpSpPr>
          <p:sp>
            <p:nvSpPr>
              <p:cNvPr id="2058" name="AutoShape 8"/>
              <p:cNvSpPr>
                <a:spLocks noChangeArrowheads="1"/>
              </p:cNvSpPr>
              <p:nvPr/>
            </p:nvSpPr>
            <p:spPr bwMode="auto">
              <a:xfrm>
                <a:off x="1888" y="1680"/>
                <a:ext cx="2000" cy="1576"/>
              </a:xfrm>
              <a:prstGeom prst="triangle">
                <a:avLst>
                  <a:gd name="adj" fmla="val 50000"/>
                </a:avLst>
              </a:prstGeom>
              <a:solidFill>
                <a:srgbClr val="FFCC00"/>
              </a:solidFill>
              <a:ln w="25400">
                <a:solidFill>
                  <a:schemeClr val="tx1"/>
                </a:solidFill>
                <a:miter lim="800000"/>
                <a:headEnd/>
                <a:tailEnd/>
              </a:ln>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2059" name="Text Box 9"/>
              <p:cNvSpPr txBox="1">
                <a:spLocks noChangeArrowheads="1"/>
              </p:cNvSpPr>
              <p:nvPr/>
            </p:nvSpPr>
            <p:spPr bwMode="auto">
              <a:xfrm>
                <a:off x="3264" y="3060"/>
                <a:ext cx="528"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ETHICS</a:t>
                </a:r>
              </a:p>
            </p:txBody>
          </p:sp>
          <p:sp>
            <p:nvSpPr>
              <p:cNvPr id="2060" name="Text Box 10"/>
              <p:cNvSpPr txBox="1">
                <a:spLocks noChangeArrowheads="1"/>
              </p:cNvSpPr>
              <p:nvPr/>
            </p:nvSpPr>
            <p:spPr bwMode="auto">
              <a:xfrm>
                <a:off x="2592" y="2092"/>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VALUES </a:t>
                </a:r>
              </a:p>
            </p:txBody>
          </p:sp>
          <p:sp>
            <p:nvSpPr>
              <p:cNvPr id="2061" name="Text Box 11"/>
              <p:cNvSpPr txBox="1">
                <a:spLocks noChangeArrowheads="1"/>
              </p:cNvSpPr>
              <p:nvPr/>
            </p:nvSpPr>
            <p:spPr bwMode="auto">
              <a:xfrm>
                <a:off x="2018" y="3060"/>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PASSION</a:t>
                </a:r>
              </a:p>
            </p:txBody>
          </p:sp>
        </p:grpSp>
        <p:sp>
          <p:nvSpPr>
            <p:cNvPr id="2057" name="Text Box 12"/>
            <p:cNvSpPr txBox="1">
              <a:spLocks noChangeArrowheads="1"/>
            </p:cNvSpPr>
            <p:nvPr/>
          </p:nvSpPr>
          <p:spPr bwMode="auto">
            <a:xfrm>
              <a:off x="2241" y="2507"/>
              <a:ext cx="1264"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i="1"/>
                <a:t>WHAT IS THE MOTIVATION?</a:t>
              </a:r>
            </a:p>
          </p:txBody>
        </p:sp>
      </p:grpSp>
      <p:sp>
        <p:nvSpPr>
          <p:cNvPr id="208909" name="Text Box 13"/>
          <p:cNvSpPr txBox="1">
            <a:spLocks noChangeArrowheads="1"/>
          </p:cNvSpPr>
          <p:nvPr/>
        </p:nvSpPr>
        <p:spPr bwMode="auto">
          <a:xfrm>
            <a:off x="2860058" y="5528003"/>
            <a:ext cx="22618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GB" altLang="en-US" sz="1400" b="1"/>
              <a:t>SECONDARY BENEFITS</a:t>
            </a:r>
          </a:p>
          <a:p>
            <a:pPr algn="ctr">
              <a:lnSpc>
                <a:spcPct val="50000"/>
              </a:lnSpc>
              <a:spcBef>
                <a:spcPct val="50000"/>
              </a:spcBef>
            </a:pPr>
            <a:r>
              <a:rPr lang="en-GB" altLang="en-US" sz="1400"/>
              <a:t>(UNMEASURABLE)</a:t>
            </a:r>
            <a:endParaRPr lang="en-GB" altLang="en-US" sz="1400" b="1"/>
          </a:p>
        </p:txBody>
      </p:sp>
    </p:spTree>
    <p:extLst>
      <p:ext uri="{BB962C8B-B14F-4D97-AF65-F5344CB8AC3E}">
        <p14:creationId xmlns:p14="http://schemas.microsoft.com/office/powerpoint/2010/main" val="337394324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8909"/>
                                        </p:tgtEl>
                                        <p:attrNameLst>
                                          <p:attrName>style.visibility</p:attrName>
                                        </p:attrNameLst>
                                      </p:cBhvr>
                                      <p:to>
                                        <p:strVal val="visible"/>
                                      </p:to>
                                    </p:set>
                                  </p:childTnLst>
                                </p:cTn>
                              </p:par>
                            </p:childTnLst>
                          </p:cTn>
                        </p:par>
                        <p:par>
                          <p:cTn id="7" fill="hold" nodeType="afterGroup">
                            <p:stCondLst>
                              <p:cond delay="500"/>
                            </p:stCondLst>
                            <p:childTnLst>
                              <p:par>
                                <p:cTn id="8" presetID="9" presetClass="entr" presetSubtype="0" fill="hold" grpId="0" nodeType="afterEffect">
                                  <p:stCondLst>
                                    <p:cond delay="0"/>
                                  </p:stCondLst>
                                  <p:childTnLst>
                                    <p:set>
                                      <p:cBhvr>
                                        <p:cTn id="9" dur="1" fill="hold">
                                          <p:stCondLst>
                                            <p:cond delay="0"/>
                                          </p:stCondLst>
                                        </p:cTn>
                                        <p:tgtEl>
                                          <p:spTgt spid="208899"/>
                                        </p:tgtEl>
                                        <p:attrNameLst>
                                          <p:attrName>style.visibility</p:attrName>
                                        </p:attrNameLst>
                                      </p:cBhvr>
                                      <p:to>
                                        <p:strVal val="visible"/>
                                      </p:to>
                                    </p:set>
                                    <p:animEffect transition="in" filter="dissolve">
                                      <p:cBhvr>
                                        <p:cTn id="10" dur="500"/>
                                        <p:tgtEl>
                                          <p:spTgt spid="20889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animBg="1"/>
      <p:bldP spid="208909"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b="5436"/>
          <a:stretch/>
        </p:blipFill>
        <p:spPr>
          <a:xfrm>
            <a:off x="1" y="10"/>
            <a:ext cx="9669642" cy="6857990"/>
          </a:xfrm>
          <a:prstGeom prst="rect">
            <a:avLst/>
          </a:prstGeom>
        </p:spPr>
      </p:pic>
      <p:sp>
        <p:nvSpPr>
          <p:cNvPr id="74" name="Rectangle 7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3" name="Rectangle 3"/>
          <p:cNvSpPr>
            <a:spLocks noGrp="1" noChangeArrowheads="1"/>
          </p:cNvSpPr>
          <p:nvPr>
            <p:ph idx="1"/>
          </p:nvPr>
        </p:nvSpPr>
        <p:spPr>
          <a:xfrm>
            <a:off x="7531610" y="2434201"/>
            <a:ext cx="3822189" cy="3742762"/>
          </a:xfrm>
        </p:spPr>
        <p:txBody>
          <a:bodyPr>
            <a:normAutofit/>
          </a:bodyPr>
          <a:lstStyle/>
          <a:p>
            <a:pPr eaLnBrk="1" hangingPunct="1"/>
            <a:r>
              <a:rPr lang="en-GB" altLang="en-US" sz="2000">
                <a:latin typeface="Arial" panose="020B0604020202020204" pitchFamily="34" charset="0"/>
                <a:cs typeface="Arial" panose="020B0604020202020204" pitchFamily="34" charset="0"/>
              </a:rPr>
              <a:t>It’s often the underlying values, passion and ethics that are ‘what the project is all about’ or that ‘buys people in’ to it.</a:t>
            </a:r>
          </a:p>
          <a:p>
            <a:pPr marL="0" indent="0" eaLnBrk="1" hangingPunct="1">
              <a:buNone/>
            </a:pPr>
            <a:endParaRPr lang="en-GB" altLang="en-US" sz="2000"/>
          </a:p>
        </p:txBody>
      </p:sp>
    </p:spTree>
    <p:extLst>
      <p:ext uri="{BB962C8B-B14F-4D97-AF65-F5344CB8AC3E}">
        <p14:creationId xmlns:p14="http://schemas.microsoft.com/office/powerpoint/2010/main" val="1630980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65318" y="172942"/>
          <a:ext cx="11461363" cy="566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2494" y="5716988"/>
            <a:ext cx="5523506"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Tree>
    <p:extLst>
      <p:ext uri="{BB962C8B-B14F-4D97-AF65-F5344CB8AC3E}">
        <p14:creationId xmlns:p14="http://schemas.microsoft.com/office/powerpoint/2010/main" val="51177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Stake Holders Analysis</a:t>
            </a:r>
          </a:p>
        </p:txBody>
      </p:sp>
      <p:pic>
        <p:nvPicPr>
          <p:cNvPr id="75778" name="Picture 2" descr="Stakeholder Analysis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7506" y="1911152"/>
            <a:ext cx="7536987" cy="423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688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965430" y="629268"/>
            <a:ext cx="6586491" cy="1286160"/>
          </a:xfrm>
        </p:spPr>
        <p:txBody>
          <a:bodyPr anchor="b">
            <a:normAutofit/>
          </a:bodyPr>
          <a:lstStyle/>
          <a:p>
            <a:pPr eaLnBrk="1" hangingPunct="1"/>
            <a:r>
              <a:rPr lang="en-GB" altLang="en-US">
                <a:latin typeface="Arial" panose="020B0604020202020204" pitchFamily="34" charset="0"/>
                <a:cs typeface="Arial" panose="020B0604020202020204" pitchFamily="34" charset="0"/>
              </a:rPr>
              <a:t>Classifying Stakeholders</a:t>
            </a:r>
          </a:p>
        </p:txBody>
      </p:sp>
      <p:sp>
        <p:nvSpPr>
          <p:cNvPr id="187395" name="Rectangle 3"/>
          <p:cNvSpPr>
            <a:spLocks noGrp="1" noChangeArrowheads="1"/>
          </p:cNvSpPr>
          <p:nvPr>
            <p:ph type="body" idx="1"/>
          </p:nvPr>
        </p:nvSpPr>
        <p:spPr>
          <a:xfrm>
            <a:off x="4965431" y="2438400"/>
            <a:ext cx="6586489" cy="3785419"/>
          </a:xfrm>
        </p:spPr>
        <p:txBody>
          <a:bodyPr>
            <a:normAutofit/>
          </a:bodyPr>
          <a:lstStyle/>
          <a:p>
            <a:pPr eaLnBrk="1" hangingPunct="1">
              <a:lnSpc>
                <a:spcPct val="90000"/>
              </a:lnSpc>
              <a:buFontTx/>
              <a:buNone/>
            </a:pPr>
            <a:r>
              <a:rPr lang="en-GB" altLang="en-US" sz="2000" b="1">
                <a:latin typeface="Arial" panose="020B0604020202020204" pitchFamily="34" charset="0"/>
                <a:cs typeface="Arial" panose="020B0604020202020204" pitchFamily="34" charset="0"/>
              </a:rPr>
              <a:t>Stakeholders</a:t>
            </a:r>
            <a:r>
              <a:rPr lang="en-GB" altLang="en-US" sz="2000">
                <a:latin typeface="Arial" panose="020B0604020202020204" pitchFamily="34" charset="0"/>
                <a:cs typeface="Arial" panose="020B0604020202020204" pitchFamily="34" charset="0"/>
              </a:rPr>
              <a:t> = persons, groups, or institutions with an interest or interests in a project.  A stakeholder may not necessarily be involved/included in the decision making process. (i.e. we are now including audience as part of the stakeholders)</a:t>
            </a:r>
          </a:p>
          <a:p>
            <a:pPr eaLnBrk="1" hangingPunct="1">
              <a:lnSpc>
                <a:spcPct val="90000"/>
              </a:lnSpc>
              <a:buFontTx/>
              <a:buNone/>
            </a:pPr>
            <a:endParaRPr lang="en-GB" altLang="en-US" sz="2000">
              <a:latin typeface="Arial" panose="020B0604020202020204" pitchFamily="34" charset="0"/>
              <a:cs typeface="Arial" panose="020B0604020202020204" pitchFamily="34" charset="0"/>
            </a:endParaRPr>
          </a:p>
          <a:p>
            <a:pPr eaLnBrk="1" hangingPunct="1">
              <a:lnSpc>
                <a:spcPct val="90000"/>
              </a:lnSpc>
              <a:buFontTx/>
              <a:buNone/>
            </a:pPr>
            <a:r>
              <a:rPr lang="en-GB" altLang="en-US" sz="2000" b="1">
                <a:latin typeface="Arial" panose="020B0604020202020204" pitchFamily="34" charset="0"/>
                <a:cs typeface="Arial" panose="020B0604020202020204" pitchFamily="34" charset="0"/>
              </a:rPr>
              <a:t>Primary stakeholders </a:t>
            </a:r>
            <a:r>
              <a:rPr lang="en-GB" altLang="en-US" sz="2000">
                <a:latin typeface="Arial" panose="020B0604020202020204" pitchFamily="34" charset="0"/>
                <a:cs typeface="Arial" panose="020B0604020202020204" pitchFamily="34" charset="0"/>
              </a:rPr>
              <a:t>= those who are ultimately affected and will gain benefit either positively (aka winners or beneficiaries) or negatively (losers). </a:t>
            </a:r>
          </a:p>
          <a:p>
            <a:pPr eaLnBrk="1" hangingPunct="1">
              <a:lnSpc>
                <a:spcPct val="90000"/>
              </a:lnSpc>
              <a:buFontTx/>
              <a:buNone/>
            </a:pPr>
            <a:endParaRPr lang="en-GB" altLang="en-US" sz="2000">
              <a:latin typeface="Arial" panose="020B0604020202020204" pitchFamily="34" charset="0"/>
              <a:cs typeface="Arial" panose="020B0604020202020204" pitchFamily="34" charset="0"/>
            </a:endParaRPr>
          </a:p>
          <a:p>
            <a:pPr eaLnBrk="1" hangingPunct="1">
              <a:lnSpc>
                <a:spcPct val="90000"/>
              </a:lnSpc>
              <a:buFontTx/>
              <a:buNone/>
            </a:pPr>
            <a:r>
              <a:rPr lang="en-GB" altLang="en-US" sz="2000" b="1">
                <a:latin typeface="Arial" panose="020B0604020202020204" pitchFamily="34" charset="0"/>
                <a:cs typeface="Arial" panose="020B0604020202020204" pitchFamily="34" charset="0"/>
              </a:rPr>
              <a:t>Secondary stakeholders</a:t>
            </a:r>
            <a:r>
              <a:rPr lang="en-GB" altLang="en-US" sz="2000">
                <a:latin typeface="Arial" panose="020B0604020202020204" pitchFamily="34" charset="0"/>
                <a:cs typeface="Arial" panose="020B0604020202020204" pitchFamily="34" charset="0"/>
              </a:rPr>
              <a:t> = the intermediaries or possible the Audience</a:t>
            </a:r>
          </a:p>
        </p:txBody>
      </p:sp>
      <p:pic>
        <p:nvPicPr>
          <p:cNvPr id="187397" name="Picture 187396" descr="Colourful carved figures of humans">
            <a:extLst>
              <a:ext uri="{FF2B5EF4-FFF2-40B4-BE49-F238E27FC236}">
                <a16:creationId xmlns:a16="http://schemas.microsoft.com/office/drawing/2014/main" id="{FB76574A-F19A-876D-0B17-CA2D24019CF5}"/>
              </a:ext>
            </a:extLst>
          </p:cNvPr>
          <p:cNvPicPr>
            <a:picLocks noChangeAspect="1"/>
          </p:cNvPicPr>
          <p:nvPr/>
        </p:nvPicPr>
        <p:blipFill rotWithShape="1">
          <a:blip r:embed="rId3"/>
          <a:srcRect l="26036" r="25803" b="-1"/>
          <a:stretch/>
        </p:blipFill>
        <p:spPr>
          <a:xfrm>
            <a:off x="20" y="10"/>
            <a:ext cx="4635571" cy="6857990"/>
          </a:xfrm>
          <a:prstGeom prst="rect">
            <a:avLst/>
          </a:prstGeom>
          <a:effectLst/>
        </p:spPr>
      </p:pic>
      <p:cxnSp>
        <p:nvCxnSpPr>
          <p:cNvPr id="137" name="Straight Connector 13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9C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8629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 calcmode="lin" valueType="num">
                                      <p:cBhvr additive="base">
                                        <p:cTn id="7" dur="500" fill="hold"/>
                                        <p:tgtEl>
                                          <p:spTgt spid="1873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73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7395">
                                            <p:txEl>
                                              <p:pRg st="2" end="2"/>
                                            </p:txEl>
                                          </p:spTgt>
                                        </p:tgtEl>
                                        <p:attrNameLst>
                                          <p:attrName>style.visibility</p:attrName>
                                        </p:attrNameLst>
                                      </p:cBhvr>
                                      <p:to>
                                        <p:strVal val="visible"/>
                                      </p:to>
                                    </p:set>
                                    <p:anim calcmode="lin" valueType="num">
                                      <p:cBhvr additive="base">
                                        <p:cTn id="13" dur="500" fill="hold"/>
                                        <p:tgtEl>
                                          <p:spTgt spid="1873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739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7395">
                                            <p:txEl>
                                              <p:pRg st="4" end="4"/>
                                            </p:txEl>
                                          </p:spTgt>
                                        </p:tgtEl>
                                        <p:attrNameLst>
                                          <p:attrName>style.visibility</p:attrName>
                                        </p:attrNameLst>
                                      </p:cBhvr>
                                      <p:to>
                                        <p:strVal val="visible"/>
                                      </p:to>
                                    </p:set>
                                    <p:anim calcmode="lin" valueType="num">
                                      <p:cBhvr additive="base">
                                        <p:cTn id="17" dur="500" fill="hold"/>
                                        <p:tgtEl>
                                          <p:spTgt spid="18739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73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Why Carry out a Stakeholder Analysis</a:t>
            </a:r>
            <a:r>
              <a:rPr lang="en-GB" altLang="en-US" b="1" dirty="0">
                <a:cs typeface="Arial" panose="020B0604020202020204" pitchFamily="34" charset="0"/>
              </a:rPr>
              <a:t>?</a:t>
            </a:r>
            <a:r>
              <a:rPr lang="en-GB" altLang="en-US" dirty="0"/>
              <a:t> </a:t>
            </a:r>
          </a:p>
        </p:txBody>
      </p:sp>
      <p:sp>
        <p:nvSpPr>
          <p:cNvPr id="175107" name="Rectangle 3"/>
          <p:cNvSpPr>
            <a:spLocks noGrp="1" noChangeArrowheads="1"/>
          </p:cNvSpPr>
          <p:nvPr>
            <p:ph type="body" idx="1"/>
          </p:nvPr>
        </p:nvSpPr>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Draws out the </a:t>
            </a:r>
            <a:r>
              <a:rPr lang="en-GB" altLang="en-US" sz="2400" dirty="0">
                <a:solidFill>
                  <a:srgbClr val="7030A0"/>
                </a:solidFill>
                <a:latin typeface="Arial" panose="020B0604020202020204" pitchFamily="34" charset="0"/>
                <a:cs typeface="Arial" panose="020B0604020202020204" pitchFamily="34" charset="0"/>
              </a:rPr>
              <a:t>interests</a:t>
            </a:r>
            <a:r>
              <a:rPr lang="en-GB" altLang="en-US" sz="2400" dirty="0">
                <a:latin typeface="Arial" panose="020B0604020202020204" pitchFamily="34" charset="0"/>
                <a:cs typeface="Arial" panose="020B0604020202020204" pitchFamily="34" charset="0"/>
              </a:rPr>
              <a:t> of stakeholders in relation to the problems which the project is seeking to address.</a:t>
            </a:r>
          </a:p>
          <a:p>
            <a:pPr eaLnBrk="1" hangingPunct="1">
              <a:lnSpc>
                <a:spcPct val="90000"/>
              </a:lnSpc>
            </a:pPr>
            <a:r>
              <a:rPr lang="en-GB" altLang="en-US" sz="2400" dirty="0">
                <a:latin typeface="Arial" panose="020B0604020202020204" pitchFamily="34" charset="0"/>
                <a:cs typeface="Arial" panose="020B0604020202020204" pitchFamily="34" charset="0"/>
              </a:rPr>
              <a:t> Identifies </a:t>
            </a:r>
            <a:r>
              <a:rPr lang="en-GB" altLang="en-US" sz="2400" dirty="0">
                <a:solidFill>
                  <a:srgbClr val="7030A0"/>
                </a:solidFill>
                <a:latin typeface="Arial" panose="020B0604020202020204" pitchFamily="34" charset="0"/>
                <a:cs typeface="Arial" panose="020B0604020202020204" pitchFamily="34" charset="0"/>
              </a:rPr>
              <a:t>conflicts</a:t>
            </a:r>
            <a:r>
              <a:rPr lang="en-GB" altLang="en-US" sz="2400" dirty="0">
                <a:latin typeface="Arial" panose="020B0604020202020204" pitchFamily="34" charset="0"/>
                <a:cs typeface="Arial" panose="020B0604020202020204" pitchFamily="34" charset="0"/>
              </a:rPr>
              <a:t> of interest and potential conflict. VERY important! – Need &amp; Want !</a:t>
            </a:r>
          </a:p>
          <a:p>
            <a:pPr eaLnBrk="1" hangingPunct="1">
              <a:lnSpc>
                <a:spcPct val="90000"/>
              </a:lnSpc>
            </a:pPr>
            <a:r>
              <a:rPr lang="en-GB" altLang="en-US" sz="2400" dirty="0">
                <a:latin typeface="Arial" panose="020B0604020202020204" pitchFamily="34" charset="0"/>
                <a:cs typeface="Arial" panose="020B0604020202020204" pitchFamily="34" charset="0"/>
              </a:rPr>
              <a:t> Identifies viability and </a:t>
            </a:r>
            <a:r>
              <a:rPr lang="en-GB" altLang="en-US" sz="2400" dirty="0">
                <a:solidFill>
                  <a:srgbClr val="7030A0"/>
                </a:solidFill>
                <a:latin typeface="Arial" panose="020B0604020202020204" pitchFamily="34" charset="0"/>
                <a:cs typeface="Arial" panose="020B0604020202020204" pitchFamily="34" charset="0"/>
              </a:rPr>
              <a:t>impact</a:t>
            </a:r>
            <a:r>
              <a:rPr lang="en-GB" altLang="en-US" sz="2400" dirty="0">
                <a:latin typeface="Arial" panose="020B0604020202020204" pitchFamily="34" charset="0"/>
                <a:cs typeface="Arial" panose="020B0604020202020204" pitchFamily="34" charset="0"/>
              </a:rPr>
              <a:t> other than in pure financial terms (includes social not just economic factors). VERY important; but often ignored.</a:t>
            </a:r>
          </a:p>
          <a:p>
            <a:pPr eaLnBrk="1" hangingPunct="1">
              <a:lnSpc>
                <a:spcPct val="90000"/>
              </a:lnSpc>
            </a:pPr>
            <a:r>
              <a:rPr lang="en-GB" altLang="en-US" sz="2400" dirty="0">
                <a:latin typeface="Arial" panose="020B0604020202020204" pitchFamily="34" charset="0"/>
                <a:cs typeface="Arial" panose="020B0604020202020204" pitchFamily="34" charset="0"/>
              </a:rPr>
              <a:t> Helps provide an overall picture</a:t>
            </a:r>
          </a:p>
          <a:p>
            <a:pPr eaLnBrk="1" hangingPunct="1">
              <a:lnSpc>
                <a:spcPct val="90000"/>
              </a:lnSpc>
            </a:pPr>
            <a:r>
              <a:rPr lang="en-GB" altLang="en-US" sz="2400" dirty="0">
                <a:latin typeface="Arial" panose="020B0604020202020204" pitchFamily="34" charset="0"/>
                <a:cs typeface="Arial" panose="020B0604020202020204" pitchFamily="34" charset="0"/>
              </a:rPr>
              <a:t> Helps identify </a:t>
            </a:r>
            <a:r>
              <a:rPr lang="en-GB" altLang="en-US" sz="2400" dirty="0">
                <a:solidFill>
                  <a:srgbClr val="7030A0"/>
                </a:solidFill>
                <a:latin typeface="Arial" panose="020B0604020202020204" pitchFamily="34" charset="0"/>
                <a:cs typeface="Arial" panose="020B0604020202020204" pitchFamily="34" charset="0"/>
              </a:rPr>
              <a:t>relationships</a:t>
            </a:r>
            <a:r>
              <a:rPr lang="en-GB" altLang="en-US" sz="2400" dirty="0">
                <a:latin typeface="Arial" panose="020B0604020202020204" pitchFamily="34" charset="0"/>
                <a:cs typeface="Arial" panose="020B0604020202020204" pitchFamily="34" charset="0"/>
              </a:rPr>
              <a:t> between different stakeholders - helps possible </a:t>
            </a:r>
            <a:r>
              <a:rPr lang="en-GB" altLang="en-US" sz="2400" dirty="0">
                <a:solidFill>
                  <a:srgbClr val="7030A0"/>
                </a:solidFill>
                <a:latin typeface="Arial" panose="020B0604020202020204" pitchFamily="34" charset="0"/>
                <a:cs typeface="Arial" panose="020B0604020202020204" pitchFamily="34" charset="0"/>
              </a:rPr>
              <a:t>coalition</a:t>
            </a:r>
            <a:r>
              <a:rPr lang="en-GB" altLang="en-US" sz="2400" dirty="0">
                <a:latin typeface="Arial" panose="020B0604020202020204" pitchFamily="34" charset="0"/>
                <a:cs typeface="Arial" panose="020B0604020202020204" pitchFamily="34" charset="0"/>
              </a:rPr>
              <a:t>.</a:t>
            </a:r>
            <a:r>
              <a:rPr lang="en-GB" altLang="en-US" sz="2800" dirty="0">
                <a:latin typeface="Arial" panose="020B0604020202020204" pitchFamily="34" charset="0"/>
                <a:cs typeface="Arial" panose="020B0604020202020204" pitchFamily="34" charset="0"/>
              </a:rPr>
              <a:t> </a:t>
            </a:r>
          </a:p>
          <a:p>
            <a:pPr lvl="1" eaLnBrk="1" hangingPunct="1">
              <a:lnSpc>
                <a:spcPct val="90000"/>
              </a:lnSpc>
            </a:pPr>
            <a:endParaRPr lang="en-GB" altLang="en-US" sz="2400" dirty="0"/>
          </a:p>
        </p:txBody>
      </p:sp>
    </p:spTree>
    <p:extLst>
      <p:ext uri="{BB962C8B-B14F-4D97-AF65-F5344CB8AC3E}">
        <p14:creationId xmlns:p14="http://schemas.microsoft.com/office/powerpoint/2010/main" val="2100182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animEffect transition="in" filter="dissolve">
                                      <p:cBhvr>
                                        <p:cTn id="7" dur="500"/>
                                        <p:tgtEl>
                                          <p:spTgt spid="175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5107">
                                            <p:txEl>
                                              <p:pRg st="1" end="1"/>
                                            </p:txEl>
                                          </p:spTgt>
                                        </p:tgtEl>
                                        <p:attrNameLst>
                                          <p:attrName>style.visibility</p:attrName>
                                        </p:attrNameLst>
                                      </p:cBhvr>
                                      <p:to>
                                        <p:strVal val="visible"/>
                                      </p:to>
                                    </p:set>
                                    <p:animEffect transition="in" filter="dissolve">
                                      <p:cBhvr>
                                        <p:cTn id="12" dur="500"/>
                                        <p:tgtEl>
                                          <p:spTgt spid="1751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5107">
                                            <p:txEl>
                                              <p:pRg st="2" end="2"/>
                                            </p:txEl>
                                          </p:spTgt>
                                        </p:tgtEl>
                                        <p:attrNameLst>
                                          <p:attrName>style.visibility</p:attrName>
                                        </p:attrNameLst>
                                      </p:cBhvr>
                                      <p:to>
                                        <p:strVal val="visible"/>
                                      </p:to>
                                    </p:set>
                                    <p:animEffect transition="in" filter="dissolve">
                                      <p:cBhvr>
                                        <p:cTn id="17" dur="500"/>
                                        <p:tgtEl>
                                          <p:spTgt spid="1751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5107">
                                            <p:txEl>
                                              <p:pRg st="3" end="3"/>
                                            </p:txEl>
                                          </p:spTgt>
                                        </p:tgtEl>
                                        <p:attrNameLst>
                                          <p:attrName>style.visibility</p:attrName>
                                        </p:attrNameLst>
                                      </p:cBhvr>
                                      <p:to>
                                        <p:strVal val="visible"/>
                                      </p:to>
                                    </p:set>
                                    <p:animEffect transition="in" filter="dissolve">
                                      <p:cBhvr>
                                        <p:cTn id="22" dur="500"/>
                                        <p:tgtEl>
                                          <p:spTgt spid="1751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5107">
                                            <p:txEl>
                                              <p:pRg st="4" end="4"/>
                                            </p:txEl>
                                          </p:spTgt>
                                        </p:tgtEl>
                                        <p:attrNameLst>
                                          <p:attrName>style.visibility</p:attrName>
                                        </p:attrNameLst>
                                      </p:cBhvr>
                                      <p:to>
                                        <p:strVal val="visible"/>
                                      </p:to>
                                    </p:set>
                                    <p:animEffect transition="in" filter="dissolve">
                                      <p:cBhvr>
                                        <p:cTn id="27" dur="500"/>
                                        <p:tgtEl>
                                          <p:spTgt spid="175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838200" y="963507"/>
            <a:ext cx="3494362" cy="4930986"/>
          </a:xfrm>
        </p:spPr>
        <p:txBody>
          <a:bodyPr vert="horz" lIns="91440" tIns="45720" rIns="91440" bIns="45720" rtlCol="0" anchor="ctr">
            <a:normAutofit/>
          </a:bodyPr>
          <a:lstStyle/>
          <a:p>
            <a:pPr algn="r" eaLnBrk="1" hangingPunct="1">
              <a:lnSpc>
                <a:spcPct val="90000"/>
              </a:lnSpc>
            </a:pPr>
            <a:r>
              <a:rPr lang="en-US" altLang="en-US" kern="1200" dirty="0">
                <a:solidFill>
                  <a:schemeClr val="accent1"/>
                </a:solidFill>
                <a:latin typeface="Arial" panose="020B0604020202020204" pitchFamily="34" charset="0"/>
                <a:cs typeface="Arial" panose="020B0604020202020204" pitchFamily="34" charset="0"/>
              </a:rPr>
              <a:t>Stakeholders</a:t>
            </a:r>
          </a:p>
        </p:txBody>
      </p:sp>
      <p:cxnSp>
        <p:nvCxnSpPr>
          <p:cNvPr id="74" name="Straight Connector 73">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7891" name="Rectangle 3"/>
          <p:cNvSpPr>
            <a:spLocks noGrp="1" noChangeArrowheads="1"/>
          </p:cNvSpPr>
          <p:nvPr>
            <p:ph type="body" idx="1"/>
          </p:nvPr>
        </p:nvSpPr>
        <p:spPr>
          <a:xfrm>
            <a:off x="4976030" y="963507"/>
            <a:ext cx="6250940" cy="2304627"/>
          </a:xfrm>
        </p:spPr>
        <p:txBody>
          <a:bodyPr vert="horz" lIns="91440" tIns="45720" rIns="91440" bIns="45720" rtlCol="0" anchor="b">
            <a:normAutofit/>
          </a:bodyPr>
          <a:lstStyle/>
          <a:p>
            <a:pPr marL="114300" indent="0" algn="ctr" eaLnBrk="1" hangingPunct="1">
              <a:lnSpc>
                <a:spcPct val="90000"/>
              </a:lnSpc>
              <a:buNone/>
            </a:pPr>
            <a:r>
              <a:rPr lang="en-US" altLang="en-US" sz="2000" b="1" kern="1200" dirty="0">
                <a:latin typeface="Arial" panose="020B0604020202020204" pitchFamily="34" charset="0"/>
                <a:cs typeface="Arial" panose="020B0604020202020204" pitchFamily="34" charset="0"/>
              </a:rPr>
              <a:t>Establishing and Identifying who your stakeholders &amp; audience are.</a:t>
            </a:r>
          </a:p>
          <a:p>
            <a:pPr indent="-228600" eaLnBrk="1" hangingPunct="1">
              <a:lnSpc>
                <a:spcPct val="90000"/>
              </a:lnSpc>
              <a:buFont typeface="Arial" panose="020B0604020202020204" pitchFamily="34" charset="0"/>
              <a:buChar char="•"/>
            </a:pPr>
            <a:endParaRPr lang="en-US" altLang="en-US" sz="2000" b="1" kern="1200" dirty="0"/>
          </a:p>
          <a:p>
            <a:pPr indent="-228600" eaLnBrk="1" hangingPunct="1">
              <a:lnSpc>
                <a:spcPct val="90000"/>
              </a:lnSpc>
              <a:buFont typeface="Arial" panose="020B0604020202020204" pitchFamily="34" charset="0"/>
              <a:buChar char="•"/>
            </a:pPr>
            <a:endParaRPr lang="en-US" altLang="en-US" sz="2000" kern="1200" dirty="0"/>
          </a:p>
          <a:p>
            <a:pPr marL="0" indent="-228600" eaLnBrk="1" hangingPunct="1">
              <a:lnSpc>
                <a:spcPct val="90000"/>
              </a:lnSpc>
              <a:buFont typeface="Arial" panose="020B0604020202020204" pitchFamily="34" charset="0"/>
              <a:buChar char="•"/>
            </a:pPr>
            <a:endParaRPr lang="en-US" altLang="en-US" sz="2000" kern="1200" dirty="0"/>
          </a:p>
        </p:txBody>
      </p:sp>
      <p:sp>
        <p:nvSpPr>
          <p:cNvPr id="4" name="Rectangle 3">
            <a:extLst>
              <a:ext uri="{FF2B5EF4-FFF2-40B4-BE49-F238E27FC236}">
                <a16:creationId xmlns:a16="http://schemas.microsoft.com/office/drawing/2014/main" id="{CFAE71E0-0006-492F-A267-059D04A064CD}"/>
              </a:ext>
            </a:extLst>
          </p:cNvPr>
          <p:cNvSpPr txBox="1">
            <a:spLocks noChangeArrowheads="1"/>
          </p:cNvSpPr>
          <p:nvPr/>
        </p:nvSpPr>
        <p:spPr bwMode="auto">
          <a:xfrm>
            <a:off x="4976030" y="2805545"/>
            <a:ext cx="6250940" cy="30889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U</a:t>
            </a:r>
            <a:r>
              <a:rPr lang="en-US" altLang="en-US" sz="1800" dirty="0">
                <a:latin typeface="Arial" panose="020B0604020202020204" pitchFamily="34" charset="0"/>
                <a:cs typeface="Arial" panose="020B0604020202020204" pitchFamily="34" charset="0"/>
              </a:rPr>
              <a:t>ser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C</a:t>
            </a:r>
            <a:r>
              <a:rPr lang="en-US" altLang="en-US" sz="1800" dirty="0">
                <a:latin typeface="Arial" panose="020B0604020202020204" pitchFamily="34" charset="0"/>
                <a:cs typeface="Arial" panose="020B0604020202020204" pitchFamily="34" charset="0"/>
              </a:rPr>
              <a:t>ustomer or Client</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C</a:t>
            </a:r>
            <a:r>
              <a:rPr lang="en-US" altLang="en-US" sz="1800" dirty="0">
                <a:latin typeface="Arial" panose="020B0604020202020204" pitchFamily="34" charset="0"/>
                <a:cs typeface="Arial" panose="020B0604020202020204" pitchFamily="34" charset="0"/>
              </a:rPr>
              <a:t>onsumer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A</a:t>
            </a:r>
            <a:r>
              <a:rPr lang="en-US" altLang="en-US" sz="1800" dirty="0">
                <a:latin typeface="Arial" panose="020B0604020202020204" pitchFamily="34" charset="0"/>
                <a:cs typeface="Arial" panose="020B0604020202020204" pitchFamily="34" charset="0"/>
              </a:rPr>
              <a:t>udience</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S</a:t>
            </a:r>
            <a:r>
              <a:rPr lang="en-US" altLang="en-US" sz="1800" dirty="0">
                <a:latin typeface="Arial" panose="020B0604020202020204" pitchFamily="34" charset="0"/>
                <a:cs typeface="Arial" panose="020B0604020202020204" pitchFamily="34" charset="0"/>
              </a:rPr>
              <a:t>upporter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S</a:t>
            </a:r>
            <a:r>
              <a:rPr lang="en-US" altLang="en-US" sz="1800" dirty="0">
                <a:latin typeface="Arial" panose="020B0604020202020204" pitchFamily="34" charset="0"/>
                <a:cs typeface="Arial" panose="020B0604020202020204" pitchFamily="34" charset="0"/>
              </a:rPr>
              <a:t>upplier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D</a:t>
            </a:r>
            <a:r>
              <a:rPr lang="en-US" altLang="en-US" sz="1800" dirty="0">
                <a:latin typeface="Arial" panose="020B0604020202020204" pitchFamily="34" charset="0"/>
                <a:cs typeface="Arial" panose="020B0604020202020204" pitchFamily="34" charset="0"/>
              </a:rPr>
              <a:t>river</a:t>
            </a:r>
          </a:p>
          <a:p>
            <a:pPr indent="-228600" eaLnBrk="1" hangingPunct="1">
              <a:lnSpc>
                <a:spcPct val="90000"/>
              </a:lnSpc>
              <a:buFont typeface="Arial" panose="020B0604020202020204" pitchFamily="34" charset="0"/>
              <a:buChar char="•"/>
            </a:pPr>
            <a:r>
              <a:rPr lang="en-US" altLang="en-US" sz="1800" b="1" dirty="0">
                <a:latin typeface="Arial" panose="020B0604020202020204" pitchFamily="34" charset="0"/>
                <a:cs typeface="Arial" panose="020B0604020202020204" pitchFamily="34" charset="0"/>
              </a:rPr>
              <a:t>O</a:t>
            </a:r>
            <a:r>
              <a:rPr lang="en-US" altLang="en-US" sz="1800" dirty="0">
                <a:latin typeface="Arial" panose="020B0604020202020204" pitchFamily="34" charset="0"/>
                <a:cs typeface="Arial" panose="020B0604020202020204" pitchFamily="34" charset="0"/>
              </a:rPr>
              <a:t>ther </a:t>
            </a:r>
          </a:p>
          <a:p>
            <a:pPr indent="-228600" eaLnBrk="1" hangingPunct="1">
              <a:lnSpc>
                <a:spcPct val="90000"/>
              </a:lnSpc>
              <a:buFont typeface="Arial" panose="020B0604020202020204" pitchFamily="34" charset="0"/>
              <a:buChar char="•"/>
            </a:pPr>
            <a:endParaRPr lang="en-US" altLang="en-US" sz="1800" dirty="0"/>
          </a:p>
        </p:txBody>
      </p:sp>
    </p:spTree>
    <p:extLst>
      <p:ext uri="{BB962C8B-B14F-4D97-AF65-F5344CB8AC3E}">
        <p14:creationId xmlns:p14="http://schemas.microsoft.com/office/powerpoint/2010/main" val="70151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3400">
                <a:latin typeface="Arial" panose="020B0604020202020204" pitchFamily="34" charset="0"/>
                <a:cs typeface="Arial" panose="020B0604020202020204" pitchFamily="34" charset="0"/>
              </a:rPr>
              <a:t>Audience – Why Bother Identifying Who our Audience is?</a:t>
            </a:r>
          </a:p>
        </p:txBody>
      </p:sp>
      <p:pic>
        <p:nvPicPr>
          <p:cNvPr id="39942" name="Picture 39941">
            <a:extLst>
              <a:ext uri="{FF2B5EF4-FFF2-40B4-BE49-F238E27FC236}">
                <a16:creationId xmlns:a16="http://schemas.microsoft.com/office/drawing/2014/main" id="{07F058CD-D718-21CF-389E-D4CD393DD4F8}"/>
              </a:ext>
            </a:extLst>
          </p:cNvPr>
          <p:cNvPicPr>
            <a:picLocks noChangeAspect="1"/>
          </p:cNvPicPr>
          <p:nvPr/>
        </p:nvPicPr>
        <p:blipFill rotWithShape="1">
          <a:blip r:embed="rId3"/>
          <a:srcRect l="41282" r="5393"/>
          <a:stretch/>
        </p:blipFill>
        <p:spPr>
          <a:xfrm>
            <a:off x="7199440" y="10"/>
            <a:ext cx="4992560" cy="6857990"/>
          </a:xfrm>
          <a:prstGeom prst="rect">
            <a:avLst/>
          </a:prstGeom>
          <a:effectLst/>
        </p:spPr>
      </p:pic>
      <p:graphicFrame>
        <p:nvGraphicFramePr>
          <p:cNvPr id="39941" name="Rectangle 3">
            <a:extLst>
              <a:ext uri="{FF2B5EF4-FFF2-40B4-BE49-F238E27FC236}">
                <a16:creationId xmlns:a16="http://schemas.microsoft.com/office/drawing/2014/main" id="{A4FFAF79-E346-D6F4-8D83-177AA0B6DD8A}"/>
              </a:ext>
            </a:extLst>
          </p:cNvPr>
          <p:cNvGraphicFramePr/>
          <p:nvPr>
            <p:extLst>
              <p:ext uri="{D42A27DB-BD31-4B8C-83A1-F6EECF244321}">
                <p14:modId xmlns:p14="http://schemas.microsoft.com/office/powerpoint/2010/main" val="183738705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4865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Need and Want </a:t>
            </a:r>
          </a:p>
        </p:txBody>
      </p:sp>
      <p:sp>
        <p:nvSpPr>
          <p:cNvPr id="40963" name="Rectangle 3"/>
          <p:cNvSpPr>
            <a:spLocks noGrp="1" noChangeArrowheads="1"/>
          </p:cNvSpPr>
          <p:nvPr>
            <p:ph type="body" idx="1"/>
          </p:nvPr>
        </p:nvSpPr>
        <p:spPr/>
        <p:txBody>
          <a:bodyPr/>
          <a:lstStyle/>
          <a:p>
            <a:pPr eaLnBrk="1" hangingPunct="1">
              <a:lnSpc>
                <a:spcPct val="90000"/>
              </a:lnSpc>
            </a:pPr>
            <a:r>
              <a:rPr lang="en-GB" altLang="en-US" dirty="0">
                <a:latin typeface="Arial" panose="020B0604020202020204" pitchFamily="34" charset="0"/>
                <a:cs typeface="Arial" panose="020B0604020202020204" pitchFamily="34" charset="0"/>
              </a:rPr>
              <a:t>We (and the various members of the audience and stakeholders) might want our project to do many things. </a:t>
            </a:r>
          </a:p>
          <a:p>
            <a:pPr eaLnBrk="1" hangingPunct="1">
              <a:lnSpc>
                <a:spcPct val="90000"/>
              </a:lnSpc>
            </a:pPr>
            <a:r>
              <a:rPr lang="en-GB" altLang="en-US" dirty="0">
                <a:latin typeface="Arial" panose="020B0604020202020204" pitchFamily="34" charset="0"/>
                <a:cs typeface="Arial" panose="020B0604020202020204" pitchFamily="34" charset="0"/>
              </a:rPr>
              <a:t>These things are almost certainly not the same as what we </a:t>
            </a:r>
            <a:r>
              <a:rPr lang="en-GB" altLang="en-US" b="1" dirty="0">
                <a:solidFill>
                  <a:srgbClr val="0070C0"/>
                </a:solidFill>
                <a:latin typeface="Arial" panose="020B0604020202020204" pitchFamily="34" charset="0"/>
                <a:cs typeface="Arial" panose="020B0604020202020204" pitchFamily="34" charset="0"/>
              </a:rPr>
              <a:t>need</a:t>
            </a:r>
            <a:r>
              <a:rPr lang="en-GB" altLang="en-US" dirty="0">
                <a:latin typeface="Arial" panose="020B0604020202020204" pitchFamily="34" charset="0"/>
                <a:cs typeface="Arial" panose="020B0604020202020204" pitchFamily="34" charset="0"/>
              </a:rPr>
              <a:t> our project to do.</a:t>
            </a:r>
          </a:p>
          <a:p>
            <a:pPr eaLnBrk="1" hangingPunct="1">
              <a:lnSpc>
                <a:spcPct val="90000"/>
              </a:lnSpc>
            </a:pPr>
            <a:r>
              <a:rPr lang="en-GB" altLang="en-US" dirty="0">
                <a:latin typeface="Arial" panose="020B0604020202020204" pitchFamily="34" charset="0"/>
                <a:cs typeface="Arial" panose="020B0604020202020204" pitchFamily="34" charset="0"/>
              </a:rPr>
              <a:t>Link with the Quad chart  </a:t>
            </a:r>
          </a:p>
          <a:p>
            <a:pPr eaLnBrk="1" hangingPunct="1">
              <a:lnSpc>
                <a:spcPct val="90000"/>
              </a:lnSpc>
            </a:pPr>
            <a:r>
              <a:rPr lang="en-GB" altLang="en-US" dirty="0">
                <a:latin typeface="Arial" panose="020B0604020202020204" pitchFamily="34" charset="0"/>
                <a:cs typeface="Arial" panose="020B0604020202020204" pitchFamily="34" charset="0"/>
              </a:rPr>
              <a:t>You might not be able to satisfy everyone.</a:t>
            </a:r>
          </a:p>
        </p:txBody>
      </p:sp>
    </p:spTree>
    <p:extLst>
      <p:ext uri="{BB962C8B-B14F-4D97-AF65-F5344CB8AC3E}">
        <p14:creationId xmlns:p14="http://schemas.microsoft.com/office/powerpoint/2010/main" val="3161765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838201" y="365125"/>
            <a:ext cx="5251316" cy="1807305"/>
          </a:xfrm>
        </p:spPr>
        <p:txBody>
          <a:bodyPr>
            <a:normAutofit/>
          </a:bodyPr>
          <a:lstStyle/>
          <a:p>
            <a:pPr eaLnBrk="1" hangingPunct="1">
              <a:lnSpc>
                <a:spcPct val="90000"/>
              </a:lnSpc>
            </a:pPr>
            <a:r>
              <a:rPr lang="en-GB" altLang="en-US" sz="3700">
                <a:latin typeface="Arial" panose="020B0604020202020204" pitchFamily="34" charset="0"/>
                <a:cs typeface="Arial" panose="020B0604020202020204" pitchFamily="34" charset="0"/>
              </a:rPr>
              <a:t>Tools and Techniques </a:t>
            </a:r>
            <a:br>
              <a:rPr lang="en-GB" altLang="en-US" sz="3700">
                <a:latin typeface="Arial" panose="020B0604020202020204" pitchFamily="34" charset="0"/>
                <a:cs typeface="Arial" panose="020B0604020202020204" pitchFamily="34" charset="0"/>
              </a:rPr>
            </a:br>
            <a:r>
              <a:rPr lang="en-GB" altLang="en-US" sz="3700">
                <a:latin typeface="Arial" panose="020B0604020202020204" pitchFamily="34" charset="0"/>
                <a:cs typeface="Arial" panose="020B0604020202020204" pitchFamily="34" charset="0"/>
              </a:rPr>
              <a:t>Categorising your Audience</a:t>
            </a:r>
          </a:p>
        </p:txBody>
      </p:sp>
      <p:sp>
        <p:nvSpPr>
          <p:cNvPr id="41987" name="Rectangle 3"/>
          <p:cNvSpPr>
            <a:spLocks noGrp="1" noChangeArrowheads="1"/>
          </p:cNvSpPr>
          <p:nvPr>
            <p:ph type="body" idx="1"/>
          </p:nvPr>
        </p:nvSpPr>
        <p:spPr>
          <a:xfrm>
            <a:off x="838200" y="2333297"/>
            <a:ext cx="4619621" cy="3843666"/>
          </a:xfrm>
        </p:spPr>
        <p:txBody>
          <a:bodyPr>
            <a:normAutofit/>
          </a:bodyPr>
          <a:lstStyle/>
          <a:p>
            <a:pPr eaLnBrk="1" hangingPunct="1"/>
            <a:r>
              <a:rPr lang="en-GB" altLang="en-US" sz="2000" b="1">
                <a:latin typeface="Arial" panose="020B0604020202020204" pitchFamily="34" charset="0"/>
                <a:cs typeface="Arial" panose="020B0604020202020204" pitchFamily="34" charset="0"/>
              </a:rPr>
              <a:t>Internal </a:t>
            </a:r>
            <a:r>
              <a:rPr lang="en-GB" altLang="en-US" sz="2000">
                <a:latin typeface="Arial" panose="020B0604020202020204" pitchFamily="34" charset="0"/>
                <a:cs typeface="Arial" panose="020B0604020202020204" pitchFamily="34" charset="0"/>
              </a:rPr>
              <a:t> - within the department or organisation.</a:t>
            </a:r>
          </a:p>
          <a:p>
            <a:pPr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000">
                <a:latin typeface="Arial" panose="020B0604020202020204" pitchFamily="34" charset="0"/>
                <a:cs typeface="Arial" panose="020B0604020202020204" pitchFamily="34" charset="0"/>
              </a:rPr>
              <a:t>Upper management</a:t>
            </a:r>
          </a:p>
          <a:p>
            <a:pPr lvl="1" eaLnBrk="1" hangingPunct="1"/>
            <a:r>
              <a:rPr lang="en-GB" altLang="en-US" sz="2000">
                <a:latin typeface="Arial" panose="020B0604020202020204" pitchFamily="34" charset="0"/>
                <a:cs typeface="Arial" panose="020B0604020202020204" pitchFamily="34" charset="0"/>
              </a:rPr>
              <a:t>Project team</a:t>
            </a:r>
          </a:p>
          <a:p>
            <a:pPr lvl="1" eaLnBrk="1" hangingPunct="1"/>
            <a:r>
              <a:rPr lang="en-GB" altLang="en-US" sz="2000">
                <a:latin typeface="Arial" panose="020B0604020202020204" pitchFamily="34" charset="0"/>
                <a:cs typeface="Arial" panose="020B0604020202020204" pitchFamily="34" charset="0"/>
              </a:rPr>
              <a:t>Groups who might be included e.g. Finance</a:t>
            </a:r>
          </a:p>
          <a:p>
            <a:pPr lvl="1" eaLnBrk="1" hangingPunct="1"/>
            <a:r>
              <a:rPr lang="en-GB" altLang="en-US" sz="2000">
                <a:latin typeface="Arial" panose="020B0604020202020204" pitchFamily="34" charset="0"/>
                <a:cs typeface="Arial" panose="020B0604020202020204" pitchFamily="34" charset="0"/>
              </a:rPr>
              <a:t>Groups or individuals with specific knowledge or interest</a:t>
            </a:r>
          </a:p>
        </p:txBody>
      </p:sp>
      <p:pic>
        <p:nvPicPr>
          <p:cNvPr id="41989" name="Picture 41988" descr="A group of multi coloured wooden stick figures">
            <a:extLst>
              <a:ext uri="{FF2B5EF4-FFF2-40B4-BE49-F238E27FC236}">
                <a16:creationId xmlns:a16="http://schemas.microsoft.com/office/drawing/2014/main" id="{FDDA1F9F-87B8-6E57-701E-009979F3D270}"/>
              </a:ext>
            </a:extLst>
          </p:cNvPr>
          <p:cNvPicPr>
            <a:picLocks noChangeAspect="1"/>
          </p:cNvPicPr>
          <p:nvPr/>
        </p:nvPicPr>
        <p:blipFill rotWithShape="1">
          <a:blip r:embed="rId3"/>
          <a:srcRect l="12829" r="2696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589292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6513788" y="365125"/>
            <a:ext cx="4840010" cy="1807305"/>
          </a:xfrm>
        </p:spPr>
        <p:txBody>
          <a:bodyPr>
            <a:normAutofit/>
          </a:bodyPr>
          <a:lstStyle/>
          <a:p>
            <a:pPr eaLnBrk="1" hangingPunct="1">
              <a:lnSpc>
                <a:spcPct val="90000"/>
              </a:lnSpc>
            </a:pPr>
            <a:r>
              <a:rPr lang="en-GB" altLang="en-US" sz="3700">
                <a:latin typeface="Arial" panose="020B0604020202020204" pitchFamily="34" charset="0"/>
                <a:cs typeface="Arial" panose="020B0604020202020204" pitchFamily="34" charset="0"/>
              </a:rPr>
              <a:t>Tools and Techniques </a:t>
            </a:r>
            <a:br>
              <a:rPr lang="en-GB" altLang="en-US" sz="3700">
                <a:latin typeface="Arial" panose="020B0604020202020204" pitchFamily="34" charset="0"/>
                <a:cs typeface="Arial" panose="020B0604020202020204" pitchFamily="34" charset="0"/>
              </a:rPr>
            </a:br>
            <a:r>
              <a:rPr lang="en-GB" altLang="en-US" sz="3700">
                <a:latin typeface="Arial" panose="020B0604020202020204" pitchFamily="34" charset="0"/>
                <a:cs typeface="Arial" panose="020B0604020202020204" pitchFamily="34" charset="0"/>
              </a:rPr>
              <a:t>Categorising your Audience</a:t>
            </a:r>
          </a:p>
        </p:txBody>
      </p:sp>
      <p:pic>
        <p:nvPicPr>
          <p:cNvPr id="43013" name="Picture 43012" descr="Low angle view of building corner against the clear blue sky">
            <a:extLst>
              <a:ext uri="{FF2B5EF4-FFF2-40B4-BE49-F238E27FC236}">
                <a16:creationId xmlns:a16="http://schemas.microsoft.com/office/drawing/2014/main" id="{C7BC947F-0CF2-EB2B-E1B6-94642E83E1C7}"/>
              </a:ext>
            </a:extLst>
          </p:cNvPr>
          <p:cNvPicPr>
            <a:picLocks noChangeAspect="1"/>
          </p:cNvPicPr>
          <p:nvPr/>
        </p:nvPicPr>
        <p:blipFill rotWithShape="1">
          <a:blip r:embed="rId3"/>
          <a:srcRect l="2528" r="3058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3011" name="Rectangle 3"/>
          <p:cNvSpPr>
            <a:spLocks noGrp="1" noChangeArrowheads="1"/>
          </p:cNvSpPr>
          <p:nvPr>
            <p:ph type="body" idx="1"/>
          </p:nvPr>
        </p:nvSpPr>
        <p:spPr>
          <a:xfrm>
            <a:off x="6513788" y="2333297"/>
            <a:ext cx="4840010" cy="3843666"/>
          </a:xfrm>
        </p:spPr>
        <p:txBody>
          <a:bodyPr>
            <a:normAutofit/>
          </a:bodyPr>
          <a:lstStyle/>
          <a:p>
            <a:pPr eaLnBrk="1" hangingPunct="1"/>
            <a:r>
              <a:rPr lang="en-GB" altLang="en-US" sz="2000" b="1">
                <a:latin typeface="Arial" panose="020B0604020202020204" pitchFamily="34" charset="0"/>
                <a:cs typeface="Arial" panose="020B0604020202020204" pitchFamily="34" charset="0"/>
              </a:rPr>
              <a:t>External</a:t>
            </a:r>
            <a:r>
              <a:rPr lang="en-GB" altLang="en-US" sz="2000">
                <a:latin typeface="Arial" panose="020B0604020202020204" pitchFamily="34" charset="0"/>
                <a:cs typeface="Arial" panose="020B0604020202020204" pitchFamily="34" charset="0"/>
              </a:rPr>
              <a:t> – outside of the department or organisation</a:t>
            </a:r>
          </a:p>
          <a:p>
            <a:pPr lvl="1" eaLnBrk="1" hangingPunct="1"/>
            <a:r>
              <a:rPr lang="en-GB" altLang="en-US" sz="2000">
                <a:latin typeface="Arial" panose="020B0604020202020204" pitchFamily="34" charset="0"/>
                <a:cs typeface="Arial" panose="020B0604020202020204" pitchFamily="34" charset="0"/>
              </a:rPr>
              <a:t>Clients or customers</a:t>
            </a:r>
          </a:p>
          <a:p>
            <a:pPr lvl="1" eaLnBrk="1" hangingPunct="1"/>
            <a:r>
              <a:rPr lang="en-GB" altLang="en-US" sz="2000">
                <a:latin typeface="Arial" panose="020B0604020202020204" pitchFamily="34" charset="0"/>
                <a:cs typeface="Arial" panose="020B0604020202020204" pitchFamily="34" charset="0"/>
              </a:rPr>
              <a:t>Regulatory agencies</a:t>
            </a:r>
          </a:p>
          <a:p>
            <a:pPr lvl="1" eaLnBrk="1" hangingPunct="1"/>
            <a:r>
              <a:rPr lang="en-GB" altLang="en-US" sz="2000">
                <a:latin typeface="Arial" panose="020B0604020202020204" pitchFamily="34" charset="0"/>
                <a:cs typeface="Arial" panose="020B0604020202020204" pitchFamily="34" charset="0"/>
              </a:rPr>
              <a:t>Suppliers and subcontractors</a:t>
            </a:r>
          </a:p>
          <a:p>
            <a:pPr lvl="1" eaLnBrk="1" hangingPunct="1"/>
            <a:r>
              <a:rPr lang="en-GB" altLang="en-US" sz="2000">
                <a:latin typeface="Arial" panose="020B0604020202020204" pitchFamily="34" charset="0"/>
                <a:cs typeface="Arial" panose="020B0604020202020204" pitchFamily="34" charset="0"/>
              </a:rPr>
              <a:t>The public</a:t>
            </a:r>
          </a:p>
          <a:p>
            <a:pPr lvl="1" eaLnBrk="1" hangingPunct="1"/>
            <a:r>
              <a:rPr lang="en-GB" altLang="en-US" sz="200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475079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Oval 1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p:cNvSpPr>
            <a:spLocks noGrp="1" noChangeArrowheads="1"/>
          </p:cNvSpPr>
          <p:nvPr>
            <p:ph type="title"/>
          </p:nvPr>
        </p:nvSpPr>
        <p:spPr>
          <a:xfrm>
            <a:off x="1171074" y="1396686"/>
            <a:ext cx="3240506" cy="4064628"/>
          </a:xfrm>
        </p:spPr>
        <p:txBody>
          <a:bodyPr>
            <a:normAutofit/>
          </a:bodyPr>
          <a:lstStyle/>
          <a:p>
            <a:pPr eaLnBrk="1" hangingPunct="1"/>
            <a:r>
              <a:rPr lang="en-GB" altLang="en-US" sz="4100">
                <a:solidFill>
                  <a:srgbClr val="FFFFFF"/>
                </a:solidFill>
                <a:latin typeface="Arial" panose="020B0604020202020204" pitchFamily="34" charset="0"/>
                <a:cs typeface="Arial" panose="020B0604020202020204" pitchFamily="34" charset="0"/>
              </a:rPr>
              <a:t>Categorising your Audience</a:t>
            </a:r>
          </a:p>
        </p:txBody>
      </p:sp>
      <p:sp>
        <p:nvSpPr>
          <p:cNvPr id="140" name="Arc 1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2" name="Oval 1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6803" name="Rectangle 3"/>
          <p:cNvSpPr>
            <a:spLocks noGrp="1" noChangeArrowheads="1"/>
          </p:cNvSpPr>
          <p:nvPr>
            <p:ph type="body" idx="1"/>
          </p:nvPr>
        </p:nvSpPr>
        <p:spPr>
          <a:xfrm>
            <a:off x="5370153" y="1526033"/>
            <a:ext cx="5536397" cy="3935281"/>
          </a:xfrm>
        </p:spPr>
        <p:txBody>
          <a:bodyPr>
            <a:normAutofit/>
          </a:bodyPr>
          <a:lstStyle/>
          <a:p>
            <a:pPr eaLnBrk="1" hangingPunct="1">
              <a:lnSpc>
                <a:spcPct val="90000"/>
              </a:lnSpc>
            </a:pPr>
            <a:r>
              <a:rPr lang="en-GB" altLang="en-US" sz="2200" b="1">
                <a:latin typeface="Arial" panose="020B0604020202020204" pitchFamily="34" charset="0"/>
                <a:cs typeface="Arial" panose="020B0604020202020204" pitchFamily="34" charset="0"/>
              </a:rPr>
              <a:t>Drivers</a:t>
            </a:r>
            <a:r>
              <a:rPr lang="en-GB" altLang="en-US" sz="2200">
                <a:latin typeface="Arial" panose="020B0604020202020204" pitchFamily="34" charset="0"/>
                <a:cs typeface="Arial" panose="020B0604020202020204" pitchFamily="34" charset="0"/>
              </a:rPr>
              <a:t> – those who have a say in defining the result your project is to achieve.</a:t>
            </a:r>
          </a:p>
          <a:p>
            <a:pPr eaLnBrk="1" hangingPunct="1">
              <a:lnSpc>
                <a:spcPct val="90000"/>
              </a:lnSpc>
            </a:pPr>
            <a:r>
              <a:rPr lang="en-GB" altLang="en-US" sz="2200" b="1">
                <a:latin typeface="Arial" panose="020B0604020202020204" pitchFamily="34" charset="0"/>
                <a:cs typeface="Arial" panose="020B0604020202020204" pitchFamily="34" charset="0"/>
              </a:rPr>
              <a:t>Supporters</a:t>
            </a:r>
            <a:r>
              <a:rPr lang="en-GB" altLang="en-US" sz="2200">
                <a:latin typeface="Arial" panose="020B0604020202020204" pitchFamily="34" charset="0"/>
                <a:cs typeface="Arial" panose="020B0604020202020204" pitchFamily="34" charset="0"/>
              </a:rPr>
              <a:t> – those who help you </a:t>
            </a:r>
            <a:r>
              <a:rPr lang="en-GB" altLang="en-US" sz="2200" u="sng">
                <a:latin typeface="Arial" panose="020B0604020202020204" pitchFamily="34" charset="0"/>
                <a:cs typeface="Arial" panose="020B0604020202020204" pitchFamily="34" charset="0"/>
              </a:rPr>
              <a:t>perform </a:t>
            </a:r>
            <a:r>
              <a:rPr lang="en-GB" altLang="en-US" sz="2200">
                <a:latin typeface="Arial" panose="020B0604020202020204" pitchFamily="34" charset="0"/>
                <a:cs typeface="Arial" panose="020B0604020202020204" pitchFamily="34" charset="0"/>
              </a:rPr>
              <a:t>your project. This includes doers and those that authorise resources. (people in Finance?).</a:t>
            </a:r>
          </a:p>
          <a:p>
            <a:pPr eaLnBrk="1" hangingPunct="1">
              <a:lnSpc>
                <a:spcPct val="90000"/>
              </a:lnSpc>
            </a:pPr>
            <a:r>
              <a:rPr lang="en-GB" altLang="en-US" sz="2200" b="1">
                <a:latin typeface="Arial" panose="020B0604020202020204" pitchFamily="34" charset="0"/>
                <a:cs typeface="Arial" panose="020B0604020202020204" pitchFamily="34" charset="0"/>
              </a:rPr>
              <a:t>Observers</a:t>
            </a:r>
            <a:r>
              <a:rPr lang="en-GB" altLang="en-US" sz="2200">
                <a:latin typeface="Arial" panose="020B0604020202020204" pitchFamily="34" charset="0"/>
                <a:cs typeface="Arial" panose="020B0604020202020204" pitchFamily="34" charset="0"/>
              </a:rPr>
              <a:t> – those that are interested in the activities and results of the project, but </a:t>
            </a:r>
            <a:r>
              <a:rPr lang="en-GB" altLang="en-US" sz="2200" u="sng">
                <a:latin typeface="Arial" panose="020B0604020202020204" pitchFamily="34" charset="0"/>
                <a:cs typeface="Arial" panose="020B0604020202020204" pitchFamily="34" charset="0"/>
              </a:rPr>
              <a:t>do not</a:t>
            </a:r>
            <a:r>
              <a:rPr lang="en-GB" altLang="en-US" sz="2200">
                <a:latin typeface="Arial" panose="020B0604020202020204" pitchFamily="34" charset="0"/>
                <a:cs typeface="Arial" panose="020B0604020202020204" pitchFamily="34" charset="0"/>
              </a:rPr>
              <a:t> actually have a say in the objectives or how it is done.</a:t>
            </a:r>
          </a:p>
          <a:p>
            <a:pPr eaLnBrk="1" hangingPunct="1">
              <a:lnSpc>
                <a:spcPct val="90000"/>
              </a:lnSpc>
            </a:pPr>
            <a:endParaRPr lang="en-GB" altLang="en-US" sz="2200"/>
          </a:p>
        </p:txBody>
      </p:sp>
    </p:spTree>
    <p:extLst>
      <p:ext uri="{BB962C8B-B14F-4D97-AF65-F5344CB8AC3E}">
        <p14:creationId xmlns:p14="http://schemas.microsoft.com/office/powerpoint/2010/main" val="135987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anim calcmode="lin" valueType="num">
                                      <p:cBhvr additive="base">
                                        <p:cTn id="13"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6803">
                                            <p:txEl>
                                              <p:pRg st="2" end="2"/>
                                            </p:txEl>
                                          </p:spTgt>
                                        </p:tgtEl>
                                        <p:attrNameLst>
                                          <p:attrName>style.visibility</p:attrName>
                                        </p:attrNameLst>
                                      </p:cBhvr>
                                      <p:to>
                                        <p:strVal val="visible"/>
                                      </p:to>
                                    </p:set>
                                    <p:anim calcmode="lin" valueType="num">
                                      <p:cBhvr additive="base">
                                        <p:cTn id="19"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p:cNvSpPr>
            <a:spLocks noGrp="1" noChangeArrowheads="1"/>
          </p:cNvSpPr>
          <p:nvPr>
            <p:ph type="title"/>
          </p:nvPr>
        </p:nvSpPr>
        <p:spPr>
          <a:xfrm>
            <a:off x="4572001" y="601744"/>
            <a:ext cx="6781800" cy="1338696"/>
          </a:xfrm>
        </p:spPr>
        <p:txBody>
          <a:bodyPr>
            <a:normAutofit/>
          </a:bodyPr>
          <a:lstStyle/>
          <a:p>
            <a:pPr eaLnBrk="1" hangingPunct="1"/>
            <a:r>
              <a:rPr lang="en-GB" altLang="en-US" dirty="0">
                <a:latin typeface="Arial" panose="020B0604020202020204" pitchFamily="34" charset="0"/>
                <a:cs typeface="Arial" panose="020B0604020202020204" pitchFamily="34" charset="0"/>
              </a:rPr>
              <a:t>Project Champion</a:t>
            </a:r>
          </a:p>
        </p:txBody>
      </p:sp>
      <p:pic>
        <p:nvPicPr>
          <p:cNvPr id="45061" name="Picture 45060" descr="Person holding a puzzle piece">
            <a:extLst>
              <a:ext uri="{FF2B5EF4-FFF2-40B4-BE49-F238E27FC236}">
                <a16:creationId xmlns:a16="http://schemas.microsoft.com/office/drawing/2014/main" id="{7E793B1F-2411-9402-B173-47196BA4B166}"/>
              </a:ext>
            </a:extLst>
          </p:cNvPr>
          <p:cNvPicPr>
            <a:picLocks noChangeAspect="1"/>
          </p:cNvPicPr>
          <p:nvPr/>
        </p:nvPicPr>
        <p:blipFill rotWithShape="1">
          <a:blip r:embed="rId3"/>
          <a:srcRect l="31616" r="3129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5059" name="Rectangle 3"/>
          <p:cNvSpPr>
            <a:spLocks noGrp="1" noChangeArrowheads="1"/>
          </p:cNvSpPr>
          <p:nvPr>
            <p:ph type="body" idx="1"/>
          </p:nvPr>
        </p:nvSpPr>
        <p:spPr>
          <a:xfrm>
            <a:off x="4572001" y="2201958"/>
            <a:ext cx="6781800" cy="3900730"/>
          </a:xfrm>
        </p:spPr>
        <p:txBody>
          <a:bodyPr anchor="t">
            <a:normAutofit/>
          </a:bodyPr>
          <a:lstStyle/>
          <a:p>
            <a:pPr eaLnBrk="1" hangingPunct="1"/>
            <a:r>
              <a:rPr lang="en-GB" altLang="en-US" sz="2000">
                <a:latin typeface="Arial" panose="020B0604020202020204" pitchFamily="34" charset="0"/>
                <a:cs typeface="Arial" panose="020B0604020202020204" pitchFamily="34" charset="0"/>
              </a:rPr>
              <a:t>Person in a high position in the organisation who strongly supports the project.</a:t>
            </a:r>
          </a:p>
          <a:p>
            <a:pPr eaLnBrk="1" hangingPunct="1"/>
            <a:endParaRPr lang="en-GB" altLang="en-US" sz="2000">
              <a:latin typeface="Arial" panose="020B0604020202020204" pitchFamily="34" charset="0"/>
              <a:cs typeface="Arial" panose="020B0604020202020204" pitchFamily="34" charset="0"/>
            </a:endParaRPr>
          </a:p>
          <a:p>
            <a:pPr eaLnBrk="1" hangingPunct="1"/>
            <a:r>
              <a:rPr lang="en-GB" altLang="en-US" sz="2000">
                <a:latin typeface="Arial" panose="020B0604020202020204" pitchFamily="34" charset="0"/>
                <a:cs typeface="Arial" panose="020B0604020202020204" pitchFamily="34" charset="0"/>
              </a:rPr>
              <a:t>Very important to have one if at all possible.</a:t>
            </a:r>
          </a:p>
          <a:p>
            <a:pPr eaLnBrk="1" hangingPunct="1"/>
            <a:r>
              <a:rPr lang="en-GB" altLang="en-US" sz="2000">
                <a:latin typeface="Arial" panose="020B0604020202020204" pitchFamily="34" charset="0"/>
                <a:cs typeface="Arial" panose="020B0604020202020204" pitchFamily="34" charset="0"/>
              </a:rPr>
              <a:t>Likely to be, but not always, your line manager</a:t>
            </a:r>
          </a:p>
        </p:txBody>
      </p:sp>
    </p:spTree>
    <p:extLst>
      <p:ext uri="{BB962C8B-B14F-4D97-AF65-F5344CB8AC3E}">
        <p14:creationId xmlns:p14="http://schemas.microsoft.com/office/powerpoint/2010/main" val="7412789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4572001" y="601744"/>
            <a:ext cx="6781800" cy="1338696"/>
          </a:xfrm>
        </p:spPr>
        <p:txBody>
          <a:bodyPr>
            <a:normAutofit/>
          </a:bodyPr>
          <a:lstStyle/>
          <a:p>
            <a:pPr eaLnBrk="1" hangingPunct="1">
              <a:lnSpc>
                <a:spcPct val="90000"/>
              </a:lnSpc>
            </a:pPr>
            <a:r>
              <a:rPr lang="en-GB" altLang="en-US" dirty="0">
                <a:latin typeface="Arial" panose="020B0604020202020204" pitchFamily="34" charset="0"/>
                <a:cs typeface="Arial" panose="020B0604020202020204" pitchFamily="34" charset="0"/>
              </a:rPr>
              <a:t>Finding a Project Champion</a:t>
            </a:r>
            <a:endParaRPr lang="en-GB" altLang="en-US">
              <a:latin typeface="Arial" panose="020B0604020202020204" pitchFamily="34" charset="0"/>
              <a:cs typeface="Arial" panose="020B0604020202020204" pitchFamily="34" charset="0"/>
            </a:endParaRPr>
          </a:p>
        </p:txBody>
      </p:sp>
      <p:pic>
        <p:nvPicPr>
          <p:cNvPr id="46085" name="Picture 46084" descr="One in a crowd">
            <a:extLst>
              <a:ext uri="{FF2B5EF4-FFF2-40B4-BE49-F238E27FC236}">
                <a16:creationId xmlns:a16="http://schemas.microsoft.com/office/drawing/2014/main" id="{8252C4A6-B45F-BBB2-AB9F-5243A3F5A8A3}"/>
              </a:ext>
            </a:extLst>
          </p:cNvPr>
          <p:cNvPicPr>
            <a:picLocks noChangeAspect="1"/>
          </p:cNvPicPr>
          <p:nvPr/>
        </p:nvPicPr>
        <p:blipFill rotWithShape="1">
          <a:blip r:embed="rId3"/>
          <a:srcRect l="33564" r="25374"/>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46083" name="Rectangle 3"/>
          <p:cNvSpPr>
            <a:spLocks noGrp="1" noChangeArrowheads="1"/>
          </p:cNvSpPr>
          <p:nvPr>
            <p:ph type="body" idx="1"/>
          </p:nvPr>
        </p:nvSpPr>
        <p:spPr>
          <a:xfrm>
            <a:off x="4572001" y="2201958"/>
            <a:ext cx="6781800" cy="3900730"/>
          </a:xfrm>
        </p:spPr>
        <p:txBody>
          <a:bodyPr anchor="t">
            <a:normAutofit/>
          </a:bodyPr>
          <a:lstStyle/>
          <a:p>
            <a:pPr eaLnBrk="1" hangingPunct="1">
              <a:buFontTx/>
              <a:buNone/>
            </a:pPr>
            <a:r>
              <a:rPr lang="en-GB" altLang="en-US" sz="2000">
                <a:latin typeface="Arial" panose="020B0604020202020204" pitchFamily="34" charset="0"/>
                <a:cs typeface="Arial" panose="020B0604020202020204" pitchFamily="34" charset="0"/>
              </a:rPr>
              <a:t>They must have:</a:t>
            </a:r>
          </a:p>
          <a:p>
            <a:pPr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000">
                <a:latin typeface="Arial" panose="020B0604020202020204" pitchFamily="34" charset="0"/>
                <a:cs typeface="Arial" panose="020B0604020202020204" pitchFamily="34" charset="0"/>
              </a:rPr>
              <a:t>Sufficient power and authority to resolve conflicts over resources, schedules and technical issues,</a:t>
            </a:r>
          </a:p>
          <a:p>
            <a:pPr lvl="1" eaLnBrk="1" hangingPunct="1"/>
            <a:r>
              <a:rPr lang="en-GB" altLang="en-US" sz="2000">
                <a:latin typeface="Arial" panose="020B0604020202020204" pitchFamily="34" charset="0"/>
                <a:cs typeface="Arial" panose="020B0604020202020204" pitchFamily="34" charset="0"/>
              </a:rPr>
              <a:t>Keen interest in the results your project will produce</a:t>
            </a:r>
          </a:p>
          <a:p>
            <a:pPr lvl="1" eaLnBrk="1" hangingPunct="1"/>
            <a:r>
              <a:rPr lang="en-GB" altLang="en-US" sz="2000">
                <a:latin typeface="Arial" panose="020B0604020202020204" pitchFamily="34" charset="0"/>
                <a:cs typeface="Arial" panose="020B0604020202020204" pitchFamily="34" charset="0"/>
              </a:rPr>
              <a:t>A willingness to have their name cited as a strong supporter of your project</a:t>
            </a:r>
          </a:p>
          <a:p>
            <a:pPr lvl="1" eaLnBrk="1" hangingPunct="1"/>
            <a:endParaRPr lang="en-GB" altLang="en-US" sz="2000"/>
          </a:p>
        </p:txBody>
      </p:sp>
    </p:spTree>
    <p:extLst>
      <p:ext uri="{BB962C8B-B14F-4D97-AF65-F5344CB8AC3E}">
        <p14:creationId xmlns:p14="http://schemas.microsoft.com/office/powerpoint/2010/main" val="2256732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p:cNvSpPr>
            <a:spLocks noGrp="1" noChangeArrowheads="1"/>
          </p:cNvSpPr>
          <p:nvPr>
            <p:ph type="title"/>
          </p:nvPr>
        </p:nvSpPr>
        <p:spPr>
          <a:xfrm>
            <a:off x="838200" y="365125"/>
            <a:ext cx="10515600" cy="1325563"/>
          </a:xfrm>
        </p:spPr>
        <p:txBody>
          <a:bodyPr>
            <a:normAutofit/>
          </a:bodyPr>
          <a:lstStyle/>
          <a:p>
            <a:pPr eaLnBrk="1" hangingPunct="1"/>
            <a:r>
              <a:rPr lang="en-GB" altLang="en-US" sz="5400">
                <a:latin typeface="Arial" panose="020B0604020202020204" pitchFamily="34" charset="0"/>
                <a:cs typeface="Arial" panose="020B0604020202020204" pitchFamily="34" charset="0"/>
              </a:rPr>
              <a:t>When to Involve Them</a:t>
            </a:r>
          </a:p>
        </p:txBody>
      </p:sp>
      <p:sp>
        <p:nvSpPr>
          <p:cNvPr id="1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9" name="Rectangle 3"/>
          <p:cNvSpPr>
            <a:spLocks noGrp="1" noChangeArrowheads="1"/>
          </p:cNvSpPr>
          <p:nvPr>
            <p:ph type="body" idx="1"/>
          </p:nvPr>
        </p:nvSpPr>
        <p:spPr>
          <a:xfrm>
            <a:off x="838200" y="1929384"/>
            <a:ext cx="10515600" cy="4251960"/>
          </a:xfrm>
        </p:spPr>
        <p:txBody>
          <a:bodyPr>
            <a:normAutofit/>
          </a:bodyPr>
          <a:lstStyle/>
          <a:p>
            <a:pPr eaLnBrk="1" hangingPunct="1"/>
            <a:r>
              <a:rPr lang="en-GB" altLang="en-US" sz="2200" b="1">
                <a:latin typeface="Arial" panose="020B0604020202020204" pitchFamily="34" charset="0"/>
                <a:cs typeface="Arial" panose="020B0604020202020204" pitchFamily="34" charset="0"/>
              </a:rPr>
              <a:t>Drivers</a:t>
            </a:r>
            <a:r>
              <a:rPr lang="en-GB" altLang="en-US" sz="2200">
                <a:latin typeface="Arial" panose="020B0604020202020204" pitchFamily="34" charset="0"/>
                <a:cs typeface="Arial" panose="020B0604020202020204" pitchFamily="34" charset="0"/>
              </a:rPr>
              <a:t> –  highest involvement at the conception definition and evaluation stages.</a:t>
            </a:r>
          </a:p>
          <a:p>
            <a:pPr eaLnBrk="1" hangingPunct="1"/>
            <a:endParaRPr lang="en-GB" altLang="en-US" sz="2200">
              <a:latin typeface="Arial" panose="020B0604020202020204" pitchFamily="34" charset="0"/>
              <a:cs typeface="Arial" panose="020B0604020202020204" pitchFamily="34" charset="0"/>
            </a:endParaRPr>
          </a:p>
          <a:p>
            <a:pPr eaLnBrk="1" hangingPunct="1"/>
            <a:r>
              <a:rPr lang="en-GB" altLang="en-US" sz="2200" b="1">
                <a:latin typeface="Arial" panose="020B0604020202020204" pitchFamily="34" charset="0"/>
                <a:cs typeface="Arial" panose="020B0604020202020204" pitchFamily="34" charset="0"/>
              </a:rPr>
              <a:t>Supporters</a:t>
            </a:r>
            <a:r>
              <a:rPr lang="en-GB" altLang="en-US" sz="2200">
                <a:latin typeface="Arial" panose="020B0604020202020204" pitchFamily="34" charset="0"/>
                <a:cs typeface="Arial" panose="020B0604020202020204" pitchFamily="34" charset="0"/>
              </a:rPr>
              <a:t> –  moderate involvement at the conception stage.  Higher involvement during the rest of the project. Unless supporters are involved in trying to generate income for the project in which case they need high involvement during early stages.</a:t>
            </a:r>
          </a:p>
          <a:p>
            <a:pPr eaLnBrk="1" hangingPunct="1"/>
            <a:r>
              <a:rPr lang="en-GB" altLang="en-US" sz="2200" b="1">
                <a:latin typeface="Arial" panose="020B0604020202020204" pitchFamily="34" charset="0"/>
                <a:cs typeface="Arial" panose="020B0604020202020204" pitchFamily="34" charset="0"/>
              </a:rPr>
              <a:t>Observers</a:t>
            </a:r>
            <a:r>
              <a:rPr lang="en-GB" altLang="en-US" sz="2200">
                <a:latin typeface="Arial" panose="020B0604020202020204" pitchFamily="34" charset="0"/>
                <a:cs typeface="Arial" panose="020B0604020202020204" pitchFamily="34" charset="0"/>
              </a:rPr>
              <a:t> – minimal involvement during the whole the project? </a:t>
            </a:r>
            <a:r>
              <a:rPr lang="en-GB" altLang="en-US" sz="2200" b="1">
                <a:latin typeface="Arial" panose="020B0604020202020204" pitchFamily="34" charset="0"/>
                <a:cs typeface="Arial" panose="020B0604020202020204" pitchFamily="34" charset="0"/>
              </a:rPr>
              <a:t>Possibly; it depends on your project.</a:t>
            </a:r>
          </a:p>
        </p:txBody>
      </p:sp>
    </p:spTree>
    <p:extLst>
      <p:ext uri="{BB962C8B-B14F-4D97-AF65-F5344CB8AC3E}">
        <p14:creationId xmlns:p14="http://schemas.microsoft.com/office/powerpoint/2010/main" val="1068082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08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08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08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838200" y="556995"/>
            <a:ext cx="10515600" cy="1133693"/>
          </a:xfrm>
        </p:spPr>
        <p:txBody>
          <a:bodyPr>
            <a:normAutofit/>
          </a:bodyPr>
          <a:lstStyle/>
          <a:p>
            <a:pPr eaLnBrk="1" hangingPunct="1"/>
            <a:r>
              <a:rPr lang="en-GB" altLang="en-US" sz="5200">
                <a:latin typeface="Arial" panose="020B0604020202020204" pitchFamily="34" charset="0"/>
                <a:cs typeface="Arial" panose="020B0604020202020204" pitchFamily="34" charset="0"/>
              </a:rPr>
              <a:t>How to Involve your Audience</a:t>
            </a:r>
            <a:r>
              <a:rPr lang="en-GB" altLang="en-US" sz="5200"/>
              <a:t>?</a:t>
            </a:r>
          </a:p>
        </p:txBody>
      </p:sp>
      <p:graphicFrame>
        <p:nvGraphicFramePr>
          <p:cNvPr id="48133" name="Rectangle 3">
            <a:extLst>
              <a:ext uri="{FF2B5EF4-FFF2-40B4-BE49-F238E27FC236}">
                <a16:creationId xmlns:a16="http://schemas.microsoft.com/office/drawing/2014/main" id="{463FD6F5-1677-C2D4-27EF-84D735BD25E8}"/>
              </a:ext>
            </a:extLst>
          </p:cNvPr>
          <p:cNvGraphicFramePr/>
          <p:nvPr>
            <p:extLst>
              <p:ext uri="{D42A27DB-BD31-4B8C-83A1-F6EECF244321}">
                <p14:modId xmlns:p14="http://schemas.microsoft.com/office/powerpoint/2010/main" val="6844209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4592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solidFill>
            <a:srgbClr val="FFFF66"/>
          </a:solidFill>
        </p:spPr>
        <p:txBody>
          <a:bodyPr/>
          <a:lstStyle/>
          <a:p>
            <a:pPr eaLnBrk="1" hangingPunct="1"/>
            <a:r>
              <a:rPr lang="en-GB" altLang="en-US" sz="3400" dirty="0">
                <a:solidFill>
                  <a:srgbClr val="FF0000"/>
                </a:solidFill>
                <a:latin typeface="Arial" panose="020B0604020202020204" pitchFamily="34" charset="0"/>
                <a:cs typeface="Arial" panose="020B0604020202020204" pitchFamily="34" charset="0"/>
              </a:rPr>
              <a:t>In terms of your project begin to -Categorise Your Audience</a:t>
            </a:r>
          </a:p>
        </p:txBody>
      </p:sp>
      <p:sp>
        <p:nvSpPr>
          <p:cNvPr id="172035" name="Rectangle 3"/>
          <p:cNvSpPr>
            <a:spLocks noGrp="1" noChangeArrowheads="1"/>
          </p:cNvSpPr>
          <p:nvPr>
            <p:ph type="body" idx="1"/>
          </p:nvPr>
        </p:nvSpPr>
        <p:spPr/>
        <p:txBody>
          <a:bodyPr/>
          <a:lstStyle/>
          <a:p>
            <a:pPr eaLnBrk="1" hangingPunct="1"/>
            <a:r>
              <a:rPr lang="en-GB" altLang="en-US" dirty="0">
                <a:latin typeface="Arial" panose="020B0604020202020204" pitchFamily="34" charset="0"/>
                <a:cs typeface="Arial" panose="020B0604020202020204" pitchFamily="34" charset="0"/>
              </a:rPr>
              <a:t>Categorise audience as </a:t>
            </a:r>
            <a:r>
              <a:rPr lang="en-GB" altLang="en-US" dirty="0">
                <a:solidFill>
                  <a:srgbClr val="0070C0"/>
                </a:solidFill>
                <a:latin typeface="Arial" panose="020B0604020202020204" pitchFamily="34" charset="0"/>
                <a:cs typeface="Arial" panose="020B0604020202020204" pitchFamily="34" charset="0"/>
              </a:rPr>
              <a:t>internal</a:t>
            </a:r>
            <a:r>
              <a:rPr lang="en-GB" altLang="en-US" dirty="0">
                <a:latin typeface="Arial" panose="020B0604020202020204" pitchFamily="34" charset="0"/>
                <a:cs typeface="Arial" panose="020B0604020202020204" pitchFamily="34" charset="0"/>
              </a:rPr>
              <a:t> or </a:t>
            </a:r>
            <a:r>
              <a:rPr lang="en-GB" altLang="en-US" dirty="0">
                <a:solidFill>
                  <a:srgbClr val="0070C0"/>
                </a:solidFill>
                <a:latin typeface="Arial" panose="020B0604020202020204" pitchFamily="34" charset="0"/>
                <a:cs typeface="Arial" panose="020B0604020202020204" pitchFamily="34" charset="0"/>
              </a:rPr>
              <a:t>external</a:t>
            </a:r>
          </a:p>
          <a:p>
            <a:pPr eaLnBrk="1" hangingPunct="1"/>
            <a:r>
              <a:rPr lang="en-GB" altLang="en-US" dirty="0">
                <a:latin typeface="Arial" panose="020B0604020202020204" pitchFamily="34" charset="0"/>
                <a:cs typeface="Arial" panose="020B0604020202020204" pitchFamily="34" charset="0"/>
              </a:rPr>
              <a:t>Categorise audience as a </a:t>
            </a:r>
            <a:r>
              <a:rPr lang="en-GB" altLang="en-US" dirty="0">
                <a:solidFill>
                  <a:srgbClr val="0070C0"/>
                </a:solidFill>
                <a:latin typeface="Arial" panose="020B0604020202020204" pitchFamily="34" charset="0"/>
                <a:cs typeface="Arial" panose="020B0604020202020204" pitchFamily="34" charset="0"/>
              </a:rPr>
              <a:t>driver</a:t>
            </a:r>
            <a:r>
              <a:rPr lang="en-GB" altLang="en-US" dirty="0">
                <a:latin typeface="Arial" panose="020B0604020202020204" pitchFamily="34" charset="0"/>
                <a:cs typeface="Arial" panose="020B0604020202020204" pitchFamily="34" charset="0"/>
              </a:rPr>
              <a:t>, </a:t>
            </a:r>
            <a:r>
              <a:rPr lang="en-GB" altLang="en-US" dirty="0">
                <a:solidFill>
                  <a:srgbClr val="0070C0"/>
                </a:solidFill>
                <a:latin typeface="Arial" panose="020B0604020202020204" pitchFamily="34" charset="0"/>
                <a:cs typeface="Arial" panose="020B0604020202020204" pitchFamily="34" charset="0"/>
              </a:rPr>
              <a:t>supporter</a:t>
            </a:r>
            <a:r>
              <a:rPr lang="en-GB" altLang="en-US" dirty="0">
                <a:latin typeface="Arial" panose="020B0604020202020204" pitchFamily="34" charset="0"/>
                <a:cs typeface="Arial" panose="020B0604020202020204" pitchFamily="34" charset="0"/>
              </a:rPr>
              <a:t> or </a:t>
            </a:r>
            <a:r>
              <a:rPr lang="en-GB" altLang="en-US" dirty="0">
                <a:solidFill>
                  <a:srgbClr val="0070C0"/>
                </a:solidFill>
                <a:latin typeface="Arial" panose="020B0604020202020204" pitchFamily="34" charset="0"/>
                <a:cs typeface="Arial" panose="020B0604020202020204" pitchFamily="34" charset="0"/>
              </a:rPr>
              <a:t>observer</a:t>
            </a:r>
          </a:p>
          <a:p>
            <a:pPr eaLnBrk="1" hangingPunct="1"/>
            <a:r>
              <a:rPr lang="en-GB" altLang="en-US" dirty="0">
                <a:latin typeface="Arial" panose="020B0604020202020204" pitchFamily="34" charset="0"/>
                <a:cs typeface="Arial" panose="020B0604020202020204" pitchFamily="34" charset="0"/>
              </a:rPr>
              <a:t>Is there a clear project champion</a:t>
            </a:r>
            <a:r>
              <a:rPr lang="en-GB" altLang="en-US" dirty="0"/>
              <a:t>?</a:t>
            </a:r>
          </a:p>
        </p:txBody>
      </p:sp>
    </p:spTree>
    <p:extLst>
      <p:ext uri="{BB962C8B-B14F-4D97-AF65-F5344CB8AC3E}">
        <p14:creationId xmlns:p14="http://schemas.microsoft.com/office/powerpoint/2010/main" val="3029046712"/>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animEffect transition="in" filter="dissolve">
                                      <p:cBhvr>
                                        <p:cTn id="7" dur="500"/>
                                        <p:tgtEl>
                                          <p:spTgt spid="1720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2035">
                                            <p:txEl>
                                              <p:pRg st="1" end="1"/>
                                            </p:txEl>
                                          </p:spTgt>
                                        </p:tgtEl>
                                        <p:attrNameLst>
                                          <p:attrName>style.visibility</p:attrName>
                                        </p:attrNameLst>
                                      </p:cBhvr>
                                      <p:to>
                                        <p:strVal val="visible"/>
                                      </p:to>
                                    </p:set>
                                    <p:animEffect transition="in" filter="dissolve">
                                      <p:cBhvr>
                                        <p:cTn id="12" dur="500"/>
                                        <p:tgtEl>
                                          <p:spTgt spid="1720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2035">
                                            <p:txEl>
                                              <p:pRg st="2" end="2"/>
                                            </p:txEl>
                                          </p:spTgt>
                                        </p:tgtEl>
                                        <p:attrNameLst>
                                          <p:attrName>style.visibility</p:attrName>
                                        </p:attrNameLst>
                                      </p:cBhvr>
                                      <p:to>
                                        <p:strVal val="visible"/>
                                      </p:to>
                                    </p:set>
                                    <p:animEffect transition="in" filter="dissolve">
                                      <p:cBhvr>
                                        <p:cTn id="17" dur="500"/>
                                        <p:tgtEl>
                                          <p:spTgt spid="1720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78"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2500">
                <a:latin typeface="Arial" panose="020B0604020202020204" pitchFamily="34" charset="0"/>
                <a:cs typeface="Arial" panose="020B0604020202020204" pitchFamily="34" charset="0"/>
              </a:rPr>
              <a:t>Tool &amp; Technique  </a:t>
            </a:r>
            <a:br>
              <a:rPr lang="en-GB" altLang="en-US" sz="2500">
                <a:latin typeface="Arial" panose="020B0604020202020204" pitchFamily="34" charset="0"/>
                <a:cs typeface="Arial" panose="020B0604020202020204" pitchFamily="34" charset="0"/>
              </a:rPr>
            </a:br>
            <a:r>
              <a:rPr lang="en-GB" altLang="en-US" sz="2500">
                <a:latin typeface="Arial" panose="020B0604020202020204" pitchFamily="34" charset="0"/>
                <a:cs typeface="Arial" panose="020B0604020202020204" pitchFamily="34" charset="0"/>
              </a:rPr>
              <a:t>STAKEHOLDER ANALYSIS</a:t>
            </a:r>
            <a:br>
              <a:rPr lang="en-GB" altLang="en-US" sz="2500">
                <a:latin typeface="Arial" panose="020B0604020202020204" pitchFamily="34" charset="0"/>
                <a:cs typeface="Arial" panose="020B0604020202020204" pitchFamily="34" charset="0"/>
              </a:rPr>
            </a:br>
            <a:r>
              <a:rPr lang="en-GB" altLang="en-US" sz="2500">
                <a:latin typeface="Arial" panose="020B0604020202020204" pitchFamily="34" charset="0"/>
                <a:cs typeface="Arial" panose="020B0604020202020204" pitchFamily="34" charset="0"/>
              </a:rPr>
              <a:t>Remember- </a:t>
            </a:r>
            <a:br>
              <a:rPr lang="en-GB" altLang="en-US" sz="2500">
                <a:cs typeface="Arial" panose="020B0604020202020204" pitchFamily="34" charset="0"/>
              </a:rPr>
            </a:br>
            <a:endParaRPr lang="en-GB" altLang="en-US" sz="2500">
              <a:cs typeface="Arial" panose="020B0604020202020204" pitchFamily="34" charset="0"/>
            </a:endParaRPr>
          </a:p>
        </p:txBody>
      </p:sp>
      <p:sp>
        <p:nvSpPr>
          <p:cNvPr id="50179" name="Rectangle 3"/>
          <p:cNvSpPr>
            <a:spLocks noGrp="1" noChangeArrowheads="1"/>
          </p:cNvSpPr>
          <p:nvPr>
            <p:ph type="body" idx="1"/>
          </p:nvPr>
        </p:nvSpPr>
        <p:spPr>
          <a:xfrm>
            <a:off x="836680" y="2405067"/>
            <a:ext cx="6002110" cy="3729034"/>
          </a:xfrm>
        </p:spPr>
        <p:txBody>
          <a:bodyPr>
            <a:normAutofit/>
          </a:bodyPr>
          <a:lstStyle/>
          <a:p>
            <a:pPr eaLnBrk="1" hangingPunct="1">
              <a:buFontTx/>
              <a:buNone/>
            </a:pPr>
            <a:r>
              <a:rPr lang="en-GB" altLang="en-US" sz="2000" b="1" i="1">
                <a:cs typeface="Arial" panose="020B0604020202020204" pitchFamily="34" charset="0"/>
              </a:rPr>
              <a:t> 	</a:t>
            </a:r>
          </a:p>
          <a:p>
            <a:pPr eaLnBrk="1" hangingPunct="1">
              <a:buFontTx/>
              <a:buNone/>
            </a:pPr>
            <a:r>
              <a:rPr lang="en-GB" altLang="en-US" sz="2000" b="1" i="1">
                <a:cs typeface="Arial" panose="020B0604020202020204" pitchFamily="34" charset="0"/>
              </a:rPr>
              <a:t>	</a:t>
            </a:r>
            <a:r>
              <a:rPr lang="en-GB" altLang="en-US" sz="2000">
                <a:latin typeface="Arial" panose="020B0604020202020204" pitchFamily="34" charset="0"/>
                <a:cs typeface="Arial" panose="020B0604020202020204" pitchFamily="34" charset="0"/>
              </a:rPr>
              <a:t>The identification of a project's key stakeholders is essential, also an assessment of their interests and the ways in which these interests affect the project and its viability is of crucial interest to you</a:t>
            </a:r>
            <a:r>
              <a:rPr lang="en-GB" altLang="en-US" sz="2000">
                <a:cs typeface="Arial" panose="020B0604020202020204" pitchFamily="34" charset="0"/>
              </a:rPr>
              <a:t>.</a:t>
            </a:r>
          </a:p>
          <a:p>
            <a:pPr eaLnBrk="1" hangingPunct="1">
              <a:buFontTx/>
              <a:buNone/>
            </a:pPr>
            <a:endParaRPr lang="en-GB" altLang="en-US" sz="2000"/>
          </a:p>
          <a:p>
            <a:pPr eaLnBrk="1" hangingPunct="1">
              <a:buFontTx/>
              <a:buNone/>
            </a:pPr>
            <a:endParaRPr lang="en-GB" altLang="en-US" sz="2000"/>
          </a:p>
        </p:txBody>
      </p:sp>
      <p:pic>
        <p:nvPicPr>
          <p:cNvPr id="50183" name="Picture 50180" descr="Person watching empty phone">
            <a:extLst>
              <a:ext uri="{FF2B5EF4-FFF2-40B4-BE49-F238E27FC236}">
                <a16:creationId xmlns:a16="http://schemas.microsoft.com/office/drawing/2014/main" id="{D8E65BC5-210C-EDBE-B00F-A45AC9C5685C}"/>
              </a:ext>
            </a:extLst>
          </p:cNvPr>
          <p:cNvPicPr>
            <a:picLocks noChangeAspect="1"/>
          </p:cNvPicPr>
          <p:nvPr/>
        </p:nvPicPr>
        <p:blipFill rotWithShape="1">
          <a:blip r:embed="rId3"/>
          <a:srcRect l="41283" r="10123" b="-1"/>
          <a:stretch/>
        </p:blipFill>
        <p:spPr>
          <a:xfrm>
            <a:off x="7199440" y="10"/>
            <a:ext cx="4992560" cy="6857990"/>
          </a:xfrm>
          <a:prstGeom prst="rect">
            <a:avLst/>
          </a:prstGeom>
          <a:effectLst/>
        </p:spPr>
      </p:pic>
    </p:spTree>
    <p:extLst>
      <p:ext uri="{BB962C8B-B14F-4D97-AF65-F5344CB8AC3E}">
        <p14:creationId xmlns:p14="http://schemas.microsoft.com/office/powerpoint/2010/main" val="16223573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2"/>
          <p:cNvSpPr>
            <a:spLocks noGrp="1" noChangeArrowheads="1"/>
          </p:cNvSpPr>
          <p:nvPr>
            <p:ph type="title"/>
          </p:nvPr>
        </p:nvSpPr>
        <p:spPr>
          <a:xfrm>
            <a:off x="836679" y="723898"/>
            <a:ext cx="6002110" cy="1495425"/>
          </a:xfrm>
        </p:spPr>
        <p:txBody>
          <a:bodyPr>
            <a:normAutofit/>
          </a:bodyPr>
          <a:lstStyle/>
          <a:p>
            <a:pPr eaLnBrk="1" hangingPunct="1">
              <a:lnSpc>
                <a:spcPct val="90000"/>
              </a:lnSpc>
            </a:pPr>
            <a:r>
              <a:rPr lang="en-GB" altLang="en-US" sz="3400" b="1">
                <a:latin typeface="Arial" panose="020B0604020202020204" pitchFamily="34" charset="0"/>
                <a:cs typeface="Arial" panose="020B0604020202020204" pitchFamily="34" charset="0"/>
              </a:rPr>
              <a:t>STAKEHOLDER ANALYSIS</a:t>
            </a:r>
            <a:r>
              <a:rPr lang="en-GB" altLang="en-US" sz="3400">
                <a:latin typeface="Arial" panose="020B0604020202020204" pitchFamily="34" charset="0"/>
                <a:cs typeface="Arial" panose="020B0604020202020204" pitchFamily="34" charset="0"/>
              </a:rPr>
              <a:t> - HOW TO</a:t>
            </a:r>
            <a:br>
              <a:rPr lang="en-GB" altLang="en-US" sz="3400">
                <a:latin typeface="Arial" panose="020B0604020202020204" pitchFamily="34" charset="0"/>
                <a:cs typeface="Arial" panose="020B0604020202020204" pitchFamily="34" charset="0"/>
              </a:rPr>
            </a:br>
            <a:endParaRPr lang="en-GB" altLang="en-US" sz="3400">
              <a:latin typeface="Arial" panose="020B0604020202020204" pitchFamily="34" charset="0"/>
              <a:cs typeface="Arial" panose="020B0604020202020204" pitchFamily="34" charset="0"/>
            </a:endParaRPr>
          </a:p>
        </p:txBody>
      </p:sp>
      <p:sp>
        <p:nvSpPr>
          <p:cNvPr id="54275" name="Rectangle 3"/>
          <p:cNvSpPr>
            <a:spLocks noGrp="1" noChangeArrowheads="1"/>
          </p:cNvSpPr>
          <p:nvPr>
            <p:ph type="body" idx="1"/>
          </p:nvPr>
        </p:nvSpPr>
        <p:spPr>
          <a:xfrm>
            <a:off x="836680" y="2405067"/>
            <a:ext cx="6002110" cy="3729034"/>
          </a:xfrm>
        </p:spPr>
        <p:txBody>
          <a:bodyPr>
            <a:normAutofit/>
          </a:bodyPr>
          <a:lstStyle/>
          <a:p>
            <a:pPr eaLnBrk="1" hangingPunct="1">
              <a:buFontTx/>
              <a:buNone/>
            </a:pPr>
            <a:r>
              <a:rPr lang="en-GB" altLang="en-US" sz="2000" dirty="0">
                <a:latin typeface="Arial" panose="020B0604020202020204" pitchFamily="34" charset="0"/>
                <a:cs typeface="Arial" panose="020B0604020202020204" pitchFamily="34" charset="0"/>
              </a:rPr>
              <a:t> </a:t>
            </a:r>
            <a:r>
              <a:rPr lang="en-GB" altLang="en-US" sz="2000" b="1" dirty="0">
                <a:latin typeface="Arial" panose="020B0604020202020204" pitchFamily="34" charset="0"/>
                <a:cs typeface="Arial" panose="020B0604020202020204" pitchFamily="34" charset="0"/>
              </a:rPr>
              <a:t>Identify risks and assumptions which will affect the project's success.</a:t>
            </a:r>
          </a:p>
          <a:p>
            <a:pPr marL="0" indent="0" eaLnBrk="1" hangingPunct="1">
              <a:buNone/>
            </a:pPr>
            <a:r>
              <a:rPr lang="en-GB" altLang="en-US" sz="2000" dirty="0">
                <a:latin typeface="Arial" panose="020B0604020202020204" pitchFamily="34" charset="0"/>
                <a:cs typeface="Arial" panose="020B0604020202020204" pitchFamily="34" charset="0"/>
              </a:rPr>
              <a:t>What do we assume each stakeholder's response is if the project is successful or not?</a:t>
            </a:r>
          </a:p>
          <a:p>
            <a:pPr marL="0" indent="0" eaLnBrk="1" hangingPunct="1">
              <a:buNone/>
            </a:pPr>
            <a:endParaRPr lang="en-GB" altLang="en-US" sz="2000" dirty="0">
              <a:latin typeface="Arial" panose="020B0604020202020204" pitchFamily="34" charset="0"/>
              <a:cs typeface="Arial" panose="020B0604020202020204" pitchFamily="34" charset="0"/>
            </a:endParaRPr>
          </a:p>
          <a:p>
            <a:pPr marL="0" indent="0" eaLnBrk="1" hangingPunct="1">
              <a:buNone/>
            </a:pPr>
            <a:r>
              <a:rPr lang="en-GB" altLang="en-US" sz="2000" dirty="0">
                <a:latin typeface="Arial" panose="020B0604020202020204" pitchFamily="34" charset="0"/>
                <a:cs typeface="Arial" panose="020B0604020202020204" pitchFamily="34" charset="0"/>
              </a:rPr>
              <a:t> </a:t>
            </a:r>
            <a:r>
              <a:rPr lang="en-GB" altLang="en-US" sz="2000" b="1" dirty="0">
                <a:latin typeface="Arial" panose="020B0604020202020204" pitchFamily="34" charset="0"/>
                <a:cs typeface="Arial" panose="020B0604020202020204" pitchFamily="34" charset="0"/>
              </a:rPr>
              <a:t>Stakeholders perspective – how are they involved in the project, </a:t>
            </a:r>
            <a:r>
              <a:rPr lang="en-GB" altLang="en-US" sz="2000" b="1" dirty="0">
                <a:solidFill>
                  <a:srgbClr val="FF0000"/>
                </a:solidFill>
                <a:latin typeface="Arial" panose="020B0604020202020204" pitchFamily="34" charset="0"/>
                <a:cs typeface="Arial" panose="020B0604020202020204" pitchFamily="34" charset="0"/>
              </a:rPr>
              <a:t>what are they offering</a:t>
            </a:r>
            <a:r>
              <a:rPr lang="en-GB" altLang="en-US" sz="2000" b="1" dirty="0">
                <a:latin typeface="Arial" panose="020B0604020202020204" pitchFamily="34" charset="0"/>
                <a:cs typeface="Arial" panose="020B0604020202020204" pitchFamily="34" charset="0"/>
              </a:rPr>
              <a:t>, then </a:t>
            </a:r>
            <a:r>
              <a:rPr lang="en-GB" altLang="en-US" sz="2000" b="1" dirty="0">
                <a:solidFill>
                  <a:srgbClr val="FF0000"/>
                </a:solidFill>
                <a:latin typeface="Arial" panose="020B0604020202020204" pitchFamily="34" charset="0"/>
                <a:cs typeface="Arial" panose="020B0604020202020204" pitchFamily="34" charset="0"/>
              </a:rPr>
              <a:t>identify what action </a:t>
            </a:r>
            <a:r>
              <a:rPr lang="en-GB" altLang="en-US" sz="2000" b="1" dirty="0">
                <a:latin typeface="Arial" panose="020B0604020202020204" pitchFamily="34" charset="0"/>
                <a:cs typeface="Arial" panose="020B0604020202020204" pitchFamily="34" charset="0"/>
              </a:rPr>
              <a:t>do we need to take in order to keep them </a:t>
            </a:r>
            <a:r>
              <a:rPr lang="en-GB" altLang="en-US" sz="2000" b="1" dirty="0">
                <a:solidFill>
                  <a:srgbClr val="FF0000"/>
                </a:solidFill>
                <a:latin typeface="Arial" panose="020B0604020202020204" pitchFamily="34" charset="0"/>
                <a:cs typeface="Arial" panose="020B0604020202020204" pitchFamily="34" charset="0"/>
              </a:rPr>
              <a:t>involved/ informed</a:t>
            </a:r>
          </a:p>
          <a:p>
            <a:pPr eaLnBrk="1" hangingPunct="1"/>
            <a:endParaRPr lang="en-GB" altLang="en-US" sz="2000" dirty="0">
              <a:cs typeface="Arial" panose="020B0604020202020204" pitchFamily="34" charset="0"/>
            </a:endParaRPr>
          </a:p>
          <a:p>
            <a:pPr lvl="1" eaLnBrk="1" hangingPunct="1"/>
            <a:endParaRPr lang="en-GB" altLang="en-US" sz="2000" dirty="0"/>
          </a:p>
        </p:txBody>
      </p:sp>
      <p:pic>
        <p:nvPicPr>
          <p:cNvPr id="54277" name="Picture 54276" descr="White arrows going to the red target">
            <a:extLst>
              <a:ext uri="{FF2B5EF4-FFF2-40B4-BE49-F238E27FC236}">
                <a16:creationId xmlns:a16="http://schemas.microsoft.com/office/drawing/2014/main" id="{23993184-2D29-2209-071F-FA262EE43AA4}"/>
              </a:ext>
            </a:extLst>
          </p:cNvPr>
          <p:cNvPicPr>
            <a:picLocks noChangeAspect="1"/>
          </p:cNvPicPr>
          <p:nvPr/>
        </p:nvPicPr>
        <p:blipFill rotWithShape="1">
          <a:blip r:embed="rId3"/>
          <a:srcRect l="43460" r="7946" b="-1"/>
          <a:stretch/>
        </p:blipFill>
        <p:spPr>
          <a:xfrm>
            <a:off x="7199440" y="10"/>
            <a:ext cx="4992560" cy="6857990"/>
          </a:xfrm>
          <a:prstGeom prst="rect">
            <a:avLst/>
          </a:prstGeom>
          <a:effectLst/>
        </p:spPr>
      </p:pic>
    </p:spTree>
    <p:extLst>
      <p:ext uri="{BB962C8B-B14F-4D97-AF65-F5344CB8AC3E}">
        <p14:creationId xmlns:p14="http://schemas.microsoft.com/office/powerpoint/2010/main" val="280360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Example - Stakeholder Analysis table</a:t>
            </a:r>
          </a:p>
        </p:txBody>
      </p:sp>
      <p:graphicFrame>
        <p:nvGraphicFramePr>
          <p:cNvPr id="416797" name="Group 29"/>
          <p:cNvGraphicFramePr>
            <a:graphicFrameLocks noGrp="1"/>
          </p:cNvGraphicFramePr>
          <p:nvPr>
            <p:ph idx="1"/>
          </p:nvPr>
        </p:nvGraphicFramePr>
        <p:xfrm>
          <a:off x="2209800" y="1981200"/>
          <a:ext cx="7772400" cy="3619500"/>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1371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What’s their Perspective or Viewpoint?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a:ln>
                            <a:noFill/>
                          </a:ln>
                          <a:solidFill>
                            <a:schemeClr val="tx1"/>
                          </a:solidFill>
                          <a:effectLst/>
                          <a:latin typeface="Arial" charset="0"/>
                        </a:rPr>
                        <a:t>What’s the Likely Impact on Your Project?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62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85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6996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52625" y="285750"/>
            <a:ext cx="7772400" cy="1143000"/>
          </a:xfrm>
        </p:spPr>
        <p:txBody>
          <a:bodyPr/>
          <a:lstStyle/>
          <a:p>
            <a:pPr eaLnBrk="1" hangingPunct="1"/>
            <a:r>
              <a:rPr lang="en-GB" altLang="en-US" sz="3200" dirty="0">
                <a:latin typeface="Arial" panose="020B0604020202020204" pitchFamily="34" charset="0"/>
                <a:cs typeface="Arial" panose="020B0604020202020204" pitchFamily="34" charset="0"/>
              </a:rPr>
              <a:t>Example - Stakeholder Analysis table</a:t>
            </a:r>
          </a:p>
        </p:txBody>
      </p:sp>
      <p:graphicFrame>
        <p:nvGraphicFramePr>
          <p:cNvPr id="190474" name="Group 1034"/>
          <p:cNvGraphicFramePr>
            <a:graphicFrameLocks noGrp="1"/>
          </p:cNvGraphicFramePr>
          <p:nvPr>
            <p:extLst>
              <p:ext uri="{D42A27DB-BD31-4B8C-83A1-F6EECF244321}">
                <p14:modId xmlns:p14="http://schemas.microsoft.com/office/powerpoint/2010/main" val="2827957977"/>
              </p:ext>
            </p:extLst>
          </p:nvPr>
        </p:nvGraphicFramePr>
        <p:xfrm>
          <a:off x="1828798" y="2057400"/>
          <a:ext cx="6548436" cy="3361185"/>
        </p:xfrm>
        <a:graphic>
          <a:graphicData uri="http://schemas.openxmlformats.org/drawingml/2006/table">
            <a:tbl>
              <a:tblPr/>
              <a:tblGrid>
                <a:gridCol w="2372705">
                  <a:extLst>
                    <a:ext uri="{9D8B030D-6E8A-4147-A177-3AD203B41FA5}">
                      <a16:colId xmlns:a16="http://schemas.microsoft.com/office/drawing/2014/main" val="20000"/>
                    </a:ext>
                  </a:extLst>
                </a:gridCol>
                <a:gridCol w="2261455">
                  <a:extLst>
                    <a:ext uri="{9D8B030D-6E8A-4147-A177-3AD203B41FA5}">
                      <a16:colId xmlns:a16="http://schemas.microsoft.com/office/drawing/2014/main" val="20002"/>
                    </a:ext>
                  </a:extLst>
                </a:gridCol>
                <a:gridCol w="1914276">
                  <a:extLst>
                    <a:ext uri="{9D8B030D-6E8A-4147-A177-3AD203B41FA5}">
                      <a16:colId xmlns:a16="http://schemas.microsoft.com/office/drawing/2014/main" val="20003"/>
                    </a:ext>
                  </a:extLst>
                </a:gridCol>
              </a:tblGrid>
              <a:tr h="13068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a:ln>
                            <a:noFill/>
                          </a:ln>
                          <a:solidFill>
                            <a:schemeClr val="tx1"/>
                          </a:solidFill>
                          <a:effectLst/>
                          <a:latin typeface="Arial" charset="0"/>
                        </a:rPr>
                        <a:t>stakeholder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dirty="0">
                          <a:ln>
                            <a:noFill/>
                          </a:ln>
                          <a:solidFill>
                            <a:schemeClr val="tx1"/>
                          </a:solidFill>
                          <a:effectLst/>
                          <a:latin typeface="Arial" charset="0"/>
                        </a:rPr>
                        <a:t>Importance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200" b="1" i="0" u="none" strike="noStrike" cap="none" normalizeH="0" baseline="0">
                          <a:ln>
                            <a:noFill/>
                          </a:ln>
                          <a:solidFill>
                            <a:schemeClr val="tx1"/>
                          </a:solidFill>
                          <a:effectLst/>
                          <a:latin typeface="Arial" charset="0"/>
                        </a:rPr>
                        <a:t>influence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360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Customers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Community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Very Important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Low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High</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Arial" charset="0"/>
                        </a:rPr>
                        <a:t>Low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89134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BUT</a:t>
            </a:r>
          </a:p>
        </p:txBody>
      </p:sp>
      <p:sp>
        <p:nvSpPr>
          <p:cNvPr id="218115" name="Rectangle 3"/>
          <p:cNvSpPr>
            <a:spLocks noGrp="1" noChangeArrowheads="1"/>
          </p:cNvSpPr>
          <p:nvPr>
            <p:ph type="body" idx="1"/>
          </p:nvPr>
        </p:nvSpPr>
        <p:spPr/>
        <p:txBody>
          <a:bodyPr/>
          <a:lstStyle/>
          <a:p>
            <a:pPr eaLnBrk="1" hangingPunct="1">
              <a:lnSpc>
                <a:spcPct val="90000"/>
              </a:lnSpc>
            </a:pPr>
            <a:r>
              <a:rPr lang="en-GB" altLang="en-US" dirty="0">
                <a:solidFill>
                  <a:srgbClr val="0000FF"/>
                </a:solidFill>
                <a:latin typeface="Arial" panose="020B0604020202020204" pitchFamily="34" charset="0"/>
                <a:cs typeface="Arial" panose="020B0604020202020204" pitchFamily="34" charset="0"/>
              </a:rPr>
              <a:t>The importance, &amp; influence of a stakeholder can vary over the duration of the project.</a:t>
            </a:r>
            <a:r>
              <a:rPr lang="en-GB" altLang="en-US" dirty="0">
                <a:latin typeface="Arial" panose="020B0604020202020204" pitchFamily="34" charset="0"/>
                <a:cs typeface="Arial" panose="020B0604020202020204" pitchFamily="34" charset="0"/>
              </a:rPr>
              <a:t> </a:t>
            </a:r>
          </a:p>
          <a:p>
            <a:pPr eaLnBrk="1" hangingPunct="1">
              <a:lnSpc>
                <a:spcPct val="90000"/>
              </a:lnSpc>
            </a:pPr>
            <a:r>
              <a:rPr lang="en-GB" altLang="en-US" dirty="0">
                <a:latin typeface="Arial" panose="020B0604020202020204" pitchFamily="34" charset="0"/>
                <a:cs typeface="Arial" panose="020B0604020202020204" pitchFamily="34" charset="0"/>
              </a:rPr>
              <a:t>How do you prioritise yet take account of this?</a:t>
            </a:r>
          </a:p>
          <a:p>
            <a:pPr lvl="1" eaLnBrk="1" hangingPunct="1">
              <a:lnSpc>
                <a:spcPct val="90000"/>
              </a:lnSpc>
            </a:pPr>
            <a:r>
              <a:rPr lang="en-GB" altLang="en-US" dirty="0">
                <a:latin typeface="Arial" panose="020B0604020202020204" pitchFamily="34" charset="0"/>
                <a:cs typeface="Arial" panose="020B0604020202020204" pitchFamily="34" charset="0"/>
              </a:rPr>
              <a:t>Depends on the length of your project.</a:t>
            </a:r>
          </a:p>
          <a:p>
            <a:pPr lvl="1" eaLnBrk="1" hangingPunct="1">
              <a:lnSpc>
                <a:spcPct val="90000"/>
              </a:lnSpc>
            </a:pPr>
            <a:r>
              <a:rPr lang="en-GB" altLang="en-US" dirty="0">
                <a:latin typeface="Arial" panose="020B0604020202020204" pitchFamily="34" charset="0"/>
                <a:cs typeface="Arial" panose="020B0604020202020204" pitchFamily="34" charset="0"/>
              </a:rPr>
              <a:t>For long projects you may need to do a stakeholder analysis for each of the project’s different stages. Or you could average it out? </a:t>
            </a:r>
          </a:p>
        </p:txBody>
      </p:sp>
    </p:spTree>
    <p:extLst>
      <p:ext uri="{BB962C8B-B14F-4D97-AF65-F5344CB8AC3E}">
        <p14:creationId xmlns:p14="http://schemas.microsoft.com/office/powerpoint/2010/main" val="4039441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18115">
                                            <p:txEl>
                                              <p:pRg st="2" end="2"/>
                                            </p:txEl>
                                          </p:spTgt>
                                        </p:tgtEl>
                                        <p:attrNameLst>
                                          <p:attrName>style.visibility</p:attrName>
                                        </p:attrNameLst>
                                      </p:cBhvr>
                                      <p:to>
                                        <p:strVal val="visible"/>
                                      </p:to>
                                    </p:set>
                                    <p:animEffect transition="in" filter="box(in)">
                                      <p:cBhvr>
                                        <p:cTn id="7" dur="500"/>
                                        <p:tgtEl>
                                          <p:spTgt spid="218115">
                                            <p:txEl>
                                              <p:pRg st="2" end="2"/>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218115">
                                            <p:txEl>
                                              <p:pRg st="3" end="3"/>
                                            </p:txEl>
                                          </p:spTgt>
                                        </p:tgtEl>
                                        <p:attrNameLst>
                                          <p:attrName>style.visibility</p:attrName>
                                        </p:attrNameLst>
                                      </p:cBhvr>
                                      <p:to>
                                        <p:strVal val="visible"/>
                                      </p:to>
                                    </p:set>
                                    <p:animEffect transition="in" filter="box(in)">
                                      <p:cBhvr>
                                        <p:cTn id="10" dur="500"/>
                                        <p:tgtEl>
                                          <p:spTgt spid="2181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965430" y="629268"/>
            <a:ext cx="6586491" cy="1286160"/>
          </a:xfrm>
        </p:spPr>
        <p:txBody>
          <a:bodyPr anchor="b">
            <a:normAutofit/>
          </a:bodyPr>
          <a:lstStyle/>
          <a:p>
            <a:pPr eaLnBrk="1" hangingPunct="1">
              <a:lnSpc>
                <a:spcPct val="90000"/>
              </a:lnSpc>
            </a:pPr>
            <a:r>
              <a:rPr lang="en-GB" altLang="en-US" sz="2800">
                <a:latin typeface="Arial" panose="020B0604020202020204" pitchFamily="34" charset="0"/>
                <a:cs typeface="Arial" panose="020B0604020202020204" pitchFamily="34" charset="0"/>
              </a:rPr>
              <a:t>You can at this stage also use the term </a:t>
            </a:r>
            <a:r>
              <a:rPr lang="en-GB" altLang="en-US" sz="2800" b="1">
                <a:latin typeface="Arial" panose="020B0604020202020204" pitchFamily="34" charset="0"/>
                <a:cs typeface="Arial" panose="020B0604020202020204" pitchFamily="34" charset="0"/>
              </a:rPr>
              <a:t>Audience </a:t>
            </a:r>
            <a:r>
              <a:rPr lang="en-GB" altLang="en-US" sz="2800">
                <a:latin typeface="Arial" panose="020B0604020202020204" pitchFamily="34" charset="0"/>
                <a:cs typeface="Arial" panose="020B0604020202020204" pitchFamily="34" charset="0"/>
              </a:rPr>
              <a:t>rather than Stakeholder</a:t>
            </a:r>
          </a:p>
        </p:txBody>
      </p:sp>
      <p:sp>
        <p:nvSpPr>
          <p:cNvPr id="14339" name="Rectangle 3"/>
          <p:cNvSpPr>
            <a:spLocks noGrp="1" noChangeArrowheads="1"/>
          </p:cNvSpPr>
          <p:nvPr>
            <p:ph idx="1"/>
          </p:nvPr>
        </p:nvSpPr>
        <p:spPr>
          <a:xfrm>
            <a:off x="4965431" y="2438400"/>
            <a:ext cx="6586489" cy="3785419"/>
          </a:xfrm>
        </p:spPr>
        <p:txBody>
          <a:bodyPr>
            <a:normAutofit/>
          </a:bodyPr>
          <a:lstStyle/>
          <a:p>
            <a:pPr eaLnBrk="1" hangingPunct="1"/>
            <a:r>
              <a:rPr lang="en-GB" altLang="en-US" sz="2000">
                <a:latin typeface="Arial" panose="020B0604020202020204" pitchFamily="34" charset="0"/>
                <a:cs typeface="Arial" panose="020B0604020202020204" pitchFamily="34" charset="0"/>
              </a:rPr>
              <a:t>Using ‘Audience’ might allow us to involve more people.</a:t>
            </a:r>
          </a:p>
          <a:p>
            <a:pPr eaLnBrk="1" hangingPunct="1"/>
            <a:r>
              <a:rPr lang="en-GB" altLang="en-US" sz="2000">
                <a:latin typeface="Arial" panose="020B0604020202020204" pitchFamily="34" charset="0"/>
                <a:cs typeface="Arial" panose="020B0604020202020204" pitchFamily="34" charset="0"/>
              </a:rPr>
              <a:t>It allows us to look at people/parties who are affected by/impacted by our project AND those who may </a:t>
            </a:r>
            <a:r>
              <a:rPr lang="en-GB" altLang="en-US" sz="2000" b="1">
                <a:latin typeface="Arial" panose="020B0604020202020204" pitchFamily="34" charset="0"/>
                <a:cs typeface="Arial" panose="020B0604020202020204" pitchFamily="34" charset="0"/>
              </a:rPr>
              <a:t>not</a:t>
            </a:r>
            <a:r>
              <a:rPr lang="en-GB" altLang="en-US" sz="2000">
                <a:latin typeface="Arial" panose="020B0604020202020204" pitchFamily="34" charset="0"/>
                <a:cs typeface="Arial" panose="020B0604020202020204" pitchFamily="34" charset="0"/>
              </a:rPr>
              <a:t> be affected by it……but may be interested in it.</a:t>
            </a:r>
          </a:p>
        </p:txBody>
      </p:sp>
      <p:pic>
        <p:nvPicPr>
          <p:cNvPr id="14341" name="Picture 14340" descr="Rear-view of rows of people watching a film in a theater">
            <a:extLst>
              <a:ext uri="{FF2B5EF4-FFF2-40B4-BE49-F238E27FC236}">
                <a16:creationId xmlns:a16="http://schemas.microsoft.com/office/drawing/2014/main" id="{B0DAC02A-0F55-BA14-6E89-4C5309A76033}"/>
              </a:ext>
            </a:extLst>
          </p:cNvPr>
          <p:cNvPicPr>
            <a:picLocks noChangeAspect="1"/>
          </p:cNvPicPr>
          <p:nvPr/>
        </p:nvPicPr>
        <p:blipFill rotWithShape="1">
          <a:blip r:embed="rId3"/>
          <a:srcRect l="24888" r="29993" b="-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577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80553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7" name="Object 3"/>
          <p:cNvGraphicFramePr>
            <a:graphicFrameLocks noChangeAspect="1"/>
          </p:cNvGraphicFramePr>
          <p:nvPr>
            <p:extLst>
              <p:ext uri="{D42A27DB-BD31-4B8C-83A1-F6EECF244321}">
                <p14:modId xmlns:p14="http://schemas.microsoft.com/office/powerpoint/2010/main" val="778296329"/>
              </p:ext>
            </p:extLst>
          </p:nvPr>
        </p:nvGraphicFramePr>
        <p:xfrm>
          <a:off x="982868" y="778908"/>
          <a:ext cx="10605945" cy="5590634"/>
        </p:xfrm>
        <a:graphic>
          <a:graphicData uri="http://schemas.openxmlformats.org/presentationml/2006/ole">
            <mc:AlternateContent xmlns:mc="http://schemas.openxmlformats.org/markup-compatibility/2006">
              <mc:Choice xmlns:v="urn:schemas-microsoft-com:vml" Requires="v">
                <p:oleObj name="Document" r:id="rId3" imgW="6837730" imgH="3523421" progId="Word.Document.8">
                  <p:embed/>
                </p:oleObj>
              </mc:Choice>
              <mc:Fallback>
                <p:oleObj name="Document" r:id="rId3" imgW="6837730" imgH="3523421" progId="Word.Document.8">
                  <p:embed/>
                  <p:pic>
                    <p:nvPicPr>
                      <p:cNvPr id="16387"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868" y="778908"/>
                        <a:ext cx="10605945" cy="559063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069074259"/>
      </p:ext>
    </p:extLst>
  </p:cSld>
  <p:clrMapOvr>
    <a:masterClrMapping/>
  </p:clrMapOvr>
  <p:transition spd="med">
    <p:fade thruBlk="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074141324"/>
              </p:ext>
            </p:extLst>
          </p:nvPr>
        </p:nvGraphicFramePr>
        <p:xfrm>
          <a:off x="670290" y="1616929"/>
          <a:ext cx="10851420" cy="476634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latin typeface="Arial" panose="020B0604020202020204" pitchFamily="34" charset="0"/>
                          <a:cs typeface="Arial" panose="020B0604020202020204" pitchFamily="34" charset="0"/>
                        </a:rPr>
                        <a:t>Priority</a:t>
                      </a:r>
                    </a:p>
                  </a:txBody>
                  <a:tcPr/>
                </a:tc>
                <a:tc>
                  <a:txBody>
                    <a:bodyPr/>
                    <a:lstStyle/>
                    <a:p>
                      <a:r>
                        <a:rPr lang="en-GB" dirty="0">
                          <a:latin typeface="Arial" panose="020B0604020202020204" pitchFamily="34" charset="0"/>
                          <a:cs typeface="Arial" panose="020B0604020202020204" pitchFamily="34" charset="0"/>
                        </a:rPr>
                        <a:t>Stakeholders</a:t>
                      </a:r>
                    </a:p>
                  </a:txBody>
                  <a:tcPr/>
                </a:tc>
                <a:tc>
                  <a:txBody>
                    <a:bodyPr/>
                    <a:lstStyle/>
                    <a:p>
                      <a:r>
                        <a:rPr lang="en-GB" dirty="0">
                          <a:latin typeface="Arial" panose="020B0604020202020204" pitchFamily="34" charset="0"/>
                          <a:cs typeface="Arial" panose="020B0604020202020204" pitchFamily="34" charset="0"/>
                        </a:rPr>
                        <a:t>Stake holders perspective</a:t>
                      </a:r>
                    </a:p>
                  </a:txBody>
                  <a:tcPr/>
                </a:tc>
                <a:tc>
                  <a:txBody>
                    <a:bodyPr/>
                    <a:lstStyle/>
                    <a:p>
                      <a:r>
                        <a:rPr lang="en-GB" dirty="0">
                          <a:latin typeface="Arial" panose="020B0604020202020204" pitchFamily="34" charset="0"/>
                          <a:cs typeface="Arial" panose="020B0604020202020204" pitchFamily="34" charset="0"/>
                        </a:rPr>
                        <a:t>Action</a:t>
                      </a:r>
                    </a:p>
                  </a:txBody>
                  <a:tcPr/>
                </a:tc>
                <a:extLst>
                  <a:ext uri="{0D108BD9-81ED-4DB2-BD59-A6C34878D82A}">
                    <a16:rowId xmlns:a16="http://schemas.microsoft.com/office/drawing/2014/main" val="1797449432"/>
                  </a:ext>
                </a:extLst>
              </a:tr>
              <a:tr h="2089748">
                <a:tc>
                  <a:txBody>
                    <a:bodyPr/>
                    <a:lstStyle/>
                    <a:p>
                      <a:r>
                        <a:rPr lang="en-GB" dirty="0">
                          <a:latin typeface="Arial" panose="020B0604020202020204" pitchFamily="34" charset="0"/>
                          <a:cs typeface="Arial" panose="020B0604020202020204" pitchFamily="34" charset="0"/>
                        </a:rPr>
                        <a:t>High</a:t>
                      </a:r>
                    </a:p>
                  </a:txBody>
                  <a:tcPr/>
                </a:tc>
                <a:tc>
                  <a:txBody>
                    <a:bodyPr/>
                    <a:lstStyle/>
                    <a:p>
                      <a:r>
                        <a:rPr lang="en-GB" dirty="0">
                          <a:latin typeface="Arial" panose="020B0604020202020204" pitchFamily="34" charset="0"/>
                          <a:cs typeface="Arial" panose="020B0604020202020204" pitchFamily="34" charset="0"/>
                        </a:rPr>
                        <a:t>Staff (Drivers/</a:t>
                      </a:r>
                      <a:r>
                        <a:rPr lang="en-GB" baseline="0" dirty="0">
                          <a:latin typeface="Arial" panose="020B0604020202020204" pitchFamily="34" charset="0"/>
                          <a:cs typeface="Arial" panose="020B0604020202020204" pitchFamily="34" charset="0"/>
                        </a:rPr>
                        <a:t> Internal)</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Delivering weekly online classes and providing one to one support to students</a:t>
                      </a:r>
                    </a:p>
                  </a:txBody>
                  <a:tcPr/>
                </a:tc>
                <a:tc>
                  <a:txBody>
                    <a:bodyPr/>
                    <a:lstStyle/>
                    <a:p>
                      <a:r>
                        <a:rPr lang="en-GB" dirty="0">
                          <a:latin typeface="Arial" panose="020B0604020202020204" pitchFamily="34" charset="0"/>
                          <a:cs typeface="Arial" panose="020B0604020202020204" pitchFamily="34" charset="0"/>
                        </a:rPr>
                        <a:t>Provide online training, resources and line management support to deliver classes</a:t>
                      </a:r>
                    </a:p>
                  </a:txBody>
                  <a:tcPr/>
                </a:tc>
                <a:extLst>
                  <a:ext uri="{0D108BD9-81ED-4DB2-BD59-A6C34878D82A}">
                    <a16:rowId xmlns:a16="http://schemas.microsoft.com/office/drawing/2014/main" val="705216459"/>
                  </a:ext>
                </a:extLst>
              </a:tr>
              <a:tr h="1234851">
                <a:tc>
                  <a:txBody>
                    <a:bodyPr/>
                    <a:lstStyle/>
                    <a:p>
                      <a:r>
                        <a:rPr lang="en-GB" dirty="0">
                          <a:latin typeface="Arial" panose="020B0604020202020204" pitchFamily="34" charset="0"/>
                          <a:cs typeface="Arial" panose="020B0604020202020204" pitchFamily="34" charset="0"/>
                        </a:rPr>
                        <a:t>High </a:t>
                      </a:r>
                    </a:p>
                  </a:txBody>
                  <a:tcPr/>
                </a:tc>
                <a:tc>
                  <a:txBody>
                    <a:bodyPr/>
                    <a:lstStyle/>
                    <a:p>
                      <a:r>
                        <a:rPr lang="en-GB" dirty="0">
                          <a:latin typeface="Arial" panose="020B0604020202020204" pitchFamily="34" charset="0"/>
                          <a:cs typeface="Arial" panose="020B0604020202020204" pitchFamily="34" charset="0"/>
                        </a:rPr>
                        <a:t>Students (Drivers/ External)</a:t>
                      </a:r>
                    </a:p>
                  </a:txBody>
                  <a:tcPr/>
                </a:tc>
                <a:tc>
                  <a:txBody>
                    <a:bodyPr/>
                    <a:lstStyle/>
                    <a:p>
                      <a:r>
                        <a:rPr lang="en-GB" dirty="0">
                          <a:latin typeface="Arial" panose="020B0604020202020204" pitchFamily="34" charset="0"/>
                          <a:cs typeface="Arial" panose="020B0604020202020204" pitchFamily="34" charset="0"/>
                        </a:rPr>
                        <a:t>Engaging,</a:t>
                      </a:r>
                      <a:r>
                        <a:rPr lang="en-GB" baseline="0" dirty="0">
                          <a:latin typeface="Arial" panose="020B0604020202020204" pitchFamily="34" charset="0"/>
                          <a:cs typeface="Arial" panose="020B0604020202020204" pitchFamily="34" charset="0"/>
                        </a:rPr>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Provide support, resources and encouragement to complete the course/ modules</a:t>
                      </a: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latin typeface="Arial" panose="020B0604020202020204" pitchFamily="34" charset="0"/>
                <a:cs typeface="Arial" panose="020B0604020202020204" pitchFamily="34" charset="0"/>
              </a:rPr>
              <a:t>How are they involved in the project, what are they offering, then identify what action do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latin typeface="Arial" panose="020B0604020202020204" pitchFamily="34" charset="0"/>
                <a:cs typeface="Arial" panose="020B0604020202020204" pitchFamily="34" charset="0"/>
              </a:rPr>
              <a:t>Assess each stakeholder's importance and their relative power/influence</a:t>
            </a:r>
          </a:p>
        </p:txBody>
      </p:sp>
    </p:spTree>
    <p:extLst>
      <p:ext uri="{BB962C8B-B14F-4D97-AF65-F5344CB8AC3E}">
        <p14:creationId xmlns:p14="http://schemas.microsoft.com/office/powerpoint/2010/main" val="13928503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TextBox 5">
            <a:extLst>
              <a:ext uri="{FF2B5EF4-FFF2-40B4-BE49-F238E27FC236}">
                <a16:creationId xmlns:a16="http://schemas.microsoft.com/office/drawing/2014/main" id="{AE74DE35-F102-F660-98C2-B12FF6706707}"/>
              </a:ext>
            </a:extLst>
          </p:cNvPr>
          <p:cNvGraphicFramePr/>
          <p:nvPr>
            <p:extLst>
              <p:ext uri="{D42A27DB-BD31-4B8C-83A1-F6EECF244321}">
                <p14:modId xmlns:p14="http://schemas.microsoft.com/office/powerpoint/2010/main" val="3334755100"/>
              </p:ext>
            </p:extLst>
          </p:nvPr>
        </p:nvGraphicFramePr>
        <p:xfrm>
          <a:off x="531118" y="153935"/>
          <a:ext cx="10775684" cy="6001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9160610"/>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1271</TotalTime>
  <Words>2315</Words>
  <Application>Microsoft Office PowerPoint</Application>
  <PresentationFormat>Widescreen</PresentationFormat>
  <Paragraphs>300</Paragraphs>
  <Slides>33</Slides>
  <Notes>28</Notes>
  <HiddenSlides>0</HiddenSlides>
  <MMClips>0</MMClips>
  <ScaleCrop>false</ScaleCrop>
  <HeadingPairs>
    <vt:vector size="8" baseType="variant">
      <vt:variant>
        <vt:lpstr>Fonts Used</vt:lpstr>
      </vt:variant>
      <vt:variant>
        <vt:i4>3</vt:i4>
      </vt:variant>
      <vt:variant>
        <vt:lpstr>Theme</vt:lpstr>
      </vt:variant>
      <vt:variant>
        <vt:i4>3</vt:i4>
      </vt:variant>
      <vt:variant>
        <vt:lpstr>Embedded OLE Servers</vt:lpstr>
      </vt:variant>
      <vt:variant>
        <vt:i4>1</vt:i4>
      </vt:variant>
      <vt:variant>
        <vt:lpstr>Slide Titles</vt:lpstr>
      </vt:variant>
      <vt:variant>
        <vt:i4>33</vt:i4>
      </vt:variant>
    </vt:vector>
  </HeadingPairs>
  <TitlesOfParts>
    <vt:vector size="40" baseType="lpstr">
      <vt:lpstr>Arial</vt:lpstr>
      <vt:lpstr>Calibri</vt:lpstr>
      <vt:lpstr>Times New Roman</vt:lpstr>
      <vt:lpstr>Default Design</vt:lpstr>
      <vt:lpstr>1_Default Design</vt:lpstr>
      <vt:lpstr>2_Default Design</vt:lpstr>
      <vt:lpstr>Document</vt:lpstr>
      <vt:lpstr>PowerPoint Presentation</vt:lpstr>
      <vt:lpstr>Guided Tour</vt:lpstr>
      <vt:lpstr>So we have a Slightly Revised Quad Chart </vt:lpstr>
      <vt:lpstr>Box 2. Audience (Stake holders) Might Include</vt:lpstr>
      <vt:lpstr>Box 3. Desired Outcomes or Critical Outcomes for Project Success?</vt:lpstr>
      <vt:lpstr>Key Question you Should Ask</vt:lpstr>
      <vt:lpstr>Consider your project: What are the Critical Success Factors </vt:lpstr>
      <vt:lpstr>Quad Chart (with 7 boxes)</vt:lpstr>
      <vt:lpstr>PowerPoint Presentation</vt:lpstr>
      <vt:lpstr>PowerPoint Presentation</vt:lpstr>
      <vt:lpstr>Stake Holders Analysis</vt:lpstr>
      <vt:lpstr>Classifying Stakeholders</vt:lpstr>
      <vt:lpstr>Why Carry out a Stakeholder Analysis? </vt:lpstr>
      <vt:lpstr>Stakeholders</vt:lpstr>
      <vt:lpstr>Audience – Why Bother Identifying Who our Audience is?</vt:lpstr>
      <vt:lpstr>Need and Want </vt:lpstr>
      <vt:lpstr>Tools and Techniques  Categorising your Audience</vt:lpstr>
      <vt:lpstr>Tools and Techniques  Categorising your Audience</vt:lpstr>
      <vt:lpstr>Categorising your Audience</vt:lpstr>
      <vt:lpstr>Project Champion</vt:lpstr>
      <vt:lpstr>Finding a Project Champion</vt:lpstr>
      <vt:lpstr>When to Involve Them</vt:lpstr>
      <vt:lpstr>How to Involve your Audience?</vt:lpstr>
      <vt:lpstr>In terms of your project begin to -Categorise Your Audience</vt:lpstr>
      <vt:lpstr>Tool &amp; Technique   STAKEHOLDER ANALYSIS Remember-  </vt:lpstr>
      <vt:lpstr>STAKEHOLDER ANALYSIS - HOW TO </vt:lpstr>
      <vt:lpstr>Example - Stakeholder Analysis table</vt:lpstr>
      <vt:lpstr>Example - Stakeholder Analysis table</vt:lpstr>
      <vt:lpstr>BUT</vt:lpstr>
      <vt:lpstr>You can at this stage also use the term Audience rather than Stakeholder</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Maria Heffernan</cp:lastModifiedBy>
  <cp:revision>55</cp:revision>
  <dcterms:created xsi:type="dcterms:W3CDTF">2019-05-07T11:37:10Z</dcterms:created>
  <dcterms:modified xsi:type="dcterms:W3CDTF">2023-05-21T11:15:59Z</dcterms:modified>
</cp:coreProperties>
</file>