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9" r:id="rId3"/>
    <p:sldId id="258" r:id="rId4"/>
    <p:sldId id="259" r:id="rId5"/>
    <p:sldId id="270" r:id="rId6"/>
    <p:sldId id="260" r:id="rId7"/>
    <p:sldId id="271" r:id="rId8"/>
    <p:sldId id="272" r:id="rId9"/>
    <p:sldId id="261" r:id="rId10"/>
    <p:sldId id="262" r:id="rId11"/>
    <p:sldId id="263" r:id="rId12"/>
    <p:sldId id="265" r:id="rId13"/>
    <p:sldId id="266" r:id="rId14"/>
    <p:sldId id="267" r:id="rId15"/>
    <p:sldId id="273"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EF2FE-7A67-48EC-8FDE-0F5EE86B5BB0}" v="899" dt="2025-12-18T22:55:07.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tsanet Yadergal (2413159)" userId="S::2413159@student.uwtsd.ac.uk::065a685c-e235-439f-8269-313f5a2b1d8a" providerId="AD" clId="Web-{E861B987-2782-80F5-0454-D4C10FDB22D4}"/>
    <pc:docChg chg="modSld">
      <pc:chgData name="Netsanet Yadergal (2413159)" userId="S::2413159@student.uwtsd.ac.uk::065a685c-e235-439f-8269-313f5a2b1d8a" providerId="AD" clId="Web-{E861B987-2782-80F5-0454-D4C10FDB22D4}" dt="2025-12-13T21:35:31.395" v="0"/>
      <pc:docMkLst>
        <pc:docMk/>
      </pc:docMkLst>
      <pc:sldChg chg="addSp modSp mod modClrScheme chgLayout">
        <pc:chgData name="Netsanet Yadergal (2413159)" userId="S::2413159@student.uwtsd.ac.uk::065a685c-e235-439f-8269-313f5a2b1d8a" providerId="AD" clId="Web-{E861B987-2782-80F5-0454-D4C10FDB22D4}" dt="2025-12-13T21:35:31.395" v="0"/>
        <pc:sldMkLst>
          <pc:docMk/>
          <pc:sldMk cId="109857222" sldId="256"/>
        </pc:sldMkLst>
        <pc:spChg chg="mod ord">
          <ac:chgData name="Netsanet Yadergal (2413159)" userId="S::2413159@student.uwtsd.ac.uk::065a685c-e235-439f-8269-313f5a2b1d8a" providerId="AD" clId="Web-{E861B987-2782-80F5-0454-D4C10FDB22D4}" dt="2025-12-13T21:35:31.395" v="0"/>
          <ac:spMkLst>
            <pc:docMk/>
            <pc:sldMk cId="109857222" sldId="256"/>
            <ac:spMk id="2" creationId="{00000000-0000-0000-0000-000000000000}"/>
          </ac:spMkLst>
        </pc:spChg>
      </pc:sldChg>
    </pc:docChg>
  </pc:docChgLst>
  <pc:docChgLst>
    <pc:chgData name="Netsanet Yadergal (2413159)" userId="S::2413159@student.uwtsd.ac.uk::065a685c-e235-439f-8269-313f5a2b1d8a" providerId="AD" clId="Web-{B450F9FD-CCF1-BA8F-BA47-23198E04339E}"/>
    <pc:docChg chg="addSld modSld">
      <pc:chgData name="Netsanet Yadergal (2413159)" userId="S::2413159@student.uwtsd.ac.uk::065a685c-e235-439f-8269-313f5a2b1d8a" providerId="AD" clId="Web-{B450F9FD-CCF1-BA8F-BA47-23198E04339E}" dt="2025-12-13T15:39:03.433" v="15" actId="20577"/>
      <pc:docMkLst>
        <pc:docMk/>
      </pc:docMkLst>
      <pc:sldChg chg="new">
        <pc:chgData name="Netsanet Yadergal (2413159)" userId="S::2413159@student.uwtsd.ac.uk::065a685c-e235-439f-8269-313f5a2b1d8a" providerId="AD" clId="Web-{B450F9FD-CCF1-BA8F-BA47-23198E04339E}" dt="2025-12-13T15:38:16.568" v="1"/>
        <pc:sldMkLst>
          <pc:docMk/>
          <pc:sldMk cId="3861922362" sldId="258"/>
        </pc:sldMkLst>
      </pc:sldChg>
      <pc:sldChg chg="new">
        <pc:chgData name="Netsanet Yadergal (2413159)" userId="S::2413159@student.uwtsd.ac.uk::065a685c-e235-439f-8269-313f5a2b1d8a" providerId="AD" clId="Web-{B450F9FD-CCF1-BA8F-BA47-23198E04339E}" dt="2025-12-13T15:38:17.537" v="2"/>
        <pc:sldMkLst>
          <pc:docMk/>
          <pc:sldMk cId="302636860" sldId="259"/>
        </pc:sldMkLst>
      </pc:sldChg>
      <pc:sldChg chg="new">
        <pc:chgData name="Netsanet Yadergal (2413159)" userId="S::2413159@student.uwtsd.ac.uk::065a685c-e235-439f-8269-313f5a2b1d8a" providerId="AD" clId="Web-{B450F9FD-CCF1-BA8F-BA47-23198E04339E}" dt="2025-12-13T15:38:18.974" v="3"/>
        <pc:sldMkLst>
          <pc:docMk/>
          <pc:sldMk cId="1053356458" sldId="260"/>
        </pc:sldMkLst>
      </pc:sldChg>
      <pc:sldChg chg="new">
        <pc:chgData name="Netsanet Yadergal (2413159)" userId="S::2413159@student.uwtsd.ac.uk::065a685c-e235-439f-8269-313f5a2b1d8a" providerId="AD" clId="Web-{B450F9FD-CCF1-BA8F-BA47-23198E04339E}" dt="2025-12-13T15:38:20.709" v="4"/>
        <pc:sldMkLst>
          <pc:docMk/>
          <pc:sldMk cId="4282723941" sldId="261"/>
        </pc:sldMkLst>
      </pc:sldChg>
      <pc:sldChg chg="new">
        <pc:chgData name="Netsanet Yadergal (2413159)" userId="S::2413159@student.uwtsd.ac.uk::065a685c-e235-439f-8269-313f5a2b1d8a" providerId="AD" clId="Web-{B450F9FD-CCF1-BA8F-BA47-23198E04339E}" dt="2025-12-13T15:38:21.709" v="5"/>
        <pc:sldMkLst>
          <pc:docMk/>
          <pc:sldMk cId="384654275" sldId="262"/>
        </pc:sldMkLst>
      </pc:sldChg>
      <pc:sldChg chg="new">
        <pc:chgData name="Netsanet Yadergal (2413159)" userId="S::2413159@student.uwtsd.ac.uk::065a685c-e235-439f-8269-313f5a2b1d8a" providerId="AD" clId="Web-{B450F9FD-CCF1-BA8F-BA47-23198E04339E}" dt="2025-12-13T15:38:22.725" v="6"/>
        <pc:sldMkLst>
          <pc:docMk/>
          <pc:sldMk cId="3623452642" sldId="263"/>
        </pc:sldMkLst>
      </pc:sldChg>
      <pc:sldChg chg="new">
        <pc:chgData name="Netsanet Yadergal (2413159)" userId="S::2413159@student.uwtsd.ac.uk::065a685c-e235-439f-8269-313f5a2b1d8a" providerId="AD" clId="Web-{B450F9FD-CCF1-BA8F-BA47-23198E04339E}" dt="2025-12-13T15:38:25.006" v="8"/>
        <pc:sldMkLst>
          <pc:docMk/>
          <pc:sldMk cId="3746004352" sldId="265"/>
        </pc:sldMkLst>
      </pc:sldChg>
      <pc:sldChg chg="new">
        <pc:chgData name="Netsanet Yadergal (2413159)" userId="S::2413159@student.uwtsd.ac.uk::065a685c-e235-439f-8269-313f5a2b1d8a" providerId="AD" clId="Web-{B450F9FD-CCF1-BA8F-BA47-23198E04339E}" dt="2025-12-13T15:38:29.101" v="9"/>
        <pc:sldMkLst>
          <pc:docMk/>
          <pc:sldMk cId="2583089016" sldId="266"/>
        </pc:sldMkLst>
      </pc:sldChg>
      <pc:sldChg chg="new">
        <pc:chgData name="Netsanet Yadergal (2413159)" userId="S::2413159@student.uwtsd.ac.uk::065a685c-e235-439f-8269-313f5a2b1d8a" providerId="AD" clId="Web-{B450F9FD-CCF1-BA8F-BA47-23198E04339E}" dt="2025-12-13T15:38:30.694" v="10"/>
        <pc:sldMkLst>
          <pc:docMk/>
          <pc:sldMk cId="2708017620" sldId="267"/>
        </pc:sldMkLst>
      </pc:sldChg>
    </pc:docChg>
  </pc:docChgLst>
  <pc:docChgLst>
    <pc:chgData name="Netsanet Yadergal (2413159)" userId="S::2413159@student.uwtsd.ac.uk::065a685c-e235-439f-8269-313f5a2b1d8a" providerId="AD" clId="Web-{18061B3F-4CD3-2EB8-70BA-0E790B5EC23E}"/>
    <pc:docChg chg="modSld">
      <pc:chgData name="Netsanet Yadergal (2413159)" userId="S::2413159@student.uwtsd.ac.uk::065a685c-e235-439f-8269-313f5a2b1d8a" providerId="AD" clId="Web-{18061B3F-4CD3-2EB8-70BA-0E790B5EC23E}" dt="2025-12-17T13:23:59.234" v="521"/>
      <pc:docMkLst>
        <pc:docMk/>
      </pc:docMkLst>
      <pc:sldChg chg="addSp delSp modSp mod setBg">
        <pc:chgData name="Netsanet Yadergal (2413159)" userId="S::2413159@student.uwtsd.ac.uk::065a685c-e235-439f-8269-313f5a2b1d8a" providerId="AD" clId="Web-{18061B3F-4CD3-2EB8-70BA-0E790B5EC23E}" dt="2025-12-17T13:23:59.234" v="521"/>
        <pc:sldMkLst>
          <pc:docMk/>
          <pc:sldMk cId="109857222" sldId="256"/>
        </pc:sldMkLst>
        <pc:spChg chg="mod">
          <ac:chgData name="Netsanet Yadergal (2413159)" userId="S::2413159@student.uwtsd.ac.uk::065a685c-e235-439f-8269-313f5a2b1d8a" providerId="AD" clId="Web-{18061B3F-4CD3-2EB8-70BA-0E790B5EC23E}" dt="2025-12-17T13:23:59.234" v="521"/>
          <ac:spMkLst>
            <pc:docMk/>
            <pc:sldMk cId="109857222" sldId="256"/>
            <ac:spMk id="2" creationId="{00000000-0000-0000-0000-000000000000}"/>
          </ac:spMkLst>
        </pc:spChg>
        <pc:spChg chg="add del">
          <ac:chgData name="Netsanet Yadergal (2413159)" userId="S::2413159@student.uwtsd.ac.uk::065a685c-e235-439f-8269-313f5a2b1d8a" providerId="AD" clId="Web-{18061B3F-4CD3-2EB8-70BA-0E790B5EC23E}" dt="2025-12-17T13:23:59.234" v="521"/>
          <ac:spMkLst>
            <pc:docMk/>
            <pc:sldMk cId="109857222" sldId="256"/>
            <ac:spMk id="12" creationId="{8EE94D8D-BC47-413E-91AB-A2FCCE172B57}"/>
          </ac:spMkLst>
        </pc:spChg>
        <pc:spChg chg="add del">
          <ac:chgData name="Netsanet Yadergal (2413159)" userId="S::2413159@student.uwtsd.ac.uk::065a685c-e235-439f-8269-313f5a2b1d8a" providerId="AD" clId="Web-{18061B3F-4CD3-2EB8-70BA-0E790B5EC23E}" dt="2025-12-17T13:23:59.234" v="521"/>
          <ac:spMkLst>
            <pc:docMk/>
            <pc:sldMk cId="109857222" sldId="256"/>
            <ac:spMk id="14" creationId="{284A8429-F65A-490D-96E4-1158D3E8A026}"/>
          </ac:spMkLst>
        </pc:spChg>
        <pc:spChg chg="add del">
          <ac:chgData name="Netsanet Yadergal (2413159)" userId="S::2413159@student.uwtsd.ac.uk::065a685c-e235-439f-8269-313f5a2b1d8a" providerId="AD" clId="Web-{18061B3F-4CD3-2EB8-70BA-0E790B5EC23E}" dt="2025-12-17T13:23:59.234" v="521"/>
          <ac:spMkLst>
            <pc:docMk/>
            <pc:sldMk cId="109857222" sldId="256"/>
            <ac:spMk id="16" creationId="{0F022291-A82B-4D23-A1E0-5F9BD684669E}"/>
          </ac:spMkLst>
        </pc:spChg>
        <pc:picChg chg="mod">
          <ac:chgData name="Netsanet Yadergal (2413159)" userId="S::2413159@student.uwtsd.ac.uk::065a685c-e235-439f-8269-313f5a2b1d8a" providerId="AD" clId="Web-{18061B3F-4CD3-2EB8-70BA-0E790B5EC23E}" dt="2025-12-17T13:23:59.234" v="521"/>
          <ac:picMkLst>
            <pc:docMk/>
            <pc:sldMk cId="109857222" sldId="256"/>
            <ac:picMk id="7" creationId="{D2C87743-697E-7C7A-4BB5-ECCB4BCFDE26}"/>
          </ac:picMkLst>
        </pc:picChg>
      </pc:sldChg>
      <pc:sldChg chg="addSp delSp modSp">
        <pc:chgData name="Netsanet Yadergal (2413159)" userId="S::2413159@student.uwtsd.ac.uk::065a685c-e235-439f-8269-313f5a2b1d8a" providerId="AD" clId="Web-{18061B3F-4CD3-2EB8-70BA-0E790B5EC23E}" dt="2025-12-17T10:58:34.615" v="22" actId="20577"/>
        <pc:sldMkLst>
          <pc:docMk/>
          <pc:sldMk cId="3861922362" sldId="258"/>
        </pc:sldMkLst>
        <pc:spChg chg="mod">
          <ac:chgData name="Netsanet Yadergal (2413159)" userId="S::2413159@student.uwtsd.ac.uk::065a685c-e235-439f-8269-313f5a2b1d8a" providerId="AD" clId="Web-{18061B3F-4CD3-2EB8-70BA-0E790B5EC23E}" dt="2025-12-17T10:40:06.970" v="13"/>
          <ac:spMkLst>
            <pc:docMk/>
            <pc:sldMk cId="3861922362" sldId="258"/>
            <ac:spMk id="2" creationId="{5E30BBFF-2DE0-7B30-C037-4E0F463A106C}"/>
          </ac:spMkLst>
        </pc:spChg>
        <pc:spChg chg="mod">
          <ac:chgData name="Netsanet Yadergal (2413159)" userId="S::2413159@student.uwtsd.ac.uk::065a685c-e235-439f-8269-313f5a2b1d8a" providerId="AD" clId="Web-{18061B3F-4CD3-2EB8-70BA-0E790B5EC23E}" dt="2025-12-17T10:58:34.615" v="22" actId="20577"/>
          <ac:spMkLst>
            <pc:docMk/>
            <pc:sldMk cId="3861922362" sldId="258"/>
            <ac:spMk id="3" creationId="{C774B47C-E671-C79F-1998-A827F1BABA44}"/>
          </ac:spMkLst>
        </pc:spChg>
        <pc:spChg chg="del">
          <ac:chgData name="Netsanet Yadergal (2413159)" userId="S::2413159@student.uwtsd.ac.uk::065a685c-e235-439f-8269-313f5a2b1d8a" providerId="AD" clId="Web-{18061B3F-4CD3-2EB8-70BA-0E790B5EC23E}" dt="2025-12-17T10:40:06.970" v="13"/>
          <ac:spMkLst>
            <pc:docMk/>
            <pc:sldMk cId="3861922362" sldId="258"/>
            <ac:spMk id="10" creationId="{45D37F4E-DDB4-456B-97E0-9937730A039F}"/>
          </ac:spMkLst>
        </pc:spChg>
        <pc:spChg chg="del">
          <ac:chgData name="Netsanet Yadergal (2413159)" userId="S::2413159@student.uwtsd.ac.uk::065a685c-e235-439f-8269-313f5a2b1d8a" providerId="AD" clId="Web-{18061B3F-4CD3-2EB8-70BA-0E790B5EC23E}" dt="2025-12-17T10:40:06.970" v="13"/>
          <ac:spMkLst>
            <pc:docMk/>
            <pc:sldMk cId="3861922362" sldId="258"/>
            <ac:spMk id="12" creationId="{B2DD41CD-8F47-4F56-AD12-4E2FF7696987}"/>
          </ac:spMkLst>
        </pc:spChg>
        <pc:spChg chg="add del">
          <ac:chgData name="Netsanet Yadergal (2413159)" userId="S::2413159@student.uwtsd.ac.uk::065a685c-e235-439f-8269-313f5a2b1d8a" providerId="AD" clId="Web-{18061B3F-4CD3-2EB8-70BA-0E790B5EC23E}" dt="2025-12-17T10:58:20.192" v="21"/>
          <ac:spMkLst>
            <pc:docMk/>
            <pc:sldMk cId="3861922362" sldId="258"/>
            <ac:spMk id="17" creationId="{45D37F4E-DDB4-456B-97E0-9937730A039F}"/>
          </ac:spMkLst>
        </pc:spChg>
        <pc:spChg chg="add del">
          <ac:chgData name="Netsanet Yadergal (2413159)" userId="S::2413159@student.uwtsd.ac.uk::065a685c-e235-439f-8269-313f5a2b1d8a" providerId="AD" clId="Web-{18061B3F-4CD3-2EB8-70BA-0E790B5EC23E}" dt="2025-12-17T10:58:20.192" v="21"/>
          <ac:spMkLst>
            <pc:docMk/>
            <pc:sldMk cId="3861922362" sldId="258"/>
            <ac:spMk id="19" creationId="{B2DD41CD-8F47-4F56-AD12-4E2FF7696987}"/>
          </ac:spMkLst>
        </pc:spChg>
        <pc:spChg chg="add">
          <ac:chgData name="Netsanet Yadergal (2413159)" userId="S::2413159@student.uwtsd.ac.uk::065a685c-e235-439f-8269-313f5a2b1d8a" providerId="AD" clId="Web-{18061B3F-4CD3-2EB8-70BA-0E790B5EC23E}" dt="2025-12-17T10:58:20.192" v="21"/>
          <ac:spMkLst>
            <pc:docMk/>
            <pc:sldMk cId="3861922362" sldId="258"/>
            <ac:spMk id="24" creationId="{45D37F4E-DDB4-456B-97E0-9937730A039F}"/>
          </ac:spMkLst>
        </pc:spChg>
        <pc:spChg chg="add">
          <ac:chgData name="Netsanet Yadergal (2413159)" userId="S::2413159@student.uwtsd.ac.uk::065a685c-e235-439f-8269-313f5a2b1d8a" providerId="AD" clId="Web-{18061B3F-4CD3-2EB8-70BA-0E790B5EC23E}" dt="2025-12-17T10:58:20.192" v="21"/>
          <ac:spMkLst>
            <pc:docMk/>
            <pc:sldMk cId="3861922362" sldId="258"/>
            <ac:spMk id="26" creationId="{B2DD41CD-8F47-4F56-AD12-4E2FF7696987}"/>
          </ac:spMkLst>
        </pc:spChg>
        <pc:picChg chg="mod">
          <ac:chgData name="Netsanet Yadergal (2413159)" userId="S::2413159@student.uwtsd.ac.uk::065a685c-e235-439f-8269-313f5a2b1d8a" providerId="AD" clId="Web-{18061B3F-4CD3-2EB8-70BA-0E790B5EC23E}" dt="2025-12-17T10:40:06.970" v="13"/>
          <ac:picMkLst>
            <pc:docMk/>
            <pc:sldMk cId="3861922362" sldId="258"/>
            <ac:picMk id="5" creationId="{01D37F36-7F73-4BAA-87A9-5C951BF54739}"/>
          </ac:picMkLst>
        </pc:picChg>
      </pc:sldChg>
      <pc:sldChg chg="addSp delSp modSp">
        <pc:chgData name="Netsanet Yadergal (2413159)" userId="S::2413159@student.uwtsd.ac.uk::065a685c-e235-439f-8269-313f5a2b1d8a" providerId="AD" clId="Web-{18061B3F-4CD3-2EB8-70BA-0E790B5EC23E}" dt="2025-12-17T13:13:03.666" v="450" actId="20577"/>
        <pc:sldMkLst>
          <pc:docMk/>
          <pc:sldMk cId="302636860" sldId="259"/>
        </pc:sldMkLst>
        <pc:spChg chg="mod">
          <ac:chgData name="Netsanet Yadergal (2413159)" userId="S::2413159@student.uwtsd.ac.uk::065a685c-e235-439f-8269-313f5a2b1d8a" providerId="AD" clId="Web-{18061B3F-4CD3-2EB8-70BA-0E790B5EC23E}" dt="2025-12-17T13:13:03.666" v="450" actId="20577"/>
          <ac:spMkLst>
            <pc:docMk/>
            <pc:sldMk cId="302636860" sldId="259"/>
            <ac:spMk id="2" creationId="{F3EE07B1-0014-B58E-9048-4FDE2765D5DD}"/>
          </ac:spMkLst>
        </pc:spChg>
        <pc:spChg chg="mod">
          <ac:chgData name="Netsanet Yadergal (2413159)" userId="S::2413159@student.uwtsd.ac.uk::065a685c-e235-439f-8269-313f5a2b1d8a" providerId="AD" clId="Web-{18061B3F-4CD3-2EB8-70BA-0E790B5EC23E}" dt="2025-12-17T11:05:18.044" v="49"/>
          <ac:spMkLst>
            <pc:docMk/>
            <pc:sldMk cId="302636860" sldId="259"/>
            <ac:spMk id="3" creationId="{8A3ACA1A-C312-6F1F-61C6-656C121AF4DB}"/>
          </ac:spMkLst>
        </pc:spChg>
        <pc:spChg chg="add del">
          <ac:chgData name="Netsanet Yadergal (2413159)" userId="S::2413159@student.uwtsd.ac.uk::065a685c-e235-439f-8269-313f5a2b1d8a" providerId="AD" clId="Web-{18061B3F-4CD3-2EB8-70BA-0E790B5EC23E}" dt="2025-12-17T11:02:03.761" v="41"/>
          <ac:spMkLst>
            <pc:docMk/>
            <pc:sldMk cId="302636860" sldId="259"/>
            <ac:spMk id="10" creationId="{45D37F4E-DDB4-456B-97E0-9937730A039F}"/>
          </ac:spMkLst>
        </pc:spChg>
        <pc:spChg chg="add del">
          <ac:chgData name="Netsanet Yadergal (2413159)" userId="S::2413159@student.uwtsd.ac.uk::065a685c-e235-439f-8269-313f5a2b1d8a" providerId="AD" clId="Web-{18061B3F-4CD3-2EB8-70BA-0E790B5EC23E}" dt="2025-12-17T11:02:03.761" v="41"/>
          <ac:spMkLst>
            <pc:docMk/>
            <pc:sldMk cId="302636860" sldId="259"/>
            <ac:spMk id="12" creationId="{B2DD41CD-8F47-4F56-AD12-4E2FF7696987}"/>
          </ac:spMkLst>
        </pc:spChg>
        <pc:spChg chg="add del">
          <ac:chgData name="Netsanet Yadergal (2413159)" userId="S::2413159@student.uwtsd.ac.uk::065a685c-e235-439f-8269-313f5a2b1d8a" providerId="AD" clId="Web-{18061B3F-4CD3-2EB8-70BA-0E790B5EC23E}" dt="2025-12-17T11:01:58.964" v="38"/>
          <ac:spMkLst>
            <pc:docMk/>
            <pc:sldMk cId="302636860" sldId="259"/>
            <ac:spMk id="17" creationId="{45D37F4E-DDB4-456B-97E0-9937730A039F}"/>
          </ac:spMkLst>
        </pc:spChg>
        <pc:spChg chg="add del">
          <ac:chgData name="Netsanet Yadergal (2413159)" userId="S::2413159@student.uwtsd.ac.uk::065a685c-e235-439f-8269-313f5a2b1d8a" providerId="AD" clId="Web-{18061B3F-4CD3-2EB8-70BA-0E790B5EC23E}" dt="2025-12-17T11:01:58.964" v="38"/>
          <ac:spMkLst>
            <pc:docMk/>
            <pc:sldMk cId="302636860" sldId="259"/>
            <ac:spMk id="19" creationId="{B2DD41CD-8F47-4F56-AD12-4E2FF7696987}"/>
          </ac:spMkLst>
        </pc:spChg>
        <pc:spChg chg="add del">
          <ac:chgData name="Netsanet Yadergal (2413159)" userId="S::2413159@student.uwtsd.ac.uk::065a685c-e235-439f-8269-313f5a2b1d8a" providerId="AD" clId="Web-{18061B3F-4CD3-2EB8-70BA-0E790B5EC23E}" dt="2025-12-17T11:02:03.745" v="40"/>
          <ac:spMkLst>
            <pc:docMk/>
            <pc:sldMk cId="302636860" sldId="259"/>
            <ac:spMk id="21" creationId="{743AA782-23D1-4521-8CAD-47662984AA08}"/>
          </ac:spMkLst>
        </pc:spChg>
        <pc:spChg chg="add del">
          <ac:chgData name="Netsanet Yadergal (2413159)" userId="S::2413159@student.uwtsd.ac.uk::065a685c-e235-439f-8269-313f5a2b1d8a" providerId="AD" clId="Web-{18061B3F-4CD3-2EB8-70BA-0E790B5EC23E}" dt="2025-12-17T11:02:03.745" v="40"/>
          <ac:spMkLst>
            <pc:docMk/>
            <pc:sldMk cId="302636860" sldId="259"/>
            <ac:spMk id="22" creationId="{71877DBC-BB60-40F0-AC93-2ACDBAAE60CE}"/>
          </ac:spMkLst>
        </pc:spChg>
        <pc:spChg chg="add del">
          <ac:chgData name="Netsanet Yadergal (2413159)" userId="S::2413159@student.uwtsd.ac.uk::065a685c-e235-439f-8269-313f5a2b1d8a" providerId="AD" clId="Web-{18061B3F-4CD3-2EB8-70BA-0E790B5EC23E}" dt="2025-12-17T11:05:18.044" v="49"/>
          <ac:spMkLst>
            <pc:docMk/>
            <pc:sldMk cId="302636860" sldId="259"/>
            <ac:spMk id="24" creationId="{45D37F4E-DDB4-456B-97E0-9937730A039F}"/>
          </ac:spMkLst>
        </pc:spChg>
        <pc:spChg chg="add del">
          <ac:chgData name="Netsanet Yadergal (2413159)" userId="S::2413159@student.uwtsd.ac.uk::065a685c-e235-439f-8269-313f5a2b1d8a" providerId="AD" clId="Web-{18061B3F-4CD3-2EB8-70BA-0E790B5EC23E}" dt="2025-12-17T11:05:18.044" v="49"/>
          <ac:spMkLst>
            <pc:docMk/>
            <pc:sldMk cId="302636860" sldId="259"/>
            <ac:spMk id="25" creationId="{B2DD41CD-8F47-4F56-AD12-4E2FF7696987}"/>
          </ac:spMkLst>
        </pc:spChg>
        <pc:spChg chg="add">
          <ac:chgData name="Netsanet Yadergal (2413159)" userId="S::2413159@student.uwtsd.ac.uk::065a685c-e235-439f-8269-313f5a2b1d8a" providerId="AD" clId="Web-{18061B3F-4CD3-2EB8-70BA-0E790B5EC23E}" dt="2025-12-17T11:05:18.044" v="49"/>
          <ac:spMkLst>
            <pc:docMk/>
            <pc:sldMk cId="302636860" sldId="259"/>
            <ac:spMk id="30" creationId="{45D37F4E-DDB4-456B-97E0-9937730A039F}"/>
          </ac:spMkLst>
        </pc:spChg>
        <pc:spChg chg="add">
          <ac:chgData name="Netsanet Yadergal (2413159)" userId="S::2413159@student.uwtsd.ac.uk::065a685c-e235-439f-8269-313f5a2b1d8a" providerId="AD" clId="Web-{18061B3F-4CD3-2EB8-70BA-0E790B5EC23E}" dt="2025-12-17T11:05:18.044" v="49"/>
          <ac:spMkLst>
            <pc:docMk/>
            <pc:sldMk cId="302636860" sldId="259"/>
            <ac:spMk id="32" creationId="{B2DD41CD-8F47-4F56-AD12-4E2FF7696987}"/>
          </ac:spMkLst>
        </pc:spChg>
        <pc:picChg chg="mod">
          <ac:chgData name="Netsanet Yadergal (2413159)" userId="S::2413159@student.uwtsd.ac.uk::065a685c-e235-439f-8269-313f5a2b1d8a" providerId="AD" clId="Web-{18061B3F-4CD3-2EB8-70BA-0E790B5EC23E}" dt="2025-12-17T11:02:03.745" v="40"/>
          <ac:picMkLst>
            <pc:docMk/>
            <pc:sldMk cId="302636860" sldId="259"/>
            <ac:picMk id="5" creationId="{5B124C1F-511A-E9A5-5FDF-E8F0CD2BB57B}"/>
          </ac:picMkLst>
        </pc:picChg>
      </pc:sldChg>
      <pc:sldChg chg="addSp delSp modSp">
        <pc:chgData name="Netsanet Yadergal (2413159)" userId="S::2413159@student.uwtsd.ac.uk::065a685c-e235-439f-8269-313f5a2b1d8a" providerId="AD" clId="Web-{18061B3F-4CD3-2EB8-70BA-0E790B5EC23E}" dt="2025-12-17T11:16:41.236" v="77" actId="14100"/>
        <pc:sldMkLst>
          <pc:docMk/>
          <pc:sldMk cId="1053356458" sldId="260"/>
        </pc:sldMkLst>
        <pc:spChg chg="mod">
          <ac:chgData name="Netsanet Yadergal (2413159)" userId="S::2413159@student.uwtsd.ac.uk::065a685c-e235-439f-8269-313f5a2b1d8a" providerId="AD" clId="Web-{18061B3F-4CD3-2EB8-70BA-0E790B5EC23E}" dt="2025-12-17T11:16:41.236" v="77" actId="14100"/>
          <ac:spMkLst>
            <pc:docMk/>
            <pc:sldMk cId="1053356458" sldId="260"/>
            <ac:spMk id="3" creationId="{7610AFC8-F054-E16B-B30F-4928FF232CAD}"/>
          </ac:spMkLst>
        </pc:spChg>
        <pc:spChg chg="del">
          <ac:chgData name="Netsanet Yadergal (2413159)" userId="S::2413159@student.uwtsd.ac.uk::065a685c-e235-439f-8269-313f5a2b1d8a" providerId="AD" clId="Web-{18061B3F-4CD3-2EB8-70BA-0E790B5EC23E}" dt="2025-12-17T11:15:52.204" v="74"/>
          <ac:spMkLst>
            <pc:docMk/>
            <pc:sldMk cId="1053356458" sldId="260"/>
            <ac:spMk id="10" creationId="{45D37F4E-DDB4-456B-97E0-9937730A039F}"/>
          </ac:spMkLst>
        </pc:spChg>
        <pc:spChg chg="del">
          <ac:chgData name="Netsanet Yadergal (2413159)" userId="S::2413159@student.uwtsd.ac.uk::065a685c-e235-439f-8269-313f5a2b1d8a" providerId="AD" clId="Web-{18061B3F-4CD3-2EB8-70BA-0E790B5EC23E}" dt="2025-12-17T11:15:52.204" v="74"/>
          <ac:spMkLst>
            <pc:docMk/>
            <pc:sldMk cId="1053356458" sldId="260"/>
            <ac:spMk id="12" creationId="{B2DD41CD-8F47-4F56-AD12-4E2FF7696987}"/>
          </ac:spMkLst>
        </pc:spChg>
        <pc:spChg chg="add">
          <ac:chgData name="Netsanet Yadergal (2413159)" userId="S::2413159@student.uwtsd.ac.uk::065a685c-e235-439f-8269-313f5a2b1d8a" providerId="AD" clId="Web-{18061B3F-4CD3-2EB8-70BA-0E790B5EC23E}" dt="2025-12-17T11:15:52.204" v="74"/>
          <ac:spMkLst>
            <pc:docMk/>
            <pc:sldMk cId="1053356458" sldId="260"/>
            <ac:spMk id="17" creationId="{45D37F4E-DDB4-456B-97E0-9937730A039F}"/>
          </ac:spMkLst>
        </pc:spChg>
        <pc:spChg chg="add">
          <ac:chgData name="Netsanet Yadergal (2413159)" userId="S::2413159@student.uwtsd.ac.uk::065a685c-e235-439f-8269-313f5a2b1d8a" providerId="AD" clId="Web-{18061B3F-4CD3-2EB8-70BA-0E790B5EC23E}" dt="2025-12-17T11:15:52.204" v="74"/>
          <ac:spMkLst>
            <pc:docMk/>
            <pc:sldMk cId="1053356458" sldId="260"/>
            <ac:spMk id="19" creationId="{B2DD41CD-8F47-4F56-AD12-4E2FF7696987}"/>
          </ac:spMkLst>
        </pc:spChg>
      </pc:sldChg>
      <pc:sldChg chg="modSp">
        <pc:chgData name="Netsanet Yadergal (2413159)" userId="S::2413159@student.uwtsd.ac.uk::065a685c-e235-439f-8269-313f5a2b1d8a" providerId="AD" clId="Web-{18061B3F-4CD3-2EB8-70BA-0E790B5EC23E}" dt="2025-12-17T12:37:08.018" v="361" actId="20577"/>
        <pc:sldMkLst>
          <pc:docMk/>
          <pc:sldMk cId="4282723941" sldId="261"/>
        </pc:sldMkLst>
        <pc:spChg chg="mod">
          <ac:chgData name="Netsanet Yadergal (2413159)" userId="S::2413159@student.uwtsd.ac.uk::065a685c-e235-439f-8269-313f5a2b1d8a" providerId="AD" clId="Web-{18061B3F-4CD3-2EB8-70BA-0E790B5EC23E}" dt="2025-12-17T12:37:08.018" v="361" actId="20577"/>
          <ac:spMkLst>
            <pc:docMk/>
            <pc:sldMk cId="4282723941" sldId="261"/>
            <ac:spMk id="3" creationId="{466EC024-D1C5-15EA-7B44-A09EEB4CFC80}"/>
          </ac:spMkLst>
        </pc:spChg>
      </pc:sldChg>
      <pc:sldChg chg="addSp delSp modSp">
        <pc:chgData name="Netsanet Yadergal (2413159)" userId="S::2413159@student.uwtsd.ac.uk::065a685c-e235-439f-8269-313f5a2b1d8a" providerId="AD" clId="Web-{18061B3F-4CD3-2EB8-70BA-0E790B5EC23E}" dt="2025-12-17T12:43:41.011" v="416" actId="20577"/>
        <pc:sldMkLst>
          <pc:docMk/>
          <pc:sldMk cId="384654275" sldId="262"/>
        </pc:sldMkLst>
        <pc:spChg chg="mod">
          <ac:chgData name="Netsanet Yadergal (2413159)" userId="S::2413159@student.uwtsd.ac.uk::065a685c-e235-439f-8269-313f5a2b1d8a" providerId="AD" clId="Web-{18061B3F-4CD3-2EB8-70BA-0E790B5EC23E}" dt="2025-12-17T11:33:23.793" v="153"/>
          <ac:spMkLst>
            <pc:docMk/>
            <pc:sldMk cId="384654275" sldId="262"/>
            <ac:spMk id="2" creationId="{52F2CBF3-ECDC-DC7E-4C5D-7C8CA27528C0}"/>
          </ac:spMkLst>
        </pc:spChg>
        <pc:spChg chg="add del mod">
          <ac:chgData name="Netsanet Yadergal (2413159)" userId="S::2413159@student.uwtsd.ac.uk::065a685c-e235-439f-8269-313f5a2b1d8a" providerId="AD" clId="Web-{18061B3F-4CD3-2EB8-70BA-0E790B5EC23E}" dt="2025-12-17T12:43:41.011" v="416" actId="20577"/>
          <ac:spMkLst>
            <pc:docMk/>
            <pc:sldMk cId="384654275" sldId="262"/>
            <ac:spMk id="3" creationId="{8BB8CDDD-E3F9-5C73-8910-BCBCAF11E601}"/>
          </ac:spMkLst>
        </pc:spChg>
        <pc:spChg chg="add del mod">
          <ac:chgData name="Netsanet Yadergal (2413159)" userId="S::2413159@student.uwtsd.ac.uk::065a685c-e235-439f-8269-313f5a2b1d8a" providerId="AD" clId="Web-{18061B3F-4CD3-2EB8-70BA-0E790B5EC23E}" dt="2025-12-17T12:37:31.893" v="365"/>
          <ac:spMkLst>
            <pc:docMk/>
            <pc:sldMk cId="384654275" sldId="262"/>
            <ac:spMk id="6" creationId="{11315C90-C48E-47F6-8216-27000AB7C8DA}"/>
          </ac:spMkLst>
        </pc:spChg>
        <pc:spChg chg="del">
          <ac:chgData name="Netsanet Yadergal (2413159)" userId="S::2413159@student.uwtsd.ac.uk::065a685c-e235-439f-8269-313f5a2b1d8a" providerId="AD" clId="Web-{18061B3F-4CD3-2EB8-70BA-0E790B5EC23E}" dt="2025-12-17T11:33:23.793" v="153"/>
          <ac:spMkLst>
            <pc:docMk/>
            <pc:sldMk cId="384654275" sldId="262"/>
            <ac:spMk id="10" creationId="{2B97F24A-32CE-4C1C-A50D-3016B394DCFB}"/>
          </ac:spMkLst>
        </pc:spChg>
        <pc:spChg chg="del">
          <ac:chgData name="Netsanet Yadergal (2413159)" userId="S::2413159@student.uwtsd.ac.uk::065a685c-e235-439f-8269-313f5a2b1d8a" providerId="AD" clId="Web-{18061B3F-4CD3-2EB8-70BA-0E790B5EC23E}" dt="2025-12-17T11:33:23.793" v="153"/>
          <ac:spMkLst>
            <pc:docMk/>
            <pc:sldMk cId="384654275" sldId="262"/>
            <ac:spMk id="12" creationId="{CD8B4F24-440B-49E9-B85D-733523DC064B}"/>
          </ac:spMkLst>
        </pc:spChg>
        <pc:spChg chg="add del">
          <ac:chgData name="Netsanet Yadergal (2413159)" userId="S::2413159@student.uwtsd.ac.uk::065a685c-e235-439f-8269-313f5a2b1d8a" providerId="AD" clId="Web-{18061B3F-4CD3-2EB8-70BA-0E790B5EC23E}" dt="2025-12-17T12:42:56.176" v="404"/>
          <ac:spMkLst>
            <pc:docMk/>
            <pc:sldMk cId="384654275" sldId="262"/>
            <ac:spMk id="17" creationId="{45D37F4E-DDB4-456B-97E0-9937730A039F}"/>
          </ac:spMkLst>
        </pc:spChg>
        <pc:spChg chg="add del">
          <ac:chgData name="Netsanet Yadergal (2413159)" userId="S::2413159@student.uwtsd.ac.uk::065a685c-e235-439f-8269-313f5a2b1d8a" providerId="AD" clId="Web-{18061B3F-4CD3-2EB8-70BA-0E790B5EC23E}" dt="2025-12-17T12:42:56.176" v="404"/>
          <ac:spMkLst>
            <pc:docMk/>
            <pc:sldMk cId="384654275" sldId="262"/>
            <ac:spMk id="19" creationId="{B2DD41CD-8F47-4F56-AD12-4E2FF7696987}"/>
          </ac:spMkLst>
        </pc:spChg>
        <pc:spChg chg="add">
          <ac:chgData name="Netsanet Yadergal (2413159)" userId="S::2413159@student.uwtsd.ac.uk::065a685c-e235-439f-8269-313f5a2b1d8a" providerId="AD" clId="Web-{18061B3F-4CD3-2EB8-70BA-0E790B5EC23E}" dt="2025-12-17T12:42:56.176" v="404"/>
          <ac:spMkLst>
            <pc:docMk/>
            <pc:sldMk cId="384654275" sldId="262"/>
            <ac:spMk id="24" creationId="{45D37F4E-DDB4-456B-97E0-9937730A039F}"/>
          </ac:spMkLst>
        </pc:spChg>
        <pc:spChg chg="add">
          <ac:chgData name="Netsanet Yadergal (2413159)" userId="S::2413159@student.uwtsd.ac.uk::065a685c-e235-439f-8269-313f5a2b1d8a" providerId="AD" clId="Web-{18061B3F-4CD3-2EB8-70BA-0E790B5EC23E}" dt="2025-12-17T12:42:56.176" v="404"/>
          <ac:spMkLst>
            <pc:docMk/>
            <pc:sldMk cId="384654275" sldId="262"/>
            <ac:spMk id="26" creationId="{B2DD41CD-8F47-4F56-AD12-4E2FF7696987}"/>
          </ac:spMkLst>
        </pc:spChg>
        <pc:picChg chg="mod">
          <ac:chgData name="Netsanet Yadergal (2413159)" userId="S::2413159@student.uwtsd.ac.uk::065a685c-e235-439f-8269-313f5a2b1d8a" providerId="AD" clId="Web-{18061B3F-4CD3-2EB8-70BA-0E790B5EC23E}" dt="2025-12-17T11:33:23.793" v="153"/>
          <ac:picMkLst>
            <pc:docMk/>
            <pc:sldMk cId="384654275" sldId="262"/>
            <ac:picMk id="5" creationId="{89E1A0D2-90C2-102F-C390-3AAAF6843BD3}"/>
          </ac:picMkLst>
        </pc:picChg>
      </pc:sldChg>
      <pc:sldChg chg="addSp delSp modSp">
        <pc:chgData name="Netsanet Yadergal (2413159)" userId="S::2413159@student.uwtsd.ac.uk::065a685c-e235-439f-8269-313f5a2b1d8a" providerId="AD" clId="Web-{18061B3F-4CD3-2EB8-70BA-0E790B5EC23E}" dt="2025-12-17T12:27:36.911" v="288" actId="20577"/>
        <pc:sldMkLst>
          <pc:docMk/>
          <pc:sldMk cId="3623452642" sldId="263"/>
        </pc:sldMkLst>
        <pc:spChg chg="mod">
          <ac:chgData name="Netsanet Yadergal (2413159)" userId="S::2413159@student.uwtsd.ac.uk::065a685c-e235-439f-8269-313f5a2b1d8a" providerId="AD" clId="Web-{18061B3F-4CD3-2EB8-70BA-0E790B5EC23E}" dt="2025-12-17T12:27:36.911" v="288" actId="20577"/>
          <ac:spMkLst>
            <pc:docMk/>
            <pc:sldMk cId="3623452642" sldId="263"/>
            <ac:spMk id="3" creationId="{21E78D6D-1FA6-077E-158F-974A0C1782DD}"/>
          </ac:spMkLst>
        </pc:spChg>
        <pc:spChg chg="del">
          <ac:chgData name="Netsanet Yadergal (2413159)" userId="S::2413159@student.uwtsd.ac.uk::065a685c-e235-439f-8269-313f5a2b1d8a" providerId="AD" clId="Web-{18061B3F-4CD3-2EB8-70BA-0E790B5EC23E}" dt="2025-12-17T11:35:19.031" v="163"/>
          <ac:spMkLst>
            <pc:docMk/>
            <pc:sldMk cId="3623452642" sldId="263"/>
            <ac:spMk id="10" creationId="{45D37F4E-DDB4-456B-97E0-9937730A039F}"/>
          </ac:spMkLst>
        </pc:spChg>
        <pc:spChg chg="del">
          <ac:chgData name="Netsanet Yadergal (2413159)" userId="S::2413159@student.uwtsd.ac.uk::065a685c-e235-439f-8269-313f5a2b1d8a" providerId="AD" clId="Web-{18061B3F-4CD3-2EB8-70BA-0E790B5EC23E}" dt="2025-12-17T11:35:19.031" v="163"/>
          <ac:spMkLst>
            <pc:docMk/>
            <pc:sldMk cId="3623452642" sldId="263"/>
            <ac:spMk id="12" creationId="{B2DD41CD-8F47-4F56-AD12-4E2FF7696987}"/>
          </ac:spMkLst>
        </pc:spChg>
        <pc:spChg chg="add">
          <ac:chgData name="Netsanet Yadergal (2413159)" userId="S::2413159@student.uwtsd.ac.uk::065a685c-e235-439f-8269-313f5a2b1d8a" providerId="AD" clId="Web-{18061B3F-4CD3-2EB8-70BA-0E790B5EC23E}" dt="2025-12-17T11:35:19.031" v="163"/>
          <ac:spMkLst>
            <pc:docMk/>
            <pc:sldMk cId="3623452642" sldId="263"/>
            <ac:spMk id="17" creationId="{45D37F4E-DDB4-456B-97E0-9937730A039F}"/>
          </ac:spMkLst>
        </pc:spChg>
        <pc:spChg chg="add">
          <ac:chgData name="Netsanet Yadergal (2413159)" userId="S::2413159@student.uwtsd.ac.uk::065a685c-e235-439f-8269-313f5a2b1d8a" providerId="AD" clId="Web-{18061B3F-4CD3-2EB8-70BA-0E790B5EC23E}" dt="2025-12-17T11:35:19.031" v="163"/>
          <ac:spMkLst>
            <pc:docMk/>
            <pc:sldMk cId="3623452642" sldId="263"/>
            <ac:spMk id="19" creationId="{B2DD41CD-8F47-4F56-AD12-4E2FF7696987}"/>
          </ac:spMkLst>
        </pc:spChg>
      </pc:sldChg>
      <pc:sldChg chg="modSp">
        <pc:chgData name="Netsanet Yadergal (2413159)" userId="S::2413159@student.uwtsd.ac.uk::065a685c-e235-439f-8269-313f5a2b1d8a" providerId="AD" clId="Web-{18061B3F-4CD3-2EB8-70BA-0E790B5EC23E}" dt="2025-12-17T12:48:31.747" v="435" actId="20577"/>
        <pc:sldMkLst>
          <pc:docMk/>
          <pc:sldMk cId="3746004352" sldId="265"/>
        </pc:sldMkLst>
        <pc:spChg chg="mod">
          <ac:chgData name="Netsanet Yadergal (2413159)" userId="S::2413159@student.uwtsd.ac.uk::065a685c-e235-439f-8269-313f5a2b1d8a" providerId="AD" clId="Web-{18061B3F-4CD3-2EB8-70BA-0E790B5EC23E}" dt="2025-12-17T12:48:31.747" v="435" actId="20577"/>
          <ac:spMkLst>
            <pc:docMk/>
            <pc:sldMk cId="3746004352" sldId="265"/>
            <ac:spMk id="3" creationId="{F38CED95-9EC3-B02A-B50B-44ABE906D79B}"/>
          </ac:spMkLst>
        </pc:spChg>
      </pc:sldChg>
      <pc:sldChg chg="addSp delSp modSp">
        <pc:chgData name="Netsanet Yadergal (2413159)" userId="S::2413159@student.uwtsd.ac.uk::065a685c-e235-439f-8269-313f5a2b1d8a" providerId="AD" clId="Web-{18061B3F-4CD3-2EB8-70BA-0E790B5EC23E}" dt="2025-12-17T12:52:24.016" v="449" actId="20577"/>
        <pc:sldMkLst>
          <pc:docMk/>
          <pc:sldMk cId="2708017620" sldId="267"/>
        </pc:sldMkLst>
        <pc:spChg chg="mod">
          <ac:chgData name="Netsanet Yadergal (2413159)" userId="S::2413159@student.uwtsd.ac.uk::065a685c-e235-439f-8269-313f5a2b1d8a" providerId="AD" clId="Web-{18061B3F-4CD3-2EB8-70BA-0E790B5EC23E}" dt="2025-12-17T11:42:04.369" v="184" actId="20577"/>
          <ac:spMkLst>
            <pc:docMk/>
            <pc:sldMk cId="2708017620" sldId="267"/>
            <ac:spMk id="2" creationId="{2F7FEF3A-ABF9-492A-241C-B3D310030F5B}"/>
          </ac:spMkLst>
        </pc:spChg>
        <pc:spChg chg="mod">
          <ac:chgData name="Netsanet Yadergal (2413159)" userId="S::2413159@student.uwtsd.ac.uk::065a685c-e235-439f-8269-313f5a2b1d8a" providerId="AD" clId="Web-{18061B3F-4CD3-2EB8-70BA-0E790B5EC23E}" dt="2025-12-17T12:52:24.016" v="449" actId="20577"/>
          <ac:spMkLst>
            <pc:docMk/>
            <pc:sldMk cId="2708017620" sldId="267"/>
            <ac:spMk id="3" creationId="{72185391-65BE-363C-E57C-3A61D533CE26}"/>
          </ac:spMkLst>
        </pc:spChg>
        <pc:spChg chg="del">
          <ac:chgData name="Netsanet Yadergal (2413159)" userId="S::2413159@student.uwtsd.ac.uk::065a685c-e235-439f-8269-313f5a2b1d8a" providerId="AD" clId="Web-{18061B3F-4CD3-2EB8-70BA-0E790B5EC23E}" dt="2025-12-17T11:38:55.732" v="182"/>
          <ac:spMkLst>
            <pc:docMk/>
            <pc:sldMk cId="2708017620" sldId="267"/>
            <ac:spMk id="10" creationId="{743AA782-23D1-4521-8CAD-47662984AA08}"/>
          </ac:spMkLst>
        </pc:spChg>
        <pc:spChg chg="del">
          <ac:chgData name="Netsanet Yadergal (2413159)" userId="S::2413159@student.uwtsd.ac.uk::065a685c-e235-439f-8269-313f5a2b1d8a" providerId="AD" clId="Web-{18061B3F-4CD3-2EB8-70BA-0E790B5EC23E}" dt="2025-12-17T11:38:55.732" v="182"/>
          <ac:spMkLst>
            <pc:docMk/>
            <pc:sldMk cId="2708017620" sldId="267"/>
            <ac:spMk id="12" creationId="{71877DBC-BB60-40F0-AC93-2ACDBAAE60CE}"/>
          </ac:spMkLst>
        </pc:spChg>
        <pc:spChg chg="add">
          <ac:chgData name="Netsanet Yadergal (2413159)" userId="S::2413159@student.uwtsd.ac.uk::065a685c-e235-439f-8269-313f5a2b1d8a" providerId="AD" clId="Web-{18061B3F-4CD3-2EB8-70BA-0E790B5EC23E}" dt="2025-12-17T11:38:55.732" v="182"/>
          <ac:spMkLst>
            <pc:docMk/>
            <pc:sldMk cId="2708017620" sldId="267"/>
            <ac:spMk id="17" creationId="{45D37F4E-DDB4-456B-97E0-9937730A039F}"/>
          </ac:spMkLst>
        </pc:spChg>
        <pc:spChg chg="add">
          <ac:chgData name="Netsanet Yadergal (2413159)" userId="S::2413159@student.uwtsd.ac.uk::065a685c-e235-439f-8269-313f5a2b1d8a" providerId="AD" clId="Web-{18061B3F-4CD3-2EB8-70BA-0E790B5EC23E}" dt="2025-12-17T11:38:55.732" v="182"/>
          <ac:spMkLst>
            <pc:docMk/>
            <pc:sldMk cId="2708017620" sldId="267"/>
            <ac:spMk id="19" creationId="{B2DD41CD-8F47-4F56-AD12-4E2FF7696987}"/>
          </ac:spMkLst>
        </pc:spChg>
        <pc:picChg chg="mod">
          <ac:chgData name="Netsanet Yadergal (2413159)" userId="S::2413159@student.uwtsd.ac.uk::065a685c-e235-439f-8269-313f5a2b1d8a" providerId="AD" clId="Web-{18061B3F-4CD3-2EB8-70BA-0E790B5EC23E}" dt="2025-12-17T11:38:55.732" v="182"/>
          <ac:picMkLst>
            <pc:docMk/>
            <pc:sldMk cId="2708017620" sldId="267"/>
            <ac:picMk id="5" creationId="{3C530A30-3B25-BACC-871E-1A05362D59A2}"/>
          </ac:picMkLst>
        </pc:picChg>
      </pc:sldChg>
      <pc:sldChg chg="modSp">
        <pc:chgData name="Netsanet Yadergal (2413159)" userId="S::2413159@student.uwtsd.ac.uk::065a685c-e235-439f-8269-313f5a2b1d8a" providerId="AD" clId="Web-{18061B3F-4CD3-2EB8-70BA-0E790B5EC23E}" dt="2025-12-17T11:04:32.316" v="44" actId="20577"/>
        <pc:sldMkLst>
          <pc:docMk/>
          <pc:sldMk cId="3391332637" sldId="270"/>
        </pc:sldMkLst>
        <pc:spChg chg="mod">
          <ac:chgData name="Netsanet Yadergal (2413159)" userId="S::2413159@student.uwtsd.ac.uk::065a685c-e235-439f-8269-313f5a2b1d8a" providerId="AD" clId="Web-{18061B3F-4CD3-2EB8-70BA-0E790B5EC23E}" dt="2025-12-17T11:04:32.316" v="44" actId="20577"/>
          <ac:spMkLst>
            <pc:docMk/>
            <pc:sldMk cId="3391332637" sldId="270"/>
            <ac:spMk id="3" creationId="{0F29D36A-E70E-D839-FE23-24C295DCB68E}"/>
          </ac:spMkLst>
        </pc:spChg>
      </pc:sldChg>
      <pc:sldChg chg="addSp delSp modSp">
        <pc:chgData name="Netsanet Yadergal (2413159)" userId="S::2413159@student.uwtsd.ac.uk::065a685c-e235-439f-8269-313f5a2b1d8a" providerId="AD" clId="Web-{18061B3F-4CD3-2EB8-70BA-0E790B5EC23E}" dt="2025-12-17T11:21:05.257" v="85" actId="20577"/>
        <pc:sldMkLst>
          <pc:docMk/>
          <pc:sldMk cId="4234104132" sldId="271"/>
        </pc:sldMkLst>
        <pc:spChg chg="mod">
          <ac:chgData name="Netsanet Yadergal (2413159)" userId="S::2413159@student.uwtsd.ac.uk::065a685c-e235-439f-8269-313f5a2b1d8a" providerId="AD" clId="Web-{18061B3F-4CD3-2EB8-70BA-0E790B5EC23E}" dt="2025-12-17T11:21:05.257" v="85" actId="20577"/>
          <ac:spMkLst>
            <pc:docMk/>
            <pc:sldMk cId="4234104132" sldId="271"/>
            <ac:spMk id="3" creationId="{8A00666B-E9E8-6FA6-680C-3C1E56034D4F}"/>
          </ac:spMkLst>
        </pc:spChg>
        <pc:spChg chg="del">
          <ac:chgData name="Netsanet Yadergal (2413159)" userId="S::2413159@student.uwtsd.ac.uk::065a685c-e235-439f-8269-313f5a2b1d8a" providerId="AD" clId="Web-{18061B3F-4CD3-2EB8-70BA-0E790B5EC23E}" dt="2025-12-17T11:19:51.522" v="81"/>
          <ac:spMkLst>
            <pc:docMk/>
            <pc:sldMk cId="4234104132" sldId="271"/>
            <ac:spMk id="10" creationId="{45D37F4E-DDB4-456B-97E0-9937730A039F}"/>
          </ac:spMkLst>
        </pc:spChg>
        <pc:spChg chg="del">
          <ac:chgData name="Netsanet Yadergal (2413159)" userId="S::2413159@student.uwtsd.ac.uk::065a685c-e235-439f-8269-313f5a2b1d8a" providerId="AD" clId="Web-{18061B3F-4CD3-2EB8-70BA-0E790B5EC23E}" dt="2025-12-17T11:19:51.522" v="81"/>
          <ac:spMkLst>
            <pc:docMk/>
            <pc:sldMk cId="4234104132" sldId="271"/>
            <ac:spMk id="12" creationId="{B2DD41CD-8F47-4F56-AD12-4E2FF7696987}"/>
          </ac:spMkLst>
        </pc:spChg>
        <pc:spChg chg="add">
          <ac:chgData name="Netsanet Yadergal (2413159)" userId="S::2413159@student.uwtsd.ac.uk::065a685c-e235-439f-8269-313f5a2b1d8a" providerId="AD" clId="Web-{18061B3F-4CD3-2EB8-70BA-0E790B5EC23E}" dt="2025-12-17T11:19:51.522" v="81"/>
          <ac:spMkLst>
            <pc:docMk/>
            <pc:sldMk cId="4234104132" sldId="271"/>
            <ac:spMk id="17" creationId="{45D37F4E-DDB4-456B-97E0-9937730A039F}"/>
          </ac:spMkLst>
        </pc:spChg>
        <pc:spChg chg="add">
          <ac:chgData name="Netsanet Yadergal (2413159)" userId="S::2413159@student.uwtsd.ac.uk::065a685c-e235-439f-8269-313f5a2b1d8a" providerId="AD" clId="Web-{18061B3F-4CD3-2EB8-70BA-0E790B5EC23E}" dt="2025-12-17T11:19:51.522" v="81"/>
          <ac:spMkLst>
            <pc:docMk/>
            <pc:sldMk cId="4234104132" sldId="271"/>
            <ac:spMk id="19" creationId="{B2DD41CD-8F47-4F56-AD12-4E2FF7696987}"/>
          </ac:spMkLst>
        </pc:spChg>
      </pc:sldChg>
      <pc:sldChg chg="addSp delSp modSp">
        <pc:chgData name="Netsanet Yadergal (2413159)" userId="S::2413159@student.uwtsd.ac.uk::065a685c-e235-439f-8269-313f5a2b1d8a" providerId="AD" clId="Web-{18061B3F-4CD3-2EB8-70BA-0E790B5EC23E}" dt="2025-12-17T11:24:34.293" v="116" actId="20577"/>
        <pc:sldMkLst>
          <pc:docMk/>
          <pc:sldMk cId="3574414144" sldId="272"/>
        </pc:sldMkLst>
        <pc:spChg chg="mod">
          <ac:chgData name="Netsanet Yadergal (2413159)" userId="S::2413159@student.uwtsd.ac.uk::065a685c-e235-439f-8269-313f5a2b1d8a" providerId="AD" clId="Web-{18061B3F-4CD3-2EB8-70BA-0E790B5EC23E}" dt="2025-12-17T11:23:44.646" v="96"/>
          <ac:spMkLst>
            <pc:docMk/>
            <pc:sldMk cId="3574414144" sldId="272"/>
            <ac:spMk id="2" creationId="{A8378A34-6218-1CA3-372C-6C30110A6801}"/>
          </ac:spMkLst>
        </pc:spChg>
        <pc:spChg chg="mod">
          <ac:chgData name="Netsanet Yadergal (2413159)" userId="S::2413159@student.uwtsd.ac.uk::065a685c-e235-439f-8269-313f5a2b1d8a" providerId="AD" clId="Web-{18061B3F-4CD3-2EB8-70BA-0E790B5EC23E}" dt="2025-12-17T11:24:34.293" v="116" actId="20577"/>
          <ac:spMkLst>
            <pc:docMk/>
            <pc:sldMk cId="3574414144" sldId="272"/>
            <ac:spMk id="3" creationId="{99264753-2D9F-F8C9-D1D8-899DBD92FD4C}"/>
          </ac:spMkLst>
        </pc:spChg>
        <pc:spChg chg="add del">
          <ac:chgData name="Netsanet Yadergal (2413159)" userId="S::2413159@student.uwtsd.ac.uk::065a685c-e235-439f-8269-313f5a2b1d8a" providerId="AD" clId="Web-{18061B3F-4CD3-2EB8-70BA-0E790B5EC23E}" dt="2025-12-17T11:23:44.646" v="96"/>
          <ac:spMkLst>
            <pc:docMk/>
            <pc:sldMk cId="3574414144" sldId="272"/>
            <ac:spMk id="42" creationId="{743AA782-23D1-4521-8CAD-47662984AA08}"/>
          </ac:spMkLst>
        </pc:spChg>
        <pc:spChg chg="add del">
          <ac:chgData name="Netsanet Yadergal (2413159)" userId="S::2413159@student.uwtsd.ac.uk::065a685c-e235-439f-8269-313f5a2b1d8a" providerId="AD" clId="Web-{18061B3F-4CD3-2EB8-70BA-0E790B5EC23E}" dt="2025-12-17T11:23:44.646" v="96"/>
          <ac:spMkLst>
            <pc:docMk/>
            <pc:sldMk cId="3574414144" sldId="272"/>
            <ac:spMk id="44" creationId="{650D18FE-0824-4A46-B22C-A86B52E5780A}"/>
          </ac:spMkLst>
        </pc:spChg>
        <pc:spChg chg="add">
          <ac:chgData name="Netsanet Yadergal (2413159)" userId="S::2413159@student.uwtsd.ac.uk::065a685c-e235-439f-8269-313f5a2b1d8a" providerId="AD" clId="Web-{18061B3F-4CD3-2EB8-70BA-0E790B5EC23E}" dt="2025-12-17T11:23:44.646" v="96"/>
          <ac:spMkLst>
            <pc:docMk/>
            <pc:sldMk cId="3574414144" sldId="272"/>
            <ac:spMk id="46" creationId="{45D37F4E-DDB4-456B-97E0-9937730A039F}"/>
          </ac:spMkLst>
        </pc:spChg>
        <pc:spChg chg="add">
          <ac:chgData name="Netsanet Yadergal (2413159)" userId="S::2413159@student.uwtsd.ac.uk::065a685c-e235-439f-8269-313f5a2b1d8a" providerId="AD" clId="Web-{18061B3F-4CD3-2EB8-70BA-0E790B5EC23E}" dt="2025-12-17T11:23:44.646" v="96"/>
          <ac:spMkLst>
            <pc:docMk/>
            <pc:sldMk cId="3574414144" sldId="272"/>
            <ac:spMk id="47" creationId="{B2DD41CD-8F47-4F56-AD12-4E2FF7696987}"/>
          </ac:spMkLst>
        </pc:spChg>
        <pc:spChg chg="add del">
          <ac:chgData name="Netsanet Yadergal (2413159)" userId="S::2413159@student.uwtsd.ac.uk::065a685c-e235-439f-8269-313f5a2b1d8a" providerId="AD" clId="Web-{18061B3F-4CD3-2EB8-70BA-0E790B5EC23E}" dt="2025-12-17T11:23:40.020" v="95"/>
          <ac:spMkLst>
            <pc:docMk/>
            <pc:sldMk cId="3574414144" sldId="272"/>
            <ac:spMk id="49" creationId="{45D37F4E-DDB4-456B-97E0-9937730A039F}"/>
          </ac:spMkLst>
        </pc:spChg>
        <pc:spChg chg="add del">
          <ac:chgData name="Netsanet Yadergal (2413159)" userId="S::2413159@student.uwtsd.ac.uk::065a685c-e235-439f-8269-313f5a2b1d8a" providerId="AD" clId="Web-{18061B3F-4CD3-2EB8-70BA-0E790B5EC23E}" dt="2025-12-17T11:23:40.020" v="95"/>
          <ac:spMkLst>
            <pc:docMk/>
            <pc:sldMk cId="3574414144" sldId="272"/>
            <ac:spMk id="51" creationId="{B2DD41CD-8F47-4F56-AD12-4E2FF7696987}"/>
          </ac:spMkLst>
        </pc:spChg>
        <pc:picChg chg="mod">
          <ac:chgData name="Netsanet Yadergal (2413159)" userId="S::2413159@student.uwtsd.ac.uk::065a685c-e235-439f-8269-313f5a2b1d8a" providerId="AD" clId="Web-{18061B3F-4CD3-2EB8-70BA-0E790B5EC23E}" dt="2025-12-17T11:23:44.646" v="96"/>
          <ac:picMkLst>
            <pc:docMk/>
            <pc:sldMk cId="3574414144" sldId="272"/>
            <ac:picMk id="5" creationId="{EEFE088B-A9F6-F949-D982-FB53A9C341B9}"/>
          </ac:picMkLst>
        </pc:picChg>
      </pc:sldChg>
    </pc:docChg>
  </pc:docChgLst>
  <pc:docChgLst>
    <pc:chgData name="Netsanet Yadergal (2413159)" userId="S::2413159@student.uwtsd.ac.uk::065a685c-e235-439f-8269-313f5a2b1d8a" providerId="AD" clId="Web-{F91ACA02-C230-332E-79F8-AA75C9992BC8}"/>
    <pc:docChg chg="addSld delSld modSld">
      <pc:chgData name="Netsanet Yadergal (2413159)" userId="S::2413159@student.uwtsd.ac.uk::065a685c-e235-439f-8269-313f5a2b1d8a" providerId="AD" clId="Web-{F91ACA02-C230-332E-79F8-AA75C9992BC8}" dt="2025-12-15T23:23:28.960" v="407" actId="20577"/>
      <pc:docMkLst>
        <pc:docMk/>
      </pc:docMkLst>
      <pc:sldChg chg="addSp delSp modSp mod setBg modClrScheme chgLayout">
        <pc:chgData name="Netsanet Yadergal (2413159)" userId="S::2413159@student.uwtsd.ac.uk::065a685c-e235-439f-8269-313f5a2b1d8a" providerId="AD" clId="Web-{F91ACA02-C230-332E-79F8-AA75C9992BC8}" dt="2025-12-15T14:16:33.716" v="175" actId="20577"/>
        <pc:sldMkLst>
          <pc:docMk/>
          <pc:sldMk cId="3861922362" sldId="258"/>
        </pc:sldMkLst>
        <pc:spChg chg="mod ord">
          <ac:chgData name="Netsanet Yadergal (2413159)" userId="S::2413159@student.uwtsd.ac.uk::065a685c-e235-439f-8269-313f5a2b1d8a" providerId="AD" clId="Web-{F91ACA02-C230-332E-79F8-AA75C9992BC8}" dt="2025-12-15T14:16:33.716" v="175" actId="20577"/>
          <ac:spMkLst>
            <pc:docMk/>
            <pc:sldMk cId="3861922362" sldId="258"/>
            <ac:spMk id="2" creationId="{5E30BBFF-2DE0-7B30-C037-4E0F463A106C}"/>
          </ac:spMkLst>
        </pc:spChg>
        <pc:spChg chg="mod ord">
          <ac:chgData name="Netsanet Yadergal (2413159)" userId="S::2413159@student.uwtsd.ac.uk::065a685c-e235-439f-8269-313f5a2b1d8a" providerId="AD" clId="Web-{F91ACA02-C230-332E-79F8-AA75C9992BC8}" dt="2025-12-15T14:14:28.210" v="169"/>
          <ac:spMkLst>
            <pc:docMk/>
            <pc:sldMk cId="3861922362" sldId="258"/>
            <ac:spMk id="3" creationId="{C774B47C-E671-C79F-1998-A827F1BABA44}"/>
          </ac:spMkLst>
        </pc:spChg>
        <pc:picChg chg="add mod ord">
          <ac:chgData name="Netsanet Yadergal (2413159)" userId="S::2413159@student.uwtsd.ac.uk::065a685c-e235-439f-8269-313f5a2b1d8a" providerId="AD" clId="Web-{F91ACA02-C230-332E-79F8-AA75C9992BC8}" dt="2025-12-15T14:14:38.554" v="171" actId="1076"/>
          <ac:picMkLst>
            <pc:docMk/>
            <pc:sldMk cId="3861922362" sldId="258"/>
            <ac:picMk id="5" creationId="{01D37F36-7F73-4BAA-87A9-5C951BF54739}"/>
          </ac:picMkLst>
        </pc:picChg>
      </pc:sldChg>
      <pc:sldChg chg="addSp modSp mod modClrScheme chgLayout">
        <pc:chgData name="Netsanet Yadergal (2413159)" userId="S::2413159@student.uwtsd.ac.uk::065a685c-e235-439f-8269-313f5a2b1d8a" providerId="AD" clId="Web-{F91ACA02-C230-332E-79F8-AA75C9992BC8}" dt="2025-12-15T23:18:59.467" v="385" actId="20577"/>
        <pc:sldMkLst>
          <pc:docMk/>
          <pc:sldMk cId="302636860" sldId="259"/>
        </pc:sldMkLst>
        <pc:spChg chg="mod ord">
          <ac:chgData name="Netsanet Yadergal (2413159)" userId="S::2413159@student.uwtsd.ac.uk::065a685c-e235-439f-8269-313f5a2b1d8a" providerId="AD" clId="Web-{F91ACA02-C230-332E-79F8-AA75C9992BC8}" dt="2025-12-15T15:06:29.990" v="182" actId="20577"/>
          <ac:spMkLst>
            <pc:docMk/>
            <pc:sldMk cId="302636860" sldId="259"/>
            <ac:spMk id="2" creationId="{F3EE07B1-0014-B58E-9048-4FDE2765D5DD}"/>
          </ac:spMkLst>
        </pc:spChg>
        <pc:spChg chg="mod ord">
          <ac:chgData name="Netsanet Yadergal (2413159)" userId="S::2413159@student.uwtsd.ac.uk::065a685c-e235-439f-8269-313f5a2b1d8a" providerId="AD" clId="Web-{F91ACA02-C230-332E-79F8-AA75C9992BC8}" dt="2025-12-15T23:18:59.467" v="385" actId="20577"/>
          <ac:spMkLst>
            <pc:docMk/>
            <pc:sldMk cId="302636860" sldId="259"/>
            <ac:spMk id="3" creationId="{8A3ACA1A-C312-6F1F-61C6-656C121AF4DB}"/>
          </ac:spMkLst>
        </pc:spChg>
      </pc:sldChg>
      <pc:sldChg chg="addSp delSp modSp mod modClrScheme chgLayout">
        <pc:chgData name="Netsanet Yadergal (2413159)" userId="S::2413159@student.uwtsd.ac.uk::065a685c-e235-439f-8269-313f5a2b1d8a" providerId="AD" clId="Web-{F91ACA02-C230-332E-79F8-AA75C9992BC8}" dt="2025-12-15T22:43:39.712" v="380"/>
        <pc:sldMkLst>
          <pc:docMk/>
          <pc:sldMk cId="1053356458" sldId="260"/>
        </pc:sldMkLst>
        <pc:spChg chg="mod ord">
          <ac:chgData name="Netsanet Yadergal (2413159)" userId="S::2413159@student.uwtsd.ac.uk::065a685c-e235-439f-8269-313f5a2b1d8a" providerId="AD" clId="Web-{F91ACA02-C230-332E-79F8-AA75C9992BC8}" dt="2025-12-15T17:38:27.010" v="232"/>
          <ac:spMkLst>
            <pc:docMk/>
            <pc:sldMk cId="1053356458" sldId="260"/>
            <ac:spMk id="2" creationId="{FDC0A4E6-E635-2FF8-6848-38A768DB3F18}"/>
          </ac:spMkLst>
        </pc:spChg>
        <pc:spChg chg="mod ord">
          <ac:chgData name="Netsanet Yadergal (2413159)" userId="S::2413159@student.uwtsd.ac.uk::065a685c-e235-439f-8269-313f5a2b1d8a" providerId="AD" clId="Web-{F91ACA02-C230-332E-79F8-AA75C9992BC8}" dt="2025-12-15T22:34:44.112" v="376" actId="20577"/>
          <ac:spMkLst>
            <pc:docMk/>
            <pc:sldMk cId="1053356458" sldId="260"/>
            <ac:spMk id="3" creationId="{7610AFC8-F054-E16B-B30F-4928FF232CAD}"/>
          </ac:spMkLst>
        </pc:spChg>
      </pc:sldChg>
      <pc:sldChg chg="addSp delSp modSp mod setBg modClrScheme chgLayout">
        <pc:chgData name="Netsanet Yadergal (2413159)" userId="S::2413159@student.uwtsd.ac.uk::065a685c-e235-439f-8269-313f5a2b1d8a" providerId="AD" clId="Web-{F91ACA02-C230-332E-79F8-AA75C9992BC8}" dt="2025-12-15T22:47:15.153" v="383" actId="20577"/>
        <pc:sldMkLst>
          <pc:docMk/>
          <pc:sldMk cId="4282723941" sldId="261"/>
        </pc:sldMkLst>
        <pc:spChg chg="mod ord">
          <ac:chgData name="Netsanet Yadergal (2413159)" userId="S::2413159@student.uwtsd.ac.uk::065a685c-e235-439f-8269-313f5a2b1d8a" providerId="AD" clId="Web-{F91ACA02-C230-332E-79F8-AA75C9992BC8}" dt="2025-12-15T22:46:54.996" v="381"/>
          <ac:spMkLst>
            <pc:docMk/>
            <pc:sldMk cId="4282723941" sldId="261"/>
            <ac:spMk id="2" creationId="{2A76F1B1-E43E-55D8-3229-3679F0938148}"/>
          </ac:spMkLst>
        </pc:spChg>
        <pc:spChg chg="mod ord">
          <ac:chgData name="Netsanet Yadergal (2413159)" userId="S::2413159@student.uwtsd.ac.uk::065a685c-e235-439f-8269-313f5a2b1d8a" providerId="AD" clId="Web-{F91ACA02-C230-332E-79F8-AA75C9992BC8}" dt="2025-12-15T22:47:15.153" v="383" actId="20577"/>
          <ac:spMkLst>
            <pc:docMk/>
            <pc:sldMk cId="4282723941" sldId="261"/>
            <ac:spMk id="3" creationId="{466EC024-D1C5-15EA-7B44-A09EEB4CFC80}"/>
          </ac:spMkLst>
        </pc:spChg>
      </pc:sldChg>
      <pc:sldChg chg="addSp delSp modSp new mod setBg modClrScheme chgLayout">
        <pc:chgData name="Netsanet Yadergal (2413159)" userId="S::2413159@student.uwtsd.ac.uk::065a685c-e235-439f-8269-313f5a2b1d8a" providerId="AD" clId="Web-{F91ACA02-C230-332E-79F8-AA75C9992BC8}" dt="2025-12-15T13:30:00.054" v="143" actId="14100"/>
        <pc:sldMkLst>
          <pc:docMk/>
          <pc:sldMk cId="1289027532" sldId="269"/>
        </pc:sldMkLst>
        <pc:spChg chg="mod ord">
          <ac:chgData name="Netsanet Yadergal (2413159)" userId="S::2413159@student.uwtsd.ac.uk::065a685c-e235-439f-8269-313f5a2b1d8a" providerId="AD" clId="Web-{F91ACA02-C230-332E-79F8-AA75C9992BC8}" dt="2025-12-15T13:28:56.163" v="137"/>
          <ac:spMkLst>
            <pc:docMk/>
            <pc:sldMk cId="1289027532" sldId="269"/>
            <ac:spMk id="2" creationId="{0AC6FD51-1B31-00E6-D3C8-51FFD42B5A48}"/>
          </ac:spMkLst>
        </pc:spChg>
        <pc:spChg chg="mod ord">
          <ac:chgData name="Netsanet Yadergal (2413159)" userId="S::2413159@student.uwtsd.ac.uk::065a685c-e235-439f-8269-313f5a2b1d8a" providerId="AD" clId="Web-{F91ACA02-C230-332E-79F8-AA75C9992BC8}" dt="2025-12-15T13:30:00.054" v="143" actId="14100"/>
          <ac:spMkLst>
            <pc:docMk/>
            <pc:sldMk cId="1289027532" sldId="269"/>
            <ac:spMk id="4" creationId="{F5FB7E33-379B-4F7C-C69D-EC3BEB9193E8}"/>
          </ac:spMkLst>
        </pc:spChg>
      </pc:sldChg>
      <pc:sldChg chg="modSp new">
        <pc:chgData name="Netsanet Yadergal (2413159)" userId="S::2413159@student.uwtsd.ac.uk::065a685c-e235-439f-8269-313f5a2b1d8a" providerId="AD" clId="Web-{F91ACA02-C230-332E-79F8-AA75C9992BC8}" dt="2025-12-15T23:23:28.960" v="407" actId="20577"/>
        <pc:sldMkLst>
          <pc:docMk/>
          <pc:sldMk cId="3391332637" sldId="270"/>
        </pc:sldMkLst>
        <pc:spChg chg="mod">
          <ac:chgData name="Netsanet Yadergal (2413159)" userId="S::2413159@student.uwtsd.ac.uk::065a685c-e235-439f-8269-313f5a2b1d8a" providerId="AD" clId="Web-{F91ACA02-C230-332E-79F8-AA75C9992BC8}" dt="2025-12-15T23:23:28.960" v="407" actId="20577"/>
          <ac:spMkLst>
            <pc:docMk/>
            <pc:sldMk cId="3391332637" sldId="270"/>
            <ac:spMk id="2" creationId="{0C8EFBF5-55B9-EB97-E126-21AF8D1BC41B}"/>
          </ac:spMkLst>
        </pc:spChg>
        <pc:spChg chg="mod">
          <ac:chgData name="Netsanet Yadergal (2413159)" userId="S::2413159@student.uwtsd.ac.uk::065a685c-e235-439f-8269-313f5a2b1d8a" providerId="AD" clId="Web-{F91ACA02-C230-332E-79F8-AA75C9992BC8}" dt="2025-12-15T23:22:42.834" v="403" actId="20577"/>
          <ac:spMkLst>
            <pc:docMk/>
            <pc:sldMk cId="3391332637" sldId="270"/>
            <ac:spMk id="3" creationId="{0F29D36A-E70E-D839-FE23-24C295DCB68E}"/>
          </ac:spMkLst>
        </pc:spChg>
      </pc:sldChg>
    </pc:docChg>
  </pc:docChgLst>
  <pc:docChgLst>
    <pc:chgData name="Netsanet Yadergal (2413159)" userId="S::2413159@student.uwtsd.ac.uk::065a685c-e235-439f-8269-313f5a2b1d8a" providerId="AD" clId="Web-{6B3DD0D9-47F2-CCC0-18D9-35231B4366F6}"/>
    <pc:docChg chg="addSld delSld modSld">
      <pc:chgData name="Netsanet Yadergal (2413159)" userId="S::2413159@student.uwtsd.ac.uk::065a685c-e235-439f-8269-313f5a2b1d8a" providerId="AD" clId="Web-{6B3DD0D9-47F2-CCC0-18D9-35231B4366F6}" dt="2025-12-16T22:36:57.759" v="461" actId="20577"/>
      <pc:docMkLst>
        <pc:docMk/>
      </pc:docMkLst>
      <pc:sldChg chg="addSp delSp modSp mod modClrScheme chgLayout">
        <pc:chgData name="Netsanet Yadergal (2413159)" userId="S::2413159@student.uwtsd.ac.uk::065a685c-e235-439f-8269-313f5a2b1d8a" providerId="AD" clId="Web-{6B3DD0D9-47F2-CCC0-18D9-35231B4366F6}" dt="2025-12-16T20:22:47.735" v="436" actId="20577"/>
        <pc:sldMkLst>
          <pc:docMk/>
          <pc:sldMk cId="109857222" sldId="256"/>
        </pc:sldMkLst>
        <pc:spChg chg="mod ord">
          <ac:chgData name="Netsanet Yadergal (2413159)" userId="S::2413159@student.uwtsd.ac.uk::065a685c-e235-439f-8269-313f5a2b1d8a" providerId="AD" clId="Web-{6B3DD0D9-47F2-CCC0-18D9-35231B4366F6}" dt="2025-12-16T20:22:47.735" v="436" actId="20577"/>
          <ac:spMkLst>
            <pc:docMk/>
            <pc:sldMk cId="109857222" sldId="256"/>
            <ac:spMk id="2" creationId="{00000000-0000-0000-0000-000000000000}"/>
          </ac:spMkLst>
        </pc:spChg>
        <pc:picChg chg="add mod ord">
          <ac:chgData name="Netsanet Yadergal (2413159)" userId="S::2413159@student.uwtsd.ac.uk::065a685c-e235-439f-8269-313f5a2b1d8a" providerId="AD" clId="Web-{6B3DD0D9-47F2-CCC0-18D9-35231B4366F6}" dt="2025-12-16T07:57:22.146" v="20" actId="14100"/>
          <ac:picMkLst>
            <pc:docMk/>
            <pc:sldMk cId="109857222" sldId="256"/>
            <ac:picMk id="7" creationId="{D2C87743-697E-7C7A-4BB5-ECCB4BCFDE26}"/>
          </ac:picMkLst>
        </pc:picChg>
      </pc:sldChg>
      <pc:sldChg chg="modSp">
        <pc:chgData name="Netsanet Yadergal (2413159)" userId="S::2413159@student.uwtsd.ac.uk::065a685c-e235-439f-8269-313f5a2b1d8a" providerId="AD" clId="Web-{6B3DD0D9-47F2-CCC0-18D9-35231B4366F6}" dt="2025-12-16T21:56:42.839" v="442" actId="20577"/>
        <pc:sldMkLst>
          <pc:docMk/>
          <pc:sldMk cId="3861922362" sldId="258"/>
        </pc:sldMkLst>
        <pc:spChg chg="mod">
          <ac:chgData name="Netsanet Yadergal (2413159)" userId="S::2413159@student.uwtsd.ac.uk::065a685c-e235-439f-8269-313f5a2b1d8a" providerId="AD" clId="Web-{6B3DD0D9-47F2-CCC0-18D9-35231B4366F6}" dt="2025-12-16T21:56:42.839" v="442" actId="20577"/>
          <ac:spMkLst>
            <pc:docMk/>
            <pc:sldMk cId="3861922362" sldId="258"/>
            <ac:spMk id="3" creationId="{C774B47C-E671-C79F-1998-A827F1BABA44}"/>
          </ac:spMkLst>
        </pc:spChg>
      </pc:sldChg>
      <pc:sldChg chg="addSp delSp modSp mod setBg">
        <pc:chgData name="Netsanet Yadergal (2413159)" userId="S::2413159@student.uwtsd.ac.uk::065a685c-e235-439f-8269-313f5a2b1d8a" providerId="AD" clId="Web-{6B3DD0D9-47F2-CCC0-18D9-35231B4366F6}" dt="2025-12-16T13:45:07.169" v="313" actId="20577"/>
        <pc:sldMkLst>
          <pc:docMk/>
          <pc:sldMk cId="302636860" sldId="259"/>
        </pc:sldMkLst>
        <pc:spChg chg="mod">
          <ac:chgData name="Netsanet Yadergal (2413159)" userId="S::2413159@student.uwtsd.ac.uk::065a685c-e235-439f-8269-313f5a2b1d8a" providerId="AD" clId="Web-{6B3DD0D9-47F2-CCC0-18D9-35231B4366F6}" dt="2025-12-16T13:44:49.918" v="311"/>
          <ac:spMkLst>
            <pc:docMk/>
            <pc:sldMk cId="302636860" sldId="259"/>
            <ac:spMk id="2" creationId="{F3EE07B1-0014-B58E-9048-4FDE2765D5DD}"/>
          </ac:spMkLst>
        </pc:spChg>
        <pc:spChg chg="mod">
          <ac:chgData name="Netsanet Yadergal (2413159)" userId="S::2413159@student.uwtsd.ac.uk::065a685c-e235-439f-8269-313f5a2b1d8a" providerId="AD" clId="Web-{6B3DD0D9-47F2-CCC0-18D9-35231B4366F6}" dt="2025-12-16T13:45:07.169" v="313" actId="20577"/>
          <ac:spMkLst>
            <pc:docMk/>
            <pc:sldMk cId="302636860" sldId="259"/>
            <ac:spMk id="3" creationId="{8A3ACA1A-C312-6F1F-61C6-656C121AF4DB}"/>
          </ac:spMkLst>
        </pc:spChg>
      </pc:sldChg>
      <pc:sldChg chg="addSp delSp modSp mod setBg">
        <pc:chgData name="Netsanet Yadergal (2413159)" userId="S::2413159@student.uwtsd.ac.uk::065a685c-e235-439f-8269-313f5a2b1d8a" providerId="AD" clId="Web-{6B3DD0D9-47F2-CCC0-18D9-35231B4366F6}" dt="2025-12-16T12:10:44.554" v="149"/>
        <pc:sldMkLst>
          <pc:docMk/>
          <pc:sldMk cId="1053356458" sldId="260"/>
        </pc:sldMkLst>
        <pc:spChg chg="mod">
          <ac:chgData name="Netsanet Yadergal (2413159)" userId="S::2413159@student.uwtsd.ac.uk::065a685c-e235-439f-8269-313f5a2b1d8a" providerId="AD" clId="Web-{6B3DD0D9-47F2-CCC0-18D9-35231B4366F6}" dt="2025-12-16T12:10:44.554" v="149"/>
          <ac:spMkLst>
            <pc:docMk/>
            <pc:sldMk cId="1053356458" sldId="260"/>
            <ac:spMk id="2" creationId="{FDC0A4E6-E635-2FF8-6848-38A768DB3F18}"/>
          </ac:spMkLst>
        </pc:spChg>
        <pc:spChg chg="mod">
          <ac:chgData name="Netsanet Yadergal (2413159)" userId="S::2413159@student.uwtsd.ac.uk::065a685c-e235-439f-8269-313f5a2b1d8a" providerId="AD" clId="Web-{6B3DD0D9-47F2-CCC0-18D9-35231B4366F6}" dt="2025-12-16T12:10:44.554" v="149"/>
          <ac:spMkLst>
            <pc:docMk/>
            <pc:sldMk cId="1053356458" sldId="260"/>
            <ac:spMk id="3" creationId="{7610AFC8-F054-E16B-B30F-4928FF232CAD}"/>
          </ac:spMkLst>
        </pc:spChg>
      </pc:sldChg>
      <pc:sldChg chg="addSp delSp modSp mod modClrScheme delDesignElem chgLayout">
        <pc:chgData name="Netsanet Yadergal (2413159)" userId="S::2413159@student.uwtsd.ac.uk::065a685c-e235-439f-8269-313f5a2b1d8a" providerId="AD" clId="Web-{6B3DD0D9-47F2-CCC0-18D9-35231B4366F6}" dt="2025-12-16T13:17:02.285" v="258" actId="20577"/>
        <pc:sldMkLst>
          <pc:docMk/>
          <pc:sldMk cId="4282723941" sldId="261"/>
        </pc:sldMkLst>
        <pc:spChg chg="mod ord">
          <ac:chgData name="Netsanet Yadergal (2413159)" userId="S::2413159@student.uwtsd.ac.uk::065a685c-e235-439f-8269-313f5a2b1d8a" providerId="AD" clId="Web-{6B3DD0D9-47F2-CCC0-18D9-35231B4366F6}" dt="2025-12-16T12:54:48.663" v="230"/>
          <ac:spMkLst>
            <pc:docMk/>
            <pc:sldMk cId="4282723941" sldId="261"/>
            <ac:spMk id="2" creationId="{2A76F1B1-E43E-55D8-3229-3679F0938148}"/>
          </ac:spMkLst>
        </pc:spChg>
        <pc:spChg chg="mod ord">
          <ac:chgData name="Netsanet Yadergal (2413159)" userId="S::2413159@student.uwtsd.ac.uk::065a685c-e235-439f-8269-313f5a2b1d8a" providerId="AD" clId="Web-{6B3DD0D9-47F2-CCC0-18D9-35231B4366F6}" dt="2025-12-16T13:17:02.285" v="258" actId="20577"/>
          <ac:spMkLst>
            <pc:docMk/>
            <pc:sldMk cId="4282723941" sldId="261"/>
            <ac:spMk id="3" creationId="{466EC024-D1C5-15EA-7B44-A09EEB4CFC80}"/>
          </ac:spMkLst>
        </pc:spChg>
        <pc:spChg chg="add">
          <ac:chgData name="Netsanet Yadergal (2413159)" userId="S::2413159@student.uwtsd.ac.uk::065a685c-e235-439f-8269-313f5a2b1d8a" providerId="AD" clId="Web-{6B3DD0D9-47F2-CCC0-18D9-35231B4366F6}" dt="2025-12-16T12:54:48.678" v="231"/>
          <ac:spMkLst>
            <pc:docMk/>
            <pc:sldMk cId="4282723941" sldId="261"/>
            <ac:spMk id="32" creationId="{45D37F4E-DDB4-456B-97E0-9937730A039F}"/>
          </ac:spMkLst>
        </pc:spChg>
        <pc:spChg chg="add">
          <ac:chgData name="Netsanet Yadergal (2413159)" userId="S::2413159@student.uwtsd.ac.uk::065a685c-e235-439f-8269-313f5a2b1d8a" providerId="AD" clId="Web-{6B3DD0D9-47F2-CCC0-18D9-35231B4366F6}" dt="2025-12-16T12:54:48.678" v="231"/>
          <ac:spMkLst>
            <pc:docMk/>
            <pc:sldMk cId="4282723941" sldId="261"/>
            <ac:spMk id="33" creationId="{B2DD41CD-8F47-4F56-AD12-4E2FF7696987}"/>
          </ac:spMkLst>
        </pc:spChg>
        <pc:picChg chg="add mod">
          <ac:chgData name="Netsanet Yadergal (2413159)" userId="S::2413159@student.uwtsd.ac.uk::065a685c-e235-439f-8269-313f5a2b1d8a" providerId="AD" clId="Web-{6B3DD0D9-47F2-CCC0-18D9-35231B4366F6}" dt="2025-12-16T12:54:48.678" v="231"/>
          <ac:picMkLst>
            <pc:docMk/>
            <pc:sldMk cId="4282723941" sldId="261"/>
            <ac:picMk id="4" creationId="{1B09AF92-8C5A-AFC2-D114-F2DE6F08DD96}"/>
          </ac:picMkLst>
        </pc:picChg>
      </pc:sldChg>
      <pc:sldChg chg="addSp delSp modSp mod setBg modClrScheme chgLayout">
        <pc:chgData name="Netsanet Yadergal (2413159)" userId="S::2413159@student.uwtsd.ac.uk::065a685c-e235-439f-8269-313f5a2b1d8a" providerId="AD" clId="Web-{6B3DD0D9-47F2-CCC0-18D9-35231B4366F6}" dt="2025-12-16T13:14:41.735" v="257" actId="20577"/>
        <pc:sldMkLst>
          <pc:docMk/>
          <pc:sldMk cId="384654275" sldId="262"/>
        </pc:sldMkLst>
        <pc:spChg chg="mod ord">
          <ac:chgData name="Netsanet Yadergal (2413159)" userId="S::2413159@student.uwtsd.ac.uk::065a685c-e235-439f-8269-313f5a2b1d8a" providerId="AD" clId="Web-{6B3DD0D9-47F2-CCC0-18D9-35231B4366F6}" dt="2025-12-16T13:02:24.558" v="242" actId="14100"/>
          <ac:spMkLst>
            <pc:docMk/>
            <pc:sldMk cId="384654275" sldId="262"/>
            <ac:spMk id="2" creationId="{52F2CBF3-ECDC-DC7E-4C5D-7C8CA27528C0}"/>
          </ac:spMkLst>
        </pc:spChg>
        <pc:spChg chg="mod ord">
          <ac:chgData name="Netsanet Yadergal (2413159)" userId="S::2413159@student.uwtsd.ac.uk::065a685c-e235-439f-8269-313f5a2b1d8a" providerId="AD" clId="Web-{6B3DD0D9-47F2-CCC0-18D9-35231B4366F6}" dt="2025-12-16T13:14:41.735" v="257" actId="20577"/>
          <ac:spMkLst>
            <pc:docMk/>
            <pc:sldMk cId="384654275" sldId="262"/>
            <ac:spMk id="3" creationId="{8BB8CDDD-E3F9-5C73-8910-BCBCAF11E601}"/>
          </ac:spMkLst>
        </pc:spChg>
        <pc:picChg chg="add mod ord">
          <ac:chgData name="Netsanet Yadergal (2413159)" userId="S::2413159@student.uwtsd.ac.uk::065a685c-e235-439f-8269-313f5a2b1d8a" providerId="AD" clId="Web-{6B3DD0D9-47F2-CCC0-18D9-35231B4366F6}" dt="2025-12-16T13:13:45.796" v="248" actId="14100"/>
          <ac:picMkLst>
            <pc:docMk/>
            <pc:sldMk cId="384654275" sldId="262"/>
            <ac:picMk id="5" creationId="{89E1A0D2-90C2-102F-C390-3AAAF6843BD3}"/>
          </ac:picMkLst>
        </pc:picChg>
      </pc:sldChg>
      <pc:sldChg chg="addSp delSp modSp mod setBg modClrScheme chgLayout">
        <pc:chgData name="Netsanet Yadergal (2413159)" userId="S::2413159@student.uwtsd.ac.uk::065a685c-e235-439f-8269-313f5a2b1d8a" providerId="AD" clId="Web-{6B3DD0D9-47F2-CCC0-18D9-35231B4366F6}" dt="2025-12-16T13:57:11.046" v="346" actId="20577"/>
        <pc:sldMkLst>
          <pc:docMk/>
          <pc:sldMk cId="3623452642" sldId="263"/>
        </pc:sldMkLst>
        <pc:spChg chg="mod ord">
          <ac:chgData name="Netsanet Yadergal (2413159)" userId="S::2413159@student.uwtsd.ac.uk::065a685c-e235-439f-8269-313f5a2b1d8a" providerId="AD" clId="Web-{6B3DD0D9-47F2-CCC0-18D9-35231B4366F6}" dt="2025-12-16T13:38:35.179" v="297"/>
          <ac:spMkLst>
            <pc:docMk/>
            <pc:sldMk cId="3623452642" sldId="263"/>
            <ac:spMk id="2" creationId="{C7343E4F-A1E4-03A4-7C80-08DE0DB0137C}"/>
          </ac:spMkLst>
        </pc:spChg>
        <pc:spChg chg="mod ord">
          <ac:chgData name="Netsanet Yadergal (2413159)" userId="S::2413159@student.uwtsd.ac.uk::065a685c-e235-439f-8269-313f5a2b1d8a" providerId="AD" clId="Web-{6B3DD0D9-47F2-CCC0-18D9-35231B4366F6}" dt="2025-12-16T13:57:11.046" v="346" actId="20577"/>
          <ac:spMkLst>
            <pc:docMk/>
            <pc:sldMk cId="3623452642" sldId="263"/>
            <ac:spMk id="3" creationId="{21E78D6D-1FA6-077E-158F-974A0C1782DD}"/>
          </ac:spMkLst>
        </pc:spChg>
        <pc:picChg chg="add mod ord">
          <ac:chgData name="Netsanet Yadergal (2413159)" userId="S::2413159@student.uwtsd.ac.uk::065a685c-e235-439f-8269-313f5a2b1d8a" providerId="AD" clId="Web-{6B3DD0D9-47F2-CCC0-18D9-35231B4366F6}" dt="2025-12-16T13:56:26.572" v="335" actId="14100"/>
          <ac:picMkLst>
            <pc:docMk/>
            <pc:sldMk cId="3623452642" sldId="263"/>
            <ac:picMk id="5" creationId="{788A5A4F-FDC1-9E1D-FCD6-499BA704AC9B}"/>
          </ac:picMkLst>
        </pc:picChg>
      </pc:sldChg>
      <pc:sldChg chg="addSp delSp modSp mod setBg modClrScheme chgLayout">
        <pc:chgData name="Netsanet Yadergal (2413159)" userId="S::2413159@student.uwtsd.ac.uk::065a685c-e235-439f-8269-313f5a2b1d8a" providerId="AD" clId="Web-{6B3DD0D9-47F2-CCC0-18D9-35231B4366F6}" dt="2025-12-16T14:24:59.187" v="367" actId="20577"/>
        <pc:sldMkLst>
          <pc:docMk/>
          <pc:sldMk cId="3746004352" sldId="265"/>
        </pc:sldMkLst>
        <pc:spChg chg="mod ord">
          <ac:chgData name="Netsanet Yadergal (2413159)" userId="S::2413159@student.uwtsd.ac.uk::065a685c-e235-439f-8269-313f5a2b1d8a" providerId="AD" clId="Web-{6B3DD0D9-47F2-CCC0-18D9-35231B4366F6}" dt="2025-12-16T14:13:36.802" v="362"/>
          <ac:spMkLst>
            <pc:docMk/>
            <pc:sldMk cId="3746004352" sldId="265"/>
            <ac:spMk id="2" creationId="{148D05EF-2A9A-ED47-2282-61777570547C}"/>
          </ac:spMkLst>
        </pc:spChg>
        <pc:spChg chg="mod ord">
          <ac:chgData name="Netsanet Yadergal (2413159)" userId="S::2413159@student.uwtsd.ac.uk::065a685c-e235-439f-8269-313f5a2b1d8a" providerId="AD" clId="Web-{6B3DD0D9-47F2-CCC0-18D9-35231B4366F6}" dt="2025-12-16T14:24:59.187" v="367" actId="20577"/>
          <ac:spMkLst>
            <pc:docMk/>
            <pc:sldMk cId="3746004352" sldId="265"/>
            <ac:spMk id="3" creationId="{F38CED95-9EC3-B02A-B50B-44ABE906D79B}"/>
          </ac:spMkLst>
        </pc:spChg>
        <pc:spChg chg="add">
          <ac:chgData name="Netsanet Yadergal (2413159)" userId="S::2413159@student.uwtsd.ac.uk::065a685c-e235-439f-8269-313f5a2b1d8a" providerId="AD" clId="Web-{6B3DD0D9-47F2-CCC0-18D9-35231B4366F6}" dt="2025-12-16T14:13:36.802" v="362"/>
          <ac:spMkLst>
            <pc:docMk/>
            <pc:sldMk cId="3746004352" sldId="265"/>
            <ac:spMk id="10" creationId="{743AA782-23D1-4521-8CAD-47662984AA08}"/>
          </ac:spMkLst>
        </pc:spChg>
        <pc:spChg chg="add">
          <ac:chgData name="Netsanet Yadergal (2413159)" userId="S::2413159@student.uwtsd.ac.uk::065a685c-e235-439f-8269-313f5a2b1d8a" providerId="AD" clId="Web-{6B3DD0D9-47F2-CCC0-18D9-35231B4366F6}" dt="2025-12-16T14:13:36.802" v="362"/>
          <ac:spMkLst>
            <pc:docMk/>
            <pc:sldMk cId="3746004352" sldId="265"/>
            <ac:spMk id="12" creationId="{71877DBC-BB60-40F0-AC93-2ACDBAAE60CE}"/>
          </ac:spMkLst>
        </pc:spChg>
        <pc:picChg chg="add mod ord">
          <ac:chgData name="Netsanet Yadergal (2413159)" userId="S::2413159@student.uwtsd.ac.uk::065a685c-e235-439f-8269-313f5a2b1d8a" providerId="AD" clId="Web-{6B3DD0D9-47F2-CCC0-18D9-35231B4366F6}" dt="2025-12-16T14:13:36.802" v="362"/>
          <ac:picMkLst>
            <pc:docMk/>
            <pc:sldMk cId="3746004352" sldId="265"/>
            <ac:picMk id="5" creationId="{6A29FE79-D49F-A53E-E20D-AE324E63910F}"/>
          </ac:picMkLst>
        </pc:picChg>
      </pc:sldChg>
      <pc:sldChg chg="addSp delSp modSp mod setBg modClrScheme chgLayout">
        <pc:chgData name="Netsanet Yadergal (2413159)" userId="S::2413159@student.uwtsd.ac.uk::065a685c-e235-439f-8269-313f5a2b1d8a" providerId="AD" clId="Web-{6B3DD0D9-47F2-CCC0-18D9-35231B4366F6}" dt="2025-12-16T14:37:13.939" v="389" actId="20577"/>
        <pc:sldMkLst>
          <pc:docMk/>
          <pc:sldMk cId="2583089016" sldId="266"/>
        </pc:sldMkLst>
        <pc:spChg chg="mod ord">
          <ac:chgData name="Netsanet Yadergal (2413159)" userId="S::2413159@student.uwtsd.ac.uk::065a685c-e235-439f-8269-313f5a2b1d8a" providerId="AD" clId="Web-{6B3DD0D9-47F2-CCC0-18D9-35231B4366F6}" dt="2025-12-16T14:36:59.453" v="387" actId="14100"/>
          <ac:spMkLst>
            <pc:docMk/>
            <pc:sldMk cId="2583089016" sldId="266"/>
            <ac:spMk id="2" creationId="{80A143E8-3052-D1A6-03C0-251558A0B4A2}"/>
          </ac:spMkLst>
        </pc:spChg>
        <pc:spChg chg="mod ord">
          <ac:chgData name="Netsanet Yadergal (2413159)" userId="S::2413159@student.uwtsd.ac.uk::065a685c-e235-439f-8269-313f5a2b1d8a" providerId="AD" clId="Web-{6B3DD0D9-47F2-CCC0-18D9-35231B4366F6}" dt="2025-12-16T14:37:13.939" v="389" actId="20577"/>
          <ac:spMkLst>
            <pc:docMk/>
            <pc:sldMk cId="2583089016" sldId="266"/>
            <ac:spMk id="3" creationId="{86C04AA6-16B6-7EE2-1C7C-85DEE8A9735F}"/>
          </ac:spMkLst>
        </pc:spChg>
        <pc:spChg chg="add">
          <ac:chgData name="Netsanet Yadergal (2413159)" userId="S::2413159@student.uwtsd.ac.uk::065a685c-e235-439f-8269-313f5a2b1d8a" providerId="AD" clId="Web-{6B3DD0D9-47F2-CCC0-18D9-35231B4366F6}" dt="2025-12-16T14:36:17.905" v="384"/>
          <ac:spMkLst>
            <pc:docMk/>
            <pc:sldMk cId="2583089016" sldId="266"/>
            <ac:spMk id="10" creationId="{743AA782-23D1-4521-8CAD-47662984AA08}"/>
          </ac:spMkLst>
        </pc:spChg>
        <pc:spChg chg="add">
          <ac:chgData name="Netsanet Yadergal (2413159)" userId="S::2413159@student.uwtsd.ac.uk::065a685c-e235-439f-8269-313f5a2b1d8a" providerId="AD" clId="Web-{6B3DD0D9-47F2-CCC0-18D9-35231B4366F6}" dt="2025-12-16T14:36:17.905" v="384"/>
          <ac:spMkLst>
            <pc:docMk/>
            <pc:sldMk cId="2583089016" sldId="266"/>
            <ac:spMk id="12" creationId="{71877DBC-BB60-40F0-AC93-2ACDBAAE60CE}"/>
          </ac:spMkLst>
        </pc:spChg>
        <pc:picChg chg="add mod ord">
          <ac:chgData name="Netsanet Yadergal (2413159)" userId="S::2413159@student.uwtsd.ac.uk::065a685c-e235-439f-8269-313f5a2b1d8a" providerId="AD" clId="Web-{6B3DD0D9-47F2-CCC0-18D9-35231B4366F6}" dt="2025-12-16T14:36:17.905" v="384"/>
          <ac:picMkLst>
            <pc:docMk/>
            <pc:sldMk cId="2583089016" sldId="266"/>
            <ac:picMk id="5" creationId="{96315A7B-9FE7-8B59-2B8F-A16715C68352}"/>
          </ac:picMkLst>
        </pc:picChg>
      </pc:sldChg>
      <pc:sldChg chg="addSp delSp modSp mod setBg modClrScheme chgLayout">
        <pc:chgData name="Netsanet Yadergal (2413159)" userId="S::2413159@student.uwtsd.ac.uk::065a685c-e235-439f-8269-313f5a2b1d8a" providerId="AD" clId="Web-{6B3DD0D9-47F2-CCC0-18D9-35231B4366F6}" dt="2025-12-16T22:36:57.759" v="461" actId="20577"/>
        <pc:sldMkLst>
          <pc:docMk/>
          <pc:sldMk cId="2708017620" sldId="267"/>
        </pc:sldMkLst>
        <pc:spChg chg="mod ord">
          <ac:chgData name="Netsanet Yadergal (2413159)" userId="S::2413159@student.uwtsd.ac.uk::065a685c-e235-439f-8269-313f5a2b1d8a" providerId="AD" clId="Web-{6B3DD0D9-47F2-CCC0-18D9-35231B4366F6}" dt="2025-12-16T15:02:27.148" v="393"/>
          <ac:spMkLst>
            <pc:docMk/>
            <pc:sldMk cId="2708017620" sldId="267"/>
            <ac:spMk id="2" creationId="{2F7FEF3A-ABF9-492A-241C-B3D310030F5B}"/>
          </ac:spMkLst>
        </pc:spChg>
        <pc:spChg chg="mod ord">
          <ac:chgData name="Netsanet Yadergal (2413159)" userId="S::2413159@student.uwtsd.ac.uk::065a685c-e235-439f-8269-313f5a2b1d8a" providerId="AD" clId="Web-{6B3DD0D9-47F2-CCC0-18D9-35231B4366F6}" dt="2025-12-16T22:36:57.759" v="461" actId="20577"/>
          <ac:spMkLst>
            <pc:docMk/>
            <pc:sldMk cId="2708017620" sldId="267"/>
            <ac:spMk id="3" creationId="{72185391-65BE-363C-E57C-3A61D533CE26}"/>
          </ac:spMkLst>
        </pc:spChg>
        <pc:picChg chg="add mod ord">
          <ac:chgData name="Netsanet Yadergal (2413159)" userId="S::2413159@student.uwtsd.ac.uk::065a685c-e235-439f-8269-313f5a2b1d8a" providerId="AD" clId="Web-{6B3DD0D9-47F2-CCC0-18D9-35231B4366F6}" dt="2025-12-16T15:02:27.148" v="393"/>
          <ac:picMkLst>
            <pc:docMk/>
            <pc:sldMk cId="2708017620" sldId="267"/>
            <ac:picMk id="5" creationId="{3C530A30-3B25-BACC-871E-1A05362D59A2}"/>
          </ac:picMkLst>
        </pc:picChg>
      </pc:sldChg>
      <pc:sldChg chg="modSp">
        <pc:chgData name="Netsanet Yadergal (2413159)" userId="S::2413159@student.uwtsd.ac.uk::065a685c-e235-439f-8269-313f5a2b1d8a" providerId="AD" clId="Web-{6B3DD0D9-47F2-CCC0-18D9-35231B4366F6}" dt="2025-12-16T13:41:58.782" v="305" actId="20577"/>
        <pc:sldMkLst>
          <pc:docMk/>
          <pc:sldMk cId="1289027532" sldId="269"/>
        </pc:sldMkLst>
        <pc:spChg chg="mod">
          <ac:chgData name="Netsanet Yadergal (2413159)" userId="S::2413159@student.uwtsd.ac.uk::065a685c-e235-439f-8269-313f5a2b1d8a" providerId="AD" clId="Web-{6B3DD0D9-47F2-CCC0-18D9-35231B4366F6}" dt="2025-12-16T13:41:58.782" v="305" actId="20577"/>
          <ac:spMkLst>
            <pc:docMk/>
            <pc:sldMk cId="1289027532" sldId="269"/>
            <ac:spMk id="4" creationId="{F5FB7E33-379B-4F7C-C69D-EC3BEB9193E8}"/>
          </ac:spMkLst>
        </pc:spChg>
      </pc:sldChg>
      <pc:sldChg chg="addSp delSp modSp mod setBg">
        <pc:chgData name="Netsanet Yadergal (2413159)" userId="S::2413159@student.uwtsd.ac.uk::065a685c-e235-439f-8269-313f5a2b1d8a" providerId="AD" clId="Web-{6B3DD0D9-47F2-CCC0-18D9-35231B4366F6}" dt="2025-12-16T13:52:41.370" v="318"/>
        <pc:sldMkLst>
          <pc:docMk/>
          <pc:sldMk cId="3391332637" sldId="270"/>
        </pc:sldMkLst>
        <pc:spChg chg="mod">
          <ac:chgData name="Netsanet Yadergal (2413159)" userId="S::2413159@student.uwtsd.ac.uk::065a685c-e235-439f-8269-313f5a2b1d8a" providerId="AD" clId="Web-{6B3DD0D9-47F2-CCC0-18D9-35231B4366F6}" dt="2025-12-16T10:19:38.982" v="46"/>
          <ac:spMkLst>
            <pc:docMk/>
            <pc:sldMk cId="3391332637" sldId="270"/>
            <ac:spMk id="2" creationId="{0C8EFBF5-55B9-EB97-E126-21AF8D1BC41B}"/>
          </ac:spMkLst>
        </pc:spChg>
        <pc:spChg chg="mod">
          <ac:chgData name="Netsanet Yadergal (2413159)" userId="S::2413159@student.uwtsd.ac.uk::065a685c-e235-439f-8269-313f5a2b1d8a" providerId="AD" clId="Web-{6B3DD0D9-47F2-CCC0-18D9-35231B4366F6}" dt="2025-12-16T10:19:38.982" v="46"/>
          <ac:spMkLst>
            <pc:docMk/>
            <pc:sldMk cId="3391332637" sldId="270"/>
            <ac:spMk id="3" creationId="{0F29D36A-E70E-D839-FE23-24C295DCB68E}"/>
          </ac:spMkLst>
        </pc:spChg>
        <pc:spChg chg="add">
          <ac:chgData name="Netsanet Yadergal (2413159)" userId="S::2413159@student.uwtsd.ac.uk::065a685c-e235-439f-8269-313f5a2b1d8a" providerId="AD" clId="Web-{6B3DD0D9-47F2-CCC0-18D9-35231B4366F6}" dt="2025-12-16T13:52:41.370" v="318"/>
          <ac:spMkLst>
            <pc:docMk/>
            <pc:sldMk cId="3391332637" sldId="270"/>
            <ac:spMk id="17" creationId="{45D37F4E-DDB4-456B-97E0-9937730A039F}"/>
          </ac:spMkLst>
        </pc:spChg>
        <pc:spChg chg="add">
          <ac:chgData name="Netsanet Yadergal (2413159)" userId="S::2413159@student.uwtsd.ac.uk::065a685c-e235-439f-8269-313f5a2b1d8a" providerId="AD" clId="Web-{6B3DD0D9-47F2-CCC0-18D9-35231B4366F6}" dt="2025-12-16T13:52:41.370" v="318"/>
          <ac:spMkLst>
            <pc:docMk/>
            <pc:sldMk cId="3391332637" sldId="270"/>
            <ac:spMk id="19" creationId="{B2DD41CD-8F47-4F56-AD12-4E2FF7696987}"/>
          </ac:spMkLst>
        </pc:spChg>
        <pc:picChg chg="add mod ord">
          <ac:chgData name="Netsanet Yadergal (2413159)" userId="S::2413159@student.uwtsd.ac.uk::065a685c-e235-439f-8269-313f5a2b1d8a" providerId="AD" clId="Web-{6B3DD0D9-47F2-CCC0-18D9-35231B4366F6}" dt="2025-12-16T13:52:41.370" v="318"/>
          <ac:picMkLst>
            <pc:docMk/>
            <pc:sldMk cId="3391332637" sldId="270"/>
            <ac:picMk id="7" creationId="{44106A7D-C6B3-5CAC-73B2-690FC795E15C}"/>
          </ac:picMkLst>
        </pc:picChg>
      </pc:sldChg>
      <pc:sldChg chg="addSp delSp modSp new mod setBg">
        <pc:chgData name="Netsanet Yadergal (2413159)" userId="S::2413159@student.uwtsd.ac.uk::065a685c-e235-439f-8269-313f5a2b1d8a" providerId="AD" clId="Web-{6B3DD0D9-47F2-CCC0-18D9-35231B4366F6}" dt="2025-12-16T13:45:50.765" v="316"/>
        <pc:sldMkLst>
          <pc:docMk/>
          <pc:sldMk cId="4234104132" sldId="271"/>
        </pc:sldMkLst>
        <pc:spChg chg="mod">
          <ac:chgData name="Netsanet Yadergal (2413159)" userId="S::2413159@student.uwtsd.ac.uk::065a685c-e235-439f-8269-313f5a2b1d8a" providerId="AD" clId="Web-{6B3DD0D9-47F2-CCC0-18D9-35231B4366F6}" dt="2025-12-16T13:45:50.765" v="316"/>
          <ac:spMkLst>
            <pc:docMk/>
            <pc:sldMk cId="4234104132" sldId="271"/>
            <ac:spMk id="2" creationId="{0EDB7BB4-D4CD-DA6A-456A-9E68A4F21038}"/>
          </ac:spMkLst>
        </pc:spChg>
        <pc:spChg chg="mod">
          <ac:chgData name="Netsanet Yadergal (2413159)" userId="S::2413159@student.uwtsd.ac.uk::065a685c-e235-439f-8269-313f5a2b1d8a" providerId="AD" clId="Web-{6B3DD0D9-47F2-CCC0-18D9-35231B4366F6}" dt="2025-12-16T13:45:50.765" v="316"/>
          <ac:spMkLst>
            <pc:docMk/>
            <pc:sldMk cId="4234104132" sldId="271"/>
            <ac:spMk id="3" creationId="{8A00666B-E9E8-6FA6-680C-3C1E56034D4F}"/>
          </ac:spMkLst>
        </pc:spChg>
        <pc:picChg chg="add mod ord">
          <ac:chgData name="Netsanet Yadergal (2413159)" userId="S::2413159@student.uwtsd.ac.uk::065a685c-e235-439f-8269-313f5a2b1d8a" providerId="AD" clId="Web-{6B3DD0D9-47F2-CCC0-18D9-35231B4366F6}" dt="2025-12-16T13:45:50.765" v="316"/>
          <ac:picMkLst>
            <pc:docMk/>
            <pc:sldMk cId="4234104132" sldId="271"/>
            <ac:picMk id="5" creationId="{3766509C-56A6-2577-4E72-C49FB39B5A69}"/>
          </ac:picMkLst>
        </pc:picChg>
      </pc:sldChg>
      <pc:sldChg chg="addSp delSp modSp new mod setBg">
        <pc:chgData name="Netsanet Yadergal (2413159)" userId="S::2413159@student.uwtsd.ac.uk::065a685c-e235-439f-8269-313f5a2b1d8a" providerId="AD" clId="Web-{6B3DD0D9-47F2-CCC0-18D9-35231B4366F6}" dt="2025-12-16T12:06:23.422" v="147" actId="20577"/>
        <pc:sldMkLst>
          <pc:docMk/>
          <pc:sldMk cId="3574414144" sldId="272"/>
        </pc:sldMkLst>
        <pc:spChg chg="mod">
          <ac:chgData name="Netsanet Yadergal (2413159)" userId="S::2413159@student.uwtsd.ac.uk::065a685c-e235-439f-8269-313f5a2b1d8a" providerId="AD" clId="Web-{6B3DD0D9-47F2-CCC0-18D9-35231B4366F6}" dt="2025-12-16T12:05:32.090" v="138"/>
          <ac:spMkLst>
            <pc:docMk/>
            <pc:sldMk cId="3574414144" sldId="272"/>
            <ac:spMk id="2" creationId="{A8378A34-6218-1CA3-372C-6C30110A6801}"/>
          </ac:spMkLst>
        </pc:spChg>
        <pc:spChg chg="mod">
          <ac:chgData name="Netsanet Yadergal (2413159)" userId="S::2413159@student.uwtsd.ac.uk::065a685c-e235-439f-8269-313f5a2b1d8a" providerId="AD" clId="Web-{6B3DD0D9-47F2-CCC0-18D9-35231B4366F6}" dt="2025-12-16T12:06:23.422" v="147" actId="20577"/>
          <ac:spMkLst>
            <pc:docMk/>
            <pc:sldMk cId="3574414144" sldId="272"/>
            <ac:spMk id="3" creationId="{99264753-2D9F-F8C9-D1D8-899DBD92FD4C}"/>
          </ac:spMkLst>
        </pc:spChg>
        <pc:picChg chg="add mod ord">
          <ac:chgData name="Netsanet Yadergal (2413159)" userId="S::2413159@student.uwtsd.ac.uk::065a685c-e235-439f-8269-313f5a2b1d8a" providerId="AD" clId="Web-{6B3DD0D9-47F2-CCC0-18D9-35231B4366F6}" dt="2025-12-16T12:05:45.841" v="140" actId="14100"/>
          <ac:picMkLst>
            <pc:docMk/>
            <pc:sldMk cId="3574414144" sldId="272"/>
            <ac:picMk id="5" creationId="{EEFE088B-A9F6-F949-D982-FB53A9C341B9}"/>
          </ac:picMkLst>
        </pc:picChg>
      </pc:sldChg>
      <pc:sldChg chg="delSp modSp new mod modClrScheme chgLayout">
        <pc:chgData name="Netsanet Yadergal (2413159)" userId="S::2413159@student.uwtsd.ac.uk::065a685c-e235-439f-8269-313f5a2b1d8a" providerId="AD" clId="Web-{6B3DD0D9-47F2-CCC0-18D9-35231B4366F6}" dt="2025-12-16T21:57:38.090" v="456" actId="20577"/>
        <pc:sldMkLst>
          <pc:docMk/>
          <pc:sldMk cId="2726181497" sldId="273"/>
        </pc:sldMkLst>
        <pc:spChg chg="mod ord">
          <ac:chgData name="Netsanet Yadergal (2413159)" userId="S::2413159@student.uwtsd.ac.uk::065a685c-e235-439f-8269-313f5a2b1d8a" providerId="AD" clId="Web-{6B3DD0D9-47F2-CCC0-18D9-35231B4366F6}" dt="2025-12-16T15:08:53.129" v="424" actId="20577"/>
          <ac:spMkLst>
            <pc:docMk/>
            <pc:sldMk cId="2726181497" sldId="273"/>
            <ac:spMk id="2" creationId="{17EDAAB4-3754-6714-6C94-99133843ACEB}"/>
          </ac:spMkLst>
        </pc:spChg>
        <pc:spChg chg="mod ord">
          <ac:chgData name="Netsanet Yadergal (2413159)" userId="S::2413159@student.uwtsd.ac.uk::065a685c-e235-439f-8269-313f5a2b1d8a" providerId="AD" clId="Web-{6B3DD0D9-47F2-CCC0-18D9-35231B4366F6}" dt="2025-12-16T21:57:38.090" v="456" actId="20577"/>
          <ac:spMkLst>
            <pc:docMk/>
            <pc:sldMk cId="2726181497" sldId="273"/>
            <ac:spMk id="3" creationId="{46E415A0-604C-8670-432F-406084F8289C}"/>
          </ac:spMkLst>
        </pc:spChg>
      </pc:sldChg>
    </pc:docChg>
  </pc:docChgLst>
  <pc:docChgLst>
    <pc:chgData name="Netsanet Yadergal (2413159)" userId="S::2413159@student.uwtsd.ac.uk::065a685c-e235-439f-8269-313f5a2b1d8a" providerId="AD" clId="Web-{1729EAD1-B1BD-C9C0-12E6-5FB4B1FC5160}"/>
    <pc:docChg chg="modSld">
      <pc:chgData name="Netsanet Yadergal (2413159)" userId="S::2413159@student.uwtsd.ac.uk::065a685c-e235-439f-8269-313f5a2b1d8a" providerId="AD" clId="Web-{1729EAD1-B1BD-C9C0-12E6-5FB4B1FC5160}" dt="2025-12-17T14:47:01.792" v="41" actId="14100"/>
      <pc:docMkLst>
        <pc:docMk/>
      </pc:docMkLst>
      <pc:sldChg chg="addSp delSp modSp">
        <pc:chgData name="Netsanet Yadergal (2413159)" userId="S::2413159@student.uwtsd.ac.uk::065a685c-e235-439f-8269-313f5a2b1d8a" providerId="AD" clId="Web-{1729EAD1-B1BD-C9C0-12E6-5FB4B1FC5160}" dt="2025-12-17T14:47:01.792" v="41" actId="14100"/>
        <pc:sldMkLst>
          <pc:docMk/>
          <pc:sldMk cId="3861922362" sldId="258"/>
        </pc:sldMkLst>
        <pc:spChg chg="mod">
          <ac:chgData name="Netsanet Yadergal (2413159)" userId="S::2413159@student.uwtsd.ac.uk::065a685c-e235-439f-8269-313f5a2b1d8a" providerId="AD" clId="Web-{1729EAD1-B1BD-C9C0-12E6-5FB4B1FC5160}" dt="2025-12-17T14:38:07.480" v="16" actId="14100"/>
          <ac:spMkLst>
            <pc:docMk/>
            <pc:sldMk cId="3861922362" sldId="258"/>
            <ac:spMk id="2" creationId="{5E30BBFF-2DE0-7B30-C037-4E0F463A106C}"/>
          </ac:spMkLst>
        </pc:spChg>
        <pc:spChg chg="mod">
          <ac:chgData name="Netsanet Yadergal (2413159)" userId="S::2413159@student.uwtsd.ac.uk::065a685c-e235-439f-8269-313f5a2b1d8a" providerId="AD" clId="Web-{1729EAD1-B1BD-C9C0-12E6-5FB4B1FC5160}" dt="2025-12-17T14:37:37.166" v="12" actId="14100"/>
          <ac:spMkLst>
            <pc:docMk/>
            <pc:sldMk cId="3861922362" sldId="258"/>
            <ac:spMk id="3" creationId="{C774B47C-E671-C79F-1998-A827F1BABA44}"/>
          </ac:spMkLst>
        </pc:spChg>
        <pc:spChg chg="add del">
          <ac:chgData name="Netsanet Yadergal (2413159)" userId="S::2413159@student.uwtsd.ac.uk::065a685c-e235-439f-8269-313f5a2b1d8a" providerId="AD" clId="Web-{1729EAD1-B1BD-C9C0-12E6-5FB4B1FC5160}" dt="2025-12-17T14:37:14.774" v="6"/>
          <ac:spMkLst>
            <pc:docMk/>
            <pc:sldMk cId="3861922362" sldId="258"/>
            <ac:spMk id="24" creationId="{45D37F4E-DDB4-456B-97E0-9937730A039F}"/>
          </ac:spMkLst>
        </pc:spChg>
        <pc:spChg chg="add del">
          <ac:chgData name="Netsanet Yadergal (2413159)" userId="S::2413159@student.uwtsd.ac.uk::065a685c-e235-439f-8269-313f5a2b1d8a" providerId="AD" clId="Web-{1729EAD1-B1BD-C9C0-12E6-5FB4B1FC5160}" dt="2025-12-17T14:37:14.774" v="6"/>
          <ac:spMkLst>
            <pc:docMk/>
            <pc:sldMk cId="3861922362" sldId="258"/>
            <ac:spMk id="26" creationId="{B2DD41CD-8F47-4F56-AD12-4E2FF7696987}"/>
          </ac:spMkLst>
        </pc:spChg>
        <pc:spChg chg="add del">
          <ac:chgData name="Netsanet Yadergal (2413159)" userId="S::2413159@student.uwtsd.ac.uk::065a685c-e235-439f-8269-313f5a2b1d8a" providerId="AD" clId="Web-{1729EAD1-B1BD-C9C0-12E6-5FB4B1FC5160}" dt="2025-12-17T14:37:14.758" v="5"/>
          <ac:spMkLst>
            <pc:docMk/>
            <pc:sldMk cId="3861922362" sldId="258"/>
            <ac:spMk id="31" creationId="{5EF17487-C386-4F99-B5EB-4FD3DF4236B2}"/>
          </ac:spMkLst>
        </pc:spChg>
        <pc:spChg chg="add del">
          <ac:chgData name="Netsanet Yadergal (2413159)" userId="S::2413159@student.uwtsd.ac.uk::065a685c-e235-439f-8269-313f5a2b1d8a" providerId="AD" clId="Web-{1729EAD1-B1BD-C9C0-12E6-5FB4B1FC5160}" dt="2025-12-17T14:37:14.758" v="5"/>
          <ac:spMkLst>
            <pc:docMk/>
            <pc:sldMk cId="3861922362" sldId="258"/>
            <ac:spMk id="33" creationId="{A0DE92DF-4769-4DE9-93FD-EE31271850CA}"/>
          </ac:spMkLst>
        </pc:spChg>
        <pc:spChg chg="add">
          <ac:chgData name="Netsanet Yadergal (2413159)" userId="S::2413159@student.uwtsd.ac.uk::065a685c-e235-439f-8269-313f5a2b1d8a" providerId="AD" clId="Web-{1729EAD1-B1BD-C9C0-12E6-5FB4B1FC5160}" dt="2025-12-17T14:37:14.774" v="6"/>
          <ac:spMkLst>
            <pc:docMk/>
            <pc:sldMk cId="3861922362" sldId="258"/>
            <ac:spMk id="35" creationId="{352BEC0E-22F8-46D0-9632-375DB541B06C}"/>
          </ac:spMkLst>
        </pc:spChg>
        <pc:spChg chg="add">
          <ac:chgData name="Netsanet Yadergal (2413159)" userId="S::2413159@student.uwtsd.ac.uk::065a685c-e235-439f-8269-313f5a2b1d8a" providerId="AD" clId="Web-{1729EAD1-B1BD-C9C0-12E6-5FB4B1FC5160}" dt="2025-12-17T14:37:14.774" v="6"/>
          <ac:spMkLst>
            <pc:docMk/>
            <pc:sldMk cId="3861922362" sldId="258"/>
            <ac:spMk id="36" creationId="{3FCFB1DE-0B7E-48CC-BA90-B2AB0889F9D6}"/>
          </ac:spMkLst>
        </pc:spChg>
        <pc:picChg chg="add mod">
          <ac:chgData name="Netsanet Yadergal (2413159)" userId="S::2413159@student.uwtsd.ac.uk::065a685c-e235-439f-8269-313f5a2b1d8a" providerId="AD" clId="Web-{1729EAD1-B1BD-C9C0-12E6-5FB4B1FC5160}" dt="2025-12-17T14:47:01.792" v="41" actId="14100"/>
          <ac:picMkLst>
            <pc:docMk/>
            <pc:sldMk cId="3861922362" sldId="258"/>
            <ac:picMk id="4" creationId="{3B585DD9-71D5-4164-13DB-24750E2CC70D}"/>
          </ac:picMkLst>
        </pc:picChg>
        <pc:picChg chg="mod ord">
          <ac:chgData name="Netsanet Yadergal (2413159)" userId="S::2413159@student.uwtsd.ac.uk::065a685c-e235-439f-8269-313f5a2b1d8a" providerId="AD" clId="Web-{1729EAD1-B1BD-C9C0-12E6-5FB4B1FC5160}" dt="2025-12-17T14:46:50.105" v="39" actId="14100"/>
          <ac:picMkLst>
            <pc:docMk/>
            <pc:sldMk cId="3861922362" sldId="258"/>
            <ac:picMk id="5" creationId="{01D37F36-7F73-4BAA-87A9-5C951BF54739}"/>
          </ac:picMkLst>
        </pc:picChg>
      </pc:sldChg>
      <pc:sldChg chg="modSp">
        <pc:chgData name="Netsanet Yadergal (2413159)" userId="S::2413159@student.uwtsd.ac.uk::065a685c-e235-439f-8269-313f5a2b1d8a" providerId="AD" clId="Web-{1729EAD1-B1BD-C9C0-12E6-5FB4B1FC5160}" dt="2025-12-17T14:44:41.946" v="31" actId="20577"/>
        <pc:sldMkLst>
          <pc:docMk/>
          <pc:sldMk cId="302636860" sldId="259"/>
        </pc:sldMkLst>
        <pc:spChg chg="mod">
          <ac:chgData name="Netsanet Yadergal (2413159)" userId="S::2413159@student.uwtsd.ac.uk::065a685c-e235-439f-8269-313f5a2b1d8a" providerId="AD" clId="Web-{1729EAD1-B1BD-C9C0-12E6-5FB4B1FC5160}" dt="2025-12-17T14:44:41.946" v="31" actId="20577"/>
          <ac:spMkLst>
            <pc:docMk/>
            <pc:sldMk cId="302636860" sldId="259"/>
            <ac:spMk id="2" creationId="{F3EE07B1-0014-B58E-9048-4FDE2765D5DD}"/>
          </ac:spMkLst>
        </pc:spChg>
      </pc:sldChg>
      <pc:sldChg chg="addSp delSp modSp">
        <pc:chgData name="Netsanet Yadergal (2413159)" userId="S::2413159@student.uwtsd.ac.uk::065a685c-e235-439f-8269-313f5a2b1d8a" providerId="AD" clId="Web-{1729EAD1-B1BD-C9C0-12E6-5FB4B1FC5160}" dt="2025-12-17T14:46:39.667" v="38" actId="20577"/>
        <pc:sldMkLst>
          <pc:docMk/>
          <pc:sldMk cId="1289027532" sldId="269"/>
        </pc:sldMkLst>
        <pc:spChg chg="mod">
          <ac:chgData name="Netsanet Yadergal (2413159)" userId="S::2413159@student.uwtsd.ac.uk::065a685c-e235-439f-8269-313f5a2b1d8a" providerId="AD" clId="Web-{1729EAD1-B1BD-C9C0-12E6-5FB4B1FC5160}" dt="2025-12-17T14:43:51.023" v="26" actId="14100"/>
          <ac:spMkLst>
            <pc:docMk/>
            <pc:sldMk cId="1289027532" sldId="269"/>
            <ac:spMk id="2" creationId="{0AC6FD51-1B31-00E6-D3C8-51FFD42B5A48}"/>
          </ac:spMkLst>
        </pc:spChg>
        <pc:spChg chg="mod">
          <ac:chgData name="Netsanet Yadergal (2413159)" userId="S::2413159@student.uwtsd.ac.uk::065a685c-e235-439f-8269-313f5a2b1d8a" providerId="AD" clId="Web-{1729EAD1-B1BD-C9C0-12E6-5FB4B1FC5160}" dt="2025-12-17T14:46:39.667" v="38" actId="20577"/>
          <ac:spMkLst>
            <pc:docMk/>
            <pc:sldMk cId="1289027532" sldId="269"/>
            <ac:spMk id="4" creationId="{F5FB7E33-379B-4F7C-C69D-EC3BEB9193E8}"/>
          </ac:spMkLst>
        </pc:spChg>
        <pc:spChg chg="add del mod">
          <ac:chgData name="Netsanet Yadergal (2413159)" userId="S::2413159@student.uwtsd.ac.uk::065a685c-e235-439f-8269-313f5a2b1d8a" providerId="AD" clId="Web-{1729EAD1-B1BD-C9C0-12E6-5FB4B1FC5160}" dt="2025-12-17T14:41:14.597" v="18"/>
          <ac:spMkLst>
            <pc:docMk/>
            <pc:sldMk cId="1289027532" sldId="269"/>
            <ac:spMk id="6" creationId="{BA9C5C63-3B3F-42E4-7920-50541B8684EB}"/>
          </ac:spMkLst>
        </pc:spChg>
        <pc:spChg chg="add del mod">
          <ac:chgData name="Netsanet Yadergal (2413159)" userId="S::2413159@student.uwtsd.ac.uk::065a685c-e235-439f-8269-313f5a2b1d8a" providerId="AD" clId="Web-{1729EAD1-B1BD-C9C0-12E6-5FB4B1FC5160}" dt="2025-12-17T14:43:25.835" v="21"/>
          <ac:spMkLst>
            <pc:docMk/>
            <pc:sldMk cId="1289027532" sldId="269"/>
            <ac:spMk id="9" creationId="{4E994D7C-05A6-496A-DA10-DB8BB19E3D3C}"/>
          </ac:spMkLst>
        </pc:spChg>
        <pc:spChg chg="del">
          <ac:chgData name="Netsanet Yadergal (2413159)" userId="S::2413159@student.uwtsd.ac.uk::065a685c-e235-439f-8269-313f5a2b1d8a" providerId="AD" clId="Web-{1729EAD1-B1BD-C9C0-12E6-5FB4B1FC5160}" dt="2025-12-17T14:36:32.396" v="1"/>
          <ac:spMkLst>
            <pc:docMk/>
            <pc:sldMk cId="1289027532" sldId="269"/>
            <ac:spMk id="34" creationId="{45D37F4E-DDB4-456B-97E0-9937730A039F}"/>
          </ac:spMkLst>
        </pc:spChg>
        <pc:spChg chg="del">
          <ac:chgData name="Netsanet Yadergal (2413159)" userId="S::2413159@student.uwtsd.ac.uk::065a685c-e235-439f-8269-313f5a2b1d8a" providerId="AD" clId="Web-{1729EAD1-B1BD-C9C0-12E6-5FB4B1FC5160}" dt="2025-12-17T14:36:32.396" v="1"/>
          <ac:spMkLst>
            <pc:docMk/>
            <pc:sldMk cId="1289027532" sldId="269"/>
            <ac:spMk id="36" creationId="{B2DD41CD-8F47-4F56-AD12-4E2FF7696987}"/>
          </ac:spMkLst>
        </pc:spChg>
        <pc:spChg chg="add del">
          <ac:chgData name="Netsanet Yadergal (2413159)" userId="S::2413159@student.uwtsd.ac.uk::065a685c-e235-439f-8269-313f5a2b1d8a" providerId="AD" clId="Web-{1729EAD1-B1BD-C9C0-12E6-5FB4B1FC5160}" dt="2025-12-17T14:41:29.817" v="19"/>
          <ac:spMkLst>
            <pc:docMk/>
            <pc:sldMk cId="1289027532" sldId="269"/>
            <ac:spMk id="41" creationId="{5EF17487-C386-4F99-B5EB-4FD3DF4236B2}"/>
          </ac:spMkLst>
        </pc:spChg>
        <pc:spChg chg="add del">
          <ac:chgData name="Netsanet Yadergal (2413159)" userId="S::2413159@student.uwtsd.ac.uk::065a685c-e235-439f-8269-313f5a2b1d8a" providerId="AD" clId="Web-{1729EAD1-B1BD-C9C0-12E6-5FB4B1FC5160}" dt="2025-12-17T14:41:29.817" v="19"/>
          <ac:spMkLst>
            <pc:docMk/>
            <pc:sldMk cId="1289027532" sldId="269"/>
            <ac:spMk id="43" creationId="{A0DE92DF-4769-4DE9-93FD-EE31271850CA}"/>
          </ac:spMkLst>
        </pc:spChg>
        <pc:spChg chg="add del">
          <ac:chgData name="Netsanet Yadergal (2413159)" userId="S::2413159@student.uwtsd.ac.uk::065a685c-e235-439f-8269-313f5a2b1d8a" providerId="AD" clId="Web-{1729EAD1-B1BD-C9C0-12E6-5FB4B1FC5160}" dt="2025-12-17T14:43:28.914" v="22"/>
          <ac:spMkLst>
            <pc:docMk/>
            <pc:sldMk cId="1289027532" sldId="269"/>
            <ac:spMk id="48" creationId="{B712E947-0734-45F9-9C4F-41114EC3A33E}"/>
          </ac:spMkLst>
        </pc:spChg>
        <pc:spChg chg="add del">
          <ac:chgData name="Netsanet Yadergal (2413159)" userId="S::2413159@student.uwtsd.ac.uk::065a685c-e235-439f-8269-313f5a2b1d8a" providerId="AD" clId="Web-{1729EAD1-B1BD-C9C0-12E6-5FB4B1FC5160}" dt="2025-12-17T14:43:28.914" v="22"/>
          <ac:spMkLst>
            <pc:docMk/>
            <pc:sldMk cId="1289027532" sldId="269"/>
            <ac:spMk id="50" creationId="{5A65989E-BBD5-44D7-AA86-7AFD5D46BBC0}"/>
          </ac:spMkLst>
        </pc:spChg>
        <pc:spChg chg="add del">
          <ac:chgData name="Netsanet Yadergal (2413159)" userId="S::2413159@student.uwtsd.ac.uk::065a685c-e235-439f-8269-313f5a2b1d8a" providerId="AD" clId="Web-{1729EAD1-B1BD-C9C0-12E6-5FB4B1FC5160}" dt="2025-12-17T14:43:28.914" v="22"/>
          <ac:spMkLst>
            <pc:docMk/>
            <pc:sldMk cId="1289027532" sldId="269"/>
            <ac:spMk id="52" creationId="{231A2881-D8D7-4A7D-ACA3-E9F849F853D8}"/>
          </ac:spMkLst>
        </pc:spChg>
        <pc:spChg chg="add">
          <ac:chgData name="Netsanet Yadergal (2413159)" userId="S::2413159@student.uwtsd.ac.uk::065a685c-e235-439f-8269-313f5a2b1d8a" providerId="AD" clId="Web-{1729EAD1-B1BD-C9C0-12E6-5FB4B1FC5160}" dt="2025-12-17T14:43:28.914" v="22"/>
          <ac:spMkLst>
            <pc:docMk/>
            <pc:sldMk cId="1289027532" sldId="269"/>
            <ac:spMk id="57" creationId="{352BEC0E-22F8-46D0-9632-375DB541B06C}"/>
          </ac:spMkLst>
        </pc:spChg>
        <pc:spChg chg="add">
          <ac:chgData name="Netsanet Yadergal (2413159)" userId="S::2413159@student.uwtsd.ac.uk::065a685c-e235-439f-8269-313f5a2b1d8a" providerId="AD" clId="Web-{1729EAD1-B1BD-C9C0-12E6-5FB4B1FC5160}" dt="2025-12-17T14:43:28.914" v="22"/>
          <ac:spMkLst>
            <pc:docMk/>
            <pc:sldMk cId="1289027532" sldId="269"/>
            <ac:spMk id="59" creationId="{3FCFB1DE-0B7E-48CC-BA90-B2AB0889F9D6}"/>
          </ac:spMkLst>
        </pc:spChg>
        <pc:picChg chg="add mod ord">
          <ac:chgData name="Netsanet Yadergal (2413159)" userId="S::2413159@student.uwtsd.ac.uk::065a685c-e235-439f-8269-313f5a2b1d8a" providerId="AD" clId="Web-{1729EAD1-B1BD-C9C0-12E6-5FB4B1FC5160}" dt="2025-12-17T14:44:14.649" v="30" actId="14100"/>
          <ac:picMkLst>
            <pc:docMk/>
            <pc:sldMk cId="1289027532" sldId="269"/>
            <ac:picMk id="3" creationId="{F6986324-9F30-82AE-0C70-77188931DCD6}"/>
          </ac:picMkLst>
        </pc:picChg>
        <pc:picChg chg="add del mod ord">
          <ac:chgData name="Netsanet Yadergal (2413159)" userId="S::2413159@student.uwtsd.ac.uk::065a685c-e235-439f-8269-313f5a2b1d8a" providerId="AD" clId="Web-{1729EAD1-B1BD-C9C0-12E6-5FB4B1FC5160}" dt="2025-12-17T14:41:37.489" v="20"/>
          <ac:picMkLst>
            <pc:docMk/>
            <pc:sldMk cId="1289027532" sldId="269"/>
            <ac:picMk id="7" creationId="{06DF8288-1690-AC6F-C8C5-5CC5E63AE4E8}"/>
          </ac:picMkLst>
        </pc:picChg>
        <pc:picChg chg="add mod ord">
          <ac:chgData name="Netsanet Yadergal (2413159)" userId="S::2413159@student.uwtsd.ac.uk::065a685c-e235-439f-8269-313f5a2b1d8a" providerId="AD" clId="Web-{1729EAD1-B1BD-C9C0-12E6-5FB4B1FC5160}" dt="2025-12-17T14:43:39.476" v="24" actId="14100"/>
          <ac:picMkLst>
            <pc:docMk/>
            <pc:sldMk cId="1289027532" sldId="269"/>
            <ac:picMk id="10" creationId="{8A0C8257-BBC6-A940-A13A-2CA263F910C6}"/>
          </ac:picMkLst>
        </pc:picChg>
        <pc:picChg chg="del mod">
          <ac:chgData name="Netsanet Yadergal (2413159)" userId="S::2413159@student.uwtsd.ac.uk::065a685c-e235-439f-8269-313f5a2b1d8a" providerId="AD" clId="Web-{1729EAD1-B1BD-C9C0-12E6-5FB4B1FC5160}" dt="2025-12-17T14:36:44.365" v="2"/>
          <ac:picMkLst>
            <pc:docMk/>
            <pc:sldMk cId="1289027532" sldId="269"/>
            <ac:picMk id="16" creationId="{38012631-27DB-B3B4-292A-8E128B525918}"/>
          </ac:picMkLst>
        </pc:picChg>
      </pc:sldChg>
    </pc:docChg>
  </pc:docChgLst>
  <pc:docChgLst>
    <pc:chgData name="Netsanet Yadergal (2413159)" userId="065a685c-e235-439f-8269-313f5a2b1d8a" providerId="ADAL" clId="{11EFFB2D-90BD-4918-A8E4-1F8711FD3880}"/>
    <pc:docChg chg="custSel modSld">
      <pc:chgData name="Netsanet Yadergal (2413159)" userId="065a685c-e235-439f-8269-313f5a2b1d8a" providerId="ADAL" clId="{11EFFB2D-90BD-4918-A8E4-1F8711FD3880}" dt="2025-12-18T22:55:07.061" v="1640"/>
      <pc:docMkLst>
        <pc:docMk/>
      </pc:docMkLst>
      <pc:sldChg chg="addSp delSp modSp mod modTransition delAnim modAnim">
        <pc:chgData name="Netsanet Yadergal (2413159)" userId="065a685c-e235-439f-8269-313f5a2b1d8a" providerId="ADAL" clId="{11EFFB2D-90BD-4918-A8E4-1F8711FD3880}" dt="2025-12-18T19:56:00.142" v="1612"/>
        <pc:sldMkLst>
          <pc:docMk/>
          <pc:sldMk cId="109857222" sldId="256"/>
        </pc:sldMkLst>
        <pc:picChg chg="add del mod">
          <ac:chgData name="Netsanet Yadergal (2413159)" userId="065a685c-e235-439f-8269-313f5a2b1d8a" providerId="ADAL" clId="{11EFFB2D-90BD-4918-A8E4-1F8711FD3880}" dt="2025-12-17T14:54:40.734" v="8" actId="478"/>
          <ac:picMkLst>
            <pc:docMk/>
            <pc:sldMk cId="109857222" sldId="256"/>
            <ac:picMk id="6" creationId="{70416098-7FB7-3C1D-C24D-7A573535D7ED}"/>
          </ac:picMkLst>
        </pc:picChg>
        <pc:picChg chg="add del mod ord">
          <ac:chgData name="Netsanet Yadergal (2413159)" userId="065a685c-e235-439f-8269-313f5a2b1d8a" providerId="ADAL" clId="{11EFFB2D-90BD-4918-A8E4-1F8711FD3880}" dt="2025-12-18T19:55:35.356" v="1606"/>
          <ac:picMkLst>
            <pc:docMk/>
            <pc:sldMk cId="109857222" sldId="256"/>
            <ac:picMk id="6" creationId="{C781C4B4-B08E-8A64-6ADB-CE8D8C187488}"/>
          </ac:picMkLst>
        </pc:picChg>
        <pc:picChg chg="add del mod">
          <ac:chgData name="Netsanet Yadergal (2413159)" userId="065a685c-e235-439f-8269-313f5a2b1d8a" providerId="ADAL" clId="{11EFFB2D-90BD-4918-A8E4-1F8711FD3880}" dt="2025-12-18T19:55:38.643" v="1608"/>
          <ac:picMkLst>
            <pc:docMk/>
            <pc:sldMk cId="109857222" sldId="256"/>
            <ac:picMk id="8" creationId="{9390094D-6BCC-357D-D904-CBD55C02BAC5}"/>
          </ac:picMkLst>
        </pc:picChg>
        <pc:picChg chg="add del mod ord">
          <ac:chgData name="Netsanet Yadergal (2413159)" userId="065a685c-e235-439f-8269-313f5a2b1d8a" providerId="ADAL" clId="{11EFFB2D-90BD-4918-A8E4-1F8711FD3880}" dt="2025-12-18T19:55:45.936" v="1609"/>
          <ac:picMkLst>
            <pc:docMk/>
            <pc:sldMk cId="109857222" sldId="256"/>
            <ac:picMk id="11" creationId="{4B712B59-6A60-BD9B-48DB-DC7ECEEB0EBF}"/>
          </ac:picMkLst>
        </pc:picChg>
        <pc:picChg chg="add del mod">
          <ac:chgData name="Netsanet Yadergal (2413159)" userId="065a685c-e235-439f-8269-313f5a2b1d8a" providerId="ADAL" clId="{11EFFB2D-90BD-4918-A8E4-1F8711FD3880}" dt="2025-12-18T19:55:49.223" v="1611"/>
          <ac:picMkLst>
            <pc:docMk/>
            <pc:sldMk cId="109857222" sldId="256"/>
            <ac:picMk id="12" creationId="{ED4B8CFF-37F4-1118-5032-86C59F5B6DD7}"/>
          </ac:picMkLst>
        </pc:picChg>
        <pc:picChg chg="add del mod">
          <ac:chgData name="Netsanet Yadergal (2413159)" userId="065a685c-e235-439f-8269-313f5a2b1d8a" providerId="ADAL" clId="{11EFFB2D-90BD-4918-A8E4-1F8711FD3880}" dt="2025-12-17T14:55:23.611" v="11"/>
          <ac:picMkLst>
            <pc:docMk/>
            <pc:sldMk cId="109857222" sldId="256"/>
            <ac:picMk id="13" creationId="{7CC9D3DE-0E53-E916-D8FC-8CD0C49EE257}"/>
          </ac:picMkLst>
        </pc:picChg>
        <pc:picChg chg="add del mod">
          <ac:chgData name="Netsanet Yadergal (2413159)" userId="065a685c-e235-439f-8269-313f5a2b1d8a" providerId="ADAL" clId="{11EFFB2D-90BD-4918-A8E4-1F8711FD3880}" dt="2025-12-18T19:55:24.618" v="1605"/>
          <ac:picMkLst>
            <pc:docMk/>
            <pc:sldMk cId="109857222" sldId="256"/>
            <ac:picMk id="14" creationId="{CB0E7B16-A207-78F5-222D-A46064CD59BD}"/>
          </ac:picMkLst>
        </pc:picChg>
        <pc:picChg chg="add del mod ord">
          <ac:chgData name="Netsanet Yadergal (2413159)" userId="065a685c-e235-439f-8269-313f5a2b1d8a" providerId="ADAL" clId="{11EFFB2D-90BD-4918-A8E4-1F8711FD3880}" dt="2025-12-18T19:56:00.142" v="1612"/>
          <ac:picMkLst>
            <pc:docMk/>
            <pc:sldMk cId="109857222" sldId="256"/>
            <ac:picMk id="16" creationId="{3C18CE45-3B7E-595A-2945-550A1D31C784}"/>
          </ac:picMkLst>
        </pc:picChg>
        <pc:picChg chg="add mod">
          <ac:chgData name="Netsanet Yadergal (2413159)" userId="065a685c-e235-439f-8269-313f5a2b1d8a" providerId="ADAL" clId="{11EFFB2D-90BD-4918-A8E4-1F8711FD3880}" dt="2025-12-18T19:56:00.142" v="1612"/>
          <ac:picMkLst>
            <pc:docMk/>
            <pc:sldMk cId="109857222" sldId="256"/>
            <ac:picMk id="17" creationId="{C3DCD23E-90CB-BABD-0E6F-3A8838368E5E}"/>
          </ac:picMkLst>
        </pc:picChg>
      </pc:sldChg>
      <pc:sldChg chg="addSp delSp modSp mod modTransition modAnim">
        <pc:chgData name="Netsanet Yadergal (2413159)" userId="065a685c-e235-439f-8269-313f5a2b1d8a" providerId="ADAL" clId="{11EFFB2D-90BD-4918-A8E4-1F8711FD3880}" dt="2025-12-18T19:58:02.931" v="1616" actId="14100"/>
        <pc:sldMkLst>
          <pc:docMk/>
          <pc:sldMk cId="3861922362" sldId="258"/>
        </pc:sldMkLst>
        <pc:picChg chg="mod">
          <ac:chgData name="Netsanet Yadergal (2413159)" userId="065a685c-e235-439f-8269-313f5a2b1d8a" providerId="ADAL" clId="{11EFFB2D-90BD-4918-A8E4-1F8711FD3880}" dt="2025-12-18T19:58:02.931" v="1616" actId="14100"/>
          <ac:picMkLst>
            <pc:docMk/>
            <pc:sldMk cId="3861922362" sldId="258"/>
            <ac:picMk id="5" creationId="{01D37F36-7F73-4BAA-87A9-5C951BF54739}"/>
          </ac:picMkLst>
        </pc:picChg>
        <pc:picChg chg="add del mod">
          <ac:chgData name="Netsanet Yadergal (2413159)" userId="065a685c-e235-439f-8269-313f5a2b1d8a" providerId="ADAL" clId="{11EFFB2D-90BD-4918-A8E4-1F8711FD3880}" dt="2025-12-17T15:15:55.479" v="63"/>
          <ac:picMkLst>
            <pc:docMk/>
            <pc:sldMk cId="3861922362" sldId="258"/>
            <ac:picMk id="71" creationId="{4994CCC1-35CC-8E37-EF46-F4A132143A50}"/>
          </ac:picMkLst>
        </pc:picChg>
        <pc:picChg chg="add del mod ord">
          <ac:chgData name="Netsanet Yadergal (2413159)" userId="065a685c-e235-439f-8269-313f5a2b1d8a" providerId="ADAL" clId="{11EFFB2D-90BD-4918-A8E4-1F8711FD3880}" dt="2025-12-17T15:16:19.899" v="64"/>
          <ac:picMkLst>
            <pc:docMk/>
            <pc:sldMk cId="3861922362" sldId="258"/>
            <ac:picMk id="74" creationId="{3D643736-B8D5-85B4-B094-33D934046EC9}"/>
          </ac:picMkLst>
        </pc:picChg>
        <pc:picChg chg="add del mod">
          <ac:chgData name="Netsanet Yadergal (2413159)" userId="065a685c-e235-439f-8269-313f5a2b1d8a" providerId="ADAL" clId="{11EFFB2D-90BD-4918-A8E4-1F8711FD3880}" dt="2025-12-17T15:16:24.201" v="66"/>
          <ac:picMkLst>
            <pc:docMk/>
            <pc:sldMk cId="3861922362" sldId="258"/>
            <ac:picMk id="75" creationId="{7D4811FE-31E1-DC13-0CB7-F4006E5AF982}"/>
          </ac:picMkLst>
        </pc:picChg>
        <pc:picChg chg="add del mod ord">
          <ac:chgData name="Netsanet Yadergal (2413159)" userId="065a685c-e235-439f-8269-313f5a2b1d8a" providerId="ADAL" clId="{11EFFB2D-90BD-4918-A8E4-1F8711FD3880}" dt="2025-12-17T15:17:12.983" v="67"/>
          <ac:picMkLst>
            <pc:docMk/>
            <pc:sldMk cId="3861922362" sldId="258"/>
            <ac:picMk id="78" creationId="{5975BC25-DD28-3930-6E70-AFE2567602BE}"/>
          </ac:picMkLst>
        </pc:picChg>
        <pc:picChg chg="add del mod">
          <ac:chgData name="Netsanet Yadergal (2413159)" userId="065a685c-e235-439f-8269-313f5a2b1d8a" providerId="ADAL" clId="{11EFFB2D-90BD-4918-A8E4-1F8711FD3880}" dt="2025-12-17T15:17:17.760" v="69"/>
          <ac:picMkLst>
            <pc:docMk/>
            <pc:sldMk cId="3861922362" sldId="258"/>
            <ac:picMk id="79" creationId="{8D0BE108-890A-1762-A35F-A95CBF2CC6EE}"/>
          </ac:picMkLst>
        </pc:picChg>
        <pc:picChg chg="add del mod ord">
          <ac:chgData name="Netsanet Yadergal (2413159)" userId="065a685c-e235-439f-8269-313f5a2b1d8a" providerId="ADAL" clId="{11EFFB2D-90BD-4918-A8E4-1F8711FD3880}" dt="2025-12-17T15:17:27.953" v="70"/>
          <ac:picMkLst>
            <pc:docMk/>
            <pc:sldMk cId="3861922362" sldId="258"/>
            <ac:picMk id="82" creationId="{261FD22A-0A10-4745-CA92-E26030124688}"/>
          </ac:picMkLst>
        </pc:picChg>
        <pc:picChg chg="add del mod">
          <ac:chgData name="Netsanet Yadergal (2413159)" userId="065a685c-e235-439f-8269-313f5a2b1d8a" providerId="ADAL" clId="{11EFFB2D-90BD-4918-A8E4-1F8711FD3880}" dt="2025-12-17T15:17:35.470" v="72"/>
          <ac:picMkLst>
            <pc:docMk/>
            <pc:sldMk cId="3861922362" sldId="258"/>
            <ac:picMk id="83" creationId="{CACD0B44-8F1C-93B2-8DE3-E06C59ABF284}"/>
          </ac:picMkLst>
        </pc:picChg>
        <pc:picChg chg="add del mod ord">
          <ac:chgData name="Netsanet Yadergal (2413159)" userId="065a685c-e235-439f-8269-313f5a2b1d8a" providerId="ADAL" clId="{11EFFB2D-90BD-4918-A8E4-1F8711FD3880}" dt="2025-12-17T15:18:08.164" v="73"/>
          <ac:picMkLst>
            <pc:docMk/>
            <pc:sldMk cId="3861922362" sldId="258"/>
            <ac:picMk id="86" creationId="{D8B267F5-1BA2-F4A4-86B1-897160DA11FC}"/>
          </ac:picMkLst>
        </pc:picChg>
        <pc:picChg chg="add del mod">
          <ac:chgData name="Netsanet Yadergal (2413159)" userId="065a685c-e235-439f-8269-313f5a2b1d8a" providerId="ADAL" clId="{11EFFB2D-90BD-4918-A8E4-1F8711FD3880}" dt="2025-12-17T15:18:12.930" v="75"/>
          <ac:picMkLst>
            <pc:docMk/>
            <pc:sldMk cId="3861922362" sldId="258"/>
            <ac:picMk id="87" creationId="{B9AF1B42-EDD5-38D6-4E7E-867A0B4A99F1}"/>
          </ac:picMkLst>
        </pc:picChg>
        <pc:picChg chg="add del mod ord">
          <ac:chgData name="Netsanet Yadergal (2413159)" userId="065a685c-e235-439f-8269-313f5a2b1d8a" providerId="ADAL" clId="{11EFFB2D-90BD-4918-A8E4-1F8711FD3880}" dt="2025-12-17T15:18:32.310" v="76"/>
          <ac:picMkLst>
            <pc:docMk/>
            <pc:sldMk cId="3861922362" sldId="258"/>
            <ac:picMk id="90" creationId="{E491FD0B-4391-80C3-B057-7B6D46C843CA}"/>
          </ac:picMkLst>
        </pc:picChg>
        <pc:picChg chg="add del mod">
          <ac:chgData name="Netsanet Yadergal (2413159)" userId="065a685c-e235-439f-8269-313f5a2b1d8a" providerId="ADAL" clId="{11EFFB2D-90BD-4918-A8E4-1F8711FD3880}" dt="2025-12-17T15:18:36.712" v="78"/>
          <ac:picMkLst>
            <pc:docMk/>
            <pc:sldMk cId="3861922362" sldId="258"/>
            <ac:picMk id="91" creationId="{1E33366A-C40F-3F86-0064-9EF956EE3964}"/>
          </ac:picMkLst>
        </pc:picChg>
        <pc:picChg chg="add del mod ord">
          <ac:chgData name="Netsanet Yadergal (2413159)" userId="065a685c-e235-439f-8269-313f5a2b1d8a" providerId="ADAL" clId="{11EFFB2D-90BD-4918-A8E4-1F8711FD3880}" dt="2025-12-17T15:19:21.864" v="79"/>
          <ac:picMkLst>
            <pc:docMk/>
            <pc:sldMk cId="3861922362" sldId="258"/>
            <ac:picMk id="94" creationId="{943CBC7A-CC82-2082-95A0-C3A7BE18EE8E}"/>
          </ac:picMkLst>
        </pc:picChg>
        <pc:picChg chg="add del mod">
          <ac:chgData name="Netsanet Yadergal (2413159)" userId="065a685c-e235-439f-8269-313f5a2b1d8a" providerId="ADAL" clId="{11EFFB2D-90BD-4918-A8E4-1F8711FD3880}" dt="2025-12-17T15:19:27.931" v="81"/>
          <ac:picMkLst>
            <pc:docMk/>
            <pc:sldMk cId="3861922362" sldId="258"/>
            <ac:picMk id="95" creationId="{CFBF3C74-59C1-B4F0-D9D3-4DA133A3A30C}"/>
          </ac:picMkLst>
        </pc:picChg>
        <pc:picChg chg="add del mod ord">
          <ac:chgData name="Netsanet Yadergal (2413159)" userId="065a685c-e235-439f-8269-313f5a2b1d8a" providerId="ADAL" clId="{11EFFB2D-90BD-4918-A8E4-1F8711FD3880}" dt="2025-12-17T15:19:43.153" v="82"/>
          <ac:picMkLst>
            <pc:docMk/>
            <pc:sldMk cId="3861922362" sldId="258"/>
            <ac:picMk id="98" creationId="{FE039496-7833-B4D5-9239-7116432C6323}"/>
          </ac:picMkLst>
        </pc:picChg>
        <pc:picChg chg="add del mod">
          <ac:chgData name="Netsanet Yadergal (2413159)" userId="065a685c-e235-439f-8269-313f5a2b1d8a" providerId="ADAL" clId="{11EFFB2D-90BD-4918-A8E4-1F8711FD3880}" dt="2025-12-17T15:19:49.633" v="84"/>
          <ac:picMkLst>
            <pc:docMk/>
            <pc:sldMk cId="3861922362" sldId="258"/>
            <ac:picMk id="99" creationId="{076898C8-EEE2-F88A-1357-F0EC6189E2FC}"/>
          </ac:picMkLst>
        </pc:picChg>
        <pc:picChg chg="add del mod ord">
          <ac:chgData name="Netsanet Yadergal (2413159)" userId="065a685c-e235-439f-8269-313f5a2b1d8a" providerId="ADAL" clId="{11EFFB2D-90BD-4918-A8E4-1F8711FD3880}" dt="2025-12-17T15:22:41.434" v="85"/>
          <ac:picMkLst>
            <pc:docMk/>
            <pc:sldMk cId="3861922362" sldId="258"/>
            <ac:picMk id="102" creationId="{90D0E28B-E7C6-36A2-DE60-7C623BF76196}"/>
          </ac:picMkLst>
        </pc:picChg>
        <pc:picChg chg="add del mod">
          <ac:chgData name="Netsanet Yadergal (2413159)" userId="065a685c-e235-439f-8269-313f5a2b1d8a" providerId="ADAL" clId="{11EFFB2D-90BD-4918-A8E4-1F8711FD3880}" dt="2025-12-17T15:22:45.685" v="87"/>
          <ac:picMkLst>
            <pc:docMk/>
            <pc:sldMk cId="3861922362" sldId="258"/>
            <ac:picMk id="103" creationId="{7A0AC94F-5C05-A14B-7A16-E39B91B45B85}"/>
          </ac:picMkLst>
        </pc:picChg>
        <pc:picChg chg="add del mod ord">
          <ac:chgData name="Netsanet Yadergal (2413159)" userId="065a685c-e235-439f-8269-313f5a2b1d8a" providerId="ADAL" clId="{11EFFB2D-90BD-4918-A8E4-1F8711FD3880}" dt="2025-12-17T15:23:03.426" v="88"/>
          <ac:picMkLst>
            <pc:docMk/>
            <pc:sldMk cId="3861922362" sldId="258"/>
            <ac:picMk id="106" creationId="{1791D8F3-843D-87A0-7482-C79749E4CF4F}"/>
          </ac:picMkLst>
        </pc:picChg>
        <pc:picChg chg="add del mod">
          <ac:chgData name="Netsanet Yadergal (2413159)" userId="065a685c-e235-439f-8269-313f5a2b1d8a" providerId="ADAL" clId="{11EFFB2D-90BD-4918-A8E4-1F8711FD3880}" dt="2025-12-17T15:23:06.834" v="90"/>
          <ac:picMkLst>
            <pc:docMk/>
            <pc:sldMk cId="3861922362" sldId="258"/>
            <ac:picMk id="107" creationId="{911E83FE-B682-3979-CD96-A259DE371851}"/>
          </ac:picMkLst>
        </pc:picChg>
        <pc:picChg chg="add del mod ord">
          <ac:chgData name="Netsanet Yadergal (2413159)" userId="065a685c-e235-439f-8269-313f5a2b1d8a" providerId="ADAL" clId="{11EFFB2D-90BD-4918-A8E4-1F8711FD3880}" dt="2025-12-17T15:23:14.886" v="91"/>
          <ac:picMkLst>
            <pc:docMk/>
            <pc:sldMk cId="3861922362" sldId="258"/>
            <ac:picMk id="110" creationId="{F9865A66-748D-7120-1117-DC699B7D79AF}"/>
          </ac:picMkLst>
        </pc:picChg>
        <pc:picChg chg="add del mod">
          <ac:chgData name="Netsanet Yadergal (2413159)" userId="065a685c-e235-439f-8269-313f5a2b1d8a" providerId="ADAL" clId="{11EFFB2D-90BD-4918-A8E4-1F8711FD3880}" dt="2025-12-17T15:23:18.582" v="93"/>
          <ac:picMkLst>
            <pc:docMk/>
            <pc:sldMk cId="3861922362" sldId="258"/>
            <ac:picMk id="111" creationId="{86C334EC-398F-E9DA-8D53-DD3EC7EF00CC}"/>
          </ac:picMkLst>
        </pc:picChg>
        <pc:picChg chg="add del mod ord">
          <ac:chgData name="Netsanet Yadergal (2413159)" userId="065a685c-e235-439f-8269-313f5a2b1d8a" providerId="ADAL" clId="{11EFFB2D-90BD-4918-A8E4-1F8711FD3880}" dt="2025-12-17T15:23:25.747" v="94"/>
          <ac:picMkLst>
            <pc:docMk/>
            <pc:sldMk cId="3861922362" sldId="258"/>
            <ac:picMk id="114" creationId="{2AFF9DB3-F241-C60A-F0DC-09954B24FC70}"/>
          </ac:picMkLst>
        </pc:picChg>
        <pc:picChg chg="add del mod">
          <ac:chgData name="Netsanet Yadergal (2413159)" userId="065a685c-e235-439f-8269-313f5a2b1d8a" providerId="ADAL" clId="{11EFFB2D-90BD-4918-A8E4-1F8711FD3880}" dt="2025-12-17T15:23:29.622" v="96"/>
          <ac:picMkLst>
            <pc:docMk/>
            <pc:sldMk cId="3861922362" sldId="258"/>
            <ac:picMk id="115" creationId="{2AE0AF6A-7A20-413B-E381-C709D5F7643A}"/>
          </ac:picMkLst>
        </pc:picChg>
        <pc:picChg chg="add del mod ord">
          <ac:chgData name="Netsanet Yadergal (2413159)" userId="065a685c-e235-439f-8269-313f5a2b1d8a" providerId="ADAL" clId="{11EFFB2D-90BD-4918-A8E4-1F8711FD3880}" dt="2025-12-17T15:25:57.387" v="97"/>
          <ac:picMkLst>
            <pc:docMk/>
            <pc:sldMk cId="3861922362" sldId="258"/>
            <ac:picMk id="118" creationId="{3ECE2172-D477-8286-0963-9673D8F6DCE9}"/>
          </ac:picMkLst>
        </pc:picChg>
        <pc:picChg chg="add del mod">
          <ac:chgData name="Netsanet Yadergal (2413159)" userId="065a685c-e235-439f-8269-313f5a2b1d8a" providerId="ADAL" clId="{11EFFB2D-90BD-4918-A8E4-1F8711FD3880}" dt="2025-12-17T15:26:01.603" v="99"/>
          <ac:picMkLst>
            <pc:docMk/>
            <pc:sldMk cId="3861922362" sldId="258"/>
            <ac:picMk id="119" creationId="{BC9ED938-3DAC-8F85-C31A-5E951F529910}"/>
          </ac:picMkLst>
        </pc:picChg>
        <pc:picChg chg="add del mod ord">
          <ac:chgData name="Netsanet Yadergal (2413159)" userId="065a685c-e235-439f-8269-313f5a2b1d8a" providerId="ADAL" clId="{11EFFB2D-90BD-4918-A8E4-1F8711FD3880}" dt="2025-12-17T15:26:43.823" v="100"/>
          <ac:picMkLst>
            <pc:docMk/>
            <pc:sldMk cId="3861922362" sldId="258"/>
            <ac:picMk id="122" creationId="{963363CB-7B73-7319-D4A7-57B67EEBAA50}"/>
          </ac:picMkLst>
        </pc:picChg>
        <pc:picChg chg="add del mod">
          <ac:chgData name="Netsanet Yadergal (2413159)" userId="065a685c-e235-439f-8269-313f5a2b1d8a" providerId="ADAL" clId="{11EFFB2D-90BD-4918-A8E4-1F8711FD3880}" dt="2025-12-17T15:26:48.067" v="102"/>
          <ac:picMkLst>
            <pc:docMk/>
            <pc:sldMk cId="3861922362" sldId="258"/>
            <ac:picMk id="123" creationId="{4EA28BD2-9036-BC3C-9E29-4E998E00F367}"/>
          </ac:picMkLst>
        </pc:picChg>
        <pc:picChg chg="add del mod ord">
          <ac:chgData name="Netsanet Yadergal (2413159)" userId="065a685c-e235-439f-8269-313f5a2b1d8a" providerId="ADAL" clId="{11EFFB2D-90BD-4918-A8E4-1F8711FD3880}" dt="2025-12-17T15:28:17.346" v="103"/>
          <ac:picMkLst>
            <pc:docMk/>
            <pc:sldMk cId="3861922362" sldId="258"/>
            <ac:picMk id="126" creationId="{129A9DDD-9867-6915-F1A9-5866C0787480}"/>
          </ac:picMkLst>
        </pc:picChg>
        <pc:picChg chg="add del mod">
          <ac:chgData name="Netsanet Yadergal (2413159)" userId="065a685c-e235-439f-8269-313f5a2b1d8a" providerId="ADAL" clId="{11EFFB2D-90BD-4918-A8E4-1F8711FD3880}" dt="2025-12-17T15:28:21.664" v="105"/>
          <ac:picMkLst>
            <pc:docMk/>
            <pc:sldMk cId="3861922362" sldId="258"/>
            <ac:picMk id="127" creationId="{40AB9484-A112-7F83-B2E2-C87423AD4F92}"/>
          </ac:picMkLst>
        </pc:picChg>
        <pc:picChg chg="add del mod ord">
          <ac:chgData name="Netsanet Yadergal (2413159)" userId="065a685c-e235-439f-8269-313f5a2b1d8a" providerId="ADAL" clId="{11EFFB2D-90BD-4918-A8E4-1F8711FD3880}" dt="2025-12-17T15:28:48.810" v="106"/>
          <ac:picMkLst>
            <pc:docMk/>
            <pc:sldMk cId="3861922362" sldId="258"/>
            <ac:picMk id="130" creationId="{080D9228-584E-4E65-4C05-403A19232C21}"/>
          </ac:picMkLst>
        </pc:picChg>
        <pc:picChg chg="add del mod">
          <ac:chgData name="Netsanet Yadergal (2413159)" userId="065a685c-e235-439f-8269-313f5a2b1d8a" providerId="ADAL" clId="{11EFFB2D-90BD-4918-A8E4-1F8711FD3880}" dt="2025-12-17T15:28:52.482" v="108"/>
          <ac:picMkLst>
            <pc:docMk/>
            <pc:sldMk cId="3861922362" sldId="258"/>
            <ac:picMk id="131" creationId="{34731092-5268-7B0E-E1B8-9239C8B5DF48}"/>
          </ac:picMkLst>
        </pc:picChg>
        <pc:picChg chg="add del mod ord">
          <ac:chgData name="Netsanet Yadergal (2413159)" userId="065a685c-e235-439f-8269-313f5a2b1d8a" providerId="ADAL" clId="{11EFFB2D-90BD-4918-A8E4-1F8711FD3880}" dt="2025-12-18T17:20:48.409" v="1192"/>
          <ac:picMkLst>
            <pc:docMk/>
            <pc:sldMk cId="3861922362" sldId="258"/>
            <ac:picMk id="132" creationId="{7B03D07B-7440-3543-CF64-0C0839B6467D}"/>
          </ac:picMkLst>
        </pc:picChg>
        <pc:picChg chg="add del mod">
          <ac:chgData name="Netsanet Yadergal (2413159)" userId="065a685c-e235-439f-8269-313f5a2b1d8a" providerId="ADAL" clId="{11EFFB2D-90BD-4918-A8E4-1F8711FD3880}" dt="2025-12-18T17:20:51.858" v="1194"/>
          <ac:picMkLst>
            <pc:docMk/>
            <pc:sldMk cId="3861922362" sldId="258"/>
            <ac:picMk id="133" creationId="{74391EB0-B0B3-046E-36DB-28B4486DC0A3}"/>
          </ac:picMkLst>
        </pc:picChg>
        <pc:picChg chg="add del mod ord">
          <ac:chgData name="Netsanet Yadergal (2413159)" userId="065a685c-e235-439f-8269-313f5a2b1d8a" providerId="ADAL" clId="{11EFFB2D-90BD-4918-A8E4-1F8711FD3880}" dt="2025-12-17T15:29:41.056" v="109"/>
          <ac:picMkLst>
            <pc:docMk/>
            <pc:sldMk cId="3861922362" sldId="258"/>
            <ac:picMk id="134" creationId="{9495A171-615B-C377-AA26-A054D17B52A2}"/>
          </ac:picMkLst>
        </pc:picChg>
        <pc:picChg chg="add del mod">
          <ac:chgData name="Netsanet Yadergal (2413159)" userId="065a685c-e235-439f-8269-313f5a2b1d8a" providerId="ADAL" clId="{11EFFB2D-90BD-4918-A8E4-1F8711FD3880}" dt="2025-12-17T15:29:45.022" v="111"/>
          <ac:picMkLst>
            <pc:docMk/>
            <pc:sldMk cId="3861922362" sldId="258"/>
            <ac:picMk id="135" creationId="{A29FF45A-46FF-3868-8C40-3E18FC93937B}"/>
          </ac:picMkLst>
        </pc:picChg>
        <pc:picChg chg="add del mod ord">
          <ac:chgData name="Netsanet Yadergal (2413159)" userId="065a685c-e235-439f-8269-313f5a2b1d8a" providerId="ADAL" clId="{11EFFB2D-90BD-4918-A8E4-1F8711FD3880}" dt="2025-12-18T17:20:58.813" v="1195"/>
          <ac:picMkLst>
            <pc:docMk/>
            <pc:sldMk cId="3861922362" sldId="258"/>
            <ac:picMk id="136" creationId="{AE7E98BE-1CC6-FBC0-83AC-0E06CC2C5041}"/>
          </ac:picMkLst>
        </pc:picChg>
        <pc:picChg chg="add del mod">
          <ac:chgData name="Netsanet Yadergal (2413159)" userId="065a685c-e235-439f-8269-313f5a2b1d8a" providerId="ADAL" clId="{11EFFB2D-90BD-4918-A8E4-1F8711FD3880}" dt="2025-12-18T17:21:02.080" v="1197"/>
          <ac:picMkLst>
            <pc:docMk/>
            <pc:sldMk cId="3861922362" sldId="258"/>
            <ac:picMk id="137" creationId="{4CC3CE39-08CA-7AAD-A0CB-4D6F3DB0C25B}"/>
          </ac:picMkLst>
        </pc:picChg>
        <pc:picChg chg="add del mod ord">
          <ac:chgData name="Netsanet Yadergal (2413159)" userId="065a685c-e235-439f-8269-313f5a2b1d8a" providerId="ADAL" clId="{11EFFB2D-90BD-4918-A8E4-1F8711FD3880}" dt="2025-12-17T15:30:13.337" v="112"/>
          <ac:picMkLst>
            <pc:docMk/>
            <pc:sldMk cId="3861922362" sldId="258"/>
            <ac:picMk id="138" creationId="{BAED88CD-217E-508A-C349-D87A06F5EAD1}"/>
          </ac:picMkLst>
        </pc:picChg>
        <pc:picChg chg="add del mod">
          <ac:chgData name="Netsanet Yadergal (2413159)" userId="065a685c-e235-439f-8269-313f5a2b1d8a" providerId="ADAL" clId="{11EFFB2D-90BD-4918-A8E4-1F8711FD3880}" dt="2025-12-17T15:30:17.009" v="114"/>
          <ac:picMkLst>
            <pc:docMk/>
            <pc:sldMk cId="3861922362" sldId="258"/>
            <ac:picMk id="139" creationId="{386C153F-4C9B-5BCB-56B8-81B80C64F0B4}"/>
          </ac:picMkLst>
        </pc:picChg>
        <pc:picChg chg="add del mod ord">
          <ac:chgData name="Netsanet Yadergal (2413159)" userId="065a685c-e235-439f-8269-313f5a2b1d8a" providerId="ADAL" clId="{11EFFB2D-90BD-4918-A8E4-1F8711FD3880}" dt="2025-12-18T17:21:16.545" v="1198"/>
          <ac:picMkLst>
            <pc:docMk/>
            <pc:sldMk cId="3861922362" sldId="258"/>
            <ac:picMk id="140" creationId="{D4FD694C-2A87-ADDE-705E-7CCBAE71E04B}"/>
          </ac:picMkLst>
        </pc:picChg>
        <pc:picChg chg="add del mod">
          <ac:chgData name="Netsanet Yadergal (2413159)" userId="065a685c-e235-439f-8269-313f5a2b1d8a" providerId="ADAL" clId="{11EFFB2D-90BD-4918-A8E4-1F8711FD3880}" dt="2025-12-18T17:21:19.585" v="1200"/>
          <ac:picMkLst>
            <pc:docMk/>
            <pc:sldMk cId="3861922362" sldId="258"/>
            <ac:picMk id="141" creationId="{B72BDA4D-081A-5B8F-9362-B2EDF463E99F}"/>
          </ac:picMkLst>
        </pc:picChg>
        <pc:picChg chg="add del mod ord">
          <ac:chgData name="Netsanet Yadergal (2413159)" userId="065a685c-e235-439f-8269-313f5a2b1d8a" providerId="ADAL" clId="{11EFFB2D-90BD-4918-A8E4-1F8711FD3880}" dt="2025-12-17T15:30:24.913" v="115"/>
          <ac:picMkLst>
            <pc:docMk/>
            <pc:sldMk cId="3861922362" sldId="258"/>
            <ac:picMk id="142" creationId="{73CB6BF8-D08F-2993-92BB-1AB0A3E7A362}"/>
          </ac:picMkLst>
        </pc:picChg>
        <pc:picChg chg="add del mod">
          <ac:chgData name="Netsanet Yadergal (2413159)" userId="065a685c-e235-439f-8269-313f5a2b1d8a" providerId="ADAL" clId="{11EFFB2D-90BD-4918-A8E4-1F8711FD3880}" dt="2025-12-17T15:30:31.565" v="117"/>
          <ac:picMkLst>
            <pc:docMk/>
            <pc:sldMk cId="3861922362" sldId="258"/>
            <ac:picMk id="143" creationId="{E6848849-D83D-0EA2-CDA1-99CD860E7F6C}"/>
          </ac:picMkLst>
        </pc:picChg>
        <pc:picChg chg="add del mod ord">
          <ac:chgData name="Netsanet Yadergal (2413159)" userId="065a685c-e235-439f-8269-313f5a2b1d8a" providerId="ADAL" clId="{11EFFB2D-90BD-4918-A8E4-1F8711FD3880}" dt="2025-12-18T17:22:21.628" v="1201"/>
          <ac:picMkLst>
            <pc:docMk/>
            <pc:sldMk cId="3861922362" sldId="258"/>
            <ac:picMk id="144" creationId="{76144856-80A9-0B33-83CE-B6046023BA9E}"/>
          </ac:picMkLst>
        </pc:picChg>
        <pc:picChg chg="add del mod">
          <ac:chgData name="Netsanet Yadergal (2413159)" userId="065a685c-e235-439f-8269-313f5a2b1d8a" providerId="ADAL" clId="{11EFFB2D-90BD-4918-A8E4-1F8711FD3880}" dt="2025-12-18T17:22:25.072" v="1203"/>
          <ac:picMkLst>
            <pc:docMk/>
            <pc:sldMk cId="3861922362" sldId="258"/>
            <ac:picMk id="145" creationId="{7D4EDDD2-6EDE-E7AB-05A3-C629062CEFA2}"/>
          </ac:picMkLst>
        </pc:picChg>
        <pc:picChg chg="add del mod ord">
          <ac:chgData name="Netsanet Yadergal (2413159)" userId="065a685c-e235-439f-8269-313f5a2b1d8a" providerId="ADAL" clId="{11EFFB2D-90BD-4918-A8E4-1F8711FD3880}" dt="2025-12-17T15:31:13.551" v="118"/>
          <ac:picMkLst>
            <pc:docMk/>
            <pc:sldMk cId="3861922362" sldId="258"/>
            <ac:picMk id="146" creationId="{9A876016-F04C-A9A2-544B-2BBA829C83B4}"/>
          </ac:picMkLst>
        </pc:picChg>
        <pc:picChg chg="add del mod">
          <ac:chgData name="Netsanet Yadergal (2413159)" userId="065a685c-e235-439f-8269-313f5a2b1d8a" providerId="ADAL" clId="{11EFFB2D-90BD-4918-A8E4-1F8711FD3880}" dt="2025-12-17T15:31:19.897" v="120"/>
          <ac:picMkLst>
            <pc:docMk/>
            <pc:sldMk cId="3861922362" sldId="258"/>
            <ac:picMk id="147" creationId="{577CF74B-B7B9-B066-4523-7F7B5CE13342}"/>
          </ac:picMkLst>
        </pc:picChg>
        <pc:picChg chg="add del mod ord">
          <ac:chgData name="Netsanet Yadergal (2413159)" userId="065a685c-e235-439f-8269-313f5a2b1d8a" providerId="ADAL" clId="{11EFFB2D-90BD-4918-A8E4-1F8711FD3880}" dt="2025-12-18T17:22:32.445" v="1204"/>
          <ac:picMkLst>
            <pc:docMk/>
            <pc:sldMk cId="3861922362" sldId="258"/>
            <ac:picMk id="148" creationId="{BE48063C-B56D-4F88-7DC1-FDF044B8FABD}"/>
          </ac:picMkLst>
        </pc:picChg>
        <pc:picChg chg="add del mod">
          <ac:chgData name="Netsanet Yadergal (2413159)" userId="065a685c-e235-439f-8269-313f5a2b1d8a" providerId="ADAL" clId="{11EFFB2D-90BD-4918-A8E4-1F8711FD3880}" dt="2025-12-18T17:22:35.448" v="1206"/>
          <ac:picMkLst>
            <pc:docMk/>
            <pc:sldMk cId="3861922362" sldId="258"/>
            <ac:picMk id="149" creationId="{2FA98E59-6C32-3E4D-D555-EA14E0E7F83E}"/>
          </ac:picMkLst>
        </pc:picChg>
        <pc:picChg chg="add del mod ord">
          <ac:chgData name="Netsanet Yadergal (2413159)" userId="065a685c-e235-439f-8269-313f5a2b1d8a" providerId="ADAL" clId="{11EFFB2D-90BD-4918-A8E4-1F8711FD3880}" dt="2025-12-17T15:32:37.146" v="121"/>
          <ac:picMkLst>
            <pc:docMk/>
            <pc:sldMk cId="3861922362" sldId="258"/>
            <ac:picMk id="150" creationId="{1D428464-3202-ECB2-FBE7-BFCF0AA2C5FE}"/>
          </ac:picMkLst>
        </pc:picChg>
        <pc:picChg chg="add del mod">
          <ac:chgData name="Netsanet Yadergal (2413159)" userId="065a685c-e235-439f-8269-313f5a2b1d8a" providerId="ADAL" clId="{11EFFB2D-90BD-4918-A8E4-1F8711FD3880}" dt="2025-12-17T15:32:42.116" v="123"/>
          <ac:picMkLst>
            <pc:docMk/>
            <pc:sldMk cId="3861922362" sldId="258"/>
            <ac:picMk id="151" creationId="{29B41B2D-5C98-DFA3-778F-9B3795B88629}"/>
          </ac:picMkLst>
        </pc:picChg>
        <pc:picChg chg="add del mod ord">
          <ac:chgData name="Netsanet Yadergal (2413159)" userId="065a685c-e235-439f-8269-313f5a2b1d8a" providerId="ADAL" clId="{11EFFB2D-90BD-4918-A8E4-1F8711FD3880}" dt="2025-12-18T17:23:09.952" v="1207"/>
          <ac:picMkLst>
            <pc:docMk/>
            <pc:sldMk cId="3861922362" sldId="258"/>
            <ac:picMk id="152" creationId="{068088A6-9094-2A47-01FC-9E065F20645A}"/>
          </ac:picMkLst>
        </pc:picChg>
        <pc:picChg chg="add del mod">
          <ac:chgData name="Netsanet Yadergal (2413159)" userId="065a685c-e235-439f-8269-313f5a2b1d8a" providerId="ADAL" clId="{11EFFB2D-90BD-4918-A8E4-1F8711FD3880}" dt="2025-12-18T17:23:12.892" v="1209"/>
          <ac:picMkLst>
            <pc:docMk/>
            <pc:sldMk cId="3861922362" sldId="258"/>
            <ac:picMk id="153" creationId="{479B84ED-36BA-50ED-80DD-05CD7FE503DA}"/>
          </ac:picMkLst>
        </pc:picChg>
        <pc:picChg chg="add del mod ord">
          <ac:chgData name="Netsanet Yadergal (2413159)" userId="065a685c-e235-439f-8269-313f5a2b1d8a" providerId="ADAL" clId="{11EFFB2D-90BD-4918-A8E4-1F8711FD3880}" dt="2025-12-17T15:33:55.146" v="124"/>
          <ac:picMkLst>
            <pc:docMk/>
            <pc:sldMk cId="3861922362" sldId="258"/>
            <ac:picMk id="154" creationId="{98958256-44FE-2CE6-9628-5CB6CF5213F8}"/>
          </ac:picMkLst>
        </pc:picChg>
        <pc:picChg chg="add del mod">
          <ac:chgData name="Netsanet Yadergal (2413159)" userId="065a685c-e235-439f-8269-313f5a2b1d8a" providerId="ADAL" clId="{11EFFB2D-90BD-4918-A8E4-1F8711FD3880}" dt="2025-12-17T15:34:09.881" v="126"/>
          <ac:picMkLst>
            <pc:docMk/>
            <pc:sldMk cId="3861922362" sldId="258"/>
            <ac:picMk id="155" creationId="{604AE338-F360-C0DC-877D-0BB07108BE2E}"/>
          </ac:picMkLst>
        </pc:picChg>
        <pc:picChg chg="add del mod ord">
          <ac:chgData name="Netsanet Yadergal (2413159)" userId="065a685c-e235-439f-8269-313f5a2b1d8a" providerId="ADAL" clId="{11EFFB2D-90BD-4918-A8E4-1F8711FD3880}" dt="2025-12-18T17:24:00.864" v="1210"/>
          <ac:picMkLst>
            <pc:docMk/>
            <pc:sldMk cId="3861922362" sldId="258"/>
            <ac:picMk id="156" creationId="{CE50AEF3-B9E7-8883-1915-5AFB187287BD}"/>
          </ac:picMkLst>
        </pc:picChg>
        <pc:picChg chg="add del mod">
          <ac:chgData name="Netsanet Yadergal (2413159)" userId="065a685c-e235-439f-8269-313f5a2b1d8a" providerId="ADAL" clId="{11EFFB2D-90BD-4918-A8E4-1F8711FD3880}" dt="2025-12-18T17:24:06.185" v="1212"/>
          <ac:picMkLst>
            <pc:docMk/>
            <pc:sldMk cId="3861922362" sldId="258"/>
            <ac:picMk id="157" creationId="{DDD85ABF-9F1A-35A7-C381-6D9712C6FC6C}"/>
          </ac:picMkLst>
        </pc:picChg>
        <pc:picChg chg="add del mod ord">
          <ac:chgData name="Netsanet Yadergal (2413159)" userId="065a685c-e235-439f-8269-313f5a2b1d8a" providerId="ADAL" clId="{11EFFB2D-90BD-4918-A8E4-1F8711FD3880}" dt="2025-12-17T15:34:49.283" v="127"/>
          <ac:picMkLst>
            <pc:docMk/>
            <pc:sldMk cId="3861922362" sldId="258"/>
            <ac:picMk id="158" creationId="{C016B8F8-C8B0-A2D8-7626-DE86EB722984}"/>
          </ac:picMkLst>
        </pc:picChg>
        <pc:picChg chg="add del mod">
          <ac:chgData name="Netsanet Yadergal (2413159)" userId="065a685c-e235-439f-8269-313f5a2b1d8a" providerId="ADAL" clId="{11EFFB2D-90BD-4918-A8E4-1F8711FD3880}" dt="2025-12-17T15:34:53.678" v="129"/>
          <ac:picMkLst>
            <pc:docMk/>
            <pc:sldMk cId="3861922362" sldId="258"/>
            <ac:picMk id="159" creationId="{07A94BEC-45F3-EC7D-1D31-36DEAF5F83E6}"/>
          </ac:picMkLst>
        </pc:picChg>
        <pc:picChg chg="add del mod ord">
          <ac:chgData name="Netsanet Yadergal (2413159)" userId="065a685c-e235-439f-8269-313f5a2b1d8a" providerId="ADAL" clId="{11EFFB2D-90BD-4918-A8E4-1F8711FD3880}" dt="2025-12-18T17:24:18.965" v="1213"/>
          <ac:picMkLst>
            <pc:docMk/>
            <pc:sldMk cId="3861922362" sldId="258"/>
            <ac:picMk id="160" creationId="{B48E9086-EB60-2B0F-3DD9-DCC618934ECB}"/>
          </ac:picMkLst>
        </pc:picChg>
        <pc:picChg chg="add del mod">
          <ac:chgData name="Netsanet Yadergal (2413159)" userId="065a685c-e235-439f-8269-313f5a2b1d8a" providerId="ADAL" clId="{11EFFB2D-90BD-4918-A8E4-1F8711FD3880}" dt="2025-12-18T17:24:22.065" v="1215"/>
          <ac:picMkLst>
            <pc:docMk/>
            <pc:sldMk cId="3861922362" sldId="258"/>
            <ac:picMk id="161" creationId="{55295E65-0258-E894-6B84-09B81BEB12CD}"/>
          </ac:picMkLst>
        </pc:picChg>
        <pc:picChg chg="add del mod ord">
          <ac:chgData name="Netsanet Yadergal (2413159)" userId="065a685c-e235-439f-8269-313f5a2b1d8a" providerId="ADAL" clId="{11EFFB2D-90BD-4918-A8E4-1F8711FD3880}" dt="2025-12-17T15:34:59.959" v="130"/>
          <ac:picMkLst>
            <pc:docMk/>
            <pc:sldMk cId="3861922362" sldId="258"/>
            <ac:picMk id="162" creationId="{707C9F2E-8DE0-671B-35AC-8B4614DAA106}"/>
          </ac:picMkLst>
        </pc:picChg>
        <pc:picChg chg="add del mod">
          <ac:chgData name="Netsanet Yadergal (2413159)" userId="065a685c-e235-439f-8269-313f5a2b1d8a" providerId="ADAL" clId="{11EFFB2D-90BD-4918-A8E4-1F8711FD3880}" dt="2025-12-17T15:35:03.320" v="132"/>
          <ac:picMkLst>
            <pc:docMk/>
            <pc:sldMk cId="3861922362" sldId="258"/>
            <ac:picMk id="163" creationId="{FD79730D-641D-19EA-0C3A-D9EE6EB84DC7}"/>
          </ac:picMkLst>
        </pc:picChg>
        <pc:picChg chg="add del mod ord">
          <ac:chgData name="Netsanet Yadergal (2413159)" userId="065a685c-e235-439f-8269-313f5a2b1d8a" providerId="ADAL" clId="{11EFFB2D-90BD-4918-A8E4-1F8711FD3880}" dt="2025-12-18T17:24:36.892" v="1216"/>
          <ac:picMkLst>
            <pc:docMk/>
            <pc:sldMk cId="3861922362" sldId="258"/>
            <ac:picMk id="164" creationId="{B6EDFD33-E427-7968-6DBE-2DC6A12BE8B9}"/>
          </ac:picMkLst>
        </pc:picChg>
        <pc:picChg chg="add del mod">
          <ac:chgData name="Netsanet Yadergal (2413159)" userId="065a685c-e235-439f-8269-313f5a2b1d8a" providerId="ADAL" clId="{11EFFB2D-90BD-4918-A8E4-1F8711FD3880}" dt="2025-12-18T17:24:43.285" v="1218"/>
          <ac:picMkLst>
            <pc:docMk/>
            <pc:sldMk cId="3861922362" sldId="258"/>
            <ac:picMk id="165" creationId="{549041B2-8CB2-C96E-E156-761355345F1F}"/>
          </ac:picMkLst>
        </pc:picChg>
        <pc:picChg chg="add del mod ord">
          <ac:chgData name="Netsanet Yadergal (2413159)" userId="065a685c-e235-439f-8269-313f5a2b1d8a" providerId="ADAL" clId="{11EFFB2D-90BD-4918-A8E4-1F8711FD3880}" dt="2025-12-17T15:35:31.574" v="133"/>
          <ac:picMkLst>
            <pc:docMk/>
            <pc:sldMk cId="3861922362" sldId="258"/>
            <ac:picMk id="166" creationId="{B0D27CC5-E566-C67D-D0EC-B00DA4E0138E}"/>
          </ac:picMkLst>
        </pc:picChg>
        <pc:picChg chg="add del mod">
          <ac:chgData name="Netsanet Yadergal (2413159)" userId="065a685c-e235-439f-8269-313f5a2b1d8a" providerId="ADAL" clId="{11EFFB2D-90BD-4918-A8E4-1F8711FD3880}" dt="2025-12-17T15:35:35.110" v="135"/>
          <ac:picMkLst>
            <pc:docMk/>
            <pc:sldMk cId="3861922362" sldId="258"/>
            <ac:picMk id="167" creationId="{AD1998BB-B6DE-9639-9DBA-892FF789304A}"/>
          </ac:picMkLst>
        </pc:picChg>
        <pc:picChg chg="add del mod ord">
          <ac:chgData name="Netsanet Yadergal (2413159)" userId="065a685c-e235-439f-8269-313f5a2b1d8a" providerId="ADAL" clId="{11EFFB2D-90BD-4918-A8E4-1F8711FD3880}" dt="2025-12-18T17:24:59.918" v="1219"/>
          <ac:picMkLst>
            <pc:docMk/>
            <pc:sldMk cId="3861922362" sldId="258"/>
            <ac:picMk id="168" creationId="{07DDE9D0-6356-ECFB-E1ED-B7A82F4F7DDE}"/>
          </ac:picMkLst>
        </pc:picChg>
        <pc:picChg chg="add del mod">
          <ac:chgData name="Netsanet Yadergal (2413159)" userId="065a685c-e235-439f-8269-313f5a2b1d8a" providerId="ADAL" clId="{11EFFB2D-90BD-4918-A8E4-1F8711FD3880}" dt="2025-12-18T17:25:03.243" v="1221"/>
          <ac:picMkLst>
            <pc:docMk/>
            <pc:sldMk cId="3861922362" sldId="258"/>
            <ac:picMk id="169" creationId="{2C803751-2BD0-7250-0CBE-8E30C6A4D2D2}"/>
          </ac:picMkLst>
        </pc:picChg>
        <pc:picChg chg="add del mod ord">
          <ac:chgData name="Netsanet Yadergal (2413159)" userId="065a685c-e235-439f-8269-313f5a2b1d8a" providerId="ADAL" clId="{11EFFB2D-90BD-4918-A8E4-1F8711FD3880}" dt="2025-12-17T15:37:35.527" v="136"/>
          <ac:picMkLst>
            <pc:docMk/>
            <pc:sldMk cId="3861922362" sldId="258"/>
            <ac:picMk id="170" creationId="{0F27F7D8-A809-4B8D-0604-03E4880A896A}"/>
          </ac:picMkLst>
        </pc:picChg>
        <pc:picChg chg="add del mod">
          <ac:chgData name="Netsanet Yadergal (2413159)" userId="065a685c-e235-439f-8269-313f5a2b1d8a" providerId="ADAL" clId="{11EFFB2D-90BD-4918-A8E4-1F8711FD3880}" dt="2025-12-18T17:20:18.968" v="1191"/>
          <ac:picMkLst>
            <pc:docMk/>
            <pc:sldMk cId="3861922362" sldId="258"/>
            <ac:picMk id="171" creationId="{A0A05C29-352E-4D38-C50A-CADF892BF180}"/>
          </ac:picMkLst>
        </pc:picChg>
        <pc:picChg chg="add del mod ord">
          <ac:chgData name="Netsanet Yadergal (2413159)" userId="065a685c-e235-439f-8269-313f5a2b1d8a" providerId="ADAL" clId="{11EFFB2D-90BD-4918-A8E4-1F8711FD3880}" dt="2025-12-18T17:25:15.340" v="1222"/>
          <ac:picMkLst>
            <pc:docMk/>
            <pc:sldMk cId="3861922362" sldId="258"/>
            <ac:picMk id="173" creationId="{160F65A5-903C-986D-D15B-E611607CFE6C}"/>
          </ac:picMkLst>
        </pc:picChg>
        <pc:picChg chg="add del mod">
          <ac:chgData name="Netsanet Yadergal (2413159)" userId="065a685c-e235-439f-8269-313f5a2b1d8a" providerId="ADAL" clId="{11EFFB2D-90BD-4918-A8E4-1F8711FD3880}" dt="2025-12-18T17:25:18.201" v="1224"/>
          <ac:picMkLst>
            <pc:docMk/>
            <pc:sldMk cId="3861922362" sldId="258"/>
            <ac:picMk id="174" creationId="{E6CA7437-479E-83A9-B09D-F882D1085370}"/>
          </ac:picMkLst>
        </pc:picChg>
        <pc:picChg chg="add del mod ord">
          <ac:chgData name="Netsanet Yadergal (2413159)" userId="065a685c-e235-439f-8269-313f5a2b1d8a" providerId="ADAL" clId="{11EFFB2D-90BD-4918-A8E4-1F8711FD3880}" dt="2025-12-18T17:25:26.314" v="1225"/>
          <ac:picMkLst>
            <pc:docMk/>
            <pc:sldMk cId="3861922362" sldId="258"/>
            <ac:picMk id="177" creationId="{770C944C-44B6-281D-3F40-2480DD14C8F6}"/>
          </ac:picMkLst>
        </pc:picChg>
        <pc:picChg chg="add del mod">
          <ac:chgData name="Netsanet Yadergal (2413159)" userId="065a685c-e235-439f-8269-313f5a2b1d8a" providerId="ADAL" clId="{11EFFB2D-90BD-4918-A8E4-1F8711FD3880}" dt="2025-12-18T17:25:29.448" v="1227"/>
          <ac:picMkLst>
            <pc:docMk/>
            <pc:sldMk cId="3861922362" sldId="258"/>
            <ac:picMk id="178" creationId="{78B0AFA5-2973-796D-9E2C-5A0291C9E892}"/>
          </ac:picMkLst>
        </pc:picChg>
        <pc:picChg chg="add del mod ord">
          <ac:chgData name="Netsanet Yadergal (2413159)" userId="065a685c-e235-439f-8269-313f5a2b1d8a" providerId="ADAL" clId="{11EFFB2D-90BD-4918-A8E4-1F8711FD3880}" dt="2025-12-18T17:26:11.823" v="1228"/>
          <ac:picMkLst>
            <pc:docMk/>
            <pc:sldMk cId="3861922362" sldId="258"/>
            <ac:picMk id="181" creationId="{01B0E940-2DF5-3B9E-158A-FD160EC7E556}"/>
          </ac:picMkLst>
        </pc:picChg>
        <pc:picChg chg="add del mod">
          <ac:chgData name="Netsanet Yadergal (2413159)" userId="065a685c-e235-439f-8269-313f5a2b1d8a" providerId="ADAL" clId="{11EFFB2D-90BD-4918-A8E4-1F8711FD3880}" dt="2025-12-18T17:26:15.428" v="1230"/>
          <ac:picMkLst>
            <pc:docMk/>
            <pc:sldMk cId="3861922362" sldId="258"/>
            <ac:picMk id="182" creationId="{FBDA2FE3-5D71-F98A-88C6-F69F309C992D}"/>
          </ac:picMkLst>
        </pc:picChg>
        <pc:picChg chg="add del mod ord">
          <ac:chgData name="Netsanet Yadergal (2413159)" userId="065a685c-e235-439f-8269-313f5a2b1d8a" providerId="ADAL" clId="{11EFFB2D-90BD-4918-A8E4-1F8711FD3880}" dt="2025-12-18T17:26:58.768" v="1231"/>
          <ac:picMkLst>
            <pc:docMk/>
            <pc:sldMk cId="3861922362" sldId="258"/>
            <ac:picMk id="185" creationId="{A9885356-1C11-6A8C-86A4-89D4F25431BA}"/>
          </ac:picMkLst>
        </pc:picChg>
        <pc:picChg chg="add del mod">
          <ac:chgData name="Netsanet Yadergal (2413159)" userId="065a685c-e235-439f-8269-313f5a2b1d8a" providerId="ADAL" clId="{11EFFB2D-90BD-4918-A8E4-1F8711FD3880}" dt="2025-12-18T17:27:02.143" v="1233"/>
          <ac:picMkLst>
            <pc:docMk/>
            <pc:sldMk cId="3861922362" sldId="258"/>
            <ac:picMk id="186" creationId="{242B3081-30E3-83EF-3713-187565CED0DA}"/>
          </ac:picMkLst>
        </pc:picChg>
        <pc:picChg chg="add del mod ord">
          <ac:chgData name="Netsanet Yadergal (2413159)" userId="065a685c-e235-439f-8269-313f5a2b1d8a" providerId="ADAL" clId="{11EFFB2D-90BD-4918-A8E4-1F8711FD3880}" dt="2025-12-18T17:28:00.466" v="1234"/>
          <ac:picMkLst>
            <pc:docMk/>
            <pc:sldMk cId="3861922362" sldId="258"/>
            <ac:picMk id="189" creationId="{E796B86C-1440-C144-0B9D-F7655B46C12B}"/>
          </ac:picMkLst>
        </pc:picChg>
        <pc:picChg chg="add del mod">
          <ac:chgData name="Netsanet Yadergal (2413159)" userId="065a685c-e235-439f-8269-313f5a2b1d8a" providerId="ADAL" clId="{11EFFB2D-90BD-4918-A8E4-1F8711FD3880}" dt="2025-12-18T17:28:37.715" v="1236"/>
          <ac:picMkLst>
            <pc:docMk/>
            <pc:sldMk cId="3861922362" sldId="258"/>
            <ac:picMk id="190" creationId="{4B140563-A5B1-5234-980B-33DA4E5D97B8}"/>
          </ac:picMkLst>
        </pc:picChg>
        <pc:picChg chg="add del mod ord">
          <ac:chgData name="Netsanet Yadergal (2413159)" userId="065a685c-e235-439f-8269-313f5a2b1d8a" providerId="ADAL" clId="{11EFFB2D-90BD-4918-A8E4-1F8711FD3880}" dt="2025-12-18T17:29:00.968" v="1237"/>
          <ac:picMkLst>
            <pc:docMk/>
            <pc:sldMk cId="3861922362" sldId="258"/>
            <ac:picMk id="193" creationId="{F181534A-05BD-FEAA-588E-1DD313396344}"/>
          </ac:picMkLst>
        </pc:picChg>
        <pc:picChg chg="add del mod">
          <ac:chgData name="Netsanet Yadergal (2413159)" userId="065a685c-e235-439f-8269-313f5a2b1d8a" providerId="ADAL" clId="{11EFFB2D-90BD-4918-A8E4-1F8711FD3880}" dt="2025-12-18T17:29:04.198" v="1239"/>
          <ac:picMkLst>
            <pc:docMk/>
            <pc:sldMk cId="3861922362" sldId="258"/>
            <ac:picMk id="194" creationId="{5ADC80C5-D590-74DF-D37C-022F876E46BD}"/>
          </ac:picMkLst>
        </pc:picChg>
        <pc:picChg chg="add del mod ord">
          <ac:chgData name="Netsanet Yadergal (2413159)" userId="065a685c-e235-439f-8269-313f5a2b1d8a" providerId="ADAL" clId="{11EFFB2D-90BD-4918-A8E4-1F8711FD3880}" dt="2025-12-18T17:30:01.847" v="1240"/>
          <ac:picMkLst>
            <pc:docMk/>
            <pc:sldMk cId="3861922362" sldId="258"/>
            <ac:picMk id="197" creationId="{BFF86D48-EE3B-F98F-1CE3-8850CD4D4BDC}"/>
          </ac:picMkLst>
        </pc:picChg>
        <pc:picChg chg="add del mod">
          <ac:chgData name="Netsanet Yadergal (2413159)" userId="065a685c-e235-439f-8269-313f5a2b1d8a" providerId="ADAL" clId="{11EFFB2D-90BD-4918-A8E4-1F8711FD3880}" dt="2025-12-18T17:30:06.484" v="1242"/>
          <ac:picMkLst>
            <pc:docMk/>
            <pc:sldMk cId="3861922362" sldId="258"/>
            <ac:picMk id="198" creationId="{AAFDDB91-BC38-48F9-E71A-502E69017B24}"/>
          </ac:picMkLst>
        </pc:picChg>
        <pc:picChg chg="add del mod ord">
          <ac:chgData name="Netsanet Yadergal (2413159)" userId="065a685c-e235-439f-8269-313f5a2b1d8a" providerId="ADAL" clId="{11EFFB2D-90BD-4918-A8E4-1F8711FD3880}" dt="2025-12-18T17:37:51.188" v="1243"/>
          <ac:picMkLst>
            <pc:docMk/>
            <pc:sldMk cId="3861922362" sldId="258"/>
            <ac:picMk id="201" creationId="{43F08ABE-248A-E3F0-A050-391E8D5A9511}"/>
          </ac:picMkLst>
        </pc:picChg>
        <pc:picChg chg="add del mod">
          <ac:chgData name="Netsanet Yadergal (2413159)" userId="065a685c-e235-439f-8269-313f5a2b1d8a" providerId="ADAL" clId="{11EFFB2D-90BD-4918-A8E4-1F8711FD3880}" dt="2025-12-18T17:37:54.174" v="1245"/>
          <ac:picMkLst>
            <pc:docMk/>
            <pc:sldMk cId="3861922362" sldId="258"/>
            <ac:picMk id="202" creationId="{C0934BE6-870B-1758-43B7-C1C3F45D7D1A}"/>
          </ac:picMkLst>
        </pc:picChg>
        <pc:picChg chg="add del mod ord">
          <ac:chgData name="Netsanet Yadergal (2413159)" userId="065a685c-e235-439f-8269-313f5a2b1d8a" providerId="ADAL" clId="{11EFFB2D-90BD-4918-A8E4-1F8711FD3880}" dt="2025-12-18T17:38:08.283" v="1246"/>
          <ac:picMkLst>
            <pc:docMk/>
            <pc:sldMk cId="3861922362" sldId="258"/>
            <ac:picMk id="205" creationId="{0A61D1F3-5A45-D3A7-0259-96EEEBDBA401}"/>
          </ac:picMkLst>
        </pc:picChg>
        <pc:picChg chg="add del mod">
          <ac:chgData name="Netsanet Yadergal (2413159)" userId="065a685c-e235-439f-8269-313f5a2b1d8a" providerId="ADAL" clId="{11EFFB2D-90BD-4918-A8E4-1F8711FD3880}" dt="2025-12-18T17:39:58.540" v="1248"/>
          <ac:picMkLst>
            <pc:docMk/>
            <pc:sldMk cId="3861922362" sldId="258"/>
            <ac:picMk id="206" creationId="{4A1D7AF0-A9F0-CEC7-F93F-FF7061AD16D7}"/>
          </ac:picMkLst>
        </pc:picChg>
        <pc:picChg chg="add del mod ord">
          <ac:chgData name="Netsanet Yadergal (2413159)" userId="065a685c-e235-439f-8269-313f5a2b1d8a" providerId="ADAL" clId="{11EFFB2D-90BD-4918-A8E4-1F8711FD3880}" dt="2025-12-18T17:41:16.318" v="1249"/>
          <ac:picMkLst>
            <pc:docMk/>
            <pc:sldMk cId="3861922362" sldId="258"/>
            <ac:picMk id="209" creationId="{8117C0F3-A4D4-84B5-3533-1B8740236D8E}"/>
          </ac:picMkLst>
        </pc:picChg>
        <pc:picChg chg="add del mod">
          <ac:chgData name="Netsanet Yadergal (2413159)" userId="065a685c-e235-439f-8269-313f5a2b1d8a" providerId="ADAL" clId="{11EFFB2D-90BD-4918-A8E4-1F8711FD3880}" dt="2025-12-18T17:41:54.258" v="1251"/>
          <ac:picMkLst>
            <pc:docMk/>
            <pc:sldMk cId="3861922362" sldId="258"/>
            <ac:picMk id="210" creationId="{7A9AF6CB-8E45-86E4-7B97-47A90589E268}"/>
          </ac:picMkLst>
        </pc:picChg>
        <pc:picChg chg="add del mod ord">
          <ac:chgData name="Netsanet Yadergal (2413159)" userId="065a685c-e235-439f-8269-313f5a2b1d8a" providerId="ADAL" clId="{11EFFB2D-90BD-4918-A8E4-1F8711FD3880}" dt="2025-12-18T17:44:09.979" v="1252"/>
          <ac:picMkLst>
            <pc:docMk/>
            <pc:sldMk cId="3861922362" sldId="258"/>
            <ac:picMk id="213" creationId="{8FBB51CF-80BB-BB93-AFE7-8F0F7F7A98EA}"/>
          </ac:picMkLst>
        </pc:picChg>
        <pc:picChg chg="add del mod">
          <ac:chgData name="Netsanet Yadergal (2413159)" userId="065a685c-e235-439f-8269-313f5a2b1d8a" providerId="ADAL" clId="{11EFFB2D-90BD-4918-A8E4-1F8711FD3880}" dt="2025-12-18T17:44:13.038" v="1254"/>
          <ac:picMkLst>
            <pc:docMk/>
            <pc:sldMk cId="3861922362" sldId="258"/>
            <ac:picMk id="214" creationId="{E003AB27-3AB9-9F3A-603A-5A5DF9483B92}"/>
          </ac:picMkLst>
        </pc:picChg>
        <pc:picChg chg="add del mod ord">
          <ac:chgData name="Netsanet Yadergal (2413159)" userId="065a685c-e235-439f-8269-313f5a2b1d8a" providerId="ADAL" clId="{11EFFB2D-90BD-4918-A8E4-1F8711FD3880}" dt="2025-12-18T17:44:35.449" v="1255"/>
          <ac:picMkLst>
            <pc:docMk/>
            <pc:sldMk cId="3861922362" sldId="258"/>
            <ac:picMk id="217" creationId="{A0F70C85-2E99-0DDD-CFA6-33B0BAFA6F61}"/>
          </ac:picMkLst>
        </pc:picChg>
        <pc:picChg chg="add del mod">
          <ac:chgData name="Netsanet Yadergal (2413159)" userId="065a685c-e235-439f-8269-313f5a2b1d8a" providerId="ADAL" clId="{11EFFB2D-90BD-4918-A8E4-1F8711FD3880}" dt="2025-12-18T17:44:38.369" v="1257"/>
          <ac:picMkLst>
            <pc:docMk/>
            <pc:sldMk cId="3861922362" sldId="258"/>
            <ac:picMk id="218" creationId="{CA30CFC5-C661-03A6-4C31-66051CB17CC5}"/>
          </ac:picMkLst>
        </pc:picChg>
        <pc:picChg chg="add del mod ord">
          <ac:chgData name="Netsanet Yadergal (2413159)" userId="065a685c-e235-439f-8269-313f5a2b1d8a" providerId="ADAL" clId="{11EFFB2D-90BD-4918-A8E4-1F8711FD3880}" dt="2025-12-18T17:44:51.780" v="1258"/>
          <ac:picMkLst>
            <pc:docMk/>
            <pc:sldMk cId="3861922362" sldId="258"/>
            <ac:picMk id="221" creationId="{5F34DBD2-A66E-F08E-B2A3-B44020ED4644}"/>
          </ac:picMkLst>
        </pc:picChg>
        <pc:picChg chg="add del mod">
          <ac:chgData name="Netsanet Yadergal (2413159)" userId="065a685c-e235-439f-8269-313f5a2b1d8a" providerId="ADAL" clId="{11EFFB2D-90BD-4918-A8E4-1F8711FD3880}" dt="2025-12-18T17:44:57.991" v="1260"/>
          <ac:picMkLst>
            <pc:docMk/>
            <pc:sldMk cId="3861922362" sldId="258"/>
            <ac:picMk id="222" creationId="{4E32BB33-058F-F204-A445-D148F340C9FD}"/>
          </ac:picMkLst>
        </pc:picChg>
        <pc:picChg chg="add del mod ord">
          <ac:chgData name="Netsanet Yadergal (2413159)" userId="065a685c-e235-439f-8269-313f5a2b1d8a" providerId="ADAL" clId="{11EFFB2D-90BD-4918-A8E4-1F8711FD3880}" dt="2025-12-18T17:46:31.986" v="1261"/>
          <ac:picMkLst>
            <pc:docMk/>
            <pc:sldMk cId="3861922362" sldId="258"/>
            <ac:picMk id="224" creationId="{D12A250B-A68E-E3E1-7CB0-344B7CF58CE8}"/>
          </ac:picMkLst>
        </pc:picChg>
        <pc:picChg chg="add del mod">
          <ac:chgData name="Netsanet Yadergal (2413159)" userId="065a685c-e235-439f-8269-313f5a2b1d8a" providerId="ADAL" clId="{11EFFB2D-90BD-4918-A8E4-1F8711FD3880}" dt="2025-12-18T17:46:38.220" v="1263"/>
          <ac:picMkLst>
            <pc:docMk/>
            <pc:sldMk cId="3861922362" sldId="258"/>
            <ac:picMk id="225" creationId="{F4AEAB0B-D4BD-A06C-62B6-77C305594066}"/>
          </ac:picMkLst>
        </pc:picChg>
        <pc:picChg chg="add del mod ord">
          <ac:chgData name="Netsanet Yadergal (2413159)" userId="065a685c-e235-439f-8269-313f5a2b1d8a" providerId="ADAL" clId="{11EFFB2D-90BD-4918-A8E4-1F8711FD3880}" dt="2025-12-18T17:46:59.002" v="1264"/>
          <ac:picMkLst>
            <pc:docMk/>
            <pc:sldMk cId="3861922362" sldId="258"/>
            <ac:picMk id="228" creationId="{17DE3E6C-9A0E-16C1-F00C-B1D73B2BC836}"/>
          </ac:picMkLst>
        </pc:picChg>
        <pc:picChg chg="add del mod">
          <ac:chgData name="Netsanet Yadergal (2413159)" userId="065a685c-e235-439f-8269-313f5a2b1d8a" providerId="ADAL" clId="{11EFFB2D-90BD-4918-A8E4-1F8711FD3880}" dt="2025-12-18T17:47:01.980" v="1266"/>
          <ac:picMkLst>
            <pc:docMk/>
            <pc:sldMk cId="3861922362" sldId="258"/>
            <ac:picMk id="229" creationId="{E155E34C-5C99-F497-2722-754197DC73B8}"/>
          </ac:picMkLst>
        </pc:picChg>
        <pc:picChg chg="add del mod ord">
          <ac:chgData name="Netsanet Yadergal (2413159)" userId="065a685c-e235-439f-8269-313f5a2b1d8a" providerId="ADAL" clId="{11EFFB2D-90BD-4918-A8E4-1F8711FD3880}" dt="2025-12-18T17:47:22.820" v="1267"/>
          <ac:picMkLst>
            <pc:docMk/>
            <pc:sldMk cId="3861922362" sldId="258"/>
            <ac:picMk id="232" creationId="{042AF3B4-18D4-BBFF-CF21-B2894C82F630}"/>
          </ac:picMkLst>
        </pc:picChg>
        <pc:picChg chg="add del mod">
          <ac:chgData name="Netsanet Yadergal (2413159)" userId="065a685c-e235-439f-8269-313f5a2b1d8a" providerId="ADAL" clId="{11EFFB2D-90BD-4918-A8E4-1F8711FD3880}" dt="2025-12-18T17:47:26.151" v="1269"/>
          <ac:picMkLst>
            <pc:docMk/>
            <pc:sldMk cId="3861922362" sldId="258"/>
            <ac:picMk id="233" creationId="{6DC5AB65-788C-A979-1DDA-62494C017BB3}"/>
          </ac:picMkLst>
        </pc:picChg>
        <pc:picChg chg="add del mod ord">
          <ac:chgData name="Netsanet Yadergal (2413159)" userId="065a685c-e235-439f-8269-313f5a2b1d8a" providerId="ADAL" clId="{11EFFB2D-90BD-4918-A8E4-1F8711FD3880}" dt="2025-12-18T17:47:46.831" v="1270"/>
          <ac:picMkLst>
            <pc:docMk/>
            <pc:sldMk cId="3861922362" sldId="258"/>
            <ac:picMk id="236" creationId="{BA3C5CB2-9A44-75D3-2005-808C9CFDFEB2}"/>
          </ac:picMkLst>
        </pc:picChg>
        <pc:picChg chg="add del mod">
          <ac:chgData name="Netsanet Yadergal (2413159)" userId="065a685c-e235-439f-8269-313f5a2b1d8a" providerId="ADAL" clId="{11EFFB2D-90BD-4918-A8E4-1F8711FD3880}" dt="2025-12-18T17:47:49.785" v="1272"/>
          <ac:picMkLst>
            <pc:docMk/>
            <pc:sldMk cId="3861922362" sldId="258"/>
            <ac:picMk id="237" creationId="{E168F51F-19EB-B50F-59EB-2906468BD26A}"/>
          </ac:picMkLst>
        </pc:picChg>
        <pc:picChg chg="add del mod ord">
          <ac:chgData name="Netsanet Yadergal (2413159)" userId="065a685c-e235-439f-8269-313f5a2b1d8a" providerId="ADAL" clId="{11EFFB2D-90BD-4918-A8E4-1F8711FD3880}" dt="2025-12-18T17:49:07.737" v="1273"/>
          <ac:picMkLst>
            <pc:docMk/>
            <pc:sldMk cId="3861922362" sldId="258"/>
            <ac:picMk id="240" creationId="{510A8F3A-11D4-6636-E94E-344F20154E61}"/>
          </ac:picMkLst>
        </pc:picChg>
        <pc:picChg chg="add mod">
          <ac:chgData name="Netsanet Yadergal (2413159)" userId="065a685c-e235-439f-8269-313f5a2b1d8a" providerId="ADAL" clId="{11EFFB2D-90BD-4918-A8E4-1F8711FD3880}" dt="2025-12-18T17:49:07.737" v="1273"/>
          <ac:picMkLst>
            <pc:docMk/>
            <pc:sldMk cId="3861922362" sldId="258"/>
            <ac:picMk id="241" creationId="{83DFBF88-E4DA-0802-E957-A0F1403C57A5}"/>
          </ac:picMkLst>
        </pc:picChg>
      </pc:sldChg>
      <pc:sldChg chg="addSp delSp modSp mod modTransition modAnim">
        <pc:chgData name="Netsanet Yadergal (2413159)" userId="065a685c-e235-439f-8269-313f5a2b1d8a" providerId="ADAL" clId="{11EFFB2D-90BD-4918-A8E4-1F8711FD3880}" dt="2025-12-18T18:29:14.417" v="1363"/>
        <pc:sldMkLst>
          <pc:docMk/>
          <pc:sldMk cId="302636860" sldId="259"/>
        </pc:sldMkLst>
        <pc:spChg chg="mod">
          <ac:chgData name="Netsanet Yadergal (2413159)" userId="065a685c-e235-439f-8269-313f5a2b1d8a" providerId="ADAL" clId="{11EFFB2D-90BD-4918-A8E4-1F8711FD3880}" dt="2025-12-17T16:58:07.718" v="137" actId="313"/>
          <ac:spMkLst>
            <pc:docMk/>
            <pc:sldMk cId="302636860" sldId="259"/>
            <ac:spMk id="2" creationId="{F3EE07B1-0014-B58E-9048-4FDE2765D5DD}"/>
          </ac:spMkLst>
        </pc:spChg>
        <pc:spChg chg="mod">
          <ac:chgData name="Netsanet Yadergal (2413159)" userId="065a685c-e235-439f-8269-313f5a2b1d8a" providerId="ADAL" clId="{11EFFB2D-90BD-4918-A8E4-1F8711FD3880}" dt="2025-12-18T09:25:20.390" v="1006" actId="313"/>
          <ac:spMkLst>
            <pc:docMk/>
            <pc:sldMk cId="302636860" sldId="259"/>
            <ac:spMk id="3" creationId="{8A3ACA1A-C312-6F1F-61C6-656C121AF4DB}"/>
          </ac:spMkLst>
        </pc:spChg>
        <pc:spChg chg="add del mod">
          <ac:chgData name="Netsanet Yadergal (2413159)" userId="065a685c-e235-439f-8269-313f5a2b1d8a" providerId="ADAL" clId="{11EFFB2D-90BD-4918-A8E4-1F8711FD3880}" dt="2025-12-17T17:06:24.124" v="140"/>
          <ac:spMkLst>
            <pc:docMk/>
            <pc:sldMk cId="302636860" sldId="259"/>
            <ac:spMk id="6" creationId="{90CBBBE8-012C-C19B-C762-A2CFDD93DFF6}"/>
          </ac:spMkLst>
        </pc:spChg>
        <pc:spChg chg="del">
          <ac:chgData name="Netsanet Yadergal (2413159)" userId="065a685c-e235-439f-8269-313f5a2b1d8a" providerId="ADAL" clId="{11EFFB2D-90BD-4918-A8E4-1F8711FD3880}" dt="2025-12-17T17:06:30.082" v="141" actId="26606"/>
          <ac:spMkLst>
            <pc:docMk/>
            <pc:sldMk cId="302636860" sldId="259"/>
            <ac:spMk id="30" creationId="{45D37F4E-DDB4-456B-97E0-9937730A039F}"/>
          </ac:spMkLst>
        </pc:spChg>
        <pc:spChg chg="del">
          <ac:chgData name="Netsanet Yadergal (2413159)" userId="065a685c-e235-439f-8269-313f5a2b1d8a" providerId="ADAL" clId="{11EFFB2D-90BD-4918-A8E4-1F8711FD3880}" dt="2025-12-17T17:06:30.082" v="141" actId="26606"/>
          <ac:spMkLst>
            <pc:docMk/>
            <pc:sldMk cId="302636860" sldId="259"/>
            <ac:spMk id="32" creationId="{B2DD41CD-8F47-4F56-AD12-4E2FF7696987}"/>
          </ac:spMkLst>
        </pc:spChg>
        <pc:spChg chg="add">
          <ac:chgData name="Netsanet Yadergal (2413159)" userId="065a685c-e235-439f-8269-313f5a2b1d8a" providerId="ADAL" clId="{11EFFB2D-90BD-4918-A8E4-1F8711FD3880}" dt="2025-12-17T17:06:30.082" v="141" actId="26606"/>
          <ac:spMkLst>
            <pc:docMk/>
            <pc:sldMk cId="302636860" sldId="259"/>
            <ac:spMk id="1031" creationId="{45D37F4E-DDB4-456B-97E0-9937730A039F}"/>
          </ac:spMkLst>
        </pc:spChg>
        <pc:spChg chg="add">
          <ac:chgData name="Netsanet Yadergal (2413159)" userId="065a685c-e235-439f-8269-313f5a2b1d8a" providerId="ADAL" clId="{11EFFB2D-90BD-4918-A8E4-1F8711FD3880}" dt="2025-12-17T17:06:30.082" v="141" actId="26606"/>
          <ac:spMkLst>
            <pc:docMk/>
            <pc:sldMk cId="302636860" sldId="259"/>
            <ac:spMk id="1033" creationId="{B2DD41CD-8F47-4F56-AD12-4E2FF7696987}"/>
          </ac:spMkLst>
        </pc:spChg>
        <pc:picChg chg="del">
          <ac:chgData name="Netsanet Yadergal (2413159)" userId="065a685c-e235-439f-8269-313f5a2b1d8a" providerId="ADAL" clId="{11EFFB2D-90BD-4918-A8E4-1F8711FD3880}" dt="2025-12-17T17:06:14.832" v="139" actId="478"/>
          <ac:picMkLst>
            <pc:docMk/>
            <pc:sldMk cId="302636860" sldId="259"/>
            <ac:picMk id="5" creationId="{5B124C1F-511A-E9A5-5FDF-E8F0CD2BB57B}"/>
          </ac:picMkLst>
        </pc:picChg>
        <pc:picChg chg="add del mod">
          <ac:chgData name="Netsanet Yadergal (2413159)" userId="065a685c-e235-439f-8269-313f5a2b1d8a" providerId="ADAL" clId="{11EFFB2D-90BD-4918-A8E4-1F8711FD3880}" dt="2025-12-17T18:10:27.086" v="144"/>
          <ac:picMkLst>
            <pc:docMk/>
            <pc:sldMk cId="302636860" sldId="259"/>
            <ac:picMk id="10" creationId="{FE779189-3396-3178-BE76-C6DDA45FD194}"/>
          </ac:picMkLst>
        </pc:picChg>
        <pc:picChg chg="add del mod ord">
          <ac:chgData name="Netsanet Yadergal (2413159)" userId="065a685c-e235-439f-8269-313f5a2b1d8a" providerId="ADAL" clId="{11EFFB2D-90BD-4918-A8E4-1F8711FD3880}" dt="2025-12-17T18:10:37.564" v="145"/>
          <ac:picMkLst>
            <pc:docMk/>
            <pc:sldMk cId="302636860" sldId="259"/>
            <ac:picMk id="13" creationId="{C70153E9-D43C-B280-F313-68E50237634C}"/>
          </ac:picMkLst>
        </pc:picChg>
        <pc:picChg chg="add del mod">
          <ac:chgData name="Netsanet Yadergal (2413159)" userId="065a685c-e235-439f-8269-313f5a2b1d8a" providerId="ADAL" clId="{11EFFB2D-90BD-4918-A8E4-1F8711FD3880}" dt="2025-12-17T18:10:46.115" v="147"/>
          <ac:picMkLst>
            <pc:docMk/>
            <pc:sldMk cId="302636860" sldId="259"/>
            <ac:picMk id="14" creationId="{4BF9FEEF-3D30-0301-F284-4E5A14040747}"/>
          </ac:picMkLst>
        </pc:picChg>
        <pc:picChg chg="add del mod ord">
          <ac:chgData name="Netsanet Yadergal (2413159)" userId="065a685c-e235-439f-8269-313f5a2b1d8a" providerId="ADAL" clId="{11EFFB2D-90BD-4918-A8E4-1F8711FD3880}" dt="2025-12-17T18:10:54.245" v="148"/>
          <ac:picMkLst>
            <pc:docMk/>
            <pc:sldMk cId="302636860" sldId="259"/>
            <ac:picMk id="17" creationId="{496EC829-D396-04D1-B723-0AC7700D52C3}"/>
          </ac:picMkLst>
        </pc:picChg>
        <pc:picChg chg="add del mod">
          <ac:chgData name="Netsanet Yadergal (2413159)" userId="065a685c-e235-439f-8269-313f5a2b1d8a" providerId="ADAL" clId="{11EFFB2D-90BD-4918-A8E4-1F8711FD3880}" dt="2025-12-17T18:10:59.095" v="150"/>
          <ac:picMkLst>
            <pc:docMk/>
            <pc:sldMk cId="302636860" sldId="259"/>
            <ac:picMk id="18" creationId="{586E14C9-3F75-8EE2-2DCE-F61513C403E9}"/>
          </ac:picMkLst>
        </pc:picChg>
        <pc:picChg chg="add del mod ord">
          <ac:chgData name="Netsanet Yadergal (2413159)" userId="065a685c-e235-439f-8269-313f5a2b1d8a" providerId="ADAL" clId="{11EFFB2D-90BD-4918-A8E4-1F8711FD3880}" dt="2025-12-17T18:12:34.531" v="151"/>
          <ac:picMkLst>
            <pc:docMk/>
            <pc:sldMk cId="302636860" sldId="259"/>
            <ac:picMk id="21" creationId="{B4CB0440-E158-6FB5-FE48-FEECCBC9B5EE}"/>
          </ac:picMkLst>
        </pc:picChg>
        <pc:picChg chg="add del mod">
          <ac:chgData name="Netsanet Yadergal (2413159)" userId="065a685c-e235-439f-8269-313f5a2b1d8a" providerId="ADAL" clId="{11EFFB2D-90BD-4918-A8E4-1F8711FD3880}" dt="2025-12-17T20:39:06.047" v="153"/>
          <ac:picMkLst>
            <pc:docMk/>
            <pc:sldMk cId="302636860" sldId="259"/>
            <ac:picMk id="22" creationId="{9E9F9B14-A42C-DF61-9B6F-9A8573142BD7}"/>
          </ac:picMkLst>
        </pc:picChg>
        <pc:picChg chg="add del mod ord">
          <ac:chgData name="Netsanet Yadergal (2413159)" userId="065a685c-e235-439f-8269-313f5a2b1d8a" providerId="ADAL" clId="{11EFFB2D-90BD-4918-A8E4-1F8711FD3880}" dt="2025-12-17T20:39:11.633" v="154"/>
          <ac:picMkLst>
            <pc:docMk/>
            <pc:sldMk cId="302636860" sldId="259"/>
            <ac:picMk id="27" creationId="{C32795E9-A026-E8C5-8D86-2B9931A51A93}"/>
          </ac:picMkLst>
        </pc:picChg>
        <pc:picChg chg="add del mod">
          <ac:chgData name="Netsanet Yadergal (2413159)" userId="065a685c-e235-439f-8269-313f5a2b1d8a" providerId="ADAL" clId="{11EFFB2D-90BD-4918-A8E4-1F8711FD3880}" dt="2025-12-17T20:53:12.135" v="156"/>
          <ac:picMkLst>
            <pc:docMk/>
            <pc:sldMk cId="302636860" sldId="259"/>
            <ac:picMk id="28" creationId="{95C905F4-C2B9-F131-276A-E45663D61CD6}"/>
          </ac:picMkLst>
        </pc:picChg>
        <pc:picChg chg="add del mod ord">
          <ac:chgData name="Netsanet Yadergal (2413159)" userId="065a685c-e235-439f-8269-313f5a2b1d8a" providerId="ADAL" clId="{11EFFB2D-90BD-4918-A8E4-1F8711FD3880}" dt="2025-12-17T20:53:24.055" v="157"/>
          <ac:picMkLst>
            <pc:docMk/>
            <pc:sldMk cId="302636860" sldId="259"/>
            <ac:picMk id="33" creationId="{F0BAFE56-5068-E25C-1777-E2E0C8386E33}"/>
          </ac:picMkLst>
        </pc:picChg>
        <pc:picChg chg="add del mod">
          <ac:chgData name="Netsanet Yadergal (2413159)" userId="065a685c-e235-439f-8269-313f5a2b1d8a" providerId="ADAL" clId="{11EFFB2D-90BD-4918-A8E4-1F8711FD3880}" dt="2025-12-17T20:53:28.493" v="159"/>
          <ac:picMkLst>
            <pc:docMk/>
            <pc:sldMk cId="302636860" sldId="259"/>
            <ac:picMk id="34" creationId="{1EC82262-205A-3A11-05D1-E2D99F03959F}"/>
          </ac:picMkLst>
        </pc:picChg>
        <pc:picChg chg="add del mod ord">
          <ac:chgData name="Netsanet Yadergal (2413159)" userId="065a685c-e235-439f-8269-313f5a2b1d8a" providerId="ADAL" clId="{11EFFB2D-90BD-4918-A8E4-1F8711FD3880}" dt="2025-12-17T20:53:48.208" v="160"/>
          <ac:picMkLst>
            <pc:docMk/>
            <pc:sldMk cId="302636860" sldId="259"/>
            <ac:picMk id="37" creationId="{CAD3FAF7-891A-2927-86FC-59030916B98C}"/>
          </ac:picMkLst>
        </pc:picChg>
        <pc:picChg chg="add del mod">
          <ac:chgData name="Netsanet Yadergal (2413159)" userId="065a685c-e235-439f-8269-313f5a2b1d8a" providerId="ADAL" clId="{11EFFB2D-90BD-4918-A8E4-1F8711FD3880}" dt="2025-12-17T20:53:51.916" v="162"/>
          <ac:picMkLst>
            <pc:docMk/>
            <pc:sldMk cId="302636860" sldId="259"/>
            <ac:picMk id="38" creationId="{00C764B5-8DEA-0CB5-8041-BA6742283CF6}"/>
          </ac:picMkLst>
        </pc:picChg>
        <pc:picChg chg="add del mod ord">
          <ac:chgData name="Netsanet Yadergal (2413159)" userId="065a685c-e235-439f-8269-313f5a2b1d8a" providerId="ADAL" clId="{11EFFB2D-90BD-4918-A8E4-1F8711FD3880}" dt="2025-12-17T20:54:20.583" v="163"/>
          <ac:picMkLst>
            <pc:docMk/>
            <pc:sldMk cId="302636860" sldId="259"/>
            <ac:picMk id="41" creationId="{AF38927E-F46F-4903-8DDA-A8C27FE8CBD2}"/>
          </ac:picMkLst>
        </pc:picChg>
        <pc:picChg chg="add del mod">
          <ac:chgData name="Netsanet Yadergal (2413159)" userId="065a685c-e235-439f-8269-313f5a2b1d8a" providerId="ADAL" clId="{11EFFB2D-90BD-4918-A8E4-1F8711FD3880}" dt="2025-12-17T20:54:28.470" v="165"/>
          <ac:picMkLst>
            <pc:docMk/>
            <pc:sldMk cId="302636860" sldId="259"/>
            <ac:picMk id="42" creationId="{FFCECA8F-16D3-BB08-552F-5407B1C6D5DC}"/>
          </ac:picMkLst>
        </pc:picChg>
        <pc:picChg chg="add del mod ord">
          <ac:chgData name="Netsanet Yadergal (2413159)" userId="065a685c-e235-439f-8269-313f5a2b1d8a" providerId="ADAL" clId="{11EFFB2D-90BD-4918-A8E4-1F8711FD3880}" dt="2025-12-17T20:55:33.326" v="166"/>
          <ac:picMkLst>
            <pc:docMk/>
            <pc:sldMk cId="302636860" sldId="259"/>
            <ac:picMk id="45" creationId="{25F89E70-5073-1CF8-50D2-5842F07966FE}"/>
          </ac:picMkLst>
        </pc:picChg>
        <pc:picChg chg="add del mod">
          <ac:chgData name="Netsanet Yadergal (2413159)" userId="065a685c-e235-439f-8269-313f5a2b1d8a" providerId="ADAL" clId="{11EFFB2D-90BD-4918-A8E4-1F8711FD3880}" dt="2025-12-17T20:55:37.048" v="168"/>
          <ac:picMkLst>
            <pc:docMk/>
            <pc:sldMk cId="302636860" sldId="259"/>
            <ac:picMk id="46" creationId="{B495EA31-7FF6-69BC-0DA0-B6DEFE485371}"/>
          </ac:picMkLst>
        </pc:picChg>
        <pc:picChg chg="add del mod ord">
          <ac:chgData name="Netsanet Yadergal (2413159)" userId="065a685c-e235-439f-8269-313f5a2b1d8a" providerId="ADAL" clId="{11EFFB2D-90BD-4918-A8E4-1F8711FD3880}" dt="2025-12-17T20:55:55.190" v="169"/>
          <ac:picMkLst>
            <pc:docMk/>
            <pc:sldMk cId="302636860" sldId="259"/>
            <ac:picMk id="49" creationId="{65B28C3D-7577-A9A8-C3C2-CC9CEEBC659B}"/>
          </ac:picMkLst>
        </pc:picChg>
        <pc:picChg chg="add del mod">
          <ac:chgData name="Netsanet Yadergal (2413159)" userId="065a685c-e235-439f-8269-313f5a2b1d8a" providerId="ADAL" clId="{11EFFB2D-90BD-4918-A8E4-1F8711FD3880}" dt="2025-12-17T20:55:58.425" v="171"/>
          <ac:picMkLst>
            <pc:docMk/>
            <pc:sldMk cId="302636860" sldId="259"/>
            <ac:picMk id="50" creationId="{F5146023-84A2-4257-EE41-DC8900FADEB2}"/>
          </ac:picMkLst>
        </pc:picChg>
        <pc:picChg chg="add del mod ord">
          <ac:chgData name="Netsanet Yadergal (2413159)" userId="065a685c-e235-439f-8269-313f5a2b1d8a" providerId="ADAL" clId="{11EFFB2D-90BD-4918-A8E4-1F8711FD3880}" dt="2025-12-17T20:56:18.184" v="172"/>
          <ac:picMkLst>
            <pc:docMk/>
            <pc:sldMk cId="302636860" sldId="259"/>
            <ac:picMk id="53" creationId="{46B7A0EE-EE27-8EBB-5C4F-C70CD3EDDB1C}"/>
          </ac:picMkLst>
        </pc:picChg>
        <pc:picChg chg="add del mod">
          <ac:chgData name="Netsanet Yadergal (2413159)" userId="065a685c-e235-439f-8269-313f5a2b1d8a" providerId="ADAL" clId="{11EFFB2D-90BD-4918-A8E4-1F8711FD3880}" dt="2025-12-17T20:56:21.601" v="174"/>
          <ac:picMkLst>
            <pc:docMk/>
            <pc:sldMk cId="302636860" sldId="259"/>
            <ac:picMk id="54" creationId="{60B9A326-750F-8443-E370-27A146FE913A}"/>
          </ac:picMkLst>
        </pc:picChg>
        <pc:picChg chg="add del mod ord">
          <ac:chgData name="Netsanet Yadergal (2413159)" userId="065a685c-e235-439f-8269-313f5a2b1d8a" providerId="ADAL" clId="{11EFFB2D-90BD-4918-A8E4-1F8711FD3880}" dt="2025-12-17T20:56:36.804" v="175"/>
          <ac:picMkLst>
            <pc:docMk/>
            <pc:sldMk cId="302636860" sldId="259"/>
            <ac:picMk id="57" creationId="{49B0C87A-FEAD-3EA7-7C9B-E13AFD0667B1}"/>
          </ac:picMkLst>
        </pc:picChg>
        <pc:picChg chg="add del mod">
          <ac:chgData name="Netsanet Yadergal (2413159)" userId="065a685c-e235-439f-8269-313f5a2b1d8a" providerId="ADAL" clId="{11EFFB2D-90BD-4918-A8E4-1F8711FD3880}" dt="2025-12-17T20:56:40.232" v="177"/>
          <ac:picMkLst>
            <pc:docMk/>
            <pc:sldMk cId="302636860" sldId="259"/>
            <ac:picMk id="58" creationId="{6295A46A-303E-A19B-3202-F79FED8838DE}"/>
          </ac:picMkLst>
        </pc:picChg>
        <pc:picChg chg="add del mod ord">
          <ac:chgData name="Netsanet Yadergal (2413159)" userId="065a685c-e235-439f-8269-313f5a2b1d8a" providerId="ADAL" clId="{11EFFB2D-90BD-4918-A8E4-1F8711FD3880}" dt="2025-12-17T20:58:05.667" v="178"/>
          <ac:picMkLst>
            <pc:docMk/>
            <pc:sldMk cId="302636860" sldId="259"/>
            <ac:picMk id="61" creationId="{840E8586-C6ED-B81F-1A2E-E0DE70EBE2AF}"/>
          </ac:picMkLst>
        </pc:picChg>
        <pc:picChg chg="add del mod">
          <ac:chgData name="Netsanet Yadergal (2413159)" userId="065a685c-e235-439f-8269-313f5a2b1d8a" providerId="ADAL" clId="{11EFFB2D-90BD-4918-A8E4-1F8711FD3880}" dt="2025-12-17T20:58:15.049" v="180"/>
          <ac:picMkLst>
            <pc:docMk/>
            <pc:sldMk cId="302636860" sldId="259"/>
            <ac:picMk id="62" creationId="{335C1387-D57A-C807-E7BD-044BDA8524E9}"/>
          </ac:picMkLst>
        </pc:picChg>
        <pc:picChg chg="add del mod ord">
          <ac:chgData name="Netsanet Yadergal (2413159)" userId="065a685c-e235-439f-8269-313f5a2b1d8a" providerId="ADAL" clId="{11EFFB2D-90BD-4918-A8E4-1F8711FD3880}" dt="2025-12-17T20:59:12.786" v="181"/>
          <ac:picMkLst>
            <pc:docMk/>
            <pc:sldMk cId="302636860" sldId="259"/>
            <ac:picMk id="1025" creationId="{67F522D2-0448-534E-5329-C7BEC078E4EA}"/>
          </ac:picMkLst>
        </pc:picChg>
        <pc:picChg chg="add mod">
          <ac:chgData name="Netsanet Yadergal (2413159)" userId="065a685c-e235-439f-8269-313f5a2b1d8a" providerId="ADAL" clId="{11EFFB2D-90BD-4918-A8E4-1F8711FD3880}" dt="2025-12-17T17:06:30.082" v="141" actId="26606"/>
          <ac:picMkLst>
            <pc:docMk/>
            <pc:sldMk cId="302636860" sldId="259"/>
            <ac:picMk id="1026" creationId="{C069D075-0CDB-A161-AC6C-3E1B6978EA92}"/>
          </ac:picMkLst>
        </pc:picChg>
        <pc:picChg chg="add del mod">
          <ac:chgData name="Netsanet Yadergal (2413159)" userId="065a685c-e235-439f-8269-313f5a2b1d8a" providerId="ADAL" clId="{11EFFB2D-90BD-4918-A8E4-1F8711FD3880}" dt="2025-12-17T20:59:16.616" v="183"/>
          <ac:picMkLst>
            <pc:docMk/>
            <pc:sldMk cId="302636860" sldId="259"/>
            <ac:picMk id="1027" creationId="{91B26755-F26D-D7A6-4FF8-2E1F147E63FE}"/>
          </ac:picMkLst>
        </pc:picChg>
        <pc:picChg chg="add del mod ord">
          <ac:chgData name="Netsanet Yadergal (2413159)" userId="065a685c-e235-439f-8269-313f5a2b1d8a" providerId="ADAL" clId="{11EFFB2D-90BD-4918-A8E4-1F8711FD3880}" dt="2025-12-17T21:00:09.663" v="184"/>
          <ac:picMkLst>
            <pc:docMk/>
            <pc:sldMk cId="302636860" sldId="259"/>
            <ac:picMk id="1030" creationId="{A17E11DD-2547-C2A0-6965-B735F71476CD}"/>
          </ac:picMkLst>
        </pc:picChg>
        <pc:picChg chg="add del mod">
          <ac:chgData name="Netsanet Yadergal (2413159)" userId="065a685c-e235-439f-8269-313f5a2b1d8a" providerId="ADAL" clId="{11EFFB2D-90BD-4918-A8E4-1F8711FD3880}" dt="2025-12-17T21:00:13.263" v="186"/>
          <ac:picMkLst>
            <pc:docMk/>
            <pc:sldMk cId="302636860" sldId="259"/>
            <ac:picMk id="1032" creationId="{97ADB677-3E46-C188-CE18-B7D9F38378F1}"/>
          </ac:picMkLst>
        </pc:picChg>
        <pc:picChg chg="add del mod ord">
          <ac:chgData name="Netsanet Yadergal (2413159)" userId="065a685c-e235-439f-8269-313f5a2b1d8a" providerId="ADAL" clId="{11EFFB2D-90BD-4918-A8E4-1F8711FD3880}" dt="2025-12-17T21:00:23.533" v="187"/>
          <ac:picMkLst>
            <pc:docMk/>
            <pc:sldMk cId="302636860" sldId="259"/>
            <ac:picMk id="1036" creationId="{2A88E56C-E5F0-DCA5-93C8-6CAED69FD0FA}"/>
          </ac:picMkLst>
        </pc:picChg>
        <pc:picChg chg="add del mod">
          <ac:chgData name="Netsanet Yadergal (2413159)" userId="065a685c-e235-439f-8269-313f5a2b1d8a" providerId="ADAL" clId="{11EFFB2D-90BD-4918-A8E4-1F8711FD3880}" dt="2025-12-17T21:00:27.128" v="189"/>
          <ac:picMkLst>
            <pc:docMk/>
            <pc:sldMk cId="302636860" sldId="259"/>
            <ac:picMk id="1037" creationId="{D5DD8371-BAC2-13B9-EB7B-6E2E9D3C7997}"/>
          </ac:picMkLst>
        </pc:picChg>
        <pc:picChg chg="add del mod ord">
          <ac:chgData name="Netsanet Yadergal (2413159)" userId="065a685c-e235-439f-8269-313f5a2b1d8a" providerId="ADAL" clId="{11EFFB2D-90BD-4918-A8E4-1F8711FD3880}" dt="2025-12-17T21:01:02.281" v="190"/>
          <ac:picMkLst>
            <pc:docMk/>
            <pc:sldMk cId="302636860" sldId="259"/>
            <ac:picMk id="1040" creationId="{29792AD0-8BA2-569C-EBB5-EC88A30F5ED5}"/>
          </ac:picMkLst>
        </pc:picChg>
        <pc:picChg chg="add del mod">
          <ac:chgData name="Netsanet Yadergal (2413159)" userId="065a685c-e235-439f-8269-313f5a2b1d8a" providerId="ADAL" clId="{11EFFB2D-90BD-4918-A8E4-1F8711FD3880}" dt="2025-12-17T21:01:05.604" v="192"/>
          <ac:picMkLst>
            <pc:docMk/>
            <pc:sldMk cId="302636860" sldId="259"/>
            <ac:picMk id="1041" creationId="{73A25F85-9615-4719-E742-E062A56C2EC6}"/>
          </ac:picMkLst>
        </pc:picChg>
        <pc:picChg chg="add del mod ord">
          <ac:chgData name="Netsanet Yadergal (2413159)" userId="065a685c-e235-439f-8269-313f5a2b1d8a" providerId="ADAL" clId="{11EFFB2D-90BD-4918-A8E4-1F8711FD3880}" dt="2025-12-17T21:02:30.494" v="193"/>
          <ac:picMkLst>
            <pc:docMk/>
            <pc:sldMk cId="302636860" sldId="259"/>
            <ac:picMk id="1044" creationId="{C47B0F5B-8188-F880-10A1-F3BFB2A0F77B}"/>
          </ac:picMkLst>
        </pc:picChg>
        <pc:picChg chg="add del mod">
          <ac:chgData name="Netsanet Yadergal (2413159)" userId="065a685c-e235-439f-8269-313f5a2b1d8a" providerId="ADAL" clId="{11EFFB2D-90BD-4918-A8E4-1F8711FD3880}" dt="2025-12-17T21:07:21.287" v="195"/>
          <ac:picMkLst>
            <pc:docMk/>
            <pc:sldMk cId="302636860" sldId="259"/>
            <ac:picMk id="1045" creationId="{2106FDDE-5700-0793-122A-1A7C817FF4EC}"/>
          </ac:picMkLst>
        </pc:picChg>
        <pc:picChg chg="add del mod ord">
          <ac:chgData name="Netsanet Yadergal (2413159)" userId="065a685c-e235-439f-8269-313f5a2b1d8a" providerId="ADAL" clId="{11EFFB2D-90BD-4918-A8E4-1F8711FD3880}" dt="2025-12-17T21:10:06.991" v="196"/>
          <ac:picMkLst>
            <pc:docMk/>
            <pc:sldMk cId="302636860" sldId="259"/>
            <ac:picMk id="1048" creationId="{CB6D3CDE-84FA-A250-7C47-BD70F40FADCD}"/>
          </ac:picMkLst>
        </pc:picChg>
        <pc:picChg chg="add del mod">
          <ac:chgData name="Netsanet Yadergal (2413159)" userId="065a685c-e235-439f-8269-313f5a2b1d8a" providerId="ADAL" clId="{11EFFB2D-90BD-4918-A8E4-1F8711FD3880}" dt="2025-12-17T21:10:12.561" v="198"/>
          <ac:picMkLst>
            <pc:docMk/>
            <pc:sldMk cId="302636860" sldId="259"/>
            <ac:picMk id="1049" creationId="{C2D0038C-34FC-E935-B3C3-FA49F0296658}"/>
          </ac:picMkLst>
        </pc:picChg>
        <pc:picChg chg="add del mod ord">
          <ac:chgData name="Netsanet Yadergal (2413159)" userId="065a685c-e235-439f-8269-313f5a2b1d8a" providerId="ADAL" clId="{11EFFB2D-90BD-4918-A8E4-1F8711FD3880}" dt="2025-12-17T21:10:18.037" v="199"/>
          <ac:picMkLst>
            <pc:docMk/>
            <pc:sldMk cId="302636860" sldId="259"/>
            <ac:picMk id="1052" creationId="{5AD14BA0-F2D7-3EC9-A436-A98A31E0B13A}"/>
          </ac:picMkLst>
        </pc:picChg>
        <pc:picChg chg="add del mod">
          <ac:chgData name="Netsanet Yadergal (2413159)" userId="065a685c-e235-439f-8269-313f5a2b1d8a" providerId="ADAL" clId="{11EFFB2D-90BD-4918-A8E4-1F8711FD3880}" dt="2025-12-17T21:10:22.510" v="201"/>
          <ac:picMkLst>
            <pc:docMk/>
            <pc:sldMk cId="302636860" sldId="259"/>
            <ac:picMk id="1053" creationId="{CEED1F7F-1582-D4B3-B1D9-405114E0EA4F}"/>
          </ac:picMkLst>
        </pc:picChg>
        <pc:picChg chg="add del mod ord">
          <ac:chgData name="Netsanet Yadergal (2413159)" userId="065a685c-e235-439f-8269-313f5a2b1d8a" providerId="ADAL" clId="{11EFFB2D-90BD-4918-A8E4-1F8711FD3880}" dt="2025-12-17T21:11:11.566" v="202"/>
          <ac:picMkLst>
            <pc:docMk/>
            <pc:sldMk cId="302636860" sldId="259"/>
            <ac:picMk id="1056" creationId="{27AB5D40-0A02-0118-362F-9BD19982D0F4}"/>
          </ac:picMkLst>
        </pc:picChg>
        <pc:picChg chg="add del mod">
          <ac:chgData name="Netsanet Yadergal (2413159)" userId="065a685c-e235-439f-8269-313f5a2b1d8a" providerId="ADAL" clId="{11EFFB2D-90BD-4918-A8E4-1F8711FD3880}" dt="2025-12-17T21:11:16.426" v="204"/>
          <ac:picMkLst>
            <pc:docMk/>
            <pc:sldMk cId="302636860" sldId="259"/>
            <ac:picMk id="1057" creationId="{9673D25C-75FF-D3D6-CD02-5FA4C7516FD7}"/>
          </ac:picMkLst>
        </pc:picChg>
        <pc:picChg chg="add del mod ord">
          <ac:chgData name="Netsanet Yadergal (2413159)" userId="065a685c-e235-439f-8269-313f5a2b1d8a" providerId="ADAL" clId="{11EFFB2D-90BD-4918-A8E4-1F8711FD3880}" dt="2025-12-17T21:11:35.060" v="205"/>
          <ac:picMkLst>
            <pc:docMk/>
            <pc:sldMk cId="302636860" sldId="259"/>
            <ac:picMk id="1060" creationId="{3660C606-7A6F-BC9E-343C-259348393C3F}"/>
          </ac:picMkLst>
        </pc:picChg>
        <pc:picChg chg="add del mod">
          <ac:chgData name="Netsanet Yadergal (2413159)" userId="065a685c-e235-439f-8269-313f5a2b1d8a" providerId="ADAL" clId="{11EFFB2D-90BD-4918-A8E4-1F8711FD3880}" dt="2025-12-17T21:11:38.820" v="207"/>
          <ac:picMkLst>
            <pc:docMk/>
            <pc:sldMk cId="302636860" sldId="259"/>
            <ac:picMk id="1061" creationId="{0F38196C-B1F7-1905-C532-E81F18AC10D2}"/>
          </ac:picMkLst>
        </pc:picChg>
        <pc:picChg chg="add del mod ord">
          <ac:chgData name="Netsanet Yadergal (2413159)" userId="065a685c-e235-439f-8269-313f5a2b1d8a" providerId="ADAL" clId="{11EFFB2D-90BD-4918-A8E4-1F8711FD3880}" dt="2025-12-18T17:58:50.251" v="1276"/>
          <ac:picMkLst>
            <pc:docMk/>
            <pc:sldMk cId="302636860" sldId="259"/>
            <ac:picMk id="1064" creationId="{871BE357-5249-73FA-E0AB-C407F3EA01CD}"/>
          </ac:picMkLst>
        </pc:picChg>
        <pc:picChg chg="add del mod ord">
          <ac:chgData name="Netsanet Yadergal (2413159)" userId="065a685c-e235-439f-8269-313f5a2b1d8a" providerId="ADAL" clId="{11EFFB2D-90BD-4918-A8E4-1F8711FD3880}" dt="2025-12-17T21:12:07.528" v="208"/>
          <ac:picMkLst>
            <pc:docMk/>
            <pc:sldMk cId="302636860" sldId="259"/>
            <ac:picMk id="1064" creationId="{F2DA6149-F08A-067A-D492-FF6167BE6240}"/>
          </ac:picMkLst>
        </pc:picChg>
        <pc:picChg chg="add del mod">
          <ac:chgData name="Netsanet Yadergal (2413159)" userId="065a685c-e235-439f-8269-313f5a2b1d8a" providerId="ADAL" clId="{11EFFB2D-90BD-4918-A8E4-1F8711FD3880}" dt="2025-12-17T21:12:13.562" v="210"/>
          <ac:picMkLst>
            <pc:docMk/>
            <pc:sldMk cId="302636860" sldId="259"/>
            <ac:picMk id="1065" creationId="{C70B6BBA-04E3-D900-6A55-B4A4F87A3D4F}"/>
          </ac:picMkLst>
        </pc:picChg>
        <pc:picChg chg="add del mod">
          <ac:chgData name="Netsanet Yadergal (2413159)" userId="065a685c-e235-439f-8269-313f5a2b1d8a" providerId="ADAL" clId="{11EFFB2D-90BD-4918-A8E4-1F8711FD3880}" dt="2025-12-18T18:02:58.123" v="1278"/>
          <ac:picMkLst>
            <pc:docMk/>
            <pc:sldMk cId="302636860" sldId="259"/>
            <ac:picMk id="1065" creationId="{FAD9A3D4-DC48-13AB-438E-7725581495CF}"/>
          </ac:picMkLst>
        </pc:picChg>
        <pc:picChg chg="add del mod ord">
          <ac:chgData name="Netsanet Yadergal (2413159)" userId="065a685c-e235-439f-8269-313f5a2b1d8a" providerId="ADAL" clId="{11EFFB2D-90BD-4918-A8E4-1F8711FD3880}" dt="2025-12-18T18:03:23.100" v="1279"/>
          <ac:picMkLst>
            <pc:docMk/>
            <pc:sldMk cId="302636860" sldId="259"/>
            <ac:picMk id="1067" creationId="{D1DECDFB-90B8-2950-8687-BF3EBEC76759}"/>
          </ac:picMkLst>
        </pc:picChg>
        <pc:picChg chg="add del mod">
          <ac:chgData name="Netsanet Yadergal (2413159)" userId="065a685c-e235-439f-8269-313f5a2b1d8a" providerId="ADAL" clId="{11EFFB2D-90BD-4918-A8E4-1F8711FD3880}" dt="2025-12-18T18:03:27.261" v="1281"/>
          <ac:picMkLst>
            <pc:docMk/>
            <pc:sldMk cId="302636860" sldId="259"/>
            <ac:picMk id="1068" creationId="{2A669525-0C43-EC1C-5523-994F59F169F4}"/>
          </ac:picMkLst>
        </pc:picChg>
        <pc:picChg chg="add del mod ord">
          <ac:chgData name="Netsanet Yadergal (2413159)" userId="065a685c-e235-439f-8269-313f5a2b1d8a" providerId="ADAL" clId="{11EFFB2D-90BD-4918-A8E4-1F8711FD3880}" dt="2025-12-17T21:12:35.258" v="211"/>
          <ac:picMkLst>
            <pc:docMk/>
            <pc:sldMk cId="302636860" sldId="259"/>
            <ac:picMk id="1068" creationId="{2FFD1212-4784-1CBC-113D-9E99513DB055}"/>
          </ac:picMkLst>
        </pc:picChg>
        <pc:picChg chg="add del mod">
          <ac:chgData name="Netsanet Yadergal (2413159)" userId="065a685c-e235-439f-8269-313f5a2b1d8a" providerId="ADAL" clId="{11EFFB2D-90BD-4918-A8E4-1F8711FD3880}" dt="2025-12-17T21:12:38.927" v="213"/>
          <ac:picMkLst>
            <pc:docMk/>
            <pc:sldMk cId="302636860" sldId="259"/>
            <ac:picMk id="1069" creationId="{ED6FC43D-34B5-5E87-0E60-E3C192596EA3}"/>
          </ac:picMkLst>
        </pc:picChg>
        <pc:picChg chg="add del mod ord">
          <ac:chgData name="Netsanet Yadergal (2413159)" userId="065a685c-e235-439f-8269-313f5a2b1d8a" providerId="ADAL" clId="{11EFFB2D-90BD-4918-A8E4-1F8711FD3880}" dt="2025-12-18T18:04:14.527" v="1282"/>
          <ac:picMkLst>
            <pc:docMk/>
            <pc:sldMk cId="302636860" sldId="259"/>
            <ac:picMk id="1071" creationId="{FF8FC3EF-8AAD-78F0-5CED-4819B4527F80}"/>
          </ac:picMkLst>
        </pc:picChg>
        <pc:picChg chg="add del mod">
          <ac:chgData name="Netsanet Yadergal (2413159)" userId="065a685c-e235-439f-8269-313f5a2b1d8a" providerId="ADAL" clId="{11EFFB2D-90BD-4918-A8E4-1F8711FD3880}" dt="2025-12-18T18:11:41.782" v="1290"/>
          <ac:picMkLst>
            <pc:docMk/>
            <pc:sldMk cId="302636860" sldId="259"/>
            <ac:picMk id="1072" creationId="{44372F4A-7FA9-187D-34FB-014B6F677811}"/>
          </ac:picMkLst>
        </pc:picChg>
        <pc:picChg chg="add del mod ord">
          <ac:chgData name="Netsanet Yadergal (2413159)" userId="065a685c-e235-439f-8269-313f5a2b1d8a" providerId="ADAL" clId="{11EFFB2D-90BD-4918-A8E4-1F8711FD3880}" dt="2025-12-17T21:14:20.711" v="214"/>
          <ac:picMkLst>
            <pc:docMk/>
            <pc:sldMk cId="302636860" sldId="259"/>
            <ac:picMk id="1072" creationId="{D5E02FBA-393F-16A3-18D3-55B67FFDBA3A}"/>
          </ac:picMkLst>
        </pc:picChg>
        <pc:picChg chg="add del mod">
          <ac:chgData name="Netsanet Yadergal (2413159)" userId="065a685c-e235-439f-8269-313f5a2b1d8a" providerId="ADAL" clId="{11EFFB2D-90BD-4918-A8E4-1F8711FD3880}" dt="2025-12-17T21:14:48.668" v="216"/>
          <ac:picMkLst>
            <pc:docMk/>
            <pc:sldMk cId="302636860" sldId="259"/>
            <ac:picMk id="1073" creationId="{DF4AFB8A-8D04-8B29-5FE9-5E63D094BFE4}"/>
          </ac:picMkLst>
        </pc:picChg>
        <pc:picChg chg="add del mod ord">
          <ac:chgData name="Netsanet Yadergal (2413159)" userId="065a685c-e235-439f-8269-313f5a2b1d8a" providerId="ADAL" clId="{11EFFB2D-90BD-4918-A8E4-1F8711FD3880}" dt="2025-12-17T21:15:08.414" v="217"/>
          <ac:picMkLst>
            <pc:docMk/>
            <pc:sldMk cId="302636860" sldId="259"/>
            <ac:picMk id="1076" creationId="{1BADA115-F89D-D7BF-E27E-D4FA24E265C8}"/>
          </ac:picMkLst>
        </pc:picChg>
        <pc:picChg chg="add del mod">
          <ac:chgData name="Netsanet Yadergal (2413159)" userId="065a685c-e235-439f-8269-313f5a2b1d8a" providerId="ADAL" clId="{11EFFB2D-90BD-4918-A8E4-1F8711FD3880}" dt="2025-12-17T21:15:12.206" v="219"/>
          <ac:picMkLst>
            <pc:docMk/>
            <pc:sldMk cId="302636860" sldId="259"/>
            <ac:picMk id="1077" creationId="{BAA05437-4A8E-D43C-A9DB-A9C573ABAAEB}"/>
          </ac:picMkLst>
        </pc:picChg>
        <pc:picChg chg="add del mod ord">
          <ac:chgData name="Netsanet Yadergal (2413159)" userId="065a685c-e235-439f-8269-313f5a2b1d8a" providerId="ADAL" clId="{11EFFB2D-90BD-4918-A8E4-1F8711FD3880}" dt="2025-12-18T18:11:46.447" v="1291"/>
          <ac:picMkLst>
            <pc:docMk/>
            <pc:sldMk cId="302636860" sldId="259"/>
            <ac:picMk id="1077" creationId="{D82CB3AF-6E73-92F8-60AC-68989FBFCA13}"/>
          </ac:picMkLst>
        </pc:picChg>
        <pc:picChg chg="add del mod">
          <ac:chgData name="Netsanet Yadergal (2413159)" userId="065a685c-e235-439f-8269-313f5a2b1d8a" providerId="ADAL" clId="{11EFFB2D-90BD-4918-A8E4-1F8711FD3880}" dt="2025-12-18T18:15:50.493" v="1293"/>
          <ac:picMkLst>
            <pc:docMk/>
            <pc:sldMk cId="302636860" sldId="259"/>
            <ac:picMk id="1078" creationId="{022CD314-4009-5C6F-3687-A6DFA473DF32}"/>
          </ac:picMkLst>
        </pc:picChg>
        <pc:picChg chg="add del mod ord">
          <ac:chgData name="Netsanet Yadergal (2413159)" userId="065a685c-e235-439f-8269-313f5a2b1d8a" providerId="ADAL" clId="{11EFFB2D-90BD-4918-A8E4-1F8711FD3880}" dt="2025-12-17T21:16:02.744" v="220"/>
          <ac:picMkLst>
            <pc:docMk/>
            <pc:sldMk cId="302636860" sldId="259"/>
            <ac:picMk id="1080" creationId="{3AB70332-4271-9F29-9F90-98DF0DAF118B}"/>
          </ac:picMkLst>
        </pc:picChg>
        <pc:picChg chg="add del mod">
          <ac:chgData name="Netsanet Yadergal (2413159)" userId="065a685c-e235-439f-8269-313f5a2b1d8a" providerId="ADAL" clId="{11EFFB2D-90BD-4918-A8E4-1F8711FD3880}" dt="2025-12-17T21:16:05.976" v="222"/>
          <ac:picMkLst>
            <pc:docMk/>
            <pc:sldMk cId="302636860" sldId="259"/>
            <ac:picMk id="1081" creationId="{78091525-1982-F55A-7534-2452F1CC9499}"/>
          </ac:picMkLst>
        </pc:picChg>
        <pc:picChg chg="add del mod ord">
          <ac:chgData name="Netsanet Yadergal (2413159)" userId="065a685c-e235-439f-8269-313f5a2b1d8a" providerId="ADAL" clId="{11EFFB2D-90BD-4918-A8E4-1F8711FD3880}" dt="2025-12-18T18:16:32.119" v="1294"/>
          <ac:picMkLst>
            <pc:docMk/>
            <pc:sldMk cId="302636860" sldId="259"/>
            <ac:picMk id="1081" creationId="{8C03AEF5-A3F3-6033-95E1-86369FA4761C}"/>
          </ac:picMkLst>
        </pc:picChg>
        <pc:picChg chg="add del mod">
          <ac:chgData name="Netsanet Yadergal (2413159)" userId="065a685c-e235-439f-8269-313f5a2b1d8a" providerId="ADAL" clId="{11EFFB2D-90BD-4918-A8E4-1F8711FD3880}" dt="2025-12-18T18:16:38.807" v="1296"/>
          <ac:picMkLst>
            <pc:docMk/>
            <pc:sldMk cId="302636860" sldId="259"/>
            <ac:picMk id="1082" creationId="{5A7956AB-E6A0-6C29-08D4-1672AF9C88B8}"/>
          </ac:picMkLst>
        </pc:picChg>
        <pc:picChg chg="add del mod ord">
          <ac:chgData name="Netsanet Yadergal (2413159)" userId="065a685c-e235-439f-8269-313f5a2b1d8a" providerId="ADAL" clId="{11EFFB2D-90BD-4918-A8E4-1F8711FD3880}" dt="2025-12-17T21:16:47.017" v="223"/>
          <ac:picMkLst>
            <pc:docMk/>
            <pc:sldMk cId="302636860" sldId="259"/>
            <ac:picMk id="1084" creationId="{EF16366B-A357-9C3A-08DA-BEA8C3F07145}"/>
          </ac:picMkLst>
        </pc:picChg>
        <pc:picChg chg="add del mod">
          <ac:chgData name="Netsanet Yadergal (2413159)" userId="065a685c-e235-439f-8269-313f5a2b1d8a" providerId="ADAL" clId="{11EFFB2D-90BD-4918-A8E4-1F8711FD3880}" dt="2025-12-17T21:16:50.840" v="225"/>
          <ac:picMkLst>
            <pc:docMk/>
            <pc:sldMk cId="302636860" sldId="259"/>
            <ac:picMk id="1085" creationId="{210C8D25-BACB-225F-2C4C-D0108051C9A0}"/>
          </ac:picMkLst>
        </pc:picChg>
        <pc:picChg chg="add del mod ord">
          <ac:chgData name="Netsanet Yadergal (2413159)" userId="065a685c-e235-439f-8269-313f5a2b1d8a" providerId="ADAL" clId="{11EFFB2D-90BD-4918-A8E4-1F8711FD3880}" dt="2025-12-18T18:17:01.877" v="1297"/>
          <ac:picMkLst>
            <pc:docMk/>
            <pc:sldMk cId="302636860" sldId="259"/>
            <ac:picMk id="1085" creationId="{29EB59D1-A34A-CE68-ED5D-59C929359ABE}"/>
          </ac:picMkLst>
        </pc:picChg>
        <pc:picChg chg="add del mod">
          <ac:chgData name="Netsanet Yadergal (2413159)" userId="065a685c-e235-439f-8269-313f5a2b1d8a" providerId="ADAL" clId="{11EFFB2D-90BD-4918-A8E4-1F8711FD3880}" dt="2025-12-18T18:17:04.983" v="1299"/>
          <ac:picMkLst>
            <pc:docMk/>
            <pc:sldMk cId="302636860" sldId="259"/>
            <ac:picMk id="1086" creationId="{B301BDFF-162C-A9CC-F978-E6D1F8D79164}"/>
          </ac:picMkLst>
        </pc:picChg>
        <pc:picChg chg="add del mod ord">
          <ac:chgData name="Netsanet Yadergal (2413159)" userId="065a685c-e235-439f-8269-313f5a2b1d8a" providerId="ADAL" clId="{11EFFB2D-90BD-4918-A8E4-1F8711FD3880}" dt="2025-12-17T21:16:57.626" v="226"/>
          <ac:picMkLst>
            <pc:docMk/>
            <pc:sldMk cId="302636860" sldId="259"/>
            <ac:picMk id="1088" creationId="{9BFD5550-A7FD-B10B-8D4C-BBBEB88675B7}"/>
          </ac:picMkLst>
        </pc:picChg>
        <pc:picChg chg="add del mod">
          <ac:chgData name="Netsanet Yadergal (2413159)" userId="065a685c-e235-439f-8269-313f5a2b1d8a" providerId="ADAL" clId="{11EFFB2D-90BD-4918-A8E4-1F8711FD3880}" dt="2025-12-17T21:17:00.762" v="228"/>
          <ac:picMkLst>
            <pc:docMk/>
            <pc:sldMk cId="302636860" sldId="259"/>
            <ac:picMk id="1089" creationId="{2A60CE24-5434-AF17-18BF-0195CCB3A451}"/>
          </ac:picMkLst>
        </pc:picChg>
        <pc:picChg chg="add del mod ord">
          <ac:chgData name="Netsanet Yadergal (2413159)" userId="065a685c-e235-439f-8269-313f5a2b1d8a" providerId="ADAL" clId="{11EFFB2D-90BD-4918-A8E4-1F8711FD3880}" dt="2025-12-17T21:18:29.628" v="229"/>
          <ac:picMkLst>
            <pc:docMk/>
            <pc:sldMk cId="302636860" sldId="259"/>
            <ac:picMk id="1092" creationId="{D359E8D2-750A-C295-A857-4F1A4730AD86}"/>
          </ac:picMkLst>
        </pc:picChg>
        <pc:picChg chg="add del mod">
          <ac:chgData name="Netsanet Yadergal (2413159)" userId="065a685c-e235-439f-8269-313f5a2b1d8a" providerId="ADAL" clId="{11EFFB2D-90BD-4918-A8E4-1F8711FD3880}" dt="2025-12-17T21:22:45.170" v="231"/>
          <ac:picMkLst>
            <pc:docMk/>
            <pc:sldMk cId="302636860" sldId="259"/>
            <ac:picMk id="1093" creationId="{88D66464-D732-E516-94A0-4B3BA96B253A}"/>
          </ac:picMkLst>
        </pc:picChg>
        <pc:picChg chg="add del mod ord">
          <ac:chgData name="Netsanet Yadergal (2413159)" userId="065a685c-e235-439f-8269-313f5a2b1d8a" providerId="ADAL" clId="{11EFFB2D-90BD-4918-A8E4-1F8711FD3880}" dt="2025-12-17T21:23:30.151" v="232"/>
          <ac:picMkLst>
            <pc:docMk/>
            <pc:sldMk cId="302636860" sldId="259"/>
            <ac:picMk id="1098" creationId="{CD91BE11-3208-EA72-A0F9-70AC7D97C88D}"/>
          </ac:picMkLst>
        </pc:picChg>
        <pc:picChg chg="add del mod">
          <ac:chgData name="Netsanet Yadergal (2413159)" userId="065a685c-e235-439f-8269-313f5a2b1d8a" providerId="ADAL" clId="{11EFFB2D-90BD-4918-A8E4-1F8711FD3880}" dt="2025-12-17T22:26:32.370" v="234"/>
          <ac:picMkLst>
            <pc:docMk/>
            <pc:sldMk cId="302636860" sldId="259"/>
            <ac:picMk id="1099" creationId="{F1EA194E-69CA-D270-28B2-C545ACF2523F}"/>
          </ac:picMkLst>
        </pc:picChg>
        <pc:picChg chg="add del mod ord">
          <ac:chgData name="Netsanet Yadergal (2413159)" userId="065a685c-e235-439f-8269-313f5a2b1d8a" providerId="ADAL" clId="{11EFFB2D-90BD-4918-A8E4-1F8711FD3880}" dt="2025-12-17T22:27:03.166" v="235"/>
          <ac:picMkLst>
            <pc:docMk/>
            <pc:sldMk cId="302636860" sldId="259"/>
            <ac:picMk id="1103" creationId="{F950A13E-D260-605B-876F-6E2C2BAEAA30}"/>
          </ac:picMkLst>
        </pc:picChg>
        <pc:picChg chg="add del mod">
          <ac:chgData name="Netsanet Yadergal (2413159)" userId="065a685c-e235-439f-8269-313f5a2b1d8a" providerId="ADAL" clId="{11EFFB2D-90BD-4918-A8E4-1F8711FD3880}" dt="2025-12-17T22:27:06.885" v="237"/>
          <ac:picMkLst>
            <pc:docMk/>
            <pc:sldMk cId="302636860" sldId="259"/>
            <ac:picMk id="1104" creationId="{A8165E01-8BB7-2366-CA2D-71E4976E4A1D}"/>
          </ac:picMkLst>
        </pc:picChg>
        <pc:picChg chg="add del mod ord">
          <ac:chgData name="Netsanet Yadergal (2413159)" userId="065a685c-e235-439f-8269-313f5a2b1d8a" providerId="ADAL" clId="{11EFFB2D-90BD-4918-A8E4-1F8711FD3880}" dt="2025-12-17T22:28:45.780" v="238"/>
          <ac:picMkLst>
            <pc:docMk/>
            <pc:sldMk cId="302636860" sldId="259"/>
            <ac:picMk id="1107" creationId="{57BFC50F-06B8-6124-EFD6-70AF3AC29A0F}"/>
          </ac:picMkLst>
        </pc:picChg>
        <pc:picChg chg="add del mod">
          <ac:chgData name="Netsanet Yadergal (2413159)" userId="065a685c-e235-439f-8269-313f5a2b1d8a" providerId="ADAL" clId="{11EFFB2D-90BD-4918-A8E4-1F8711FD3880}" dt="2025-12-17T22:28:49.960" v="240"/>
          <ac:picMkLst>
            <pc:docMk/>
            <pc:sldMk cId="302636860" sldId="259"/>
            <ac:picMk id="1108" creationId="{C0175514-5C96-B944-820C-C8C3A3873960}"/>
          </ac:picMkLst>
        </pc:picChg>
        <pc:picChg chg="add del mod ord">
          <ac:chgData name="Netsanet Yadergal (2413159)" userId="065a685c-e235-439f-8269-313f5a2b1d8a" providerId="ADAL" clId="{11EFFB2D-90BD-4918-A8E4-1F8711FD3880}" dt="2025-12-17T22:28:58.602" v="241"/>
          <ac:picMkLst>
            <pc:docMk/>
            <pc:sldMk cId="302636860" sldId="259"/>
            <ac:picMk id="1111" creationId="{920E6FC5-75B7-669D-5EDF-F6B76871F73E}"/>
          </ac:picMkLst>
        </pc:picChg>
        <pc:picChg chg="add del mod">
          <ac:chgData name="Netsanet Yadergal (2413159)" userId="065a685c-e235-439f-8269-313f5a2b1d8a" providerId="ADAL" clId="{11EFFB2D-90BD-4918-A8E4-1F8711FD3880}" dt="2025-12-17T22:29:01.760" v="243"/>
          <ac:picMkLst>
            <pc:docMk/>
            <pc:sldMk cId="302636860" sldId="259"/>
            <ac:picMk id="1112" creationId="{F1721B34-43AA-5C2F-A2E7-41095D738A6B}"/>
          </ac:picMkLst>
        </pc:picChg>
        <pc:picChg chg="add del mod ord">
          <ac:chgData name="Netsanet Yadergal (2413159)" userId="065a685c-e235-439f-8269-313f5a2b1d8a" providerId="ADAL" clId="{11EFFB2D-90BD-4918-A8E4-1F8711FD3880}" dt="2025-12-17T22:30:22.618" v="244"/>
          <ac:picMkLst>
            <pc:docMk/>
            <pc:sldMk cId="302636860" sldId="259"/>
            <ac:picMk id="1115" creationId="{433A0CF4-DE09-917D-0A57-2086B2483718}"/>
          </ac:picMkLst>
        </pc:picChg>
        <pc:picChg chg="add del mod">
          <ac:chgData name="Netsanet Yadergal (2413159)" userId="065a685c-e235-439f-8269-313f5a2b1d8a" providerId="ADAL" clId="{11EFFB2D-90BD-4918-A8E4-1F8711FD3880}" dt="2025-12-17T22:30:25.969" v="246"/>
          <ac:picMkLst>
            <pc:docMk/>
            <pc:sldMk cId="302636860" sldId="259"/>
            <ac:picMk id="1116" creationId="{B3C93845-5499-C760-3758-8696D815B423}"/>
          </ac:picMkLst>
        </pc:picChg>
        <pc:picChg chg="add del mod ord">
          <ac:chgData name="Netsanet Yadergal (2413159)" userId="065a685c-e235-439f-8269-313f5a2b1d8a" providerId="ADAL" clId="{11EFFB2D-90BD-4918-A8E4-1F8711FD3880}" dt="2025-12-17T22:30:36.586" v="247"/>
          <ac:picMkLst>
            <pc:docMk/>
            <pc:sldMk cId="302636860" sldId="259"/>
            <ac:picMk id="1119" creationId="{0047624A-0399-CC10-51CE-41FE666AAFEE}"/>
          </ac:picMkLst>
        </pc:picChg>
        <pc:picChg chg="add del mod">
          <ac:chgData name="Netsanet Yadergal (2413159)" userId="065a685c-e235-439f-8269-313f5a2b1d8a" providerId="ADAL" clId="{11EFFB2D-90BD-4918-A8E4-1F8711FD3880}" dt="2025-12-17T22:30:40.690" v="249"/>
          <ac:picMkLst>
            <pc:docMk/>
            <pc:sldMk cId="302636860" sldId="259"/>
            <ac:picMk id="1120" creationId="{93BA7283-48B8-7A24-C443-268CBEDEFC66}"/>
          </ac:picMkLst>
        </pc:picChg>
        <pc:picChg chg="add del mod ord">
          <ac:chgData name="Netsanet Yadergal (2413159)" userId="065a685c-e235-439f-8269-313f5a2b1d8a" providerId="ADAL" clId="{11EFFB2D-90BD-4918-A8E4-1F8711FD3880}" dt="2025-12-17T22:31:26.154" v="250"/>
          <ac:picMkLst>
            <pc:docMk/>
            <pc:sldMk cId="302636860" sldId="259"/>
            <ac:picMk id="1123" creationId="{D269A5B0-9264-00E6-F1F5-E94CB9700852}"/>
          </ac:picMkLst>
        </pc:picChg>
        <pc:picChg chg="add del mod">
          <ac:chgData name="Netsanet Yadergal (2413159)" userId="065a685c-e235-439f-8269-313f5a2b1d8a" providerId="ADAL" clId="{11EFFB2D-90BD-4918-A8E4-1F8711FD3880}" dt="2025-12-17T22:31:30.842" v="252"/>
          <ac:picMkLst>
            <pc:docMk/>
            <pc:sldMk cId="302636860" sldId="259"/>
            <ac:picMk id="1124" creationId="{40DE2399-BCB4-CC92-E47A-8BD85D483533}"/>
          </ac:picMkLst>
        </pc:picChg>
        <pc:picChg chg="add del mod ord">
          <ac:chgData name="Netsanet Yadergal (2413159)" userId="065a685c-e235-439f-8269-313f5a2b1d8a" providerId="ADAL" clId="{11EFFB2D-90BD-4918-A8E4-1F8711FD3880}" dt="2025-12-17T22:32:08.066" v="253"/>
          <ac:picMkLst>
            <pc:docMk/>
            <pc:sldMk cId="302636860" sldId="259"/>
            <ac:picMk id="1127" creationId="{9B125F97-E2F9-9DC0-8D5A-3450ADA50DD9}"/>
          </ac:picMkLst>
        </pc:picChg>
        <pc:picChg chg="add del mod">
          <ac:chgData name="Netsanet Yadergal (2413159)" userId="065a685c-e235-439f-8269-313f5a2b1d8a" providerId="ADAL" clId="{11EFFB2D-90BD-4918-A8E4-1F8711FD3880}" dt="2025-12-17T22:32:12.189" v="255"/>
          <ac:picMkLst>
            <pc:docMk/>
            <pc:sldMk cId="302636860" sldId="259"/>
            <ac:picMk id="1128" creationId="{8BBFA842-98FC-6EFA-B9A6-A6EC60719C34}"/>
          </ac:picMkLst>
        </pc:picChg>
        <pc:picChg chg="add del mod ord">
          <ac:chgData name="Netsanet Yadergal (2413159)" userId="065a685c-e235-439f-8269-313f5a2b1d8a" providerId="ADAL" clId="{11EFFB2D-90BD-4918-A8E4-1F8711FD3880}" dt="2025-12-17T22:32:47.686" v="256"/>
          <ac:picMkLst>
            <pc:docMk/>
            <pc:sldMk cId="302636860" sldId="259"/>
            <ac:picMk id="1131" creationId="{17756C66-1077-0A7A-7148-0C0CE89D6D78}"/>
          </ac:picMkLst>
        </pc:picChg>
        <pc:picChg chg="add del mod">
          <ac:chgData name="Netsanet Yadergal (2413159)" userId="065a685c-e235-439f-8269-313f5a2b1d8a" providerId="ADAL" clId="{11EFFB2D-90BD-4918-A8E4-1F8711FD3880}" dt="2025-12-17T22:32:51.532" v="258"/>
          <ac:picMkLst>
            <pc:docMk/>
            <pc:sldMk cId="302636860" sldId="259"/>
            <ac:picMk id="1132" creationId="{FBAA8E1D-C70B-E1EA-9587-BFF42E360346}"/>
          </ac:picMkLst>
        </pc:picChg>
        <pc:picChg chg="add del mod ord">
          <ac:chgData name="Netsanet Yadergal (2413159)" userId="065a685c-e235-439f-8269-313f5a2b1d8a" providerId="ADAL" clId="{11EFFB2D-90BD-4918-A8E4-1F8711FD3880}" dt="2025-12-17T22:33:32.520" v="259"/>
          <ac:picMkLst>
            <pc:docMk/>
            <pc:sldMk cId="302636860" sldId="259"/>
            <ac:picMk id="1135" creationId="{C92F2630-609B-0051-6D58-E5F7C91D05E9}"/>
          </ac:picMkLst>
        </pc:picChg>
        <pc:picChg chg="add del mod">
          <ac:chgData name="Netsanet Yadergal (2413159)" userId="065a685c-e235-439f-8269-313f5a2b1d8a" providerId="ADAL" clId="{11EFFB2D-90BD-4918-A8E4-1F8711FD3880}" dt="2025-12-17T22:33:35.560" v="261"/>
          <ac:picMkLst>
            <pc:docMk/>
            <pc:sldMk cId="302636860" sldId="259"/>
            <ac:picMk id="1136" creationId="{90523FF0-9D54-BE05-E6CD-C626B8BD1C2F}"/>
          </ac:picMkLst>
        </pc:picChg>
        <pc:picChg chg="add del mod ord">
          <ac:chgData name="Netsanet Yadergal (2413159)" userId="065a685c-e235-439f-8269-313f5a2b1d8a" providerId="ADAL" clId="{11EFFB2D-90BD-4918-A8E4-1F8711FD3880}" dt="2025-12-17T22:34:32.232" v="262"/>
          <ac:picMkLst>
            <pc:docMk/>
            <pc:sldMk cId="302636860" sldId="259"/>
            <ac:picMk id="1139" creationId="{BF600E7E-1E96-E15B-C4BD-7277CD8F0DEF}"/>
          </ac:picMkLst>
        </pc:picChg>
        <pc:picChg chg="add del mod">
          <ac:chgData name="Netsanet Yadergal (2413159)" userId="065a685c-e235-439f-8269-313f5a2b1d8a" providerId="ADAL" clId="{11EFFB2D-90BD-4918-A8E4-1F8711FD3880}" dt="2025-12-17T22:35:14.936" v="264"/>
          <ac:picMkLst>
            <pc:docMk/>
            <pc:sldMk cId="302636860" sldId="259"/>
            <ac:picMk id="1140" creationId="{15CB1D11-12B7-0EC8-8D2B-709B2E2F0D58}"/>
          </ac:picMkLst>
        </pc:picChg>
        <pc:picChg chg="add del mod ord">
          <ac:chgData name="Netsanet Yadergal (2413159)" userId="065a685c-e235-439f-8269-313f5a2b1d8a" providerId="ADAL" clId="{11EFFB2D-90BD-4918-A8E4-1F8711FD3880}" dt="2025-12-17T22:35:54.758" v="265"/>
          <ac:picMkLst>
            <pc:docMk/>
            <pc:sldMk cId="302636860" sldId="259"/>
            <ac:picMk id="1145" creationId="{496EB29B-5BE1-AD37-1BFF-344C0F801190}"/>
          </ac:picMkLst>
        </pc:picChg>
        <pc:picChg chg="add del mod">
          <ac:chgData name="Netsanet Yadergal (2413159)" userId="065a685c-e235-439f-8269-313f5a2b1d8a" providerId="ADAL" clId="{11EFFB2D-90BD-4918-A8E4-1F8711FD3880}" dt="2025-12-17T22:35:58.566" v="267"/>
          <ac:picMkLst>
            <pc:docMk/>
            <pc:sldMk cId="302636860" sldId="259"/>
            <ac:picMk id="1146" creationId="{AE39EED6-63F3-563A-23F3-9C1BFBDDE59A}"/>
          </ac:picMkLst>
        </pc:picChg>
        <pc:picChg chg="add del mod ord">
          <ac:chgData name="Netsanet Yadergal (2413159)" userId="065a685c-e235-439f-8269-313f5a2b1d8a" providerId="ADAL" clId="{11EFFB2D-90BD-4918-A8E4-1F8711FD3880}" dt="2025-12-17T22:36:12.395" v="268"/>
          <ac:picMkLst>
            <pc:docMk/>
            <pc:sldMk cId="302636860" sldId="259"/>
            <ac:picMk id="1149" creationId="{A434AE75-A92F-E653-7E49-F4EB2BA95BA8}"/>
          </ac:picMkLst>
        </pc:picChg>
        <pc:picChg chg="add del mod">
          <ac:chgData name="Netsanet Yadergal (2413159)" userId="065a685c-e235-439f-8269-313f5a2b1d8a" providerId="ADAL" clId="{11EFFB2D-90BD-4918-A8E4-1F8711FD3880}" dt="2025-12-17T22:38:48.893" v="270"/>
          <ac:picMkLst>
            <pc:docMk/>
            <pc:sldMk cId="302636860" sldId="259"/>
            <ac:picMk id="1150" creationId="{780617B3-79BF-1397-01AE-74A0B3336593}"/>
          </ac:picMkLst>
        </pc:picChg>
        <pc:picChg chg="add del mod ord">
          <ac:chgData name="Netsanet Yadergal (2413159)" userId="065a685c-e235-439f-8269-313f5a2b1d8a" providerId="ADAL" clId="{11EFFB2D-90BD-4918-A8E4-1F8711FD3880}" dt="2025-12-17T22:39:06.402" v="271"/>
          <ac:picMkLst>
            <pc:docMk/>
            <pc:sldMk cId="302636860" sldId="259"/>
            <ac:picMk id="1153" creationId="{A7C1DB7A-3CA7-0EB1-7E0A-EA422BE8F913}"/>
          </ac:picMkLst>
        </pc:picChg>
        <pc:picChg chg="add del mod">
          <ac:chgData name="Netsanet Yadergal (2413159)" userId="065a685c-e235-439f-8269-313f5a2b1d8a" providerId="ADAL" clId="{11EFFB2D-90BD-4918-A8E4-1F8711FD3880}" dt="2025-12-17T22:39:10.122" v="273"/>
          <ac:picMkLst>
            <pc:docMk/>
            <pc:sldMk cId="302636860" sldId="259"/>
            <ac:picMk id="1154" creationId="{9856D5BE-0DE1-2F51-5972-5FC18FB9FE62}"/>
          </ac:picMkLst>
        </pc:picChg>
        <pc:picChg chg="add del mod ord">
          <ac:chgData name="Netsanet Yadergal (2413159)" userId="065a685c-e235-439f-8269-313f5a2b1d8a" providerId="ADAL" clId="{11EFFB2D-90BD-4918-A8E4-1F8711FD3880}" dt="2025-12-17T22:41:32.158" v="274"/>
          <ac:picMkLst>
            <pc:docMk/>
            <pc:sldMk cId="302636860" sldId="259"/>
            <ac:picMk id="1157" creationId="{76BA63A2-58C0-08B9-03A4-342707255ACC}"/>
          </ac:picMkLst>
        </pc:picChg>
        <pc:picChg chg="add del mod">
          <ac:chgData name="Netsanet Yadergal (2413159)" userId="065a685c-e235-439f-8269-313f5a2b1d8a" providerId="ADAL" clId="{11EFFB2D-90BD-4918-A8E4-1F8711FD3880}" dt="2025-12-17T22:41:35.808" v="276"/>
          <ac:picMkLst>
            <pc:docMk/>
            <pc:sldMk cId="302636860" sldId="259"/>
            <ac:picMk id="1158" creationId="{F1CC2185-DBE3-E384-E892-BE95261904AC}"/>
          </ac:picMkLst>
        </pc:picChg>
        <pc:picChg chg="add del mod ord">
          <ac:chgData name="Netsanet Yadergal (2413159)" userId="065a685c-e235-439f-8269-313f5a2b1d8a" providerId="ADAL" clId="{11EFFB2D-90BD-4918-A8E4-1F8711FD3880}" dt="2025-12-17T22:41:46.558" v="277"/>
          <ac:picMkLst>
            <pc:docMk/>
            <pc:sldMk cId="302636860" sldId="259"/>
            <ac:picMk id="1161" creationId="{ADC4858D-2D21-059D-91FE-992EA7FE746C}"/>
          </ac:picMkLst>
        </pc:picChg>
        <pc:picChg chg="add del mod">
          <ac:chgData name="Netsanet Yadergal (2413159)" userId="065a685c-e235-439f-8269-313f5a2b1d8a" providerId="ADAL" clId="{11EFFB2D-90BD-4918-A8E4-1F8711FD3880}" dt="2025-12-17T22:41:49.986" v="279"/>
          <ac:picMkLst>
            <pc:docMk/>
            <pc:sldMk cId="302636860" sldId="259"/>
            <ac:picMk id="1162" creationId="{89BD82AF-99AB-F17E-9B2F-012121193FE8}"/>
          </ac:picMkLst>
        </pc:picChg>
        <pc:picChg chg="add del mod ord">
          <ac:chgData name="Netsanet Yadergal (2413159)" userId="065a685c-e235-439f-8269-313f5a2b1d8a" providerId="ADAL" clId="{11EFFB2D-90BD-4918-A8E4-1F8711FD3880}" dt="2025-12-17T22:42:21.795" v="280"/>
          <ac:picMkLst>
            <pc:docMk/>
            <pc:sldMk cId="302636860" sldId="259"/>
            <ac:picMk id="1165" creationId="{A5A426C9-A99C-B95C-76D7-0F2CA11DE0EA}"/>
          </ac:picMkLst>
        </pc:picChg>
        <pc:picChg chg="add del mod">
          <ac:chgData name="Netsanet Yadergal (2413159)" userId="065a685c-e235-439f-8269-313f5a2b1d8a" providerId="ADAL" clId="{11EFFB2D-90BD-4918-A8E4-1F8711FD3880}" dt="2025-12-17T22:42:25.105" v="282"/>
          <ac:picMkLst>
            <pc:docMk/>
            <pc:sldMk cId="302636860" sldId="259"/>
            <ac:picMk id="1166" creationId="{D969BC58-15D1-9844-5649-AC498A4DC3CE}"/>
          </ac:picMkLst>
        </pc:picChg>
        <pc:picChg chg="add del mod ord">
          <ac:chgData name="Netsanet Yadergal (2413159)" userId="065a685c-e235-439f-8269-313f5a2b1d8a" providerId="ADAL" clId="{11EFFB2D-90BD-4918-A8E4-1F8711FD3880}" dt="2025-12-17T22:42:52.837" v="283"/>
          <ac:picMkLst>
            <pc:docMk/>
            <pc:sldMk cId="302636860" sldId="259"/>
            <ac:picMk id="1169" creationId="{2768E1E3-E2F0-FA35-7946-7B4A43512E7D}"/>
          </ac:picMkLst>
        </pc:picChg>
        <pc:picChg chg="add del mod">
          <ac:chgData name="Netsanet Yadergal (2413159)" userId="065a685c-e235-439f-8269-313f5a2b1d8a" providerId="ADAL" clId="{11EFFB2D-90BD-4918-A8E4-1F8711FD3880}" dt="2025-12-17T22:42:55.976" v="285"/>
          <ac:picMkLst>
            <pc:docMk/>
            <pc:sldMk cId="302636860" sldId="259"/>
            <ac:picMk id="1170" creationId="{73D60A80-2235-F9CC-0AF7-F94E8716DF8E}"/>
          </ac:picMkLst>
        </pc:picChg>
        <pc:picChg chg="add del mod ord">
          <ac:chgData name="Netsanet Yadergal (2413159)" userId="065a685c-e235-439f-8269-313f5a2b1d8a" providerId="ADAL" clId="{11EFFB2D-90BD-4918-A8E4-1F8711FD3880}" dt="2025-12-17T22:43:36.278" v="286"/>
          <ac:picMkLst>
            <pc:docMk/>
            <pc:sldMk cId="302636860" sldId="259"/>
            <ac:picMk id="1173" creationId="{9FE17A49-6751-F014-004A-DD4B89BAFC88}"/>
          </ac:picMkLst>
        </pc:picChg>
        <pc:picChg chg="add del mod">
          <ac:chgData name="Netsanet Yadergal (2413159)" userId="065a685c-e235-439f-8269-313f5a2b1d8a" providerId="ADAL" clId="{11EFFB2D-90BD-4918-A8E4-1F8711FD3880}" dt="2025-12-17T22:43:42.246" v="288"/>
          <ac:picMkLst>
            <pc:docMk/>
            <pc:sldMk cId="302636860" sldId="259"/>
            <ac:picMk id="1174" creationId="{2100B475-A503-5C17-6F5D-FBE7B62925E0}"/>
          </ac:picMkLst>
        </pc:picChg>
        <pc:picChg chg="add del mod ord">
          <ac:chgData name="Netsanet Yadergal (2413159)" userId="065a685c-e235-439f-8269-313f5a2b1d8a" providerId="ADAL" clId="{11EFFB2D-90BD-4918-A8E4-1F8711FD3880}" dt="2025-12-17T22:44:14.497" v="289"/>
          <ac:picMkLst>
            <pc:docMk/>
            <pc:sldMk cId="302636860" sldId="259"/>
            <ac:picMk id="1177" creationId="{202D7D88-32A9-3CF4-C518-11704350864D}"/>
          </ac:picMkLst>
        </pc:picChg>
        <pc:picChg chg="add del mod">
          <ac:chgData name="Netsanet Yadergal (2413159)" userId="065a685c-e235-439f-8269-313f5a2b1d8a" providerId="ADAL" clId="{11EFFB2D-90BD-4918-A8E4-1F8711FD3880}" dt="2025-12-17T22:44:17.985" v="291"/>
          <ac:picMkLst>
            <pc:docMk/>
            <pc:sldMk cId="302636860" sldId="259"/>
            <ac:picMk id="1178" creationId="{96466F5C-F019-98B3-21D0-2E21BC669606}"/>
          </ac:picMkLst>
        </pc:picChg>
        <pc:picChg chg="add del mod ord">
          <ac:chgData name="Netsanet Yadergal (2413159)" userId="065a685c-e235-439f-8269-313f5a2b1d8a" providerId="ADAL" clId="{11EFFB2D-90BD-4918-A8E4-1F8711FD3880}" dt="2025-12-17T22:44:31.084" v="292"/>
          <ac:picMkLst>
            <pc:docMk/>
            <pc:sldMk cId="302636860" sldId="259"/>
            <ac:picMk id="1181" creationId="{457CA46F-379D-83B4-3136-8E69B4BD8905}"/>
          </ac:picMkLst>
        </pc:picChg>
        <pc:picChg chg="add del mod">
          <ac:chgData name="Netsanet Yadergal (2413159)" userId="065a685c-e235-439f-8269-313f5a2b1d8a" providerId="ADAL" clId="{11EFFB2D-90BD-4918-A8E4-1F8711FD3880}" dt="2025-12-17T22:44:34.250" v="294"/>
          <ac:picMkLst>
            <pc:docMk/>
            <pc:sldMk cId="302636860" sldId="259"/>
            <ac:picMk id="1182" creationId="{2346B418-6D05-EF8F-E755-E13380F0F3AA}"/>
          </ac:picMkLst>
        </pc:picChg>
        <pc:picChg chg="add del mod ord">
          <ac:chgData name="Netsanet Yadergal (2413159)" userId="065a685c-e235-439f-8269-313f5a2b1d8a" providerId="ADAL" clId="{11EFFB2D-90BD-4918-A8E4-1F8711FD3880}" dt="2025-12-17T22:44:48.484" v="295"/>
          <ac:picMkLst>
            <pc:docMk/>
            <pc:sldMk cId="302636860" sldId="259"/>
            <ac:picMk id="1185" creationId="{93A4A2B0-4A23-7764-1331-6397596029C3}"/>
          </ac:picMkLst>
        </pc:picChg>
        <pc:picChg chg="add del mod">
          <ac:chgData name="Netsanet Yadergal (2413159)" userId="065a685c-e235-439f-8269-313f5a2b1d8a" providerId="ADAL" clId="{11EFFB2D-90BD-4918-A8E4-1F8711FD3880}" dt="2025-12-17T22:46:03.834" v="297"/>
          <ac:picMkLst>
            <pc:docMk/>
            <pc:sldMk cId="302636860" sldId="259"/>
            <ac:picMk id="1186" creationId="{64E52070-2929-CD77-D830-947C3E8AC9DD}"/>
          </ac:picMkLst>
        </pc:picChg>
        <pc:picChg chg="add del mod ord">
          <ac:chgData name="Netsanet Yadergal (2413159)" userId="065a685c-e235-439f-8269-313f5a2b1d8a" providerId="ADAL" clId="{11EFFB2D-90BD-4918-A8E4-1F8711FD3880}" dt="2025-12-17T22:46:33.529" v="298"/>
          <ac:picMkLst>
            <pc:docMk/>
            <pc:sldMk cId="302636860" sldId="259"/>
            <ac:picMk id="1189" creationId="{7183F164-3E4C-8324-57BA-DE0AC2F9BE5F}"/>
          </ac:picMkLst>
        </pc:picChg>
        <pc:picChg chg="add del mod">
          <ac:chgData name="Netsanet Yadergal (2413159)" userId="065a685c-e235-439f-8269-313f5a2b1d8a" providerId="ADAL" clId="{11EFFB2D-90BD-4918-A8E4-1F8711FD3880}" dt="2025-12-17T22:46:37.958" v="300"/>
          <ac:picMkLst>
            <pc:docMk/>
            <pc:sldMk cId="302636860" sldId="259"/>
            <ac:picMk id="1190" creationId="{86ED4A8F-5BCF-6EEF-0F3F-955F56A2560A}"/>
          </ac:picMkLst>
        </pc:picChg>
        <pc:picChg chg="add del mod ord">
          <ac:chgData name="Netsanet Yadergal (2413159)" userId="065a685c-e235-439f-8269-313f5a2b1d8a" providerId="ADAL" clId="{11EFFB2D-90BD-4918-A8E4-1F8711FD3880}" dt="2025-12-17T22:48:06.805" v="301"/>
          <ac:picMkLst>
            <pc:docMk/>
            <pc:sldMk cId="302636860" sldId="259"/>
            <ac:picMk id="1193" creationId="{54358E11-5DA9-4BA9-84F6-757964698429}"/>
          </ac:picMkLst>
        </pc:picChg>
        <pc:picChg chg="add del mod">
          <ac:chgData name="Netsanet Yadergal (2413159)" userId="065a685c-e235-439f-8269-313f5a2b1d8a" providerId="ADAL" clId="{11EFFB2D-90BD-4918-A8E4-1F8711FD3880}" dt="2025-12-17T22:48:34.159" v="303"/>
          <ac:picMkLst>
            <pc:docMk/>
            <pc:sldMk cId="302636860" sldId="259"/>
            <ac:picMk id="1194" creationId="{3FCF7403-3BF3-C91B-CF90-FD240500371D}"/>
          </ac:picMkLst>
        </pc:picChg>
        <pc:picChg chg="add del mod ord">
          <ac:chgData name="Netsanet Yadergal (2413159)" userId="065a685c-e235-439f-8269-313f5a2b1d8a" providerId="ADAL" clId="{11EFFB2D-90BD-4918-A8E4-1F8711FD3880}" dt="2025-12-17T22:49:00.279" v="304"/>
          <ac:picMkLst>
            <pc:docMk/>
            <pc:sldMk cId="302636860" sldId="259"/>
            <ac:picMk id="1197" creationId="{8000C8AB-3B72-FB70-5D93-A88B13D69700}"/>
          </ac:picMkLst>
        </pc:picChg>
        <pc:picChg chg="add del mod">
          <ac:chgData name="Netsanet Yadergal (2413159)" userId="065a685c-e235-439f-8269-313f5a2b1d8a" providerId="ADAL" clId="{11EFFB2D-90BD-4918-A8E4-1F8711FD3880}" dt="2025-12-17T22:49:03.346" v="306"/>
          <ac:picMkLst>
            <pc:docMk/>
            <pc:sldMk cId="302636860" sldId="259"/>
            <ac:picMk id="1198" creationId="{A8D8D5D5-C550-0AB5-FD15-05F879748D3B}"/>
          </ac:picMkLst>
        </pc:picChg>
        <pc:picChg chg="add del mod ord">
          <ac:chgData name="Netsanet Yadergal (2413159)" userId="065a685c-e235-439f-8269-313f5a2b1d8a" providerId="ADAL" clId="{11EFFB2D-90BD-4918-A8E4-1F8711FD3880}" dt="2025-12-17T22:50:28.136" v="307"/>
          <ac:picMkLst>
            <pc:docMk/>
            <pc:sldMk cId="302636860" sldId="259"/>
            <ac:picMk id="1201" creationId="{071918E7-0F39-C4F6-91F6-7BAD56913227}"/>
          </ac:picMkLst>
        </pc:picChg>
        <pc:picChg chg="add del mod">
          <ac:chgData name="Netsanet Yadergal (2413159)" userId="065a685c-e235-439f-8269-313f5a2b1d8a" providerId="ADAL" clId="{11EFFB2D-90BD-4918-A8E4-1F8711FD3880}" dt="2025-12-17T22:50:31.347" v="309"/>
          <ac:picMkLst>
            <pc:docMk/>
            <pc:sldMk cId="302636860" sldId="259"/>
            <ac:picMk id="1202" creationId="{E367ACD4-C5F2-95AC-C104-1008F16A66DA}"/>
          </ac:picMkLst>
        </pc:picChg>
        <pc:picChg chg="add del mod ord">
          <ac:chgData name="Netsanet Yadergal (2413159)" userId="065a685c-e235-439f-8269-313f5a2b1d8a" providerId="ADAL" clId="{11EFFB2D-90BD-4918-A8E4-1F8711FD3880}" dt="2025-12-17T22:51:31.784" v="310"/>
          <ac:picMkLst>
            <pc:docMk/>
            <pc:sldMk cId="302636860" sldId="259"/>
            <ac:picMk id="1205" creationId="{DCB1FCC4-80EB-A9F2-110A-1F183DE7ADB0}"/>
          </ac:picMkLst>
        </pc:picChg>
        <pc:picChg chg="add del mod">
          <ac:chgData name="Netsanet Yadergal (2413159)" userId="065a685c-e235-439f-8269-313f5a2b1d8a" providerId="ADAL" clId="{11EFFB2D-90BD-4918-A8E4-1F8711FD3880}" dt="2025-12-17T22:51:34.967" v="312"/>
          <ac:picMkLst>
            <pc:docMk/>
            <pc:sldMk cId="302636860" sldId="259"/>
            <ac:picMk id="1206" creationId="{D94907F1-0628-C9E8-E2C9-5954717D088A}"/>
          </ac:picMkLst>
        </pc:picChg>
        <pc:picChg chg="add del mod ord">
          <ac:chgData name="Netsanet Yadergal (2413159)" userId="065a685c-e235-439f-8269-313f5a2b1d8a" providerId="ADAL" clId="{11EFFB2D-90BD-4918-A8E4-1F8711FD3880}" dt="2025-12-17T22:52:13.620" v="313"/>
          <ac:picMkLst>
            <pc:docMk/>
            <pc:sldMk cId="302636860" sldId="259"/>
            <ac:picMk id="1209" creationId="{645C017C-16EA-EBF2-7A10-DD145E294E2D}"/>
          </ac:picMkLst>
        </pc:picChg>
        <pc:picChg chg="add del mod">
          <ac:chgData name="Netsanet Yadergal (2413159)" userId="065a685c-e235-439f-8269-313f5a2b1d8a" providerId="ADAL" clId="{11EFFB2D-90BD-4918-A8E4-1F8711FD3880}" dt="2025-12-17T22:52:22.616" v="315"/>
          <ac:picMkLst>
            <pc:docMk/>
            <pc:sldMk cId="302636860" sldId="259"/>
            <ac:picMk id="1210" creationId="{B398196E-1F0E-FE9D-6E99-2A5241F7D71C}"/>
          </ac:picMkLst>
        </pc:picChg>
        <pc:picChg chg="add del mod ord">
          <ac:chgData name="Netsanet Yadergal (2413159)" userId="065a685c-e235-439f-8269-313f5a2b1d8a" providerId="ADAL" clId="{11EFFB2D-90BD-4918-A8E4-1F8711FD3880}" dt="2025-12-17T22:52:56.988" v="316"/>
          <ac:picMkLst>
            <pc:docMk/>
            <pc:sldMk cId="302636860" sldId="259"/>
            <ac:picMk id="1213" creationId="{4BFBAEED-2B78-E071-D144-64CAF6EE637B}"/>
          </ac:picMkLst>
        </pc:picChg>
        <pc:picChg chg="add del mod">
          <ac:chgData name="Netsanet Yadergal (2413159)" userId="065a685c-e235-439f-8269-313f5a2b1d8a" providerId="ADAL" clId="{11EFFB2D-90BD-4918-A8E4-1F8711FD3880}" dt="2025-12-17T22:53:18.388" v="318"/>
          <ac:picMkLst>
            <pc:docMk/>
            <pc:sldMk cId="302636860" sldId="259"/>
            <ac:picMk id="1214" creationId="{72D6B808-F5C4-7168-3747-C058CC0E1FC5}"/>
          </ac:picMkLst>
        </pc:picChg>
        <pc:picChg chg="add del mod ord">
          <ac:chgData name="Netsanet Yadergal (2413159)" userId="065a685c-e235-439f-8269-313f5a2b1d8a" providerId="ADAL" clId="{11EFFB2D-90BD-4918-A8E4-1F8711FD3880}" dt="2025-12-18T18:17:36.476" v="1300"/>
          <ac:picMkLst>
            <pc:docMk/>
            <pc:sldMk cId="302636860" sldId="259"/>
            <ac:picMk id="1217" creationId="{8B8C9871-8892-6003-329A-E2FACC507CBA}"/>
          </ac:picMkLst>
        </pc:picChg>
        <pc:picChg chg="add del mod ord">
          <ac:chgData name="Netsanet Yadergal (2413159)" userId="065a685c-e235-439f-8269-313f5a2b1d8a" providerId="ADAL" clId="{11EFFB2D-90BD-4918-A8E4-1F8711FD3880}" dt="2025-12-17T22:53:50.241" v="319"/>
          <ac:picMkLst>
            <pc:docMk/>
            <pc:sldMk cId="302636860" sldId="259"/>
            <ac:picMk id="1217" creationId="{AC55A232-B19A-6111-DB61-0A91642B6997}"/>
          </ac:picMkLst>
        </pc:picChg>
        <pc:picChg chg="add del mod">
          <ac:chgData name="Netsanet Yadergal (2413159)" userId="065a685c-e235-439f-8269-313f5a2b1d8a" providerId="ADAL" clId="{11EFFB2D-90BD-4918-A8E4-1F8711FD3880}" dt="2025-12-18T18:17:39.762" v="1302"/>
          <ac:picMkLst>
            <pc:docMk/>
            <pc:sldMk cId="302636860" sldId="259"/>
            <ac:picMk id="1218" creationId="{78CEF8F8-9230-6D8F-895F-3016A088E98E}"/>
          </ac:picMkLst>
        </pc:picChg>
        <pc:picChg chg="add del mod">
          <ac:chgData name="Netsanet Yadergal (2413159)" userId="065a685c-e235-439f-8269-313f5a2b1d8a" providerId="ADAL" clId="{11EFFB2D-90BD-4918-A8E4-1F8711FD3880}" dt="2025-12-17T22:54:00.432" v="321"/>
          <ac:picMkLst>
            <pc:docMk/>
            <pc:sldMk cId="302636860" sldId="259"/>
            <ac:picMk id="1218" creationId="{84F3162E-E9F2-ECC2-98EF-95EB1A59B564}"/>
          </ac:picMkLst>
        </pc:picChg>
        <pc:picChg chg="add del mod ord">
          <ac:chgData name="Netsanet Yadergal (2413159)" userId="065a685c-e235-439f-8269-313f5a2b1d8a" providerId="ADAL" clId="{11EFFB2D-90BD-4918-A8E4-1F8711FD3880}" dt="2025-12-17T22:55:52.191" v="322"/>
          <ac:picMkLst>
            <pc:docMk/>
            <pc:sldMk cId="302636860" sldId="259"/>
            <ac:picMk id="1221" creationId="{7CAA6F54-3175-BBA7-8DC8-C2E463E4BF72}"/>
          </ac:picMkLst>
        </pc:picChg>
        <pc:picChg chg="add del mod ord">
          <ac:chgData name="Netsanet Yadergal (2413159)" userId="065a685c-e235-439f-8269-313f5a2b1d8a" providerId="ADAL" clId="{11EFFB2D-90BD-4918-A8E4-1F8711FD3880}" dt="2025-12-18T18:18:01.896" v="1303"/>
          <ac:picMkLst>
            <pc:docMk/>
            <pc:sldMk cId="302636860" sldId="259"/>
            <ac:picMk id="1221" creationId="{A959FB3D-B944-102D-A46C-6DEA656DF07B}"/>
          </ac:picMkLst>
        </pc:picChg>
        <pc:picChg chg="add del mod">
          <ac:chgData name="Netsanet Yadergal (2413159)" userId="065a685c-e235-439f-8269-313f5a2b1d8a" providerId="ADAL" clId="{11EFFB2D-90BD-4918-A8E4-1F8711FD3880}" dt="2025-12-17T22:55:56.878" v="324"/>
          <ac:picMkLst>
            <pc:docMk/>
            <pc:sldMk cId="302636860" sldId="259"/>
            <ac:picMk id="1222" creationId="{99080E7D-65B4-F2D2-085B-582C62933D30}"/>
          </ac:picMkLst>
        </pc:picChg>
        <pc:picChg chg="add del mod">
          <ac:chgData name="Netsanet Yadergal (2413159)" userId="065a685c-e235-439f-8269-313f5a2b1d8a" providerId="ADAL" clId="{11EFFB2D-90BD-4918-A8E4-1F8711FD3880}" dt="2025-12-18T18:18:05.848" v="1305"/>
          <ac:picMkLst>
            <pc:docMk/>
            <pc:sldMk cId="302636860" sldId="259"/>
            <ac:picMk id="1222" creationId="{E8492E42-5208-BCFA-ECBF-25D93F398794}"/>
          </ac:picMkLst>
        </pc:picChg>
        <pc:picChg chg="add del mod ord">
          <ac:chgData name="Netsanet Yadergal (2413159)" userId="065a685c-e235-439f-8269-313f5a2b1d8a" providerId="ADAL" clId="{11EFFB2D-90BD-4918-A8E4-1F8711FD3880}" dt="2025-12-18T18:19:06.033" v="1306"/>
          <ac:picMkLst>
            <pc:docMk/>
            <pc:sldMk cId="302636860" sldId="259"/>
            <ac:picMk id="1225" creationId="{2D3C2BAF-9022-058A-99D6-6E016415D4E0}"/>
          </ac:picMkLst>
        </pc:picChg>
        <pc:picChg chg="add del mod ord">
          <ac:chgData name="Netsanet Yadergal (2413159)" userId="065a685c-e235-439f-8269-313f5a2b1d8a" providerId="ADAL" clId="{11EFFB2D-90BD-4918-A8E4-1F8711FD3880}" dt="2025-12-17T22:57:11.359" v="325"/>
          <ac:picMkLst>
            <pc:docMk/>
            <pc:sldMk cId="302636860" sldId="259"/>
            <ac:picMk id="1225" creationId="{6ACE8B14-D7A3-3CF8-8111-42FA5E773D7E}"/>
          </ac:picMkLst>
        </pc:picChg>
        <pc:picChg chg="add del mod">
          <ac:chgData name="Netsanet Yadergal (2413159)" userId="065a685c-e235-439f-8269-313f5a2b1d8a" providerId="ADAL" clId="{11EFFB2D-90BD-4918-A8E4-1F8711FD3880}" dt="2025-12-17T22:57:15.420" v="327"/>
          <ac:picMkLst>
            <pc:docMk/>
            <pc:sldMk cId="302636860" sldId="259"/>
            <ac:picMk id="1226" creationId="{55E6C1AE-F42D-5309-2823-966E2D08A6FA}"/>
          </ac:picMkLst>
        </pc:picChg>
        <pc:picChg chg="add del mod">
          <ac:chgData name="Netsanet Yadergal (2413159)" userId="065a685c-e235-439f-8269-313f5a2b1d8a" providerId="ADAL" clId="{11EFFB2D-90BD-4918-A8E4-1F8711FD3880}" dt="2025-12-18T18:19:12.889" v="1308"/>
          <ac:picMkLst>
            <pc:docMk/>
            <pc:sldMk cId="302636860" sldId="259"/>
            <ac:picMk id="1226" creationId="{C26608B4-9A22-5FB2-A329-9CC956F394E6}"/>
          </ac:picMkLst>
        </pc:picChg>
        <pc:picChg chg="add del mod ord">
          <ac:chgData name="Netsanet Yadergal (2413159)" userId="065a685c-e235-439f-8269-313f5a2b1d8a" providerId="ADAL" clId="{11EFFB2D-90BD-4918-A8E4-1F8711FD3880}" dt="2025-12-18T18:19:25.783" v="1309"/>
          <ac:picMkLst>
            <pc:docMk/>
            <pc:sldMk cId="302636860" sldId="259"/>
            <ac:picMk id="1229" creationId="{22F3BF01-079E-E4F8-F410-D269264BC8E7}"/>
          </ac:picMkLst>
        </pc:picChg>
        <pc:picChg chg="add del mod ord">
          <ac:chgData name="Netsanet Yadergal (2413159)" userId="065a685c-e235-439f-8269-313f5a2b1d8a" providerId="ADAL" clId="{11EFFB2D-90BD-4918-A8E4-1F8711FD3880}" dt="2025-12-17T22:57:25.451" v="328"/>
          <ac:picMkLst>
            <pc:docMk/>
            <pc:sldMk cId="302636860" sldId="259"/>
            <ac:picMk id="1229" creationId="{DDDCF2EF-74E0-F689-76D0-16E82A8FF49D}"/>
          </ac:picMkLst>
        </pc:picChg>
        <pc:picChg chg="add del mod">
          <ac:chgData name="Netsanet Yadergal (2413159)" userId="065a685c-e235-439f-8269-313f5a2b1d8a" providerId="ADAL" clId="{11EFFB2D-90BD-4918-A8E4-1F8711FD3880}" dt="2025-12-18T18:19:29.503" v="1311"/>
          <ac:picMkLst>
            <pc:docMk/>
            <pc:sldMk cId="302636860" sldId="259"/>
            <ac:picMk id="1230" creationId="{A3294057-C851-F881-4D4A-9A6406FAF5BE}"/>
          </ac:picMkLst>
        </pc:picChg>
        <pc:picChg chg="add del mod">
          <ac:chgData name="Netsanet Yadergal (2413159)" userId="065a685c-e235-439f-8269-313f5a2b1d8a" providerId="ADAL" clId="{11EFFB2D-90BD-4918-A8E4-1F8711FD3880}" dt="2025-12-17T22:57:28.607" v="330"/>
          <ac:picMkLst>
            <pc:docMk/>
            <pc:sldMk cId="302636860" sldId="259"/>
            <ac:picMk id="1230" creationId="{E3E76503-69D1-9EB2-D952-04308D68897A}"/>
          </ac:picMkLst>
        </pc:picChg>
        <pc:picChg chg="add del mod ord">
          <ac:chgData name="Netsanet Yadergal (2413159)" userId="065a685c-e235-439f-8269-313f5a2b1d8a" providerId="ADAL" clId="{11EFFB2D-90BD-4918-A8E4-1F8711FD3880}" dt="2025-12-18T18:19:46.127" v="1312"/>
          <ac:picMkLst>
            <pc:docMk/>
            <pc:sldMk cId="302636860" sldId="259"/>
            <ac:picMk id="1233" creationId="{95FF0950-82C3-8C8E-BEF7-CBDE1EF0259A}"/>
          </ac:picMkLst>
        </pc:picChg>
        <pc:picChg chg="add del mod ord">
          <ac:chgData name="Netsanet Yadergal (2413159)" userId="065a685c-e235-439f-8269-313f5a2b1d8a" providerId="ADAL" clId="{11EFFB2D-90BD-4918-A8E4-1F8711FD3880}" dt="2025-12-17T22:59:15.597" v="331"/>
          <ac:picMkLst>
            <pc:docMk/>
            <pc:sldMk cId="302636860" sldId="259"/>
            <ac:picMk id="1233" creationId="{BDB5CDE3-93D6-12B0-B8A8-D850FB4BB562}"/>
          </ac:picMkLst>
        </pc:picChg>
        <pc:picChg chg="add del mod">
          <ac:chgData name="Netsanet Yadergal (2413159)" userId="065a685c-e235-439f-8269-313f5a2b1d8a" providerId="ADAL" clId="{11EFFB2D-90BD-4918-A8E4-1F8711FD3880}" dt="2025-12-18T18:19:54.614" v="1314"/>
          <ac:picMkLst>
            <pc:docMk/>
            <pc:sldMk cId="302636860" sldId="259"/>
            <ac:picMk id="1234" creationId="{66E075FC-E3C1-F02A-3719-304FEC1F06E4}"/>
          </ac:picMkLst>
        </pc:picChg>
        <pc:picChg chg="add del mod">
          <ac:chgData name="Netsanet Yadergal (2413159)" userId="065a685c-e235-439f-8269-313f5a2b1d8a" providerId="ADAL" clId="{11EFFB2D-90BD-4918-A8E4-1F8711FD3880}" dt="2025-12-17T22:59:18.789" v="333"/>
          <ac:picMkLst>
            <pc:docMk/>
            <pc:sldMk cId="302636860" sldId="259"/>
            <ac:picMk id="1234" creationId="{FF48A734-0CE4-56F6-8704-D8BE066792C8}"/>
          </ac:picMkLst>
        </pc:picChg>
        <pc:picChg chg="add del mod ord">
          <ac:chgData name="Netsanet Yadergal (2413159)" userId="065a685c-e235-439f-8269-313f5a2b1d8a" providerId="ADAL" clId="{11EFFB2D-90BD-4918-A8E4-1F8711FD3880}" dt="2025-12-18T18:20:00.611" v="1315"/>
          <ac:picMkLst>
            <pc:docMk/>
            <pc:sldMk cId="302636860" sldId="259"/>
            <ac:picMk id="1237" creationId="{44C30C8C-281D-59DB-D94E-B759EFDC59E4}"/>
          </ac:picMkLst>
        </pc:picChg>
        <pc:picChg chg="add del mod ord">
          <ac:chgData name="Netsanet Yadergal (2413159)" userId="065a685c-e235-439f-8269-313f5a2b1d8a" providerId="ADAL" clId="{11EFFB2D-90BD-4918-A8E4-1F8711FD3880}" dt="2025-12-17T22:59:26.335" v="334"/>
          <ac:picMkLst>
            <pc:docMk/>
            <pc:sldMk cId="302636860" sldId="259"/>
            <ac:picMk id="1237" creationId="{8206C467-BEB6-A823-39D5-B5FFC4D1DBCB}"/>
          </ac:picMkLst>
        </pc:picChg>
        <pc:picChg chg="add del mod">
          <ac:chgData name="Netsanet Yadergal (2413159)" userId="065a685c-e235-439f-8269-313f5a2b1d8a" providerId="ADAL" clId="{11EFFB2D-90BD-4918-A8E4-1F8711FD3880}" dt="2025-12-17T22:59:29.759" v="336"/>
          <ac:picMkLst>
            <pc:docMk/>
            <pc:sldMk cId="302636860" sldId="259"/>
            <ac:picMk id="1238" creationId="{D44FFBC6-D587-930E-12A6-927F8D306D2A}"/>
          </ac:picMkLst>
        </pc:picChg>
        <pc:picChg chg="add del mod">
          <ac:chgData name="Netsanet Yadergal (2413159)" userId="065a685c-e235-439f-8269-313f5a2b1d8a" providerId="ADAL" clId="{11EFFB2D-90BD-4918-A8E4-1F8711FD3880}" dt="2025-12-18T18:20:03.695" v="1317"/>
          <ac:picMkLst>
            <pc:docMk/>
            <pc:sldMk cId="302636860" sldId="259"/>
            <ac:picMk id="1238" creationId="{E8B0CB9B-25E9-AB2F-076C-1B1E17589237}"/>
          </ac:picMkLst>
        </pc:picChg>
        <pc:picChg chg="add del mod ord">
          <ac:chgData name="Netsanet Yadergal (2413159)" userId="065a685c-e235-439f-8269-313f5a2b1d8a" providerId="ADAL" clId="{11EFFB2D-90BD-4918-A8E4-1F8711FD3880}" dt="2025-12-18T18:20:24.740" v="1318"/>
          <ac:picMkLst>
            <pc:docMk/>
            <pc:sldMk cId="302636860" sldId="259"/>
            <ac:picMk id="1241" creationId="{6BF12D79-96B0-6A35-265F-39CDDE8017DE}"/>
          </ac:picMkLst>
        </pc:picChg>
        <pc:picChg chg="add del mod ord">
          <ac:chgData name="Netsanet Yadergal (2413159)" userId="065a685c-e235-439f-8269-313f5a2b1d8a" providerId="ADAL" clId="{11EFFB2D-90BD-4918-A8E4-1F8711FD3880}" dt="2025-12-17T23:00:16.516" v="337"/>
          <ac:picMkLst>
            <pc:docMk/>
            <pc:sldMk cId="302636860" sldId="259"/>
            <ac:picMk id="1241" creationId="{D408D3D2-ADBF-97FA-3201-2128D7C51141}"/>
          </ac:picMkLst>
        </pc:picChg>
        <pc:picChg chg="add del mod">
          <ac:chgData name="Netsanet Yadergal (2413159)" userId="065a685c-e235-439f-8269-313f5a2b1d8a" providerId="ADAL" clId="{11EFFB2D-90BD-4918-A8E4-1F8711FD3880}" dt="2025-12-17T23:00:20.561" v="339"/>
          <ac:picMkLst>
            <pc:docMk/>
            <pc:sldMk cId="302636860" sldId="259"/>
            <ac:picMk id="1242" creationId="{1A0C28E2-BE21-A483-E17C-6597B635A1D7}"/>
          </ac:picMkLst>
        </pc:picChg>
        <pc:picChg chg="add del mod">
          <ac:chgData name="Netsanet Yadergal (2413159)" userId="065a685c-e235-439f-8269-313f5a2b1d8a" providerId="ADAL" clId="{11EFFB2D-90BD-4918-A8E4-1F8711FD3880}" dt="2025-12-18T18:20:28.024" v="1320"/>
          <ac:picMkLst>
            <pc:docMk/>
            <pc:sldMk cId="302636860" sldId="259"/>
            <ac:picMk id="1242" creationId="{3C5447A7-5028-D8ED-E7F3-879D6CA50B35}"/>
          </ac:picMkLst>
        </pc:picChg>
        <pc:picChg chg="add del mod ord">
          <ac:chgData name="Netsanet Yadergal (2413159)" userId="065a685c-e235-439f-8269-313f5a2b1d8a" providerId="ADAL" clId="{11EFFB2D-90BD-4918-A8E4-1F8711FD3880}" dt="2025-12-18T18:20:51.109" v="1321"/>
          <ac:picMkLst>
            <pc:docMk/>
            <pc:sldMk cId="302636860" sldId="259"/>
            <ac:picMk id="1245" creationId="{93D244A5-60A8-09D4-0861-586D10F4A066}"/>
          </ac:picMkLst>
        </pc:picChg>
        <pc:picChg chg="add del mod ord">
          <ac:chgData name="Netsanet Yadergal (2413159)" userId="065a685c-e235-439f-8269-313f5a2b1d8a" providerId="ADAL" clId="{11EFFB2D-90BD-4918-A8E4-1F8711FD3880}" dt="2025-12-17T23:02:06.637" v="340"/>
          <ac:picMkLst>
            <pc:docMk/>
            <pc:sldMk cId="302636860" sldId="259"/>
            <ac:picMk id="1245" creationId="{D6F98DA3-29D1-9214-F84A-9ED731F9E2C5}"/>
          </ac:picMkLst>
        </pc:picChg>
        <pc:picChg chg="add del mod">
          <ac:chgData name="Netsanet Yadergal (2413159)" userId="065a685c-e235-439f-8269-313f5a2b1d8a" providerId="ADAL" clId="{11EFFB2D-90BD-4918-A8E4-1F8711FD3880}" dt="2025-12-18T17:58:30.567" v="1275"/>
          <ac:picMkLst>
            <pc:docMk/>
            <pc:sldMk cId="302636860" sldId="259"/>
            <ac:picMk id="1246" creationId="{94F2CBC5-5CA5-C2E1-BCA0-D385E1FF9B96}"/>
          </ac:picMkLst>
        </pc:picChg>
        <pc:picChg chg="add del mod">
          <ac:chgData name="Netsanet Yadergal (2413159)" userId="065a685c-e235-439f-8269-313f5a2b1d8a" providerId="ADAL" clId="{11EFFB2D-90BD-4918-A8E4-1F8711FD3880}" dt="2025-12-18T18:21:29.333" v="1323"/>
          <ac:picMkLst>
            <pc:docMk/>
            <pc:sldMk cId="302636860" sldId="259"/>
            <ac:picMk id="1247" creationId="{AE0CB455-F4FB-4657-D5D7-8903E93222FA}"/>
          </ac:picMkLst>
        </pc:picChg>
        <pc:picChg chg="add del mod ord">
          <ac:chgData name="Netsanet Yadergal (2413159)" userId="065a685c-e235-439f-8269-313f5a2b1d8a" providerId="ADAL" clId="{11EFFB2D-90BD-4918-A8E4-1F8711FD3880}" dt="2025-12-18T18:21:55.949" v="1324"/>
          <ac:picMkLst>
            <pc:docMk/>
            <pc:sldMk cId="302636860" sldId="259"/>
            <ac:picMk id="1250" creationId="{3F0837FB-D6C3-C55D-BAFB-7ECAC5A45F46}"/>
          </ac:picMkLst>
        </pc:picChg>
        <pc:picChg chg="add del mod">
          <ac:chgData name="Netsanet Yadergal (2413159)" userId="065a685c-e235-439f-8269-313f5a2b1d8a" providerId="ADAL" clId="{11EFFB2D-90BD-4918-A8E4-1F8711FD3880}" dt="2025-12-18T18:21:59.349" v="1326"/>
          <ac:picMkLst>
            <pc:docMk/>
            <pc:sldMk cId="302636860" sldId="259"/>
            <ac:picMk id="1251" creationId="{EF97DAF3-73CF-629D-17F6-B2B114C4DF0C}"/>
          </ac:picMkLst>
        </pc:picChg>
        <pc:picChg chg="add del mod ord">
          <ac:chgData name="Netsanet Yadergal (2413159)" userId="065a685c-e235-439f-8269-313f5a2b1d8a" providerId="ADAL" clId="{11EFFB2D-90BD-4918-A8E4-1F8711FD3880}" dt="2025-12-18T18:22:23.631" v="1327"/>
          <ac:picMkLst>
            <pc:docMk/>
            <pc:sldMk cId="302636860" sldId="259"/>
            <ac:picMk id="1254" creationId="{4CBDC3CE-485D-7E54-8511-73E507A0388E}"/>
          </ac:picMkLst>
        </pc:picChg>
        <pc:picChg chg="add del mod">
          <ac:chgData name="Netsanet Yadergal (2413159)" userId="065a685c-e235-439f-8269-313f5a2b1d8a" providerId="ADAL" clId="{11EFFB2D-90BD-4918-A8E4-1F8711FD3880}" dt="2025-12-18T18:22:27.517" v="1329"/>
          <ac:picMkLst>
            <pc:docMk/>
            <pc:sldMk cId="302636860" sldId="259"/>
            <ac:picMk id="1255" creationId="{2CB91B9F-2CFF-0017-093F-444C6A224F0E}"/>
          </ac:picMkLst>
        </pc:picChg>
        <pc:picChg chg="add del mod ord">
          <ac:chgData name="Netsanet Yadergal (2413159)" userId="065a685c-e235-439f-8269-313f5a2b1d8a" providerId="ADAL" clId="{11EFFB2D-90BD-4918-A8E4-1F8711FD3880}" dt="2025-12-18T18:23:22.447" v="1330"/>
          <ac:picMkLst>
            <pc:docMk/>
            <pc:sldMk cId="302636860" sldId="259"/>
            <ac:picMk id="1258" creationId="{47375BD1-D050-EC92-59C2-2D7CA5A96320}"/>
          </ac:picMkLst>
        </pc:picChg>
        <pc:picChg chg="add del mod">
          <ac:chgData name="Netsanet Yadergal (2413159)" userId="065a685c-e235-439f-8269-313f5a2b1d8a" providerId="ADAL" clId="{11EFFB2D-90BD-4918-A8E4-1F8711FD3880}" dt="2025-12-18T18:23:37.057" v="1332"/>
          <ac:picMkLst>
            <pc:docMk/>
            <pc:sldMk cId="302636860" sldId="259"/>
            <ac:picMk id="1259" creationId="{4E535BA5-5D2A-5C24-F5D1-4416CCD50846}"/>
          </ac:picMkLst>
        </pc:picChg>
        <pc:picChg chg="add del mod ord">
          <ac:chgData name="Netsanet Yadergal (2413159)" userId="065a685c-e235-439f-8269-313f5a2b1d8a" providerId="ADAL" clId="{11EFFB2D-90BD-4918-A8E4-1F8711FD3880}" dt="2025-12-18T18:23:46.014" v="1333"/>
          <ac:picMkLst>
            <pc:docMk/>
            <pc:sldMk cId="302636860" sldId="259"/>
            <ac:picMk id="1262" creationId="{D637DFB4-410B-16C7-A975-17229881A479}"/>
          </ac:picMkLst>
        </pc:picChg>
        <pc:picChg chg="add del mod">
          <ac:chgData name="Netsanet Yadergal (2413159)" userId="065a685c-e235-439f-8269-313f5a2b1d8a" providerId="ADAL" clId="{11EFFB2D-90BD-4918-A8E4-1F8711FD3880}" dt="2025-12-18T18:23:49.463" v="1335"/>
          <ac:picMkLst>
            <pc:docMk/>
            <pc:sldMk cId="302636860" sldId="259"/>
            <ac:picMk id="1263" creationId="{53F849D6-E58F-3A19-3DCF-F300D3339445}"/>
          </ac:picMkLst>
        </pc:picChg>
        <pc:picChg chg="add del mod ord">
          <ac:chgData name="Netsanet Yadergal (2413159)" userId="065a685c-e235-439f-8269-313f5a2b1d8a" providerId="ADAL" clId="{11EFFB2D-90BD-4918-A8E4-1F8711FD3880}" dt="2025-12-18T18:24:02.929" v="1336"/>
          <ac:picMkLst>
            <pc:docMk/>
            <pc:sldMk cId="302636860" sldId="259"/>
            <ac:picMk id="1266" creationId="{D7AEC45D-9D25-212E-579E-EB337737902B}"/>
          </ac:picMkLst>
        </pc:picChg>
        <pc:picChg chg="add del mod">
          <ac:chgData name="Netsanet Yadergal (2413159)" userId="065a685c-e235-439f-8269-313f5a2b1d8a" providerId="ADAL" clId="{11EFFB2D-90BD-4918-A8E4-1F8711FD3880}" dt="2025-12-18T18:24:08.067" v="1338"/>
          <ac:picMkLst>
            <pc:docMk/>
            <pc:sldMk cId="302636860" sldId="259"/>
            <ac:picMk id="1267" creationId="{5219AB50-CA92-76FA-BB29-41DDC7566797}"/>
          </ac:picMkLst>
        </pc:picChg>
        <pc:picChg chg="add del mod ord">
          <ac:chgData name="Netsanet Yadergal (2413159)" userId="065a685c-e235-439f-8269-313f5a2b1d8a" providerId="ADAL" clId="{11EFFB2D-90BD-4918-A8E4-1F8711FD3880}" dt="2025-12-18T18:24:23.817" v="1339"/>
          <ac:picMkLst>
            <pc:docMk/>
            <pc:sldMk cId="302636860" sldId="259"/>
            <ac:picMk id="1270" creationId="{6FAA7A83-9EF6-52E0-C094-0D304C9749FE}"/>
          </ac:picMkLst>
        </pc:picChg>
        <pc:picChg chg="add del mod">
          <ac:chgData name="Netsanet Yadergal (2413159)" userId="065a685c-e235-439f-8269-313f5a2b1d8a" providerId="ADAL" clId="{11EFFB2D-90BD-4918-A8E4-1F8711FD3880}" dt="2025-12-18T18:24:26.867" v="1341"/>
          <ac:picMkLst>
            <pc:docMk/>
            <pc:sldMk cId="302636860" sldId="259"/>
            <ac:picMk id="1271" creationId="{24B56879-F0FE-659F-CC5A-5C75265A7D52}"/>
          </ac:picMkLst>
        </pc:picChg>
        <pc:picChg chg="add del mod ord">
          <ac:chgData name="Netsanet Yadergal (2413159)" userId="065a685c-e235-439f-8269-313f5a2b1d8a" providerId="ADAL" clId="{11EFFB2D-90BD-4918-A8E4-1F8711FD3880}" dt="2025-12-18T18:24:50.819" v="1342"/>
          <ac:picMkLst>
            <pc:docMk/>
            <pc:sldMk cId="302636860" sldId="259"/>
            <ac:picMk id="1274" creationId="{F11FD527-F84A-B1C3-3FA0-51C59F8C6B2A}"/>
          </ac:picMkLst>
        </pc:picChg>
        <pc:picChg chg="add del mod">
          <ac:chgData name="Netsanet Yadergal (2413159)" userId="065a685c-e235-439f-8269-313f5a2b1d8a" providerId="ADAL" clId="{11EFFB2D-90BD-4918-A8E4-1F8711FD3880}" dt="2025-12-18T18:24:54.200" v="1344"/>
          <ac:picMkLst>
            <pc:docMk/>
            <pc:sldMk cId="302636860" sldId="259"/>
            <ac:picMk id="1275" creationId="{A7620AD7-DAE5-D21A-7F96-689E7C6CBA54}"/>
          </ac:picMkLst>
        </pc:picChg>
        <pc:picChg chg="add del mod ord">
          <ac:chgData name="Netsanet Yadergal (2413159)" userId="065a685c-e235-439f-8269-313f5a2b1d8a" providerId="ADAL" clId="{11EFFB2D-90BD-4918-A8E4-1F8711FD3880}" dt="2025-12-18T18:25:13.822" v="1345"/>
          <ac:picMkLst>
            <pc:docMk/>
            <pc:sldMk cId="302636860" sldId="259"/>
            <ac:picMk id="1278" creationId="{DCCDEFF3-459C-0E6F-4093-4D0F7B64DFE1}"/>
          </ac:picMkLst>
        </pc:picChg>
        <pc:picChg chg="add del mod">
          <ac:chgData name="Netsanet Yadergal (2413159)" userId="065a685c-e235-439f-8269-313f5a2b1d8a" providerId="ADAL" clId="{11EFFB2D-90BD-4918-A8E4-1F8711FD3880}" dt="2025-12-18T18:25:17.827" v="1347"/>
          <ac:picMkLst>
            <pc:docMk/>
            <pc:sldMk cId="302636860" sldId="259"/>
            <ac:picMk id="1279" creationId="{5CC8C0E1-8E61-95BC-48A7-BC2C8B79C474}"/>
          </ac:picMkLst>
        </pc:picChg>
        <pc:picChg chg="add del mod ord">
          <ac:chgData name="Netsanet Yadergal (2413159)" userId="065a685c-e235-439f-8269-313f5a2b1d8a" providerId="ADAL" clId="{11EFFB2D-90BD-4918-A8E4-1F8711FD3880}" dt="2025-12-18T18:26:16.349" v="1348"/>
          <ac:picMkLst>
            <pc:docMk/>
            <pc:sldMk cId="302636860" sldId="259"/>
            <ac:picMk id="1282" creationId="{36C7B85F-589E-7F4F-A0B2-28A617BC1B36}"/>
          </ac:picMkLst>
        </pc:picChg>
        <pc:picChg chg="add del mod">
          <ac:chgData name="Netsanet Yadergal (2413159)" userId="065a685c-e235-439f-8269-313f5a2b1d8a" providerId="ADAL" clId="{11EFFB2D-90BD-4918-A8E4-1F8711FD3880}" dt="2025-12-18T18:26:19.567" v="1350"/>
          <ac:picMkLst>
            <pc:docMk/>
            <pc:sldMk cId="302636860" sldId="259"/>
            <ac:picMk id="1283" creationId="{CEC77162-119B-8288-156B-31D98C40EB70}"/>
          </ac:picMkLst>
        </pc:picChg>
        <pc:picChg chg="add del mod ord">
          <ac:chgData name="Netsanet Yadergal (2413159)" userId="065a685c-e235-439f-8269-313f5a2b1d8a" providerId="ADAL" clId="{11EFFB2D-90BD-4918-A8E4-1F8711FD3880}" dt="2025-12-18T18:26:43.207" v="1351"/>
          <ac:picMkLst>
            <pc:docMk/>
            <pc:sldMk cId="302636860" sldId="259"/>
            <ac:picMk id="1286" creationId="{DC540710-F90E-8912-27FB-79D93E0481C8}"/>
          </ac:picMkLst>
        </pc:picChg>
        <pc:picChg chg="add del mod">
          <ac:chgData name="Netsanet Yadergal (2413159)" userId="065a685c-e235-439f-8269-313f5a2b1d8a" providerId="ADAL" clId="{11EFFB2D-90BD-4918-A8E4-1F8711FD3880}" dt="2025-12-18T18:26:46.452" v="1353"/>
          <ac:picMkLst>
            <pc:docMk/>
            <pc:sldMk cId="302636860" sldId="259"/>
            <ac:picMk id="1287" creationId="{3252D134-90D9-16DD-D6FE-E846831AF7FB}"/>
          </ac:picMkLst>
        </pc:picChg>
        <pc:picChg chg="add del mod ord">
          <ac:chgData name="Netsanet Yadergal (2413159)" userId="065a685c-e235-439f-8269-313f5a2b1d8a" providerId="ADAL" clId="{11EFFB2D-90BD-4918-A8E4-1F8711FD3880}" dt="2025-12-18T18:27:11.774" v="1354"/>
          <ac:picMkLst>
            <pc:docMk/>
            <pc:sldMk cId="302636860" sldId="259"/>
            <ac:picMk id="1290" creationId="{3F75CDAC-AE8F-4598-E444-95A601DCE4E5}"/>
          </ac:picMkLst>
        </pc:picChg>
        <pc:picChg chg="add del mod">
          <ac:chgData name="Netsanet Yadergal (2413159)" userId="065a685c-e235-439f-8269-313f5a2b1d8a" providerId="ADAL" clId="{11EFFB2D-90BD-4918-A8E4-1F8711FD3880}" dt="2025-12-18T18:27:15.931" v="1356"/>
          <ac:picMkLst>
            <pc:docMk/>
            <pc:sldMk cId="302636860" sldId="259"/>
            <ac:picMk id="1291" creationId="{42B6FD33-0216-B8B8-F413-4FA7AE83F515}"/>
          </ac:picMkLst>
        </pc:picChg>
        <pc:picChg chg="add del mod ord">
          <ac:chgData name="Netsanet Yadergal (2413159)" userId="065a685c-e235-439f-8269-313f5a2b1d8a" providerId="ADAL" clId="{11EFFB2D-90BD-4918-A8E4-1F8711FD3880}" dt="2025-12-18T18:27:48.922" v="1357"/>
          <ac:picMkLst>
            <pc:docMk/>
            <pc:sldMk cId="302636860" sldId="259"/>
            <ac:picMk id="1294" creationId="{82AB4C9F-697C-353C-9900-776CA130EF26}"/>
          </ac:picMkLst>
        </pc:picChg>
        <pc:picChg chg="add del mod">
          <ac:chgData name="Netsanet Yadergal (2413159)" userId="065a685c-e235-439f-8269-313f5a2b1d8a" providerId="ADAL" clId="{11EFFB2D-90BD-4918-A8E4-1F8711FD3880}" dt="2025-12-18T18:27:52.780" v="1359"/>
          <ac:picMkLst>
            <pc:docMk/>
            <pc:sldMk cId="302636860" sldId="259"/>
            <ac:picMk id="1295" creationId="{EF12FB63-AC08-F1EB-B6A5-12CD122F182F}"/>
          </ac:picMkLst>
        </pc:picChg>
        <pc:picChg chg="add del mod ord">
          <ac:chgData name="Netsanet Yadergal (2413159)" userId="065a685c-e235-439f-8269-313f5a2b1d8a" providerId="ADAL" clId="{11EFFB2D-90BD-4918-A8E4-1F8711FD3880}" dt="2025-12-18T18:28:14.534" v="1360"/>
          <ac:picMkLst>
            <pc:docMk/>
            <pc:sldMk cId="302636860" sldId="259"/>
            <ac:picMk id="1298" creationId="{EB412A05-E51D-88AB-3A10-5E5EDD51DEB3}"/>
          </ac:picMkLst>
        </pc:picChg>
        <pc:picChg chg="add del mod">
          <ac:chgData name="Netsanet Yadergal (2413159)" userId="065a685c-e235-439f-8269-313f5a2b1d8a" providerId="ADAL" clId="{11EFFB2D-90BD-4918-A8E4-1F8711FD3880}" dt="2025-12-18T18:28:17.631" v="1362"/>
          <ac:picMkLst>
            <pc:docMk/>
            <pc:sldMk cId="302636860" sldId="259"/>
            <ac:picMk id="1299" creationId="{84622DFC-D32A-D957-43A1-AFB35FBBDD43}"/>
          </ac:picMkLst>
        </pc:picChg>
        <pc:picChg chg="add del mod ord">
          <ac:chgData name="Netsanet Yadergal (2413159)" userId="065a685c-e235-439f-8269-313f5a2b1d8a" providerId="ADAL" clId="{11EFFB2D-90BD-4918-A8E4-1F8711FD3880}" dt="2025-12-18T18:29:14.417" v="1363"/>
          <ac:picMkLst>
            <pc:docMk/>
            <pc:sldMk cId="302636860" sldId="259"/>
            <ac:picMk id="1302" creationId="{0DE0C5AF-E36A-C9C9-A965-08B1EE43F659}"/>
          </ac:picMkLst>
        </pc:picChg>
        <pc:picChg chg="add mod">
          <ac:chgData name="Netsanet Yadergal (2413159)" userId="065a685c-e235-439f-8269-313f5a2b1d8a" providerId="ADAL" clId="{11EFFB2D-90BD-4918-A8E4-1F8711FD3880}" dt="2025-12-18T18:29:14.417" v="1363"/>
          <ac:picMkLst>
            <pc:docMk/>
            <pc:sldMk cId="302636860" sldId="259"/>
            <ac:picMk id="1303" creationId="{1BED3F1E-16EB-44E7-DA74-76274DB98685}"/>
          </ac:picMkLst>
        </pc:picChg>
      </pc:sldChg>
      <pc:sldChg chg="addSp delSp modSp mod modTransition modAnim">
        <pc:chgData name="Netsanet Yadergal (2413159)" userId="065a685c-e235-439f-8269-313f5a2b1d8a" providerId="ADAL" clId="{11EFFB2D-90BD-4918-A8E4-1F8711FD3880}" dt="2025-12-18T18:59:34.832" v="1417"/>
        <pc:sldMkLst>
          <pc:docMk/>
          <pc:sldMk cId="1053356458" sldId="260"/>
        </pc:sldMkLst>
        <pc:spChg chg="mod">
          <ac:chgData name="Netsanet Yadergal (2413159)" userId="065a685c-e235-439f-8269-313f5a2b1d8a" providerId="ADAL" clId="{11EFFB2D-90BD-4918-A8E4-1F8711FD3880}" dt="2025-12-18T00:46:16.083" v="809" actId="20577"/>
          <ac:spMkLst>
            <pc:docMk/>
            <pc:sldMk cId="1053356458" sldId="260"/>
            <ac:spMk id="3" creationId="{7610AFC8-F054-E16B-B30F-4928FF232CAD}"/>
          </ac:spMkLst>
        </pc:spChg>
        <pc:spChg chg="add del mod">
          <ac:chgData name="Netsanet Yadergal (2413159)" userId="065a685c-e235-439f-8269-313f5a2b1d8a" providerId="ADAL" clId="{11EFFB2D-90BD-4918-A8E4-1F8711FD3880}" dt="2025-12-18T09:35:09.992" v="1039"/>
          <ac:spMkLst>
            <pc:docMk/>
            <pc:sldMk cId="1053356458" sldId="260"/>
            <ac:spMk id="6" creationId="{80653E0B-36E2-6925-FA3C-400FC4B1DF7A}"/>
          </ac:spMkLst>
        </pc:spChg>
        <pc:picChg chg="del">
          <ac:chgData name="Netsanet Yadergal (2413159)" userId="065a685c-e235-439f-8269-313f5a2b1d8a" providerId="ADAL" clId="{11EFFB2D-90BD-4918-A8E4-1F8711FD3880}" dt="2025-12-18T09:35:01.939" v="1038" actId="478"/>
          <ac:picMkLst>
            <pc:docMk/>
            <pc:sldMk cId="1053356458" sldId="260"/>
            <ac:picMk id="5" creationId="{89708D2A-63E0-E543-A226-CB1BDE996B24}"/>
          </ac:picMkLst>
        </pc:picChg>
        <pc:picChg chg="add del mod ord">
          <ac:chgData name="Netsanet Yadergal (2413159)" userId="065a685c-e235-439f-8269-313f5a2b1d8a" providerId="ADAL" clId="{11EFFB2D-90BD-4918-A8E4-1F8711FD3880}" dt="2025-12-18T18:45:17.456" v="1366"/>
          <ac:picMkLst>
            <pc:docMk/>
            <pc:sldMk cId="1053356458" sldId="260"/>
            <ac:picMk id="34" creationId="{EC08D745-5CCE-6985-A91F-BE0FF4291716}"/>
          </ac:picMkLst>
        </pc:picChg>
        <pc:picChg chg="add del mod">
          <ac:chgData name="Netsanet Yadergal (2413159)" userId="065a685c-e235-439f-8269-313f5a2b1d8a" providerId="ADAL" clId="{11EFFB2D-90BD-4918-A8E4-1F8711FD3880}" dt="2025-12-18T18:46:45.977" v="1368"/>
          <ac:picMkLst>
            <pc:docMk/>
            <pc:sldMk cId="1053356458" sldId="260"/>
            <ac:picMk id="35" creationId="{495C3E60-294E-6728-0F05-27E53385C08E}"/>
          </ac:picMkLst>
        </pc:picChg>
        <pc:picChg chg="add del mod ord">
          <ac:chgData name="Netsanet Yadergal (2413159)" userId="065a685c-e235-439f-8269-313f5a2b1d8a" providerId="ADAL" clId="{11EFFB2D-90BD-4918-A8E4-1F8711FD3880}" dt="2025-12-18T18:46:54.403" v="1369"/>
          <ac:picMkLst>
            <pc:docMk/>
            <pc:sldMk cId="1053356458" sldId="260"/>
            <ac:picMk id="38" creationId="{F2699960-337C-3D6E-0647-BD7808D25BF5}"/>
          </ac:picMkLst>
        </pc:picChg>
        <pc:picChg chg="add del mod">
          <ac:chgData name="Netsanet Yadergal (2413159)" userId="065a685c-e235-439f-8269-313f5a2b1d8a" providerId="ADAL" clId="{11EFFB2D-90BD-4918-A8E4-1F8711FD3880}" dt="2025-12-18T18:46:57.437" v="1371"/>
          <ac:picMkLst>
            <pc:docMk/>
            <pc:sldMk cId="1053356458" sldId="260"/>
            <ac:picMk id="39" creationId="{5FF42B2B-E785-82AC-DC98-A2F47A9BFA1D}"/>
          </ac:picMkLst>
        </pc:picChg>
        <pc:picChg chg="add del mod ord">
          <ac:chgData name="Netsanet Yadergal (2413159)" userId="065a685c-e235-439f-8269-313f5a2b1d8a" providerId="ADAL" clId="{11EFFB2D-90BD-4918-A8E4-1F8711FD3880}" dt="2025-12-18T18:47:08.597" v="1372"/>
          <ac:picMkLst>
            <pc:docMk/>
            <pc:sldMk cId="1053356458" sldId="260"/>
            <ac:picMk id="42" creationId="{7C33CDA3-A192-55C4-1488-1ADEA2F0CB45}"/>
          </ac:picMkLst>
        </pc:picChg>
        <pc:picChg chg="add del mod">
          <ac:chgData name="Netsanet Yadergal (2413159)" userId="065a685c-e235-439f-8269-313f5a2b1d8a" providerId="ADAL" clId="{11EFFB2D-90BD-4918-A8E4-1F8711FD3880}" dt="2025-12-18T18:47:11.316" v="1374"/>
          <ac:picMkLst>
            <pc:docMk/>
            <pc:sldMk cId="1053356458" sldId="260"/>
            <ac:picMk id="43" creationId="{6F0CAC25-26BE-9ACB-8B77-296A517ABB96}"/>
          </ac:picMkLst>
        </pc:picChg>
        <pc:picChg chg="add del mod ord">
          <ac:chgData name="Netsanet Yadergal (2413159)" userId="065a685c-e235-439f-8269-313f5a2b1d8a" providerId="ADAL" clId="{11EFFB2D-90BD-4918-A8E4-1F8711FD3880}" dt="2025-12-18T18:47:26.947" v="1375"/>
          <ac:picMkLst>
            <pc:docMk/>
            <pc:sldMk cId="1053356458" sldId="260"/>
            <ac:picMk id="46" creationId="{F7C41E5A-E596-C524-2A49-1FF5DE5715BD}"/>
          </ac:picMkLst>
        </pc:picChg>
        <pc:picChg chg="add del mod">
          <ac:chgData name="Netsanet Yadergal (2413159)" userId="065a685c-e235-439f-8269-313f5a2b1d8a" providerId="ADAL" clId="{11EFFB2D-90BD-4918-A8E4-1F8711FD3880}" dt="2025-12-18T18:47:30.077" v="1377"/>
          <ac:picMkLst>
            <pc:docMk/>
            <pc:sldMk cId="1053356458" sldId="260"/>
            <ac:picMk id="47" creationId="{25AE3740-9F45-76EE-2EDD-B115C17A4AF2}"/>
          </ac:picMkLst>
        </pc:picChg>
        <pc:picChg chg="add del mod ord">
          <ac:chgData name="Netsanet Yadergal (2413159)" userId="065a685c-e235-439f-8269-313f5a2b1d8a" providerId="ADAL" clId="{11EFFB2D-90BD-4918-A8E4-1F8711FD3880}" dt="2025-12-18T18:48:07.987" v="1378"/>
          <ac:picMkLst>
            <pc:docMk/>
            <pc:sldMk cId="1053356458" sldId="260"/>
            <ac:picMk id="50" creationId="{D778AB86-0F87-1785-797E-A088D49D8225}"/>
          </ac:picMkLst>
        </pc:picChg>
        <pc:picChg chg="add del mod">
          <ac:chgData name="Netsanet Yadergal (2413159)" userId="065a685c-e235-439f-8269-313f5a2b1d8a" providerId="ADAL" clId="{11EFFB2D-90BD-4918-A8E4-1F8711FD3880}" dt="2025-12-18T18:48:11.522" v="1380"/>
          <ac:picMkLst>
            <pc:docMk/>
            <pc:sldMk cId="1053356458" sldId="260"/>
            <ac:picMk id="51" creationId="{8A6E7CFD-5569-3CCD-70A9-2D9C7C7FD547}"/>
          </ac:picMkLst>
        </pc:picChg>
        <pc:picChg chg="add del mod ord">
          <ac:chgData name="Netsanet Yadergal (2413159)" userId="065a685c-e235-439f-8269-313f5a2b1d8a" providerId="ADAL" clId="{11EFFB2D-90BD-4918-A8E4-1F8711FD3880}" dt="2025-12-18T18:48:20.307" v="1381"/>
          <ac:picMkLst>
            <pc:docMk/>
            <pc:sldMk cId="1053356458" sldId="260"/>
            <ac:picMk id="54" creationId="{24DF7D9D-040C-D2D1-1BF7-C4291B924DA7}"/>
          </ac:picMkLst>
        </pc:picChg>
        <pc:picChg chg="add del mod">
          <ac:chgData name="Netsanet Yadergal (2413159)" userId="065a685c-e235-439f-8269-313f5a2b1d8a" providerId="ADAL" clId="{11EFFB2D-90BD-4918-A8E4-1F8711FD3880}" dt="2025-12-18T18:48:23.285" v="1383"/>
          <ac:picMkLst>
            <pc:docMk/>
            <pc:sldMk cId="1053356458" sldId="260"/>
            <ac:picMk id="55" creationId="{3E4E2AE2-D0A4-5D3B-007B-53F2C0537F02}"/>
          </ac:picMkLst>
        </pc:picChg>
        <pc:picChg chg="add del mod ord">
          <ac:chgData name="Netsanet Yadergal (2413159)" userId="065a685c-e235-439f-8269-313f5a2b1d8a" providerId="ADAL" clId="{11EFFB2D-90BD-4918-A8E4-1F8711FD3880}" dt="2025-12-18T18:50:01.727" v="1384"/>
          <ac:picMkLst>
            <pc:docMk/>
            <pc:sldMk cId="1053356458" sldId="260"/>
            <ac:picMk id="58" creationId="{4B7A5B9A-701B-4B01-4EC7-9F47E2F56587}"/>
          </ac:picMkLst>
        </pc:picChg>
        <pc:picChg chg="add del mod">
          <ac:chgData name="Netsanet Yadergal (2413159)" userId="065a685c-e235-439f-8269-313f5a2b1d8a" providerId="ADAL" clId="{11EFFB2D-90BD-4918-A8E4-1F8711FD3880}" dt="2025-12-18T18:50:08.837" v="1386"/>
          <ac:picMkLst>
            <pc:docMk/>
            <pc:sldMk cId="1053356458" sldId="260"/>
            <ac:picMk id="59" creationId="{C7F831A6-FF8C-F038-8BEC-F4C86BF796DD}"/>
          </ac:picMkLst>
        </pc:picChg>
        <pc:picChg chg="add del mod ord">
          <ac:chgData name="Netsanet Yadergal (2413159)" userId="065a685c-e235-439f-8269-313f5a2b1d8a" providerId="ADAL" clId="{11EFFB2D-90BD-4918-A8E4-1F8711FD3880}" dt="2025-12-18T18:51:10.681" v="1387"/>
          <ac:picMkLst>
            <pc:docMk/>
            <pc:sldMk cId="1053356458" sldId="260"/>
            <ac:picMk id="62" creationId="{64E713C5-1079-DCF5-27C8-B12C2CF6985D}"/>
          </ac:picMkLst>
        </pc:picChg>
        <pc:picChg chg="add del mod">
          <ac:chgData name="Netsanet Yadergal (2413159)" userId="065a685c-e235-439f-8269-313f5a2b1d8a" providerId="ADAL" clId="{11EFFB2D-90BD-4918-A8E4-1F8711FD3880}" dt="2025-12-18T18:51:14.243" v="1389"/>
          <ac:picMkLst>
            <pc:docMk/>
            <pc:sldMk cId="1053356458" sldId="260"/>
            <ac:picMk id="63" creationId="{8DC326E1-8B9E-CD27-055C-48B333785DD8}"/>
          </ac:picMkLst>
        </pc:picChg>
        <pc:picChg chg="add del mod">
          <ac:chgData name="Netsanet Yadergal (2413159)" userId="065a685c-e235-439f-8269-313f5a2b1d8a" providerId="ADAL" clId="{11EFFB2D-90BD-4918-A8E4-1F8711FD3880}" dt="2025-12-17T23:57:03.495" v="554"/>
          <ac:picMkLst>
            <pc:docMk/>
            <pc:sldMk cId="1053356458" sldId="260"/>
            <ac:picMk id="189" creationId="{F135B700-9808-E840-51C7-8E337942D35F}"/>
          </ac:picMkLst>
        </pc:picChg>
        <pc:picChg chg="add del mod ord">
          <ac:chgData name="Netsanet Yadergal (2413159)" userId="065a685c-e235-439f-8269-313f5a2b1d8a" providerId="ADAL" clId="{11EFFB2D-90BD-4918-A8E4-1F8711FD3880}" dt="2025-12-17T23:58:45.374" v="555"/>
          <ac:picMkLst>
            <pc:docMk/>
            <pc:sldMk cId="1053356458" sldId="260"/>
            <ac:picMk id="192" creationId="{48191C92-911E-3A51-131B-0EFBDA3D2359}"/>
          </ac:picMkLst>
        </pc:picChg>
        <pc:picChg chg="add del mod">
          <ac:chgData name="Netsanet Yadergal (2413159)" userId="065a685c-e235-439f-8269-313f5a2b1d8a" providerId="ADAL" clId="{11EFFB2D-90BD-4918-A8E4-1F8711FD3880}" dt="2025-12-17T23:58:52.244" v="557"/>
          <ac:picMkLst>
            <pc:docMk/>
            <pc:sldMk cId="1053356458" sldId="260"/>
            <ac:picMk id="193" creationId="{6FA292B0-55F1-0F65-2730-B38ADA0E7047}"/>
          </ac:picMkLst>
        </pc:picChg>
        <pc:picChg chg="add del mod ord">
          <ac:chgData name="Netsanet Yadergal (2413159)" userId="065a685c-e235-439f-8269-313f5a2b1d8a" providerId="ADAL" clId="{11EFFB2D-90BD-4918-A8E4-1F8711FD3880}" dt="2025-12-17T23:59:30.304" v="558"/>
          <ac:picMkLst>
            <pc:docMk/>
            <pc:sldMk cId="1053356458" sldId="260"/>
            <ac:picMk id="196" creationId="{5DEDC065-6B8A-B2CB-9B89-7DE21C69FD34}"/>
          </ac:picMkLst>
        </pc:picChg>
        <pc:picChg chg="add del mod">
          <ac:chgData name="Netsanet Yadergal (2413159)" userId="065a685c-e235-439f-8269-313f5a2b1d8a" providerId="ADAL" clId="{11EFFB2D-90BD-4918-A8E4-1F8711FD3880}" dt="2025-12-17T23:59:34.888" v="560"/>
          <ac:picMkLst>
            <pc:docMk/>
            <pc:sldMk cId="1053356458" sldId="260"/>
            <ac:picMk id="197" creationId="{EC197E19-F847-8E0B-1947-46875AED0CE1}"/>
          </ac:picMkLst>
        </pc:picChg>
        <pc:picChg chg="add del mod ord">
          <ac:chgData name="Netsanet Yadergal (2413159)" userId="065a685c-e235-439f-8269-313f5a2b1d8a" providerId="ADAL" clId="{11EFFB2D-90BD-4918-A8E4-1F8711FD3880}" dt="2025-12-18T00:00:35.356" v="561"/>
          <ac:picMkLst>
            <pc:docMk/>
            <pc:sldMk cId="1053356458" sldId="260"/>
            <ac:picMk id="200" creationId="{F8D3FF63-1463-B5D0-7F8D-93608BAA4AA1}"/>
          </ac:picMkLst>
        </pc:picChg>
        <pc:picChg chg="add del mod">
          <ac:chgData name="Netsanet Yadergal (2413159)" userId="065a685c-e235-439f-8269-313f5a2b1d8a" providerId="ADAL" clId="{11EFFB2D-90BD-4918-A8E4-1F8711FD3880}" dt="2025-12-18T00:00:43.034" v="563"/>
          <ac:picMkLst>
            <pc:docMk/>
            <pc:sldMk cId="1053356458" sldId="260"/>
            <ac:picMk id="201" creationId="{243297EB-A131-5CA1-1B23-81286392B571}"/>
          </ac:picMkLst>
        </pc:picChg>
        <pc:picChg chg="add del mod ord">
          <ac:chgData name="Netsanet Yadergal (2413159)" userId="065a685c-e235-439f-8269-313f5a2b1d8a" providerId="ADAL" clId="{11EFFB2D-90BD-4918-A8E4-1F8711FD3880}" dt="2025-12-18T00:00:51.776" v="564"/>
          <ac:picMkLst>
            <pc:docMk/>
            <pc:sldMk cId="1053356458" sldId="260"/>
            <ac:picMk id="204" creationId="{6761C1E9-255E-4932-B541-210B3A6012EB}"/>
          </ac:picMkLst>
        </pc:picChg>
        <pc:picChg chg="add del mod">
          <ac:chgData name="Netsanet Yadergal (2413159)" userId="065a685c-e235-439f-8269-313f5a2b1d8a" providerId="ADAL" clId="{11EFFB2D-90BD-4918-A8E4-1F8711FD3880}" dt="2025-12-18T00:02:46.788" v="566"/>
          <ac:picMkLst>
            <pc:docMk/>
            <pc:sldMk cId="1053356458" sldId="260"/>
            <ac:picMk id="205" creationId="{E00CDE69-6460-8734-08FF-C83FE2C0FC3D}"/>
          </ac:picMkLst>
        </pc:picChg>
        <pc:picChg chg="add del mod ord">
          <ac:chgData name="Netsanet Yadergal (2413159)" userId="065a685c-e235-439f-8269-313f5a2b1d8a" providerId="ADAL" clId="{11EFFB2D-90BD-4918-A8E4-1F8711FD3880}" dt="2025-12-18T00:02:57.380" v="567"/>
          <ac:picMkLst>
            <pc:docMk/>
            <pc:sldMk cId="1053356458" sldId="260"/>
            <ac:picMk id="208" creationId="{30D3BF26-1FE1-5161-F379-07A9E85FE05F}"/>
          </ac:picMkLst>
        </pc:picChg>
        <pc:picChg chg="add del mod">
          <ac:chgData name="Netsanet Yadergal (2413159)" userId="065a685c-e235-439f-8269-313f5a2b1d8a" providerId="ADAL" clId="{11EFFB2D-90BD-4918-A8E4-1F8711FD3880}" dt="2025-12-18T00:03:00.683" v="569"/>
          <ac:picMkLst>
            <pc:docMk/>
            <pc:sldMk cId="1053356458" sldId="260"/>
            <ac:picMk id="209" creationId="{292B6AAB-579B-3AF0-5487-DE043633B8B4}"/>
          </ac:picMkLst>
        </pc:picChg>
        <pc:picChg chg="add del mod ord">
          <ac:chgData name="Netsanet Yadergal (2413159)" userId="065a685c-e235-439f-8269-313f5a2b1d8a" providerId="ADAL" clId="{11EFFB2D-90BD-4918-A8E4-1F8711FD3880}" dt="2025-12-18T00:04:33.465" v="570"/>
          <ac:picMkLst>
            <pc:docMk/>
            <pc:sldMk cId="1053356458" sldId="260"/>
            <ac:picMk id="212" creationId="{D0D4EA24-8FAB-325B-379C-E6A0C49292F7}"/>
          </ac:picMkLst>
        </pc:picChg>
        <pc:picChg chg="add del mod">
          <ac:chgData name="Netsanet Yadergal (2413159)" userId="065a685c-e235-439f-8269-313f5a2b1d8a" providerId="ADAL" clId="{11EFFB2D-90BD-4918-A8E4-1F8711FD3880}" dt="2025-12-18T00:04:36.457" v="572"/>
          <ac:picMkLst>
            <pc:docMk/>
            <pc:sldMk cId="1053356458" sldId="260"/>
            <ac:picMk id="213" creationId="{8254D0B3-2E8C-B3C7-E083-10DAABFD7EFB}"/>
          </ac:picMkLst>
        </pc:picChg>
        <pc:picChg chg="add del mod ord">
          <ac:chgData name="Netsanet Yadergal (2413159)" userId="065a685c-e235-439f-8269-313f5a2b1d8a" providerId="ADAL" clId="{11EFFB2D-90BD-4918-A8E4-1F8711FD3880}" dt="2025-12-18T00:04:47.444" v="573"/>
          <ac:picMkLst>
            <pc:docMk/>
            <pc:sldMk cId="1053356458" sldId="260"/>
            <ac:picMk id="216" creationId="{1382E553-790A-859E-FB82-BD12F7DA35F9}"/>
          </ac:picMkLst>
        </pc:picChg>
        <pc:picChg chg="add del mod">
          <ac:chgData name="Netsanet Yadergal (2413159)" userId="065a685c-e235-439f-8269-313f5a2b1d8a" providerId="ADAL" clId="{11EFFB2D-90BD-4918-A8E4-1F8711FD3880}" dt="2025-12-18T00:04:51.517" v="575"/>
          <ac:picMkLst>
            <pc:docMk/>
            <pc:sldMk cId="1053356458" sldId="260"/>
            <ac:picMk id="217" creationId="{8FE07E75-0658-D62A-5D7C-864AA21F031A}"/>
          </ac:picMkLst>
        </pc:picChg>
        <pc:picChg chg="add del mod ord">
          <ac:chgData name="Netsanet Yadergal (2413159)" userId="065a685c-e235-439f-8269-313f5a2b1d8a" providerId="ADAL" clId="{11EFFB2D-90BD-4918-A8E4-1F8711FD3880}" dt="2025-12-18T00:05:18.013" v="576"/>
          <ac:picMkLst>
            <pc:docMk/>
            <pc:sldMk cId="1053356458" sldId="260"/>
            <ac:picMk id="220" creationId="{E8A1C364-188C-2513-7252-741AC7156D7A}"/>
          </ac:picMkLst>
        </pc:picChg>
        <pc:picChg chg="add del mod">
          <ac:chgData name="Netsanet Yadergal (2413159)" userId="065a685c-e235-439f-8269-313f5a2b1d8a" providerId="ADAL" clId="{11EFFB2D-90BD-4918-A8E4-1F8711FD3880}" dt="2025-12-18T00:05:22.759" v="578"/>
          <ac:picMkLst>
            <pc:docMk/>
            <pc:sldMk cId="1053356458" sldId="260"/>
            <ac:picMk id="221" creationId="{30CB1ABE-76F9-F88F-9790-264583AFFCD6}"/>
          </ac:picMkLst>
        </pc:picChg>
        <pc:picChg chg="add del mod ord">
          <ac:chgData name="Netsanet Yadergal (2413159)" userId="065a685c-e235-439f-8269-313f5a2b1d8a" providerId="ADAL" clId="{11EFFB2D-90BD-4918-A8E4-1F8711FD3880}" dt="2025-12-18T00:05:32.664" v="579"/>
          <ac:picMkLst>
            <pc:docMk/>
            <pc:sldMk cId="1053356458" sldId="260"/>
            <ac:picMk id="224" creationId="{435E1A06-B313-C09D-0543-39CFA44469DF}"/>
          </ac:picMkLst>
        </pc:picChg>
        <pc:picChg chg="add del mod">
          <ac:chgData name="Netsanet Yadergal (2413159)" userId="065a685c-e235-439f-8269-313f5a2b1d8a" providerId="ADAL" clId="{11EFFB2D-90BD-4918-A8E4-1F8711FD3880}" dt="2025-12-18T00:05:36.026" v="581"/>
          <ac:picMkLst>
            <pc:docMk/>
            <pc:sldMk cId="1053356458" sldId="260"/>
            <ac:picMk id="225" creationId="{903B8F3E-1E9B-2F8D-B520-12A11CA198E3}"/>
          </ac:picMkLst>
        </pc:picChg>
        <pc:picChg chg="add del mod ord">
          <ac:chgData name="Netsanet Yadergal (2413159)" userId="065a685c-e235-439f-8269-313f5a2b1d8a" providerId="ADAL" clId="{11EFFB2D-90BD-4918-A8E4-1F8711FD3880}" dt="2025-12-18T00:06:41.279" v="582"/>
          <ac:picMkLst>
            <pc:docMk/>
            <pc:sldMk cId="1053356458" sldId="260"/>
            <ac:picMk id="228" creationId="{E80F1680-BA20-AF97-7859-1B589CD072A6}"/>
          </ac:picMkLst>
        </pc:picChg>
        <pc:picChg chg="add del mod">
          <ac:chgData name="Netsanet Yadergal (2413159)" userId="065a685c-e235-439f-8269-313f5a2b1d8a" providerId="ADAL" clId="{11EFFB2D-90BD-4918-A8E4-1F8711FD3880}" dt="2025-12-18T00:06:44.944" v="584"/>
          <ac:picMkLst>
            <pc:docMk/>
            <pc:sldMk cId="1053356458" sldId="260"/>
            <ac:picMk id="229" creationId="{71970362-90E3-51EE-E86B-128CB1F85FF7}"/>
          </ac:picMkLst>
        </pc:picChg>
        <pc:picChg chg="add del mod ord">
          <ac:chgData name="Netsanet Yadergal (2413159)" userId="065a685c-e235-439f-8269-313f5a2b1d8a" providerId="ADAL" clId="{11EFFB2D-90BD-4918-A8E4-1F8711FD3880}" dt="2025-12-18T00:07:05.736" v="585"/>
          <ac:picMkLst>
            <pc:docMk/>
            <pc:sldMk cId="1053356458" sldId="260"/>
            <ac:picMk id="232" creationId="{16DE43B9-1DCF-4AB6-EC11-E63109805944}"/>
          </ac:picMkLst>
        </pc:picChg>
        <pc:picChg chg="add del mod">
          <ac:chgData name="Netsanet Yadergal (2413159)" userId="065a685c-e235-439f-8269-313f5a2b1d8a" providerId="ADAL" clId="{11EFFB2D-90BD-4918-A8E4-1F8711FD3880}" dt="2025-12-18T00:07:08.620" v="587"/>
          <ac:picMkLst>
            <pc:docMk/>
            <pc:sldMk cId="1053356458" sldId="260"/>
            <ac:picMk id="233" creationId="{09ACE0F4-3891-D2CE-553C-01992B6FAD6A}"/>
          </ac:picMkLst>
        </pc:picChg>
        <pc:picChg chg="add del mod ord">
          <ac:chgData name="Netsanet Yadergal (2413159)" userId="065a685c-e235-439f-8269-313f5a2b1d8a" providerId="ADAL" clId="{11EFFB2D-90BD-4918-A8E4-1F8711FD3880}" dt="2025-12-18T00:07:20.012" v="588"/>
          <ac:picMkLst>
            <pc:docMk/>
            <pc:sldMk cId="1053356458" sldId="260"/>
            <ac:picMk id="236" creationId="{A74B7424-909C-8061-6412-3480823A9D5D}"/>
          </ac:picMkLst>
        </pc:picChg>
        <pc:picChg chg="add del mod">
          <ac:chgData name="Netsanet Yadergal (2413159)" userId="065a685c-e235-439f-8269-313f5a2b1d8a" providerId="ADAL" clId="{11EFFB2D-90BD-4918-A8E4-1F8711FD3880}" dt="2025-12-18T00:07:23.163" v="590"/>
          <ac:picMkLst>
            <pc:docMk/>
            <pc:sldMk cId="1053356458" sldId="260"/>
            <ac:picMk id="237" creationId="{476ACBA5-9AC2-A557-5C49-A2A9A3B27E56}"/>
          </ac:picMkLst>
        </pc:picChg>
        <pc:picChg chg="add del mod ord">
          <ac:chgData name="Netsanet Yadergal (2413159)" userId="065a685c-e235-439f-8269-313f5a2b1d8a" providerId="ADAL" clId="{11EFFB2D-90BD-4918-A8E4-1F8711FD3880}" dt="2025-12-18T00:07:41.028" v="591"/>
          <ac:picMkLst>
            <pc:docMk/>
            <pc:sldMk cId="1053356458" sldId="260"/>
            <ac:picMk id="240" creationId="{A44E6FE7-0CB9-62C6-3A89-2163DF80DF1B}"/>
          </ac:picMkLst>
        </pc:picChg>
        <pc:picChg chg="add del mod">
          <ac:chgData name="Netsanet Yadergal (2413159)" userId="065a685c-e235-439f-8269-313f5a2b1d8a" providerId="ADAL" clId="{11EFFB2D-90BD-4918-A8E4-1F8711FD3880}" dt="2025-12-18T00:07:44.247" v="593"/>
          <ac:picMkLst>
            <pc:docMk/>
            <pc:sldMk cId="1053356458" sldId="260"/>
            <ac:picMk id="241" creationId="{5A71E57D-EFA7-5D2C-BA07-B4EF0147EA98}"/>
          </ac:picMkLst>
        </pc:picChg>
        <pc:picChg chg="add del mod ord">
          <ac:chgData name="Netsanet Yadergal (2413159)" userId="065a685c-e235-439f-8269-313f5a2b1d8a" providerId="ADAL" clId="{11EFFB2D-90BD-4918-A8E4-1F8711FD3880}" dt="2025-12-18T00:08:52.807" v="594"/>
          <ac:picMkLst>
            <pc:docMk/>
            <pc:sldMk cId="1053356458" sldId="260"/>
            <ac:picMk id="244" creationId="{12E7E6CF-D3B8-BCD8-DDA7-EF3756A57CE3}"/>
          </ac:picMkLst>
        </pc:picChg>
        <pc:picChg chg="add del mod">
          <ac:chgData name="Netsanet Yadergal (2413159)" userId="065a685c-e235-439f-8269-313f5a2b1d8a" providerId="ADAL" clId="{11EFFB2D-90BD-4918-A8E4-1F8711FD3880}" dt="2025-12-18T00:08:57.012" v="596"/>
          <ac:picMkLst>
            <pc:docMk/>
            <pc:sldMk cId="1053356458" sldId="260"/>
            <ac:picMk id="245" creationId="{BCBA3DF5-F026-C843-FA6F-544883511947}"/>
          </ac:picMkLst>
        </pc:picChg>
        <pc:picChg chg="add del mod ord">
          <ac:chgData name="Netsanet Yadergal (2413159)" userId="065a685c-e235-439f-8269-313f5a2b1d8a" providerId="ADAL" clId="{11EFFB2D-90BD-4918-A8E4-1F8711FD3880}" dt="2025-12-18T00:09:07.705" v="597"/>
          <ac:picMkLst>
            <pc:docMk/>
            <pc:sldMk cId="1053356458" sldId="260"/>
            <ac:picMk id="248" creationId="{8F57BC94-8349-6013-FF9A-3A9DE44E1FEC}"/>
          </ac:picMkLst>
        </pc:picChg>
        <pc:picChg chg="add del mod">
          <ac:chgData name="Netsanet Yadergal (2413159)" userId="065a685c-e235-439f-8269-313f5a2b1d8a" providerId="ADAL" clId="{11EFFB2D-90BD-4918-A8E4-1F8711FD3880}" dt="2025-12-18T00:09:11.495" v="599"/>
          <ac:picMkLst>
            <pc:docMk/>
            <pc:sldMk cId="1053356458" sldId="260"/>
            <ac:picMk id="249" creationId="{97201697-D48D-EA6C-1F03-8D5D44A6C979}"/>
          </ac:picMkLst>
        </pc:picChg>
        <pc:picChg chg="add del mod ord">
          <ac:chgData name="Netsanet Yadergal (2413159)" userId="065a685c-e235-439f-8269-313f5a2b1d8a" providerId="ADAL" clId="{11EFFB2D-90BD-4918-A8E4-1F8711FD3880}" dt="2025-12-18T00:11:05.774" v="600"/>
          <ac:picMkLst>
            <pc:docMk/>
            <pc:sldMk cId="1053356458" sldId="260"/>
            <ac:picMk id="252" creationId="{BDFFAB50-7BAA-3C3B-0EDD-7DF49C3E77C9}"/>
          </ac:picMkLst>
        </pc:picChg>
        <pc:picChg chg="add del mod">
          <ac:chgData name="Netsanet Yadergal (2413159)" userId="065a685c-e235-439f-8269-313f5a2b1d8a" providerId="ADAL" clId="{11EFFB2D-90BD-4918-A8E4-1F8711FD3880}" dt="2025-12-18T00:11:25.617" v="602"/>
          <ac:picMkLst>
            <pc:docMk/>
            <pc:sldMk cId="1053356458" sldId="260"/>
            <ac:picMk id="253" creationId="{278E8F0B-A74A-12AC-7C69-E30D2CD93748}"/>
          </ac:picMkLst>
        </pc:picChg>
        <pc:picChg chg="add del mod ord">
          <ac:chgData name="Netsanet Yadergal (2413159)" userId="065a685c-e235-439f-8269-313f5a2b1d8a" providerId="ADAL" clId="{11EFFB2D-90BD-4918-A8E4-1F8711FD3880}" dt="2025-12-18T00:11:45.752" v="603"/>
          <ac:picMkLst>
            <pc:docMk/>
            <pc:sldMk cId="1053356458" sldId="260"/>
            <ac:picMk id="256" creationId="{4519C572-5ED1-20E2-B634-49F4D2B49EDE}"/>
          </ac:picMkLst>
        </pc:picChg>
        <pc:picChg chg="add del mod">
          <ac:chgData name="Netsanet Yadergal (2413159)" userId="065a685c-e235-439f-8269-313f5a2b1d8a" providerId="ADAL" clId="{11EFFB2D-90BD-4918-A8E4-1F8711FD3880}" dt="2025-12-18T00:11:49.373" v="605"/>
          <ac:picMkLst>
            <pc:docMk/>
            <pc:sldMk cId="1053356458" sldId="260"/>
            <ac:picMk id="257" creationId="{05FE7F5C-6B71-B826-0458-9C25E9C8A03B}"/>
          </ac:picMkLst>
        </pc:picChg>
        <pc:picChg chg="add del mod ord">
          <ac:chgData name="Netsanet Yadergal (2413159)" userId="065a685c-e235-439f-8269-313f5a2b1d8a" providerId="ADAL" clId="{11EFFB2D-90BD-4918-A8E4-1F8711FD3880}" dt="2025-12-18T00:11:58.607" v="606"/>
          <ac:picMkLst>
            <pc:docMk/>
            <pc:sldMk cId="1053356458" sldId="260"/>
            <ac:picMk id="260" creationId="{942B9CA3-1525-A942-9883-3BA8C88BB069}"/>
          </ac:picMkLst>
        </pc:picChg>
        <pc:picChg chg="add del mod">
          <ac:chgData name="Netsanet Yadergal (2413159)" userId="065a685c-e235-439f-8269-313f5a2b1d8a" providerId="ADAL" clId="{11EFFB2D-90BD-4918-A8E4-1F8711FD3880}" dt="2025-12-18T00:12:01.730" v="608"/>
          <ac:picMkLst>
            <pc:docMk/>
            <pc:sldMk cId="1053356458" sldId="260"/>
            <ac:picMk id="261" creationId="{1202028D-E39B-2C05-77BC-A3F424426948}"/>
          </ac:picMkLst>
        </pc:picChg>
        <pc:picChg chg="add del mod ord">
          <ac:chgData name="Netsanet Yadergal (2413159)" userId="065a685c-e235-439f-8269-313f5a2b1d8a" providerId="ADAL" clId="{11EFFB2D-90BD-4918-A8E4-1F8711FD3880}" dt="2025-12-18T00:12:37.963" v="609"/>
          <ac:picMkLst>
            <pc:docMk/>
            <pc:sldMk cId="1053356458" sldId="260"/>
            <ac:picMk id="264" creationId="{39FF77FD-9ED7-2230-C8AB-2D84B734A51B}"/>
          </ac:picMkLst>
        </pc:picChg>
        <pc:picChg chg="add del mod">
          <ac:chgData name="Netsanet Yadergal (2413159)" userId="065a685c-e235-439f-8269-313f5a2b1d8a" providerId="ADAL" clId="{11EFFB2D-90BD-4918-A8E4-1F8711FD3880}" dt="2025-12-18T00:12:40.886" v="611"/>
          <ac:picMkLst>
            <pc:docMk/>
            <pc:sldMk cId="1053356458" sldId="260"/>
            <ac:picMk id="265" creationId="{631BDBBD-5FE0-3985-8268-956911BC3EDB}"/>
          </ac:picMkLst>
        </pc:picChg>
        <pc:picChg chg="add del mod ord">
          <ac:chgData name="Netsanet Yadergal (2413159)" userId="065a685c-e235-439f-8269-313f5a2b1d8a" providerId="ADAL" clId="{11EFFB2D-90BD-4918-A8E4-1F8711FD3880}" dt="2025-12-18T00:13:05.532" v="612"/>
          <ac:picMkLst>
            <pc:docMk/>
            <pc:sldMk cId="1053356458" sldId="260"/>
            <ac:picMk id="268" creationId="{771333E0-CF60-2AAE-E168-CC3348668A17}"/>
          </ac:picMkLst>
        </pc:picChg>
        <pc:picChg chg="add del mod">
          <ac:chgData name="Netsanet Yadergal (2413159)" userId="065a685c-e235-439f-8269-313f5a2b1d8a" providerId="ADAL" clId="{11EFFB2D-90BD-4918-A8E4-1F8711FD3880}" dt="2025-12-18T00:13:10.380" v="614"/>
          <ac:picMkLst>
            <pc:docMk/>
            <pc:sldMk cId="1053356458" sldId="260"/>
            <ac:picMk id="269" creationId="{196B8E9A-E75F-EB10-7499-3CCB8569DDD3}"/>
          </ac:picMkLst>
        </pc:picChg>
        <pc:picChg chg="add del mod ord">
          <ac:chgData name="Netsanet Yadergal (2413159)" userId="065a685c-e235-439f-8269-313f5a2b1d8a" providerId="ADAL" clId="{11EFFB2D-90BD-4918-A8E4-1F8711FD3880}" dt="2025-12-18T00:13:59.631" v="615"/>
          <ac:picMkLst>
            <pc:docMk/>
            <pc:sldMk cId="1053356458" sldId="260"/>
            <ac:picMk id="272" creationId="{12317BFF-4EEA-9B3A-C1A0-A867FD4D6298}"/>
          </ac:picMkLst>
        </pc:picChg>
        <pc:picChg chg="add del mod">
          <ac:chgData name="Netsanet Yadergal (2413159)" userId="065a685c-e235-439f-8269-313f5a2b1d8a" providerId="ADAL" clId="{11EFFB2D-90BD-4918-A8E4-1F8711FD3880}" dt="2025-12-18T00:14:02.721" v="617"/>
          <ac:picMkLst>
            <pc:docMk/>
            <pc:sldMk cId="1053356458" sldId="260"/>
            <ac:picMk id="273" creationId="{75061EC7-D68C-93E4-078B-73BDF39C0A9B}"/>
          </ac:picMkLst>
        </pc:picChg>
        <pc:picChg chg="add del mod ord">
          <ac:chgData name="Netsanet Yadergal (2413159)" userId="065a685c-e235-439f-8269-313f5a2b1d8a" providerId="ADAL" clId="{11EFFB2D-90BD-4918-A8E4-1F8711FD3880}" dt="2025-12-18T00:14:10.811" v="618"/>
          <ac:picMkLst>
            <pc:docMk/>
            <pc:sldMk cId="1053356458" sldId="260"/>
            <ac:picMk id="276" creationId="{E46A796C-BFF1-F568-8478-C7E2144272F2}"/>
          </ac:picMkLst>
        </pc:picChg>
        <pc:picChg chg="add del mod">
          <ac:chgData name="Netsanet Yadergal (2413159)" userId="065a685c-e235-439f-8269-313f5a2b1d8a" providerId="ADAL" clId="{11EFFB2D-90BD-4918-A8E4-1F8711FD3880}" dt="2025-12-18T00:14:14.083" v="620"/>
          <ac:picMkLst>
            <pc:docMk/>
            <pc:sldMk cId="1053356458" sldId="260"/>
            <ac:picMk id="277" creationId="{48145542-E814-9578-A4B5-ABC3F8030A0D}"/>
          </ac:picMkLst>
        </pc:picChg>
        <pc:picChg chg="add del mod ord">
          <ac:chgData name="Netsanet Yadergal (2413159)" userId="065a685c-e235-439f-8269-313f5a2b1d8a" providerId="ADAL" clId="{11EFFB2D-90BD-4918-A8E4-1F8711FD3880}" dt="2025-12-18T00:14:23.987" v="621"/>
          <ac:picMkLst>
            <pc:docMk/>
            <pc:sldMk cId="1053356458" sldId="260"/>
            <ac:picMk id="280" creationId="{D661076A-9C08-B441-655D-E16E44715937}"/>
          </ac:picMkLst>
        </pc:picChg>
        <pc:picChg chg="add del mod">
          <ac:chgData name="Netsanet Yadergal (2413159)" userId="065a685c-e235-439f-8269-313f5a2b1d8a" providerId="ADAL" clId="{11EFFB2D-90BD-4918-A8E4-1F8711FD3880}" dt="2025-12-18T00:14:27.382" v="623"/>
          <ac:picMkLst>
            <pc:docMk/>
            <pc:sldMk cId="1053356458" sldId="260"/>
            <ac:picMk id="281" creationId="{68796B8D-0D05-C244-96DE-96EF01992B0A}"/>
          </ac:picMkLst>
        </pc:picChg>
        <pc:picChg chg="add del mod ord">
          <ac:chgData name="Netsanet Yadergal (2413159)" userId="065a685c-e235-439f-8269-313f5a2b1d8a" providerId="ADAL" clId="{11EFFB2D-90BD-4918-A8E4-1F8711FD3880}" dt="2025-12-18T00:15:02.580" v="624"/>
          <ac:picMkLst>
            <pc:docMk/>
            <pc:sldMk cId="1053356458" sldId="260"/>
            <ac:picMk id="284" creationId="{9FF90890-2E74-D640-664E-36891757017F}"/>
          </ac:picMkLst>
        </pc:picChg>
        <pc:picChg chg="add del mod">
          <ac:chgData name="Netsanet Yadergal (2413159)" userId="065a685c-e235-439f-8269-313f5a2b1d8a" providerId="ADAL" clId="{11EFFB2D-90BD-4918-A8E4-1F8711FD3880}" dt="2025-12-18T00:15:07.309" v="626"/>
          <ac:picMkLst>
            <pc:docMk/>
            <pc:sldMk cId="1053356458" sldId="260"/>
            <ac:picMk id="285" creationId="{9143DEE9-AC1A-0D61-2734-D356DDAB3E02}"/>
          </ac:picMkLst>
        </pc:picChg>
        <pc:picChg chg="add del mod ord">
          <ac:chgData name="Netsanet Yadergal (2413159)" userId="065a685c-e235-439f-8269-313f5a2b1d8a" providerId="ADAL" clId="{11EFFB2D-90BD-4918-A8E4-1F8711FD3880}" dt="2025-12-18T00:15:52.032" v="627"/>
          <ac:picMkLst>
            <pc:docMk/>
            <pc:sldMk cId="1053356458" sldId="260"/>
            <ac:picMk id="288" creationId="{1A1D236F-11B9-F15B-70D4-EE86E3954C63}"/>
          </ac:picMkLst>
        </pc:picChg>
        <pc:picChg chg="add del mod">
          <ac:chgData name="Netsanet Yadergal (2413159)" userId="065a685c-e235-439f-8269-313f5a2b1d8a" providerId="ADAL" clId="{11EFFB2D-90BD-4918-A8E4-1F8711FD3880}" dt="2025-12-18T00:15:57.702" v="629"/>
          <ac:picMkLst>
            <pc:docMk/>
            <pc:sldMk cId="1053356458" sldId="260"/>
            <ac:picMk id="289" creationId="{531CECDA-6DBC-3590-6553-C8D0E3012751}"/>
          </ac:picMkLst>
        </pc:picChg>
        <pc:picChg chg="add del mod ord">
          <ac:chgData name="Netsanet Yadergal (2413159)" userId="065a685c-e235-439f-8269-313f5a2b1d8a" providerId="ADAL" clId="{11EFFB2D-90BD-4918-A8E4-1F8711FD3880}" dt="2025-12-18T00:17:16.028" v="630"/>
          <ac:picMkLst>
            <pc:docMk/>
            <pc:sldMk cId="1053356458" sldId="260"/>
            <ac:picMk id="292" creationId="{AA80B4AB-D499-EBD2-EEFF-2C0D8CBA39E2}"/>
          </ac:picMkLst>
        </pc:picChg>
        <pc:picChg chg="add del mod">
          <ac:chgData name="Netsanet Yadergal (2413159)" userId="065a685c-e235-439f-8269-313f5a2b1d8a" providerId="ADAL" clId="{11EFFB2D-90BD-4918-A8E4-1F8711FD3880}" dt="2025-12-18T00:17:20.513" v="632"/>
          <ac:picMkLst>
            <pc:docMk/>
            <pc:sldMk cId="1053356458" sldId="260"/>
            <ac:picMk id="293" creationId="{76A04A7F-EF62-543B-C9CB-2B89CBB27B70}"/>
          </ac:picMkLst>
        </pc:picChg>
        <pc:picChg chg="add del mod ord">
          <ac:chgData name="Netsanet Yadergal (2413159)" userId="065a685c-e235-439f-8269-313f5a2b1d8a" providerId="ADAL" clId="{11EFFB2D-90BD-4918-A8E4-1F8711FD3880}" dt="2025-12-18T00:17:32.318" v="633"/>
          <ac:picMkLst>
            <pc:docMk/>
            <pc:sldMk cId="1053356458" sldId="260"/>
            <ac:picMk id="296" creationId="{29BFF13B-5A7F-FB82-1BCA-CBDA5BF980B6}"/>
          </ac:picMkLst>
        </pc:picChg>
        <pc:picChg chg="add del mod">
          <ac:chgData name="Netsanet Yadergal (2413159)" userId="065a685c-e235-439f-8269-313f5a2b1d8a" providerId="ADAL" clId="{11EFFB2D-90BD-4918-A8E4-1F8711FD3880}" dt="2025-12-18T00:17:35.478" v="635"/>
          <ac:picMkLst>
            <pc:docMk/>
            <pc:sldMk cId="1053356458" sldId="260"/>
            <ac:picMk id="297" creationId="{03484434-7103-E1A0-E866-710765767B21}"/>
          </ac:picMkLst>
        </pc:picChg>
        <pc:picChg chg="add del mod ord">
          <ac:chgData name="Netsanet Yadergal (2413159)" userId="065a685c-e235-439f-8269-313f5a2b1d8a" providerId="ADAL" clId="{11EFFB2D-90BD-4918-A8E4-1F8711FD3880}" dt="2025-12-18T00:17:43.998" v="636"/>
          <ac:picMkLst>
            <pc:docMk/>
            <pc:sldMk cId="1053356458" sldId="260"/>
            <ac:picMk id="300" creationId="{34A63DA3-FBFF-5D4D-D6EC-33522E9C34BC}"/>
          </ac:picMkLst>
        </pc:picChg>
        <pc:picChg chg="add del mod">
          <ac:chgData name="Netsanet Yadergal (2413159)" userId="065a685c-e235-439f-8269-313f5a2b1d8a" providerId="ADAL" clId="{11EFFB2D-90BD-4918-A8E4-1F8711FD3880}" dt="2025-12-18T00:17:47.118" v="638"/>
          <ac:picMkLst>
            <pc:docMk/>
            <pc:sldMk cId="1053356458" sldId="260"/>
            <ac:picMk id="301" creationId="{2F953E76-08F8-7083-3BB9-1C22350F1D76}"/>
          </ac:picMkLst>
        </pc:picChg>
        <pc:picChg chg="add del mod ord">
          <ac:chgData name="Netsanet Yadergal (2413159)" userId="065a685c-e235-439f-8269-313f5a2b1d8a" providerId="ADAL" clId="{11EFFB2D-90BD-4918-A8E4-1F8711FD3880}" dt="2025-12-18T00:19:58.457" v="639"/>
          <ac:picMkLst>
            <pc:docMk/>
            <pc:sldMk cId="1053356458" sldId="260"/>
            <ac:picMk id="304" creationId="{28A7BD22-ECBE-0AE3-1395-1E474748A8E4}"/>
          </ac:picMkLst>
        </pc:picChg>
        <pc:picChg chg="add del mod">
          <ac:chgData name="Netsanet Yadergal (2413159)" userId="065a685c-e235-439f-8269-313f5a2b1d8a" providerId="ADAL" clId="{11EFFB2D-90BD-4918-A8E4-1F8711FD3880}" dt="2025-12-18T00:20:01.449" v="641"/>
          <ac:picMkLst>
            <pc:docMk/>
            <pc:sldMk cId="1053356458" sldId="260"/>
            <ac:picMk id="305" creationId="{184B56C2-0E9F-F564-9AB0-39CC980FC9BD}"/>
          </ac:picMkLst>
        </pc:picChg>
        <pc:picChg chg="add del mod ord">
          <ac:chgData name="Netsanet Yadergal (2413159)" userId="065a685c-e235-439f-8269-313f5a2b1d8a" providerId="ADAL" clId="{11EFFB2D-90BD-4918-A8E4-1F8711FD3880}" dt="2025-12-18T00:20:17.288" v="642"/>
          <ac:picMkLst>
            <pc:docMk/>
            <pc:sldMk cId="1053356458" sldId="260"/>
            <ac:picMk id="308" creationId="{58055E84-6BDD-60DE-C455-E1A597DAC896}"/>
          </ac:picMkLst>
        </pc:picChg>
        <pc:picChg chg="add del mod">
          <ac:chgData name="Netsanet Yadergal (2413159)" userId="065a685c-e235-439f-8269-313f5a2b1d8a" providerId="ADAL" clId="{11EFFB2D-90BD-4918-A8E4-1F8711FD3880}" dt="2025-12-18T00:20:20.699" v="644"/>
          <ac:picMkLst>
            <pc:docMk/>
            <pc:sldMk cId="1053356458" sldId="260"/>
            <ac:picMk id="309" creationId="{ACC82C85-1567-7166-3E34-794D55DB447E}"/>
          </ac:picMkLst>
        </pc:picChg>
        <pc:picChg chg="add del mod ord">
          <ac:chgData name="Netsanet Yadergal (2413159)" userId="065a685c-e235-439f-8269-313f5a2b1d8a" providerId="ADAL" clId="{11EFFB2D-90BD-4918-A8E4-1F8711FD3880}" dt="2025-12-18T00:21:04.089" v="645"/>
          <ac:picMkLst>
            <pc:docMk/>
            <pc:sldMk cId="1053356458" sldId="260"/>
            <ac:picMk id="312" creationId="{2AEC91B2-AFCF-B9F5-B2CE-C7960B6FFB9F}"/>
          </ac:picMkLst>
        </pc:picChg>
        <pc:picChg chg="add del mod">
          <ac:chgData name="Netsanet Yadergal (2413159)" userId="065a685c-e235-439f-8269-313f5a2b1d8a" providerId="ADAL" clId="{11EFFB2D-90BD-4918-A8E4-1F8711FD3880}" dt="2025-12-18T00:21:07.380" v="647"/>
          <ac:picMkLst>
            <pc:docMk/>
            <pc:sldMk cId="1053356458" sldId="260"/>
            <ac:picMk id="313" creationId="{038005C5-C2AE-BBDD-EAF8-F653194D475C}"/>
          </ac:picMkLst>
        </pc:picChg>
        <pc:picChg chg="add del mod ord">
          <ac:chgData name="Netsanet Yadergal (2413159)" userId="065a685c-e235-439f-8269-313f5a2b1d8a" providerId="ADAL" clId="{11EFFB2D-90BD-4918-A8E4-1F8711FD3880}" dt="2025-12-18T00:22:00.456" v="648"/>
          <ac:picMkLst>
            <pc:docMk/>
            <pc:sldMk cId="1053356458" sldId="260"/>
            <ac:picMk id="316" creationId="{4E643094-942F-4C3A-5BBB-4BCD7B7F60F1}"/>
          </ac:picMkLst>
        </pc:picChg>
        <pc:picChg chg="add del mod">
          <ac:chgData name="Netsanet Yadergal (2413159)" userId="065a685c-e235-439f-8269-313f5a2b1d8a" providerId="ADAL" clId="{11EFFB2D-90BD-4918-A8E4-1F8711FD3880}" dt="2025-12-18T00:22:06.360" v="650"/>
          <ac:picMkLst>
            <pc:docMk/>
            <pc:sldMk cId="1053356458" sldId="260"/>
            <ac:picMk id="317" creationId="{238A3588-0C2C-FCE2-E02D-2E706FA6F2A2}"/>
          </ac:picMkLst>
        </pc:picChg>
        <pc:picChg chg="add del mod ord">
          <ac:chgData name="Netsanet Yadergal (2413159)" userId="065a685c-e235-439f-8269-313f5a2b1d8a" providerId="ADAL" clId="{11EFFB2D-90BD-4918-A8E4-1F8711FD3880}" dt="2025-12-18T00:22:27.012" v="651"/>
          <ac:picMkLst>
            <pc:docMk/>
            <pc:sldMk cId="1053356458" sldId="260"/>
            <ac:picMk id="320" creationId="{CA8A0506-A42C-F42D-AA32-0CA8F5760056}"/>
          </ac:picMkLst>
        </pc:picChg>
        <pc:picChg chg="add del mod">
          <ac:chgData name="Netsanet Yadergal (2413159)" userId="065a685c-e235-439f-8269-313f5a2b1d8a" providerId="ADAL" clId="{11EFFB2D-90BD-4918-A8E4-1F8711FD3880}" dt="2025-12-18T00:22:31.664" v="653"/>
          <ac:picMkLst>
            <pc:docMk/>
            <pc:sldMk cId="1053356458" sldId="260"/>
            <ac:picMk id="321" creationId="{B8DC5B58-60A8-9C78-B11C-17DD68D6AD36}"/>
          </ac:picMkLst>
        </pc:picChg>
        <pc:picChg chg="add del mod ord">
          <ac:chgData name="Netsanet Yadergal (2413159)" userId="065a685c-e235-439f-8269-313f5a2b1d8a" providerId="ADAL" clId="{11EFFB2D-90BD-4918-A8E4-1F8711FD3880}" dt="2025-12-18T00:22:38.198" v="654"/>
          <ac:picMkLst>
            <pc:docMk/>
            <pc:sldMk cId="1053356458" sldId="260"/>
            <ac:picMk id="324" creationId="{5C1A3A00-7D8C-141C-1E66-E9DE6EA8D97F}"/>
          </ac:picMkLst>
        </pc:picChg>
        <pc:picChg chg="add del mod">
          <ac:chgData name="Netsanet Yadergal (2413159)" userId="065a685c-e235-439f-8269-313f5a2b1d8a" providerId="ADAL" clId="{11EFFB2D-90BD-4918-A8E4-1F8711FD3880}" dt="2025-12-18T00:22:41.109" v="656"/>
          <ac:picMkLst>
            <pc:docMk/>
            <pc:sldMk cId="1053356458" sldId="260"/>
            <ac:picMk id="325" creationId="{A1E78A7F-2AF5-1950-70AD-0B8D57D4F892}"/>
          </ac:picMkLst>
        </pc:picChg>
        <pc:picChg chg="add del mod ord">
          <ac:chgData name="Netsanet Yadergal (2413159)" userId="065a685c-e235-439f-8269-313f5a2b1d8a" providerId="ADAL" clId="{11EFFB2D-90BD-4918-A8E4-1F8711FD3880}" dt="2025-12-18T00:23:28.007" v="657"/>
          <ac:picMkLst>
            <pc:docMk/>
            <pc:sldMk cId="1053356458" sldId="260"/>
            <ac:picMk id="328" creationId="{E368D19E-4A43-304A-F942-2AE0FD30D7FB}"/>
          </ac:picMkLst>
        </pc:picChg>
        <pc:picChg chg="add del mod">
          <ac:chgData name="Netsanet Yadergal (2413159)" userId="065a685c-e235-439f-8269-313f5a2b1d8a" providerId="ADAL" clId="{11EFFB2D-90BD-4918-A8E4-1F8711FD3880}" dt="2025-12-18T00:23:33.390" v="659"/>
          <ac:picMkLst>
            <pc:docMk/>
            <pc:sldMk cId="1053356458" sldId="260"/>
            <ac:picMk id="329" creationId="{F418577C-E834-C235-5F18-E3B92B492ED6}"/>
          </ac:picMkLst>
        </pc:picChg>
        <pc:picChg chg="add del mod ord">
          <ac:chgData name="Netsanet Yadergal (2413159)" userId="065a685c-e235-439f-8269-313f5a2b1d8a" providerId="ADAL" clId="{11EFFB2D-90BD-4918-A8E4-1F8711FD3880}" dt="2025-12-18T00:23:44.885" v="660"/>
          <ac:picMkLst>
            <pc:docMk/>
            <pc:sldMk cId="1053356458" sldId="260"/>
            <ac:picMk id="332" creationId="{AAC4762A-97E7-4212-4AB4-68031533BC09}"/>
          </ac:picMkLst>
        </pc:picChg>
        <pc:picChg chg="add del mod">
          <ac:chgData name="Netsanet Yadergal (2413159)" userId="065a685c-e235-439f-8269-313f5a2b1d8a" providerId="ADAL" clId="{11EFFB2D-90BD-4918-A8E4-1F8711FD3880}" dt="2025-12-18T00:23:47.634" v="662"/>
          <ac:picMkLst>
            <pc:docMk/>
            <pc:sldMk cId="1053356458" sldId="260"/>
            <ac:picMk id="333" creationId="{EE377FAF-DD28-AF46-FD0E-8E1BB97C827D}"/>
          </ac:picMkLst>
        </pc:picChg>
        <pc:picChg chg="add del mod ord">
          <ac:chgData name="Netsanet Yadergal (2413159)" userId="065a685c-e235-439f-8269-313f5a2b1d8a" providerId="ADAL" clId="{11EFFB2D-90BD-4918-A8E4-1F8711FD3880}" dt="2025-12-18T00:23:55.613" v="663"/>
          <ac:picMkLst>
            <pc:docMk/>
            <pc:sldMk cId="1053356458" sldId="260"/>
            <ac:picMk id="336" creationId="{BA8A108A-42E0-1BD2-BFE1-36785BD5F082}"/>
          </ac:picMkLst>
        </pc:picChg>
        <pc:picChg chg="add del mod">
          <ac:chgData name="Netsanet Yadergal (2413159)" userId="065a685c-e235-439f-8269-313f5a2b1d8a" providerId="ADAL" clId="{11EFFB2D-90BD-4918-A8E4-1F8711FD3880}" dt="2025-12-18T00:23:58.951" v="665"/>
          <ac:picMkLst>
            <pc:docMk/>
            <pc:sldMk cId="1053356458" sldId="260"/>
            <ac:picMk id="337" creationId="{4BD8ADD8-49D1-9966-C9AD-54BB81BE46CF}"/>
          </ac:picMkLst>
        </pc:picChg>
        <pc:picChg chg="add del mod ord">
          <ac:chgData name="Netsanet Yadergal (2413159)" userId="065a685c-e235-439f-8269-313f5a2b1d8a" providerId="ADAL" clId="{11EFFB2D-90BD-4918-A8E4-1F8711FD3880}" dt="2025-12-18T00:25:22.976" v="666"/>
          <ac:picMkLst>
            <pc:docMk/>
            <pc:sldMk cId="1053356458" sldId="260"/>
            <ac:picMk id="340" creationId="{726F324E-815E-A3E7-E82E-B3C442F10BBB}"/>
          </ac:picMkLst>
        </pc:picChg>
        <pc:picChg chg="add del mod">
          <ac:chgData name="Netsanet Yadergal (2413159)" userId="065a685c-e235-439f-8269-313f5a2b1d8a" providerId="ADAL" clId="{11EFFB2D-90BD-4918-A8E4-1F8711FD3880}" dt="2025-12-18T00:25:26.501" v="668"/>
          <ac:picMkLst>
            <pc:docMk/>
            <pc:sldMk cId="1053356458" sldId="260"/>
            <ac:picMk id="341" creationId="{78797895-04E1-017A-884C-202C5CC87203}"/>
          </ac:picMkLst>
        </pc:picChg>
        <pc:picChg chg="add del mod ord">
          <ac:chgData name="Netsanet Yadergal (2413159)" userId="065a685c-e235-439f-8269-313f5a2b1d8a" providerId="ADAL" clId="{11EFFB2D-90BD-4918-A8E4-1F8711FD3880}" dt="2025-12-18T00:26:57.392" v="669"/>
          <ac:picMkLst>
            <pc:docMk/>
            <pc:sldMk cId="1053356458" sldId="260"/>
            <ac:picMk id="344" creationId="{42C944F3-B961-56F4-7CA2-6D7F8EC82E2D}"/>
          </ac:picMkLst>
        </pc:picChg>
        <pc:picChg chg="add del mod">
          <ac:chgData name="Netsanet Yadergal (2413159)" userId="065a685c-e235-439f-8269-313f5a2b1d8a" providerId="ADAL" clId="{11EFFB2D-90BD-4918-A8E4-1F8711FD3880}" dt="2025-12-18T00:27:00.697" v="671"/>
          <ac:picMkLst>
            <pc:docMk/>
            <pc:sldMk cId="1053356458" sldId="260"/>
            <ac:picMk id="345" creationId="{EB7D7345-F9A7-176A-60A4-D0C77C5DD05E}"/>
          </ac:picMkLst>
        </pc:picChg>
        <pc:picChg chg="add del mod ord">
          <ac:chgData name="Netsanet Yadergal (2413159)" userId="065a685c-e235-439f-8269-313f5a2b1d8a" providerId="ADAL" clId="{11EFFB2D-90BD-4918-A8E4-1F8711FD3880}" dt="2025-12-18T00:27:27.982" v="672"/>
          <ac:picMkLst>
            <pc:docMk/>
            <pc:sldMk cId="1053356458" sldId="260"/>
            <ac:picMk id="348" creationId="{73CA301A-CDCF-BA4B-6A59-B8AF4ACEF260}"/>
          </ac:picMkLst>
        </pc:picChg>
        <pc:picChg chg="add del mod">
          <ac:chgData name="Netsanet Yadergal (2413159)" userId="065a685c-e235-439f-8269-313f5a2b1d8a" providerId="ADAL" clId="{11EFFB2D-90BD-4918-A8E4-1F8711FD3880}" dt="2025-12-18T00:27:31.052" v="674"/>
          <ac:picMkLst>
            <pc:docMk/>
            <pc:sldMk cId="1053356458" sldId="260"/>
            <ac:picMk id="349" creationId="{F142E9B5-BF70-8200-0B1A-B144D897FB62}"/>
          </ac:picMkLst>
        </pc:picChg>
        <pc:picChg chg="add del mod ord">
          <ac:chgData name="Netsanet Yadergal (2413159)" userId="065a685c-e235-439f-8269-313f5a2b1d8a" providerId="ADAL" clId="{11EFFB2D-90BD-4918-A8E4-1F8711FD3880}" dt="2025-12-18T00:28:24.666" v="675"/>
          <ac:picMkLst>
            <pc:docMk/>
            <pc:sldMk cId="1053356458" sldId="260"/>
            <ac:picMk id="352" creationId="{E364C627-516F-C405-C4FB-8378122E36F5}"/>
          </ac:picMkLst>
        </pc:picChg>
        <pc:picChg chg="add del mod">
          <ac:chgData name="Netsanet Yadergal (2413159)" userId="065a685c-e235-439f-8269-313f5a2b1d8a" providerId="ADAL" clId="{11EFFB2D-90BD-4918-A8E4-1F8711FD3880}" dt="2025-12-18T00:28:27.833" v="677"/>
          <ac:picMkLst>
            <pc:docMk/>
            <pc:sldMk cId="1053356458" sldId="260"/>
            <ac:picMk id="353" creationId="{EBDE30A6-B44B-57E8-A11A-C4A9473A3E35}"/>
          </ac:picMkLst>
        </pc:picChg>
        <pc:picChg chg="add del mod ord">
          <ac:chgData name="Netsanet Yadergal (2413159)" userId="065a685c-e235-439f-8269-313f5a2b1d8a" providerId="ADAL" clId="{11EFFB2D-90BD-4918-A8E4-1F8711FD3880}" dt="2025-12-18T00:28:43.121" v="678"/>
          <ac:picMkLst>
            <pc:docMk/>
            <pc:sldMk cId="1053356458" sldId="260"/>
            <ac:picMk id="356" creationId="{595FA965-8154-7D5F-6B09-EE3C903D6AD1}"/>
          </ac:picMkLst>
        </pc:picChg>
        <pc:picChg chg="add del mod">
          <ac:chgData name="Netsanet Yadergal (2413159)" userId="065a685c-e235-439f-8269-313f5a2b1d8a" providerId="ADAL" clId="{11EFFB2D-90BD-4918-A8E4-1F8711FD3880}" dt="2025-12-18T00:28:45.915" v="680"/>
          <ac:picMkLst>
            <pc:docMk/>
            <pc:sldMk cId="1053356458" sldId="260"/>
            <ac:picMk id="357" creationId="{3BC785C8-0F59-3924-4F07-4ECF805898D0}"/>
          </ac:picMkLst>
        </pc:picChg>
        <pc:picChg chg="add del mod ord">
          <ac:chgData name="Netsanet Yadergal (2413159)" userId="065a685c-e235-439f-8269-313f5a2b1d8a" providerId="ADAL" clId="{11EFFB2D-90BD-4918-A8E4-1F8711FD3880}" dt="2025-12-18T00:29:58.763" v="681"/>
          <ac:picMkLst>
            <pc:docMk/>
            <pc:sldMk cId="1053356458" sldId="260"/>
            <ac:picMk id="360" creationId="{C3309ED7-AB4F-8B46-825C-537A34E069A9}"/>
          </ac:picMkLst>
        </pc:picChg>
        <pc:picChg chg="add del mod">
          <ac:chgData name="Netsanet Yadergal (2413159)" userId="065a685c-e235-439f-8269-313f5a2b1d8a" providerId="ADAL" clId="{11EFFB2D-90BD-4918-A8E4-1F8711FD3880}" dt="2025-12-18T00:30:05.003" v="683"/>
          <ac:picMkLst>
            <pc:docMk/>
            <pc:sldMk cId="1053356458" sldId="260"/>
            <ac:picMk id="361" creationId="{8435E5CD-D859-0298-92E4-150B27389B13}"/>
          </ac:picMkLst>
        </pc:picChg>
        <pc:picChg chg="add del mod ord">
          <ac:chgData name="Netsanet Yadergal (2413159)" userId="065a685c-e235-439f-8269-313f5a2b1d8a" providerId="ADAL" clId="{11EFFB2D-90BD-4918-A8E4-1F8711FD3880}" dt="2025-12-18T00:30:14.193" v="684"/>
          <ac:picMkLst>
            <pc:docMk/>
            <pc:sldMk cId="1053356458" sldId="260"/>
            <ac:picMk id="364" creationId="{D2A3D99B-9BBB-4AB4-D7ED-AE0A76B200AF}"/>
          </ac:picMkLst>
        </pc:picChg>
        <pc:picChg chg="add del mod">
          <ac:chgData name="Netsanet Yadergal (2413159)" userId="065a685c-e235-439f-8269-313f5a2b1d8a" providerId="ADAL" clId="{11EFFB2D-90BD-4918-A8E4-1F8711FD3880}" dt="2025-12-18T00:30:17.445" v="686"/>
          <ac:picMkLst>
            <pc:docMk/>
            <pc:sldMk cId="1053356458" sldId="260"/>
            <ac:picMk id="365" creationId="{62EFF94D-9F7C-EEA5-0743-06FE1BBA181A}"/>
          </ac:picMkLst>
        </pc:picChg>
        <pc:picChg chg="add del mod ord">
          <ac:chgData name="Netsanet Yadergal (2413159)" userId="065a685c-e235-439f-8269-313f5a2b1d8a" providerId="ADAL" clId="{11EFFB2D-90BD-4918-A8E4-1F8711FD3880}" dt="2025-12-18T00:31:32.054" v="687"/>
          <ac:picMkLst>
            <pc:docMk/>
            <pc:sldMk cId="1053356458" sldId="260"/>
            <ac:picMk id="368" creationId="{4CD836C8-2262-A766-3025-C69302E4819D}"/>
          </ac:picMkLst>
        </pc:picChg>
        <pc:picChg chg="add del mod">
          <ac:chgData name="Netsanet Yadergal (2413159)" userId="065a685c-e235-439f-8269-313f5a2b1d8a" providerId="ADAL" clId="{11EFFB2D-90BD-4918-A8E4-1F8711FD3880}" dt="2025-12-18T00:31:35.252" v="689"/>
          <ac:picMkLst>
            <pc:docMk/>
            <pc:sldMk cId="1053356458" sldId="260"/>
            <ac:picMk id="369" creationId="{5C2AE423-CF96-FA98-5114-697EC56885EE}"/>
          </ac:picMkLst>
        </pc:picChg>
        <pc:picChg chg="add del mod ord">
          <ac:chgData name="Netsanet Yadergal (2413159)" userId="065a685c-e235-439f-8269-313f5a2b1d8a" providerId="ADAL" clId="{11EFFB2D-90BD-4918-A8E4-1F8711FD3880}" dt="2025-12-18T00:33:36.746" v="690"/>
          <ac:picMkLst>
            <pc:docMk/>
            <pc:sldMk cId="1053356458" sldId="260"/>
            <ac:picMk id="372" creationId="{1CD8D863-F340-C5F9-0BC5-1C210622BC81}"/>
          </ac:picMkLst>
        </pc:picChg>
        <pc:picChg chg="add del mod">
          <ac:chgData name="Netsanet Yadergal (2413159)" userId="065a685c-e235-439f-8269-313f5a2b1d8a" providerId="ADAL" clId="{11EFFB2D-90BD-4918-A8E4-1F8711FD3880}" dt="2025-12-18T00:33:53.544" v="692"/>
          <ac:picMkLst>
            <pc:docMk/>
            <pc:sldMk cId="1053356458" sldId="260"/>
            <ac:picMk id="373" creationId="{C6CAED1A-13C7-AAEC-55F7-F950590708D9}"/>
          </ac:picMkLst>
        </pc:picChg>
        <pc:picChg chg="add del mod ord">
          <ac:chgData name="Netsanet Yadergal (2413159)" userId="065a685c-e235-439f-8269-313f5a2b1d8a" providerId="ADAL" clId="{11EFFB2D-90BD-4918-A8E4-1F8711FD3880}" dt="2025-12-18T00:35:45.110" v="693"/>
          <ac:picMkLst>
            <pc:docMk/>
            <pc:sldMk cId="1053356458" sldId="260"/>
            <ac:picMk id="376" creationId="{946428B5-0F42-E876-2EB2-DD8CFF6ACE89}"/>
          </ac:picMkLst>
        </pc:picChg>
        <pc:picChg chg="add del mod">
          <ac:chgData name="Netsanet Yadergal (2413159)" userId="065a685c-e235-439f-8269-313f5a2b1d8a" providerId="ADAL" clId="{11EFFB2D-90BD-4918-A8E4-1F8711FD3880}" dt="2025-12-18T00:35:48.882" v="695"/>
          <ac:picMkLst>
            <pc:docMk/>
            <pc:sldMk cId="1053356458" sldId="260"/>
            <ac:picMk id="377" creationId="{93104E21-457E-C3D8-7EE4-B7C245E1A9C3}"/>
          </ac:picMkLst>
        </pc:picChg>
        <pc:picChg chg="add del mod ord">
          <ac:chgData name="Netsanet Yadergal (2413159)" userId="065a685c-e235-439f-8269-313f5a2b1d8a" providerId="ADAL" clId="{11EFFB2D-90BD-4918-A8E4-1F8711FD3880}" dt="2025-12-18T00:36:18.141" v="696"/>
          <ac:picMkLst>
            <pc:docMk/>
            <pc:sldMk cId="1053356458" sldId="260"/>
            <ac:picMk id="380" creationId="{22536EC7-AB0C-784B-8822-39BBBC722509}"/>
          </ac:picMkLst>
        </pc:picChg>
        <pc:picChg chg="add del mod">
          <ac:chgData name="Netsanet Yadergal (2413159)" userId="065a685c-e235-439f-8269-313f5a2b1d8a" providerId="ADAL" clId="{11EFFB2D-90BD-4918-A8E4-1F8711FD3880}" dt="2025-12-18T00:36:21.460" v="698"/>
          <ac:picMkLst>
            <pc:docMk/>
            <pc:sldMk cId="1053356458" sldId="260"/>
            <ac:picMk id="381" creationId="{0B49A4D0-F8D4-0FAE-FA70-E1A92AA19BBE}"/>
          </ac:picMkLst>
        </pc:picChg>
        <pc:picChg chg="add del mod ord">
          <ac:chgData name="Netsanet Yadergal (2413159)" userId="065a685c-e235-439f-8269-313f5a2b1d8a" providerId="ADAL" clId="{11EFFB2D-90BD-4918-A8E4-1F8711FD3880}" dt="2025-12-18T00:36:29.908" v="699"/>
          <ac:picMkLst>
            <pc:docMk/>
            <pc:sldMk cId="1053356458" sldId="260"/>
            <ac:picMk id="384" creationId="{253B230C-8108-09EC-1EA2-B40A9C200210}"/>
          </ac:picMkLst>
        </pc:picChg>
        <pc:picChg chg="add del mod">
          <ac:chgData name="Netsanet Yadergal (2413159)" userId="065a685c-e235-439f-8269-313f5a2b1d8a" providerId="ADAL" clId="{11EFFB2D-90BD-4918-A8E4-1F8711FD3880}" dt="2025-12-18T00:36:32.837" v="701"/>
          <ac:picMkLst>
            <pc:docMk/>
            <pc:sldMk cId="1053356458" sldId="260"/>
            <ac:picMk id="385" creationId="{4E20C0BC-10C5-9EC4-2391-FDA10EC6BEC3}"/>
          </ac:picMkLst>
        </pc:picChg>
        <pc:picChg chg="add del mod ord">
          <ac:chgData name="Netsanet Yadergal (2413159)" userId="065a685c-e235-439f-8269-313f5a2b1d8a" providerId="ADAL" clId="{11EFFB2D-90BD-4918-A8E4-1F8711FD3880}" dt="2025-12-18T00:36:39.465" v="702"/>
          <ac:picMkLst>
            <pc:docMk/>
            <pc:sldMk cId="1053356458" sldId="260"/>
            <ac:picMk id="388" creationId="{DC90B4D9-171B-AD02-1913-7F07A099065D}"/>
          </ac:picMkLst>
        </pc:picChg>
        <pc:picChg chg="add del mod">
          <ac:chgData name="Netsanet Yadergal (2413159)" userId="065a685c-e235-439f-8269-313f5a2b1d8a" providerId="ADAL" clId="{11EFFB2D-90BD-4918-A8E4-1F8711FD3880}" dt="2025-12-18T00:36:46.168" v="704"/>
          <ac:picMkLst>
            <pc:docMk/>
            <pc:sldMk cId="1053356458" sldId="260"/>
            <ac:picMk id="389" creationId="{C36F1FA0-CA5C-2454-9ED3-2054E8342331}"/>
          </ac:picMkLst>
        </pc:picChg>
        <pc:picChg chg="add del mod ord">
          <ac:chgData name="Netsanet Yadergal (2413159)" userId="065a685c-e235-439f-8269-313f5a2b1d8a" providerId="ADAL" clId="{11EFFB2D-90BD-4918-A8E4-1F8711FD3880}" dt="2025-12-18T00:37:22.209" v="705"/>
          <ac:picMkLst>
            <pc:docMk/>
            <pc:sldMk cId="1053356458" sldId="260"/>
            <ac:picMk id="392" creationId="{CF215E90-4C87-CF4C-2363-346C8E4CC177}"/>
          </ac:picMkLst>
        </pc:picChg>
        <pc:picChg chg="add del mod">
          <ac:chgData name="Netsanet Yadergal (2413159)" userId="065a685c-e235-439f-8269-313f5a2b1d8a" providerId="ADAL" clId="{11EFFB2D-90BD-4918-A8E4-1F8711FD3880}" dt="2025-12-18T00:37:25.573" v="707"/>
          <ac:picMkLst>
            <pc:docMk/>
            <pc:sldMk cId="1053356458" sldId="260"/>
            <ac:picMk id="393" creationId="{191EA9CF-BA2A-9A61-4C44-BBA21BA766BB}"/>
          </ac:picMkLst>
        </pc:picChg>
        <pc:picChg chg="add del mod ord">
          <ac:chgData name="Netsanet Yadergal (2413159)" userId="065a685c-e235-439f-8269-313f5a2b1d8a" providerId="ADAL" clId="{11EFFB2D-90BD-4918-A8E4-1F8711FD3880}" dt="2025-12-18T00:38:03.667" v="708"/>
          <ac:picMkLst>
            <pc:docMk/>
            <pc:sldMk cId="1053356458" sldId="260"/>
            <ac:picMk id="396" creationId="{F60FED5C-ADEB-C698-8006-FEC2A87F5BCE}"/>
          </ac:picMkLst>
        </pc:picChg>
        <pc:picChg chg="add del mod">
          <ac:chgData name="Netsanet Yadergal (2413159)" userId="065a685c-e235-439f-8269-313f5a2b1d8a" providerId="ADAL" clId="{11EFFB2D-90BD-4918-A8E4-1F8711FD3880}" dt="2025-12-18T00:38:07.221" v="710"/>
          <ac:picMkLst>
            <pc:docMk/>
            <pc:sldMk cId="1053356458" sldId="260"/>
            <ac:picMk id="397" creationId="{70F16FFB-784B-A58D-6EAF-1C85CAA8533C}"/>
          </ac:picMkLst>
        </pc:picChg>
        <pc:picChg chg="add del mod ord">
          <ac:chgData name="Netsanet Yadergal (2413159)" userId="065a685c-e235-439f-8269-313f5a2b1d8a" providerId="ADAL" clId="{11EFFB2D-90BD-4918-A8E4-1F8711FD3880}" dt="2025-12-18T00:40:03.169" v="711"/>
          <ac:picMkLst>
            <pc:docMk/>
            <pc:sldMk cId="1053356458" sldId="260"/>
            <ac:picMk id="400" creationId="{26928182-F07F-5806-C072-5791BB9E5D28}"/>
          </ac:picMkLst>
        </pc:picChg>
        <pc:picChg chg="add del mod">
          <ac:chgData name="Netsanet Yadergal (2413159)" userId="065a685c-e235-439f-8269-313f5a2b1d8a" providerId="ADAL" clId="{11EFFB2D-90BD-4918-A8E4-1F8711FD3880}" dt="2025-12-18T00:46:53.542" v="811"/>
          <ac:picMkLst>
            <pc:docMk/>
            <pc:sldMk cId="1053356458" sldId="260"/>
            <ac:picMk id="401" creationId="{ECE1A742-07EB-BAB3-DF5F-32A9491E59B2}"/>
          </ac:picMkLst>
        </pc:picChg>
        <pc:picChg chg="add del mod ord">
          <ac:chgData name="Netsanet Yadergal (2413159)" userId="065a685c-e235-439f-8269-313f5a2b1d8a" providerId="ADAL" clId="{11EFFB2D-90BD-4918-A8E4-1F8711FD3880}" dt="2025-12-18T00:48:46.279" v="812"/>
          <ac:picMkLst>
            <pc:docMk/>
            <pc:sldMk cId="1053356458" sldId="260"/>
            <ac:picMk id="406" creationId="{1477DD39-0870-5DD2-F152-A18C47B5EDC3}"/>
          </ac:picMkLst>
        </pc:picChg>
        <pc:picChg chg="add del mod">
          <ac:chgData name="Netsanet Yadergal (2413159)" userId="065a685c-e235-439f-8269-313f5a2b1d8a" providerId="ADAL" clId="{11EFFB2D-90BD-4918-A8E4-1F8711FD3880}" dt="2025-12-18T00:49:06.370" v="814"/>
          <ac:picMkLst>
            <pc:docMk/>
            <pc:sldMk cId="1053356458" sldId="260"/>
            <ac:picMk id="407" creationId="{1690A74B-DD95-A2DB-D910-0E0DCE4A3DC9}"/>
          </ac:picMkLst>
        </pc:picChg>
        <pc:picChg chg="add del mod ord">
          <ac:chgData name="Netsanet Yadergal (2413159)" userId="065a685c-e235-439f-8269-313f5a2b1d8a" providerId="ADAL" clId="{11EFFB2D-90BD-4918-A8E4-1F8711FD3880}" dt="2025-12-18T00:49:52.512" v="815"/>
          <ac:picMkLst>
            <pc:docMk/>
            <pc:sldMk cId="1053356458" sldId="260"/>
            <ac:picMk id="410" creationId="{2DA5D21D-A55C-44ED-A246-2EBBA9BEFA32}"/>
          </ac:picMkLst>
        </pc:picChg>
        <pc:picChg chg="add del mod">
          <ac:chgData name="Netsanet Yadergal (2413159)" userId="065a685c-e235-439f-8269-313f5a2b1d8a" providerId="ADAL" clId="{11EFFB2D-90BD-4918-A8E4-1F8711FD3880}" dt="2025-12-18T00:49:55.672" v="817"/>
          <ac:picMkLst>
            <pc:docMk/>
            <pc:sldMk cId="1053356458" sldId="260"/>
            <ac:picMk id="411" creationId="{887BEBD1-3FFA-CB01-5F99-E6D67D2721C6}"/>
          </ac:picMkLst>
        </pc:picChg>
        <pc:picChg chg="add del mod ord">
          <ac:chgData name="Netsanet Yadergal (2413159)" userId="065a685c-e235-439f-8269-313f5a2b1d8a" providerId="ADAL" clId="{11EFFB2D-90BD-4918-A8E4-1F8711FD3880}" dt="2025-12-18T00:51:59.302" v="818"/>
          <ac:picMkLst>
            <pc:docMk/>
            <pc:sldMk cId="1053356458" sldId="260"/>
            <ac:picMk id="414" creationId="{510ACAC2-7A18-6CDB-DB44-3E594B7871DD}"/>
          </ac:picMkLst>
        </pc:picChg>
        <pc:picChg chg="add del mod">
          <ac:chgData name="Netsanet Yadergal (2413159)" userId="065a685c-e235-439f-8269-313f5a2b1d8a" providerId="ADAL" clId="{11EFFB2D-90BD-4918-A8E4-1F8711FD3880}" dt="2025-12-18T18:45:11.865" v="1365"/>
          <ac:picMkLst>
            <pc:docMk/>
            <pc:sldMk cId="1053356458" sldId="260"/>
            <ac:picMk id="415" creationId="{B0341416-5981-C08F-0579-43380C226B54}"/>
          </ac:picMkLst>
        </pc:picChg>
        <pc:picChg chg="add mod">
          <ac:chgData name="Netsanet Yadergal (2413159)" userId="065a685c-e235-439f-8269-313f5a2b1d8a" providerId="ADAL" clId="{11EFFB2D-90BD-4918-A8E4-1F8711FD3880}" dt="2025-12-18T09:36:07.200" v="1042" actId="14100"/>
          <ac:picMkLst>
            <pc:docMk/>
            <pc:sldMk cId="1053356458" sldId="260"/>
            <ac:picMk id="1026" creationId="{46216FBB-5838-DDA2-70F3-0865418E3964}"/>
          </ac:picMkLst>
        </pc:picChg>
        <pc:picChg chg="add del mod ord">
          <ac:chgData name="Netsanet Yadergal (2413159)" userId="065a685c-e235-439f-8269-313f5a2b1d8a" providerId="ADAL" clId="{11EFFB2D-90BD-4918-A8E4-1F8711FD3880}" dt="2025-12-18T18:52:22.658" v="1390"/>
          <ac:picMkLst>
            <pc:docMk/>
            <pc:sldMk cId="1053356458" sldId="260"/>
            <ac:picMk id="1027" creationId="{74C2707A-381D-91D5-5EE2-439E2C56CBDA}"/>
          </ac:picMkLst>
        </pc:picChg>
        <pc:picChg chg="add del mod">
          <ac:chgData name="Netsanet Yadergal (2413159)" userId="065a685c-e235-439f-8269-313f5a2b1d8a" providerId="ADAL" clId="{11EFFB2D-90BD-4918-A8E4-1F8711FD3880}" dt="2025-12-18T18:52:26.477" v="1392"/>
          <ac:picMkLst>
            <pc:docMk/>
            <pc:sldMk cId="1053356458" sldId="260"/>
            <ac:picMk id="1028" creationId="{DCAD5618-044F-E42A-FF5C-1B0B1498675F}"/>
          </ac:picMkLst>
        </pc:picChg>
        <pc:picChg chg="add del mod ord">
          <ac:chgData name="Netsanet Yadergal (2413159)" userId="065a685c-e235-439f-8269-313f5a2b1d8a" providerId="ADAL" clId="{11EFFB2D-90BD-4918-A8E4-1F8711FD3880}" dt="2025-12-18T18:52:35.968" v="1393"/>
          <ac:picMkLst>
            <pc:docMk/>
            <pc:sldMk cId="1053356458" sldId="260"/>
            <ac:picMk id="1031" creationId="{ABD302AC-9971-1D32-06F6-EBCF8C426069}"/>
          </ac:picMkLst>
        </pc:picChg>
        <pc:picChg chg="add del mod">
          <ac:chgData name="Netsanet Yadergal (2413159)" userId="065a685c-e235-439f-8269-313f5a2b1d8a" providerId="ADAL" clId="{11EFFB2D-90BD-4918-A8E4-1F8711FD3880}" dt="2025-12-18T18:52:38.582" v="1395"/>
          <ac:picMkLst>
            <pc:docMk/>
            <pc:sldMk cId="1053356458" sldId="260"/>
            <ac:picMk id="1032" creationId="{E4CA6A74-D7D9-12A2-D0E0-4312C98C97D0}"/>
          </ac:picMkLst>
        </pc:picChg>
        <pc:picChg chg="add del mod ord">
          <ac:chgData name="Netsanet Yadergal (2413159)" userId="065a685c-e235-439f-8269-313f5a2b1d8a" providerId="ADAL" clId="{11EFFB2D-90BD-4918-A8E4-1F8711FD3880}" dt="2025-12-18T18:52:59.637" v="1396"/>
          <ac:picMkLst>
            <pc:docMk/>
            <pc:sldMk cId="1053356458" sldId="260"/>
            <ac:picMk id="1035" creationId="{8FDD1059-A136-5A71-62B3-F6E77A763B1B}"/>
          </ac:picMkLst>
        </pc:picChg>
        <pc:picChg chg="add del mod">
          <ac:chgData name="Netsanet Yadergal (2413159)" userId="065a685c-e235-439f-8269-313f5a2b1d8a" providerId="ADAL" clId="{11EFFB2D-90BD-4918-A8E4-1F8711FD3880}" dt="2025-12-18T18:53:02.620" v="1398"/>
          <ac:picMkLst>
            <pc:docMk/>
            <pc:sldMk cId="1053356458" sldId="260"/>
            <ac:picMk id="1036" creationId="{FB7B4DC5-EA8E-3DFF-D2DF-640B84AA64F5}"/>
          </ac:picMkLst>
        </pc:picChg>
        <pc:picChg chg="add del mod ord">
          <ac:chgData name="Netsanet Yadergal (2413159)" userId="065a685c-e235-439f-8269-313f5a2b1d8a" providerId="ADAL" clId="{11EFFB2D-90BD-4918-A8E4-1F8711FD3880}" dt="2025-12-18T18:54:30.285" v="1399"/>
          <ac:picMkLst>
            <pc:docMk/>
            <pc:sldMk cId="1053356458" sldId="260"/>
            <ac:picMk id="1039" creationId="{DB32CA0F-ED81-C5B4-7A7A-3A5A57D179B8}"/>
          </ac:picMkLst>
        </pc:picChg>
        <pc:picChg chg="add del mod">
          <ac:chgData name="Netsanet Yadergal (2413159)" userId="065a685c-e235-439f-8269-313f5a2b1d8a" providerId="ADAL" clId="{11EFFB2D-90BD-4918-A8E4-1F8711FD3880}" dt="2025-12-18T18:54:34.065" v="1401"/>
          <ac:picMkLst>
            <pc:docMk/>
            <pc:sldMk cId="1053356458" sldId="260"/>
            <ac:picMk id="1040" creationId="{1F913A7B-3586-5E26-5CE8-85196952EB37}"/>
          </ac:picMkLst>
        </pc:picChg>
        <pc:picChg chg="add del mod ord">
          <ac:chgData name="Netsanet Yadergal (2413159)" userId="065a685c-e235-439f-8269-313f5a2b1d8a" providerId="ADAL" clId="{11EFFB2D-90BD-4918-A8E4-1F8711FD3880}" dt="2025-12-18T18:55:07.726" v="1402"/>
          <ac:picMkLst>
            <pc:docMk/>
            <pc:sldMk cId="1053356458" sldId="260"/>
            <ac:picMk id="1043" creationId="{F292E2AB-3B9D-B35B-7647-DC0C41B42A60}"/>
          </ac:picMkLst>
        </pc:picChg>
        <pc:picChg chg="add del mod">
          <ac:chgData name="Netsanet Yadergal (2413159)" userId="065a685c-e235-439f-8269-313f5a2b1d8a" providerId="ADAL" clId="{11EFFB2D-90BD-4918-A8E4-1F8711FD3880}" dt="2025-12-18T18:55:10.350" v="1404"/>
          <ac:picMkLst>
            <pc:docMk/>
            <pc:sldMk cId="1053356458" sldId="260"/>
            <ac:picMk id="1044" creationId="{57175BD9-4135-E0FA-2930-C9C26873FF58}"/>
          </ac:picMkLst>
        </pc:picChg>
        <pc:picChg chg="add del mod ord">
          <ac:chgData name="Netsanet Yadergal (2413159)" userId="065a685c-e235-439f-8269-313f5a2b1d8a" providerId="ADAL" clId="{11EFFB2D-90BD-4918-A8E4-1F8711FD3880}" dt="2025-12-18T18:56:19.776" v="1405"/>
          <ac:picMkLst>
            <pc:docMk/>
            <pc:sldMk cId="1053356458" sldId="260"/>
            <ac:picMk id="1047" creationId="{18CBB9C1-3DB9-905D-96DD-72AFF1336CDB}"/>
          </ac:picMkLst>
        </pc:picChg>
        <pc:picChg chg="add del mod">
          <ac:chgData name="Netsanet Yadergal (2413159)" userId="065a685c-e235-439f-8269-313f5a2b1d8a" providerId="ADAL" clId="{11EFFB2D-90BD-4918-A8E4-1F8711FD3880}" dt="2025-12-18T18:56:22.708" v="1407"/>
          <ac:picMkLst>
            <pc:docMk/>
            <pc:sldMk cId="1053356458" sldId="260"/>
            <ac:picMk id="1048" creationId="{162610C6-6F03-A23F-0B60-2259CC939F35}"/>
          </ac:picMkLst>
        </pc:picChg>
        <pc:picChg chg="add del mod ord">
          <ac:chgData name="Netsanet Yadergal (2413159)" userId="065a685c-e235-439f-8269-313f5a2b1d8a" providerId="ADAL" clId="{11EFFB2D-90BD-4918-A8E4-1F8711FD3880}" dt="2025-12-18T18:57:39.846" v="1408"/>
          <ac:picMkLst>
            <pc:docMk/>
            <pc:sldMk cId="1053356458" sldId="260"/>
            <ac:picMk id="1051" creationId="{11AF35A4-ADB0-A180-0479-3480BF74F40F}"/>
          </ac:picMkLst>
        </pc:picChg>
        <pc:picChg chg="add del mod">
          <ac:chgData name="Netsanet Yadergal (2413159)" userId="065a685c-e235-439f-8269-313f5a2b1d8a" providerId="ADAL" clId="{11EFFB2D-90BD-4918-A8E4-1F8711FD3880}" dt="2025-12-18T18:57:55.088" v="1410"/>
          <ac:picMkLst>
            <pc:docMk/>
            <pc:sldMk cId="1053356458" sldId="260"/>
            <ac:picMk id="1052" creationId="{25FE9517-34F7-1817-028B-EA85BAF6BD26}"/>
          </ac:picMkLst>
        </pc:picChg>
        <pc:picChg chg="add del mod ord">
          <ac:chgData name="Netsanet Yadergal (2413159)" userId="065a685c-e235-439f-8269-313f5a2b1d8a" providerId="ADAL" clId="{11EFFB2D-90BD-4918-A8E4-1F8711FD3880}" dt="2025-12-18T18:58:14.536" v="1411"/>
          <ac:picMkLst>
            <pc:docMk/>
            <pc:sldMk cId="1053356458" sldId="260"/>
            <ac:picMk id="1055" creationId="{DE5C162F-2B3D-6EF6-937D-0F48328A8A7A}"/>
          </ac:picMkLst>
        </pc:picChg>
        <pc:picChg chg="add del mod">
          <ac:chgData name="Netsanet Yadergal (2413159)" userId="065a685c-e235-439f-8269-313f5a2b1d8a" providerId="ADAL" clId="{11EFFB2D-90BD-4918-A8E4-1F8711FD3880}" dt="2025-12-18T18:58:18.246" v="1413"/>
          <ac:picMkLst>
            <pc:docMk/>
            <pc:sldMk cId="1053356458" sldId="260"/>
            <ac:picMk id="1056" creationId="{D03AD759-F505-50CE-F44F-C7725F5E944A}"/>
          </ac:picMkLst>
        </pc:picChg>
        <pc:picChg chg="add del mod ord">
          <ac:chgData name="Netsanet Yadergal (2413159)" userId="065a685c-e235-439f-8269-313f5a2b1d8a" providerId="ADAL" clId="{11EFFB2D-90BD-4918-A8E4-1F8711FD3880}" dt="2025-12-18T18:58:26.340" v="1414"/>
          <ac:picMkLst>
            <pc:docMk/>
            <pc:sldMk cId="1053356458" sldId="260"/>
            <ac:picMk id="1059" creationId="{42FF818F-DCCC-C5B3-3D2C-BA3EA7A5CB2F}"/>
          </ac:picMkLst>
        </pc:picChg>
        <pc:picChg chg="add del mod">
          <ac:chgData name="Netsanet Yadergal (2413159)" userId="065a685c-e235-439f-8269-313f5a2b1d8a" providerId="ADAL" clId="{11EFFB2D-90BD-4918-A8E4-1F8711FD3880}" dt="2025-12-18T18:58:29.297" v="1416"/>
          <ac:picMkLst>
            <pc:docMk/>
            <pc:sldMk cId="1053356458" sldId="260"/>
            <ac:picMk id="1060" creationId="{6BFBC48E-A292-ACAD-5323-B00F833BA141}"/>
          </ac:picMkLst>
        </pc:picChg>
        <pc:picChg chg="add del mod ord">
          <ac:chgData name="Netsanet Yadergal (2413159)" userId="065a685c-e235-439f-8269-313f5a2b1d8a" providerId="ADAL" clId="{11EFFB2D-90BD-4918-A8E4-1F8711FD3880}" dt="2025-12-18T18:59:34.832" v="1417"/>
          <ac:picMkLst>
            <pc:docMk/>
            <pc:sldMk cId="1053356458" sldId="260"/>
            <ac:picMk id="1063" creationId="{9794415E-313F-4836-790E-7774301635FA}"/>
          </ac:picMkLst>
        </pc:picChg>
        <pc:picChg chg="add mod">
          <ac:chgData name="Netsanet Yadergal (2413159)" userId="065a685c-e235-439f-8269-313f5a2b1d8a" providerId="ADAL" clId="{11EFFB2D-90BD-4918-A8E4-1F8711FD3880}" dt="2025-12-18T18:59:34.832" v="1417"/>
          <ac:picMkLst>
            <pc:docMk/>
            <pc:sldMk cId="1053356458" sldId="260"/>
            <ac:picMk id="1064" creationId="{0858C324-580F-8596-C552-3BDD742354F8}"/>
          </ac:picMkLst>
        </pc:picChg>
      </pc:sldChg>
      <pc:sldChg chg="addSp delSp modSp mod modTransition modAnim">
        <pc:chgData name="Netsanet Yadergal (2413159)" userId="065a685c-e235-439f-8269-313f5a2b1d8a" providerId="ADAL" clId="{11EFFB2D-90BD-4918-A8E4-1F8711FD3880}" dt="2025-12-18T15:02:27.417" v="1063"/>
        <pc:sldMkLst>
          <pc:docMk/>
          <pc:sldMk cId="4282723941" sldId="261"/>
        </pc:sldMkLst>
        <pc:picChg chg="add del mod ord">
          <ac:chgData name="Netsanet Yadergal (2413159)" userId="065a685c-e235-439f-8269-313f5a2b1d8a" providerId="ADAL" clId="{11EFFB2D-90BD-4918-A8E4-1F8711FD3880}" dt="2025-12-18T14:55:47.582" v="1045"/>
          <ac:picMkLst>
            <pc:docMk/>
            <pc:sldMk cId="4282723941" sldId="261"/>
            <ac:picMk id="8" creationId="{93359AF2-A253-4B47-8ADA-49F35FC8102E}"/>
          </ac:picMkLst>
        </pc:picChg>
        <pc:picChg chg="add del mod">
          <ac:chgData name="Netsanet Yadergal (2413159)" userId="065a685c-e235-439f-8269-313f5a2b1d8a" providerId="ADAL" clId="{11EFFB2D-90BD-4918-A8E4-1F8711FD3880}" dt="2025-12-18T14:55:51.449" v="1047"/>
          <ac:picMkLst>
            <pc:docMk/>
            <pc:sldMk cId="4282723941" sldId="261"/>
            <ac:picMk id="9" creationId="{E614FFB4-EBA5-7B76-BEA4-83148ED7F45F}"/>
          </ac:picMkLst>
        </pc:picChg>
        <pc:picChg chg="add del mod ord">
          <ac:chgData name="Netsanet Yadergal (2413159)" userId="065a685c-e235-439f-8269-313f5a2b1d8a" providerId="ADAL" clId="{11EFFB2D-90BD-4918-A8E4-1F8711FD3880}" dt="2025-12-18T14:55:58.633" v="1048"/>
          <ac:picMkLst>
            <pc:docMk/>
            <pc:sldMk cId="4282723941" sldId="261"/>
            <ac:picMk id="12" creationId="{9B51491E-8F02-23FE-2FA7-372480199094}"/>
          </ac:picMkLst>
        </pc:picChg>
        <pc:picChg chg="add del mod">
          <ac:chgData name="Netsanet Yadergal (2413159)" userId="065a685c-e235-439f-8269-313f5a2b1d8a" providerId="ADAL" clId="{11EFFB2D-90BD-4918-A8E4-1F8711FD3880}" dt="2025-12-18T14:56:02.154" v="1050"/>
          <ac:picMkLst>
            <pc:docMk/>
            <pc:sldMk cId="4282723941" sldId="261"/>
            <ac:picMk id="13" creationId="{BA652FC1-FF63-6AE8-2699-EAFA902ACC99}"/>
          </ac:picMkLst>
        </pc:picChg>
        <pc:picChg chg="add del mod ord">
          <ac:chgData name="Netsanet Yadergal (2413159)" userId="065a685c-e235-439f-8269-313f5a2b1d8a" providerId="ADAL" clId="{11EFFB2D-90BD-4918-A8E4-1F8711FD3880}" dt="2025-12-18T14:56:34.865" v="1051"/>
          <ac:picMkLst>
            <pc:docMk/>
            <pc:sldMk cId="4282723941" sldId="261"/>
            <ac:picMk id="16" creationId="{49BBAB19-56B3-42AD-17C9-1C760593E7C5}"/>
          </ac:picMkLst>
        </pc:picChg>
        <pc:picChg chg="add del mod">
          <ac:chgData name="Netsanet Yadergal (2413159)" userId="065a685c-e235-439f-8269-313f5a2b1d8a" providerId="ADAL" clId="{11EFFB2D-90BD-4918-A8E4-1F8711FD3880}" dt="2025-12-18T14:56:45.728" v="1053"/>
          <ac:picMkLst>
            <pc:docMk/>
            <pc:sldMk cId="4282723941" sldId="261"/>
            <ac:picMk id="17" creationId="{EA4FF50D-0711-50BE-B007-6C06E54EC04C}"/>
          </ac:picMkLst>
        </pc:picChg>
        <pc:picChg chg="add del mod ord">
          <ac:chgData name="Netsanet Yadergal (2413159)" userId="065a685c-e235-439f-8269-313f5a2b1d8a" providerId="ADAL" clId="{11EFFB2D-90BD-4918-A8E4-1F8711FD3880}" dt="2025-12-18T14:56:53.895" v="1054"/>
          <ac:picMkLst>
            <pc:docMk/>
            <pc:sldMk cId="4282723941" sldId="261"/>
            <ac:picMk id="20" creationId="{6292D83A-423B-20E4-49B5-80D41657FD03}"/>
          </ac:picMkLst>
        </pc:picChg>
        <pc:picChg chg="add del mod">
          <ac:chgData name="Netsanet Yadergal (2413159)" userId="065a685c-e235-439f-8269-313f5a2b1d8a" providerId="ADAL" clId="{11EFFB2D-90BD-4918-A8E4-1F8711FD3880}" dt="2025-12-18T14:56:58.713" v="1056"/>
          <ac:picMkLst>
            <pc:docMk/>
            <pc:sldMk cId="4282723941" sldId="261"/>
            <ac:picMk id="21" creationId="{9DDC78E0-80DB-71D9-E638-9EE7D43E03A9}"/>
          </ac:picMkLst>
        </pc:picChg>
        <pc:picChg chg="add del mod ord">
          <ac:chgData name="Netsanet Yadergal (2413159)" userId="065a685c-e235-439f-8269-313f5a2b1d8a" providerId="ADAL" clId="{11EFFB2D-90BD-4918-A8E4-1F8711FD3880}" dt="2025-12-18T14:57:14.533" v="1057"/>
          <ac:picMkLst>
            <pc:docMk/>
            <pc:sldMk cId="4282723941" sldId="261"/>
            <ac:picMk id="24" creationId="{3F7A832E-E3FE-3BC2-68C5-7430E47E2217}"/>
          </ac:picMkLst>
        </pc:picChg>
        <pc:picChg chg="add del mod">
          <ac:chgData name="Netsanet Yadergal (2413159)" userId="065a685c-e235-439f-8269-313f5a2b1d8a" providerId="ADAL" clId="{11EFFB2D-90BD-4918-A8E4-1F8711FD3880}" dt="2025-12-18T14:57:18.110" v="1059"/>
          <ac:picMkLst>
            <pc:docMk/>
            <pc:sldMk cId="4282723941" sldId="261"/>
            <ac:picMk id="25" creationId="{1FAEDF81-27D2-D494-984C-844763986354}"/>
          </ac:picMkLst>
        </pc:picChg>
        <pc:picChg chg="add del mod ord">
          <ac:chgData name="Netsanet Yadergal (2413159)" userId="065a685c-e235-439f-8269-313f5a2b1d8a" providerId="ADAL" clId="{11EFFB2D-90BD-4918-A8E4-1F8711FD3880}" dt="2025-12-18T14:59:17.102" v="1060"/>
          <ac:picMkLst>
            <pc:docMk/>
            <pc:sldMk cId="4282723941" sldId="261"/>
            <ac:picMk id="28" creationId="{D088D7E8-9A0F-D359-F44E-23AC6608DA72}"/>
          </ac:picMkLst>
        </pc:picChg>
        <pc:picChg chg="add del mod">
          <ac:chgData name="Netsanet Yadergal (2413159)" userId="065a685c-e235-439f-8269-313f5a2b1d8a" providerId="ADAL" clId="{11EFFB2D-90BD-4918-A8E4-1F8711FD3880}" dt="2025-12-18T15:00:21.468" v="1062"/>
          <ac:picMkLst>
            <pc:docMk/>
            <pc:sldMk cId="4282723941" sldId="261"/>
            <ac:picMk id="29" creationId="{C9042302-3430-E717-4C4B-EE0C52B2D167}"/>
          </ac:picMkLst>
        </pc:picChg>
        <pc:picChg chg="add del mod ord">
          <ac:chgData name="Netsanet Yadergal (2413159)" userId="065a685c-e235-439f-8269-313f5a2b1d8a" providerId="ADAL" clId="{11EFFB2D-90BD-4918-A8E4-1F8711FD3880}" dt="2025-12-18T15:02:27.417" v="1063"/>
          <ac:picMkLst>
            <pc:docMk/>
            <pc:sldMk cId="4282723941" sldId="261"/>
            <ac:picMk id="35" creationId="{CD9A91FE-05CD-F053-45B3-00BD5545BB2A}"/>
          </ac:picMkLst>
        </pc:picChg>
        <pc:picChg chg="add mod">
          <ac:chgData name="Netsanet Yadergal (2413159)" userId="065a685c-e235-439f-8269-313f5a2b1d8a" providerId="ADAL" clId="{11EFFB2D-90BD-4918-A8E4-1F8711FD3880}" dt="2025-12-18T15:02:27.417" v="1063"/>
          <ac:picMkLst>
            <pc:docMk/>
            <pc:sldMk cId="4282723941" sldId="261"/>
            <ac:picMk id="36" creationId="{53EDB387-703D-FF7D-C4EB-B1C0840AEA80}"/>
          </ac:picMkLst>
        </pc:picChg>
        <pc:picChg chg="add del mod">
          <ac:chgData name="Netsanet Yadergal (2413159)" userId="065a685c-e235-439f-8269-313f5a2b1d8a" providerId="ADAL" clId="{11EFFB2D-90BD-4918-A8E4-1F8711FD3880}" dt="2025-12-18T14:55:42.273" v="1044"/>
          <ac:picMkLst>
            <pc:docMk/>
            <pc:sldMk cId="4282723941" sldId="261"/>
            <ac:picMk id="62" creationId="{7419B040-982D-202C-A895-602C49007760}"/>
          </ac:picMkLst>
        </pc:picChg>
      </pc:sldChg>
      <pc:sldChg chg="addSp delSp modSp mod modTransition modAnim">
        <pc:chgData name="Netsanet Yadergal (2413159)" userId="065a685c-e235-439f-8269-313f5a2b1d8a" providerId="ADAL" clId="{11EFFB2D-90BD-4918-A8E4-1F8711FD3880}" dt="2025-12-18T22:55:07.061" v="1640"/>
        <pc:sldMkLst>
          <pc:docMk/>
          <pc:sldMk cId="384654275" sldId="262"/>
        </pc:sldMkLst>
        <pc:picChg chg="add del mod ord">
          <ac:chgData name="Netsanet Yadergal (2413159)" userId="065a685c-e235-439f-8269-313f5a2b1d8a" providerId="ADAL" clId="{11EFFB2D-90BD-4918-A8E4-1F8711FD3880}" dt="2025-12-18T16:23:51.616" v="1066"/>
          <ac:picMkLst>
            <pc:docMk/>
            <pc:sldMk cId="384654275" sldId="262"/>
            <ac:picMk id="6" creationId="{23524084-6F3C-9EF3-B9C0-C9CA033AEBF5}"/>
          </ac:picMkLst>
        </pc:picChg>
        <pc:picChg chg="add del mod">
          <ac:chgData name="Netsanet Yadergal (2413159)" userId="065a685c-e235-439f-8269-313f5a2b1d8a" providerId="ADAL" clId="{11EFFB2D-90BD-4918-A8E4-1F8711FD3880}" dt="2025-12-18T16:23:54.829" v="1068"/>
          <ac:picMkLst>
            <pc:docMk/>
            <pc:sldMk cId="384654275" sldId="262"/>
            <ac:picMk id="7" creationId="{B33923FC-EA7F-B43E-3E09-3FB7EE222F5B}"/>
          </ac:picMkLst>
        </pc:picChg>
        <pc:picChg chg="add del mod ord">
          <ac:chgData name="Netsanet Yadergal (2413159)" userId="065a685c-e235-439f-8269-313f5a2b1d8a" providerId="ADAL" clId="{11EFFB2D-90BD-4918-A8E4-1F8711FD3880}" dt="2025-12-18T16:25:26.361" v="1069"/>
          <ac:picMkLst>
            <pc:docMk/>
            <pc:sldMk cId="384654275" sldId="262"/>
            <ac:picMk id="10" creationId="{85C95B0B-6216-E8E8-1676-92DBD6428A11}"/>
          </ac:picMkLst>
        </pc:picChg>
        <pc:picChg chg="add del mod">
          <ac:chgData name="Netsanet Yadergal (2413159)" userId="065a685c-e235-439f-8269-313f5a2b1d8a" providerId="ADAL" clId="{11EFFB2D-90BD-4918-A8E4-1F8711FD3880}" dt="2025-12-18T01:46:15.483" v="985"/>
          <ac:picMkLst>
            <pc:docMk/>
            <pc:sldMk cId="384654275" sldId="262"/>
            <ac:picMk id="10" creationId="{DFE874E0-A259-5D92-FB53-D6584057672E}"/>
          </ac:picMkLst>
        </pc:picChg>
        <pc:picChg chg="add del mod">
          <ac:chgData name="Netsanet Yadergal (2413159)" userId="065a685c-e235-439f-8269-313f5a2b1d8a" providerId="ADAL" clId="{11EFFB2D-90BD-4918-A8E4-1F8711FD3880}" dt="2025-12-18T22:51:10.325" v="1618"/>
          <ac:picMkLst>
            <pc:docMk/>
            <pc:sldMk cId="384654275" sldId="262"/>
            <ac:picMk id="11" creationId="{E70D324D-173A-078B-2507-FF3D1DE42780}"/>
          </ac:picMkLst>
        </pc:picChg>
        <pc:picChg chg="add del mod ord">
          <ac:chgData name="Netsanet Yadergal (2413159)" userId="065a685c-e235-439f-8269-313f5a2b1d8a" providerId="ADAL" clId="{11EFFB2D-90BD-4918-A8E4-1F8711FD3880}" dt="2025-12-18T01:47:16.938" v="986"/>
          <ac:picMkLst>
            <pc:docMk/>
            <pc:sldMk cId="384654275" sldId="262"/>
            <ac:picMk id="13" creationId="{84551BB8-A075-5F23-8448-D0B071C2AD55}"/>
          </ac:picMkLst>
        </pc:picChg>
        <pc:picChg chg="add del mod">
          <ac:chgData name="Netsanet Yadergal (2413159)" userId="065a685c-e235-439f-8269-313f5a2b1d8a" providerId="ADAL" clId="{11EFFB2D-90BD-4918-A8E4-1F8711FD3880}" dt="2025-12-18T16:22:28.886" v="1065"/>
          <ac:picMkLst>
            <pc:docMk/>
            <pc:sldMk cId="384654275" sldId="262"/>
            <ac:picMk id="14" creationId="{60A74D8E-A256-7AC6-5860-0138C5C5DBAD}"/>
          </ac:picMkLst>
        </pc:picChg>
        <pc:picChg chg="add del mod ord">
          <ac:chgData name="Netsanet Yadergal (2413159)" userId="065a685c-e235-439f-8269-313f5a2b1d8a" providerId="ADAL" clId="{11EFFB2D-90BD-4918-A8E4-1F8711FD3880}" dt="2025-12-18T22:51:18.694" v="1619"/>
          <ac:picMkLst>
            <pc:docMk/>
            <pc:sldMk cId="384654275" sldId="262"/>
            <ac:picMk id="18" creationId="{6FDD2888-3B69-1014-E918-9405DDBF6914}"/>
          </ac:picMkLst>
        </pc:picChg>
        <pc:picChg chg="add del mod">
          <ac:chgData name="Netsanet Yadergal (2413159)" userId="065a685c-e235-439f-8269-313f5a2b1d8a" providerId="ADAL" clId="{11EFFB2D-90BD-4918-A8E4-1F8711FD3880}" dt="2025-12-18T22:51:21.689" v="1621"/>
          <ac:picMkLst>
            <pc:docMk/>
            <pc:sldMk cId="384654275" sldId="262"/>
            <ac:picMk id="19" creationId="{8C73AC81-A283-3F32-1191-91160F6C2C0A}"/>
          </ac:picMkLst>
        </pc:picChg>
        <pc:picChg chg="add del mod ord">
          <ac:chgData name="Netsanet Yadergal (2413159)" userId="065a685c-e235-439f-8269-313f5a2b1d8a" providerId="ADAL" clId="{11EFFB2D-90BD-4918-A8E4-1F8711FD3880}" dt="2025-12-18T22:51:37.454" v="1622"/>
          <ac:picMkLst>
            <pc:docMk/>
            <pc:sldMk cId="384654275" sldId="262"/>
            <ac:picMk id="22" creationId="{EB6392FD-E416-2E90-A4AD-C9DF5EF21CCF}"/>
          </ac:picMkLst>
        </pc:picChg>
        <pc:picChg chg="add del mod">
          <ac:chgData name="Netsanet Yadergal (2413159)" userId="065a685c-e235-439f-8269-313f5a2b1d8a" providerId="ADAL" clId="{11EFFB2D-90BD-4918-A8E4-1F8711FD3880}" dt="2025-12-18T22:51:47.648" v="1624"/>
          <ac:picMkLst>
            <pc:docMk/>
            <pc:sldMk cId="384654275" sldId="262"/>
            <ac:picMk id="23" creationId="{B90498E3-E0FF-4CD1-8ED7-E526271544A2}"/>
          </ac:picMkLst>
        </pc:picChg>
        <pc:picChg chg="add del mod ord">
          <ac:chgData name="Netsanet Yadergal (2413159)" userId="065a685c-e235-439f-8269-313f5a2b1d8a" providerId="ADAL" clId="{11EFFB2D-90BD-4918-A8E4-1F8711FD3880}" dt="2025-12-18T22:52:20.267" v="1625"/>
          <ac:picMkLst>
            <pc:docMk/>
            <pc:sldMk cId="384654275" sldId="262"/>
            <ac:picMk id="28" creationId="{92DFF0E9-C1D4-BA3E-4C81-1F162F27ED42}"/>
          </ac:picMkLst>
        </pc:picChg>
        <pc:picChg chg="add del mod">
          <ac:chgData name="Netsanet Yadergal (2413159)" userId="065a685c-e235-439f-8269-313f5a2b1d8a" providerId="ADAL" clId="{11EFFB2D-90BD-4918-A8E4-1F8711FD3880}" dt="2025-12-18T22:52:23.200" v="1627"/>
          <ac:picMkLst>
            <pc:docMk/>
            <pc:sldMk cId="384654275" sldId="262"/>
            <ac:picMk id="29" creationId="{7374793C-742F-B54A-FD95-945154F406F0}"/>
          </ac:picMkLst>
        </pc:picChg>
        <pc:picChg chg="add del mod ord">
          <ac:chgData name="Netsanet Yadergal (2413159)" userId="065a685c-e235-439f-8269-313f5a2b1d8a" providerId="ADAL" clId="{11EFFB2D-90BD-4918-A8E4-1F8711FD3880}" dt="2025-12-18T22:52:45.758" v="1628"/>
          <ac:picMkLst>
            <pc:docMk/>
            <pc:sldMk cId="384654275" sldId="262"/>
            <ac:picMk id="32" creationId="{D6AC783D-CF9E-E5F1-DF37-EF1101DC43AE}"/>
          </ac:picMkLst>
        </pc:picChg>
        <pc:picChg chg="add del mod">
          <ac:chgData name="Netsanet Yadergal (2413159)" userId="065a685c-e235-439f-8269-313f5a2b1d8a" providerId="ADAL" clId="{11EFFB2D-90BD-4918-A8E4-1F8711FD3880}" dt="2025-12-18T22:52:48.393" v="1630"/>
          <ac:picMkLst>
            <pc:docMk/>
            <pc:sldMk cId="384654275" sldId="262"/>
            <ac:picMk id="33" creationId="{A685E773-E74C-F6BC-C02F-26B96586C575}"/>
          </ac:picMkLst>
        </pc:picChg>
        <pc:picChg chg="add del mod ord">
          <ac:chgData name="Netsanet Yadergal (2413159)" userId="065a685c-e235-439f-8269-313f5a2b1d8a" providerId="ADAL" clId="{11EFFB2D-90BD-4918-A8E4-1F8711FD3880}" dt="2025-12-18T22:53:08.747" v="1631"/>
          <ac:picMkLst>
            <pc:docMk/>
            <pc:sldMk cId="384654275" sldId="262"/>
            <ac:picMk id="36" creationId="{3AAD5CBD-AA87-02EB-5BE2-724F88B87A46}"/>
          </ac:picMkLst>
        </pc:picChg>
        <pc:picChg chg="add del mod">
          <ac:chgData name="Netsanet Yadergal (2413159)" userId="065a685c-e235-439f-8269-313f5a2b1d8a" providerId="ADAL" clId="{11EFFB2D-90BD-4918-A8E4-1F8711FD3880}" dt="2025-12-18T22:53:11.383" v="1633"/>
          <ac:picMkLst>
            <pc:docMk/>
            <pc:sldMk cId="384654275" sldId="262"/>
            <ac:picMk id="37" creationId="{B748ECCF-60E9-B3D9-4F1A-E5CCFB22DC01}"/>
          </ac:picMkLst>
        </pc:picChg>
        <pc:picChg chg="add del mod ord">
          <ac:chgData name="Netsanet Yadergal (2413159)" userId="065a685c-e235-439f-8269-313f5a2b1d8a" providerId="ADAL" clId="{11EFFB2D-90BD-4918-A8E4-1F8711FD3880}" dt="2025-12-18T22:53:27.798" v="1634"/>
          <ac:picMkLst>
            <pc:docMk/>
            <pc:sldMk cId="384654275" sldId="262"/>
            <ac:picMk id="40" creationId="{546ADD49-0CB7-DA3C-EE0C-17B0CBAE4CD4}"/>
          </ac:picMkLst>
        </pc:picChg>
        <pc:picChg chg="add del mod">
          <ac:chgData name="Netsanet Yadergal (2413159)" userId="065a685c-e235-439f-8269-313f5a2b1d8a" providerId="ADAL" clId="{11EFFB2D-90BD-4918-A8E4-1F8711FD3880}" dt="2025-12-18T22:53:31.083" v="1636"/>
          <ac:picMkLst>
            <pc:docMk/>
            <pc:sldMk cId="384654275" sldId="262"/>
            <ac:picMk id="41" creationId="{5EC738FE-AA63-6278-0CFC-C49EF50D36D4}"/>
          </ac:picMkLst>
        </pc:picChg>
        <pc:picChg chg="add del mod ord">
          <ac:chgData name="Netsanet Yadergal (2413159)" userId="065a685c-e235-439f-8269-313f5a2b1d8a" providerId="ADAL" clId="{11EFFB2D-90BD-4918-A8E4-1F8711FD3880}" dt="2025-12-18T22:54:12.353" v="1637"/>
          <ac:picMkLst>
            <pc:docMk/>
            <pc:sldMk cId="384654275" sldId="262"/>
            <ac:picMk id="44" creationId="{F0E38288-F322-BFAF-8F75-8369565EBFC9}"/>
          </ac:picMkLst>
        </pc:picChg>
        <pc:picChg chg="add del mod">
          <ac:chgData name="Netsanet Yadergal (2413159)" userId="065a685c-e235-439f-8269-313f5a2b1d8a" providerId="ADAL" clId="{11EFFB2D-90BD-4918-A8E4-1F8711FD3880}" dt="2025-12-18T22:54:17.614" v="1639"/>
          <ac:picMkLst>
            <pc:docMk/>
            <pc:sldMk cId="384654275" sldId="262"/>
            <ac:picMk id="45" creationId="{14AC2849-6963-460D-0F3A-AA035A74C59E}"/>
          </ac:picMkLst>
        </pc:picChg>
        <pc:picChg chg="add del mod ord">
          <ac:chgData name="Netsanet Yadergal (2413159)" userId="065a685c-e235-439f-8269-313f5a2b1d8a" providerId="ADAL" clId="{11EFFB2D-90BD-4918-A8E4-1F8711FD3880}" dt="2025-12-18T22:55:07.061" v="1640"/>
          <ac:picMkLst>
            <pc:docMk/>
            <pc:sldMk cId="384654275" sldId="262"/>
            <ac:picMk id="48" creationId="{0F936D75-8928-7EAA-550A-CB9F2B4970FF}"/>
          </ac:picMkLst>
        </pc:picChg>
        <pc:picChg chg="add mod">
          <ac:chgData name="Netsanet Yadergal (2413159)" userId="065a685c-e235-439f-8269-313f5a2b1d8a" providerId="ADAL" clId="{11EFFB2D-90BD-4918-A8E4-1F8711FD3880}" dt="2025-12-18T22:55:07.061" v="1640"/>
          <ac:picMkLst>
            <pc:docMk/>
            <pc:sldMk cId="384654275" sldId="262"/>
            <ac:picMk id="49" creationId="{423ACAAB-6956-3D5C-6386-0E5827B27644}"/>
          </ac:picMkLst>
        </pc:picChg>
      </pc:sldChg>
      <pc:sldChg chg="addSp delSp modSp mod modTransition modAnim">
        <pc:chgData name="Netsanet Yadergal (2413159)" userId="065a685c-e235-439f-8269-313f5a2b1d8a" providerId="ADAL" clId="{11EFFB2D-90BD-4918-A8E4-1F8711FD3880}" dt="2025-12-18T16:59:06.508" v="1138"/>
        <pc:sldMkLst>
          <pc:docMk/>
          <pc:sldMk cId="3623452642" sldId="263"/>
        </pc:sldMkLst>
        <pc:picChg chg="add del mod">
          <ac:chgData name="Netsanet Yadergal (2413159)" userId="065a685c-e235-439f-8269-313f5a2b1d8a" providerId="ADAL" clId="{11EFFB2D-90BD-4918-A8E4-1F8711FD3880}" dt="2025-12-18T01:48:52.912" v="989"/>
          <ac:picMkLst>
            <pc:docMk/>
            <pc:sldMk cId="3623452642" sldId="263"/>
            <ac:picMk id="13" creationId="{1C8159F5-06E8-AD53-DA67-7C74CD216CD0}"/>
          </ac:picMkLst>
        </pc:picChg>
        <pc:picChg chg="add del mod ord">
          <ac:chgData name="Netsanet Yadergal (2413159)" userId="065a685c-e235-439f-8269-313f5a2b1d8a" providerId="ADAL" clId="{11EFFB2D-90BD-4918-A8E4-1F8711FD3880}" dt="2025-12-18T16:41:30.721" v="1072"/>
          <ac:picMkLst>
            <pc:docMk/>
            <pc:sldMk cId="3623452642" sldId="263"/>
            <ac:picMk id="14" creationId="{EADEE3D1-EEA3-9E81-8A04-DCFAFA87F549}"/>
          </ac:picMkLst>
        </pc:picChg>
        <pc:picChg chg="add del mod">
          <ac:chgData name="Netsanet Yadergal (2413159)" userId="065a685c-e235-439f-8269-313f5a2b1d8a" providerId="ADAL" clId="{11EFFB2D-90BD-4918-A8E4-1F8711FD3880}" dt="2025-12-18T16:42:07.750" v="1074"/>
          <ac:picMkLst>
            <pc:docMk/>
            <pc:sldMk cId="3623452642" sldId="263"/>
            <ac:picMk id="15" creationId="{A5D76895-9C02-FCA5-91B2-0578BB16AFCF}"/>
          </ac:picMkLst>
        </pc:picChg>
        <pc:picChg chg="add del mod ord">
          <ac:chgData name="Netsanet Yadergal (2413159)" userId="065a685c-e235-439f-8269-313f5a2b1d8a" providerId="ADAL" clId="{11EFFB2D-90BD-4918-A8E4-1F8711FD3880}" dt="2025-12-18T01:49:13.079" v="990"/>
          <ac:picMkLst>
            <pc:docMk/>
            <pc:sldMk cId="3623452642" sldId="263"/>
            <ac:picMk id="16" creationId="{F8AC76BD-1ADC-09F6-F698-48057E0B7C43}"/>
          </ac:picMkLst>
        </pc:picChg>
        <pc:picChg chg="add del mod">
          <ac:chgData name="Netsanet Yadergal (2413159)" userId="065a685c-e235-439f-8269-313f5a2b1d8a" providerId="ADAL" clId="{11EFFB2D-90BD-4918-A8E4-1F8711FD3880}" dt="2025-12-18T01:49:17.152" v="992"/>
          <ac:picMkLst>
            <pc:docMk/>
            <pc:sldMk cId="3623452642" sldId="263"/>
            <ac:picMk id="18" creationId="{0502ACE1-7C36-74D9-6DE7-59B194D4A978}"/>
          </ac:picMkLst>
        </pc:picChg>
        <pc:picChg chg="add del mod ord">
          <ac:chgData name="Netsanet Yadergal (2413159)" userId="065a685c-e235-439f-8269-313f5a2b1d8a" providerId="ADAL" clId="{11EFFB2D-90BD-4918-A8E4-1F8711FD3880}" dt="2025-12-18T16:42:13.939" v="1075"/>
          <ac:picMkLst>
            <pc:docMk/>
            <pc:sldMk cId="3623452642" sldId="263"/>
            <ac:picMk id="20" creationId="{0FA4DA0C-C3C5-B83F-1E08-63F5FA8D0E7C}"/>
          </ac:picMkLst>
        </pc:picChg>
        <pc:picChg chg="add del mod">
          <ac:chgData name="Netsanet Yadergal (2413159)" userId="065a685c-e235-439f-8269-313f5a2b1d8a" providerId="ADAL" clId="{11EFFB2D-90BD-4918-A8E4-1F8711FD3880}" dt="2025-12-18T16:42:22.748" v="1077"/>
          <ac:picMkLst>
            <pc:docMk/>
            <pc:sldMk cId="3623452642" sldId="263"/>
            <ac:picMk id="21" creationId="{35D67C39-00D2-AE9B-4AB7-DA2259DE019C}"/>
          </ac:picMkLst>
        </pc:picChg>
        <pc:picChg chg="add del mod ord">
          <ac:chgData name="Netsanet Yadergal (2413159)" userId="065a685c-e235-439f-8269-313f5a2b1d8a" providerId="ADAL" clId="{11EFFB2D-90BD-4918-A8E4-1F8711FD3880}" dt="2025-12-18T01:49:25.912" v="993"/>
          <ac:picMkLst>
            <pc:docMk/>
            <pc:sldMk cId="3623452642" sldId="263"/>
            <ac:picMk id="22" creationId="{4DD53A40-159A-0C78-25D5-A59DA7243A53}"/>
          </ac:picMkLst>
        </pc:picChg>
        <pc:picChg chg="add del mod">
          <ac:chgData name="Netsanet Yadergal (2413159)" userId="065a685c-e235-439f-8269-313f5a2b1d8a" providerId="ADAL" clId="{11EFFB2D-90BD-4918-A8E4-1F8711FD3880}" dt="2025-12-18T01:49:28.805" v="995"/>
          <ac:picMkLst>
            <pc:docMk/>
            <pc:sldMk cId="3623452642" sldId="263"/>
            <ac:picMk id="23" creationId="{9843AA5D-517E-8A7A-59CE-98320581B2AE}"/>
          </ac:picMkLst>
        </pc:picChg>
        <pc:picChg chg="add del mod ord">
          <ac:chgData name="Netsanet Yadergal (2413159)" userId="065a685c-e235-439f-8269-313f5a2b1d8a" providerId="ADAL" clId="{11EFFB2D-90BD-4918-A8E4-1F8711FD3880}" dt="2025-12-18T16:43:13.545" v="1078"/>
          <ac:picMkLst>
            <pc:docMk/>
            <pc:sldMk cId="3623452642" sldId="263"/>
            <ac:picMk id="23" creationId="{E4BF95F9-34FA-2CE2-6F67-36E858E2FD82}"/>
          </ac:picMkLst>
        </pc:picChg>
        <pc:picChg chg="add del mod">
          <ac:chgData name="Netsanet Yadergal (2413159)" userId="065a685c-e235-439f-8269-313f5a2b1d8a" providerId="ADAL" clId="{11EFFB2D-90BD-4918-A8E4-1F8711FD3880}" dt="2025-12-18T16:43:23.336" v="1080"/>
          <ac:picMkLst>
            <pc:docMk/>
            <pc:sldMk cId="3623452642" sldId="263"/>
            <ac:picMk id="24" creationId="{50EB1699-B4EA-658F-C2D3-8923A25C7983}"/>
          </ac:picMkLst>
        </pc:picChg>
        <pc:picChg chg="add del mod ord">
          <ac:chgData name="Netsanet Yadergal (2413159)" userId="065a685c-e235-439f-8269-313f5a2b1d8a" providerId="ADAL" clId="{11EFFB2D-90BD-4918-A8E4-1F8711FD3880}" dt="2025-12-18T01:49:38.424" v="996"/>
          <ac:picMkLst>
            <pc:docMk/>
            <pc:sldMk cId="3623452642" sldId="263"/>
            <ac:picMk id="26" creationId="{40E131C8-2559-4813-4EAF-C5A0EB365466}"/>
          </ac:picMkLst>
        </pc:picChg>
        <pc:picChg chg="add del mod ord">
          <ac:chgData name="Netsanet Yadergal (2413159)" userId="065a685c-e235-439f-8269-313f5a2b1d8a" providerId="ADAL" clId="{11EFFB2D-90BD-4918-A8E4-1F8711FD3880}" dt="2025-12-18T16:43:29.715" v="1081"/>
          <ac:picMkLst>
            <pc:docMk/>
            <pc:sldMk cId="3623452642" sldId="263"/>
            <ac:picMk id="27" creationId="{9398E744-D09B-10DD-EC4A-997D2064295E}"/>
          </ac:picMkLst>
        </pc:picChg>
        <pc:picChg chg="add del mod">
          <ac:chgData name="Netsanet Yadergal (2413159)" userId="065a685c-e235-439f-8269-313f5a2b1d8a" providerId="ADAL" clId="{11EFFB2D-90BD-4918-A8E4-1F8711FD3880}" dt="2025-12-18T01:49:43.159" v="998"/>
          <ac:picMkLst>
            <pc:docMk/>
            <pc:sldMk cId="3623452642" sldId="263"/>
            <ac:picMk id="27" creationId="{EC948203-3037-4C90-EFD6-BC158C78EBAC}"/>
          </ac:picMkLst>
        </pc:picChg>
        <pc:picChg chg="add del mod">
          <ac:chgData name="Netsanet Yadergal (2413159)" userId="065a685c-e235-439f-8269-313f5a2b1d8a" providerId="ADAL" clId="{11EFFB2D-90BD-4918-A8E4-1F8711FD3880}" dt="2025-12-18T16:43:33.829" v="1083"/>
          <ac:picMkLst>
            <pc:docMk/>
            <pc:sldMk cId="3623452642" sldId="263"/>
            <ac:picMk id="28" creationId="{3BAC8817-848E-A61D-29F5-8FF661CA737A}"/>
          </ac:picMkLst>
        </pc:picChg>
        <pc:picChg chg="add del mod ord">
          <ac:chgData name="Netsanet Yadergal (2413159)" userId="065a685c-e235-439f-8269-313f5a2b1d8a" providerId="ADAL" clId="{11EFFB2D-90BD-4918-A8E4-1F8711FD3880}" dt="2025-12-18T01:50:19.524" v="999"/>
          <ac:picMkLst>
            <pc:docMk/>
            <pc:sldMk cId="3623452642" sldId="263"/>
            <ac:picMk id="30" creationId="{92EF4A5B-AA4A-6B5E-9A13-EE25F876FE56}"/>
          </ac:picMkLst>
        </pc:picChg>
        <pc:picChg chg="add del mod">
          <ac:chgData name="Netsanet Yadergal (2413159)" userId="065a685c-e235-439f-8269-313f5a2b1d8a" providerId="ADAL" clId="{11EFFB2D-90BD-4918-A8E4-1F8711FD3880}" dt="2025-12-18T01:50:22.960" v="1001"/>
          <ac:picMkLst>
            <pc:docMk/>
            <pc:sldMk cId="3623452642" sldId="263"/>
            <ac:picMk id="31" creationId="{BC8D94F7-88B3-24E2-26E6-946098600722}"/>
          </ac:picMkLst>
        </pc:picChg>
        <pc:picChg chg="add del mod ord">
          <ac:chgData name="Netsanet Yadergal (2413159)" userId="065a685c-e235-439f-8269-313f5a2b1d8a" providerId="ADAL" clId="{11EFFB2D-90BD-4918-A8E4-1F8711FD3880}" dt="2025-12-18T16:43:48.319" v="1084"/>
          <ac:picMkLst>
            <pc:docMk/>
            <pc:sldMk cId="3623452642" sldId="263"/>
            <ac:picMk id="31" creationId="{F295046D-5BB1-314D-E5A8-46092EDE9F76}"/>
          </ac:picMkLst>
        </pc:picChg>
        <pc:picChg chg="add del mod">
          <ac:chgData name="Netsanet Yadergal (2413159)" userId="065a685c-e235-439f-8269-313f5a2b1d8a" providerId="ADAL" clId="{11EFFB2D-90BD-4918-A8E4-1F8711FD3880}" dt="2025-12-18T16:44:08.710" v="1086"/>
          <ac:picMkLst>
            <pc:docMk/>
            <pc:sldMk cId="3623452642" sldId="263"/>
            <ac:picMk id="32" creationId="{03A5B60F-1A3A-5FE6-9BFD-5B11B2AD7826}"/>
          </ac:picMkLst>
        </pc:picChg>
        <pc:picChg chg="add del mod ord">
          <ac:chgData name="Netsanet Yadergal (2413159)" userId="065a685c-e235-439f-8269-313f5a2b1d8a" providerId="ADAL" clId="{11EFFB2D-90BD-4918-A8E4-1F8711FD3880}" dt="2025-12-18T01:51:52.563" v="1002"/>
          <ac:picMkLst>
            <pc:docMk/>
            <pc:sldMk cId="3623452642" sldId="263"/>
            <ac:picMk id="34" creationId="{FE2D97BD-B578-6836-3630-B429000297B5}"/>
          </ac:picMkLst>
        </pc:picChg>
        <pc:picChg chg="add del mod">
          <ac:chgData name="Netsanet Yadergal (2413159)" userId="065a685c-e235-439f-8269-313f5a2b1d8a" providerId="ADAL" clId="{11EFFB2D-90BD-4918-A8E4-1F8711FD3880}" dt="2025-12-18T01:51:56.746" v="1004"/>
          <ac:picMkLst>
            <pc:docMk/>
            <pc:sldMk cId="3623452642" sldId="263"/>
            <ac:picMk id="35" creationId="{042EF911-5738-7E34-AE60-7C29BF8853DB}"/>
          </ac:picMkLst>
        </pc:picChg>
        <pc:picChg chg="add del mod ord">
          <ac:chgData name="Netsanet Yadergal (2413159)" userId="065a685c-e235-439f-8269-313f5a2b1d8a" providerId="ADAL" clId="{11EFFB2D-90BD-4918-A8E4-1F8711FD3880}" dt="2025-12-18T16:44:23.185" v="1087"/>
          <ac:picMkLst>
            <pc:docMk/>
            <pc:sldMk cId="3623452642" sldId="263"/>
            <ac:picMk id="35" creationId="{38AECD75-A3A3-47FC-F4D5-FB2B6892E048}"/>
          </ac:picMkLst>
        </pc:picChg>
        <pc:picChg chg="add del mod">
          <ac:chgData name="Netsanet Yadergal (2413159)" userId="065a685c-e235-439f-8269-313f5a2b1d8a" providerId="ADAL" clId="{11EFFB2D-90BD-4918-A8E4-1F8711FD3880}" dt="2025-12-18T16:44:27.383" v="1089"/>
          <ac:picMkLst>
            <pc:docMk/>
            <pc:sldMk cId="3623452642" sldId="263"/>
            <ac:picMk id="36" creationId="{9163EA04-1823-923F-BE95-8D03347AFA8C}"/>
          </ac:picMkLst>
        </pc:picChg>
        <pc:picChg chg="add del mod ord">
          <ac:chgData name="Netsanet Yadergal (2413159)" userId="065a685c-e235-439f-8269-313f5a2b1d8a" providerId="ADAL" clId="{11EFFB2D-90BD-4918-A8E4-1F8711FD3880}" dt="2025-12-18T01:52:46.256" v="1005"/>
          <ac:picMkLst>
            <pc:docMk/>
            <pc:sldMk cId="3623452642" sldId="263"/>
            <ac:picMk id="38" creationId="{8CAF9540-EED6-CF8F-FB40-D06D852F8AB6}"/>
          </ac:picMkLst>
        </pc:picChg>
        <pc:picChg chg="add del mod">
          <ac:chgData name="Netsanet Yadergal (2413159)" userId="065a685c-e235-439f-8269-313f5a2b1d8a" providerId="ADAL" clId="{11EFFB2D-90BD-4918-A8E4-1F8711FD3880}" dt="2025-12-18T16:40:59.677" v="1071"/>
          <ac:picMkLst>
            <pc:docMk/>
            <pc:sldMk cId="3623452642" sldId="263"/>
            <ac:picMk id="39" creationId="{73DF8E70-9602-A45B-0DB3-15300F3AB894}"/>
          </ac:picMkLst>
        </pc:picChg>
        <pc:picChg chg="add del mod ord">
          <ac:chgData name="Netsanet Yadergal (2413159)" userId="065a685c-e235-439f-8269-313f5a2b1d8a" providerId="ADAL" clId="{11EFFB2D-90BD-4918-A8E4-1F8711FD3880}" dt="2025-12-18T16:44:32.395" v="1090"/>
          <ac:picMkLst>
            <pc:docMk/>
            <pc:sldMk cId="3623452642" sldId="263"/>
            <ac:picMk id="40" creationId="{57E6FBC4-D5C0-240B-D101-6A983BB17382}"/>
          </ac:picMkLst>
        </pc:picChg>
        <pc:picChg chg="add del mod">
          <ac:chgData name="Netsanet Yadergal (2413159)" userId="065a685c-e235-439f-8269-313f5a2b1d8a" providerId="ADAL" clId="{11EFFB2D-90BD-4918-A8E4-1F8711FD3880}" dt="2025-12-18T16:44:57.881" v="1092"/>
          <ac:picMkLst>
            <pc:docMk/>
            <pc:sldMk cId="3623452642" sldId="263"/>
            <ac:picMk id="41" creationId="{F3ACFB1F-ED38-5B6A-307C-EC3B42B6FA35}"/>
          </ac:picMkLst>
        </pc:picChg>
        <pc:picChg chg="add del mod ord">
          <ac:chgData name="Netsanet Yadergal (2413159)" userId="065a685c-e235-439f-8269-313f5a2b1d8a" providerId="ADAL" clId="{11EFFB2D-90BD-4918-A8E4-1F8711FD3880}" dt="2025-12-18T16:45:13.345" v="1093"/>
          <ac:picMkLst>
            <pc:docMk/>
            <pc:sldMk cId="3623452642" sldId="263"/>
            <ac:picMk id="44" creationId="{23E2C0BE-6AE8-FC47-5AEE-8CE96C7E7090}"/>
          </ac:picMkLst>
        </pc:picChg>
        <pc:picChg chg="add del mod">
          <ac:chgData name="Netsanet Yadergal (2413159)" userId="065a685c-e235-439f-8269-313f5a2b1d8a" providerId="ADAL" clId="{11EFFB2D-90BD-4918-A8E4-1F8711FD3880}" dt="2025-12-18T16:46:31.026" v="1095"/>
          <ac:picMkLst>
            <pc:docMk/>
            <pc:sldMk cId="3623452642" sldId="263"/>
            <ac:picMk id="45" creationId="{AD1BD999-597E-CC9C-CD78-C167A6AB5D72}"/>
          </ac:picMkLst>
        </pc:picChg>
        <pc:picChg chg="add del mod ord">
          <ac:chgData name="Netsanet Yadergal (2413159)" userId="065a685c-e235-439f-8269-313f5a2b1d8a" providerId="ADAL" clId="{11EFFB2D-90BD-4918-A8E4-1F8711FD3880}" dt="2025-12-18T16:46:39.139" v="1096"/>
          <ac:picMkLst>
            <pc:docMk/>
            <pc:sldMk cId="3623452642" sldId="263"/>
            <ac:picMk id="48" creationId="{149168B2-E467-CD54-A585-11FB1BD642D5}"/>
          </ac:picMkLst>
        </pc:picChg>
        <pc:picChg chg="add del mod">
          <ac:chgData name="Netsanet Yadergal (2413159)" userId="065a685c-e235-439f-8269-313f5a2b1d8a" providerId="ADAL" clId="{11EFFB2D-90BD-4918-A8E4-1F8711FD3880}" dt="2025-12-18T16:47:13.005" v="1098"/>
          <ac:picMkLst>
            <pc:docMk/>
            <pc:sldMk cId="3623452642" sldId="263"/>
            <ac:picMk id="49" creationId="{2DBC4B0B-AD96-98F0-C63A-01950067C36D}"/>
          </ac:picMkLst>
        </pc:picChg>
        <pc:picChg chg="add del mod ord">
          <ac:chgData name="Netsanet Yadergal (2413159)" userId="065a685c-e235-439f-8269-313f5a2b1d8a" providerId="ADAL" clId="{11EFFB2D-90BD-4918-A8E4-1F8711FD3880}" dt="2025-12-18T16:47:16.879" v="1099"/>
          <ac:picMkLst>
            <pc:docMk/>
            <pc:sldMk cId="3623452642" sldId="263"/>
            <ac:picMk id="52" creationId="{404E27D0-D974-797A-145E-8465E538220D}"/>
          </ac:picMkLst>
        </pc:picChg>
        <pc:picChg chg="add del mod">
          <ac:chgData name="Netsanet Yadergal (2413159)" userId="065a685c-e235-439f-8269-313f5a2b1d8a" providerId="ADAL" clId="{11EFFB2D-90BD-4918-A8E4-1F8711FD3880}" dt="2025-12-18T16:47:20.861" v="1101"/>
          <ac:picMkLst>
            <pc:docMk/>
            <pc:sldMk cId="3623452642" sldId="263"/>
            <ac:picMk id="53" creationId="{0E6B69DD-54E1-2CAE-29B7-65364007E45B}"/>
          </ac:picMkLst>
        </pc:picChg>
        <pc:picChg chg="add del mod ord">
          <ac:chgData name="Netsanet Yadergal (2413159)" userId="065a685c-e235-439f-8269-313f5a2b1d8a" providerId="ADAL" clId="{11EFFB2D-90BD-4918-A8E4-1F8711FD3880}" dt="2025-12-18T16:47:58.073" v="1102"/>
          <ac:picMkLst>
            <pc:docMk/>
            <pc:sldMk cId="3623452642" sldId="263"/>
            <ac:picMk id="56" creationId="{BABE6A61-0618-8C2C-FE13-30A422898F26}"/>
          </ac:picMkLst>
        </pc:picChg>
        <pc:picChg chg="add del mod">
          <ac:chgData name="Netsanet Yadergal (2413159)" userId="065a685c-e235-439f-8269-313f5a2b1d8a" providerId="ADAL" clId="{11EFFB2D-90BD-4918-A8E4-1F8711FD3880}" dt="2025-12-18T16:48:10.019" v="1104"/>
          <ac:picMkLst>
            <pc:docMk/>
            <pc:sldMk cId="3623452642" sldId="263"/>
            <ac:picMk id="57" creationId="{2B906728-14E2-787B-5696-C53EB759DA2A}"/>
          </ac:picMkLst>
        </pc:picChg>
        <pc:picChg chg="add del mod ord">
          <ac:chgData name="Netsanet Yadergal (2413159)" userId="065a685c-e235-439f-8269-313f5a2b1d8a" providerId="ADAL" clId="{11EFFB2D-90BD-4918-A8E4-1F8711FD3880}" dt="2025-12-18T16:48:16.447" v="1105"/>
          <ac:picMkLst>
            <pc:docMk/>
            <pc:sldMk cId="3623452642" sldId="263"/>
            <ac:picMk id="60" creationId="{AFA18D88-A9E6-C63C-23D0-BFA3132811C0}"/>
          </ac:picMkLst>
        </pc:picChg>
        <pc:picChg chg="add del mod">
          <ac:chgData name="Netsanet Yadergal (2413159)" userId="065a685c-e235-439f-8269-313f5a2b1d8a" providerId="ADAL" clId="{11EFFB2D-90BD-4918-A8E4-1F8711FD3880}" dt="2025-12-18T16:48:21.649" v="1107"/>
          <ac:picMkLst>
            <pc:docMk/>
            <pc:sldMk cId="3623452642" sldId="263"/>
            <ac:picMk id="61" creationId="{465F14E4-EEAC-C061-01E1-95B1AE9A7408}"/>
          </ac:picMkLst>
        </pc:picChg>
        <pc:picChg chg="add del mod ord">
          <ac:chgData name="Netsanet Yadergal (2413159)" userId="065a685c-e235-439f-8269-313f5a2b1d8a" providerId="ADAL" clId="{11EFFB2D-90BD-4918-A8E4-1F8711FD3880}" dt="2025-12-18T16:48:26.962" v="1108"/>
          <ac:picMkLst>
            <pc:docMk/>
            <pc:sldMk cId="3623452642" sldId="263"/>
            <ac:picMk id="64" creationId="{196FE3E0-3A7D-69FA-30D4-F3E3663C7FEB}"/>
          </ac:picMkLst>
        </pc:picChg>
        <pc:picChg chg="add del mod">
          <ac:chgData name="Netsanet Yadergal (2413159)" userId="065a685c-e235-439f-8269-313f5a2b1d8a" providerId="ADAL" clId="{11EFFB2D-90BD-4918-A8E4-1F8711FD3880}" dt="2025-12-18T16:48:32.213" v="1110"/>
          <ac:picMkLst>
            <pc:docMk/>
            <pc:sldMk cId="3623452642" sldId="263"/>
            <ac:picMk id="65" creationId="{983BFF41-5440-2C5E-3997-DAAA81292515}"/>
          </ac:picMkLst>
        </pc:picChg>
        <pc:picChg chg="add del mod ord">
          <ac:chgData name="Netsanet Yadergal (2413159)" userId="065a685c-e235-439f-8269-313f5a2b1d8a" providerId="ADAL" clId="{11EFFB2D-90BD-4918-A8E4-1F8711FD3880}" dt="2025-12-18T16:49:30.572" v="1111"/>
          <ac:picMkLst>
            <pc:docMk/>
            <pc:sldMk cId="3623452642" sldId="263"/>
            <ac:picMk id="68" creationId="{3105F47D-D24F-C27F-613B-8DD1436BB1D7}"/>
          </ac:picMkLst>
        </pc:picChg>
        <pc:picChg chg="add del mod">
          <ac:chgData name="Netsanet Yadergal (2413159)" userId="065a685c-e235-439f-8269-313f5a2b1d8a" providerId="ADAL" clId="{11EFFB2D-90BD-4918-A8E4-1F8711FD3880}" dt="2025-12-18T16:49:42.848" v="1113"/>
          <ac:picMkLst>
            <pc:docMk/>
            <pc:sldMk cId="3623452642" sldId="263"/>
            <ac:picMk id="69" creationId="{148FC482-95F2-4FFD-0778-B612FEED8F89}"/>
          </ac:picMkLst>
        </pc:picChg>
        <pc:picChg chg="add del mod ord">
          <ac:chgData name="Netsanet Yadergal (2413159)" userId="065a685c-e235-439f-8269-313f5a2b1d8a" providerId="ADAL" clId="{11EFFB2D-90BD-4918-A8E4-1F8711FD3880}" dt="2025-12-18T16:49:50.282" v="1114"/>
          <ac:picMkLst>
            <pc:docMk/>
            <pc:sldMk cId="3623452642" sldId="263"/>
            <ac:picMk id="72" creationId="{8BCD3DF3-2ABC-0DCB-1D86-38DD815D6819}"/>
          </ac:picMkLst>
        </pc:picChg>
        <pc:picChg chg="add del mod">
          <ac:chgData name="Netsanet Yadergal (2413159)" userId="065a685c-e235-439f-8269-313f5a2b1d8a" providerId="ADAL" clId="{11EFFB2D-90BD-4918-A8E4-1F8711FD3880}" dt="2025-12-18T16:49:53.999" v="1116"/>
          <ac:picMkLst>
            <pc:docMk/>
            <pc:sldMk cId="3623452642" sldId="263"/>
            <ac:picMk id="73" creationId="{CE2DD0B2-BD0E-606B-9534-8C78E76FB83C}"/>
          </ac:picMkLst>
        </pc:picChg>
        <pc:picChg chg="add del mod ord">
          <ac:chgData name="Netsanet Yadergal (2413159)" userId="065a685c-e235-439f-8269-313f5a2b1d8a" providerId="ADAL" clId="{11EFFB2D-90BD-4918-A8E4-1F8711FD3880}" dt="2025-12-18T16:50:42.233" v="1117"/>
          <ac:picMkLst>
            <pc:docMk/>
            <pc:sldMk cId="3623452642" sldId="263"/>
            <ac:picMk id="76" creationId="{F1B86176-076E-0002-C57F-3D700248FD32}"/>
          </ac:picMkLst>
        </pc:picChg>
        <pc:picChg chg="add del mod">
          <ac:chgData name="Netsanet Yadergal (2413159)" userId="065a685c-e235-439f-8269-313f5a2b1d8a" providerId="ADAL" clId="{11EFFB2D-90BD-4918-A8E4-1F8711FD3880}" dt="2025-12-18T16:51:03.469" v="1119"/>
          <ac:picMkLst>
            <pc:docMk/>
            <pc:sldMk cId="3623452642" sldId="263"/>
            <ac:picMk id="77" creationId="{813F3946-EE23-D926-F295-4D5DBF3AEC86}"/>
          </ac:picMkLst>
        </pc:picChg>
        <pc:picChg chg="add del mod ord">
          <ac:chgData name="Netsanet Yadergal (2413159)" userId="065a685c-e235-439f-8269-313f5a2b1d8a" providerId="ADAL" clId="{11EFFB2D-90BD-4918-A8E4-1F8711FD3880}" dt="2025-12-18T16:52:07.582" v="1120"/>
          <ac:picMkLst>
            <pc:docMk/>
            <pc:sldMk cId="3623452642" sldId="263"/>
            <ac:picMk id="80" creationId="{7B2293C0-EA0F-E699-57D0-DDC83418D7DB}"/>
          </ac:picMkLst>
        </pc:picChg>
        <pc:picChg chg="add del mod">
          <ac:chgData name="Netsanet Yadergal (2413159)" userId="065a685c-e235-439f-8269-313f5a2b1d8a" providerId="ADAL" clId="{11EFFB2D-90BD-4918-A8E4-1F8711FD3880}" dt="2025-12-18T16:52:27.678" v="1122"/>
          <ac:picMkLst>
            <pc:docMk/>
            <pc:sldMk cId="3623452642" sldId="263"/>
            <ac:picMk id="81" creationId="{C18C112E-B8A6-A7A6-CBB7-D0F45B87A752}"/>
          </ac:picMkLst>
        </pc:picChg>
        <pc:picChg chg="add del mod ord">
          <ac:chgData name="Netsanet Yadergal (2413159)" userId="065a685c-e235-439f-8269-313f5a2b1d8a" providerId="ADAL" clId="{11EFFB2D-90BD-4918-A8E4-1F8711FD3880}" dt="2025-12-18T16:53:14.531" v="1123"/>
          <ac:picMkLst>
            <pc:docMk/>
            <pc:sldMk cId="3623452642" sldId="263"/>
            <ac:picMk id="84" creationId="{14361755-26E7-4683-BC08-AB9FAA011559}"/>
          </ac:picMkLst>
        </pc:picChg>
        <pc:picChg chg="add del mod">
          <ac:chgData name="Netsanet Yadergal (2413159)" userId="065a685c-e235-439f-8269-313f5a2b1d8a" providerId="ADAL" clId="{11EFFB2D-90BD-4918-A8E4-1F8711FD3880}" dt="2025-12-18T16:53:19.583" v="1125"/>
          <ac:picMkLst>
            <pc:docMk/>
            <pc:sldMk cId="3623452642" sldId="263"/>
            <ac:picMk id="85" creationId="{C8F4F676-C201-551E-A296-11F4FF26213B}"/>
          </ac:picMkLst>
        </pc:picChg>
        <pc:picChg chg="add del mod ord">
          <ac:chgData name="Netsanet Yadergal (2413159)" userId="065a685c-e235-439f-8269-313f5a2b1d8a" providerId="ADAL" clId="{11EFFB2D-90BD-4918-A8E4-1F8711FD3880}" dt="2025-12-18T16:53:28.165" v="1126"/>
          <ac:picMkLst>
            <pc:docMk/>
            <pc:sldMk cId="3623452642" sldId="263"/>
            <ac:picMk id="88" creationId="{EB654B0C-6D5F-60E1-899E-829A500AFA16}"/>
          </ac:picMkLst>
        </pc:picChg>
        <pc:picChg chg="add del mod">
          <ac:chgData name="Netsanet Yadergal (2413159)" userId="065a685c-e235-439f-8269-313f5a2b1d8a" providerId="ADAL" clId="{11EFFB2D-90BD-4918-A8E4-1F8711FD3880}" dt="2025-12-18T16:53:32.406" v="1128"/>
          <ac:picMkLst>
            <pc:docMk/>
            <pc:sldMk cId="3623452642" sldId="263"/>
            <ac:picMk id="89" creationId="{AB426CA0-C000-4B6D-3F75-CD00DCF56535}"/>
          </ac:picMkLst>
        </pc:picChg>
        <pc:picChg chg="add del mod ord">
          <ac:chgData name="Netsanet Yadergal (2413159)" userId="065a685c-e235-439f-8269-313f5a2b1d8a" providerId="ADAL" clId="{11EFFB2D-90BD-4918-A8E4-1F8711FD3880}" dt="2025-12-18T16:53:59.934" v="1129"/>
          <ac:picMkLst>
            <pc:docMk/>
            <pc:sldMk cId="3623452642" sldId="263"/>
            <ac:picMk id="92" creationId="{35053495-B032-3ADE-B91C-B47890C70AB1}"/>
          </ac:picMkLst>
        </pc:picChg>
        <pc:picChg chg="add del mod">
          <ac:chgData name="Netsanet Yadergal (2413159)" userId="065a685c-e235-439f-8269-313f5a2b1d8a" providerId="ADAL" clId="{11EFFB2D-90BD-4918-A8E4-1F8711FD3880}" dt="2025-12-18T16:54:03.355" v="1131"/>
          <ac:picMkLst>
            <pc:docMk/>
            <pc:sldMk cId="3623452642" sldId="263"/>
            <ac:picMk id="93" creationId="{527EE741-CF2C-39CD-5360-B7C2BDADEEC8}"/>
          </ac:picMkLst>
        </pc:picChg>
        <pc:picChg chg="add del mod ord">
          <ac:chgData name="Netsanet Yadergal (2413159)" userId="065a685c-e235-439f-8269-313f5a2b1d8a" providerId="ADAL" clId="{11EFFB2D-90BD-4918-A8E4-1F8711FD3880}" dt="2025-12-18T16:55:43.041" v="1132"/>
          <ac:picMkLst>
            <pc:docMk/>
            <pc:sldMk cId="3623452642" sldId="263"/>
            <ac:picMk id="96" creationId="{86C661FB-E9F6-1DDE-7E9F-14108DE598E1}"/>
          </ac:picMkLst>
        </pc:picChg>
        <pc:picChg chg="add del mod">
          <ac:chgData name="Netsanet Yadergal (2413159)" userId="065a685c-e235-439f-8269-313f5a2b1d8a" providerId="ADAL" clId="{11EFFB2D-90BD-4918-A8E4-1F8711FD3880}" dt="2025-12-18T16:55:48.415" v="1134"/>
          <ac:picMkLst>
            <pc:docMk/>
            <pc:sldMk cId="3623452642" sldId="263"/>
            <ac:picMk id="97" creationId="{B7936CEF-5B1C-B557-1674-18BE496AEF77}"/>
          </ac:picMkLst>
        </pc:picChg>
        <pc:picChg chg="add del mod ord">
          <ac:chgData name="Netsanet Yadergal (2413159)" userId="065a685c-e235-439f-8269-313f5a2b1d8a" providerId="ADAL" clId="{11EFFB2D-90BD-4918-A8E4-1F8711FD3880}" dt="2025-12-18T16:56:59.603" v="1135"/>
          <ac:picMkLst>
            <pc:docMk/>
            <pc:sldMk cId="3623452642" sldId="263"/>
            <ac:picMk id="100" creationId="{264CA0A4-B3B2-674D-7CA0-0C74F703E502}"/>
          </ac:picMkLst>
        </pc:picChg>
        <pc:picChg chg="add del mod">
          <ac:chgData name="Netsanet Yadergal (2413159)" userId="065a685c-e235-439f-8269-313f5a2b1d8a" providerId="ADAL" clId="{11EFFB2D-90BD-4918-A8E4-1F8711FD3880}" dt="2025-12-18T16:57:03.629" v="1137"/>
          <ac:picMkLst>
            <pc:docMk/>
            <pc:sldMk cId="3623452642" sldId="263"/>
            <ac:picMk id="101" creationId="{711546EE-6901-33BE-994A-E0451F232454}"/>
          </ac:picMkLst>
        </pc:picChg>
        <pc:picChg chg="add del mod ord">
          <ac:chgData name="Netsanet Yadergal (2413159)" userId="065a685c-e235-439f-8269-313f5a2b1d8a" providerId="ADAL" clId="{11EFFB2D-90BD-4918-A8E4-1F8711FD3880}" dt="2025-12-18T16:59:06.508" v="1138"/>
          <ac:picMkLst>
            <pc:docMk/>
            <pc:sldMk cId="3623452642" sldId="263"/>
            <ac:picMk id="104" creationId="{C65CDE44-F024-A480-46DF-1666814B2D98}"/>
          </ac:picMkLst>
        </pc:picChg>
        <pc:picChg chg="add mod">
          <ac:chgData name="Netsanet Yadergal (2413159)" userId="065a685c-e235-439f-8269-313f5a2b1d8a" providerId="ADAL" clId="{11EFFB2D-90BD-4918-A8E4-1F8711FD3880}" dt="2025-12-18T16:59:06.508" v="1138"/>
          <ac:picMkLst>
            <pc:docMk/>
            <pc:sldMk cId="3623452642" sldId="263"/>
            <ac:picMk id="105" creationId="{FCA0D9E5-334F-8358-41B2-3A2DEE25B11F}"/>
          </ac:picMkLst>
        </pc:picChg>
      </pc:sldChg>
      <pc:sldChg chg="addSp delSp modSp mod modTransition modAnim">
        <pc:chgData name="Netsanet Yadergal (2413159)" userId="065a685c-e235-439f-8269-313f5a2b1d8a" providerId="ADAL" clId="{11EFFB2D-90BD-4918-A8E4-1F8711FD3880}" dt="2025-12-18T19:43:29.563" v="1545" actId="20577"/>
        <pc:sldMkLst>
          <pc:docMk/>
          <pc:sldMk cId="3746004352" sldId="265"/>
        </pc:sldMkLst>
        <pc:spChg chg="mod">
          <ac:chgData name="Netsanet Yadergal (2413159)" userId="065a685c-e235-439f-8269-313f5a2b1d8a" providerId="ADAL" clId="{11EFFB2D-90BD-4918-A8E4-1F8711FD3880}" dt="2025-12-18T19:43:29.563" v="1545" actId="20577"/>
          <ac:spMkLst>
            <pc:docMk/>
            <pc:sldMk cId="3746004352" sldId="265"/>
            <ac:spMk id="3" creationId="{F38CED95-9EC3-B02A-B50B-44ABE906D79B}"/>
          </ac:spMkLst>
        </pc:spChg>
        <pc:picChg chg="add del mod">
          <ac:chgData name="Netsanet Yadergal (2413159)" userId="065a685c-e235-439f-8269-313f5a2b1d8a" providerId="ADAL" clId="{11EFFB2D-90BD-4918-A8E4-1F8711FD3880}" dt="2025-12-18T19:27:53.678" v="1486"/>
          <ac:picMkLst>
            <pc:docMk/>
            <pc:sldMk cId="3746004352" sldId="265"/>
            <ac:picMk id="85" creationId="{827A2AF1-2C76-1FCB-6A0C-98F4AA2ECDF3}"/>
          </ac:picMkLst>
        </pc:picChg>
        <pc:picChg chg="add del mod ord">
          <ac:chgData name="Netsanet Yadergal (2413159)" userId="065a685c-e235-439f-8269-313f5a2b1d8a" providerId="ADAL" clId="{11EFFB2D-90BD-4918-A8E4-1F8711FD3880}" dt="2025-12-18T19:28:14.886" v="1487"/>
          <ac:picMkLst>
            <pc:docMk/>
            <pc:sldMk cId="3746004352" sldId="265"/>
            <ac:picMk id="88" creationId="{73E744A4-4A5F-68B0-E37D-6FBF998A31E2}"/>
          </ac:picMkLst>
        </pc:picChg>
        <pc:picChg chg="add del mod">
          <ac:chgData name="Netsanet Yadergal (2413159)" userId="065a685c-e235-439f-8269-313f5a2b1d8a" providerId="ADAL" clId="{11EFFB2D-90BD-4918-A8E4-1F8711FD3880}" dt="2025-12-18T19:28:18.512" v="1489"/>
          <ac:picMkLst>
            <pc:docMk/>
            <pc:sldMk cId="3746004352" sldId="265"/>
            <ac:picMk id="89" creationId="{92B2611D-5F4D-0B6B-34E6-51A583E9593B}"/>
          </ac:picMkLst>
        </pc:picChg>
        <pc:picChg chg="add del mod ord">
          <ac:chgData name="Netsanet Yadergal (2413159)" userId="065a685c-e235-439f-8269-313f5a2b1d8a" providerId="ADAL" clId="{11EFFB2D-90BD-4918-A8E4-1F8711FD3880}" dt="2025-12-18T19:28:46.176" v="1490"/>
          <ac:picMkLst>
            <pc:docMk/>
            <pc:sldMk cId="3746004352" sldId="265"/>
            <ac:picMk id="92" creationId="{E1212D96-4766-63D2-D79B-4CE25583AC98}"/>
          </ac:picMkLst>
        </pc:picChg>
        <pc:picChg chg="add del mod">
          <ac:chgData name="Netsanet Yadergal (2413159)" userId="065a685c-e235-439f-8269-313f5a2b1d8a" providerId="ADAL" clId="{11EFFB2D-90BD-4918-A8E4-1F8711FD3880}" dt="2025-12-18T19:30:22.926" v="1492"/>
          <ac:picMkLst>
            <pc:docMk/>
            <pc:sldMk cId="3746004352" sldId="265"/>
            <ac:picMk id="93" creationId="{DD894825-6907-B631-B773-5BA1B6FDF014}"/>
          </ac:picMkLst>
        </pc:picChg>
        <pc:picChg chg="add del mod ord">
          <ac:chgData name="Netsanet Yadergal (2413159)" userId="065a685c-e235-439f-8269-313f5a2b1d8a" providerId="ADAL" clId="{11EFFB2D-90BD-4918-A8E4-1F8711FD3880}" dt="2025-12-18T19:31:26.414" v="1493"/>
          <ac:picMkLst>
            <pc:docMk/>
            <pc:sldMk cId="3746004352" sldId="265"/>
            <ac:picMk id="96" creationId="{B13AF917-82AB-0275-1E61-70AA9EB97370}"/>
          </ac:picMkLst>
        </pc:picChg>
        <pc:picChg chg="add del mod">
          <ac:chgData name="Netsanet Yadergal (2413159)" userId="065a685c-e235-439f-8269-313f5a2b1d8a" providerId="ADAL" clId="{11EFFB2D-90BD-4918-A8E4-1F8711FD3880}" dt="2025-12-18T19:31:29.560" v="1495"/>
          <ac:picMkLst>
            <pc:docMk/>
            <pc:sldMk cId="3746004352" sldId="265"/>
            <ac:picMk id="97" creationId="{230711BF-C9FA-71D3-2519-7519339A7592}"/>
          </ac:picMkLst>
        </pc:picChg>
        <pc:picChg chg="add del mod ord">
          <ac:chgData name="Netsanet Yadergal (2413159)" userId="065a685c-e235-439f-8269-313f5a2b1d8a" providerId="ADAL" clId="{11EFFB2D-90BD-4918-A8E4-1F8711FD3880}" dt="2025-12-18T19:32:38.229" v="1496"/>
          <ac:picMkLst>
            <pc:docMk/>
            <pc:sldMk cId="3746004352" sldId="265"/>
            <ac:picMk id="100" creationId="{F06A03EE-2BCD-7518-76FC-59ECB9207AD2}"/>
          </ac:picMkLst>
        </pc:picChg>
        <pc:picChg chg="add del mod">
          <ac:chgData name="Netsanet Yadergal (2413159)" userId="065a685c-e235-439f-8269-313f5a2b1d8a" providerId="ADAL" clId="{11EFFB2D-90BD-4918-A8E4-1F8711FD3880}" dt="2025-12-18T19:33:11.366" v="1498"/>
          <ac:picMkLst>
            <pc:docMk/>
            <pc:sldMk cId="3746004352" sldId="265"/>
            <ac:picMk id="101" creationId="{DFC34553-DD12-CA48-C219-8D6B3D1BF487}"/>
          </ac:picMkLst>
        </pc:picChg>
        <pc:picChg chg="add del mod ord">
          <ac:chgData name="Netsanet Yadergal (2413159)" userId="065a685c-e235-439f-8269-313f5a2b1d8a" providerId="ADAL" clId="{11EFFB2D-90BD-4918-A8E4-1F8711FD3880}" dt="2025-12-18T19:33:19.662" v="1499"/>
          <ac:picMkLst>
            <pc:docMk/>
            <pc:sldMk cId="3746004352" sldId="265"/>
            <ac:picMk id="105" creationId="{135B8598-BB82-CBC8-F6E4-23CD789527F8}"/>
          </ac:picMkLst>
        </pc:picChg>
        <pc:picChg chg="add del mod">
          <ac:chgData name="Netsanet Yadergal (2413159)" userId="065a685c-e235-439f-8269-313f5a2b1d8a" providerId="ADAL" clId="{11EFFB2D-90BD-4918-A8E4-1F8711FD3880}" dt="2025-12-18T19:33:22.796" v="1501"/>
          <ac:picMkLst>
            <pc:docMk/>
            <pc:sldMk cId="3746004352" sldId="265"/>
            <ac:picMk id="106" creationId="{DF85DD98-694E-151A-FA4F-E77A7AA15312}"/>
          </ac:picMkLst>
        </pc:picChg>
        <pc:picChg chg="add del mod ord">
          <ac:chgData name="Netsanet Yadergal (2413159)" userId="065a685c-e235-439f-8269-313f5a2b1d8a" providerId="ADAL" clId="{11EFFB2D-90BD-4918-A8E4-1F8711FD3880}" dt="2025-12-18T19:33:59.740" v="1502"/>
          <ac:picMkLst>
            <pc:docMk/>
            <pc:sldMk cId="3746004352" sldId="265"/>
            <ac:picMk id="109" creationId="{819C620F-875B-7544-65B5-F470FF3CC7A6}"/>
          </ac:picMkLst>
        </pc:picChg>
        <pc:picChg chg="add del mod">
          <ac:chgData name="Netsanet Yadergal (2413159)" userId="065a685c-e235-439f-8269-313f5a2b1d8a" providerId="ADAL" clId="{11EFFB2D-90BD-4918-A8E4-1F8711FD3880}" dt="2025-12-18T19:34:02.929" v="1504"/>
          <ac:picMkLst>
            <pc:docMk/>
            <pc:sldMk cId="3746004352" sldId="265"/>
            <ac:picMk id="110" creationId="{8F095A7C-A57A-EC2F-E486-4D9F9F0B09BC}"/>
          </ac:picMkLst>
        </pc:picChg>
        <pc:picChg chg="add del mod ord">
          <ac:chgData name="Netsanet Yadergal (2413159)" userId="065a685c-e235-439f-8269-313f5a2b1d8a" providerId="ADAL" clId="{11EFFB2D-90BD-4918-A8E4-1F8711FD3880}" dt="2025-12-18T19:34:38.250" v="1505"/>
          <ac:picMkLst>
            <pc:docMk/>
            <pc:sldMk cId="3746004352" sldId="265"/>
            <ac:picMk id="113" creationId="{34659CE5-F5BC-9387-F26B-0CEC507DC077}"/>
          </ac:picMkLst>
        </pc:picChg>
        <pc:picChg chg="add del mod">
          <ac:chgData name="Netsanet Yadergal (2413159)" userId="065a685c-e235-439f-8269-313f5a2b1d8a" providerId="ADAL" clId="{11EFFB2D-90BD-4918-A8E4-1F8711FD3880}" dt="2025-12-18T19:34:41.274" v="1507"/>
          <ac:picMkLst>
            <pc:docMk/>
            <pc:sldMk cId="3746004352" sldId="265"/>
            <ac:picMk id="114" creationId="{E180EC97-3B94-1A17-0598-B3AE12ED604B}"/>
          </ac:picMkLst>
        </pc:picChg>
        <pc:picChg chg="add del mod ord">
          <ac:chgData name="Netsanet Yadergal (2413159)" userId="065a685c-e235-439f-8269-313f5a2b1d8a" providerId="ADAL" clId="{11EFFB2D-90BD-4918-A8E4-1F8711FD3880}" dt="2025-12-18T19:34:56.476" v="1508"/>
          <ac:picMkLst>
            <pc:docMk/>
            <pc:sldMk cId="3746004352" sldId="265"/>
            <ac:picMk id="117" creationId="{05698183-E8AA-1791-F014-920891122002}"/>
          </ac:picMkLst>
        </pc:picChg>
        <pc:picChg chg="add del mod">
          <ac:chgData name="Netsanet Yadergal (2413159)" userId="065a685c-e235-439f-8269-313f5a2b1d8a" providerId="ADAL" clId="{11EFFB2D-90BD-4918-A8E4-1F8711FD3880}" dt="2025-12-18T19:34:59.616" v="1510"/>
          <ac:picMkLst>
            <pc:docMk/>
            <pc:sldMk cId="3746004352" sldId="265"/>
            <ac:picMk id="118" creationId="{2181AD38-79F6-0DE3-CFF6-D18D001BD796}"/>
          </ac:picMkLst>
        </pc:picChg>
        <pc:picChg chg="add del mod ord">
          <ac:chgData name="Netsanet Yadergal (2413159)" userId="065a685c-e235-439f-8269-313f5a2b1d8a" providerId="ADAL" clId="{11EFFB2D-90BD-4918-A8E4-1F8711FD3880}" dt="2025-12-18T19:35:55.618" v="1511"/>
          <ac:picMkLst>
            <pc:docMk/>
            <pc:sldMk cId="3746004352" sldId="265"/>
            <ac:picMk id="121" creationId="{A8B9EA60-BE87-CD39-D49A-F1D8F74BF7E6}"/>
          </ac:picMkLst>
        </pc:picChg>
        <pc:picChg chg="add del mod">
          <ac:chgData name="Netsanet Yadergal (2413159)" userId="065a685c-e235-439f-8269-313f5a2b1d8a" providerId="ADAL" clId="{11EFFB2D-90BD-4918-A8E4-1F8711FD3880}" dt="2025-12-18T19:35:59.416" v="1513"/>
          <ac:picMkLst>
            <pc:docMk/>
            <pc:sldMk cId="3746004352" sldId="265"/>
            <ac:picMk id="122" creationId="{85A9A5D1-6AC1-A813-B858-C433D6BA9496}"/>
          </ac:picMkLst>
        </pc:picChg>
        <pc:picChg chg="add del mod ord">
          <ac:chgData name="Netsanet Yadergal (2413159)" userId="065a685c-e235-439f-8269-313f5a2b1d8a" providerId="ADAL" clId="{11EFFB2D-90BD-4918-A8E4-1F8711FD3880}" dt="2025-12-18T19:37:02.012" v="1514"/>
          <ac:picMkLst>
            <pc:docMk/>
            <pc:sldMk cId="3746004352" sldId="265"/>
            <ac:picMk id="125" creationId="{23D83AAE-0579-5A51-BB01-1789BBFC90D0}"/>
          </ac:picMkLst>
        </pc:picChg>
        <pc:picChg chg="add del mod">
          <ac:chgData name="Netsanet Yadergal (2413159)" userId="065a685c-e235-439f-8269-313f5a2b1d8a" providerId="ADAL" clId="{11EFFB2D-90BD-4918-A8E4-1F8711FD3880}" dt="2025-12-18T19:37:17.952" v="1516"/>
          <ac:picMkLst>
            <pc:docMk/>
            <pc:sldMk cId="3746004352" sldId="265"/>
            <ac:picMk id="126" creationId="{94370D9F-4FBA-9F3D-B302-9903C737B8AC}"/>
          </ac:picMkLst>
        </pc:picChg>
        <pc:picChg chg="add del mod ord">
          <ac:chgData name="Netsanet Yadergal (2413159)" userId="065a685c-e235-439f-8269-313f5a2b1d8a" providerId="ADAL" clId="{11EFFB2D-90BD-4918-A8E4-1F8711FD3880}" dt="2025-12-18T19:38:06.917" v="1517"/>
          <ac:picMkLst>
            <pc:docMk/>
            <pc:sldMk cId="3746004352" sldId="265"/>
            <ac:picMk id="129" creationId="{0C719261-71BF-7C10-FE29-E65F159AEB7D}"/>
          </ac:picMkLst>
        </pc:picChg>
        <pc:picChg chg="add del mod">
          <ac:chgData name="Netsanet Yadergal (2413159)" userId="065a685c-e235-439f-8269-313f5a2b1d8a" providerId="ADAL" clId="{11EFFB2D-90BD-4918-A8E4-1F8711FD3880}" dt="2025-12-18T19:38:10.738" v="1519"/>
          <ac:picMkLst>
            <pc:docMk/>
            <pc:sldMk cId="3746004352" sldId="265"/>
            <ac:picMk id="130" creationId="{603746AD-D055-B304-AA40-7EAA1F674583}"/>
          </ac:picMkLst>
        </pc:picChg>
        <pc:picChg chg="add del mod ord">
          <ac:chgData name="Netsanet Yadergal (2413159)" userId="065a685c-e235-439f-8269-313f5a2b1d8a" providerId="ADAL" clId="{11EFFB2D-90BD-4918-A8E4-1F8711FD3880}" dt="2025-12-18T19:38:42.493" v="1520"/>
          <ac:picMkLst>
            <pc:docMk/>
            <pc:sldMk cId="3746004352" sldId="265"/>
            <ac:picMk id="133" creationId="{406E686D-9EA7-5967-E353-964E9C24676B}"/>
          </ac:picMkLst>
        </pc:picChg>
        <pc:picChg chg="add del mod">
          <ac:chgData name="Netsanet Yadergal (2413159)" userId="065a685c-e235-439f-8269-313f5a2b1d8a" providerId="ADAL" clId="{11EFFB2D-90BD-4918-A8E4-1F8711FD3880}" dt="2025-12-18T19:38:45.822" v="1522"/>
          <ac:picMkLst>
            <pc:docMk/>
            <pc:sldMk cId="3746004352" sldId="265"/>
            <ac:picMk id="134" creationId="{89125EDC-2ACD-839F-77FF-185072E20793}"/>
          </ac:picMkLst>
        </pc:picChg>
        <pc:picChg chg="add del mod ord">
          <ac:chgData name="Netsanet Yadergal (2413159)" userId="065a685c-e235-439f-8269-313f5a2b1d8a" providerId="ADAL" clId="{11EFFB2D-90BD-4918-A8E4-1F8711FD3880}" dt="2025-12-18T19:39:21.918" v="1523"/>
          <ac:picMkLst>
            <pc:docMk/>
            <pc:sldMk cId="3746004352" sldId="265"/>
            <ac:picMk id="137" creationId="{39C68D81-2AAC-CD5F-6B23-943ECD8CF187}"/>
          </ac:picMkLst>
        </pc:picChg>
        <pc:picChg chg="add mod">
          <ac:chgData name="Netsanet Yadergal (2413159)" userId="065a685c-e235-439f-8269-313f5a2b1d8a" providerId="ADAL" clId="{11EFFB2D-90BD-4918-A8E4-1F8711FD3880}" dt="2025-12-18T19:39:21.918" v="1523"/>
          <ac:picMkLst>
            <pc:docMk/>
            <pc:sldMk cId="3746004352" sldId="265"/>
            <ac:picMk id="138" creationId="{CE14398E-57B6-3F4C-B76F-BE037F34AE2D}"/>
          </ac:picMkLst>
        </pc:picChg>
      </pc:sldChg>
      <pc:sldChg chg="addSp delSp modSp mod modTransition modAnim">
        <pc:chgData name="Netsanet Yadergal (2413159)" userId="065a685c-e235-439f-8269-313f5a2b1d8a" providerId="ADAL" clId="{11EFFB2D-90BD-4918-A8E4-1F8711FD3880}" dt="2025-12-18T19:42:45.228" v="1533"/>
        <pc:sldMkLst>
          <pc:docMk/>
          <pc:sldMk cId="2583089016" sldId="266"/>
        </pc:sldMkLst>
        <pc:picChg chg="add del mod">
          <ac:chgData name="Netsanet Yadergal (2413159)" userId="065a685c-e235-439f-8269-313f5a2b1d8a" providerId="ADAL" clId="{11EFFB2D-90BD-4918-A8E4-1F8711FD3880}" dt="2025-12-18T19:40:51.679" v="1526"/>
          <ac:picMkLst>
            <pc:docMk/>
            <pc:sldMk cId="2583089016" sldId="266"/>
            <ac:picMk id="53" creationId="{B1DC7158-C438-B4DE-A753-38D726D5315B}"/>
          </ac:picMkLst>
        </pc:picChg>
        <pc:picChg chg="add del mod ord">
          <ac:chgData name="Netsanet Yadergal (2413159)" userId="065a685c-e235-439f-8269-313f5a2b1d8a" providerId="ADAL" clId="{11EFFB2D-90BD-4918-A8E4-1F8711FD3880}" dt="2025-12-18T19:41:36.613" v="1527"/>
          <ac:picMkLst>
            <pc:docMk/>
            <pc:sldMk cId="2583089016" sldId="266"/>
            <ac:picMk id="56" creationId="{3B4A5484-5DDC-3033-8FCC-F2CBD794B29E}"/>
          </ac:picMkLst>
        </pc:picChg>
        <pc:picChg chg="add del mod">
          <ac:chgData name="Netsanet Yadergal (2413159)" userId="065a685c-e235-439f-8269-313f5a2b1d8a" providerId="ADAL" clId="{11EFFB2D-90BD-4918-A8E4-1F8711FD3880}" dt="2025-12-18T19:41:47.533" v="1529"/>
          <ac:picMkLst>
            <pc:docMk/>
            <pc:sldMk cId="2583089016" sldId="266"/>
            <ac:picMk id="57" creationId="{4A44AD22-6D90-8FF9-3EDC-E1A67B631A61}"/>
          </ac:picMkLst>
        </pc:picChg>
        <pc:picChg chg="add del mod ord">
          <ac:chgData name="Netsanet Yadergal (2413159)" userId="065a685c-e235-439f-8269-313f5a2b1d8a" providerId="ADAL" clId="{11EFFB2D-90BD-4918-A8E4-1F8711FD3880}" dt="2025-12-18T19:41:54.404" v="1530"/>
          <ac:picMkLst>
            <pc:docMk/>
            <pc:sldMk cId="2583089016" sldId="266"/>
            <ac:picMk id="60" creationId="{274BE8EE-B885-5D6D-1C51-45045D8B5924}"/>
          </ac:picMkLst>
        </pc:picChg>
        <pc:picChg chg="add del mod">
          <ac:chgData name="Netsanet Yadergal (2413159)" userId="065a685c-e235-439f-8269-313f5a2b1d8a" providerId="ADAL" clId="{11EFFB2D-90BD-4918-A8E4-1F8711FD3880}" dt="2025-12-18T19:41:57.626" v="1532"/>
          <ac:picMkLst>
            <pc:docMk/>
            <pc:sldMk cId="2583089016" sldId="266"/>
            <ac:picMk id="61" creationId="{75B4D4DF-253D-8C61-ABDF-BCA7EC1C1E74}"/>
          </ac:picMkLst>
        </pc:picChg>
        <pc:picChg chg="add del mod ord">
          <ac:chgData name="Netsanet Yadergal (2413159)" userId="065a685c-e235-439f-8269-313f5a2b1d8a" providerId="ADAL" clId="{11EFFB2D-90BD-4918-A8E4-1F8711FD3880}" dt="2025-12-18T19:42:45.228" v="1533"/>
          <ac:picMkLst>
            <pc:docMk/>
            <pc:sldMk cId="2583089016" sldId="266"/>
            <ac:picMk id="64" creationId="{973AEB19-3DB1-BB58-45DE-915FF0DC93E3}"/>
          </ac:picMkLst>
        </pc:picChg>
        <pc:picChg chg="add mod">
          <ac:chgData name="Netsanet Yadergal (2413159)" userId="065a685c-e235-439f-8269-313f5a2b1d8a" providerId="ADAL" clId="{11EFFB2D-90BD-4918-A8E4-1F8711FD3880}" dt="2025-12-18T19:42:45.228" v="1533"/>
          <ac:picMkLst>
            <pc:docMk/>
            <pc:sldMk cId="2583089016" sldId="266"/>
            <ac:picMk id="65" creationId="{164FABB6-C98B-BE6B-4B51-080C727AE1C5}"/>
          </ac:picMkLst>
        </pc:picChg>
      </pc:sldChg>
      <pc:sldChg chg="addSp delSp modSp mod modTransition modAnim">
        <pc:chgData name="Netsanet Yadergal (2413159)" userId="065a685c-e235-439f-8269-313f5a2b1d8a" providerId="ADAL" clId="{11EFFB2D-90BD-4918-A8E4-1F8711FD3880}" dt="2025-12-18T19:51:31.716" v="1603" actId="20577"/>
        <pc:sldMkLst>
          <pc:docMk/>
          <pc:sldMk cId="2708017620" sldId="267"/>
        </pc:sldMkLst>
        <pc:spChg chg="mod">
          <ac:chgData name="Netsanet Yadergal (2413159)" userId="065a685c-e235-439f-8269-313f5a2b1d8a" providerId="ADAL" clId="{11EFFB2D-90BD-4918-A8E4-1F8711FD3880}" dt="2025-12-18T19:51:31.716" v="1603" actId="20577"/>
          <ac:spMkLst>
            <pc:docMk/>
            <pc:sldMk cId="2708017620" sldId="267"/>
            <ac:spMk id="3" creationId="{72185391-65BE-363C-E57C-3A61D533CE26}"/>
          </ac:spMkLst>
        </pc:spChg>
        <pc:picChg chg="add del mod">
          <ac:chgData name="Netsanet Yadergal (2413159)" userId="065a685c-e235-439f-8269-313f5a2b1d8a" providerId="ADAL" clId="{11EFFB2D-90BD-4918-A8E4-1F8711FD3880}" dt="2025-12-18T19:47:36.803" v="1572"/>
          <ac:picMkLst>
            <pc:docMk/>
            <pc:sldMk cId="2708017620" sldId="267"/>
            <ac:picMk id="23" creationId="{96141AAB-5C49-89B5-0C49-7623CB46DFB2}"/>
          </ac:picMkLst>
        </pc:picChg>
        <pc:picChg chg="add del mod ord">
          <ac:chgData name="Netsanet Yadergal (2413159)" userId="065a685c-e235-439f-8269-313f5a2b1d8a" providerId="ADAL" clId="{11EFFB2D-90BD-4918-A8E4-1F8711FD3880}" dt="2025-12-18T19:47:48.276" v="1573"/>
          <ac:picMkLst>
            <pc:docMk/>
            <pc:sldMk cId="2708017620" sldId="267"/>
            <ac:picMk id="27" creationId="{6DCFA7EC-8F39-CE06-7385-7CDCBF30104F}"/>
          </ac:picMkLst>
        </pc:picChg>
        <pc:picChg chg="add del mod">
          <ac:chgData name="Netsanet Yadergal (2413159)" userId="065a685c-e235-439f-8269-313f5a2b1d8a" providerId="ADAL" clId="{11EFFB2D-90BD-4918-A8E4-1F8711FD3880}" dt="2025-12-18T19:47:51.386" v="1575"/>
          <ac:picMkLst>
            <pc:docMk/>
            <pc:sldMk cId="2708017620" sldId="267"/>
            <ac:picMk id="28" creationId="{8C22E722-045C-21B2-65F6-B71054ED5F5E}"/>
          </ac:picMkLst>
        </pc:picChg>
        <pc:picChg chg="add del mod ord">
          <ac:chgData name="Netsanet Yadergal (2413159)" userId="065a685c-e235-439f-8269-313f5a2b1d8a" providerId="ADAL" clId="{11EFFB2D-90BD-4918-A8E4-1F8711FD3880}" dt="2025-12-18T19:48:16.276" v="1576"/>
          <ac:picMkLst>
            <pc:docMk/>
            <pc:sldMk cId="2708017620" sldId="267"/>
            <ac:picMk id="31" creationId="{7AAAC833-E9EC-8E7E-7253-979E77C04128}"/>
          </ac:picMkLst>
        </pc:picChg>
        <pc:picChg chg="add del mod">
          <ac:chgData name="Netsanet Yadergal (2413159)" userId="065a685c-e235-439f-8269-313f5a2b1d8a" providerId="ADAL" clId="{11EFFB2D-90BD-4918-A8E4-1F8711FD3880}" dt="2025-12-18T19:48:20.117" v="1578"/>
          <ac:picMkLst>
            <pc:docMk/>
            <pc:sldMk cId="2708017620" sldId="267"/>
            <ac:picMk id="32" creationId="{46B8AF75-0BCF-3688-BED4-BCD977B37125}"/>
          </ac:picMkLst>
        </pc:picChg>
        <pc:picChg chg="add del mod ord">
          <ac:chgData name="Netsanet Yadergal (2413159)" userId="065a685c-e235-439f-8269-313f5a2b1d8a" providerId="ADAL" clId="{11EFFB2D-90BD-4918-A8E4-1F8711FD3880}" dt="2025-12-18T19:48:36.771" v="1579"/>
          <ac:picMkLst>
            <pc:docMk/>
            <pc:sldMk cId="2708017620" sldId="267"/>
            <ac:picMk id="35" creationId="{532DDB11-A310-2CCB-7C27-3B80FDAC756F}"/>
          </ac:picMkLst>
        </pc:picChg>
        <pc:picChg chg="add del mod">
          <ac:chgData name="Netsanet Yadergal (2413159)" userId="065a685c-e235-439f-8269-313f5a2b1d8a" providerId="ADAL" clId="{11EFFB2D-90BD-4918-A8E4-1F8711FD3880}" dt="2025-12-18T19:48:39.829" v="1581"/>
          <ac:picMkLst>
            <pc:docMk/>
            <pc:sldMk cId="2708017620" sldId="267"/>
            <ac:picMk id="36" creationId="{7247E317-F9DD-F788-862F-F0269F1558B6}"/>
          </ac:picMkLst>
        </pc:picChg>
        <pc:picChg chg="add del mod ord">
          <ac:chgData name="Netsanet Yadergal (2413159)" userId="065a685c-e235-439f-8269-313f5a2b1d8a" providerId="ADAL" clId="{11EFFB2D-90BD-4918-A8E4-1F8711FD3880}" dt="2025-12-18T19:49:46.456" v="1582"/>
          <ac:picMkLst>
            <pc:docMk/>
            <pc:sldMk cId="2708017620" sldId="267"/>
            <ac:picMk id="39" creationId="{78276463-8488-EC50-99E2-3E16C1863C0E}"/>
          </ac:picMkLst>
        </pc:picChg>
        <pc:picChg chg="add del mod">
          <ac:chgData name="Netsanet Yadergal (2413159)" userId="065a685c-e235-439f-8269-313f5a2b1d8a" providerId="ADAL" clId="{11EFFB2D-90BD-4918-A8E4-1F8711FD3880}" dt="2025-12-18T19:49:51.153" v="1584"/>
          <ac:picMkLst>
            <pc:docMk/>
            <pc:sldMk cId="2708017620" sldId="267"/>
            <ac:picMk id="40" creationId="{672BD771-C398-CACC-6E3A-45135936A9FC}"/>
          </ac:picMkLst>
        </pc:picChg>
        <pc:picChg chg="add del mod ord">
          <ac:chgData name="Netsanet Yadergal (2413159)" userId="065a685c-e235-439f-8269-313f5a2b1d8a" providerId="ADAL" clId="{11EFFB2D-90BD-4918-A8E4-1F8711FD3880}" dt="2025-12-18T19:50:01.313" v="1585"/>
          <ac:picMkLst>
            <pc:docMk/>
            <pc:sldMk cId="2708017620" sldId="267"/>
            <ac:picMk id="43" creationId="{0CBE30BD-BF6D-30AE-1E09-A393166761D2}"/>
          </ac:picMkLst>
        </pc:picChg>
        <pc:picChg chg="add del mod">
          <ac:chgData name="Netsanet Yadergal (2413159)" userId="065a685c-e235-439f-8269-313f5a2b1d8a" providerId="ADAL" clId="{11EFFB2D-90BD-4918-A8E4-1F8711FD3880}" dt="2025-12-18T19:50:04.133" v="1587"/>
          <ac:picMkLst>
            <pc:docMk/>
            <pc:sldMk cId="2708017620" sldId="267"/>
            <ac:picMk id="44" creationId="{2694FBD2-C0B5-96EB-64ED-5F2D82080FC6}"/>
          </ac:picMkLst>
        </pc:picChg>
        <pc:picChg chg="add del mod ord">
          <ac:chgData name="Netsanet Yadergal (2413159)" userId="065a685c-e235-439f-8269-313f5a2b1d8a" providerId="ADAL" clId="{11EFFB2D-90BD-4918-A8E4-1F8711FD3880}" dt="2025-12-18T19:50:55.153" v="1588"/>
          <ac:picMkLst>
            <pc:docMk/>
            <pc:sldMk cId="2708017620" sldId="267"/>
            <ac:picMk id="47" creationId="{0AFD3785-46F5-7E49-D9D1-9724265D2E91}"/>
          </ac:picMkLst>
        </pc:picChg>
        <pc:picChg chg="add mod">
          <ac:chgData name="Netsanet Yadergal (2413159)" userId="065a685c-e235-439f-8269-313f5a2b1d8a" providerId="ADAL" clId="{11EFFB2D-90BD-4918-A8E4-1F8711FD3880}" dt="2025-12-18T19:50:55.153" v="1588"/>
          <ac:picMkLst>
            <pc:docMk/>
            <pc:sldMk cId="2708017620" sldId="267"/>
            <ac:picMk id="48" creationId="{3BF05053-9F4E-DA82-6FBC-237B4D113A2C}"/>
          </ac:picMkLst>
        </pc:picChg>
      </pc:sldChg>
      <pc:sldChg chg="addSp delSp modSp mod modTransition modAnim">
        <pc:chgData name="Netsanet Yadergal (2413159)" userId="065a685c-e235-439f-8269-313f5a2b1d8a" providerId="ADAL" clId="{11EFFB2D-90BD-4918-A8E4-1F8711FD3880}" dt="2025-12-18T17:18:07.189" v="1189"/>
        <pc:sldMkLst>
          <pc:docMk/>
          <pc:sldMk cId="1289027532" sldId="269"/>
        </pc:sldMkLst>
        <pc:spChg chg="mod">
          <ac:chgData name="Netsanet Yadergal (2413159)" userId="065a685c-e235-439f-8269-313f5a2b1d8a" providerId="ADAL" clId="{11EFFB2D-90BD-4918-A8E4-1F8711FD3880}" dt="2025-12-17T14:53:10.663" v="6" actId="27636"/>
          <ac:spMkLst>
            <pc:docMk/>
            <pc:sldMk cId="1289027532" sldId="269"/>
            <ac:spMk id="4" creationId="{F5FB7E33-379B-4F7C-C69D-EC3BEB9193E8}"/>
          </ac:spMkLst>
        </pc:spChg>
        <pc:picChg chg="add del mod ord">
          <ac:chgData name="Netsanet Yadergal (2413159)" userId="065a685c-e235-439f-8269-313f5a2b1d8a" providerId="ADAL" clId="{11EFFB2D-90BD-4918-A8E4-1F8711FD3880}" dt="2025-12-18T17:05:12.019" v="1141"/>
          <ac:picMkLst>
            <pc:docMk/>
            <pc:sldMk cId="1289027532" sldId="269"/>
            <ac:picMk id="9" creationId="{857C6934-1BF4-1425-F9A5-E24510ED2293}"/>
          </ac:picMkLst>
        </pc:picChg>
        <pc:picChg chg="add del mod">
          <ac:chgData name="Netsanet Yadergal (2413159)" userId="065a685c-e235-439f-8269-313f5a2b1d8a" providerId="ADAL" clId="{11EFFB2D-90BD-4918-A8E4-1F8711FD3880}" dt="2025-12-18T17:05:17.559" v="1143"/>
          <ac:picMkLst>
            <pc:docMk/>
            <pc:sldMk cId="1289027532" sldId="269"/>
            <ac:picMk id="11" creationId="{99BB02DD-7DA0-3C53-99E5-C3C815960CF8}"/>
          </ac:picMkLst>
        </pc:picChg>
        <pc:picChg chg="add del mod ord">
          <ac:chgData name="Netsanet Yadergal (2413159)" userId="065a685c-e235-439f-8269-313f5a2b1d8a" providerId="ADAL" clId="{11EFFB2D-90BD-4918-A8E4-1F8711FD3880}" dt="2025-12-18T17:05:25.532" v="1144"/>
          <ac:picMkLst>
            <pc:docMk/>
            <pc:sldMk cId="1289027532" sldId="269"/>
            <ac:picMk id="14" creationId="{FBAC8CEC-47C1-919D-5383-FB920B56353C}"/>
          </ac:picMkLst>
        </pc:picChg>
        <pc:picChg chg="add del mod">
          <ac:chgData name="Netsanet Yadergal (2413159)" userId="065a685c-e235-439f-8269-313f5a2b1d8a" providerId="ADAL" clId="{11EFFB2D-90BD-4918-A8E4-1F8711FD3880}" dt="2025-12-18T17:05:28.932" v="1146"/>
          <ac:picMkLst>
            <pc:docMk/>
            <pc:sldMk cId="1289027532" sldId="269"/>
            <ac:picMk id="15" creationId="{1351F1ED-8354-D774-418D-7577E3FE2A65}"/>
          </ac:picMkLst>
        </pc:picChg>
        <pc:picChg chg="add del mod ord">
          <ac:chgData name="Netsanet Yadergal (2413159)" userId="065a685c-e235-439f-8269-313f5a2b1d8a" providerId="ADAL" clId="{11EFFB2D-90BD-4918-A8E4-1F8711FD3880}" dt="2025-12-18T17:06:39.135" v="1147"/>
          <ac:picMkLst>
            <pc:docMk/>
            <pc:sldMk cId="1289027532" sldId="269"/>
            <ac:picMk id="18" creationId="{6866C082-1413-BCCB-F2EE-2C9F7CB4746E}"/>
          </ac:picMkLst>
        </pc:picChg>
        <pc:picChg chg="add del mod">
          <ac:chgData name="Netsanet Yadergal (2413159)" userId="065a685c-e235-439f-8269-313f5a2b1d8a" providerId="ADAL" clId="{11EFFB2D-90BD-4918-A8E4-1F8711FD3880}" dt="2025-12-18T17:06:45.970" v="1149"/>
          <ac:picMkLst>
            <pc:docMk/>
            <pc:sldMk cId="1289027532" sldId="269"/>
            <ac:picMk id="19" creationId="{F90AD3FC-CED0-F842-0BC1-F198569E40EF}"/>
          </ac:picMkLst>
        </pc:picChg>
        <pc:picChg chg="add del mod ord">
          <ac:chgData name="Netsanet Yadergal (2413159)" userId="065a685c-e235-439f-8269-313f5a2b1d8a" providerId="ADAL" clId="{11EFFB2D-90BD-4918-A8E4-1F8711FD3880}" dt="2025-12-18T17:06:57.988" v="1150"/>
          <ac:picMkLst>
            <pc:docMk/>
            <pc:sldMk cId="1289027532" sldId="269"/>
            <ac:picMk id="22" creationId="{15EA4C98-8D6E-9493-C10E-CEE048494D00}"/>
          </ac:picMkLst>
        </pc:picChg>
        <pc:picChg chg="add del mod">
          <ac:chgData name="Netsanet Yadergal (2413159)" userId="065a685c-e235-439f-8269-313f5a2b1d8a" providerId="ADAL" clId="{11EFFB2D-90BD-4918-A8E4-1F8711FD3880}" dt="2025-12-18T17:07:06.738" v="1152"/>
          <ac:picMkLst>
            <pc:docMk/>
            <pc:sldMk cId="1289027532" sldId="269"/>
            <ac:picMk id="23" creationId="{2F5CE95F-E87D-068D-7EBC-59DFF9BEB8B1}"/>
          </ac:picMkLst>
        </pc:picChg>
        <pc:picChg chg="add del mod">
          <ac:chgData name="Netsanet Yadergal (2413159)" userId="065a685c-e235-439f-8269-313f5a2b1d8a" providerId="ADAL" clId="{11EFFB2D-90BD-4918-A8E4-1F8711FD3880}" dt="2025-12-17T14:57:12.390" v="14"/>
          <ac:picMkLst>
            <pc:docMk/>
            <pc:sldMk cId="1289027532" sldId="269"/>
            <ac:picMk id="24" creationId="{5D349F36-B02C-0AEE-DACA-B3A0B671284E}"/>
          </ac:picMkLst>
        </pc:picChg>
        <pc:picChg chg="add del mod ord">
          <ac:chgData name="Netsanet Yadergal (2413159)" userId="065a685c-e235-439f-8269-313f5a2b1d8a" providerId="ADAL" clId="{11EFFB2D-90BD-4918-A8E4-1F8711FD3880}" dt="2025-12-18T17:07:45.987" v="1153"/>
          <ac:picMkLst>
            <pc:docMk/>
            <pc:sldMk cId="1289027532" sldId="269"/>
            <ac:picMk id="26" creationId="{E8C318A6-3BE7-7565-DEC1-5E5674240606}"/>
          </ac:picMkLst>
        </pc:picChg>
        <pc:picChg chg="add del mod ord">
          <ac:chgData name="Netsanet Yadergal (2413159)" userId="065a685c-e235-439f-8269-313f5a2b1d8a" providerId="ADAL" clId="{11EFFB2D-90BD-4918-A8E4-1F8711FD3880}" dt="2025-12-17T14:57:20.838" v="15"/>
          <ac:picMkLst>
            <pc:docMk/>
            <pc:sldMk cId="1289027532" sldId="269"/>
            <ac:picMk id="27" creationId="{92CD1BE0-8E1B-DBDC-2430-A6107D296D70}"/>
          </ac:picMkLst>
        </pc:picChg>
        <pc:picChg chg="add del mod">
          <ac:chgData name="Netsanet Yadergal (2413159)" userId="065a685c-e235-439f-8269-313f5a2b1d8a" providerId="ADAL" clId="{11EFFB2D-90BD-4918-A8E4-1F8711FD3880}" dt="2025-12-18T17:07:50.398" v="1155"/>
          <ac:picMkLst>
            <pc:docMk/>
            <pc:sldMk cId="1289027532" sldId="269"/>
            <ac:picMk id="27" creationId="{A0CAA44E-F38C-5BA2-B97E-D39B27F1D969}"/>
          </ac:picMkLst>
        </pc:picChg>
        <pc:picChg chg="add del mod">
          <ac:chgData name="Netsanet Yadergal (2413159)" userId="065a685c-e235-439f-8269-313f5a2b1d8a" providerId="ADAL" clId="{11EFFB2D-90BD-4918-A8E4-1F8711FD3880}" dt="2025-12-17T14:57:25.654" v="17"/>
          <ac:picMkLst>
            <pc:docMk/>
            <pc:sldMk cId="1289027532" sldId="269"/>
            <ac:picMk id="28" creationId="{5DE6F48C-DCCD-0D92-6E8A-3F05FFE1894F}"/>
          </ac:picMkLst>
        </pc:picChg>
        <pc:picChg chg="add del mod ord">
          <ac:chgData name="Netsanet Yadergal (2413159)" userId="065a685c-e235-439f-8269-313f5a2b1d8a" providerId="ADAL" clId="{11EFFB2D-90BD-4918-A8E4-1F8711FD3880}" dt="2025-12-18T17:08:11.089" v="1156"/>
          <ac:picMkLst>
            <pc:docMk/>
            <pc:sldMk cId="1289027532" sldId="269"/>
            <ac:picMk id="30" creationId="{BD3E094A-2885-3AD8-17D8-4B5002770D42}"/>
          </ac:picMkLst>
        </pc:picChg>
        <pc:picChg chg="add del mod ord">
          <ac:chgData name="Netsanet Yadergal (2413159)" userId="065a685c-e235-439f-8269-313f5a2b1d8a" providerId="ADAL" clId="{11EFFB2D-90BD-4918-A8E4-1F8711FD3880}" dt="2025-12-17T14:58:58.603" v="18"/>
          <ac:picMkLst>
            <pc:docMk/>
            <pc:sldMk cId="1289027532" sldId="269"/>
            <ac:picMk id="31" creationId="{E12848EB-DD61-567F-B142-F58FD078ED59}"/>
          </ac:picMkLst>
        </pc:picChg>
        <pc:picChg chg="add del mod">
          <ac:chgData name="Netsanet Yadergal (2413159)" userId="065a685c-e235-439f-8269-313f5a2b1d8a" providerId="ADAL" clId="{11EFFB2D-90BD-4918-A8E4-1F8711FD3880}" dt="2025-12-18T17:08:16.284" v="1158"/>
          <ac:picMkLst>
            <pc:docMk/>
            <pc:sldMk cId="1289027532" sldId="269"/>
            <ac:picMk id="31" creationId="{F41FDB45-1D96-787F-DF7C-167F5DA32C59}"/>
          </ac:picMkLst>
        </pc:picChg>
        <pc:picChg chg="add del mod">
          <ac:chgData name="Netsanet Yadergal (2413159)" userId="065a685c-e235-439f-8269-313f5a2b1d8a" providerId="ADAL" clId="{11EFFB2D-90BD-4918-A8E4-1F8711FD3880}" dt="2025-12-17T15:00:47.949" v="20"/>
          <ac:picMkLst>
            <pc:docMk/>
            <pc:sldMk cId="1289027532" sldId="269"/>
            <ac:picMk id="32" creationId="{3474FB9F-96DA-4D1E-E22D-2EFBFD49C71D}"/>
          </ac:picMkLst>
        </pc:picChg>
        <pc:picChg chg="add del mod ord">
          <ac:chgData name="Netsanet Yadergal (2413159)" userId="065a685c-e235-439f-8269-313f5a2b1d8a" providerId="ADAL" clId="{11EFFB2D-90BD-4918-A8E4-1F8711FD3880}" dt="2025-12-18T17:08:26.032" v="1159"/>
          <ac:picMkLst>
            <pc:docMk/>
            <pc:sldMk cId="1289027532" sldId="269"/>
            <ac:picMk id="34" creationId="{F4245AAF-34A6-961E-6B53-12AD17DE79DF}"/>
          </ac:picMkLst>
        </pc:picChg>
        <pc:picChg chg="add del mod">
          <ac:chgData name="Netsanet Yadergal (2413159)" userId="065a685c-e235-439f-8269-313f5a2b1d8a" providerId="ADAL" clId="{11EFFB2D-90BD-4918-A8E4-1F8711FD3880}" dt="2025-12-18T17:08:28.956" v="1161"/>
          <ac:picMkLst>
            <pc:docMk/>
            <pc:sldMk cId="1289027532" sldId="269"/>
            <ac:picMk id="35" creationId="{AC9F4D5C-A67B-1AE8-7EAF-4981BA42AE94}"/>
          </ac:picMkLst>
        </pc:picChg>
        <pc:picChg chg="add del mod ord">
          <ac:chgData name="Netsanet Yadergal (2413159)" userId="065a685c-e235-439f-8269-313f5a2b1d8a" providerId="ADAL" clId="{11EFFB2D-90BD-4918-A8E4-1F8711FD3880}" dt="2025-12-17T15:00:56.554" v="21"/>
          <ac:picMkLst>
            <pc:docMk/>
            <pc:sldMk cId="1289027532" sldId="269"/>
            <ac:picMk id="37" creationId="{2E7957D4-4BB0-BC6B-1A6C-AD10C44EFDFA}"/>
          </ac:picMkLst>
        </pc:picChg>
        <pc:picChg chg="add del mod ord">
          <ac:chgData name="Netsanet Yadergal (2413159)" userId="065a685c-e235-439f-8269-313f5a2b1d8a" providerId="ADAL" clId="{11EFFB2D-90BD-4918-A8E4-1F8711FD3880}" dt="2025-12-18T17:08:57.465" v="1162"/>
          <ac:picMkLst>
            <pc:docMk/>
            <pc:sldMk cId="1289027532" sldId="269"/>
            <ac:picMk id="38" creationId="{DD9E6347-CF2D-13CE-BDFF-AF6422F686AC}"/>
          </ac:picMkLst>
        </pc:picChg>
        <pc:picChg chg="add del mod">
          <ac:chgData name="Netsanet Yadergal (2413159)" userId="065a685c-e235-439f-8269-313f5a2b1d8a" providerId="ADAL" clId="{11EFFB2D-90BD-4918-A8E4-1F8711FD3880}" dt="2025-12-17T15:01:34.334" v="23"/>
          <ac:picMkLst>
            <pc:docMk/>
            <pc:sldMk cId="1289027532" sldId="269"/>
            <ac:picMk id="38" creationId="{FA2A4BB5-E0AA-1C17-6E76-AB26EF9B5269}"/>
          </ac:picMkLst>
        </pc:picChg>
        <pc:picChg chg="add del mod">
          <ac:chgData name="Netsanet Yadergal (2413159)" userId="065a685c-e235-439f-8269-313f5a2b1d8a" providerId="ADAL" clId="{11EFFB2D-90BD-4918-A8E4-1F8711FD3880}" dt="2025-12-18T17:09:00.919" v="1164"/>
          <ac:picMkLst>
            <pc:docMk/>
            <pc:sldMk cId="1289027532" sldId="269"/>
            <ac:picMk id="39" creationId="{AE63B37C-24DD-9ABB-281B-2A275CE00C28}"/>
          </ac:picMkLst>
        </pc:picChg>
        <pc:picChg chg="add del mod ord">
          <ac:chgData name="Netsanet Yadergal (2413159)" userId="065a685c-e235-439f-8269-313f5a2b1d8a" providerId="ADAL" clId="{11EFFB2D-90BD-4918-A8E4-1F8711FD3880}" dt="2025-12-17T15:02:25.900" v="24"/>
          <ac:picMkLst>
            <pc:docMk/>
            <pc:sldMk cId="1289027532" sldId="269"/>
            <ac:picMk id="41" creationId="{C5F2F456-AF5F-620C-BCEA-CDE43821C08A}"/>
          </ac:picMkLst>
        </pc:picChg>
        <pc:picChg chg="add del mod">
          <ac:chgData name="Netsanet Yadergal (2413159)" userId="065a685c-e235-439f-8269-313f5a2b1d8a" providerId="ADAL" clId="{11EFFB2D-90BD-4918-A8E4-1F8711FD3880}" dt="2025-12-17T15:02:32.394" v="26"/>
          <ac:picMkLst>
            <pc:docMk/>
            <pc:sldMk cId="1289027532" sldId="269"/>
            <ac:picMk id="42" creationId="{311F56E2-D7BD-CEEF-B59A-94ED9A062031}"/>
          </ac:picMkLst>
        </pc:picChg>
        <pc:picChg chg="add del mod ord">
          <ac:chgData name="Netsanet Yadergal (2413159)" userId="065a685c-e235-439f-8269-313f5a2b1d8a" providerId="ADAL" clId="{11EFFB2D-90BD-4918-A8E4-1F8711FD3880}" dt="2025-12-18T17:09:07.874" v="1165"/>
          <ac:picMkLst>
            <pc:docMk/>
            <pc:sldMk cId="1289027532" sldId="269"/>
            <ac:picMk id="42" creationId="{BDD769A7-201C-1944-9490-C2A7B8F1A287}"/>
          </ac:picMkLst>
        </pc:picChg>
        <pc:picChg chg="add del mod">
          <ac:chgData name="Netsanet Yadergal (2413159)" userId="065a685c-e235-439f-8269-313f5a2b1d8a" providerId="ADAL" clId="{11EFFB2D-90BD-4918-A8E4-1F8711FD3880}" dt="2025-12-18T17:09:11.106" v="1167"/>
          <ac:picMkLst>
            <pc:docMk/>
            <pc:sldMk cId="1289027532" sldId="269"/>
            <ac:picMk id="43" creationId="{139FF59B-0B0F-8A67-ADE1-9CBF3D52AB98}"/>
          </ac:picMkLst>
        </pc:picChg>
        <pc:picChg chg="add del mod ord">
          <ac:chgData name="Netsanet Yadergal (2413159)" userId="065a685c-e235-439f-8269-313f5a2b1d8a" providerId="ADAL" clId="{11EFFB2D-90BD-4918-A8E4-1F8711FD3880}" dt="2025-12-17T15:03:11.533" v="27"/>
          <ac:picMkLst>
            <pc:docMk/>
            <pc:sldMk cId="1289027532" sldId="269"/>
            <ac:picMk id="45" creationId="{3EF10D24-6DCA-70A6-3FAF-241F56754C69}"/>
          </ac:picMkLst>
        </pc:picChg>
        <pc:picChg chg="add del mod ord">
          <ac:chgData name="Netsanet Yadergal (2413159)" userId="065a685c-e235-439f-8269-313f5a2b1d8a" providerId="ADAL" clId="{11EFFB2D-90BD-4918-A8E4-1F8711FD3880}" dt="2025-12-18T17:10:21.282" v="1168"/>
          <ac:picMkLst>
            <pc:docMk/>
            <pc:sldMk cId="1289027532" sldId="269"/>
            <ac:picMk id="46" creationId="{3D27BB51-7D98-A23A-9519-E85FCD1ECB4A}"/>
          </ac:picMkLst>
        </pc:picChg>
        <pc:picChg chg="add del mod">
          <ac:chgData name="Netsanet Yadergal (2413159)" userId="065a685c-e235-439f-8269-313f5a2b1d8a" providerId="ADAL" clId="{11EFFB2D-90BD-4918-A8E4-1F8711FD3880}" dt="2025-12-17T15:03:18.947" v="29"/>
          <ac:picMkLst>
            <pc:docMk/>
            <pc:sldMk cId="1289027532" sldId="269"/>
            <ac:picMk id="46" creationId="{83E759E5-2CEC-9657-248A-C535DF3213C8}"/>
          </ac:picMkLst>
        </pc:picChg>
        <pc:picChg chg="add del mod">
          <ac:chgData name="Netsanet Yadergal (2413159)" userId="065a685c-e235-439f-8269-313f5a2b1d8a" providerId="ADAL" clId="{11EFFB2D-90BD-4918-A8E4-1F8711FD3880}" dt="2025-12-18T17:10:28.418" v="1170"/>
          <ac:picMkLst>
            <pc:docMk/>
            <pc:sldMk cId="1289027532" sldId="269"/>
            <ac:picMk id="47" creationId="{35ACDA6E-CF8A-9EAA-0411-FBA547B30E3B}"/>
          </ac:picMkLst>
        </pc:picChg>
        <pc:picChg chg="add del mod ord">
          <ac:chgData name="Netsanet Yadergal (2413159)" userId="065a685c-e235-439f-8269-313f5a2b1d8a" providerId="ADAL" clId="{11EFFB2D-90BD-4918-A8E4-1F8711FD3880}" dt="2025-12-17T15:03:26.046" v="30"/>
          <ac:picMkLst>
            <pc:docMk/>
            <pc:sldMk cId="1289027532" sldId="269"/>
            <ac:picMk id="49" creationId="{09990E41-5C94-4C9B-B249-663A420A62D4}"/>
          </ac:picMkLst>
        </pc:picChg>
        <pc:picChg chg="add del mod">
          <ac:chgData name="Netsanet Yadergal (2413159)" userId="065a685c-e235-439f-8269-313f5a2b1d8a" providerId="ADAL" clId="{11EFFB2D-90BD-4918-A8E4-1F8711FD3880}" dt="2025-12-17T15:03:30.098" v="32"/>
          <ac:picMkLst>
            <pc:docMk/>
            <pc:sldMk cId="1289027532" sldId="269"/>
            <ac:picMk id="50" creationId="{584173A7-46D2-0D1C-F1F3-D4F5C5EDD7DD}"/>
          </ac:picMkLst>
        </pc:picChg>
        <pc:picChg chg="add del mod ord">
          <ac:chgData name="Netsanet Yadergal (2413159)" userId="065a685c-e235-439f-8269-313f5a2b1d8a" providerId="ADAL" clId="{11EFFB2D-90BD-4918-A8E4-1F8711FD3880}" dt="2025-12-18T17:10:38.293" v="1171"/>
          <ac:picMkLst>
            <pc:docMk/>
            <pc:sldMk cId="1289027532" sldId="269"/>
            <ac:picMk id="50" creationId="{DBED39D4-CFDE-7690-6823-B12556D6252E}"/>
          </ac:picMkLst>
        </pc:picChg>
        <pc:picChg chg="add del mod">
          <ac:chgData name="Netsanet Yadergal (2413159)" userId="065a685c-e235-439f-8269-313f5a2b1d8a" providerId="ADAL" clId="{11EFFB2D-90BD-4918-A8E4-1F8711FD3880}" dt="2025-12-18T17:10:42.988" v="1173"/>
          <ac:picMkLst>
            <pc:docMk/>
            <pc:sldMk cId="1289027532" sldId="269"/>
            <ac:picMk id="51" creationId="{F87CAAFF-7FE5-3F7F-AED2-5BADCD8A4248}"/>
          </ac:picMkLst>
        </pc:picChg>
        <pc:picChg chg="add del mod ord">
          <ac:chgData name="Netsanet Yadergal (2413159)" userId="065a685c-e235-439f-8269-313f5a2b1d8a" providerId="ADAL" clId="{11EFFB2D-90BD-4918-A8E4-1F8711FD3880}" dt="2025-12-17T15:03:41.194" v="33"/>
          <ac:picMkLst>
            <pc:docMk/>
            <pc:sldMk cId="1289027532" sldId="269"/>
            <ac:picMk id="53" creationId="{B4C10BBF-E386-E814-678C-27038A301FF4}"/>
          </ac:picMkLst>
        </pc:picChg>
        <pc:picChg chg="add del mod ord">
          <ac:chgData name="Netsanet Yadergal (2413159)" userId="065a685c-e235-439f-8269-313f5a2b1d8a" providerId="ADAL" clId="{11EFFB2D-90BD-4918-A8E4-1F8711FD3880}" dt="2025-12-18T17:11:22.788" v="1174"/>
          <ac:picMkLst>
            <pc:docMk/>
            <pc:sldMk cId="1289027532" sldId="269"/>
            <ac:picMk id="54" creationId="{6308E677-CE3B-DDCA-2F88-C6DBF0A65081}"/>
          </ac:picMkLst>
        </pc:picChg>
        <pc:picChg chg="add del mod">
          <ac:chgData name="Netsanet Yadergal (2413159)" userId="065a685c-e235-439f-8269-313f5a2b1d8a" providerId="ADAL" clId="{11EFFB2D-90BD-4918-A8E4-1F8711FD3880}" dt="2025-12-17T15:03:46.136" v="35"/>
          <ac:picMkLst>
            <pc:docMk/>
            <pc:sldMk cId="1289027532" sldId="269"/>
            <ac:picMk id="54" creationId="{97D2AB16-48D0-B259-9F2C-366CB101EEC3}"/>
          </ac:picMkLst>
        </pc:picChg>
        <pc:picChg chg="add del mod">
          <ac:chgData name="Netsanet Yadergal (2413159)" userId="065a685c-e235-439f-8269-313f5a2b1d8a" providerId="ADAL" clId="{11EFFB2D-90BD-4918-A8E4-1F8711FD3880}" dt="2025-12-18T17:11:25.793" v="1176"/>
          <ac:picMkLst>
            <pc:docMk/>
            <pc:sldMk cId="1289027532" sldId="269"/>
            <ac:picMk id="55" creationId="{1C9429B8-3756-D975-59E1-C857F42900FD}"/>
          </ac:picMkLst>
        </pc:picChg>
        <pc:picChg chg="add del mod ord">
          <ac:chgData name="Netsanet Yadergal (2413159)" userId="065a685c-e235-439f-8269-313f5a2b1d8a" providerId="ADAL" clId="{11EFFB2D-90BD-4918-A8E4-1F8711FD3880}" dt="2025-12-17T15:04:51.068" v="36"/>
          <ac:picMkLst>
            <pc:docMk/>
            <pc:sldMk cId="1289027532" sldId="269"/>
            <ac:picMk id="58" creationId="{5A5B33CE-03A7-2077-600E-B609A0FF8878}"/>
          </ac:picMkLst>
        </pc:picChg>
        <pc:picChg chg="add del mod ord">
          <ac:chgData name="Netsanet Yadergal (2413159)" userId="065a685c-e235-439f-8269-313f5a2b1d8a" providerId="ADAL" clId="{11EFFB2D-90BD-4918-A8E4-1F8711FD3880}" dt="2025-12-18T17:12:04.328" v="1177"/>
          <ac:picMkLst>
            <pc:docMk/>
            <pc:sldMk cId="1289027532" sldId="269"/>
            <ac:picMk id="60" creationId="{2B1983A6-1468-A999-1D38-AB47CCBCF1D2}"/>
          </ac:picMkLst>
        </pc:picChg>
        <pc:picChg chg="add del mod">
          <ac:chgData name="Netsanet Yadergal (2413159)" userId="065a685c-e235-439f-8269-313f5a2b1d8a" providerId="ADAL" clId="{11EFFB2D-90BD-4918-A8E4-1F8711FD3880}" dt="2025-12-17T15:04:55.208" v="38"/>
          <ac:picMkLst>
            <pc:docMk/>
            <pc:sldMk cId="1289027532" sldId="269"/>
            <ac:picMk id="60" creationId="{BAFD0242-8A29-A3D5-E6FE-88A0F41045D1}"/>
          </ac:picMkLst>
        </pc:picChg>
        <pc:picChg chg="add del mod">
          <ac:chgData name="Netsanet Yadergal (2413159)" userId="065a685c-e235-439f-8269-313f5a2b1d8a" providerId="ADAL" clId="{11EFFB2D-90BD-4918-A8E4-1F8711FD3880}" dt="2025-12-18T17:12:07.525" v="1179"/>
          <ac:picMkLst>
            <pc:docMk/>
            <pc:sldMk cId="1289027532" sldId="269"/>
            <ac:picMk id="61" creationId="{95FAE305-778D-6886-CE03-69A50990972D}"/>
          </ac:picMkLst>
        </pc:picChg>
        <pc:picChg chg="add del mod ord">
          <ac:chgData name="Netsanet Yadergal (2413159)" userId="065a685c-e235-439f-8269-313f5a2b1d8a" providerId="ADAL" clId="{11EFFB2D-90BD-4918-A8E4-1F8711FD3880}" dt="2025-12-17T15:05:51.460" v="39"/>
          <ac:picMkLst>
            <pc:docMk/>
            <pc:sldMk cId="1289027532" sldId="269"/>
            <ac:picMk id="63" creationId="{4D24A550-68FF-CF81-911A-BC1FDBDEC13E}"/>
          </ac:picMkLst>
        </pc:picChg>
        <pc:picChg chg="add del mod ord">
          <ac:chgData name="Netsanet Yadergal (2413159)" userId="065a685c-e235-439f-8269-313f5a2b1d8a" providerId="ADAL" clId="{11EFFB2D-90BD-4918-A8E4-1F8711FD3880}" dt="2025-12-18T17:12:26.778" v="1180"/>
          <ac:picMkLst>
            <pc:docMk/>
            <pc:sldMk cId="1289027532" sldId="269"/>
            <ac:picMk id="64" creationId="{72E1CD87-7CB3-DD75-F1E8-25B956694933}"/>
          </ac:picMkLst>
        </pc:picChg>
        <pc:picChg chg="add del mod">
          <ac:chgData name="Netsanet Yadergal (2413159)" userId="065a685c-e235-439f-8269-313f5a2b1d8a" providerId="ADAL" clId="{11EFFB2D-90BD-4918-A8E4-1F8711FD3880}" dt="2025-12-17T15:06:50.586" v="41"/>
          <ac:picMkLst>
            <pc:docMk/>
            <pc:sldMk cId="1289027532" sldId="269"/>
            <ac:picMk id="64" creationId="{EBA62AAC-18C1-4023-3939-FE4443DE28A5}"/>
          </ac:picMkLst>
        </pc:picChg>
        <pc:picChg chg="add del mod">
          <ac:chgData name="Netsanet Yadergal (2413159)" userId="065a685c-e235-439f-8269-313f5a2b1d8a" providerId="ADAL" clId="{11EFFB2D-90BD-4918-A8E4-1F8711FD3880}" dt="2025-12-18T17:14:38.162" v="1182"/>
          <ac:picMkLst>
            <pc:docMk/>
            <pc:sldMk cId="1289027532" sldId="269"/>
            <ac:picMk id="65" creationId="{8F67D482-8578-7E17-DE4D-3EBAE6F676DE}"/>
          </ac:picMkLst>
        </pc:picChg>
        <pc:picChg chg="add del mod ord">
          <ac:chgData name="Netsanet Yadergal (2413159)" userId="065a685c-e235-439f-8269-313f5a2b1d8a" providerId="ADAL" clId="{11EFFB2D-90BD-4918-A8E4-1F8711FD3880}" dt="2025-12-17T15:07:04.717" v="42"/>
          <ac:picMkLst>
            <pc:docMk/>
            <pc:sldMk cId="1289027532" sldId="269"/>
            <ac:picMk id="67" creationId="{C1F5C08A-DCCC-6AFD-B5F9-BAF48C0054BC}"/>
          </ac:picMkLst>
        </pc:picChg>
        <pc:picChg chg="add del mod ord">
          <ac:chgData name="Netsanet Yadergal (2413159)" userId="065a685c-e235-439f-8269-313f5a2b1d8a" providerId="ADAL" clId="{11EFFB2D-90BD-4918-A8E4-1F8711FD3880}" dt="2025-12-18T17:15:50.374" v="1183"/>
          <ac:picMkLst>
            <pc:docMk/>
            <pc:sldMk cId="1289027532" sldId="269"/>
            <ac:picMk id="68" creationId="{7F1E7B88-7CEF-D7D4-95E6-89202C89396F}"/>
          </ac:picMkLst>
        </pc:picChg>
        <pc:picChg chg="add del mod">
          <ac:chgData name="Netsanet Yadergal (2413159)" userId="065a685c-e235-439f-8269-313f5a2b1d8a" providerId="ADAL" clId="{11EFFB2D-90BD-4918-A8E4-1F8711FD3880}" dt="2025-12-17T15:07:14.085" v="44"/>
          <ac:picMkLst>
            <pc:docMk/>
            <pc:sldMk cId="1289027532" sldId="269"/>
            <ac:picMk id="68" creationId="{CF29B677-E1E6-ED47-24F1-61507239779E}"/>
          </ac:picMkLst>
        </pc:picChg>
        <pc:picChg chg="add del mod">
          <ac:chgData name="Netsanet Yadergal (2413159)" userId="065a685c-e235-439f-8269-313f5a2b1d8a" providerId="ADAL" clId="{11EFFB2D-90BD-4918-A8E4-1F8711FD3880}" dt="2025-12-18T17:15:55.218" v="1185"/>
          <ac:picMkLst>
            <pc:docMk/>
            <pc:sldMk cId="1289027532" sldId="269"/>
            <ac:picMk id="69" creationId="{5C916E37-A9B7-3A06-4185-192218DA4E1C}"/>
          </ac:picMkLst>
        </pc:picChg>
        <pc:picChg chg="add del mod ord">
          <ac:chgData name="Netsanet Yadergal (2413159)" userId="065a685c-e235-439f-8269-313f5a2b1d8a" providerId="ADAL" clId="{11EFFB2D-90BD-4918-A8E4-1F8711FD3880}" dt="2025-12-17T15:08:48.789" v="45"/>
          <ac:picMkLst>
            <pc:docMk/>
            <pc:sldMk cId="1289027532" sldId="269"/>
            <ac:picMk id="71" creationId="{B78CF6C1-8BCA-DEC3-1790-BC355CAD6FDE}"/>
          </ac:picMkLst>
        </pc:picChg>
        <pc:picChg chg="add del mod ord">
          <ac:chgData name="Netsanet Yadergal (2413159)" userId="065a685c-e235-439f-8269-313f5a2b1d8a" providerId="ADAL" clId="{11EFFB2D-90BD-4918-A8E4-1F8711FD3880}" dt="2025-12-18T17:16:57.844" v="1186"/>
          <ac:picMkLst>
            <pc:docMk/>
            <pc:sldMk cId="1289027532" sldId="269"/>
            <ac:picMk id="72" creationId="{E17E3219-5301-D3A9-1F59-7D6345C676DA}"/>
          </ac:picMkLst>
        </pc:picChg>
        <pc:picChg chg="add del mod">
          <ac:chgData name="Netsanet Yadergal (2413159)" userId="065a685c-e235-439f-8269-313f5a2b1d8a" providerId="ADAL" clId="{11EFFB2D-90BD-4918-A8E4-1F8711FD3880}" dt="2025-12-17T15:09:00.418" v="47"/>
          <ac:picMkLst>
            <pc:docMk/>
            <pc:sldMk cId="1289027532" sldId="269"/>
            <ac:picMk id="72" creationId="{EBCFFCFD-BE71-DFD2-BDA0-516B0805FEDA}"/>
          </ac:picMkLst>
        </pc:picChg>
        <pc:picChg chg="add del mod">
          <ac:chgData name="Netsanet Yadergal (2413159)" userId="065a685c-e235-439f-8269-313f5a2b1d8a" providerId="ADAL" clId="{11EFFB2D-90BD-4918-A8E4-1F8711FD3880}" dt="2025-12-18T17:17:01.378" v="1188"/>
          <ac:picMkLst>
            <pc:docMk/>
            <pc:sldMk cId="1289027532" sldId="269"/>
            <ac:picMk id="73" creationId="{64C300C7-400E-4A61-5DB8-32AB23DEF646}"/>
          </ac:picMkLst>
        </pc:picChg>
        <pc:picChg chg="add del mod ord">
          <ac:chgData name="Netsanet Yadergal (2413159)" userId="065a685c-e235-439f-8269-313f5a2b1d8a" providerId="ADAL" clId="{11EFFB2D-90BD-4918-A8E4-1F8711FD3880}" dt="2025-12-17T15:09:09.262" v="48"/>
          <ac:picMkLst>
            <pc:docMk/>
            <pc:sldMk cId="1289027532" sldId="269"/>
            <ac:picMk id="75" creationId="{12C239B3-7AA6-DCFA-3E3E-742FF3A5C71C}"/>
          </ac:picMkLst>
        </pc:picChg>
        <pc:picChg chg="add del mod ord">
          <ac:chgData name="Netsanet Yadergal (2413159)" userId="065a685c-e235-439f-8269-313f5a2b1d8a" providerId="ADAL" clId="{11EFFB2D-90BD-4918-A8E4-1F8711FD3880}" dt="2025-12-18T17:18:07.189" v="1189"/>
          <ac:picMkLst>
            <pc:docMk/>
            <pc:sldMk cId="1289027532" sldId="269"/>
            <ac:picMk id="76" creationId="{7DF74D2C-85BC-4174-0252-EEC110D2EB36}"/>
          </ac:picMkLst>
        </pc:picChg>
        <pc:picChg chg="add del mod">
          <ac:chgData name="Netsanet Yadergal (2413159)" userId="065a685c-e235-439f-8269-313f5a2b1d8a" providerId="ADAL" clId="{11EFFB2D-90BD-4918-A8E4-1F8711FD3880}" dt="2025-12-17T15:09:13.356" v="50"/>
          <ac:picMkLst>
            <pc:docMk/>
            <pc:sldMk cId="1289027532" sldId="269"/>
            <ac:picMk id="76" creationId="{C6766DF8-9B6F-11D1-4D4F-1853241F8310}"/>
          </ac:picMkLst>
        </pc:picChg>
        <pc:picChg chg="add mod">
          <ac:chgData name="Netsanet Yadergal (2413159)" userId="065a685c-e235-439f-8269-313f5a2b1d8a" providerId="ADAL" clId="{11EFFB2D-90BD-4918-A8E4-1F8711FD3880}" dt="2025-12-18T17:18:07.189" v="1189"/>
          <ac:picMkLst>
            <pc:docMk/>
            <pc:sldMk cId="1289027532" sldId="269"/>
            <ac:picMk id="77" creationId="{C4F8105D-FD5B-45FA-4116-25A7C369858F}"/>
          </ac:picMkLst>
        </pc:picChg>
        <pc:picChg chg="add del mod ord">
          <ac:chgData name="Netsanet Yadergal (2413159)" userId="065a685c-e235-439f-8269-313f5a2b1d8a" providerId="ADAL" clId="{11EFFB2D-90BD-4918-A8E4-1F8711FD3880}" dt="2025-12-17T15:10:15.853" v="51"/>
          <ac:picMkLst>
            <pc:docMk/>
            <pc:sldMk cId="1289027532" sldId="269"/>
            <ac:picMk id="79" creationId="{08F0EE1E-F091-FF6C-2582-89552B41A2C9}"/>
          </ac:picMkLst>
        </pc:picChg>
        <pc:picChg chg="add del mod">
          <ac:chgData name="Netsanet Yadergal (2413159)" userId="065a685c-e235-439f-8269-313f5a2b1d8a" providerId="ADAL" clId="{11EFFB2D-90BD-4918-A8E4-1F8711FD3880}" dt="2025-12-17T15:10:23.012" v="53"/>
          <ac:picMkLst>
            <pc:docMk/>
            <pc:sldMk cId="1289027532" sldId="269"/>
            <ac:picMk id="80" creationId="{F861F47C-DE18-2D7E-9B19-EB2232FE7096}"/>
          </ac:picMkLst>
        </pc:picChg>
        <pc:picChg chg="add del mod ord">
          <ac:chgData name="Netsanet Yadergal (2413159)" userId="065a685c-e235-439f-8269-313f5a2b1d8a" providerId="ADAL" clId="{11EFFB2D-90BD-4918-A8E4-1F8711FD3880}" dt="2025-12-17T15:10:30.400" v="54"/>
          <ac:picMkLst>
            <pc:docMk/>
            <pc:sldMk cId="1289027532" sldId="269"/>
            <ac:picMk id="83" creationId="{BB36DFBD-584C-F5AD-9036-83124FEBE9C5}"/>
          </ac:picMkLst>
        </pc:picChg>
        <pc:picChg chg="add del mod">
          <ac:chgData name="Netsanet Yadergal (2413159)" userId="065a685c-e235-439f-8269-313f5a2b1d8a" providerId="ADAL" clId="{11EFFB2D-90BD-4918-A8E4-1F8711FD3880}" dt="2025-12-17T15:10:39.759" v="56"/>
          <ac:picMkLst>
            <pc:docMk/>
            <pc:sldMk cId="1289027532" sldId="269"/>
            <ac:picMk id="84" creationId="{7733AF87-7586-7CB9-DF15-C7326F30CF43}"/>
          </ac:picMkLst>
        </pc:picChg>
        <pc:picChg chg="add del mod ord">
          <ac:chgData name="Netsanet Yadergal (2413159)" userId="065a685c-e235-439f-8269-313f5a2b1d8a" providerId="ADAL" clId="{11EFFB2D-90BD-4918-A8E4-1F8711FD3880}" dt="2025-12-17T15:10:56.291" v="57"/>
          <ac:picMkLst>
            <pc:docMk/>
            <pc:sldMk cId="1289027532" sldId="269"/>
            <ac:picMk id="87" creationId="{D1923931-43FC-29EB-3941-7B4002B2BF0E}"/>
          </ac:picMkLst>
        </pc:picChg>
        <pc:picChg chg="add del mod">
          <ac:chgData name="Netsanet Yadergal (2413159)" userId="065a685c-e235-439f-8269-313f5a2b1d8a" providerId="ADAL" clId="{11EFFB2D-90BD-4918-A8E4-1F8711FD3880}" dt="2025-12-17T15:11:00.983" v="59"/>
          <ac:picMkLst>
            <pc:docMk/>
            <pc:sldMk cId="1289027532" sldId="269"/>
            <ac:picMk id="88" creationId="{A3FC6718-8D05-E6B8-28E7-3A953036A16B}"/>
          </ac:picMkLst>
        </pc:picChg>
        <pc:picChg chg="add del mod ord">
          <ac:chgData name="Netsanet Yadergal (2413159)" userId="065a685c-e235-439f-8269-313f5a2b1d8a" providerId="ADAL" clId="{11EFFB2D-90BD-4918-A8E4-1F8711FD3880}" dt="2025-12-17T15:13:04.081" v="60"/>
          <ac:picMkLst>
            <pc:docMk/>
            <pc:sldMk cId="1289027532" sldId="269"/>
            <ac:picMk id="91" creationId="{959F1B77-F00F-1C5C-B32B-E0CDFBB943D6}"/>
          </ac:picMkLst>
        </pc:picChg>
        <pc:picChg chg="add del mod">
          <ac:chgData name="Netsanet Yadergal (2413159)" userId="065a685c-e235-439f-8269-313f5a2b1d8a" providerId="ADAL" clId="{11EFFB2D-90BD-4918-A8E4-1F8711FD3880}" dt="2025-12-18T17:04:26.140" v="1140"/>
          <ac:picMkLst>
            <pc:docMk/>
            <pc:sldMk cId="1289027532" sldId="269"/>
            <ac:picMk id="92" creationId="{2517FB09-7BB4-3100-284A-A8D3DF58E8B9}"/>
          </ac:picMkLst>
        </pc:picChg>
      </pc:sldChg>
      <pc:sldChg chg="addSp delSp modSp mod modTransition modAnim">
        <pc:chgData name="Netsanet Yadergal (2413159)" userId="065a685c-e235-439f-8269-313f5a2b1d8a" providerId="ADAL" clId="{11EFFB2D-90BD-4918-A8E4-1F8711FD3880}" dt="2025-12-18T18:06:12.457" v="1288"/>
        <pc:sldMkLst>
          <pc:docMk/>
          <pc:sldMk cId="3391332637" sldId="270"/>
        </pc:sldMkLst>
        <pc:spChg chg="mod">
          <ac:chgData name="Netsanet Yadergal (2413159)" userId="065a685c-e235-439f-8269-313f5a2b1d8a" providerId="ADAL" clId="{11EFFB2D-90BD-4918-A8E4-1F8711FD3880}" dt="2025-12-18T09:31:49.154" v="1037" actId="20577"/>
          <ac:spMkLst>
            <pc:docMk/>
            <pc:sldMk cId="3391332637" sldId="270"/>
            <ac:spMk id="3" creationId="{0F29D36A-E70E-D839-FE23-24C295DCB68E}"/>
          </ac:spMkLst>
        </pc:spChg>
        <pc:picChg chg="add del mod ord">
          <ac:chgData name="Netsanet Yadergal (2413159)" userId="065a685c-e235-439f-8269-313f5a2b1d8a" providerId="ADAL" clId="{11EFFB2D-90BD-4918-A8E4-1F8711FD3880}" dt="2025-12-18T18:05:07.060" v="1285"/>
          <ac:picMkLst>
            <pc:docMk/>
            <pc:sldMk cId="3391332637" sldId="270"/>
            <ac:picMk id="33" creationId="{9FFD66D1-07EE-0A84-37AE-F7CC8FE1492D}"/>
          </ac:picMkLst>
        </pc:picChg>
        <pc:picChg chg="add del mod">
          <ac:chgData name="Netsanet Yadergal (2413159)" userId="065a685c-e235-439f-8269-313f5a2b1d8a" providerId="ADAL" clId="{11EFFB2D-90BD-4918-A8E4-1F8711FD3880}" dt="2025-12-18T18:05:09.782" v="1287"/>
          <ac:picMkLst>
            <pc:docMk/>
            <pc:sldMk cId="3391332637" sldId="270"/>
            <ac:picMk id="34" creationId="{81987394-BB18-8944-FE17-8F11B3F20D64}"/>
          </ac:picMkLst>
        </pc:picChg>
        <pc:picChg chg="add del mod ord">
          <ac:chgData name="Netsanet Yadergal (2413159)" userId="065a685c-e235-439f-8269-313f5a2b1d8a" providerId="ADAL" clId="{11EFFB2D-90BD-4918-A8E4-1F8711FD3880}" dt="2025-12-18T18:06:12.457" v="1288"/>
          <ac:picMkLst>
            <pc:docMk/>
            <pc:sldMk cId="3391332637" sldId="270"/>
            <ac:picMk id="37" creationId="{DD59C236-066F-9159-88A9-C6CB498E0B12}"/>
          </ac:picMkLst>
        </pc:picChg>
        <pc:picChg chg="add mod">
          <ac:chgData name="Netsanet Yadergal (2413159)" userId="065a685c-e235-439f-8269-313f5a2b1d8a" providerId="ADAL" clId="{11EFFB2D-90BD-4918-A8E4-1F8711FD3880}" dt="2025-12-18T18:06:12.457" v="1288"/>
          <ac:picMkLst>
            <pc:docMk/>
            <pc:sldMk cId="3391332637" sldId="270"/>
            <ac:picMk id="38" creationId="{1778CBE3-5C03-A227-CD8E-9C23E309A07C}"/>
          </ac:picMkLst>
        </pc:picChg>
        <pc:picChg chg="add del mod">
          <ac:chgData name="Netsanet Yadergal (2413159)" userId="065a685c-e235-439f-8269-313f5a2b1d8a" providerId="ADAL" clId="{11EFFB2D-90BD-4918-A8E4-1F8711FD3880}" dt="2025-12-17T23:05:09.666" v="343"/>
          <ac:picMkLst>
            <pc:docMk/>
            <pc:sldMk cId="3391332637" sldId="270"/>
            <ac:picMk id="227" creationId="{0AF72A43-4F2C-0EDB-6988-6279F00AB2E4}"/>
          </ac:picMkLst>
        </pc:picChg>
        <pc:picChg chg="add del mod ord">
          <ac:chgData name="Netsanet Yadergal (2413159)" userId="065a685c-e235-439f-8269-313f5a2b1d8a" providerId="ADAL" clId="{11EFFB2D-90BD-4918-A8E4-1F8711FD3880}" dt="2025-12-17T23:05:22.593" v="344"/>
          <ac:picMkLst>
            <pc:docMk/>
            <pc:sldMk cId="3391332637" sldId="270"/>
            <ac:picMk id="230" creationId="{B09AD7D0-7AF6-B9AB-41FD-ACA5DA74151C}"/>
          </ac:picMkLst>
        </pc:picChg>
        <pc:picChg chg="add del mod">
          <ac:chgData name="Netsanet Yadergal (2413159)" userId="065a685c-e235-439f-8269-313f5a2b1d8a" providerId="ADAL" clId="{11EFFB2D-90BD-4918-A8E4-1F8711FD3880}" dt="2025-12-17T23:05:25.512" v="346"/>
          <ac:picMkLst>
            <pc:docMk/>
            <pc:sldMk cId="3391332637" sldId="270"/>
            <ac:picMk id="231" creationId="{EA596AFA-689D-B967-394B-CBC4B37F38DE}"/>
          </ac:picMkLst>
        </pc:picChg>
        <pc:picChg chg="add del mod ord">
          <ac:chgData name="Netsanet Yadergal (2413159)" userId="065a685c-e235-439f-8269-313f5a2b1d8a" providerId="ADAL" clId="{11EFFB2D-90BD-4918-A8E4-1F8711FD3880}" dt="2025-12-17T23:05:38.120" v="347"/>
          <ac:picMkLst>
            <pc:docMk/>
            <pc:sldMk cId="3391332637" sldId="270"/>
            <ac:picMk id="234" creationId="{5CA37DAF-D708-7D5D-917A-2C270C1F230C}"/>
          </ac:picMkLst>
        </pc:picChg>
        <pc:picChg chg="add del mod">
          <ac:chgData name="Netsanet Yadergal (2413159)" userId="065a685c-e235-439f-8269-313f5a2b1d8a" providerId="ADAL" clId="{11EFFB2D-90BD-4918-A8E4-1F8711FD3880}" dt="2025-12-17T23:05:41.282" v="349"/>
          <ac:picMkLst>
            <pc:docMk/>
            <pc:sldMk cId="3391332637" sldId="270"/>
            <ac:picMk id="235" creationId="{76CB89DD-0038-C9DE-EFD2-AC18733E6F28}"/>
          </ac:picMkLst>
        </pc:picChg>
        <pc:picChg chg="add del mod ord">
          <ac:chgData name="Netsanet Yadergal (2413159)" userId="065a685c-e235-439f-8269-313f5a2b1d8a" providerId="ADAL" clId="{11EFFB2D-90BD-4918-A8E4-1F8711FD3880}" dt="2025-12-17T23:05:59.222" v="350"/>
          <ac:picMkLst>
            <pc:docMk/>
            <pc:sldMk cId="3391332637" sldId="270"/>
            <ac:picMk id="238" creationId="{9D72C1A3-6528-19E6-B7E3-611249692254}"/>
          </ac:picMkLst>
        </pc:picChg>
        <pc:picChg chg="add del mod">
          <ac:chgData name="Netsanet Yadergal (2413159)" userId="065a685c-e235-439f-8269-313f5a2b1d8a" providerId="ADAL" clId="{11EFFB2D-90BD-4918-A8E4-1F8711FD3880}" dt="2025-12-17T23:06:02.739" v="352"/>
          <ac:picMkLst>
            <pc:docMk/>
            <pc:sldMk cId="3391332637" sldId="270"/>
            <ac:picMk id="239" creationId="{1C2D0931-A5FF-6035-48BC-91DA5E4DFCD4}"/>
          </ac:picMkLst>
        </pc:picChg>
        <pc:picChg chg="add del mod ord">
          <ac:chgData name="Netsanet Yadergal (2413159)" userId="065a685c-e235-439f-8269-313f5a2b1d8a" providerId="ADAL" clId="{11EFFB2D-90BD-4918-A8E4-1F8711FD3880}" dt="2025-12-17T23:06:07.345" v="353"/>
          <ac:picMkLst>
            <pc:docMk/>
            <pc:sldMk cId="3391332637" sldId="270"/>
            <ac:picMk id="242" creationId="{A3C65558-0DA8-AFC0-9100-47081E4F6043}"/>
          </ac:picMkLst>
        </pc:picChg>
        <pc:picChg chg="add del mod">
          <ac:chgData name="Netsanet Yadergal (2413159)" userId="065a685c-e235-439f-8269-313f5a2b1d8a" providerId="ADAL" clId="{11EFFB2D-90BD-4918-A8E4-1F8711FD3880}" dt="2025-12-17T23:06:52.034" v="355"/>
          <ac:picMkLst>
            <pc:docMk/>
            <pc:sldMk cId="3391332637" sldId="270"/>
            <ac:picMk id="243" creationId="{B1325F2C-6D7C-798D-25AA-089AC15877CF}"/>
          </ac:picMkLst>
        </pc:picChg>
        <pc:picChg chg="add del mod ord">
          <ac:chgData name="Netsanet Yadergal (2413159)" userId="065a685c-e235-439f-8269-313f5a2b1d8a" providerId="ADAL" clId="{11EFFB2D-90BD-4918-A8E4-1F8711FD3880}" dt="2025-12-17T23:07:11.013" v="356"/>
          <ac:picMkLst>
            <pc:docMk/>
            <pc:sldMk cId="3391332637" sldId="270"/>
            <ac:picMk id="246" creationId="{1D002424-22E1-E973-14F3-9D47F153EF2F}"/>
          </ac:picMkLst>
        </pc:picChg>
        <pc:picChg chg="add del mod">
          <ac:chgData name="Netsanet Yadergal (2413159)" userId="065a685c-e235-439f-8269-313f5a2b1d8a" providerId="ADAL" clId="{11EFFB2D-90BD-4918-A8E4-1F8711FD3880}" dt="2025-12-17T23:07:15.247" v="358"/>
          <ac:picMkLst>
            <pc:docMk/>
            <pc:sldMk cId="3391332637" sldId="270"/>
            <ac:picMk id="247" creationId="{DB99A7C9-0DEA-10A4-31A5-00A1316707DB}"/>
          </ac:picMkLst>
        </pc:picChg>
        <pc:picChg chg="add del mod ord">
          <ac:chgData name="Netsanet Yadergal (2413159)" userId="065a685c-e235-439f-8269-313f5a2b1d8a" providerId="ADAL" clId="{11EFFB2D-90BD-4918-A8E4-1F8711FD3880}" dt="2025-12-17T23:07:27.124" v="359"/>
          <ac:picMkLst>
            <pc:docMk/>
            <pc:sldMk cId="3391332637" sldId="270"/>
            <ac:picMk id="250" creationId="{DBC4C579-3248-5BF4-ED04-818A20E3F3FC}"/>
          </ac:picMkLst>
        </pc:picChg>
        <pc:picChg chg="add del mod">
          <ac:chgData name="Netsanet Yadergal (2413159)" userId="065a685c-e235-439f-8269-313f5a2b1d8a" providerId="ADAL" clId="{11EFFB2D-90BD-4918-A8E4-1F8711FD3880}" dt="2025-12-17T23:07:30.051" v="361"/>
          <ac:picMkLst>
            <pc:docMk/>
            <pc:sldMk cId="3391332637" sldId="270"/>
            <ac:picMk id="251" creationId="{8E545387-9E1D-FB1F-30B3-8C3323EE3E69}"/>
          </ac:picMkLst>
        </pc:picChg>
        <pc:picChg chg="add del mod ord">
          <ac:chgData name="Netsanet Yadergal (2413159)" userId="065a685c-e235-439f-8269-313f5a2b1d8a" providerId="ADAL" clId="{11EFFB2D-90BD-4918-A8E4-1F8711FD3880}" dt="2025-12-17T23:07:42.646" v="362"/>
          <ac:picMkLst>
            <pc:docMk/>
            <pc:sldMk cId="3391332637" sldId="270"/>
            <ac:picMk id="254" creationId="{58E9FAC8-3D5A-B22C-250E-DB951C975F98}"/>
          </ac:picMkLst>
        </pc:picChg>
        <pc:picChg chg="add del mod">
          <ac:chgData name="Netsanet Yadergal (2413159)" userId="065a685c-e235-439f-8269-313f5a2b1d8a" providerId="ADAL" clId="{11EFFB2D-90BD-4918-A8E4-1F8711FD3880}" dt="2025-12-17T23:07:45.925" v="364"/>
          <ac:picMkLst>
            <pc:docMk/>
            <pc:sldMk cId="3391332637" sldId="270"/>
            <ac:picMk id="255" creationId="{DBA94C73-DBAA-2FE7-6815-64BC8D77118A}"/>
          </ac:picMkLst>
        </pc:picChg>
        <pc:picChg chg="add del mod ord">
          <ac:chgData name="Netsanet Yadergal (2413159)" userId="065a685c-e235-439f-8269-313f5a2b1d8a" providerId="ADAL" clId="{11EFFB2D-90BD-4918-A8E4-1F8711FD3880}" dt="2025-12-17T23:08:27.363" v="365"/>
          <ac:picMkLst>
            <pc:docMk/>
            <pc:sldMk cId="3391332637" sldId="270"/>
            <ac:picMk id="258" creationId="{6894622E-8E96-9105-D1BD-D613A9C80AD5}"/>
          </ac:picMkLst>
        </pc:picChg>
        <pc:picChg chg="add del mod">
          <ac:chgData name="Netsanet Yadergal (2413159)" userId="065a685c-e235-439f-8269-313f5a2b1d8a" providerId="ADAL" clId="{11EFFB2D-90BD-4918-A8E4-1F8711FD3880}" dt="2025-12-17T23:08:30.559" v="367"/>
          <ac:picMkLst>
            <pc:docMk/>
            <pc:sldMk cId="3391332637" sldId="270"/>
            <ac:picMk id="259" creationId="{0E5D38E0-54D9-8BE1-F353-CE67492543D6}"/>
          </ac:picMkLst>
        </pc:picChg>
        <pc:picChg chg="add del mod ord">
          <ac:chgData name="Netsanet Yadergal (2413159)" userId="065a685c-e235-439f-8269-313f5a2b1d8a" providerId="ADAL" clId="{11EFFB2D-90BD-4918-A8E4-1F8711FD3880}" dt="2025-12-17T23:08:45.224" v="368"/>
          <ac:picMkLst>
            <pc:docMk/>
            <pc:sldMk cId="3391332637" sldId="270"/>
            <ac:picMk id="262" creationId="{4E67ECDD-032C-7D53-26F9-23EBEB3FD776}"/>
          </ac:picMkLst>
        </pc:picChg>
        <pc:picChg chg="add del mod">
          <ac:chgData name="Netsanet Yadergal (2413159)" userId="065a685c-e235-439f-8269-313f5a2b1d8a" providerId="ADAL" clId="{11EFFB2D-90BD-4918-A8E4-1F8711FD3880}" dt="2025-12-17T23:08:48.798" v="370"/>
          <ac:picMkLst>
            <pc:docMk/>
            <pc:sldMk cId="3391332637" sldId="270"/>
            <ac:picMk id="263" creationId="{C8A1B4FD-14F9-9DEB-90CB-456B69507751}"/>
          </ac:picMkLst>
        </pc:picChg>
        <pc:picChg chg="add del mod ord">
          <ac:chgData name="Netsanet Yadergal (2413159)" userId="065a685c-e235-439f-8269-313f5a2b1d8a" providerId="ADAL" clId="{11EFFB2D-90BD-4918-A8E4-1F8711FD3880}" dt="2025-12-17T23:09:02.773" v="371"/>
          <ac:picMkLst>
            <pc:docMk/>
            <pc:sldMk cId="3391332637" sldId="270"/>
            <ac:picMk id="266" creationId="{A325BB0B-4438-765B-093C-9517F00B735F}"/>
          </ac:picMkLst>
        </pc:picChg>
        <pc:picChg chg="add del mod">
          <ac:chgData name="Netsanet Yadergal (2413159)" userId="065a685c-e235-439f-8269-313f5a2b1d8a" providerId="ADAL" clId="{11EFFB2D-90BD-4918-A8E4-1F8711FD3880}" dt="2025-12-17T23:09:39.353" v="380"/>
          <ac:picMkLst>
            <pc:docMk/>
            <pc:sldMk cId="3391332637" sldId="270"/>
            <ac:picMk id="267" creationId="{20C97790-A822-1FB3-2347-D5F5C62C85F5}"/>
          </ac:picMkLst>
        </pc:picChg>
        <pc:picChg chg="add del mod ord">
          <ac:chgData name="Netsanet Yadergal (2413159)" userId="065a685c-e235-439f-8269-313f5a2b1d8a" providerId="ADAL" clId="{11EFFB2D-90BD-4918-A8E4-1F8711FD3880}" dt="2025-12-17T23:10:40.666" v="381"/>
          <ac:picMkLst>
            <pc:docMk/>
            <pc:sldMk cId="3391332637" sldId="270"/>
            <ac:picMk id="271" creationId="{81256C9F-FED7-6E6A-A2DF-8354E374A01B}"/>
          </ac:picMkLst>
        </pc:picChg>
        <pc:picChg chg="add del mod">
          <ac:chgData name="Netsanet Yadergal (2413159)" userId="065a685c-e235-439f-8269-313f5a2b1d8a" providerId="ADAL" clId="{11EFFB2D-90BD-4918-A8E4-1F8711FD3880}" dt="2025-12-17T23:10:43.703" v="383"/>
          <ac:picMkLst>
            <pc:docMk/>
            <pc:sldMk cId="3391332637" sldId="270"/>
            <ac:picMk id="272" creationId="{A82CB461-E247-98AF-CCFC-AD64F8EB071D}"/>
          </ac:picMkLst>
        </pc:picChg>
        <pc:picChg chg="add del mod ord">
          <ac:chgData name="Netsanet Yadergal (2413159)" userId="065a685c-e235-439f-8269-313f5a2b1d8a" providerId="ADAL" clId="{11EFFB2D-90BD-4918-A8E4-1F8711FD3880}" dt="2025-12-17T23:11:49.610" v="384"/>
          <ac:picMkLst>
            <pc:docMk/>
            <pc:sldMk cId="3391332637" sldId="270"/>
            <ac:picMk id="275" creationId="{BD272D14-2B26-E393-E808-D87A90765B92}"/>
          </ac:picMkLst>
        </pc:picChg>
        <pc:picChg chg="add del mod">
          <ac:chgData name="Netsanet Yadergal (2413159)" userId="065a685c-e235-439f-8269-313f5a2b1d8a" providerId="ADAL" clId="{11EFFB2D-90BD-4918-A8E4-1F8711FD3880}" dt="2025-12-17T23:11:53.874" v="386"/>
          <ac:picMkLst>
            <pc:docMk/>
            <pc:sldMk cId="3391332637" sldId="270"/>
            <ac:picMk id="276" creationId="{DBC370A0-D786-55F3-92C5-191E302284CF}"/>
          </ac:picMkLst>
        </pc:picChg>
        <pc:picChg chg="add del mod ord">
          <ac:chgData name="Netsanet Yadergal (2413159)" userId="065a685c-e235-439f-8269-313f5a2b1d8a" providerId="ADAL" clId="{11EFFB2D-90BD-4918-A8E4-1F8711FD3880}" dt="2025-12-17T23:12:19.064" v="387"/>
          <ac:picMkLst>
            <pc:docMk/>
            <pc:sldMk cId="3391332637" sldId="270"/>
            <ac:picMk id="279" creationId="{7DAB9C6A-9876-EC30-2ACD-BCB1C8FA5546}"/>
          </ac:picMkLst>
        </pc:picChg>
        <pc:picChg chg="add del mod">
          <ac:chgData name="Netsanet Yadergal (2413159)" userId="065a685c-e235-439f-8269-313f5a2b1d8a" providerId="ADAL" clId="{11EFFB2D-90BD-4918-A8E4-1F8711FD3880}" dt="2025-12-17T23:12:22.275" v="389"/>
          <ac:picMkLst>
            <pc:docMk/>
            <pc:sldMk cId="3391332637" sldId="270"/>
            <ac:picMk id="280" creationId="{9781AD53-7E7A-C4BC-2791-A444F5A6A7B7}"/>
          </ac:picMkLst>
        </pc:picChg>
        <pc:picChg chg="add del mod ord">
          <ac:chgData name="Netsanet Yadergal (2413159)" userId="065a685c-e235-439f-8269-313f5a2b1d8a" providerId="ADAL" clId="{11EFFB2D-90BD-4918-A8E4-1F8711FD3880}" dt="2025-12-17T23:13:41.922" v="390"/>
          <ac:picMkLst>
            <pc:docMk/>
            <pc:sldMk cId="3391332637" sldId="270"/>
            <ac:picMk id="283" creationId="{2A664AB9-F014-E8A5-1882-F5D58C02B921}"/>
          </ac:picMkLst>
        </pc:picChg>
        <pc:picChg chg="add del mod">
          <ac:chgData name="Netsanet Yadergal (2413159)" userId="065a685c-e235-439f-8269-313f5a2b1d8a" providerId="ADAL" clId="{11EFFB2D-90BD-4918-A8E4-1F8711FD3880}" dt="2025-12-17T23:13:46.090" v="392"/>
          <ac:picMkLst>
            <pc:docMk/>
            <pc:sldMk cId="3391332637" sldId="270"/>
            <ac:picMk id="284" creationId="{46F594E3-9AD7-1099-2E74-3E7E5BF9BB0D}"/>
          </ac:picMkLst>
        </pc:picChg>
        <pc:picChg chg="add del mod ord">
          <ac:chgData name="Netsanet Yadergal (2413159)" userId="065a685c-e235-439f-8269-313f5a2b1d8a" providerId="ADAL" clId="{11EFFB2D-90BD-4918-A8E4-1F8711FD3880}" dt="2025-12-17T23:13:56.935" v="393"/>
          <ac:picMkLst>
            <pc:docMk/>
            <pc:sldMk cId="3391332637" sldId="270"/>
            <ac:picMk id="287" creationId="{DC37C349-DB01-3F98-68EB-FAF116B5C062}"/>
          </ac:picMkLst>
        </pc:picChg>
        <pc:picChg chg="add del mod">
          <ac:chgData name="Netsanet Yadergal (2413159)" userId="065a685c-e235-439f-8269-313f5a2b1d8a" providerId="ADAL" clId="{11EFFB2D-90BD-4918-A8E4-1F8711FD3880}" dt="2025-12-17T23:14:57.758" v="427"/>
          <ac:picMkLst>
            <pc:docMk/>
            <pc:sldMk cId="3391332637" sldId="270"/>
            <ac:picMk id="288" creationId="{7E5B4573-068F-F17B-AD21-FAC9F035D8A8}"/>
          </ac:picMkLst>
        </pc:picChg>
        <pc:picChg chg="add del mod ord">
          <ac:chgData name="Netsanet Yadergal (2413159)" userId="065a685c-e235-439f-8269-313f5a2b1d8a" providerId="ADAL" clId="{11EFFB2D-90BD-4918-A8E4-1F8711FD3880}" dt="2025-12-17T23:15:36.512" v="428"/>
          <ac:picMkLst>
            <pc:docMk/>
            <pc:sldMk cId="3391332637" sldId="270"/>
            <ac:picMk id="292" creationId="{AFC2A30C-D392-5A22-1E85-10EFEDC9E9CF}"/>
          </ac:picMkLst>
        </pc:picChg>
        <pc:picChg chg="add del mod">
          <ac:chgData name="Netsanet Yadergal (2413159)" userId="065a685c-e235-439f-8269-313f5a2b1d8a" providerId="ADAL" clId="{11EFFB2D-90BD-4918-A8E4-1F8711FD3880}" dt="2025-12-17T23:15:44.369" v="430"/>
          <ac:picMkLst>
            <pc:docMk/>
            <pc:sldMk cId="3391332637" sldId="270"/>
            <ac:picMk id="293" creationId="{45441712-722A-3DE7-EDC2-58C2BD4FC4A0}"/>
          </ac:picMkLst>
        </pc:picChg>
        <pc:picChg chg="add del mod ord">
          <ac:chgData name="Netsanet Yadergal (2413159)" userId="065a685c-e235-439f-8269-313f5a2b1d8a" providerId="ADAL" clId="{11EFFB2D-90BD-4918-A8E4-1F8711FD3880}" dt="2025-12-17T23:16:39.374" v="431"/>
          <ac:picMkLst>
            <pc:docMk/>
            <pc:sldMk cId="3391332637" sldId="270"/>
            <ac:picMk id="296" creationId="{0F6E0706-8E19-51B0-13B5-13364FE2690B}"/>
          </ac:picMkLst>
        </pc:picChg>
        <pc:picChg chg="add del mod">
          <ac:chgData name="Netsanet Yadergal (2413159)" userId="065a685c-e235-439f-8269-313f5a2b1d8a" providerId="ADAL" clId="{11EFFB2D-90BD-4918-A8E4-1F8711FD3880}" dt="2025-12-17T23:16:42.349" v="433"/>
          <ac:picMkLst>
            <pc:docMk/>
            <pc:sldMk cId="3391332637" sldId="270"/>
            <ac:picMk id="297" creationId="{A513E360-699F-FD24-9A4D-D97F9B71A710}"/>
          </ac:picMkLst>
        </pc:picChg>
        <pc:picChg chg="add del mod ord">
          <ac:chgData name="Netsanet Yadergal (2413159)" userId="065a685c-e235-439f-8269-313f5a2b1d8a" providerId="ADAL" clId="{11EFFB2D-90BD-4918-A8E4-1F8711FD3880}" dt="2025-12-17T23:17:06.720" v="434"/>
          <ac:picMkLst>
            <pc:docMk/>
            <pc:sldMk cId="3391332637" sldId="270"/>
            <ac:picMk id="300" creationId="{33701090-97DA-1B63-20FA-1D48BD1BCC1C}"/>
          </ac:picMkLst>
        </pc:picChg>
        <pc:picChg chg="add del mod">
          <ac:chgData name="Netsanet Yadergal (2413159)" userId="065a685c-e235-439f-8269-313f5a2b1d8a" providerId="ADAL" clId="{11EFFB2D-90BD-4918-A8E4-1F8711FD3880}" dt="2025-12-17T23:17:09.910" v="436"/>
          <ac:picMkLst>
            <pc:docMk/>
            <pc:sldMk cId="3391332637" sldId="270"/>
            <ac:picMk id="301" creationId="{40452966-D8D6-44D1-3CEE-748DA0F191C6}"/>
          </ac:picMkLst>
        </pc:picChg>
        <pc:picChg chg="add del mod ord">
          <ac:chgData name="Netsanet Yadergal (2413159)" userId="065a685c-e235-439f-8269-313f5a2b1d8a" providerId="ADAL" clId="{11EFFB2D-90BD-4918-A8E4-1F8711FD3880}" dt="2025-12-17T23:17:26.688" v="437"/>
          <ac:picMkLst>
            <pc:docMk/>
            <pc:sldMk cId="3391332637" sldId="270"/>
            <ac:picMk id="304" creationId="{2A0ED490-BA23-94E9-65C6-8B5D924BB1EC}"/>
          </ac:picMkLst>
        </pc:picChg>
        <pc:picChg chg="add del mod">
          <ac:chgData name="Netsanet Yadergal (2413159)" userId="065a685c-e235-439f-8269-313f5a2b1d8a" providerId="ADAL" clId="{11EFFB2D-90BD-4918-A8E4-1F8711FD3880}" dt="2025-12-17T23:17:29.966" v="439"/>
          <ac:picMkLst>
            <pc:docMk/>
            <pc:sldMk cId="3391332637" sldId="270"/>
            <ac:picMk id="305" creationId="{165B47DC-C936-0C56-009F-3342158E0EE3}"/>
          </ac:picMkLst>
        </pc:picChg>
        <pc:picChg chg="add del mod ord">
          <ac:chgData name="Netsanet Yadergal (2413159)" userId="065a685c-e235-439f-8269-313f5a2b1d8a" providerId="ADAL" clId="{11EFFB2D-90BD-4918-A8E4-1F8711FD3880}" dt="2025-12-17T23:17:49.912" v="440"/>
          <ac:picMkLst>
            <pc:docMk/>
            <pc:sldMk cId="3391332637" sldId="270"/>
            <ac:picMk id="308" creationId="{01C1D9A3-3213-EFA0-85BA-0D46CA1ACF75}"/>
          </ac:picMkLst>
        </pc:picChg>
        <pc:picChg chg="add del mod">
          <ac:chgData name="Netsanet Yadergal (2413159)" userId="065a685c-e235-439f-8269-313f5a2b1d8a" providerId="ADAL" clId="{11EFFB2D-90BD-4918-A8E4-1F8711FD3880}" dt="2025-12-17T23:17:53.241" v="442"/>
          <ac:picMkLst>
            <pc:docMk/>
            <pc:sldMk cId="3391332637" sldId="270"/>
            <ac:picMk id="309" creationId="{69872F12-B281-3587-C445-5E577EEDACD9}"/>
          </ac:picMkLst>
        </pc:picChg>
        <pc:picChg chg="add del mod ord">
          <ac:chgData name="Netsanet Yadergal (2413159)" userId="065a685c-e235-439f-8269-313f5a2b1d8a" providerId="ADAL" clId="{11EFFB2D-90BD-4918-A8E4-1F8711FD3880}" dt="2025-12-17T23:19:07.183" v="443"/>
          <ac:picMkLst>
            <pc:docMk/>
            <pc:sldMk cId="3391332637" sldId="270"/>
            <ac:picMk id="312" creationId="{169A374A-4B3A-3B7A-AE07-09340926E24D}"/>
          </ac:picMkLst>
        </pc:picChg>
        <pc:picChg chg="add del mod">
          <ac:chgData name="Netsanet Yadergal (2413159)" userId="065a685c-e235-439f-8269-313f5a2b1d8a" providerId="ADAL" clId="{11EFFB2D-90BD-4918-A8E4-1F8711FD3880}" dt="2025-12-17T23:19:10.119" v="445"/>
          <ac:picMkLst>
            <pc:docMk/>
            <pc:sldMk cId="3391332637" sldId="270"/>
            <ac:picMk id="313" creationId="{1E4A20CD-F428-645A-0AA7-8AD89F344C65}"/>
          </ac:picMkLst>
        </pc:picChg>
        <pc:picChg chg="add del mod ord">
          <ac:chgData name="Netsanet Yadergal (2413159)" userId="065a685c-e235-439f-8269-313f5a2b1d8a" providerId="ADAL" clId="{11EFFB2D-90BD-4918-A8E4-1F8711FD3880}" dt="2025-12-17T23:19:19.374" v="446"/>
          <ac:picMkLst>
            <pc:docMk/>
            <pc:sldMk cId="3391332637" sldId="270"/>
            <ac:picMk id="316" creationId="{41720994-4970-0343-43E6-F0C9E2B6ADD9}"/>
          </ac:picMkLst>
        </pc:picChg>
        <pc:picChg chg="add del mod">
          <ac:chgData name="Netsanet Yadergal (2413159)" userId="065a685c-e235-439f-8269-313f5a2b1d8a" providerId="ADAL" clId="{11EFFB2D-90BD-4918-A8E4-1F8711FD3880}" dt="2025-12-17T23:19:22.667" v="448"/>
          <ac:picMkLst>
            <pc:docMk/>
            <pc:sldMk cId="3391332637" sldId="270"/>
            <ac:picMk id="317" creationId="{DC97086F-B909-DDA0-58E9-58F6D4A54E48}"/>
          </ac:picMkLst>
        </pc:picChg>
        <pc:picChg chg="add del mod ord">
          <ac:chgData name="Netsanet Yadergal (2413159)" userId="065a685c-e235-439f-8269-313f5a2b1d8a" providerId="ADAL" clId="{11EFFB2D-90BD-4918-A8E4-1F8711FD3880}" dt="2025-12-17T23:19:39.137" v="449"/>
          <ac:picMkLst>
            <pc:docMk/>
            <pc:sldMk cId="3391332637" sldId="270"/>
            <ac:picMk id="320" creationId="{5D692A57-5873-8081-3E09-434128A216EC}"/>
          </ac:picMkLst>
        </pc:picChg>
        <pc:picChg chg="add del mod">
          <ac:chgData name="Netsanet Yadergal (2413159)" userId="065a685c-e235-439f-8269-313f5a2b1d8a" providerId="ADAL" clId="{11EFFB2D-90BD-4918-A8E4-1F8711FD3880}" dt="2025-12-17T23:19:42.302" v="451"/>
          <ac:picMkLst>
            <pc:docMk/>
            <pc:sldMk cId="3391332637" sldId="270"/>
            <ac:picMk id="321" creationId="{CEA7A312-BE66-C3DF-B47E-ABE330803A13}"/>
          </ac:picMkLst>
        </pc:picChg>
        <pc:picChg chg="add del mod ord">
          <ac:chgData name="Netsanet Yadergal (2413159)" userId="065a685c-e235-439f-8269-313f5a2b1d8a" providerId="ADAL" clId="{11EFFB2D-90BD-4918-A8E4-1F8711FD3880}" dt="2025-12-17T23:20:13.670" v="452"/>
          <ac:picMkLst>
            <pc:docMk/>
            <pc:sldMk cId="3391332637" sldId="270"/>
            <ac:picMk id="324" creationId="{FC1414AF-56D6-6EC6-5D61-4FA127E73B54}"/>
          </ac:picMkLst>
        </pc:picChg>
        <pc:picChg chg="add del mod">
          <ac:chgData name="Netsanet Yadergal (2413159)" userId="065a685c-e235-439f-8269-313f5a2b1d8a" providerId="ADAL" clId="{11EFFB2D-90BD-4918-A8E4-1F8711FD3880}" dt="2025-12-17T23:20:18.749" v="454"/>
          <ac:picMkLst>
            <pc:docMk/>
            <pc:sldMk cId="3391332637" sldId="270"/>
            <ac:picMk id="325" creationId="{EA8D514F-8C0B-69F1-B38D-9B50233E76DB}"/>
          </ac:picMkLst>
        </pc:picChg>
        <pc:picChg chg="add del mod ord">
          <ac:chgData name="Netsanet Yadergal (2413159)" userId="065a685c-e235-439f-8269-313f5a2b1d8a" providerId="ADAL" clId="{11EFFB2D-90BD-4918-A8E4-1F8711FD3880}" dt="2025-12-17T23:20:36.069" v="455"/>
          <ac:picMkLst>
            <pc:docMk/>
            <pc:sldMk cId="3391332637" sldId="270"/>
            <ac:picMk id="328" creationId="{A539C777-85AE-00A8-C555-80018F0EA43B}"/>
          </ac:picMkLst>
        </pc:picChg>
        <pc:picChg chg="add del mod">
          <ac:chgData name="Netsanet Yadergal (2413159)" userId="065a685c-e235-439f-8269-313f5a2b1d8a" providerId="ADAL" clId="{11EFFB2D-90BD-4918-A8E4-1F8711FD3880}" dt="2025-12-17T23:20:40.999" v="457"/>
          <ac:picMkLst>
            <pc:docMk/>
            <pc:sldMk cId="3391332637" sldId="270"/>
            <ac:picMk id="329" creationId="{F1452D6A-EDC2-2EB8-CD5F-70D45893A2E7}"/>
          </ac:picMkLst>
        </pc:picChg>
        <pc:picChg chg="add del mod ord">
          <ac:chgData name="Netsanet Yadergal (2413159)" userId="065a685c-e235-439f-8269-313f5a2b1d8a" providerId="ADAL" clId="{11EFFB2D-90BD-4918-A8E4-1F8711FD3880}" dt="2025-12-17T23:20:55.337" v="458"/>
          <ac:picMkLst>
            <pc:docMk/>
            <pc:sldMk cId="3391332637" sldId="270"/>
            <ac:picMk id="332" creationId="{2EBA3C01-B8A2-8BE0-56D0-C551F85ABD56}"/>
          </ac:picMkLst>
        </pc:picChg>
        <pc:picChg chg="add del mod">
          <ac:chgData name="Netsanet Yadergal (2413159)" userId="065a685c-e235-439f-8269-313f5a2b1d8a" providerId="ADAL" clId="{11EFFB2D-90BD-4918-A8E4-1F8711FD3880}" dt="2025-12-17T23:20:58.775" v="460"/>
          <ac:picMkLst>
            <pc:docMk/>
            <pc:sldMk cId="3391332637" sldId="270"/>
            <ac:picMk id="333" creationId="{320AC55F-991F-A35A-3DE7-2CCA949BE24E}"/>
          </ac:picMkLst>
        </pc:picChg>
        <pc:picChg chg="add del mod ord">
          <ac:chgData name="Netsanet Yadergal (2413159)" userId="065a685c-e235-439f-8269-313f5a2b1d8a" providerId="ADAL" clId="{11EFFB2D-90BD-4918-A8E4-1F8711FD3880}" dt="2025-12-17T23:22:19.145" v="461"/>
          <ac:picMkLst>
            <pc:docMk/>
            <pc:sldMk cId="3391332637" sldId="270"/>
            <ac:picMk id="336" creationId="{8F7BAC7F-75C6-464B-7D54-41CE7B0CFEDB}"/>
          </ac:picMkLst>
        </pc:picChg>
        <pc:picChg chg="add del mod">
          <ac:chgData name="Netsanet Yadergal (2413159)" userId="065a685c-e235-439f-8269-313f5a2b1d8a" providerId="ADAL" clId="{11EFFB2D-90BD-4918-A8E4-1F8711FD3880}" dt="2025-12-17T23:22:22.838" v="463"/>
          <ac:picMkLst>
            <pc:docMk/>
            <pc:sldMk cId="3391332637" sldId="270"/>
            <ac:picMk id="337" creationId="{C2BCBCCB-D47A-29D5-8D14-D1F1A27A52D3}"/>
          </ac:picMkLst>
        </pc:picChg>
        <pc:picChg chg="add del mod ord">
          <ac:chgData name="Netsanet Yadergal (2413159)" userId="065a685c-e235-439f-8269-313f5a2b1d8a" providerId="ADAL" clId="{11EFFB2D-90BD-4918-A8E4-1F8711FD3880}" dt="2025-12-17T23:22:38.270" v="464"/>
          <ac:picMkLst>
            <pc:docMk/>
            <pc:sldMk cId="3391332637" sldId="270"/>
            <ac:picMk id="340" creationId="{CCE131CB-B0AE-D743-2385-3EA75B11AECA}"/>
          </ac:picMkLst>
        </pc:picChg>
        <pc:picChg chg="add del mod">
          <ac:chgData name="Netsanet Yadergal (2413159)" userId="065a685c-e235-439f-8269-313f5a2b1d8a" providerId="ADAL" clId="{11EFFB2D-90BD-4918-A8E4-1F8711FD3880}" dt="2025-12-17T23:22:43.070" v="466"/>
          <ac:picMkLst>
            <pc:docMk/>
            <pc:sldMk cId="3391332637" sldId="270"/>
            <ac:picMk id="341" creationId="{3136759F-DCC3-F2B2-AE66-47187B145AFE}"/>
          </ac:picMkLst>
        </pc:picChg>
        <pc:picChg chg="add del mod ord">
          <ac:chgData name="Netsanet Yadergal (2413159)" userId="065a685c-e235-439f-8269-313f5a2b1d8a" providerId="ADAL" clId="{11EFFB2D-90BD-4918-A8E4-1F8711FD3880}" dt="2025-12-17T23:23:44.879" v="467"/>
          <ac:picMkLst>
            <pc:docMk/>
            <pc:sldMk cId="3391332637" sldId="270"/>
            <ac:picMk id="344" creationId="{A42FF6C4-BE12-0DA2-7EB6-0B0807CE6013}"/>
          </ac:picMkLst>
        </pc:picChg>
        <pc:picChg chg="add del mod">
          <ac:chgData name="Netsanet Yadergal (2413159)" userId="065a685c-e235-439f-8269-313f5a2b1d8a" providerId="ADAL" clId="{11EFFB2D-90BD-4918-A8E4-1F8711FD3880}" dt="2025-12-17T23:23:49.768" v="469"/>
          <ac:picMkLst>
            <pc:docMk/>
            <pc:sldMk cId="3391332637" sldId="270"/>
            <ac:picMk id="345" creationId="{2091FDC8-1946-45B1-D21D-0000EC826C15}"/>
          </ac:picMkLst>
        </pc:picChg>
        <pc:picChg chg="add del mod ord">
          <ac:chgData name="Netsanet Yadergal (2413159)" userId="065a685c-e235-439f-8269-313f5a2b1d8a" providerId="ADAL" clId="{11EFFB2D-90BD-4918-A8E4-1F8711FD3880}" dt="2025-12-17T23:23:58.159" v="470"/>
          <ac:picMkLst>
            <pc:docMk/>
            <pc:sldMk cId="3391332637" sldId="270"/>
            <ac:picMk id="348" creationId="{969BCECD-EB24-58E1-2219-3F4D73A92A49}"/>
          </ac:picMkLst>
        </pc:picChg>
        <pc:picChg chg="add del mod">
          <ac:chgData name="Netsanet Yadergal (2413159)" userId="065a685c-e235-439f-8269-313f5a2b1d8a" providerId="ADAL" clId="{11EFFB2D-90BD-4918-A8E4-1F8711FD3880}" dt="2025-12-17T23:24:01.243" v="472"/>
          <ac:picMkLst>
            <pc:docMk/>
            <pc:sldMk cId="3391332637" sldId="270"/>
            <ac:picMk id="349" creationId="{3B5D92B0-E8EF-1D0D-5D80-3594964240C9}"/>
          </ac:picMkLst>
        </pc:picChg>
        <pc:picChg chg="add del mod ord">
          <ac:chgData name="Netsanet Yadergal (2413159)" userId="065a685c-e235-439f-8269-313f5a2b1d8a" providerId="ADAL" clId="{11EFFB2D-90BD-4918-A8E4-1F8711FD3880}" dt="2025-12-17T23:24:25.436" v="473"/>
          <ac:picMkLst>
            <pc:docMk/>
            <pc:sldMk cId="3391332637" sldId="270"/>
            <ac:picMk id="352" creationId="{B2FC0F6A-4849-EF12-3362-CC35C7524BA9}"/>
          </ac:picMkLst>
        </pc:picChg>
        <pc:picChg chg="add del mod">
          <ac:chgData name="Netsanet Yadergal (2413159)" userId="065a685c-e235-439f-8269-313f5a2b1d8a" providerId="ADAL" clId="{11EFFB2D-90BD-4918-A8E4-1F8711FD3880}" dt="2025-12-17T23:24:29.594" v="475"/>
          <ac:picMkLst>
            <pc:docMk/>
            <pc:sldMk cId="3391332637" sldId="270"/>
            <ac:picMk id="353" creationId="{01D37F6B-2FAA-30D9-5686-E62F7AD086E1}"/>
          </ac:picMkLst>
        </pc:picChg>
        <pc:picChg chg="add del mod ord">
          <ac:chgData name="Netsanet Yadergal (2413159)" userId="065a685c-e235-439f-8269-313f5a2b1d8a" providerId="ADAL" clId="{11EFFB2D-90BD-4918-A8E4-1F8711FD3880}" dt="2025-12-17T23:25:32.671" v="476"/>
          <ac:picMkLst>
            <pc:docMk/>
            <pc:sldMk cId="3391332637" sldId="270"/>
            <ac:picMk id="356" creationId="{52F5C6AC-A656-75D2-1562-97279041283B}"/>
          </ac:picMkLst>
        </pc:picChg>
        <pc:picChg chg="add del mod">
          <ac:chgData name="Netsanet Yadergal (2413159)" userId="065a685c-e235-439f-8269-313f5a2b1d8a" providerId="ADAL" clId="{11EFFB2D-90BD-4918-A8E4-1F8711FD3880}" dt="2025-12-17T23:25:35.851" v="478"/>
          <ac:picMkLst>
            <pc:docMk/>
            <pc:sldMk cId="3391332637" sldId="270"/>
            <ac:picMk id="357" creationId="{2C3B6564-B81C-5F4C-4CAA-C484930CB1DA}"/>
          </ac:picMkLst>
        </pc:picChg>
        <pc:picChg chg="add del mod ord">
          <ac:chgData name="Netsanet Yadergal (2413159)" userId="065a685c-e235-439f-8269-313f5a2b1d8a" providerId="ADAL" clId="{11EFFB2D-90BD-4918-A8E4-1F8711FD3880}" dt="2025-12-17T23:27:13.474" v="479"/>
          <ac:picMkLst>
            <pc:docMk/>
            <pc:sldMk cId="3391332637" sldId="270"/>
            <ac:picMk id="360" creationId="{3B7D13EF-F27B-0EF5-811F-E441919F05A2}"/>
          </ac:picMkLst>
        </pc:picChg>
        <pc:picChg chg="add del mod">
          <ac:chgData name="Netsanet Yadergal (2413159)" userId="065a685c-e235-439f-8269-313f5a2b1d8a" providerId="ADAL" clId="{11EFFB2D-90BD-4918-A8E4-1F8711FD3880}" dt="2025-12-17T23:27:31.480" v="481"/>
          <ac:picMkLst>
            <pc:docMk/>
            <pc:sldMk cId="3391332637" sldId="270"/>
            <ac:picMk id="361" creationId="{79B47031-B247-C942-82E7-686B9FED668F}"/>
          </ac:picMkLst>
        </pc:picChg>
        <pc:picChg chg="add del mod ord">
          <ac:chgData name="Netsanet Yadergal (2413159)" userId="065a685c-e235-439f-8269-313f5a2b1d8a" providerId="ADAL" clId="{11EFFB2D-90BD-4918-A8E4-1F8711FD3880}" dt="2025-12-17T23:27:56.110" v="482"/>
          <ac:picMkLst>
            <pc:docMk/>
            <pc:sldMk cId="3391332637" sldId="270"/>
            <ac:picMk id="364" creationId="{7746056F-FA14-D3BD-28F5-D4A6E3355EDA}"/>
          </ac:picMkLst>
        </pc:picChg>
        <pc:picChg chg="add del mod">
          <ac:chgData name="Netsanet Yadergal (2413159)" userId="065a685c-e235-439f-8269-313f5a2b1d8a" providerId="ADAL" clId="{11EFFB2D-90BD-4918-A8E4-1F8711FD3880}" dt="2025-12-17T23:27:58.790" v="484"/>
          <ac:picMkLst>
            <pc:docMk/>
            <pc:sldMk cId="3391332637" sldId="270"/>
            <ac:picMk id="365" creationId="{1270891C-37A2-1418-A038-F4BE643CB2D5}"/>
          </ac:picMkLst>
        </pc:picChg>
        <pc:picChg chg="add del mod ord">
          <ac:chgData name="Netsanet Yadergal (2413159)" userId="065a685c-e235-439f-8269-313f5a2b1d8a" providerId="ADAL" clId="{11EFFB2D-90BD-4918-A8E4-1F8711FD3880}" dt="2025-12-17T23:28:41.373" v="485"/>
          <ac:picMkLst>
            <pc:docMk/>
            <pc:sldMk cId="3391332637" sldId="270"/>
            <ac:picMk id="368" creationId="{D2313F10-EF99-338E-E06D-5E610DC3B8D3}"/>
          </ac:picMkLst>
        </pc:picChg>
        <pc:picChg chg="add del mod">
          <ac:chgData name="Netsanet Yadergal (2413159)" userId="065a685c-e235-439f-8269-313f5a2b1d8a" providerId="ADAL" clId="{11EFFB2D-90BD-4918-A8E4-1F8711FD3880}" dt="2025-12-17T23:28:45.367" v="487"/>
          <ac:picMkLst>
            <pc:docMk/>
            <pc:sldMk cId="3391332637" sldId="270"/>
            <ac:picMk id="369" creationId="{C04BE67F-C8F0-D15B-B80D-AAB28C4E5AF4}"/>
          </ac:picMkLst>
        </pc:picChg>
        <pc:picChg chg="add del mod ord">
          <ac:chgData name="Netsanet Yadergal (2413159)" userId="065a685c-e235-439f-8269-313f5a2b1d8a" providerId="ADAL" clId="{11EFFB2D-90BD-4918-A8E4-1F8711FD3880}" dt="2025-12-17T23:29:28.440" v="488"/>
          <ac:picMkLst>
            <pc:docMk/>
            <pc:sldMk cId="3391332637" sldId="270"/>
            <ac:picMk id="372" creationId="{D564C20B-A1E3-15A7-50F9-E5AEA10F1475}"/>
          </ac:picMkLst>
        </pc:picChg>
        <pc:picChg chg="add del mod">
          <ac:chgData name="Netsanet Yadergal (2413159)" userId="065a685c-e235-439f-8269-313f5a2b1d8a" providerId="ADAL" clId="{11EFFB2D-90BD-4918-A8E4-1F8711FD3880}" dt="2025-12-17T23:29:31.620" v="490"/>
          <ac:picMkLst>
            <pc:docMk/>
            <pc:sldMk cId="3391332637" sldId="270"/>
            <ac:picMk id="373" creationId="{5E8D96F9-5BF0-5331-9804-41570BA0400B}"/>
          </ac:picMkLst>
        </pc:picChg>
        <pc:picChg chg="add del mod ord">
          <ac:chgData name="Netsanet Yadergal (2413159)" userId="065a685c-e235-439f-8269-313f5a2b1d8a" providerId="ADAL" clId="{11EFFB2D-90BD-4918-A8E4-1F8711FD3880}" dt="2025-12-17T23:29:51.178" v="491"/>
          <ac:picMkLst>
            <pc:docMk/>
            <pc:sldMk cId="3391332637" sldId="270"/>
            <ac:picMk id="376" creationId="{552EE570-0E55-C4ED-6B67-E6238DD0C84F}"/>
          </ac:picMkLst>
        </pc:picChg>
        <pc:picChg chg="add del mod">
          <ac:chgData name="Netsanet Yadergal (2413159)" userId="065a685c-e235-439f-8269-313f5a2b1d8a" providerId="ADAL" clId="{11EFFB2D-90BD-4918-A8E4-1F8711FD3880}" dt="2025-12-17T23:29:54.233" v="493"/>
          <ac:picMkLst>
            <pc:docMk/>
            <pc:sldMk cId="3391332637" sldId="270"/>
            <ac:picMk id="377" creationId="{FC8C48C8-66F3-E49B-DFF2-650A30F5566F}"/>
          </ac:picMkLst>
        </pc:picChg>
        <pc:picChg chg="add del mod ord">
          <ac:chgData name="Netsanet Yadergal (2413159)" userId="065a685c-e235-439f-8269-313f5a2b1d8a" providerId="ADAL" clId="{11EFFB2D-90BD-4918-A8E4-1F8711FD3880}" dt="2025-12-17T23:30:12.921" v="494"/>
          <ac:picMkLst>
            <pc:docMk/>
            <pc:sldMk cId="3391332637" sldId="270"/>
            <ac:picMk id="380" creationId="{1315981B-DDCB-2E15-A9BB-F566F252B93F}"/>
          </ac:picMkLst>
        </pc:picChg>
        <pc:picChg chg="add del mod">
          <ac:chgData name="Netsanet Yadergal (2413159)" userId="065a685c-e235-439f-8269-313f5a2b1d8a" providerId="ADAL" clId="{11EFFB2D-90BD-4918-A8E4-1F8711FD3880}" dt="2025-12-17T23:30:16.341" v="496"/>
          <ac:picMkLst>
            <pc:docMk/>
            <pc:sldMk cId="3391332637" sldId="270"/>
            <ac:picMk id="381" creationId="{1F8CC632-D187-03F1-F796-AD3743820C87}"/>
          </ac:picMkLst>
        </pc:picChg>
        <pc:picChg chg="add del mod ord">
          <ac:chgData name="Netsanet Yadergal (2413159)" userId="065a685c-e235-439f-8269-313f5a2b1d8a" providerId="ADAL" clId="{11EFFB2D-90BD-4918-A8E4-1F8711FD3880}" dt="2025-12-17T23:30:22.149" v="497"/>
          <ac:picMkLst>
            <pc:docMk/>
            <pc:sldMk cId="3391332637" sldId="270"/>
            <ac:picMk id="384" creationId="{B5BFA419-619E-3FD2-41E8-D40B060006CD}"/>
          </ac:picMkLst>
        </pc:picChg>
        <pc:picChg chg="add del mod">
          <ac:chgData name="Netsanet Yadergal (2413159)" userId="065a685c-e235-439f-8269-313f5a2b1d8a" providerId="ADAL" clId="{11EFFB2D-90BD-4918-A8E4-1F8711FD3880}" dt="2025-12-17T23:31:52.381" v="499"/>
          <ac:picMkLst>
            <pc:docMk/>
            <pc:sldMk cId="3391332637" sldId="270"/>
            <ac:picMk id="385" creationId="{8B0CD19F-255A-BFEC-F511-B56467E0A8E8}"/>
          </ac:picMkLst>
        </pc:picChg>
        <pc:picChg chg="add del mod ord">
          <ac:chgData name="Netsanet Yadergal (2413159)" userId="065a685c-e235-439f-8269-313f5a2b1d8a" providerId="ADAL" clId="{11EFFB2D-90BD-4918-A8E4-1F8711FD3880}" dt="2025-12-17T23:32:18.718" v="500"/>
          <ac:picMkLst>
            <pc:docMk/>
            <pc:sldMk cId="3391332637" sldId="270"/>
            <ac:picMk id="388" creationId="{487CC609-A903-3B95-3ADA-707A5E5D2FA0}"/>
          </ac:picMkLst>
        </pc:picChg>
        <pc:picChg chg="add del mod">
          <ac:chgData name="Netsanet Yadergal (2413159)" userId="065a685c-e235-439f-8269-313f5a2b1d8a" providerId="ADAL" clId="{11EFFB2D-90BD-4918-A8E4-1F8711FD3880}" dt="2025-12-17T23:32:21.430" v="502"/>
          <ac:picMkLst>
            <pc:docMk/>
            <pc:sldMk cId="3391332637" sldId="270"/>
            <ac:picMk id="389" creationId="{052E12CD-6B77-05C9-C0D9-4AA1F9EFDCB5}"/>
          </ac:picMkLst>
        </pc:picChg>
        <pc:picChg chg="add del mod ord">
          <ac:chgData name="Netsanet Yadergal (2413159)" userId="065a685c-e235-439f-8269-313f5a2b1d8a" providerId="ADAL" clId="{11EFFB2D-90BD-4918-A8E4-1F8711FD3880}" dt="2025-12-17T23:32:28.781" v="503"/>
          <ac:picMkLst>
            <pc:docMk/>
            <pc:sldMk cId="3391332637" sldId="270"/>
            <ac:picMk id="392" creationId="{9D70EAA7-1B8D-17D7-2B83-BF0785E7F2C9}"/>
          </ac:picMkLst>
        </pc:picChg>
        <pc:picChg chg="add del mod">
          <ac:chgData name="Netsanet Yadergal (2413159)" userId="065a685c-e235-439f-8269-313f5a2b1d8a" providerId="ADAL" clId="{11EFFB2D-90BD-4918-A8E4-1F8711FD3880}" dt="2025-12-17T23:32:31.827" v="505"/>
          <ac:picMkLst>
            <pc:docMk/>
            <pc:sldMk cId="3391332637" sldId="270"/>
            <ac:picMk id="393" creationId="{33E066E5-4439-F69B-9E24-6C5699D91AFF}"/>
          </ac:picMkLst>
        </pc:picChg>
        <pc:picChg chg="add del mod ord">
          <ac:chgData name="Netsanet Yadergal (2413159)" userId="065a685c-e235-439f-8269-313f5a2b1d8a" providerId="ADAL" clId="{11EFFB2D-90BD-4918-A8E4-1F8711FD3880}" dt="2025-12-17T23:34:09.029" v="506"/>
          <ac:picMkLst>
            <pc:docMk/>
            <pc:sldMk cId="3391332637" sldId="270"/>
            <ac:picMk id="396" creationId="{59786106-FCEF-DE7D-E347-1BA55A279B83}"/>
          </ac:picMkLst>
        </pc:picChg>
        <pc:picChg chg="add del mod">
          <ac:chgData name="Netsanet Yadergal (2413159)" userId="065a685c-e235-439f-8269-313f5a2b1d8a" providerId="ADAL" clId="{11EFFB2D-90BD-4918-A8E4-1F8711FD3880}" dt="2025-12-17T23:34:37.814" v="508"/>
          <ac:picMkLst>
            <pc:docMk/>
            <pc:sldMk cId="3391332637" sldId="270"/>
            <ac:picMk id="397" creationId="{B94BEBBB-71C3-2C57-A12C-37E88FB0B5A3}"/>
          </ac:picMkLst>
        </pc:picChg>
        <pc:picChg chg="add del mod ord">
          <ac:chgData name="Netsanet Yadergal (2413159)" userId="065a685c-e235-439f-8269-313f5a2b1d8a" providerId="ADAL" clId="{11EFFB2D-90BD-4918-A8E4-1F8711FD3880}" dt="2025-12-17T23:35:06.434" v="509"/>
          <ac:picMkLst>
            <pc:docMk/>
            <pc:sldMk cId="3391332637" sldId="270"/>
            <ac:picMk id="400" creationId="{406BFBAA-A6FB-B791-F5C6-30642AC8E2EC}"/>
          </ac:picMkLst>
        </pc:picChg>
        <pc:picChg chg="add del mod">
          <ac:chgData name="Netsanet Yadergal (2413159)" userId="065a685c-e235-439f-8269-313f5a2b1d8a" providerId="ADAL" clId="{11EFFB2D-90BD-4918-A8E4-1F8711FD3880}" dt="2025-12-17T23:35:09.780" v="511"/>
          <ac:picMkLst>
            <pc:docMk/>
            <pc:sldMk cId="3391332637" sldId="270"/>
            <ac:picMk id="401" creationId="{9E082939-5785-C857-E2EC-46A080D51F06}"/>
          </ac:picMkLst>
        </pc:picChg>
        <pc:picChg chg="add del mod ord">
          <ac:chgData name="Netsanet Yadergal (2413159)" userId="065a685c-e235-439f-8269-313f5a2b1d8a" providerId="ADAL" clId="{11EFFB2D-90BD-4918-A8E4-1F8711FD3880}" dt="2025-12-17T23:36:47.343" v="512"/>
          <ac:picMkLst>
            <pc:docMk/>
            <pc:sldMk cId="3391332637" sldId="270"/>
            <ac:picMk id="404" creationId="{5D199362-F7FD-843D-1D9A-F9B4FFE438FF}"/>
          </ac:picMkLst>
        </pc:picChg>
        <pc:picChg chg="add del mod">
          <ac:chgData name="Netsanet Yadergal (2413159)" userId="065a685c-e235-439f-8269-313f5a2b1d8a" providerId="ADAL" clId="{11EFFB2D-90BD-4918-A8E4-1F8711FD3880}" dt="2025-12-17T23:36:52.298" v="514"/>
          <ac:picMkLst>
            <pc:docMk/>
            <pc:sldMk cId="3391332637" sldId="270"/>
            <ac:picMk id="405" creationId="{1193E960-3E38-BD76-A00D-43003B3DE08D}"/>
          </ac:picMkLst>
        </pc:picChg>
        <pc:picChg chg="add del mod ord">
          <ac:chgData name="Netsanet Yadergal (2413159)" userId="065a685c-e235-439f-8269-313f5a2b1d8a" providerId="ADAL" clId="{11EFFB2D-90BD-4918-A8E4-1F8711FD3880}" dt="2025-12-17T23:37:45.134" v="515"/>
          <ac:picMkLst>
            <pc:docMk/>
            <pc:sldMk cId="3391332637" sldId="270"/>
            <ac:picMk id="408" creationId="{59823A70-1BF9-C501-CA96-EE7575E8F754}"/>
          </ac:picMkLst>
        </pc:picChg>
        <pc:picChg chg="add del mod">
          <ac:chgData name="Netsanet Yadergal (2413159)" userId="065a685c-e235-439f-8269-313f5a2b1d8a" providerId="ADAL" clId="{11EFFB2D-90BD-4918-A8E4-1F8711FD3880}" dt="2025-12-17T23:37:48.507" v="517"/>
          <ac:picMkLst>
            <pc:docMk/>
            <pc:sldMk cId="3391332637" sldId="270"/>
            <ac:picMk id="409" creationId="{E9485227-DB58-8860-E7CB-E41CBDF80D40}"/>
          </ac:picMkLst>
        </pc:picChg>
        <pc:picChg chg="add del mod ord">
          <ac:chgData name="Netsanet Yadergal (2413159)" userId="065a685c-e235-439f-8269-313f5a2b1d8a" providerId="ADAL" clId="{11EFFB2D-90BD-4918-A8E4-1F8711FD3880}" dt="2025-12-17T23:38:09.344" v="518"/>
          <ac:picMkLst>
            <pc:docMk/>
            <pc:sldMk cId="3391332637" sldId="270"/>
            <ac:picMk id="412" creationId="{8D31CC2E-A95E-4FB5-88C8-638F2BCA7CDB}"/>
          </ac:picMkLst>
        </pc:picChg>
        <pc:picChg chg="add del mod">
          <ac:chgData name="Netsanet Yadergal (2413159)" userId="065a685c-e235-439f-8269-313f5a2b1d8a" providerId="ADAL" clId="{11EFFB2D-90BD-4918-A8E4-1F8711FD3880}" dt="2025-12-17T23:38:12.539" v="520"/>
          <ac:picMkLst>
            <pc:docMk/>
            <pc:sldMk cId="3391332637" sldId="270"/>
            <ac:picMk id="413" creationId="{39C6368B-7E8A-FAA7-2FB3-501B6DCAAE40}"/>
          </ac:picMkLst>
        </pc:picChg>
        <pc:picChg chg="add del mod ord">
          <ac:chgData name="Netsanet Yadergal (2413159)" userId="065a685c-e235-439f-8269-313f5a2b1d8a" providerId="ADAL" clId="{11EFFB2D-90BD-4918-A8E4-1F8711FD3880}" dt="2025-12-17T23:38:59.544" v="521"/>
          <ac:picMkLst>
            <pc:docMk/>
            <pc:sldMk cId="3391332637" sldId="270"/>
            <ac:picMk id="416" creationId="{DCE39280-742F-A908-2E0B-7C6981F7A4C8}"/>
          </ac:picMkLst>
        </pc:picChg>
        <pc:picChg chg="add del mod">
          <ac:chgData name="Netsanet Yadergal (2413159)" userId="065a685c-e235-439f-8269-313f5a2b1d8a" providerId="ADAL" clId="{11EFFB2D-90BD-4918-A8E4-1F8711FD3880}" dt="2025-12-17T23:39:02.602" v="523"/>
          <ac:picMkLst>
            <pc:docMk/>
            <pc:sldMk cId="3391332637" sldId="270"/>
            <ac:picMk id="417" creationId="{98230CBC-DBFB-E6D1-C822-2EB7D9179D60}"/>
          </ac:picMkLst>
        </pc:picChg>
        <pc:picChg chg="add del mod ord">
          <ac:chgData name="Netsanet Yadergal (2413159)" userId="065a685c-e235-439f-8269-313f5a2b1d8a" providerId="ADAL" clId="{11EFFB2D-90BD-4918-A8E4-1F8711FD3880}" dt="2025-12-17T23:39:48.294" v="524"/>
          <ac:picMkLst>
            <pc:docMk/>
            <pc:sldMk cId="3391332637" sldId="270"/>
            <ac:picMk id="420" creationId="{A299DB41-9375-BA54-7F93-6954CCB5AE03}"/>
          </ac:picMkLst>
        </pc:picChg>
        <pc:picChg chg="add del mod">
          <ac:chgData name="Netsanet Yadergal (2413159)" userId="065a685c-e235-439f-8269-313f5a2b1d8a" providerId="ADAL" clId="{11EFFB2D-90BD-4918-A8E4-1F8711FD3880}" dt="2025-12-17T23:39:52.124" v="526"/>
          <ac:picMkLst>
            <pc:docMk/>
            <pc:sldMk cId="3391332637" sldId="270"/>
            <ac:picMk id="421" creationId="{05DEC544-5A0E-33A4-5E86-25199CB4CF42}"/>
          </ac:picMkLst>
        </pc:picChg>
        <pc:picChg chg="add del mod ord">
          <ac:chgData name="Netsanet Yadergal (2413159)" userId="065a685c-e235-439f-8269-313f5a2b1d8a" providerId="ADAL" clId="{11EFFB2D-90BD-4918-A8E4-1F8711FD3880}" dt="2025-12-17T23:41:25.087" v="527"/>
          <ac:picMkLst>
            <pc:docMk/>
            <pc:sldMk cId="3391332637" sldId="270"/>
            <ac:picMk id="424" creationId="{C00ABA11-98D3-E1D0-3DF8-9B99D36894C3}"/>
          </ac:picMkLst>
        </pc:picChg>
        <pc:picChg chg="add del mod">
          <ac:chgData name="Netsanet Yadergal (2413159)" userId="065a685c-e235-439f-8269-313f5a2b1d8a" providerId="ADAL" clId="{11EFFB2D-90BD-4918-A8E4-1F8711FD3880}" dt="2025-12-17T23:43:36.072" v="529"/>
          <ac:picMkLst>
            <pc:docMk/>
            <pc:sldMk cId="3391332637" sldId="270"/>
            <ac:picMk id="425" creationId="{04C7D45B-7A0D-FEC0-55B8-1F4C1F545D2F}"/>
          </ac:picMkLst>
        </pc:picChg>
        <pc:picChg chg="add del mod ord">
          <ac:chgData name="Netsanet Yadergal (2413159)" userId="065a685c-e235-439f-8269-313f5a2b1d8a" providerId="ADAL" clId="{11EFFB2D-90BD-4918-A8E4-1F8711FD3880}" dt="2025-12-17T23:44:29.523" v="530"/>
          <ac:picMkLst>
            <pc:docMk/>
            <pc:sldMk cId="3391332637" sldId="270"/>
            <ac:picMk id="428" creationId="{6F0A3CB8-9848-894C-FCE0-70F3A27D1A74}"/>
          </ac:picMkLst>
        </pc:picChg>
        <pc:picChg chg="add del mod">
          <ac:chgData name="Netsanet Yadergal (2413159)" userId="065a685c-e235-439f-8269-313f5a2b1d8a" providerId="ADAL" clId="{11EFFB2D-90BD-4918-A8E4-1F8711FD3880}" dt="2025-12-17T23:44:33.006" v="532"/>
          <ac:picMkLst>
            <pc:docMk/>
            <pc:sldMk cId="3391332637" sldId="270"/>
            <ac:picMk id="429" creationId="{F8C91FA4-4A4E-A485-BDDD-B8519165917A}"/>
          </ac:picMkLst>
        </pc:picChg>
        <pc:picChg chg="add del mod ord">
          <ac:chgData name="Netsanet Yadergal (2413159)" userId="065a685c-e235-439f-8269-313f5a2b1d8a" providerId="ADAL" clId="{11EFFB2D-90BD-4918-A8E4-1F8711FD3880}" dt="2025-12-17T23:44:52.396" v="533"/>
          <ac:picMkLst>
            <pc:docMk/>
            <pc:sldMk cId="3391332637" sldId="270"/>
            <ac:picMk id="432" creationId="{9147CD56-95B4-177E-FAF8-8D26D53CC5F9}"/>
          </ac:picMkLst>
        </pc:picChg>
        <pc:picChg chg="add del mod">
          <ac:chgData name="Netsanet Yadergal (2413159)" userId="065a685c-e235-439f-8269-313f5a2b1d8a" providerId="ADAL" clId="{11EFFB2D-90BD-4918-A8E4-1F8711FD3880}" dt="2025-12-17T23:44:56.036" v="535"/>
          <ac:picMkLst>
            <pc:docMk/>
            <pc:sldMk cId="3391332637" sldId="270"/>
            <ac:picMk id="433" creationId="{718A441B-A725-8F25-0D27-E8FC28669245}"/>
          </ac:picMkLst>
        </pc:picChg>
        <pc:picChg chg="add del mod ord">
          <ac:chgData name="Netsanet Yadergal (2413159)" userId="065a685c-e235-439f-8269-313f5a2b1d8a" providerId="ADAL" clId="{11EFFB2D-90BD-4918-A8E4-1F8711FD3880}" dt="2025-12-17T23:45:04.286" v="536"/>
          <ac:picMkLst>
            <pc:docMk/>
            <pc:sldMk cId="3391332637" sldId="270"/>
            <ac:picMk id="436" creationId="{4479A26F-930F-E07D-4AD4-3CC3E1547338}"/>
          </ac:picMkLst>
        </pc:picChg>
        <pc:picChg chg="add del mod">
          <ac:chgData name="Netsanet Yadergal (2413159)" userId="065a685c-e235-439f-8269-313f5a2b1d8a" providerId="ADAL" clId="{11EFFB2D-90BD-4918-A8E4-1F8711FD3880}" dt="2025-12-17T23:45:07.184" v="538"/>
          <ac:picMkLst>
            <pc:docMk/>
            <pc:sldMk cId="3391332637" sldId="270"/>
            <ac:picMk id="437" creationId="{1E8AB2E6-1CFA-7E41-8637-4A6BF081A939}"/>
          </ac:picMkLst>
        </pc:picChg>
        <pc:picChg chg="add del mod ord">
          <ac:chgData name="Netsanet Yadergal (2413159)" userId="065a685c-e235-439f-8269-313f5a2b1d8a" providerId="ADAL" clId="{11EFFB2D-90BD-4918-A8E4-1F8711FD3880}" dt="2025-12-17T23:46:01.501" v="539"/>
          <ac:picMkLst>
            <pc:docMk/>
            <pc:sldMk cId="3391332637" sldId="270"/>
            <ac:picMk id="440" creationId="{2AF8EB58-F456-EA58-68A9-8C27C69D56ED}"/>
          </ac:picMkLst>
        </pc:picChg>
        <pc:picChg chg="add del mod">
          <ac:chgData name="Netsanet Yadergal (2413159)" userId="065a685c-e235-439f-8269-313f5a2b1d8a" providerId="ADAL" clId="{11EFFB2D-90BD-4918-A8E4-1F8711FD3880}" dt="2025-12-17T23:46:06.607" v="541"/>
          <ac:picMkLst>
            <pc:docMk/>
            <pc:sldMk cId="3391332637" sldId="270"/>
            <ac:picMk id="441" creationId="{79CB8058-E03B-8F59-58CE-820557937491}"/>
          </ac:picMkLst>
        </pc:picChg>
        <pc:picChg chg="add del mod ord">
          <ac:chgData name="Netsanet Yadergal (2413159)" userId="065a685c-e235-439f-8269-313f5a2b1d8a" providerId="ADAL" clId="{11EFFB2D-90BD-4918-A8E4-1F8711FD3880}" dt="2025-12-17T23:46:16.507" v="542"/>
          <ac:picMkLst>
            <pc:docMk/>
            <pc:sldMk cId="3391332637" sldId="270"/>
            <ac:picMk id="444" creationId="{76C69E9C-28BD-1F23-8A2C-5B91DD2B81A5}"/>
          </ac:picMkLst>
        </pc:picChg>
        <pc:picChg chg="add del mod">
          <ac:chgData name="Netsanet Yadergal (2413159)" userId="065a685c-e235-439f-8269-313f5a2b1d8a" providerId="ADAL" clId="{11EFFB2D-90BD-4918-A8E4-1F8711FD3880}" dt="2025-12-17T23:46:19.771" v="544"/>
          <ac:picMkLst>
            <pc:docMk/>
            <pc:sldMk cId="3391332637" sldId="270"/>
            <ac:picMk id="445" creationId="{FDB877E2-6D15-4739-D5CC-0975AB4822DB}"/>
          </ac:picMkLst>
        </pc:picChg>
        <pc:picChg chg="add del mod ord">
          <ac:chgData name="Netsanet Yadergal (2413159)" userId="065a685c-e235-439f-8269-313f5a2b1d8a" providerId="ADAL" clId="{11EFFB2D-90BD-4918-A8E4-1F8711FD3880}" dt="2025-12-17T23:46:55.040" v="545"/>
          <ac:picMkLst>
            <pc:docMk/>
            <pc:sldMk cId="3391332637" sldId="270"/>
            <ac:picMk id="448" creationId="{6349F115-9CD9-01F7-3940-78B4C5D45176}"/>
          </ac:picMkLst>
        </pc:picChg>
        <pc:picChg chg="add del mod">
          <ac:chgData name="Netsanet Yadergal (2413159)" userId="065a685c-e235-439f-8269-313f5a2b1d8a" providerId="ADAL" clId="{11EFFB2D-90BD-4918-A8E4-1F8711FD3880}" dt="2025-12-17T23:46:58.239" v="547"/>
          <ac:picMkLst>
            <pc:docMk/>
            <pc:sldMk cId="3391332637" sldId="270"/>
            <ac:picMk id="449" creationId="{DAB4DEC8-DA84-8958-4179-7CCD38DC1CF9}"/>
          </ac:picMkLst>
        </pc:picChg>
        <pc:picChg chg="add del mod ord">
          <ac:chgData name="Netsanet Yadergal (2413159)" userId="065a685c-e235-439f-8269-313f5a2b1d8a" providerId="ADAL" clId="{11EFFB2D-90BD-4918-A8E4-1F8711FD3880}" dt="2025-12-17T23:48:25.653" v="548"/>
          <ac:picMkLst>
            <pc:docMk/>
            <pc:sldMk cId="3391332637" sldId="270"/>
            <ac:picMk id="452" creationId="{5C057AD7-83C1-6E35-B3FA-8BEDE30E1DD7}"/>
          </ac:picMkLst>
        </pc:picChg>
        <pc:picChg chg="add del mod">
          <ac:chgData name="Netsanet Yadergal (2413159)" userId="065a685c-e235-439f-8269-313f5a2b1d8a" providerId="ADAL" clId="{11EFFB2D-90BD-4918-A8E4-1F8711FD3880}" dt="2025-12-17T23:48:46.550" v="550"/>
          <ac:picMkLst>
            <pc:docMk/>
            <pc:sldMk cId="3391332637" sldId="270"/>
            <ac:picMk id="453" creationId="{6650AFF7-F258-18F5-D246-F93F20621BE3}"/>
          </ac:picMkLst>
        </pc:picChg>
        <pc:picChg chg="add del mod ord">
          <ac:chgData name="Netsanet Yadergal (2413159)" userId="065a685c-e235-439f-8269-313f5a2b1d8a" providerId="ADAL" clId="{11EFFB2D-90BD-4918-A8E4-1F8711FD3880}" dt="2025-12-17T23:50:44.563" v="551"/>
          <ac:picMkLst>
            <pc:docMk/>
            <pc:sldMk cId="3391332637" sldId="270"/>
            <ac:picMk id="456" creationId="{F9ADCFFC-5631-90A5-C0C2-A8D74D5C2E69}"/>
          </ac:picMkLst>
        </pc:picChg>
        <pc:picChg chg="add del mod">
          <ac:chgData name="Netsanet Yadergal (2413159)" userId="065a685c-e235-439f-8269-313f5a2b1d8a" providerId="ADAL" clId="{11EFFB2D-90BD-4918-A8E4-1F8711FD3880}" dt="2025-12-18T18:04:49.484" v="1284"/>
          <ac:picMkLst>
            <pc:docMk/>
            <pc:sldMk cId="3391332637" sldId="270"/>
            <ac:picMk id="457" creationId="{22C4A9CB-12A4-3CBE-775E-518CF7FD1189}"/>
          </ac:picMkLst>
        </pc:picChg>
      </pc:sldChg>
      <pc:sldChg chg="addSp delSp modSp mod modTransition modAnim">
        <pc:chgData name="Netsanet Yadergal (2413159)" userId="065a685c-e235-439f-8269-313f5a2b1d8a" providerId="ADAL" clId="{11EFFB2D-90BD-4918-A8E4-1F8711FD3880}" dt="2025-12-18T19:13:56.210" v="1459"/>
        <pc:sldMkLst>
          <pc:docMk/>
          <pc:sldMk cId="4234104132" sldId="271"/>
        </pc:sldMkLst>
        <pc:spChg chg="mod">
          <ac:chgData name="Netsanet Yadergal (2413159)" userId="065a685c-e235-439f-8269-313f5a2b1d8a" providerId="ADAL" clId="{11EFFB2D-90BD-4918-A8E4-1F8711FD3880}" dt="2025-12-18T00:53:36.081" v="819" actId="20577"/>
          <ac:spMkLst>
            <pc:docMk/>
            <pc:sldMk cId="4234104132" sldId="271"/>
            <ac:spMk id="3" creationId="{8A00666B-E9E8-6FA6-680C-3C1E56034D4F}"/>
          </ac:spMkLst>
        </pc:spChg>
        <pc:picChg chg="add del mod">
          <ac:chgData name="Netsanet Yadergal (2413159)" userId="065a685c-e235-439f-8269-313f5a2b1d8a" providerId="ADAL" clId="{11EFFB2D-90BD-4918-A8E4-1F8711FD3880}" dt="2025-12-18T00:56:58.273" v="822"/>
          <ac:picMkLst>
            <pc:docMk/>
            <pc:sldMk cId="4234104132" sldId="271"/>
            <ac:picMk id="189" creationId="{A02D1CAE-D2C0-BAB8-939B-8A4959C79C77}"/>
          </ac:picMkLst>
        </pc:picChg>
        <pc:picChg chg="add del mod ord">
          <ac:chgData name="Netsanet Yadergal (2413159)" userId="065a685c-e235-439f-8269-313f5a2b1d8a" providerId="ADAL" clId="{11EFFB2D-90BD-4918-A8E4-1F8711FD3880}" dt="2025-12-18T00:57:42.245" v="823"/>
          <ac:picMkLst>
            <pc:docMk/>
            <pc:sldMk cId="4234104132" sldId="271"/>
            <ac:picMk id="192" creationId="{4A9DCD1A-E2BC-53F2-E177-1F97A302281D}"/>
          </ac:picMkLst>
        </pc:picChg>
        <pc:picChg chg="add del mod">
          <ac:chgData name="Netsanet Yadergal (2413159)" userId="065a685c-e235-439f-8269-313f5a2b1d8a" providerId="ADAL" clId="{11EFFB2D-90BD-4918-A8E4-1F8711FD3880}" dt="2025-12-18T00:57:54.650" v="825"/>
          <ac:picMkLst>
            <pc:docMk/>
            <pc:sldMk cId="4234104132" sldId="271"/>
            <ac:picMk id="193" creationId="{F301117D-DC85-7527-6EA3-E192F783D533}"/>
          </ac:picMkLst>
        </pc:picChg>
        <pc:picChg chg="add del mod ord">
          <ac:chgData name="Netsanet Yadergal (2413159)" userId="065a685c-e235-439f-8269-313f5a2b1d8a" providerId="ADAL" clId="{11EFFB2D-90BD-4918-A8E4-1F8711FD3880}" dt="2025-12-18T00:58:49.869" v="826"/>
          <ac:picMkLst>
            <pc:docMk/>
            <pc:sldMk cId="4234104132" sldId="271"/>
            <ac:picMk id="196" creationId="{3AB87BD4-21AD-DA67-3505-F9BDB3D203FA}"/>
          </ac:picMkLst>
        </pc:picChg>
        <pc:picChg chg="add del mod">
          <ac:chgData name="Netsanet Yadergal (2413159)" userId="065a685c-e235-439f-8269-313f5a2b1d8a" providerId="ADAL" clId="{11EFFB2D-90BD-4918-A8E4-1F8711FD3880}" dt="2025-12-18T00:58:53.179" v="828"/>
          <ac:picMkLst>
            <pc:docMk/>
            <pc:sldMk cId="4234104132" sldId="271"/>
            <ac:picMk id="197" creationId="{71E76D0D-8212-3A70-E29F-CEE6FACC72D0}"/>
          </ac:picMkLst>
        </pc:picChg>
        <pc:picChg chg="add del mod ord">
          <ac:chgData name="Netsanet Yadergal (2413159)" userId="065a685c-e235-439f-8269-313f5a2b1d8a" providerId="ADAL" clId="{11EFFB2D-90BD-4918-A8E4-1F8711FD3880}" dt="2025-12-18T00:59:04.266" v="829"/>
          <ac:picMkLst>
            <pc:docMk/>
            <pc:sldMk cId="4234104132" sldId="271"/>
            <ac:picMk id="200" creationId="{22796F02-8839-DDD4-963B-506029A3B6E3}"/>
          </ac:picMkLst>
        </pc:picChg>
        <pc:picChg chg="add del mod">
          <ac:chgData name="Netsanet Yadergal (2413159)" userId="065a685c-e235-439f-8269-313f5a2b1d8a" providerId="ADAL" clId="{11EFFB2D-90BD-4918-A8E4-1F8711FD3880}" dt="2025-12-18T00:59:07.518" v="831"/>
          <ac:picMkLst>
            <pc:docMk/>
            <pc:sldMk cId="4234104132" sldId="271"/>
            <ac:picMk id="201" creationId="{4249398B-46D9-ED7A-4073-D30D083ABBD4}"/>
          </ac:picMkLst>
        </pc:picChg>
        <pc:picChg chg="add del mod ord">
          <ac:chgData name="Netsanet Yadergal (2413159)" userId="065a685c-e235-439f-8269-313f5a2b1d8a" providerId="ADAL" clId="{11EFFB2D-90BD-4918-A8E4-1F8711FD3880}" dt="2025-12-18T01:01:25.675" v="832"/>
          <ac:picMkLst>
            <pc:docMk/>
            <pc:sldMk cId="4234104132" sldId="271"/>
            <ac:picMk id="204" creationId="{1C9ECF1E-1E96-ED9F-7004-E8BE5D94C03E}"/>
          </ac:picMkLst>
        </pc:picChg>
        <pc:picChg chg="add del mod">
          <ac:chgData name="Netsanet Yadergal (2413159)" userId="065a685c-e235-439f-8269-313f5a2b1d8a" providerId="ADAL" clId="{11EFFB2D-90BD-4918-A8E4-1F8711FD3880}" dt="2025-12-18T01:01:28.835" v="834"/>
          <ac:picMkLst>
            <pc:docMk/>
            <pc:sldMk cId="4234104132" sldId="271"/>
            <ac:picMk id="205" creationId="{D71D7731-CDEB-C4A9-50DC-DCE0812F4A20}"/>
          </ac:picMkLst>
        </pc:picChg>
        <pc:picChg chg="add del mod ord">
          <ac:chgData name="Netsanet Yadergal (2413159)" userId="065a685c-e235-439f-8269-313f5a2b1d8a" providerId="ADAL" clId="{11EFFB2D-90BD-4918-A8E4-1F8711FD3880}" dt="2025-12-18T01:02:17.617" v="835"/>
          <ac:picMkLst>
            <pc:docMk/>
            <pc:sldMk cId="4234104132" sldId="271"/>
            <ac:picMk id="208" creationId="{E5B6F66E-4891-EBC7-E750-A81656BF5352}"/>
          </ac:picMkLst>
        </pc:picChg>
        <pc:picChg chg="add del mod">
          <ac:chgData name="Netsanet Yadergal (2413159)" userId="065a685c-e235-439f-8269-313f5a2b1d8a" providerId="ADAL" clId="{11EFFB2D-90BD-4918-A8E4-1F8711FD3880}" dt="2025-12-18T01:02:21.375" v="837"/>
          <ac:picMkLst>
            <pc:docMk/>
            <pc:sldMk cId="4234104132" sldId="271"/>
            <ac:picMk id="209" creationId="{38504FEA-A1F2-E5A0-496E-B9662796E435}"/>
          </ac:picMkLst>
        </pc:picChg>
        <pc:picChg chg="add del mod ord">
          <ac:chgData name="Netsanet Yadergal (2413159)" userId="065a685c-e235-439f-8269-313f5a2b1d8a" providerId="ADAL" clId="{11EFFB2D-90BD-4918-A8E4-1F8711FD3880}" dt="2025-12-18T01:03:21.181" v="838"/>
          <ac:picMkLst>
            <pc:docMk/>
            <pc:sldMk cId="4234104132" sldId="271"/>
            <ac:picMk id="212" creationId="{2A72C84F-B9FE-C1D6-EC4A-B5E0EB1DB4D6}"/>
          </ac:picMkLst>
        </pc:picChg>
        <pc:picChg chg="add del mod">
          <ac:chgData name="Netsanet Yadergal (2413159)" userId="065a685c-e235-439f-8269-313f5a2b1d8a" providerId="ADAL" clId="{11EFFB2D-90BD-4918-A8E4-1F8711FD3880}" dt="2025-12-18T01:03:26.372" v="840"/>
          <ac:picMkLst>
            <pc:docMk/>
            <pc:sldMk cId="4234104132" sldId="271"/>
            <ac:picMk id="213" creationId="{E09FC175-6242-E924-E931-C597CC5BDDE6}"/>
          </ac:picMkLst>
        </pc:picChg>
        <pc:picChg chg="add del mod ord">
          <ac:chgData name="Netsanet Yadergal (2413159)" userId="065a685c-e235-439f-8269-313f5a2b1d8a" providerId="ADAL" clId="{11EFFB2D-90BD-4918-A8E4-1F8711FD3880}" dt="2025-12-18T01:03:38.740" v="841"/>
          <ac:picMkLst>
            <pc:docMk/>
            <pc:sldMk cId="4234104132" sldId="271"/>
            <ac:picMk id="216" creationId="{12F15A10-D4AD-E407-EBCF-EE42C3A2DB21}"/>
          </ac:picMkLst>
        </pc:picChg>
        <pc:picChg chg="add del mod">
          <ac:chgData name="Netsanet Yadergal (2413159)" userId="065a685c-e235-439f-8269-313f5a2b1d8a" providerId="ADAL" clId="{11EFFB2D-90BD-4918-A8E4-1F8711FD3880}" dt="2025-12-18T01:03:42.525" v="843"/>
          <ac:picMkLst>
            <pc:docMk/>
            <pc:sldMk cId="4234104132" sldId="271"/>
            <ac:picMk id="217" creationId="{58D8C094-F115-F38A-B99D-C5BA4A016B37}"/>
          </ac:picMkLst>
        </pc:picChg>
        <pc:picChg chg="add del mod ord">
          <ac:chgData name="Netsanet Yadergal (2413159)" userId="065a685c-e235-439f-8269-313f5a2b1d8a" providerId="ADAL" clId="{11EFFB2D-90BD-4918-A8E4-1F8711FD3880}" dt="2025-12-18T01:03:53.467" v="844"/>
          <ac:picMkLst>
            <pc:docMk/>
            <pc:sldMk cId="4234104132" sldId="271"/>
            <ac:picMk id="220" creationId="{85C389C4-3B1A-3C40-797D-2AFE2FF01C32}"/>
          </ac:picMkLst>
        </pc:picChg>
        <pc:picChg chg="add del mod">
          <ac:chgData name="Netsanet Yadergal (2413159)" userId="065a685c-e235-439f-8269-313f5a2b1d8a" providerId="ADAL" clId="{11EFFB2D-90BD-4918-A8E4-1F8711FD3880}" dt="2025-12-18T01:03:56.412" v="846"/>
          <ac:picMkLst>
            <pc:docMk/>
            <pc:sldMk cId="4234104132" sldId="271"/>
            <ac:picMk id="221" creationId="{637C7E66-ACCC-BD3C-D21D-59409968EAD6}"/>
          </ac:picMkLst>
        </pc:picChg>
        <pc:picChg chg="add del mod ord">
          <ac:chgData name="Netsanet Yadergal (2413159)" userId="065a685c-e235-439f-8269-313f5a2b1d8a" providerId="ADAL" clId="{11EFFB2D-90BD-4918-A8E4-1F8711FD3880}" dt="2025-12-18T01:04:26.318" v="847"/>
          <ac:picMkLst>
            <pc:docMk/>
            <pc:sldMk cId="4234104132" sldId="271"/>
            <ac:picMk id="224" creationId="{F3889079-A6C4-ECF6-10D5-29FD5C8AE94A}"/>
          </ac:picMkLst>
        </pc:picChg>
        <pc:picChg chg="add del mod">
          <ac:chgData name="Netsanet Yadergal (2413159)" userId="065a685c-e235-439f-8269-313f5a2b1d8a" providerId="ADAL" clId="{11EFFB2D-90BD-4918-A8E4-1F8711FD3880}" dt="2025-12-18T01:04:42.287" v="849"/>
          <ac:picMkLst>
            <pc:docMk/>
            <pc:sldMk cId="4234104132" sldId="271"/>
            <ac:picMk id="225" creationId="{3EF88DB0-125E-DCCF-B33F-1C092BBA7070}"/>
          </ac:picMkLst>
        </pc:picChg>
        <pc:picChg chg="add del mod ord">
          <ac:chgData name="Netsanet Yadergal (2413159)" userId="065a685c-e235-439f-8269-313f5a2b1d8a" providerId="ADAL" clId="{11EFFB2D-90BD-4918-A8E4-1F8711FD3880}" dt="2025-12-18T01:05:33.748" v="850"/>
          <ac:picMkLst>
            <pc:docMk/>
            <pc:sldMk cId="4234104132" sldId="271"/>
            <ac:picMk id="228" creationId="{A8B905A4-93C7-801D-6EC3-1E9E48309124}"/>
          </ac:picMkLst>
        </pc:picChg>
        <pc:picChg chg="add del mod">
          <ac:chgData name="Netsanet Yadergal (2413159)" userId="065a685c-e235-439f-8269-313f5a2b1d8a" providerId="ADAL" clId="{11EFFB2D-90BD-4918-A8E4-1F8711FD3880}" dt="2025-12-18T01:05:37.113" v="852"/>
          <ac:picMkLst>
            <pc:docMk/>
            <pc:sldMk cId="4234104132" sldId="271"/>
            <ac:picMk id="229" creationId="{1511979E-A817-A70E-124F-3E4246BA004A}"/>
          </ac:picMkLst>
        </pc:picChg>
        <pc:picChg chg="add del mod ord">
          <ac:chgData name="Netsanet Yadergal (2413159)" userId="065a685c-e235-439f-8269-313f5a2b1d8a" providerId="ADAL" clId="{11EFFB2D-90BD-4918-A8E4-1F8711FD3880}" dt="2025-12-18T01:07:00.753" v="853"/>
          <ac:picMkLst>
            <pc:docMk/>
            <pc:sldMk cId="4234104132" sldId="271"/>
            <ac:picMk id="232" creationId="{29C95E67-CD09-5E0D-2F4F-B70858B7F762}"/>
          </ac:picMkLst>
        </pc:picChg>
        <pc:picChg chg="add del mod">
          <ac:chgData name="Netsanet Yadergal (2413159)" userId="065a685c-e235-439f-8269-313f5a2b1d8a" providerId="ADAL" clId="{11EFFB2D-90BD-4918-A8E4-1F8711FD3880}" dt="2025-12-18T01:07:04.926" v="855"/>
          <ac:picMkLst>
            <pc:docMk/>
            <pc:sldMk cId="4234104132" sldId="271"/>
            <ac:picMk id="233" creationId="{277AFC81-44BE-02A6-C658-1B2FEE8B2E4F}"/>
          </ac:picMkLst>
        </pc:picChg>
        <pc:picChg chg="add del mod ord">
          <ac:chgData name="Netsanet Yadergal (2413159)" userId="065a685c-e235-439f-8269-313f5a2b1d8a" providerId="ADAL" clId="{11EFFB2D-90BD-4918-A8E4-1F8711FD3880}" dt="2025-12-18T01:09:24.535" v="856"/>
          <ac:picMkLst>
            <pc:docMk/>
            <pc:sldMk cId="4234104132" sldId="271"/>
            <ac:picMk id="236" creationId="{BDD64DC5-82F5-577E-260D-4BF369FFC418}"/>
          </ac:picMkLst>
        </pc:picChg>
        <pc:picChg chg="add del mod">
          <ac:chgData name="Netsanet Yadergal (2413159)" userId="065a685c-e235-439f-8269-313f5a2b1d8a" providerId="ADAL" clId="{11EFFB2D-90BD-4918-A8E4-1F8711FD3880}" dt="2025-12-18T01:09:28.910" v="858"/>
          <ac:picMkLst>
            <pc:docMk/>
            <pc:sldMk cId="4234104132" sldId="271"/>
            <ac:picMk id="237" creationId="{C47CB907-4236-A166-19CE-5FAB20CB3064}"/>
          </ac:picMkLst>
        </pc:picChg>
        <pc:picChg chg="add del mod ord">
          <ac:chgData name="Netsanet Yadergal (2413159)" userId="065a685c-e235-439f-8269-313f5a2b1d8a" providerId="ADAL" clId="{11EFFB2D-90BD-4918-A8E4-1F8711FD3880}" dt="2025-12-18T01:09:39.258" v="859"/>
          <ac:picMkLst>
            <pc:docMk/>
            <pc:sldMk cId="4234104132" sldId="271"/>
            <ac:picMk id="240" creationId="{8841428C-B47A-A683-F91A-96B9E1A9DF68}"/>
          </ac:picMkLst>
        </pc:picChg>
        <pc:picChg chg="add del mod">
          <ac:chgData name="Netsanet Yadergal (2413159)" userId="065a685c-e235-439f-8269-313f5a2b1d8a" providerId="ADAL" clId="{11EFFB2D-90BD-4918-A8E4-1F8711FD3880}" dt="2025-12-18T01:09:42.677" v="861"/>
          <ac:picMkLst>
            <pc:docMk/>
            <pc:sldMk cId="4234104132" sldId="271"/>
            <ac:picMk id="241" creationId="{1C05410D-8B79-A2D3-2331-21A0DFB21106}"/>
          </ac:picMkLst>
        </pc:picChg>
        <pc:picChg chg="add del mod ord">
          <ac:chgData name="Netsanet Yadergal (2413159)" userId="065a685c-e235-439f-8269-313f5a2b1d8a" providerId="ADAL" clId="{11EFFB2D-90BD-4918-A8E4-1F8711FD3880}" dt="2025-12-18T01:10:19.738" v="862"/>
          <ac:picMkLst>
            <pc:docMk/>
            <pc:sldMk cId="4234104132" sldId="271"/>
            <ac:picMk id="244" creationId="{24075BDB-9C2D-FA38-60DC-B60133EB08DE}"/>
          </ac:picMkLst>
        </pc:picChg>
        <pc:picChg chg="add del mod">
          <ac:chgData name="Netsanet Yadergal (2413159)" userId="065a685c-e235-439f-8269-313f5a2b1d8a" providerId="ADAL" clId="{11EFFB2D-90BD-4918-A8E4-1F8711FD3880}" dt="2025-12-18T01:10:22.641" v="864"/>
          <ac:picMkLst>
            <pc:docMk/>
            <pc:sldMk cId="4234104132" sldId="271"/>
            <ac:picMk id="245" creationId="{D21036D3-9904-43C5-4059-717162F124C2}"/>
          </ac:picMkLst>
        </pc:picChg>
        <pc:picChg chg="add del mod ord">
          <ac:chgData name="Netsanet Yadergal (2413159)" userId="065a685c-e235-439f-8269-313f5a2b1d8a" providerId="ADAL" clId="{11EFFB2D-90BD-4918-A8E4-1F8711FD3880}" dt="2025-12-18T01:10:29.252" v="865"/>
          <ac:picMkLst>
            <pc:docMk/>
            <pc:sldMk cId="4234104132" sldId="271"/>
            <ac:picMk id="248" creationId="{950147DE-83D4-F29B-7E60-A4C0701E2485}"/>
          </ac:picMkLst>
        </pc:picChg>
        <pc:picChg chg="add del mod">
          <ac:chgData name="Netsanet Yadergal (2413159)" userId="065a685c-e235-439f-8269-313f5a2b1d8a" providerId="ADAL" clId="{11EFFB2D-90BD-4918-A8E4-1F8711FD3880}" dt="2025-12-18T01:10:32.538" v="867"/>
          <ac:picMkLst>
            <pc:docMk/>
            <pc:sldMk cId="4234104132" sldId="271"/>
            <ac:picMk id="249" creationId="{A1D5B6F8-4D0C-FD94-39F1-F514DB62478A}"/>
          </ac:picMkLst>
        </pc:picChg>
        <pc:picChg chg="add del mod ord">
          <ac:chgData name="Netsanet Yadergal (2413159)" userId="065a685c-e235-439f-8269-313f5a2b1d8a" providerId="ADAL" clId="{11EFFB2D-90BD-4918-A8E4-1F8711FD3880}" dt="2025-12-18T01:11:06.660" v="868"/>
          <ac:picMkLst>
            <pc:docMk/>
            <pc:sldMk cId="4234104132" sldId="271"/>
            <ac:picMk id="252" creationId="{67F95725-0A80-3651-949F-C29F1F8B4E13}"/>
          </ac:picMkLst>
        </pc:picChg>
        <pc:picChg chg="add del mod">
          <ac:chgData name="Netsanet Yadergal (2413159)" userId="065a685c-e235-439f-8269-313f5a2b1d8a" providerId="ADAL" clId="{11EFFB2D-90BD-4918-A8E4-1F8711FD3880}" dt="2025-12-18T01:11:09.550" v="870"/>
          <ac:picMkLst>
            <pc:docMk/>
            <pc:sldMk cId="4234104132" sldId="271"/>
            <ac:picMk id="253" creationId="{15FA054E-454B-0561-532D-80BA8676159D}"/>
          </ac:picMkLst>
        </pc:picChg>
        <pc:picChg chg="add del mod ord">
          <ac:chgData name="Netsanet Yadergal (2413159)" userId="065a685c-e235-439f-8269-313f5a2b1d8a" providerId="ADAL" clId="{11EFFB2D-90BD-4918-A8E4-1F8711FD3880}" dt="2025-12-18T01:13:16.719" v="871"/>
          <ac:picMkLst>
            <pc:docMk/>
            <pc:sldMk cId="4234104132" sldId="271"/>
            <ac:picMk id="256" creationId="{8B68CB3A-9748-EE34-3EFB-B6D286C7B6AA}"/>
          </ac:picMkLst>
        </pc:picChg>
        <pc:picChg chg="add del mod">
          <ac:chgData name="Netsanet Yadergal (2413159)" userId="065a685c-e235-439f-8269-313f5a2b1d8a" providerId="ADAL" clId="{11EFFB2D-90BD-4918-A8E4-1F8711FD3880}" dt="2025-12-18T19:01:37.536" v="1419"/>
          <ac:picMkLst>
            <pc:docMk/>
            <pc:sldMk cId="4234104132" sldId="271"/>
            <ac:picMk id="257" creationId="{AA4C4270-71B4-4D60-E83F-607D0C6858EB}"/>
          </ac:picMkLst>
        </pc:picChg>
        <pc:picChg chg="add del mod ord">
          <ac:chgData name="Netsanet Yadergal (2413159)" userId="065a685c-e235-439f-8269-313f5a2b1d8a" providerId="ADAL" clId="{11EFFB2D-90BD-4918-A8E4-1F8711FD3880}" dt="2025-12-18T19:02:26.002" v="1420"/>
          <ac:picMkLst>
            <pc:docMk/>
            <pc:sldMk cId="4234104132" sldId="271"/>
            <ac:picMk id="279" creationId="{E12EB5B7-B6FC-0049-1777-82D2FE9FC1AC}"/>
          </ac:picMkLst>
        </pc:picChg>
        <pc:picChg chg="add del mod">
          <ac:chgData name="Netsanet Yadergal (2413159)" userId="065a685c-e235-439f-8269-313f5a2b1d8a" providerId="ADAL" clId="{11EFFB2D-90BD-4918-A8E4-1F8711FD3880}" dt="2025-12-18T19:04:41.017" v="1422"/>
          <ac:picMkLst>
            <pc:docMk/>
            <pc:sldMk cId="4234104132" sldId="271"/>
            <ac:picMk id="280" creationId="{F62364D2-0C90-D24D-9D1B-162FB4A43457}"/>
          </ac:picMkLst>
        </pc:picChg>
        <pc:picChg chg="add del mod ord">
          <ac:chgData name="Netsanet Yadergal (2413159)" userId="065a685c-e235-439f-8269-313f5a2b1d8a" providerId="ADAL" clId="{11EFFB2D-90BD-4918-A8E4-1F8711FD3880}" dt="2025-12-18T19:06:41.818" v="1423"/>
          <ac:picMkLst>
            <pc:docMk/>
            <pc:sldMk cId="4234104132" sldId="271"/>
            <ac:picMk id="283" creationId="{CD5621CC-5AD4-A0DE-B850-50738EAB7B16}"/>
          </ac:picMkLst>
        </pc:picChg>
        <pc:picChg chg="add del mod">
          <ac:chgData name="Netsanet Yadergal (2413159)" userId="065a685c-e235-439f-8269-313f5a2b1d8a" providerId="ADAL" clId="{11EFFB2D-90BD-4918-A8E4-1F8711FD3880}" dt="2025-12-18T19:07:04.544" v="1425"/>
          <ac:picMkLst>
            <pc:docMk/>
            <pc:sldMk cId="4234104132" sldId="271"/>
            <ac:picMk id="284" creationId="{766E4CEB-743D-7AEF-45C2-C69FA4CC84D8}"/>
          </ac:picMkLst>
        </pc:picChg>
        <pc:picChg chg="add del mod ord">
          <ac:chgData name="Netsanet Yadergal (2413159)" userId="065a685c-e235-439f-8269-313f5a2b1d8a" providerId="ADAL" clId="{11EFFB2D-90BD-4918-A8E4-1F8711FD3880}" dt="2025-12-18T19:07:42" v="1426"/>
          <ac:picMkLst>
            <pc:docMk/>
            <pc:sldMk cId="4234104132" sldId="271"/>
            <ac:picMk id="287" creationId="{20190F0D-CEE6-2EEC-D8AF-80F7C6B1FC96}"/>
          </ac:picMkLst>
        </pc:picChg>
        <pc:picChg chg="add del mod">
          <ac:chgData name="Netsanet Yadergal (2413159)" userId="065a685c-e235-439f-8269-313f5a2b1d8a" providerId="ADAL" clId="{11EFFB2D-90BD-4918-A8E4-1F8711FD3880}" dt="2025-12-18T19:07:50.088" v="1428"/>
          <ac:picMkLst>
            <pc:docMk/>
            <pc:sldMk cId="4234104132" sldId="271"/>
            <ac:picMk id="288" creationId="{5920F00D-7495-0871-2E06-705D006AFFA3}"/>
          </ac:picMkLst>
        </pc:picChg>
        <pc:picChg chg="add del mod ord">
          <ac:chgData name="Netsanet Yadergal (2413159)" userId="065a685c-e235-439f-8269-313f5a2b1d8a" providerId="ADAL" clId="{11EFFB2D-90BD-4918-A8E4-1F8711FD3880}" dt="2025-12-18T19:08:16.547" v="1429"/>
          <ac:picMkLst>
            <pc:docMk/>
            <pc:sldMk cId="4234104132" sldId="271"/>
            <ac:picMk id="291" creationId="{4C03E24A-A20F-7BF4-13E5-6BB54AD745DB}"/>
          </ac:picMkLst>
        </pc:picChg>
        <pc:picChg chg="add del mod">
          <ac:chgData name="Netsanet Yadergal (2413159)" userId="065a685c-e235-439f-8269-313f5a2b1d8a" providerId="ADAL" clId="{11EFFB2D-90BD-4918-A8E4-1F8711FD3880}" dt="2025-12-18T19:08:19.588" v="1431"/>
          <ac:picMkLst>
            <pc:docMk/>
            <pc:sldMk cId="4234104132" sldId="271"/>
            <ac:picMk id="292" creationId="{42E3732D-9BB7-87CA-F740-07F583AEE9CA}"/>
          </ac:picMkLst>
        </pc:picChg>
        <pc:picChg chg="add del mod ord">
          <ac:chgData name="Netsanet Yadergal (2413159)" userId="065a685c-e235-439f-8269-313f5a2b1d8a" providerId="ADAL" clId="{11EFFB2D-90BD-4918-A8E4-1F8711FD3880}" dt="2025-12-18T19:08:27.161" v="1432"/>
          <ac:picMkLst>
            <pc:docMk/>
            <pc:sldMk cId="4234104132" sldId="271"/>
            <ac:picMk id="295" creationId="{7DCCFAC7-0BC8-20FE-8769-FE35C9F7C71B}"/>
          </ac:picMkLst>
        </pc:picChg>
        <pc:picChg chg="add del mod">
          <ac:chgData name="Netsanet Yadergal (2413159)" userId="065a685c-e235-439f-8269-313f5a2b1d8a" providerId="ADAL" clId="{11EFFB2D-90BD-4918-A8E4-1F8711FD3880}" dt="2025-12-18T19:08:30.310" v="1434"/>
          <ac:picMkLst>
            <pc:docMk/>
            <pc:sldMk cId="4234104132" sldId="271"/>
            <ac:picMk id="296" creationId="{07A7BC54-BD98-FFCC-A5C2-1164AC74F33D}"/>
          </ac:picMkLst>
        </pc:picChg>
        <pc:picChg chg="add del mod ord">
          <ac:chgData name="Netsanet Yadergal (2413159)" userId="065a685c-e235-439f-8269-313f5a2b1d8a" providerId="ADAL" clId="{11EFFB2D-90BD-4918-A8E4-1F8711FD3880}" dt="2025-12-18T19:08:41.860" v="1435"/>
          <ac:picMkLst>
            <pc:docMk/>
            <pc:sldMk cId="4234104132" sldId="271"/>
            <ac:picMk id="299" creationId="{5ABB5263-0C46-99BB-9E4F-CD0C0AAC823B}"/>
          </ac:picMkLst>
        </pc:picChg>
        <pc:picChg chg="add del mod">
          <ac:chgData name="Netsanet Yadergal (2413159)" userId="065a685c-e235-439f-8269-313f5a2b1d8a" providerId="ADAL" clId="{11EFFB2D-90BD-4918-A8E4-1F8711FD3880}" dt="2025-12-18T19:08:45.466" v="1437"/>
          <ac:picMkLst>
            <pc:docMk/>
            <pc:sldMk cId="4234104132" sldId="271"/>
            <ac:picMk id="300" creationId="{E76DEEFD-416C-2BA5-E295-3368FD27914C}"/>
          </ac:picMkLst>
        </pc:picChg>
        <pc:picChg chg="add del mod ord">
          <ac:chgData name="Netsanet Yadergal (2413159)" userId="065a685c-e235-439f-8269-313f5a2b1d8a" providerId="ADAL" clId="{11EFFB2D-90BD-4918-A8E4-1F8711FD3880}" dt="2025-12-18T19:09:25.009" v="1438"/>
          <ac:picMkLst>
            <pc:docMk/>
            <pc:sldMk cId="4234104132" sldId="271"/>
            <ac:picMk id="303" creationId="{A557787A-AF6C-4C4C-443B-6316EE9B96F7}"/>
          </ac:picMkLst>
        </pc:picChg>
        <pc:picChg chg="add del mod">
          <ac:chgData name="Netsanet Yadergal (2413159)" userId="065a685c-e235-439f-8269-313f5a2b1d8a" providerId="ADAL" clId="{11EFFB2D-90BD-4918-A8E4-1F8711FD3880}" dt="2025-12-18T19:09:29.715" v="1440"/>
          <ac:picMkLst>
            <pc:docMk/>
            <pc:sldMk cId="4234104132" sldId="271"/>
            <ac:picMk id="304" creationId="{EC3B1CB1-9E7D-1501-305C-4C2F0D786D8A}"/>
          </ac:picMkLst>
        </pc:picChg>
        <pc:picChg chg="add del mod ord">
          <ac:chgData name="Netsanet Yadergal (2413159)" userId="065a685c-e235-439f-8269-313f5a2b1d8a" providerId="ADAL" clId="{11EFFB2D-90BD-4918-A8E4-1F8711FD3880}" dt="2025-12-18T19:09:37.338" v="1441"/>
          <ac:picMkLst>
            <pc:docMk/>
            <pc:sldMk cId="4234104132" sldId="271"/>
            <ac:picMk id="307" creationId="{589EA5B9-7DC5-37F7-4CDE-F296B7C9C783}"/>
          </ac:picMkLst>
        </pc:picChg>
        <pc:picChg chg="add del mod">
          <ac:chgData name="Netsanet Yadergal (2413159)" userId="065a685c-e235-439f-8269-313f5a2b1d8a" providerId="ADAL" clId="{11EFFB2D-90BD-4918-A8E4-1F8711FD3880}" dt="2025-12-18T19:09:40.059" v="1443"/>
          <ac:picMkLst>
            <pc:docMk/>
            <pc:sldMk cId="4234104132" sldId="271"/>
            <ac:picMk id="308" creationId="{5AE9466E-4145-F6DB-78E1-AEC24899F69F}"/>
          </ac:picMkLst>
        </pc:picChg>
        <pc:picChg chg="add del mod ord">
          <ac:chgData name="Netsanet Yadergal (2413159)" userId="065a685c-e235-439f-8269-313f5a2b1d8a" providerId="ADAL" clId="{11EFFB2D-90BD-4918-A8E4-1F8711FD3880}" dt="2025-12-18T19:10:03.016" v="1444"/>
          <ac:picMkLst>
            <pc:docMk/>
            <pc:sldMk cId="4234104132" sldId="271"/>
            <ac:picMk id="311" creationId="{2B569617-5317-B8E3-B6E4-3D370B4D57E9}"/>
          </ac:picMkLst>
        </pc:picChg>
        <pc:picChg chg="add del mod">
          <ac:chgData name="Netsanet Yadergal (2413159)" userId="065a685c-e235-439f-8269-313f5a2b1d8a" providerId="ADAL" clId="{11EFFB2D-90BD-4918-A8E4-1F8711FD3880}" dt="2025-12-18T19:10:06.054" v="1446"/>
          <ac:picMkLst>
            <pc:docMk/>
            <pc:sldMk cId="4234104132" sldId="271"/>
            <ac:picMk id="312" creationId="{2F20D95D-7525-C109-0DEB-701370D88249}"/>
          </ac:picMkLst>
        </pc:picChg>
        <pc:picChg chg="add del mod ord">
          <ac:chgData name="Netsanet Yadergal (2413159)" userId="065a685c-e235-439f-8269-313f5a2b1d8a" providerId="ADAL" clId="{11EFFB2D-90BD-4918-A8E4-1F8711FD3880}" dt="2025-12-18T19:10:14.532" v="1447"/>
          <ac:picMkLst>
            <pc:docMk/>
            <pc:sldMk cId="4234104132" sldId="271"/>
            <ac:picMk id="315" creationId="{6F58FD58-14B7-6C5B-702A-BEB2A536B7E1}"/>
          </ac:picMkLst>
        </pc:picChg>
        <pc:picChg chg="add del mod">
          <ac:chgData name="Netsanet Yadergal (2413159)" userId="065a685c-e235-439f-8269-313f5a2b1d8a" providerId="ADAL" clId="{11EFFB2D-90BD-4918-A8E4-1F8711FD3880}" dt="2025-12-18T19:10:17.477" v="1449"/>
          <ac:picMkLst>
            <pc:docMk/>
            <pc:sldMk cId="4234104132" sldId="271"/>
            <ac:picMk id="316" creationId="{0D618F2E-04AE-2465-DC1A-F25DF21D3F7E}"/>
          </ac:picMkLst>
        </pc:picChg>
        <pc:picChg chg="add del mod ord">
          <ac:chgData name="Netsanet Yadergal (2413159)" userId="065a685c-e235-439f-8269-313f5a2b1d8a" providerId="ADAL" clId="{11EFFB2D-90BD-4918-A8E4-1F8711FD3880}" dt="2025-12-18T19:10:41.064" v="1450"/>
          <ac:picMkLst>
            <pc:docMk/>
            <pc:sldMk cId="4234104132" sldId="271"/>
            <ac:picMk id="319" creationId="{4A449F5C-035B-4864-24B5-75373C322C93}"/>
          </ac:picMkLst>
        </pc:picChg>
        <pc:picChg chg="add del mod">
          <ac:chgData name="Netsanet Yadergal (2413159)" userId="065a685c-e235-439f-8269-313f5a2b1d8a" providerId="ADAL" clId="{11EFFB2D-90BD-4918-A8E4-1F8711FD3880}" dt="2025-12-18T19:11:22.941" v="1452"/>
          <ac:picMkLst>
            <pc:docMk/>
            <pc:sldMk cId="4234104132" sldId="271"/>
            <ac:picMk id="320" creationId="{8F62B3FA-9B32-F8D0-DB11-8509792DD5C1}"/>
          </ac:picMkLst>
        </pc:picChg>
        <pc:picChg chg="add del mod ord">
          <ac:chgData name="Netsanet Yadergal (2413159)" userId="065a685c-e235-439f-8269-313f5a2b1d8a" providerId="ADAL" clId="{11EFFB2D-90BD-4918-A8E4-1F8711FD3880}" dt="2025-12-18T19:11:43.060" v="1453"/>
          <ac:picMkLst>
            <pc:docMk/>
            <pc:sldMk cId="4234104132" sldId="271"/>
            <ac:picMk id="323" creationId="{E66350FB-417A-D165-980D-42609E0DCAEB}"/>
          </ac:picMkLst>
        </pc:picChg>
        <pc:picChg chg="add del mod">
          <ac:chgData name="Netsanet Yadergal (2413159)" userId="065a685c-e235-439f-8269-313f5a2b1d8a" providerId="ADAL" clId="{11EFFB2D-90BD-4918-A8E4-1F8711FD3880}" dt="2025-12-18T19:11:45.976" v="1455"/>
          <ac:picMkLst>
            <pc:docMk/>
            <pc:sldMk cId="4234104132" sldId="271"/>
            <ac:picMk id="324" creationId="{E9085BA1-564A-612F-AB7E-7E8BC7B66C55}"/>
          </ac:picMkLst>
        </pc:picChg>
        <pc:picChg chg="add del mod ord">
          <ac:chgData name="Netsanet Yadergal (2413159)" userId="065a685c-e235-439f-8269-313f5a2b1d8a" providerId="ADAL" clId="{11EFFB2D-90BD-4918-A8E4-1F8711FD3880}" dt="2025-12-18T19:12:29.639" v="1456"/>
          <ac:picMkLst>
            <pc:docMk/>
            <pc:sldMk cId="4234104132" sldId="271"/>
            <ac:picMk id="327" creationId="{97CC7ED2-B41E-F0BE-745A-503D154B49AC}"/>
          </ac:picMkLst>
        </pc:picChg>
        <pc:picChg chg="add del mod">
          <ac:chgData name="Netsanet Yadergal (2413159)" userId="065a685c-e235-439f-8269-313f5a2b1d8a" providerId="ADAL" clId="{11EFFB2D-90BD-4918-A8E4-1F8711FD3880}" dt="2025-12-18T19:12:41.258" v="1458"/>
          <ac:picMkLst>
            <pc:docMk/>
            <pc:sldMk cId="4234104132" sldId="271"/>
            <ac:picMk id="328" creationId="{4275F3C4-CC65-A112-F208-62D9D5950E0D}"/>
          </ac:picMkLst>
        </pc:picChg>
        <pc:picChg chg="add del mod ord">
          <ac:chgData name="Netsanet Yadergal (2413159)" userId="065a685c-e235-439f-8269-313f5a2b1d8a" providerId="ADAL" clId="{11EFFB2D-90BD-4918-A8E4-1F8711FD3880}" dt="2025-12-18T19:13:56.210" v="1459"/>
          <ac:picMkLst>
            <pc:docMk/>
            <pc:sldMk cId="4234104132" sldId="271"/>
            <ac:picMk id="331" creationId="{0268DB81-4005-F4CF-F8DF-93F50316A4E6}"/>
          </ac:picMkLst>
        </pc:picChg>
        <pc:picChg chg="add mod">
          <ac:chgData name="Netsanet Yadergal (2413159)" userId="065a685c-e235-439f-8269-313f5a2b1d8a" providerId="ADAL" clId="{11EFFB2D-90BD-4918-A8E4-1F8711FD3880}" dt="2025-12-18T19:13:56.210" v="1459"/>
          <ac:picMkLst>
            <pc:docMk/>
            <pc:sldMk cId="4234104132" sldId="271"/>
            <ac:picMk id="332" creationId="{61D4B550-A01A-BB5E-AEEA-CCB3EF35FA14}"/>
          </ac:picMkLst>
        </pc:picChg>
      </pc:sldChg>
      <pc:sldChg chg="addSp delSp modSp mod modTransition modAnim">
        <pc:chgData name="Netsanet Yadergal (2413159)" userId="065a685c-e235-439f-8269-313f5a2b1d8a" providerId="ADAL" clId="{11EFFB2D-90BD-4918-A8E4-1F8711FD3880}" dt="2025-12-18T19:19:40.772" v="1483"/>
        <pc:sldMkLst>
          <pc:docMk/>
          <pc:sldMk cId="3574414144" sldId="272"/>
        </pc:sldMkLst>
        <pc:spChg chg="mod">
          <ac:chgData name="Netsanet Yadergal (2413159)" userId="065a685c-e235-439f-8269-313f5a2b1d8a" providerId="ADAL" clId="{11EFFB2D-90BD-4918-A8E4-1F8711FD3880}" dt="2025-12-18T01:30:39.830" v="960" actId="20577"/>
          <ac:spMkLst>
            <pc:docMk/>
            <pc:sldMk cId="3574414144" sldId="272"/>
            <ac:spMk id="3" creationId="{99264753-2D9F-F8C9-D1D8-899DBD92FD4C}"/>
          </ac:spMkLst>
        </pc:spChg>
        <pc:picChg chg="add del mod ord">
          <ac:chgData name="Netsanet Yadergal (2413159)" userId="065a685c-e235-439f-8269-313f5a2b1d8a" providerId="ADAL" clId="{11EFFB2D-90BD-4918-A8E4-1F8711FD3880}" dt="2025-12-18T19:15:20.840" v="1462"/>
          <ac:picMkLst>
            <pc:docMk/>
            <pc:sldMk cId="3574414144" sldId="272"/>
            <ac:picMk id="63" creationId="{3E35369D-D72A-B6E7-3841-6B86CEDC28D9}"/>
          </ac:picMkLst>
        </pc:picChg>
        <pc:picChg chg="add del mod">
          <ac:chgData name="Netsanet Yadergal (2413159)" userId="065a685c-e235-439f-8269-313f5a2b1d8a" providerId="ADAL" clId="{11EFFB2D-90BD-4918-A8E4-1F8711FD3880}" dt="2025-12-18T01:14:10.765" v="874"/>
          <ac:picMkLst>
            <pc:docMk/>
            <pc:sldMk cId="3574414144" sldId="272"/>
            <ac:picMk id="67" creationId="{B7A54948-5FA6-3C8F-45A1-738B9198401B}"/>
          </ac:picMkLst>
        </pc:picChg>
        <pc:picChg chg="add del mod ord">
          <ac:chgData name="Netsanet Yadergal (2413159)" userId="065a685c-e235-439f-8269-313f5a2b1d8a" providerId="ADAL" clId="{11EFFB2D-90BD-4918-A8E4-1F8711FD3880}" dt="2025-12-18T01:14:23.792" v="875"/>
          <ac:picMkLst>
            <pc:docMk/>
            <pc:sldMk cId="3574414144" sldId="272"/>
            <ac:picMk id="70" creationId="{77FA0648-B0D8-7FFC-243E-02693C1A7509}"/>
          </ac:picMkLst>
        </pc:picChg>
        <pc:picChg chg="add del mod">
          <ac:chgData name="Netsanet Yadergal (2413159)" userId="065a685c-e235-439f-8269-313f5a2b1d8a" providerId="ADAL" clId="{11EFFB2D-90BD-4918-A8E4-1F8711FD3880}" dt="2025-12-18T01:14:27.366" v="877"/>
          <ac:picMkLst>
            <pc:docMk/>
            <pc:sldMk cId="3574414144" sldId="272"/>
            <ac:picMk id="71" creationId="{39F66FC2-BC5B-2BDF-B74F-EE8DEB099ECE}"/>
          </ac:picMkLst>
        </pc:picChg>
        <pc:picChg chg="add del mod ord">
          <ac:chgData name="Netsanet Yadergal (2413159)" userId="065a685c-e235-439f-8269-313f5a2b1d8a" providerId="ADAL" clId="{11EFFB2D-90BD-4918-A8E4-1F8711FD3880}" dt="2025-12-18T01:15:23.432" v="878"/>
          <ac:picMkLst>
            <pc:docMk/>
            <pc:sldMk cId="3574414144" sldId="272"/>
            <ac:picMk id="74" creationId="{D120BA0A-7DD1-3427-32B9-79F0563B18BD}"/>
          </ac:picMkLst>
        </pc:picChg>
        <pc:picChg chg="add del mod">
          <ac:chgData name="Netsanet Yadergal (2413159)" userId="065a685c-e235-439f-8269-313f5a2b1d8a" providerId="ADAL" clId="{11EFFB2D-90BD-4918-A8E4-1F8711FD3880}" dt="2025-12-18T01:16:39.410" v="886"/>
          <ac:picMkLst>
            <pc:docMk/>
            <pc:sldMk cId="3574414144" sldId="272"/>
            <ac:picMk id="75" creationId="{71596841-9753-568C-FDC4-21A16DF1D457}"/>
          </ac:picMkLst>
        </pc:picChg>
        <pc:picChg chg="add del mod ord">
          <ac:chgData name="Netsanet Yadergal (2413159)" userId="065a685c-e235-439f-8269-313f5a2b1d8a" providerId="ADAL" clId="{11EFFB2D-90BD-4918-A8E4-1F8711FD3880}" dt="2025-12-18T01:17:04.003" v="887"/>
          <ac:picMkLst>
            <pc:docMk/>
            <pc:sldMk cId="3574414144" sldId="272"/>
            <ac:picMk id="77" creationId="{6E754265-824C-C17A-7CF6-2BE43E1DA962}"/>
          </ac:picMkLst>
        </pc:picChg>
        <pc:picChg chg="add del mod">
          <ac:chgData name="Netsanet Yadergal (2413159)" userId="065a685c-e235-439f-8269-313f5a2b1d8a" providerId="ADAL" clId="{11EFFB2D-90BD-4918-A8E4-1F8711FD3880}" dt="2025-12-18T01:17:07.218" v="889"/>
          <ac:picMkLst>
            <pc:docMk/>
            <pc:sldMk cId="3574414144" sldId="272"/>
            <ac:picMk id="78" creationId="{974AFEA0-3E9A-A0E5-A04C-74E54882721E}"/>
          </ac:picMkLst>
        </pc:picChg>
        <pc:picChg chg="add del mod ord">
          <ac:chgData name="Netsanet Yadergal (2413159)" userId="065a685c-e235-439f-8269-313f5a2b1d8a" providerId="ADAL" clId="{11EFFB2D-90BD-4918-A8E4-1F8711FD3880}" dt="2025-12-18T01:19:33.637" v="890"/>
          <ac:picMkLst>
            <pc:docMk/>
            <pc:sldMk cId="3574414144" sldId="272"/>
            <ac:picMk id="81" creationId="{127EA10A-4F48-4C71-9634-703A26977F42}"/>
          </ac:picMkLst>
        </pc:picChg>
        <pc:picChg chg="add del mod">
          <ac:chgData name="Netsanet Yadergal (2413159)" userId="065a685c-e235-439f-8269-313f5a2b1d8a" providerId="ADAL" clId="{11EFFB2D-90BD-4918-A8E4-1F8711FD3880}" dt="2025-12-18T01:19:36.631" v="892"/>
          <ac:picMkLst>
            <pc:docMk/>
            <pc:sldMk cId="3574414144" sldId="272"/>
            <ac:picMk id="82" creationId="{64EF3ECD-11F7-B97A-601A-02FBB19A5BDB}"/>
          </ac:picMkLst>
        </pc:picChg>
        <pc:picChg chg="add del mod ord">
          <ac:chgData name="Netsanet Yadergal (2413159)" userId="065a685c-e235-439f-8269-313f5a2b1d8a" providerId="ADAL" clId="{11EFFB2D-90BD-4918-A8E4-1F8711FD3880}" dt="2025-12-18T01:20:30.018" v="893"/>
          <ac:picMkLst>
            <pc:docMk/>
            <pc:sldMk cId="3574414144" sldId="272"/>
            <ac:picMk id="85" creationId="{42E5EF08-2D23-F011-4BAB-D5F3AF643F1A}"/>
          </ac:picMkLst>
        </pc:picChg>
        <pc:picChg chg="add del mod">
          <ac:chgData name="Netsanet Yadergal (2413159)" userId="065a685c-e235-439f-8269-313f5a2b1d8a" providerId="ADAL" clId="{11EFFB2D-90BD-4918-A8E4-1F8711FD3880}" dt="2025-12-18T01:20:33.626" v="895"/>
          <ac:picMkLst>
            <pc:docMk/>
            <pc:sldMk cId="3574414144" sldId="272"/>
            <ac:picMk id="86" creationId="{732DC08B-5112-0B68-5EC3-7EEBB7F8BC87}"/>
          </ac:picMkLst>
        </pc:picChg>
        <pc:picChg chg="add del mod ord">
          <ac:chgData name="Netsanet Yadergal (2413159)" userId="065a685c-e235-439f-8269-313f5a2b1d8a" providerId="ADAL" clId="{11EFFB2D-90BD-4918-A8E4-1F8711FD3880}" dt="2025-12-18T01:20:55.111" v="896"/>
          <ac:picMkLst>
            <pc:docMk/>
            <pc:sldMk cId="3574414144" sldId="272"/>
            <ac:picMk id="89" creationId="{BB9C838A-A699-7382-C107-45FC5B2686D4}"/>
          </ac:picMkLst>
        </pc:picChg>
        <pc:picChg chg="add del mod">
          <ac:chgData name="Netsanet Yadergal (2413159)" userId="065a685c-e235-439f-8269-313f5a2b1d8a" providerId="ADAL" clId="{11EFFB2D-90BD-4918-A8E4-1F8711FD3880}" dt="2025-12-18T01:20:58.881" v="898"/>
          <ac:picMkLst>
            <pc:docMk/>
            <pc:sldMk cId="3574414144" sldId="272"/>
            <ac:picMk id="90" creationId="{214369CE-A77A-23E5-9A9A-504252AF6A4D}"/>
          </ac:picMkLst>
        </pc:picChg>
        <pc:picChg chg="add del mod ord">
          <ac:chgData name="Netsanet Yadergal (2413159)" userId="065a685c-e235-439f-8269-313f5a2b1d8a" providerId="ADAL" clId="{11EFFB2D-90BD-4918-A8E4-1F8711FD3880}" dt="2025-12-18T01:27:38.050" v="899"/>
          <ac:picMkLst>
            <pc:docMk/>
            <pc:sldMk cId="3574414144" sldId="272"/>
            <ac:picMk id="93" creationId="{33133113-2760-71D5-EB41-179BF1131ABB}"/>
          </ac:picMkLst>
        </pc:picChg>
        <pc:picChg chg="add del mod">
          <ac:chgData name="Netsanet Yadergal (2413159)" userId="065a685c-e235-439f-8269-313f5a2b1d8a" providerId="ADAL" clId="{11EFFB2D-90BD-4918-A8E4-1F8711FD3880}" dt="2025-12-18T01:27:43.044" v="901"/>
          <ac:picMkLst>
            <pc:docMk/>
            <pc:sldMk cId="3574414144" sldId="272"/>
            <ac:picMk id="94" creationId="{6EBCE973-D567-116C-C346-B2EEFB89A083}"/>
          </ac:picMkLst>
        </pc:picChg>
        <pc:picChg chg="add del mod ord">
          <ac:chgData name="Netsanet Yadergal (2413159)" userId="065a685c-e235-439f-8269-313f5a2b1d8a" providerId="ADAL" clId="{11EFFB2D-90BD-4918-A8E4-1F8711FD3880}" dt="2025-12-18T01:29:20.015" v="902"/>
          <ac:picMkLst>
            <pc:docMk/>
            <pc:sldMk cId="3574414144" sldId="272"/>
            <ac:picMk id="97" creationId="{9867FDB2-642E-DF67-110B-D34186F2455F}"/>
          </ac:picMkLst>
        </pc:picChg>
        <pc:picChg chg="add del mod">
          <ac:chgData name="Netsanet Yadergal (2413159)" userId="065a685c-e235-439f-8269-313f5a2b1d8a" providerId="ADAL" clId="{11EFFB2D-90BD-4918-A8E4-1F8711FD3880}" dt="2025-12-18T01:31:31.743" v="962"/>
          <ac:picMkLst>
            <pc:docMk/>
            <pc:sldMk cId="3574414144" sldId="272"/>
            <ac:picMk id="98" creationId="{EFD5BDCA-AF7B-98F6-2136-BA3124378AFF}"/>
          </ac:picMkLst>
        </pc:picChg>
        <pc:picChg chg="add del mod ord">
          <ac:chgData name="Netsanet Yadergal (2413159)" userId="065a685c-e235-439f-8269-313f5a2b1d8a" providerId="ADAL" clId="{11EFFB2D-90BD-4918-A8E4-1F8711FD3880}" dt="2025-12-18T01:33:16.606" v="963"/>
          <ac:picMkLst>
            <pc:docMk/>
            <pc:sldMk cId="3574414144" sldId="272"/>
            <ac:picMk id="102" creationId="{DDD88B75-1940-7E45-0AE2-FC0CC91DDADD}"/>
          </ac:picMkLst>
        </pc:picChg>
        <pc:picChg chg="add del mod">
          <ac:chgData name="Netsanet Yadergal (2413159)" userId="065a685c-e235-439f-8269-313f5a2b1d8a" providerId="ADAL" clId="{11EFFB2D-90BD-4918-A8E4-1F8711FD3880}" dt="2025-12-18T01:34:47.518" v="965"/>
          <ac:picMkLst>
            <pc:docMk/>
            <pc:sldMk cId="3574414144" sldId="272"/>
            <ac:picMk id="103" creationId="{98C04603-3611-D53D-B32A-D715FD53AAAA}"/>
          </ac:picMkLst>
        </pc:picChg>
        <pc:picChg chg="add del mod ord">
          <ac:chgData name="Netsanet Yadergal (2413159)" userId="065a685c-e235-439f-8269-313f5a2b1d8a" providerId="ADAL" clId="{11EFFB2D-90BD-4918-A8E4-1F8711FD3880}" dt="2025-12-18T01:34:52.878" v="966"/>
          <ac:picMkLst>
            <pc:docMk/>
            <pc:sldMk cId="3574414144" sldId="272"/>
            <ac:picMk id="107" creationId="{928F81BE-F906-DC17-4615-5C811E02355F}"/>
          </ac:picMkLst>
        </pc:picChg>
        <pc:picChg chg="add del mod">
          <ac:chgData name="Netsanet Yadergal (2413159)" userId="065a685c-e235-439f-8269-313f5a2b1d8a" providerId="ADAL" clId="{11EFFB2D-90BD-4918-A8E4-1F8711FD3880}" dt="2025-12-18T01:36:10.424" v="968"/>
          <ac:picMkLst>
            <pc:docMk/>
            <pc:sldMk cId="3574414144" sldId="272"/>
            <ac:picMk id="108" creationId="{431DD2B2-DBDC-5460-A060-752E8BD20D25}"/>
          </ac:picMkLst>
        </pc:picChg>
        <pc:picChg chg="add del mod ord">
          <ac:chgData name="Netsanet Yadergal (2413159)" userId="065a685c-e235-439f-8269-313f5a2b1d8a" providerId="ADAL" clId="{11EFFB2D-90BD-4918-A8E4-1F8711FD3880}" dt="2025-12-18T01:36:43.998" v="969"/>
          <ac:picMkLst>
            <pc:docMk/>
            <pc:sldMk cId="3574414144" sldId="272"/>
            <ac:picMk id="111" creationId="{E0C39F5D-8685-47E4-6DF8-FE9487B1FBDE}"/>
          </ac:picMkLst>
        </pc:picChg>
        <pc:picChg chg="add del mod">
          <ac:chgData name="Netsanet Yadergal (2413159)" userId="065a685c-e235-439f-8269-313f5a2b1d8a" providerId="ADAL" clId="{11EFFB2D-90BD-4918-A8E4-1F8711FD3880}" dt="2025-12-18T01:37:48.372" v="971"/>
          <ac:picMkLst>
            <pc:docMk/>
            <pc:sldMk cId="3574414144" sldId="272"/>
            <ac:picMk id="112" creationId="{8A2F5415-B04A-FFED-7EED-444B7434A9D5}"/>
          </ac:picMkLst>
        </pc:picChg>
        <pc:picChg chg="add del mod ord">
          <ac:chgData name="Netsanet Yadergal (2413159)" userId="065a685c-e235-439f-8269-313f5a2b1d8a" providerId="ADAL" clId="{11EFFB2D-90BD-4918-A8E4-1F8711FD3880}" dt="2025-12-18T01:38:36.387" v="972"/>
          <ac:picMkLst>
            <pc:docMk/>
            <pc:sldMk cId="3574414144" sldId="272"/>
            <ac:picMk id="115" creationId="{B6F55F55-FDE8-CDFA-F85D-4D46DBF15B41}"/>
          </ac:picMkLst>
        </pc:picChg>
        <pc:picChg chg="add del mod">
          <ac:chgData name="Netsanet Yadergal (2413159)" userId="065a685c-e235-439f-8269-313f5a2b1d8a" providerId="ADAL" clId="{11EFFB2D-90BD-4918-A8E4-1F8711FD3880}" dt="2025-12-18T01:38:41.700" v="974"/>
          <ac:picMkLst>
            <pc:docMk/>
            <pc:sldMk cId="3574414144" sldId="272"/>
            <ac:picMk id="116" creationId="{1DFAA729-2202-40AF-D53A-D03D89B9E171}"/>
          </ac:picMkLst>
        </pc:picChg>
        <pc:picChg chg="add del mod ord">
          <ac:chgData name="Netsanet Yadergal (2413159)" userId="065a685c-e235-439f-8269-313f5a2b1d8a" providerId="ADAL" clId="{11EFFB2D-90BD-4918-A8E4-1F8711FD3880}" dt="2025-12-18T01:39:35.273" v="975"/>
          <ac:picMkLst>
            <pc:docMk/>
            <pc:sldMk cId="3574414144" sldId="272"/>
            <ac:picMk id="119" creationId="{2B1A892A-76FF-371C-EEAF-7786A020867A}"/>
          </ac:picMkLst>
        </pc:picChg>
        <pc:picChg chg="add del mod">
          <ac:chgData name="Netsanet Yadergal (2413159)" userId="065a685c-e235-439f-8269-313f5a2b1d8a" providerId="ADAL" clId="{11EFFB2D-90BD-4918-A8E4-1F8711FD3880}" dt="2025-12-18T01:39:45.128" v="977"/>
          <ac:picMkLst>
            <pc:docMk/>
            <pc:sldMk cId="3574414144" sldId="272"/>
            <ac:picMk id="120" creationId="{436A050F-FD1D-2B9A-D711-92858096E3A4}"/>
          </ac:picMkLst>
        </pc:picChg>
        <pc:picChg chg="add del mod ord">
          <ac:chgData name="Netsanet Yadergal (2413159)" userId="065a685c-e235-439f-8269-313f5a2b1d8a" providerId="ADAL" clId="{11EFFB2D-90BD-4918-A8E4-1F8711FD3880}" dt="2025-12-18T01:41:42.071" v="978"/>
          <ac:picMkLst>
            <pc:docMk/>
            <pc:sldMk cId="3574414144" sldId="272"/>
            <ac:picMk id="123" creationId="{7A3E0D7E-D541-D055-4C7F-1CAE608FC9E9}"/>
          </ac:picMkLst>
        </pc:picChg>
        <pc:picChg chg="add del mod">
          <ac:chgData name="Netsanet Yadergal (2413159)" userId="065a685c-e235-439f-8269-313f5a2b1d8a" providerId="ADAL" clId="{11EFFB2D-90BD-4918-A8E4-1F8711FD3880}" dt="2025-12-18T01:41:47.765" v="980"/>
          <ac:picMkLst>
            <pc:docMk/>
            <pc:sldMk cId="3574414144" sldId="272"/>
            <ac:picMk id="124" creationId="{173DE994-DAB5-D365-4E6E-8119C977DCF0}"/>
          </ac:picMkLst>
        </pc:picChg>
        <pc:picChg chg="add del mod ord">
          <ac:chgData name="Netsanet Yadergal (2413159)" userId="065a685c-e235-439f-8269-313f5a2b1d8a" providerId="ADAL" clId="{11EFFB2D-90BD-4918-A8E4-1F8711FD3880}" dt="2025-12-18T01:43:36.152" v="981"/>
          <ac:picMkLst>
            <pc:docMk/>
            <pc:sldMk cId="3574414144" sldId="272"/>
            <ac:picMk id="127" creationId="{6191DDB0-5EC7-D1DF-B95F-797CE30694CB}"/>
          </ac:picMkLst>
        </pc:picChg>
        <pc:picChg chg="add del mod">
          <ac:chgData name="Netsanet Yadergal (2413159)" userId="065a685c-e235-439f-8269-313f5a2b1d8a" providerId="ADAL" clId="{11EFFB2D-90BD-4918-A8E4-1F8711FD3880}" dt="2025-12-18T19:14:36.341" v="1461"/>
          <ac:picMkLst>
            <pc:docMk/>
            <pc:sldMk cId="3574414144" sldId="272"/>
            <ac:picMk id="128" creationId="{E80CB60A-52CB-DA8E-02F2-70DB816B6926}"/>
          </ac:picMkLst>
        </pc:picChg>
        <pc:picChg chg="add del mod">
          <ac:chgData name="Netsanet Yadergal (2413159)" userId="065a685c-e235-439f-8269-313f5a2b1d8a" providerId="ADAL" clId="{11EFFB2D-90BD-4918-A8E4-1F8711FD3880}" dt="2025-12-18T19:15:30.816" v="1464"/>
          <ac:picMkLst>
            <pc:docMk/>
            <pc:sldMk cId="3574414144" sldId="272"/>
            <ac:picMk id="129" creationId="{3E7F1656-C9AA-DA4A-88B8-0EA516321D07}"/>
          </ac:picMkLst>
        </pc:picChg>
        <pc:picChg chg="add del mod ord">
          <ac:chgData name="Netsanet Yadergal (2413159)" userId="065a685c-e235-439f-8269-313f5a2b1d8a" providerId="ADAL" clId="{11EFFB2D-90BD-4918-A8E4-1F8711FD3880}" dt="2025-12-18T19:15:38.843" v="1465"/>
          <ac:picMkLst>
            <pc:docMk/>
            <pc:sldMk cId="3574414144" sldId="272"/>
            <ac:picMk id="132" creationId="{28CFDCB0-AC42-180D-A178-E98E166BD782}"/>
          </ac:picMkLst>
        </pc:picChg>
        <pc:picChg chg="add del mod">
          <ac:chgData name="Netsanet Yadergal (2413159)" userId="065a685c-e235-439f-8269-313f5a2b1d8a" providerId="ADAL" clId="{11EFFB2D-90BD-4918-A8E4-1F8711FD3880}" dt="2025-12-18T19:15:42.110" v="1467"/>
          <ac:picMkLst>
            <pc:docMk/>
            <pc:sldMk cId="3574414144" sldId="272"/>
            <ac:picMk id="133" creationId="{4F7D16AC-207B-FD08-C1B3-BD39066ED7A6}"/>
          </ac:picMkLst>
        </pc:picChg>
        <pc:picChg chg="add del mod ord">
          <ac:chgData name="Netsanet Yadergal (2413159)" userId="065a685c-e235-439f-8269-313f5a2b1d8a" providerId="ADAL" clId="{11EFFB2D-90BD-4918-A8E4-1F8711FD3880}" dt="2025-12-18T19:16:13.610" v="1468"/>
          <ac:picMkLst>
            <pc:docMk/>
            <pc:sldMk cId="3574414144" sldId="272"/>
            <ac:picMk id="136" creationId="{CA8E64A9-3FDC-19A3-70BA-B95C319E8191}"/>
          </ac:picMkLst>
        </pc:picChg>
        <pc:picChg chg="add del mod">
          <ac:chgData name="Netsanet Yadergal (2413159)" userId="065a685c-e235-439f-8269-313f5a2b1d8a" providerId="ADAL" clId="{11EFFB2D-90BD-4918-A8E4-1F8711FD3880}" dt="2025-12-18T19:16:16.546" v="1470"/>
          <ac:picMkLst>
            <pc:docMk/>
            <pc:sldMk cId="3574414144" sldId="272"/>
            <ac:picMk id="137" creationId="{5319A76C-8C5E-E706-B0C0-28B77C54471C}"/>
          </ac:picMkLst>
        </pc:picChg>
        <pc:picChg chg="add del mod ord">
          <ac:chgData name="Netsanet Yadergal (2413159)" userId="065a685c-e235-439f-8269-313f5a2b1d8a" providerId="ADAL" clId="{11EFFB2D-90BD-4918-A8E4-1F8711FD3880}" dt="2025-12-18T19:16:45.777" v="1471"/>
          <ac:picMkLst>
            <pc:docMk/>
            <pc:sldMk cId="3574414144" sldId="272"/>
            <ac:picMk id="140" creationId="{55166529-D86F-8A9F-194A-868B36CC3B22}"/>
          </ac:picMkLst>
        </pc:picChg>
        <pc:picChg chg="add del mod">
          <ac:chgData name="Netsanet Yadergal (2413159)" userId="065a685c-e235-439f-8269-313f5a2b1d8a" providerId="ADAL" clId="{11EFFB2D-90BD-4918-A8E4-1F8711FD3880}" dt="2025-12-18T19:16:49.058" v="1473"/>
          <ac:picMkLst>
            <pc:docMk/>
            <pc:sldMk cId="3574414144" sldId="272"/>
            <ac:picMk id="141" creationId="{52B71AC2-4618-F021-41E9-350E597D3B2F}"/>
          </ac:picMkLst>
        </pc:picChg>
        <pc:picChg chg="add del mod ord">
          <ac:chgData name="Netsanet Yadergal (2413159)" userId="065a685c-e235-439f-8269-313f5a2b1d8a" providerId="ADAL" clId="{11EFFB2D-90BD-4918-A8E4-1F8711FD3880}" dt="2025-12-18T19:17:22.789" v="1474"/>
          <ac:picMkLst>
            <pc:docMk/>
            <pc:sldMk cId="3574414144" sldId="272"/>
            <ac:picMk id="144" creationId="{86D6BCD6-069E-7034-BA72-B86B27C4B334}"/>
          </ac:picMkLst>
        </pc:picChg>
        <pc:picChg chg="add del mod">
          <ac:chgData name="Netsanet Yadergal (2413159)" userId="065a685c-e235-439f-8269-313f5a2b1d8a" providerId="ADAL" clId="{11EFFB2D-90BD-4918-A8E4-1F8711FD3880}" dt="2025-12-18T19:17:26.170" v="1476"/>
          <ac:picMkLst>
            <pc:docMk/>
            <pc:sldMk cId="3574414144" sldId="272"/>
            <ac:picMk id="145" creationId="{43FD4D4B-2257-6E1F-EF53-6F06B60C3655}"/>
          </ac:picMkLst>
        </pc:picChg>
        <pc:picChg chg="add del mod ord">
          <ac:chgData name="Netsanet Yadergal (2413159)" userId="065a685c-e235-439f-8269-313f5a2b1d8a" providerId="ADAL" clId="{11EFFB2D-90BD-4918-A8E4-1F8711FD3880}" dt="2025-12-18T19:18:08.692" v="1477"/>
          <ac:picMkLst>
            <pc:docMk/>
            <pc:sldMk cId="3574414144" sldId="272"/>
            <ac:picMk id="148" creationId="{248D5D20-AF0F-D0BE-1960-531E262BFA02}"/>
          </ac:picMkLst>
        </pc:picChg>
        <pc:picChg chg="add del mod">
          <ac:chgData name="Netsanet Yadergal (2413159)" userId="065a685c-e235-439f-8269-313f5a2b1d8a" providerId="ADAL" clId="{11EFFB2D-90BD-4918-A8E4-1F8711FD3880}" dt="2025-12-18T19:18:11.938" v="1479"/>
          <ac:picMkLst>
            <pc:docMk/>
            <pc:sldMk cId="3574414144" sldId="272"/>
            <ac:picMk id="149" creationId="{850A4685-F82C-BD6D-DD5F-6CA93D1D3D7A}"/>
          </ac:picMkLst>
        </pc:picChg>
        <pc:picChg chg="add del mod ord">
          <ac:chgData name="Netsanet Yadergal (2413159)" userId="065a685c-e235-439f-8269-313f5a2b1d8a" providerId="ADAL" clId="{11EFFB2D-90BD-4918-A8E4-1F8711FD3880}" dt="2025-12-18T19:18:47.673" v="1480"/>
          <ac:picMkLst>
            <pc:docMk/>
            <pc:sldMk cId="3574414144" sldId="272"/>
            <ac:picMk id="152" creationId="{2DBEB97F-6028-5FF4-824B-44A7670A786F}"/>
          </ac:picMkLst>
        </pc:picChg>
        <pc:picChg chg="add del mod">
          <ac:chgData name="Netsanet Yadergal (2413159)" userId="065a685c-e235-439f-8269-313f5a2b1d8a" providerId="ADAL" clId="{11EFFB2D-90BD-4918-A8E4-1F8711FD3880}" dt="2025-12-18T19:18:51.109" v="1482"/>
          <ac:picMkLst>
            <pc:docMk/>
            <pc:sldMk cId="3574414144" sldId="272"/>
            <ac:picMk id="153" creationId="{15290831-73BE-E714-6FC8-4D5F2851ACAC}"/>
          </ac:picMkLst>
        </pc:picChg>
        <pc:picChg chg="add del mod ord">
          <ac:chgData name="Netsanet Yadergal (2413159)" userId="065a685c-e235-439f-8269-313f5a2b1d8a" providerId="ADAL" clId="{11EFFB2D-90BD-4918-A8E4-1F8711FD3880}" dt="2025-12-18T19:19:40.772" v="1483"/>
          <ac:picMkLst>
            <pc:docMk/>
            <pc:sldMk cId="3574414144" sldId="272"/>
            <ac:picMk id="156" creationId="{61AB2CD6-80A3-7AF0-E947-2DBBBD5803AD}"/>
          </ac:picMkLst>
        </pc:picChg>
        <pc:picChg chg="add mod">
          <ac:chgData name="Netsanet Yadergal (2413159)" userId="065a685c-e235-439f-8269-313f5a2b1d8a" providerId="ADAL" clId="{11EFFB2D-90BD-4918-A8E4-1F8711FD3880}" dt="2025-12-18T19:19:40.772" v="1483"/>
          <ac:picMkLst>
            <pc:docMk/>
            <pc:sldMk cId="3574414144" sldId="272"/>
            <ac:picMk id="157" creationId="{B85F5B33-38F6-4334-2866-FDCEE99142B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90D050-CD42-4ACC-8261-D523DCB657EE}" type="datetimeFigureOut">
              <a:rPr lang="en-GB" smtClean="0"/>
              <a:t>18/12/2025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B692C-FC5D-4AF6-AE56-D99928D85522}" type="slidenum">
              <a:rPr lang="en-GB" smtClean="0"/>
              <a:t>‹#›</a:t>
            </a:fld>
            <a:endParaRPr lang="en-GB"/>
          </a:p>
        </p:txBody>
      </p:sp>
    </p:spTree>
    <p:extLst>
      <p:ext uri="{BB962C8B-B14F-4D97-AF65-F5344CB8AC3E}">
        <p14:creationId xmlns:p14="http://schemas.microsoft.com/office/powerpoint/2010/main" val="2247966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B692C-FC5D-4AF6-AE56-D99928D85522}" type="slidenum">
              <a:rPr lang="en-GB" smtClean="0"/>
              <a:t>4</a:t>
            </a:fld>
            <a:endParaRPr lang="en-GB"/>
          </a:p>
        </p:txBody>
      </p:sp>
    </p:spTree>
    <p:extLst>
      <p:ext uri="{BB962C8B-B14F-4D97-AF65-F5344CB8AC3E}">
        <p14:creationId xmlns:p14="http://schemas.microsoft.com/office/powerpoint/2010/main" val="2643657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3.pn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live-well/eat-well/how-to-eat-a-balanced-diet/eating-a-balanced-diet/" TargetMode="External"/><Relationship Id="rId13" Type="http://schemas.openxmlformats.org/officeDocument/2006/relationships/hyperlink" Target="https://www.qcs.co.uk/effective-communication-in-health-and-social-care/" TargetMode="External"/><Relationship Id="rId3" Type="http://schemas.openxmlformats.org/officeDocument/2006/relationships/hyperlink" Target="https://www.diabetes.org.uk/for-professionals/improving-care/good-practice/psychological-care/emotional-health-professionals-guide/chapter-1-communication" TargetMode="External"/><Relationship Id="rId7" Type="http://schemas.openxmlformats.org/officeDocument/2006/relationships/hyperlink" Target="https://www.kidney.org/kidney-topics/diabetes-and-your-eyes-heart-nerves-feet-and-kidneys" TargetMode="External"/><Relationship Id="rId12" Type="http://schemas.openxmlformats.org/officeDocument/2006/relationships/hyperlink" Target="https://www.nhs.uk/conditions/type-2-diabetes/treatment/" TargetMode="External"/><Relationship Id="rId2" Type="http://schemas.openxmlformats.org/officeDocument/2006/relationships/hyperlink" Target="https://my.clevelandclinic.org/health/diseases/22206-insulin-resistance" TargetMode="External"/><Relationship Id="rId1" Type="http://schemas.openxmlformats.org/officeDocument/2006/relationships/slideLayout" Target="../slideLayouts/slideLayout6.xml"/><Relationship Id="rId6" Type="http://schemas.openxmlformats.org/officeDocument/2006/relationships/hyperlink" Target="https://www.diabetes.org.uk/living-with-diabetes/eating/i-have-type-2-diabetes" TargetMode="External"/><Relationship Id="rId11" Type="http://schemas.openxmlformats.org/officeDocument/2006/relationships/hyperlink" Target="https://www.yourdiabetes.org.uk/" TargetMode="External"/><Relationship Id="rId5" Type="http://schemas.openxmlformats.org/officeDocument/2006/relationships/hyperlink" Target="https://www.diabetes.org.uk/living-with-diabetes/emotional-wellbeing/depression" TargetMode="External"/><Relationship Id="rId10" Type="http://schemas.openxmlformats.org/officeDocument/2006/relationships/hyperlink" Target="https://healthyliving.nhs.uk/" TargetMode="External"/><Relationship Id="rId4" Type="http://schemas.openxmlformats.org/officeDocument/2006/relationships/hyperlink" Target="https://www.diabetes.org.uk/about-diabetes/type-2-diabetes/treatments" TargetMode="External"/><Relationship Id="rId9" Type="http://schemas.openxmlformats.org/officeDocument/2006/relationships/hyperlink" Target="https://www.nhs.uk/conditions/type-2-diabetes/" TargetMode="External"/><Relationship Id="rId14" Type="http://schemas.openxmlformats.org/officeDocument/2006/relationships/hyperlink" Target="https://www.who.int/health-topics/physical-activity#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76542"/>
            <a:ext cx="9909504" cy="3465994"/>
          </a:xfrm>
        </p:spPr>
        <p:txBody>
          <a:bodyPr>
            <a:normAutofit/>
          </a:bodyPr>
          <a:lstStyle/>
          <a:p>
            <a:r>
              <a:rPr lang="en-GB" sz="2400">
                <a:latin typeface="Arial"/>
                <a:ea typeface="+mj-lt"/>
                <a:cs typeface="+mj-lt"/>
              </a:rPr>
              <a:t>BMHP5032 Introduction to Physiology</a:t>
            </a:r>
            <a:br>
              <a:rPr lang="en-GB" sz="2400">
                <a:latin typeface="Arial"/>
                <a:ea typeface="+mj-lt"/>
                <a:cs typeface="+mj-lt"/>
              </a:rPr>
            </a:br>
            <a:r>
              <a:rPr lang="en-GB" sz="2400">
                <a:latin typeface="Arial"/>
                <a:ea typeface="+mj-lt"/>
                <a:cs typeface="+mj-lt"/>
              </a:rPr>
              <a:t>Task 2 –  Care  Plan for type 2 debits</a:t>
            </a:r>
            <a:br>
              <a:rPr lang="en-GB" sz="2400">
                <a:latin typeface="Arial"/>
                <a:ea typeface="+mj-lt"/>
                <a:cs typeface="+mj-lt"/>
              </a:rPr>
            </a:br>
            <a:r>
              <a:rPr lang="en-GB" sz="2400">
                <a:latin typeface="Arial"/>
                <a:ea typeface="+mj-lt"/>
                <a:cs typeface="+mj-lt"/>
              </a:rPr>
              <a:t>Student ID:</a:t>
            </a:r>
            <a:r>
              <a:rPr lang="en-US" sz="2400" b="1">
                <a:latin typeface="Arial"/>
                <a:ea typeface="+mj-lt"/>
                <a:cs typeface="Arial"/>
              </a:rPr>
              <a:t>24131569</a:t>
            </a:r>
            <a:br>
              <a:rPr lang="en-GB" sz="2400">
                <a:latin typeface="Arial"/>
                <a:ea typeface="+mj-lt"/>
                <a:cs typeface="+mj-lt"/>
              </a:rPr>
            </a:br>
            <a:r>
              <a:rPr lang="en-GB" sz="2400">
                <a:latin typeface="Arial"/>
                <a:ea typeface="+mj-lt"/>
                <a:cs typeface="+mj-lt"/>
              </a:rPr>
              <a:t>Student name: Netsanet </a:t>
            </a:r>
            <a:r>
              <a:rPr lang="en-GB" sz="2400" err="1">
                <a:latin typeface="Arial"/>
                <a:ea typeface="+mj-lt"/>
                <a:cs typeface="+mj-lt"/>
              </a:rPr>
              <a:t>Yadergal</a:t>
            </a:r>
            <a:br>
              <a:rPr lang="en-GB" sz="2400">
                <a:latin typeface="Arial"/>
                <a:ea typeface="+mj-lt"/>
                <a:cs typeface="+mj-lt"/>
              </a:rPr>
            </a:br>
            <a:r>
              <a:rPr lang="en-GB" sz="2400">
                <a:latin typeface="Arial"/>
                <a:ea typeface="+mj-lt"/>
                <a:cs typeface="+mj-lt"/>
              </a:rPr>
              <a:t>Lecturer Name: </a:t>
            </a:r>
            <a:r>
              <a:rPr lang="en-GB" sz="2400" b="1">
                <a:solidFill>
                  <a:srgbClr val="1D2125"/>
                </a:solidFill>
                <a:latin typeface="Arial"/>
                <a:ea typeface="+mj-lt"/>
                <a:cs typeface="Segoe UI"/>
              </a:rPr>
              <a:t>Shaila Hussain </a:t>
            </a:r>
            <a:r>
              <a:rPr lang="en-GB" sz="2400">
                <a:latin typeface="Arial"/>
                <a:ea typeface="+mj-lt"/>
                <a:cs typeface="Arial"/>
              </a:rPr>
              <a:t> </a:t>
            </a:r>
            <a:endParaRPr lang="en-US" sz="2400">
              <a:latin typeface="Arial"/>
              <a:cs typeface="Arial"/>
            </a:endParaRPr>
          </a:p>
        </p:txBody>
      </p:sp>
      <p:pic>
        <p:nvPicPr>
          <p:cNvPr id="7" name="Content Placeholder 6" descr="Discover University of Wales Trinity Saint David">
            <a:extLst>
              <a:ext uri="{FF2B5EF4-FFF2-40B4-BE49-F238E27FC236}">
                <a16:creationId xmlns:a16="http://schemas.microsoft.com/office/drawing/2014/main" id="{D2C87743-697E-7C7A-4BB5-ECCB4BCFDE26}"/>
              </a:ext>
            </a:extLst>
          </p:cNvPr>
          <p:cNvPicPr>
            <a:picLocks noGrp="1" noChangeAspect="1"/>
          </p:cNvPicPr>
          <p:nvPr>
            <p:ph idx="1"/>
          </p:nvPr>
        </p:nvPicPr>
        <p:blipFill>
          <a:blip r:embed="rId4"/>
          <a:stretch>
            <a:fillRect/>
          </a:stretch>
        </p:blipFill>
        <p:spPr>
          <a:xfrm>
            <a:off x="2567167" y="448469"/>
            <a:ext cx="3933959" cy="1857914"/>
          </a:xfrm>
          <a:prstGeom prst="rect">
            <a:avLst/>
          </a:prstGeom>
        </p:spPr>
      </p:pic>
      <p:pic>
        <p:nvPicPr>
          <p:cNvPr id="17" name="Audio 16">
            <a:hlinkClick r:id="" action="ppaction://media"/>
            <a:extLst>
              <a:ext uri="{FF2B5EF4-FFF2-40B4-BE49-F238E27FC236}">
                <a16:creationId xmlns:a16="http://schemas.microsoft.com/office/drawing/2014/main" id="{C3DCD23E-90CB-BABD-0E6F-3A8838368E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7522"/>
    </mc:Choice>
    <mc:Fallback>
      <p:transition spd="slow" advTm="7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C6FD51-1B31-00E6-D3C8-51FFD42B5A48}"/>
              </a:ext>
            </a:extLst>
          </p:cNvPr>
          <p:cNvSpPr>
            <a:spLocks noGrp="1"/>
          </p:cNvSpPr>
          <p:nvPr>
            <p:ph type="title"/>
          </p:nvPr>
        </p:nvSpPr>
        <p:spPr>
          <a:xfrm>
            <a:off x="675798" y="329184"/>
            <a:ext cx="6894576" cy="1175862"/>
          </a:xfrm>
        </p:spPr>
        <p:txBody>
          <a:bodyPr vert="horz" lIns="91440" tIns="45720" rIns="91440" bIns="45720" rtlCol="0" anchor="b">
            <a:normAutofit/>
          </a:bodyPr>
          <a:lstStyle/>
          <a:p>
            <a:r>
              <a:rPr lang="en-US" sz="5400" b="1" dirty="0"/>
              <a:t>Introduction </a:t>
            </a:r>
          </a:p>
        </p:txBody>
      </p:sp>
      <p:sp>
        <p:nvSpPr>
          <p:cNvPr id="5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5FB7E33-379B-4F7C-C69D-EC3BEB9193E8}"/>
              </a:ext>
            </a:extLst>
          </p:cNvPr>
          <p:cNvSpPr>
            <a:spLocks noGrp="1"/>
          </p:cNvSpPr>
          <p:nvPr>
            <p:ph sz="half" idx="1"/>
          </p:nvPr>
        </p:nvSpPr>
        <p:spPr>
          <a:xfrm>
            <a:off x="699611" y="2706624"/>
            <a:ext cx="6430233" cy="3507676"/>
          </a:xfrm>
        </p:spPr>
        <p:txBody>
          <a:bodyPr vert="horz" lIns="91440" tIns="45720" rIns="91440" bIns="45720" rtlCol="0" anchor="t">
            <a:normAutofit lnSpcReduction="10000"/>
          </a:bodyPr>
          <a:lstStyle/>
          <a:p>
            <a:r>
              <a:rPr lang="en-US" sz="1200" dirty="0"/>
              <a:t>Mr. Dawit Teshome is a 56-year-old Black British man who is married and lives with his wife in rented accommodation. He works full-time as a taxi driver and has been diagnosed with Type 2 Diabetes Mellitus (T2DM), a long-term illness requiring daily medication. </a:t>
            </a:r>
          </a:p>
          <a:p>
            <a:r>
              <a:rPr lang="en-US" sz="1200" dirty="0"/>
              <a:t>Mr. Dawit was diagnosed two years ago. Type 2 diabetes is a long-term metabolic illness that causes blood sugar levels to stay high because the body does not respond to insulin properly and does not have enough of it (NHS, 2023). It is one of the most frequent long-term health problems in the UK, and it is linked to things like lifestyle, genetics, and financial and social problems. </a:t>
            </a:r>
          </a:p>
          <a:p>
            <a:r>
              <a:rPr lang="en-US" sz="1200" dirty="0"/>
              <a:t>Dawit was diagnosed during a normal health checkup after he told the doctor he was exhausted all the time, thirsty all the time (polydipsia), and urinating a lot (polyuria). These signs are common in people with high blood sugar levels and often lead to more tests. Since being diagnosed, Dawit has been given oral diabetic medicine and general counsel on how to live better. But even with these treatments, his blood sugar management is still not satisfactory enough, which raises his risk of long-term problems. </a:t>
            </a:r>
          </a:p>
          <a:p>
            <a:r>
              <a:rPr lang="en-US" sz="1200" dirty="0"/>
              <a:t>Dawit has a lot of duties at home and at work; therefore, it's hard for him to take care of his condition. These difficulties make him a good example for looking at complete, person-centered diabetic care. </a:t>
            </a:r>
            <a:br>
              <a:rPr lang="en-US" sz="1200" dirty="0"/>
            </a:br>
            <a:br>
              <a:rPr lang="en-US" sz="1200" dirty="0"/>
            </a:br>
            <a:r>
              <a:rPr lang="en-US" sz="1200" dirty="0"/>
              <a:t> </a:t>
            </a:r>
          </a:p>
          <a:p>
            <a:endParaRPr lang="en-US" sz="1200" dirty="0"/>
          </a:p>
          <a:p>
            <a:endParaRPr lang="en-US" sz="1200" dirty="0"/>
          </a:p>
        </p:txBody>
      </p:sp>
      <p:pic>
        <p:nvPicPr>
          <p:cNvPr id="10" name="Content Placeholder 9" descr="Picture">
            <a:extLst>
              <a:ext uri="{FF2B5EF4-FFF2-40B4-BE49-F238E27FC236}">
                <a16:creationId xmlns:a16="http://schemas.microsoft.com/office/drawing/2014/main" id="{8A0C8257-BBC6-A940-A13A-2CA263F910C6}"/>
              </a:ext>
            </a:extLst>
          </p:cNvPr>
          <p:cNvPicPr>
            <a:picLocks noGrp="1" noChangeAspect="1"/>
          </p:cNvPicPr>
          <p:nvPr>
            <p:ph sz="half" idx="2"/>
          </p:nvPr>
        </p:nvPicPr>
        <p:blipFill>
          <a:blip r:embed="rId4"/>
          <a:stretch>
            <a:fillRect/>
          </a:stretch>
        </p:blipFill>
        <p:spPr>
          <a:xfrm>
            <a:off x="7598474" y="329183"/>
            <a:ext cx="4009167" cy="3429969"/>
          </a:xfrm>
          <a:prstGeom prst="rect">
            <a:avLst/>
          </a:prstGeom>
        </p:spPr>
      </p:pic>
      <p:pic>
        <p:nvPicPr>
          <p:cNvPr id="3" name="Picture 2" descr="A poster of a diabetes symptoms&#10;&#10;AI-generated content may be incorrect.">
            <a:extLst>
              <a:ext uri="{FF2B5EF4-FFF2-40B4-BE49-F238E27FC236}">
                <a16:creationId xmlns:a16="http://schemas.microsoft.com/office/drawing/2014/main" id="{F6986324-9F30-82AE-0C70-77188931DCD6}"/>
              </a:ext>
            </a:extLst>
          </p:cNvPr>
          <p:cNvPicPr>
            <a:picLocks noChangeAspect="1"/>
          </p:cNvPicPr>
          <p:nvPr/>
        </p:nvPicPr>
        <p:blipFill>
          <a:blip r:embed="rId5"/>
          <a:stretch>
            <a:fillRect/>
          </a:stretch>
        </p:blipFill>
        <p:spPr>
          <a:xfrm>
            <a:off x="7588603" y="3769631"/>
            <a:ext cx="4010620" cy="2462022"/>
          </a:xfrm>
          <a:prstGeom prst="rect">
            <a:avLst/>
          </a:prstGeom>
        </p:spPr>
      </p:pic>
      <p:pic>
        <p:nvPicPr>
          <p:cNvPr id="77" name="Audio 76">
            <a:hlinkClick r:id="" action="ppaction://media"/>
            <a:extLst>
              <a:ext uri="{FF2B5EF4-FFF2-40B4-BE49-F238E27FC236}">
                <a16:creationId xmlns:a16="http://schemas.microsoft.com/office/drawing/2014/main" id="{C4F8105D-FD5B-45FA-4116-25A7C36985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9027532"/>
      </p:ext>
    </p:extLst>
  </p:cSld>
  <p:clrMapOvr>
    <a:masterClrMapping/>
  </p:clrMapOvr>
  <mc:AlternateContent xmlns:mc="http://schemas.openxmlformats.org/markup-compatibility/2006">
    <mc:Choice xmlns:p14="http://schemas.microsoft.com/office/powerpoint/2010/main" Requires="p14">
      <p:transition spd="slow" p14:dur="2000" advTm="62495"/>
    </mc:Choice>
    <mc:Fallback>
      <p:transition spd="slow" advTm="62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0BBFF-2DE0-7B30-C037-4E0F463A106C}"/>
              </a:ext>
            </a:extLst>
          </p:cNvPr>
          <p:cNvSpPr>
            <a:spLocks noGrp="1"/>
          </p:cNvSpPr>
          <p:nvPr>
            <p:ph type="title"/>
          </p:nvPr>
        </p:nvSpPr>
        <p:spPr>
          <a:xfrm>
            <a:off x="675798" y="329184"/>
            <a:ext cx="6406421" cy="1854517"/>
          </a:xfrm>
        </p:spPr>
        <p:txBody>
          <a:bodyPr vert="horz" lIns="91440" tIns="45720" rIns="91440" bIns="45720" rtlCol="0" anchor="b">
            <a:normAutofit fontScale="90000"/>
          </a:bodyPr>
          <a:lstStyle/>
          <a:p>
            <a:r>
              <a:rPr lang="en-US" sz="4600" b="1"/>
              <a:t>Physiology and Anatomy of Type 2 Diabetes Mellitus</a:t>
            </a:r>
            <a:endParaRPr lang="en-US" sz="4600"/>
          </a:p>
        </p:txBody>
      </p:sp>
      <p:sp>
        <p:nvSpPr>
          <p:cNvPr id="3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74B47C-E671-C79F-1998-A827F1BABA44}"/>
              </a:ext>
            </a:extLst>
          </p:cNvPr>
          <p:cNvSpPr>
            <a:spLocks noGrp="1"/>
          </p:cNvSpPr>
          <p:nvPr>
            <p:ph sz="half" idx="1"/>
          </p:nvPr>
        </p:nvSpPr>
        <p:spPr>
          <a:xfrm>
            <a:off x="699611" y="2706624"/>
            <a:ext cx="5799202" cy="3483864"/>
          </a:xfrm>
        </p:spPr>
        <p:txBody>
          <a:bodyPr vert="horz" lIns="91440" tIns="45720" rIns="91440" bIns="45720" rtlCol="0">
            <a:normAutofit/>
          </a:bodyPr>
          <a:lstStyle/>
          <a:p>
            <a:r>
              <a:rPr lang="en-US" sz="1200" dirty="0"/>
              <a:t>Insulin does not react well in the cells of people with this disease. The pancreas originally produces more insulin to control blood sugar. Over time, the pancreas weakens and loses its ability to produce enough insulin. Blood sugar levels rise because of this procedure (Cleveland Clinic, 2021). </a:t>
            </a:r>
          </a:p>
          <a:p>
            <a:r>
              <a:rPr lang="en-US" sz="1200" dirty="0"/>
              <a:t>High blood sugar damages blood vessels and brain cells. High blood sugar can lead to problems such as delayed wound healing, kidney disease, heart disease, and visual impairments. For example, blindness may result from injury to small blood vessels in the eyes. Nerve injury can cause pain or loss of sensation in your feet. your feet. Insufficient blood flow increases the risk of foot ulcers, which, if neglected, can result in foot loss (National Kidney Foundation, 2024). </a:t>
            </a:r>
          </a:p>
          <a:p>
            <a:r>
              <a:rPr lang="en-US" sz="1200" dirty="0"/>
              <a:t>Diabetes may have an impact on your mental health. Due to the ongoing monitoring of their condition, patients frequently feel worn out, stressed, or depressed. Finding a balance between taking care of their families and themselves is one of the additional issues that people with diabetes may face. According to this data, diabetes is not only a medical condition but also a social and psychological issue (Diabetes UK, 2019b).</a:t>
            </a:r>
            <a:br>
              <a:rPr lang="en-US" sz="1200" dirty="0"/>
            </a:br>
            <a:br>
              <a:rPr lang="en-US" sz="1200" dirty="0"/>
            </a:br>
            <a:endParaRPr lang="en-US" sz="1200" dirty="0"/>
          </a:p>
          <a:p>
            <a:endParaRPr lang="en-US" sz="1200" dirty="0"/>
          </a:p>
        </p:txBody>
      </p:sp>
      <p:pic>
        <p:nvPicPr>
          <p:cNvPr id="5" name="Content Placeholder 4" descr="Devastating Effects of High Blood Sugar - Biomed">
            <a:extLst>
              <a:ext uri="{FF2B5EF4-FFF2-40B4-BE49-F238E27FC236}">
                <a16:creationId xmlns:a16="http://schemas.microsoft.com/office/drawing/2014/main" id="{01D37F36-7F73-4BAA-87A9-5C951BF54739}"/>
              </a:ext>
            </a:extLst>
          </p:cNvPr>
          <p:cNvPicPr>
            <a:picLocks noGrp="1" noChangeAspect="1"/>
          </p:cNvPicPr>
          <p:nvPr>
            <p:ph sz="half" idx="2"/>
          </p:nvPr>
        </p:nvPicPr>
        <p:blipFill>
          <a:blip r:embed="rId4"/>
          <a:srcRect l="1511" r="2281" b="-3"/>
          <a:stretch>
            <a:fillRect/>
          </a:stretch>
        </p:blipFill>
        <p:spPr>
          <a:xfrm>
            <a:off x="6753241" y="4005183"/>
            <a:ext cx="3892988" cy="2221046"/>
          </a:xfrm>
          <a:prstGeom prst="rect">
            <a:avLst/>
          </a:prstGeom>
        </p:spPr>
      </p:pic>
      <p:pic>
        <p:nvPicPr>
          <p:cNvPr id="4" name="Picture 3" descr="type 2 diabetes">
            <a:extLst>
              <a:ext uri="{FF2B5EF4-FFF2-40B4-BE49-F238E27FC236}">
                <a16:creationId xmlns:a16="http://schemas.microsoft.com/office/drawing/2014/main" id="{3B585DD9-71D5-4164-13DB-24750E2CC70D}"/>
              </a:ext>
            </a:extLst>
          </p:cNvPr>
          <p:cNvPicPr>
            <a:picLocks noChangeAspect="1"/>
          </p:cNvPicPr>
          <p:nvPr/>
        </p:nvPicPr>
        <p:blipFill>
          <a:blip r:embed="rId5"/>
          <a:stretch>
            <a:fillRect/>
          </a:stretch>
        </p:blipFill>
        <p:spPr>
          <a:xfrm>
            <a:off x="6753240" y="1019286"/>
            <a:ext cx="5169379" cy="2985897"/>
          </a:xfrm>
          <a:prstGeom prst="rect">
            <a:avLst/>
          </a:prstGeom>
        </p:spPr>
      </p:pic>
      <p:pic>
        <p:nvPicPr>
          <p:cNvPr id="241" name="Audio 240">
            <a:hlinkClick r:id="" action="ppaction://media"/>
            <a:extLst>
              <a:ext uri="{FF2B5EF4-FFF2-40B4-BE49-F238E27FC236}">
                <a16:creationId xmlns:a16="http://schemas.microsoft.com/office/drawing/2014/main" id="{83DFBF88-E4DA-0802-E957-A0F1403C57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1922362"/>
      </p:ext>
    </p:extLst>
  </p:cSld>
  <p:clrMapOvr>
    <a:masterClrMapping/>
  </p:clrMapOvr>
  <mc:AlternateContent xmlns:mc="http://schemas.openxmlformats.org/markup-compatibility/2006">
    <mc:Choice xmlns:p14="http://schemas.microsoft.com/office/powerpoint/2010/main" Requires="p14">
      <p:transition spd="slow" p14:dur="2000" advTm="74614"/>
    </mc:Choice>
    <mc:Fallback>
      <p:transition spd="slow" advTm="74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E07B1-0014-B58E-9048-4FDE2765D5DD}"/>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dirty="0"/>
              <a:t>Lifestyle and Health Behaviors</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3ACA1A-C312-6F1F-61C6-656C121AF4DB}"/>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400" dirty="0"/>
              <a:t>Mr. Dawit's way of living is not healthy. He eats snacks and fast-food during work breaks, and he usually picks things that are heavy in fat, sugar, and salt. He doesn't work out since he feels exhausted after work.  He drinks sugary drinks a lot and at times misses meals. He does not smoke; however, he experiences significant stress due to issues related to his family and financial difficulties.</a:t>
            </a:r>
          </a:p>
          <a:p>
            <a:r>
              <a:rPr lang="en-US" sz="1400" dirty="0"/>
              <a:t>His diabetes becomes more serious because of how he lives. Stress, a poor diet, and not getting enough exercise can raise blood sugar and blood pressure. Stress can also be detrimental for his health because it can boost his blood sugar levels and make him eat more junk food. A successful care plan needs to address these habits one at a time. As an example, he can start by cutting down on sugary drinks, add exercise, and then work on managing stress. </a:t>
            </a:r>
          </a:p>
          <a:p>
            <a:r>
              <a:rPr lang="en-US" sz="1400" dirty="0"/>
              <a:t>There is proof that lifestyle changes work. Research indicates that changes in diet and physical activity can lower blood glucose levels and improve insulin sensitivity. Taking care of stress is beneficial for both your mental and physical wellbeing. Therefore, changing his lifestyle is the most important part of his care plan. Making things slowly is essential so he doesn't feel nervous. •</a:t>
            </a:r>
          </a:p>
        </p:txBody>
      </p:sp>
      <p:pic>
        <p:nvPicPr>
          <p:cNvPr id="1026" name="Picture 2" descr="Risk factors associated with Diabetes Mellitus | Download Scientific ...">
            <a:extLst>
              <a:ext uri="{FF2B5EF4-FFF2-40B4-BE49-F238E27FC236}">
                <a16:creationId xmlns:a16="http://schemas.microsoft.com/office/drawing/2014/main" id="{C069D075-0CDB-A161-AC6C-3E1B6978EA92}"/>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l="2809" r="4067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1303" name="Audio 1302">
            <a:hlinkClick r:id="" action="ppaction://media"/>
            <a:extLst>
              <a:ext uri="{FF2B5EF4-FFF2-40B4-BE49-F238E27FC236}">
                <a16:creationId xmlns:a16="http://schemas.microsoft.com/office/drawing/2014/main" id="{1BED3F1E-16EB-44E7-DA74-76274DB986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636860"/>
      </p:ext>
    </p:extLst>
  </p:cSld>
  <p:clrMapOvr>
    <a:masterClrMapping/>
  </p:clrMapOvr>
  <mc:AlternateContent xmlns:mc="http://schemas.openxmlformats.org/markup-compatibility/2006">
    <mc:Choice xmlns:p14="http://schemas.microsoft.com/office/powerpoint/2010/main" Requires="p14">
      <p:transition spd="slow" p14:dur="2000" advTm="53446"/>
    </mc:Choice>
    <mc:Fallback>
      <p:transition spd="slow" advTm="5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0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0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EFBF5-55B9-EB97-E126-21AF8D1BC41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Everyday Routine</a:t>
            </a:r>
            <a:endParaRPr lang="en-US"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9D36A-E70E-D839-FE23-24C295DCB68E}"/>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200" dirty="0">
                <a:ea typeface="+mn-lt"/>
                <a:cs typeface="+mn-lt"/>
              </a:rPr>
              <a:t>Dawit  usually starts work at 5:30 a.m. He wakes up exhausted and looks at his phone to see if anyone wants a ride. He often skips breakfast or eats a sugary snack or energy drink so he can arrive on the road faster. He knows he should check his blood sugar, but he often forgets because he must get up early. </a:t>
            </a:r>
            <a:endParaRPr lang="en-US" sz="1400" dirty="0"/>
          </a:p>
          <a:p>
            <a:r>
              <a:rPr lang="en-US" sz="1200" dirty="0">
                <a:ea typeface="+mn-lt"/>
                <a:cs typeface="+mn-lt"/>
              </a:rPr>
              <a:t>He drives for 8 to 10 hours a day and sits for lengthy periods of time with very few breaks. He spends much of his time in traffic or waiting for rides, with only short breaks to stretch or fill up. </a:t>
            </a:r>
            <a:endParaRPr lang="en-US" dirty="0"/>
          </a:p>
          <a:p>
            <a:r>
              <a:rPr lang="en-US" sz="1200" dirty="0">
                <a:ea typeface="+mn-lt"/>
                <a:cs typeface="+mn-lt"/>
              </a:rPr>
              <a:t>He eats at different times every day based on how busy he is. People usually eat fast food or takeout in the car for lunch. He stays awake with snacks and sugary drinks, but they don't offer him much energy. </a:t>
            </a:r>
            <a:br>
              <a:rPr lang="en-US" sz="1200" dirty="0">
                <a:ea typeface="+mn-lt"/>
                <a:cs typeface="+mn-lt"/>
              </a:rPr>
            </a:br>
            <a:r>
              <a:rPr lang="en-US" sz="1200" dirty="0">
                <a:ea typeface="+mn-lt"/>
                <a:cs typeface="+mn-lt"/>
              </a:rPr>
              <a:t> </a:t>
            </a:r>
            <a:endParaRPr lang="en-US" dirty="0"/>
          </a:p>
          <a:p>
            <a:r>
              <a:rPr lang="en-US" sz="1200" dirty="0">
                <a:ea typeface="+mn-lt"/>
                <a:cs typeface="+mn-lt"/>
              </a:rPr>
              <a:t>Dawit requires chocolate or sweetened coffee to stay energetic by the afternoon because he becomes tired easily, but the combination makes it difficult for him to focus and control his blood sugar levels. </a:t>
            </a:r>
            <a:endParaRPr lang="en-US" dirty="0"/>
          </a:p>
          <a:p>
            <a:r>
              <a:rPr lang="en-US" sz="1200" dirty="0">
                <a:ea typeface="+mn-lt"/>
                <a:cs typeface="+mn-lt"/>
              </a:rPr>
              <a:t>He comes home worn out from work. Dinner is usually takeaway and served late, and there isn't much exercise. He either sleeps or uses his phone or spend time with his wife.</a:t>
            </a:r>
            <a:endParaRPr lang="en-US" dirty="0"/>
          </a:p>
          <a:p>
            <a:endParaRPr lang="en-US" sz="1400" dirty="0"/>
          </a:p>
        </p:txBody>
      </p:sp>
      <p:pic>
        <p:nvPicPr>
          <p:cNvPr id="7" name="Content Placeholder 6" descr="Upset young man covering face in anxiety while riding taxi cab in the ...">
            <a:extLst>
              <a:ext uri="{FF2B5EF4-FFF2-40B4-BE49-F238E27FC236}">
                <a16:creationId xmlns:a16="http://schemas.microsoft.com/office/drawing/2014/main" id="{44106A7D-C6B3-5CAC-73B2-690FC795E15C}"/>
              </a:ext>
            </a:extLst>
          </p:cNvPr>
          <p:cNvPicPr>
            <a:picLocks noGrp="1" noChangeAspect="1"/>
          </p:cNvPicPr>
          <p:nvPr>
            <p:ph sz="half" idx="2"/>
          </p:nvPr>
        </p:nvPicPr>
        <p:blipFill>
          <a:blip r:embed="rId4"/>
          <a:srcRect l="26454" r="22799" b="1"/>
          <a:stretch>
            <a:fillRect/>
          </a:stretch>
        </p:blipFill>
        <p:spPr>
          <a:xfrm>
            <a:off x="7675658" y="2093976"/>
            <a:ext cx="3941064" cy="4096512"/>
          </a:xfrm>
          <a:prstGeom prst="rect">
            <a:avLst/>
          </a:prstGeom>
        </p:spPr>
      </p:pic>
      <p:pic>
        <p:nvPicPr>
          <p:cNvPr id="38" name="Audio 37">
            <a:hlinkClick r:id="" action="ppaction://media"/>
            <a:extLst>
              <a:ext uri="{FF2B5EF4-FFF2-40B4-BE49-F238E27FC236}">
                <a16:creationId xmlns:a16="http://schemas.microsoft.com/office/drawing/2014/main" id="{1778CBE3-5C03-A227-CD8E-9C23E309A0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1332637"/>
      </p:ext>
    </p:extLst>
  </p:cSld>
  <p:clrMapOvr>
    <a:masterClrMapping/>
  </p:clrMapOvr>
  <mc:AlternateContent xmlns:mc="http://schemas.openxmlformats.org/markup-compatibility/2006">
    <mc:Choice xmlns:p14="http://schemas.microsoft.com/office/powerpoint/2010/main" Requires="p14">
      <p:transition spd="slow" p14:dur="2000" advTm="59321"/>
    </mc:Choice>
    <mc:Fallback>
      <p:transition spd="slow" advTm="59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0A4E6-E635-2FF8-6848-38A768DB3F18}"/>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Communication  Considerations</a:t>
            </a:r>
            <a:endParaRPr lang="en-US"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10AFC8-F054-E16B-B30F-4928FF232CAD}"/>
              </a:ext>
            </a:extLst>
          </p:cNvPr>
          <p:cNvSpPr>
            <a:spLocks noGrp="1"/>
          </p:cNvSpPr>
          <p:nvPr>
            <p:ph sz="half" idx="1"/>
          </p:nvPr>
        </p:nvSpPr>
        <p:spPr>
          <a:xfrm>
            <a:off x="572493" y="2085693"/>
            <a:ext cx="6799816" cy="4349210"/>
          </a:xfrm>
        </p:spPr>
        <p:txBody>
          <a:bodyPr vert="horz" lIns="91440" tIns="45720" rIns="91440" bIns="45720" rtlCol="0" anchor="t">
            <a:normAutofit/>
          </a:bodyPr>
          <a:lstStyle/>
          <a:p>
            <a:r>
              <a:rPr lang="en-US" sz="1400" dirty="0"/>
              <a:t>Effective communication is an essential part of person-centered healthcare and social care, according to the Six C's of Care. It allows the delivery of high-quality care and ensures that clients experience love, acceptance, and understanding. Speaking clearly and with empathy can have an important impact on how things work out and how people feel about them in the complex and emotionally charged fields of health and social care (QCS, 2024). </a:t>
            </a:r>
          </a:p>
          <a:p>
            <a:r>
              <a:rPr lang="en-US" sz="1400" dirty="0"/>
              <a:t>Dawit want doctors and nurses who will listen and help him manage the disease.</a:t>
            </a:r>
          </a:p>
          <a:p>
            <a:r>
              <a:rPr lang="en-US" sz="1400" dirty="0"/>
              <a:t>Dawit   need to be able to talk about his  mental and emotional health; therefore, it's important to talk to him in a way that is open and understanding. </a:t>
            </a:r>
          </a:p>
          <a:p>
            <a:r>
              <a:rPr lang="en-US" sz="1400" dirty="0"/>
              <a:t>How health professionals talk to him can influence how willing he is to talk about living with diabetes, his motivation, self-confidence, self-management skills, and diabetes outcomes.</a:t>
            </a:r>
          </a:p>
          <a:p>
            <a:r>
              <a:rPr lang="en-US" sz="1400" dirty="0"/>
              <a:t>You can learn and develop better at communicating, just like you can with any other skill. Your confidence will grow over time (Diabetes UK, 2019) .</a:t>
            </a:r>
          </a:p>
          <a:p>
            <a:endParaRPr lang="en-US" sz="1400" dirty="0"/>
          </a:p>
        </p:txBody>
      </p:sp>
      <p:pic>
        <p:nvPicPr>
          <p:cNvPr id="1064" name="Audio 1063">
            <a:hlinkClick r:id="" action="ppaction://media"/>
            <a:extLst>
              <a:ext uri="{FF2B5EF4-FFF2-40B4-BE49-F238E27FC236}">
                <a16:creationId xmlns:a16="http://schemas.microsoft.com/office/drawing/2014/main" id="{0858C324-580F-8596-C552-3BDD742354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pic>
        <p:nvPicPr>
          <p:cNvPr id="1026" name="Picture 2" descr="Examples of Patient Advocacy in Nursing: Helping Voices">
            <a:extLst>
              <a:ext uri="{FF2B5EF4-FFF2-40B4-BE49-F238E27FC236}">
                <a16:creationId xmlns:a16="http://schemas.microsoft.com/office/drawing/2014/main" id="{46216FBB-5838-DDA2-70F3-0865418E3964}"/>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7372309" y="2290877"/>
            <a:ext cx="4615252" cy="4292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356458"/>
      </p:ext>
    </p:extLst>
  </p:cSld>
  <p:clrMapOvr>
    <a:masterClrMapping/>
  </p:clrMapOvr>
  <mc:AlternateContent xmlns:mc="http://schemas.openxmlformats.org/markup-compatibility/2006">
    <mc:Choice xmlns:p14="http://schemas.microsoft.com/office/powerpoint/2010/main" Requires="p14">
      <p:transition spd="slow" p14:dur="2000" advTm="62143"/>
    </mc:Choice>
    <mc:Fallback>
      <p:transition spd="slow" advTm="62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6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6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DB7BB4-D4CD-DA6A-456A-9E68A4F21038}"/>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Ethical Considerations</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00666B-E9E8-6FA6-680C-3C1E56034D4F}"/>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500" dirty="0"/>
              <a:t>Speaking with Mr. Dawit should be simple and respectful. Healthcare professionals must provide straightforward explanations of diabetes management without using complicated terms. </a:t>
            </a:r>
          </a:p>
          <a:p>
            <a:r>
              <a:rPr lang="en-US" sz="1500" dirty="0"/>
              <a:t>They must listen carefully to him and allow him to take part in decisions about his treatment. Respecting his cultural background and protecting his personal data are essential components of ethics. </a:t>
            </a:r>
          </a:p>
          <a:p>
            <a:r>
              <a:rPr lang="en-US" sz="1500" dirty="0"/>
              <a:t>It's crucial to allow him the freedom to choose rather than forcing him to go to therapy. You may ask him what kinds of exercises he likes to do or what food he can afford. If he has faith in you, he will be better able to adhere to the treatment plan. </a:t>
            </a:r>
          </a:p>
          <a:p>
            <a:r>
              <a:rPr lang="en-US" sz="1500" dirty="0"/>
              <a:t>Since patients can ignore medical advice due to stress and fear, emotional support is also a component of ethical therapy. By preserving autonomy, fostering health, preventing damage, and promoting fair treatment for all, ethical principles direct this partnership (Care Learning, 2024). </a:t>
            </a:r>
          </a:p>
          <a:p>
            <a:endParaRPr lang="en-US" sz="1500" dirty="0"/>
          </a:p>
        </p:txBody>
      </p:sp>
      <p:pic>
        <p:nvPicPr>
          <p:cNvPr id="5" name="Content Placeholder 4" descr="Senior African Man Hands Using Lancet Stock Photo 2128747562 | Shutterstock">
            <a:extLst>
              <a:ext uri="{FF2B5EF4-FFF2-40B4-BE49-F238E27FC236}">
                <a16:creationId xmlns:a16="http://schemas.microsoft.com/office/drawing/2014/main" id="{3766509C-56A6-2577-4E72-C49FB39B5A69}"/>
              </a:ext>
            </a:extLst>
          </p:cNvPr>
          <p:cNvPicPr>
            <a:picLocks noGrp="1" noChangeAspect="1"/>
          </p:cNvPicPr>
          <p:nvPr>
            <p:ph sz="half" idx="2"/>
          </p:nvPr>
        </p:nvPicPr>
        <p:blipFill>
          <a:blip r:embed="rId4"/>
          <a:srcRect r="12" b="-4"/>
          <a:stretch>
            <a:fillRect/>
          </a:stretch>
        </p:blipFill>
        <p:spPr>
          <a:xfrm>
            <a:off x="7675658" y="2093976"/>
            <a:ext cx="3941064" cy="4096512"/>
          </a:xfrm>
          <a:prstGeom prst="rect">
            <a:avLst/>
          </a:prstGeom>
        </p:spPr>
      </p:pic>
      <p:pic>
        <p:nvPicPr>
          <p:cNvPr id="332" name="Audio 331">
            <a:hlinkClick r:id="" action="ppaction://media"/>
            <a:extLst>
              <a:ext uri="{FF2B5EF4-FFF2-40B4-BE49-F238E27FC236}">
                <a16:creationId xmlns:a16="http://schemas.microsoft.com/office/drawing/2014/main" id="{61D4B550-A01A-BB5E-AEEA-CCB3EF35FA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4104132"/>
      </p:ext>
    </p:extLst>
  </p:cSld>
  <p:clrMapOvr>
    <a:masterClrMapping/>
  </p:clrMapOvr>
  <mc:AlternateContent xmlns:mc="http://schemas.openxmlformats.org/markup-compatibility/2006">
    <mc:Choice xmlns:p14="http://schemas.microsoft.com/office/powerpoint/2010/main" Requires="p14">
      <p:transition spd="slow" p14:dur="2000" advTm="71579"/>
    </mc:Choice>
    <mc:Fallback>
      <p:transition spd="slow" advTm="71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78A34-6218-1CA3-372C-6C30110A680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Main Risk Factors of Mr. Dawit</a:t>
            </a:r>
          </a:p>
        </p:txBody>
      </p:sp>
      <p:sp>
        <p:nvSpPr>
          <p:cNvPr id="4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64753-2D9F-F8C9-D1D8-899DBD92FD4C}"/>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200" dirty="0"/>
              <a:t>Being overweight and eating poorly—Eating out a lot, eating many processed foods, and drinking many sugary drinks and snacks might make him gain weight and make it harder to control his blood sugar. </a:t>
            </a:r>
            <a:endParaRPr lang="en-US" dirty="0"/>
          </a:p>
          <a:p>
            <a:r>
              <a:rPr lang="en-US" sz="1200" dirty="0"/>
              <a:t>Not exercise: Long hours spent driving don't allow much time for exercise, which raises the risk of insulin resistance and heart problems. </a:t>
            </a:r>
            <a:endParaRPr lang="en-US" dirty="0"/>
          </a:p>
          <a:p>
            <a:r>
              <a:rPr lang="en-US" sz="1200" dirty="0"/>
              <a:t>Meals missing — Blood sugar levels change when you skip meals or eat at random times. </a:t>
            </a:r>
            <a:endParaRPr lang="en-US" dirty="0"/>
          </a:p>
          <a:p>
            <a:r>
              <a:rPr lang="en-US" sz="1200" dirty="0"/>
              <a:t>Type 2 diabetes is a genetic and lifestyle-related illness that has already been diagnosed and needs to be watched closely. </a:t>
            </a:r>
            <a:endParaRPr lang="en-US" dirty="0"/>
          </a:p>
          <a:p>
            <a:r>
              <a:rPr lang="en-US" sz="1200" dirty="0"/>
              <a:t>Inconsistent blood glucose testing makes it harder to keep track of blood sugar levels and raises the risk of consequences. </a:t>
            </a:r>
            <a:endParaRPr lang="en-US" dirty="0"/>
          </a:p>
          <a:p>
            <a:r>
              <a:rPr lang="en-US" sz="1200" dirty="0"/>
              <a:t>Stress, tiredness, and not getting enough sleep can all raise blood pressure, make it harder to control metabolism, and raise the risk of heart disease. </a:t>
            </a:r>
            <a:br>
              <a:rPr lang="en-US" sz="1200" dirty="0"/>
            </a:br>
            <a:r>
              <a:rPr lang="en-US" sz="1200" dirty="0"/>
              <a:t> </a:t>
            </a:r>
            <a:br>
              <a:rPr lang="en-US" sz="1200" dirty="0"/>
            </a:br>
            <a:r>
              <a:rPr lang="en-US" sz="1200" dirty="0"/>
              <a:t>Other health risk factors — High blood pressure and cholesterol levels that are not normal raise the risk of heart problems even more. •</a:t>
            </a:r>
            <a:endParaRPr lang="en-US" dirty="0"/>
          </a:p>
          <a:p>
            <a:endParaRPr lang="en-US" sz="1200" dirty="0"/>
          </a:p>
        </p:txBody>
      </p:sp>
      <p:pic>
        <p:nvPicPr>
          <p:cNvPr id="5" name="Content Placeholder 4" descr="A group of people with diabetes&#10;&#10;AI-generated content may be incorrect.">
            <a:extLst>
              <a:ext uri="{FF2B5EF4-FFF2-40B4-BE49-F238E27FC236}">
                <a16:creationId xmlns:a16="http://schemas.microsoft.com/office/drawing/2014/main" id="{EEFE088B-A9F6-F949-D982-FB53A9C341B9}"/>
              </a:ext>
            </a:extLst>
          </p:cNvPr>
          <p:cNvPicPr>
            <a:picLocks noGrp="1" noChangeAspect="1"/>
          </p:cNvPicPr>
          <p:nvPr>
            <p:ph sz="half" idx="2"/>
          </p:nvPr>
        </p:nvPicPr>
        <p:blipFill>
          <a:blip r:embed="rId4"/>
          <a:srcRect l="22454" r="18378" b="-3"/>
          <a:stretch>
            <a:fillRect/>
          </a:stretch>
        </p:blipFill>
        <p:spPr>
          <a:xfrm>
            <a:off x="7675658" y="2093976"/>
            <a:ext cx="3941064" cy="4096512"/>
          </a:xfrm>
          <a:prstGeom prst="rect">
            <a:avLst/>
          </a:prstGeom>
        </p:spPr>
      </p:pic>
      <p:pic>
        <p:nvPicPr>
          <p:cNvPr id="157" name="Audio 156">
            <a:hlinkClick r:id="" action="ppaction://media"/>
            <a:extLst>
              <a:ext uri="{FF2B5EF4-FFF2-40B4-BE49-F238E27FC236}">
                <a16:creationId xmlns:a16="http://schemas.microsoft.com/office/drawing/2014/main" id="{B85F5B33-38F6-4334-2866-FDCEE99142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4414144"/>
      </p:ext>
    </p:extLst>
  </p:cSld>
  <p:clrMapOvr>
    <a:masterClrMapping/>
  </p:clrMapOvr>
  <mc:AlternateContent xmlns:mc="http://schemas.openxmlformats.org/markup-compatibility/2006">
    <mc:Choice xmlns:p14="http://schemas.microsoft.com/office/powerpoint/2010/main" Requires="p14">
      <p:transition spd="slow" p14:dur="2000" advTm="46257"/>
    </mc:Choice>
    <mc:Fallback>
      <p:transition spd="slow" advTm="46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6F1B1-E43E-55D8-3229-3679F0938148}"/>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 Evidence-Based Recommendations</a:t>
            </a:r>
            <a:endParaRPr lang="en-US" sz="54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6EC024-D1C5-15EA-7B44-A09EEB4CFC80}"/>
              </a:ext>
            </a:extLst>
          </p:cNvPr>
          <p:cNvSpPr>
            <a:spLocks noGrp="1"/>
          </p:cNvSpPr>
          <p:nvPr>
            <p:ph idx="1"/>
          </p:nvPr>
        </p:nvSpPr>
        <p:spPr>
          <a:xfrm>
            <a:off x="572493" y="2085693"/>
            <a:ext cx="6943589" cy="4334832"/>
          </a:xfrm>
        </p:spPr>
        <p:txBody>
          <a:bodyPr vert="horz" lIns="91440" tIns="45720" rIns="91440" bIns="45720" rtlCol="0" anchor="t">
            <a:normAutofit/>
          </a:bodyPr>
          <a:lstStyle/>
          <a:p>
            <a:pPr>
              <a:buNone/>
            </a:pPr>
            <a:r>
              <a:rPr lang="en-US" sz="1200" b="1" u="sng" dirty="0">
                <a:ea typeface="+mn-lt"/>
                <a:cs typeface="+mn-lt"/>
              </a:rPr>
              <a:t>Managing Dietary Habits </a:t>
            </a:r>
            <a:r>
              <a:rPr lang="en-US" sz="1200" dirty="0">
                <a:ea typeface="+mn-lt"/>
                <a:cs typeface="+mn-lt"/>
              </a:rPr>
              <a:t> </a:t>
            </a:r>
            <a:endParaRPr lang="en-US" dirty="0"/>
          </a:p>
          <a:p>
            <a:pPr>
              <a:buNone/>
            </a:pPr>
            <a:r>
              <a:rPr lang="en-US" sz="1200" dirty="0">
                <a:ea typeface="+mn-lt"/>
                <a:cs typeface="+mn-lt"/>
              </a:rPr>
              <a:t> </a:t>
            </a:r>
            <a:br>
              <a:rPr lang="en-US" sz="1200" dirty="0">
                <a:ea typeface="+mn-lt"/>
                <a:cs typeface="+mn-lt"/>
              </a:rPr>
            </a:br>
            <a:r>
              <a:rPr lang="en-US" sz="1200" dirty="0">
                <a:ea typeface="+mn-lt"/>
                <a:cs typeface="+mn-lt"/>
              </a:rPr>
              <a:t>Eat a balanced diet that includes many nutritious grains, veggies, and lean protein. Cut back on processed carbohydrates and saturated fats. Control your portions and eat at the same time every day (NHS, 2022). Change shopping habit .</a:t>
            </a:r>
            <a:endParaRPr lang="en-US" sz="1200" dirty="0"/>
          </a:p>
          <a:p>
            <a:r>
              <a:rPr lang="en-US" sz="1200" dirty="0">
                <a:ea typeface="+mn-lt"/>
                <a:cs typeface="+mn-lt"/>
              </a:rPr>
              <a:t> Breakfast ideas: </a:t>
            </a:r>
            <a:br>
              <a:rPr lang="en-US" sz="1200" dirty="0">
                <a:ea typeface="+mn-lt"/>
                <a:cs typeface="+mn-lt"/>
              </a:rPr>
            </a:br>
            <a:r>
              <a:rPr lang="en-US" sz="1200" dirty="0">
                <a:ea typeface="+mn-lt"/>
                <a:cs typeface="+mn-lt"/>
              </a:rPr>
              <a:t>A bowl of whole grain cereal with milk </a:t>
            </a:r>
            <a:br>
              <a:rPr lang="en-US" sz="1200" dirty="0">
                <a:ea typeface="+mn-lt"/>
                <a:cs typeface="+mn-lt"/>
              </a:rPr>
            </a:br>
            <a:r>
              <a:rPr lang="en-US" sz="1200" dirty="0">
                <a:ea typeface="+mn-lt"/>
                <a:cs typeface="+mn-lt"/>
              </a:rPr>
              <a:t>two slices of whole grain bread with olive oil on top. Put a pot of natural, unsweetened yoghurt and fruit on two slices of avocado with a boiled egg. </a:t>
            </a:r>
            <a:endParaRPr lang="en-US" dirty="0"/>
          </a:p>
          <a:p>
            <a:r>
              <a:rPr lang="en-US" sz="1200" dirty="0">
                <a:ea typeface="+mn-lt"/>
                <a:cs typeface="+mn-lt"/>
              </a:rPr>
              <a:t>Ideas for lunch:</a:t>
            </a:r>
            <a:br>
              <a:rPr lang="en-US" sz="1200" dirty="0">
                <a:ea typeface="+mn-lt"/>
                <a:cs typeface="+mn-lt"/>
              </a:rPr>
            </a:br>
            <a:r>
              <a:rPr lang="en-US" sz="1200" dirty="0">
                <a:ea typeface="+mn-lt"/>
                <a:cs typeface="+mn-lt"/>
              </a:rPr>
              <a:t>a sandwich with chicken or tuna salad </a:t>
            </a:r>
            <a:br>
              <a:rPr lang="en-US" sz="1200" dirty="0">
                <a:ea typeface="+mn-lt"/>
                <a:cs typeface="+mn-lt"/>
              </a:rPr>
            </a:br>
            <a:r>
              <a:rPr lang="en-US" sz="1200" dirty="0">
                <a:ea typeface="+mn-lt"/>
                <a:cs typeface="+mn-lt"/>
              </a:rPr>
              <a:t>a little pasta salad and soup, with or without a whole grain roll </a:t>
            </a:r>
            <a:br>
              <a:rPr lang="en-US" sz="1200" dirty="0">
                <a:ea typeface="+mn-lt"/>
                <a:cs typeface="+mn-lt"/>
              </a:rPr>
            </a:br>
            <a:r>
              <a:rPr lang="en-US" sz="1200" dirty="0">
                <a:ea typeface="+mn-lt"/>
                <a:cs typeface="+mn-lt"/>
              </a:rPr>
              <a:t>You could have a slice of salmon or a tuna steak served with a salad.</a:t>
            </a:r>
            <a:endParaRPr lang="en-US" dirty="0"/>
          </a:p>
          <a:p>
            <a:r>
              <a:rPr lang="en-US" sz="1200" dirty="0">
                <a:ea typeface="+mn-lt"/>
                <a:cs typeface="+mn-lt"/>
              </a:rPr>
              <a:t> Dinner idea: </a:t>
            </a:r>
            <a:br>
              <a:rPr lang="en-US" sz="1200" dirty="0">
                <a:ea typeface="+mn-lt"/>
                <a:cs typeface="+mn-lt"/>
              </a:rPr>
            </a:br>
            <a:r>
              <a:rPr lang="en-US" sz="1200" dirty="0">
                <a:ea typeface="+mn-lt"/>
                <a:cs typeface="+mn-lt"/>
              </a:rPr>
              <a:t>salad and lasagna. </a:t>
            </a:r>
            <a:br>
              <a:rPr lang="en-US" sz="1200" dirty="0">
                <a:ea typeface="+mn-lt"/>
                <a:cs typeface="+mn-lt"/>
              </a:rPr>
            </a:br>
            <a:r>
              <a:rPr lang="en-US" sz="1200" dirty="0">
                <a:ea typeface="+mn-lt"/>
                <a:cs typeface="+mn-lt"/>
              </a:rPr>
              <a:t>Roast chicken and veggies, with or without potatoes. </a:t>
            </a:r>
            <a:br>
              <a:rPr lang="en-US" sz="1200" dirty="0">
                <a:ea typeface="+mn-lt"/>
                <a:cs typeface="+mn-lt"/>
              </a:rPr>
            </a:br>
            <a:r>
              <a:rPr lang="en-US" sz="1200" dirty="0">
                <a:ea typeface="+mn-lt"/>
                <a:cs typeface="+mn-lt"/>
              </a:rPr>
              <a:t>Beef stir-fry with vegetables can be served with or without brown rice. </a:t>
            </a:r>
            <a:br>
              <a:rPr lang="en-US" sz="1200" dirty="0">
                <a:ea typeface="+mn-lt"/>
                <a:cs typeface="+mn-lt"/>
              </a:rPr>
            </a:br>
            <a:r>
              <a:rPr lang="en-US" sz="1200" dirty="0">
                <a:ea typeface="+mn-lt"/>
                <a:cs typeface="+mn-lt"/>
              </a:rPr>
              <a:t>salad and chicken wraps </a:t>
            </a:r>
            <a:br>
              <a:rPr lang="en-US" sz="1200" dirty="0">
                <a:ea typeface="+mn-lt"/>
                <a:cs typeface="+mn-lt"/>
              </a:rPr>
            </a:br>
            <a:r>
              <a:rPr lang="en-US" sz="1200" dirty="0">
                <a:ea typeface="+mn-lt"/>
                <a:cs typeface="+mn-lt"/>
              </a:rPr>
              <a:t>salmon and vegetables, with or without noodles </a:t>
            </a:r>
            <a:br>
              <a:rPr lang="en-US" sz="1200" dirty="0">
                <a:ea typeface="+mn-lt"/>
                <a:cs typeface="+mn-lt"/>
              </a:rPr>
            </a:br>
            <a:r>
              <a:rPr lang="en-US" sz="1200" dirty="0">
                <a:ea typeface="+mn-lt"/>
                <a:cs typeface="+mn-lt"/>
              </a:rPr>
              <a:t>curry with brown rice and beans </a:t>
            </a:r>
            <a:endParaRPr lang="en-US" dirty="0"/>
          </a:p>
          <a:p>
            <a:pPr>
              <a:buNone/>
            </a:pPr>
            <a:r>
              <a:rPr lang="en-US" sz="1200" dirty="0">
                <a:ea typeface="+mn-lt"/>
                <a:cs typeface="+mn-lt"/>
              </a:rPr>
              <a:t> (Diabetes UK, 2019) </a:t>
            </a:r>
            <a:endParaRPr lang="en-US" dirty="0"/>
          </a:p>
          <a:p>
            <a:pPr>
              <a:buNone/>
            </a:pPr>
            <a:endParaRPr lang="en-US" dirty="0"/>
          </a:p>
          <a:p>
            <a:pPr>
              <a:buNone/>
            </a:pPr>
            <a:endParaRPr lang="en-US" dirty="0"/>
          </a:p>
          <a:p>
            <a:pPr marL="0" indent="0">
              <a:buNone/>
            </a:pPr>
            <a:endParaRPr lang="en-US" sz="1000" b="1" u="sng" dirty="0">
              <a:latin typeface="Arial"/>
              <a:ea typeface="Calibri"/>
              <a:cs typeface="Arial"/>
            </a:endParaRPr>
          </a:p>
        </p:txBody>
      </p:sp>
      <p:pic>
        <p:nvPicPr>
          <p:cNvPr id="4" name="Picture 3" descr="Healthy Balanced Diet Plate Featuring Fresh Organic Vegetables Fruits ...">
            <a:extLst>
              <a:ext uri="{FF2B5EF4-FFF2-40B4-BE49-F238E27FC236}">
                <a16:creationId xmlns:a16="http://schemas.microsoft.com/office/drawing/2014/main" id="{1B09AF92-8C5A-AFC2-D114-F2DE6F08DD96}"/>
              </a:ext>
            </a:extLst>
          </p:cNvPr>
          <p:cNvPicPr>
            <a:picLocks noChangeAspect="1"/>
          </p:cNvPicPr>
          <p:nvPr/>
        </p:nvPicPr>
        <p:blipFill>
          <a:blip r:embed="rId4"/>
          <a:srcRect l="1708" r="2084" b="-3"/>
          <a:stretch>
            <a:fillRect/>
          </a:stretch>
        </p:blipFill>
        <p:spPr>
          <a:xfrm>
            <a:off x="7675658" y="2093976"/>
            <a:ext cx="3941064" cy="4096512"/>
          </a:xfrm>
          <a:prstGeom prst="rect">
            <a:avLst/>
          </a:prstGeom>
        </p:spPr>
      </p:pic>
      <p:pic>
        <p:nvPicPr>
          <p:cNvPr id="36" name="Audio 35">
            <a:hlinkClick r:id="" action="ppaction://media"/>
            <a:extLst>
              <a:ext uri="{FF2B5EF4-FFF2-40B4-BE49-F238E27FC236}">
                <a16:creationId xmlns:a16="http://schemas.microsoft.com/office/drawing/2014/main" id="{53EDB387-703D-FF7D-C4EB-B1C0840AEA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2723941"/>
      </p:ext>
    </p:extLst>
  </p:cSld>
  <p:clrMapOvr>
    <a:masterClrMapping/>
  </p:clrMapOvr>
  <mc:AlternateContent xmlns:mc="http://schemas.openxmlformats.org/markup-compatibility/2006" xmlns:p14="http://schemas.microsoft.com/office/powerpoint/2010/main">
    <mc:Choice Requires="p14">
      <p:transition spd="slow" p14:dur="2000" advTm="122578"/>
    </mc:Choice>
    <mc:Fallback xmlns="">
      <p:transition spd="slow" advTm="122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2CBF3-ECDC-DC7E-4C5D-7C8CA27528C0}"/>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physical activity </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B8CDDD-E3F9-5C73-8910-BCBCAF11E601}"/>
              </a:ext>
            </a:extLst>
          </p:cNvPr>
          <p:cNvSpPr>
            <a:spLocks noGrp="1"/>
          </p:cNvSpPr>
          <p:nvPr>
            <p:ph sz="half" idx="1"/>
          </p:nvPr>
        </p:nvSpPr>
        <p:spPr>
          <a:xfrm>
            <a:off x="572493" y="2071316"/>
            <a:ext cx="6713552" cy="4119172"/>
          </a:xfrm>
        </p:spPr>
        <p:txBody>
          <a:bodyPr vert="horz" lIns="91440" tIns="45720" rIns="91440" bIns="45720" rtlCol="0" anchor="t">
            <a:normAutofit/>
          </a:bodyPr>
          <a:lstStyle/>
          <a:p>
            <a:pPr marL="342900" indent="-342900">
              <a:buFont typeface="Wingdings" panose="020B0604020202020204" pitchFamily="34" charset="0"/>
              <a:buChar char="Ø"/>
            </a:pPr>
            <a:r>
              <a:rPr lang="en-US" sz="2200" dirty="0"/>
              <a:t> Try to walk or do something else that makes Dawit </a:t>
            </a:r>
            <a:endParaRPr lang="en-US" dirty="0"/>
          </a:p>
          <a:p>
            <a:pPr marL="0" indent="0">
              <a:buNone/>
            </a:pPr>
            <a:r>
              <a:rPr lang="en-US" sz="2200" dirty="0"/>
              <a:t>active at least 2.5 hours every week. Visit your favorite places, explore the area.</a:t>
            </a:r>
          </a:p>
          <a:p>
            <a:pPr>
              <a:buFont typeface="Wingdings" panose="020B0604020202020204" pitchFamily="34" charset="0"/>
              <a:buChar char="Ø"/>
            </a:pPr>
            <a:r>
              <a:rPr lang="en-US" sz="2200" dirty="0"/>
              <a:t>Regular exercise is known to help stop and control noncommunicable diseases (NCDs) such as diabetes, heart disease, high blood pressure, stroke, and some cancers. It can also help you stay at a healthy weight and make you feel better, mentally and physically (WHO, 2024).</a:t>
            </a:r>
          </a:p>
          <a:p>
            <a:pPr>
              <a:buFont typeface="Wingdings" panose="020B0604020202020204" pitchFamily="34" charset="0"/>
              <a:buChar char="Ø"/>
            </a:pPr>
            <a:endParaRPr lang="en-US" sz="2200" dirty="0"/>
          </a:p>
        </p:txBody>
      </p:sp>
      <p:pic>
        <p:nvPicPr>
          <p:cNvPr id="5" name="Content Placeholder 4" descr="A group of cartoon people with different sports&#10;&#10;AI-generated content may be incorrect.">
            <a:extLst>
              <a:ext uri="{FF2B5EF4-FFF2-40B4-BE49-F238E27FC236}">
                <a16:creationId xmlns:a16="http://schemas.microsoft.com/office/drawing/2014/main" id="{89E1A0D2-90C2-102F-C390-3AAAF6843BD3}"/>
              </a:ext>
            </a:extLst>
          </p:cNvPr>
          <p:cNvPicPr>
            <a:picLocks noGrp="1" noChangeAspect="1"/>
          </p:cNvPicPr>
          <p:nvPr>
            <p:ph sz="half" idx="2"/>
          </p:nvPr>
        </p:nvPicPr>
        <p:blipFill>
          <a:blip r:embed="rId4"/>
          <a:srcRect l="37798" r="11694" b="-1"/>
          <a:stretch>
            <a:fillRect/>
          </a:stretch>
        </p:blipFill>
        <p:spPr>
          <a:xfrm>
            <a:off x="7675658" y="2093976"/>
            <a:ext cx="3941064" cy="4096512"/>
          </a:xfrm>
          <a:prstGeom prst="rect">
            <a:avLst/>
          </a:prstGeom>
        </p:spPr>
      </p:pic>
      <p:pic>
        <p:nvPicPr>
          <p:cNvPr id="49" name="Audio 48">
            <a:hlinkClick r:id="" action="ppaction://media"/>
            <a:extLst>
              <a:ext uri="{FF2B5EF4-FFF2-40B4-BE49-F238E27FC236}">
                <a16:creationId xmlns:a16="http://schemas.microsoft.com/office/drawing/2014/main" id="{423ACAAB-6956-3D5C-6386-0E5827B276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654275"/>
      </p:ext>
    </p:extLst>
  </p:cSld>
  <p:clrMapOvr>
    <a:masterClrMapping/>
  </p:clrMapOvr>
  <mc:AlternateContent xmlns:mc="http://schemas.openxmlformats.org/markup-compatibility/2006">
    <mc:Choice xmlns:p14="http://schemas.microsoft.com/office/powerpoint/2010/main" Requires="p14">
      <p:transition spd="slow" p14:dur="2000" advTm="46072"/>
    </mc:Choice>
    <mc:Fallback>
      <p:transition spd="slow" advTm="46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43E4F-A1E4-03A4-7C80-08DE0DB0137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Monitoring and Medical Management</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E78D6D-1FA6-077E-158F-974A0C1782DD}"/>
              </a:ext>
            </a:extLst>
          </p:cNvPr>
          <p:cNvSpPr>
            <a:spLocks noGrp="1"/>
          </p:cNvSpPr>
          <p:nvPr>
            <p:ph sz="half" idx="1"/>
          </p:nvPr>
        </p:nvSpPr>
        <p:spPr>
          <a:xfrm>
            <a:off x="572493" y="2071316"/>
            <a:ext cx="6713552" cy="4119172"/>
          </a:xfrm>
        </p:spPr>
        <p:txBody>
          <a:bodyPr vert="horz" lIns="91440" tIns="45720" rIns="91440" bIns="45720" rtlCol="0" anchor="t">
            <a:normAutofit fontScale="92500" lnSpcReduction="10000"/>
          </a:bodyPr>
          <a:lstStyle/>
          <a:p>
            <a:r>
              <a:rPr lang="en-US" sz="1900"/>
              <a:t>A person with type 2 diabetes may need to take medicine to keep their blood sugar levels in a healthy range (Diabetes UK, 2023). </a:t>
            </a:r>
          </a:p>
          <a:p>
            <a:r>
              <a:rPr lang="en-US" sz="1900">
                <a:ea typeface="+mn-lt"/>
                <a:cs typeface="+mn-lt"/>
              </a:rPr>
              <a:t>Dawit blood glucose goals beyond A1C: Dawit</a:t>
            </a:r>
            <a:r>
              <a:rPr lang="en-US" sz="1900"/>
              <a:t> has been checking blood sugar levels regularly, starting with fasting tests once a day. Write the resalt every day </a:t>
            </a:r>
            <a:r>
              <a:rPr lang="en-US" sz="1900">
                <a:ea typeface="+mn-lt"/>
                <a:cs typeface="+mn-lt"/>
              </a:rPr>
              <a:t>.</a:t>
            </a:r>
            <a:endParaRPr lang="en-US" sz="1900"/>
          </a:p>
          <a:p>
            <a:r>
              <a:rPr lang="en-US" sz="1900">
                <a:ea typeface="+mn-lt"/>
                <a:cs typeface="+mn-lt"/>
              </a:rPr>
              <a:t>Dawit  can use TIR to find out how much time he spend with high blood sugar levels (over 180mg/dL) and low blood sugar levels, which is also called low blood sugar (less than 70 mg/dL).</a:t>
            </a:r>
            <a:endParaRPr lang="en-US" sz="1900"/>
          </a:p>
          <a:p>
            <a:r>
              <a:rPr lang="en-US" sz="1900"/>
              <a:t>Every year, check for problems from diabetes in the eyes, feet, and kidneys. </a:t>
            </a:r>
            <a:endParaRPr lang="en-US"/>
          </a:p>
          <a:p>
            <a:r>
              <a:rPr lang="en-US" sz="1900"/>
              <a:t>Keeping an eye on cholesterol and blood pressure levels </a:t>
            </a:r>
          </a:p>
          <a:p>
            <a:pPr marL="0" indent="0">
              <a:buNone/>
            </a:pPr>
            <a:endParaRPr lang="en-US" sz="1900"/>
          </a:p>
          <a:p>
            <a:pPr marL="0" indent="0">
              <a:buNone/>
            </a:pPr>
            <a:r>
              <a:rPr lang="en-US" sz="1900"/>
              <a:t>(NHS website, 2025)</a:t>
            </a:r>
          </a:p>
        </p:txBody>
      </p:sp>
      <p:pic>
        <p:nvPicPr>
          <p:cNvPr id="5" name="Content Placeholder 4" descr="544 Blood Glucose Level Chart Images, Stock Photos &amp; Vectors | Shutterstock">
            <a:extLst>
              <a:ext uri="{FF2B5EF4-FFF2-40B4-BE49-F238E27FC236}">
                <a16:creationId xmlns:a16="http://schemas.microsoft.com/office/drawing/2014/main" id="{788A5A4F-FDC1-9E1D-FCD6-499BA704AC9B}"/>
              </a:ext>
            </a:extLst>
          </p:cNvPr>
          <p:cNvPicPr>
            <a:picLocks noGrp="1" noChangeAspect="1"/>
          </p:cNvPicPr>
          <p:nvPr>
            <p:ph sz="half" idx="2"/>
          </p:nvPr>
        </p:nvPicPr>
        <p:blipFill>
          <a:blip r:embed="rId4"/>
          <a:srcRect r="31455" b="-3"/>
          <a:stretch>
            <a:fillRect/>
          </a:stretch>
        </p:blipFill>
        <p:spPr>
          <a:xfrm>
            <a:off x="7675658" y="2093976"/>
            <a:ext cx="3941064" cy="4096512"/>
          </a:xfrm>
          <a:prstGeom prst="rect">
            <a:avLst/>
          </a:prstGeom>
        </p:spPr>
      </p:pic>
      <p:pic>
        <p:nvPicPr>
          <p:cNvPr id="105" name="Audio 104">
            <a:hlinkClick r:id="" action="ppaction://media"/>
            <a:extLst>
              <a:ext uri="{FF2B5EF4-FFF2-40B4-BE49-F238E27FC236}">
                <a16:creationId xmlns:a16="http://schemas.microsoft.com/office/drawing/2014/main" id="{FCA0D9E5-334F-8358-41B2-3A2DEE25B1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3452642"/>
      </p:ext>
    </p:extLst>
  </p:cSld>
  <p:clrMapOvr>
    <a:masterClrMapping/>
  </p:clrMapOvr>
  <mc:AlternateContent xmlns:mc="http://schemas.openxmlformats.org/markup-compatibility/2006">
    <mc:Choice xmlns:p14="http://schemas.microsoft.com/office/powerpoint/2010/main" Requires="p14">
      <p:transition spd="slow" p14:dur="2000" advTm="119523"/>
    </mc:Choice>
    <mc:Fallback>
      <p:transition spd="slow" advTm="119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D05EF-2A9A-ED47-2282-61777570547C}"/>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kern="1200">
                <a:solidFill>
                  <a:schemeClr val="tx1"/>
                </a:solidFill>
                <a:latin typeface="+mj-lt"/>
                <a:ea typeface="+mj-ea"/>
                <a:cs typeface="+mj-cs"/>
              </a:rPr>
              <a:t>Collaborative Care Planning for Dawit (Type 2 Diabetes)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8CED95-9EC3-B02A-B50B-44ABE906D79B}"/>
              </a:ext>
            </a:extLst>
          </p:cNvPr>
          <p:cNvSpPr>
            <a:spLocks noGrp="1"/>
          </p:cNvSpPr>
          <p:nvPr>
            <p:ph sz="half" idx="1"/>
          </p:nvPr>
        </p:nvSpPr>
        <p:spPr>
          <a:xfrm>
            <a:off x="645314" y="2387734"/>
            <a:ext cx="5451491" cy="3547872"/>
          </a:xfrm>
        </p:spPr>
        <p:txBody>
          <a:bodyPr vert="horz" lIns="91440" tIns="45720" rIns="91440" bIns="45720" rtlCol="0" anchor="t">
            <a:normAutofit/>
          </a:bodyPr>
          <a:lstStyle/>
          <a:p>
            <a:r>
              <a:rPr lang="en-US" sz="1500" dirty="0"/>
              <a:t>Dawit should work together to make a care plan for him that includes realistic goals that fit around his job as a personal taxi driver. Creating small, doable goals can help you feel more confident and stay interested overall. Some of the goals could be to check your blood sugar levels regularly, walk or stretch more between travels and make slight changes to your diet, such as cutting down on sugary drinks and choosing healthier meals when you're on the road.</a:t>
            </a:r>
            <a:br>
              <a:rPr lang="en-US" sz="1500" dirty="0"/>
            </a:br>
            <a:br>
              <a:rPr lang="en-US" sz="1500" dirty="0"/>
            </a:br>
            <a:r>
              <a:rPr lang="en-US" sz="1500" dirty="0"/>
              <a:t>Planning for the unexpected should also be part of the care plan. Dawit  needs clear instructions on what to do if his blood sugar levels get too high or too low, as well as information on how to deal with diabetes when he is sick or exhausted.</a:t>
            </a:r>
          </a:p>
          <a:p>
            <a:endParaRPr lang="en-US" sz="1500" dirty="0"/>
          </a:p>
        </p:txBody>
      </p:sp>
      <p:pic>
        <p:nvPicPr>
          <p:cNvPr id="5" name="Content Placeholder 4" descr="Download A Comprehensive Guide to Care Plan Infographic Wallpaper ...">
            <a:extLst>
              <a:ext uri="{FF2B5EF4-FFF2-40B4-BE49-F238E27FC236}">
                <a16:creationId xmlns:a16="http://schemas.microsoft.com/office/drawing/2014/main" id="{6A29FE79-D49F-A53E-E20D-AE324E63910F}"/>
              </a:ext>
            </a:extLst>
          </p:cNvPr>
          <p:cNvPicPr>
            <a:picLocks noGrp="1" noChangeAspect="1"/>
          </p:cNvPicPr>
          <p:nvPr>
            <p:ph sz="half" idx="2"/>
          </p:nvPr>
        </p:nvPicPr>
        <p:blipFill>
          <a:blip r:embed="rId4"/>
          <a:stretch>
            <a:fillRect/>
          </a:stretch>
        </p:blipFill>
        <p:spPr>
          <a:xfrm>
            <a:off x="6099048" y="1327297"/>
            <a:ext cx="5458968" cy="4203405"/>
          </a:xfrm>
          <a:prstGeom prst="rect">
            <a:avLst/>
          </a:prstGeom>
        </p:spPr>
      </p:pic>
      <p:pic>
        <p:nvPicPr>
          <p:cNvPr id="138" name="Audio 137">
            <a:hlinkClick r:id="" action="ppaction://media"/>
            <a:extLst>
              <a:ext uri="{FF2B5EF4-FFF2-40B4-BE49-F238E27FC236}">
                <a16:creationId xmlns:a16="http://schemas.microsoft.com/office/drawing/2014/main" id="{CE14398E-57B6-3F4C-B76F-BE037F34AE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6004352"/>
      </p:ext>
    </p:extLst>
  </p:cSld>
  <p:clrMapOvr>
    <a:masterClrMapping/>
  </p:clrMapOvr>
  <mc:AlternateContent xmlns:mc="http://schemas.openxmlformats.org/markup-compatibility/2006">
    <mc:Choice xmlns:p14="http://schemas.microsoft.com/office/powerpoint/2010/main" Requires="p14">
      <p:transition spd="slow" p14:dur="2000" advTm="32706"/>
    </mc:Choice>
    <mc:Fallback>
      <p:transition spd="slow" advTm="32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143E8-3052-D1A6-03C0-251558A0B4A2}"/>
              </a:ext>
            </a:extLst>
          </p:cNvPr>
          <p:cNvSpPr>
            <a:spLocks noGrp="1"/>
          </p:cNvSpPr>
          <p:nvPr>
            <p:ph type="title"/>
          </p:nvPr>
        </p:nvSpPr>
        <p:spPr>
          <a:xfrm>
            <a:off x="645313" y="640080"/>
            <a:ext cx="4804511" cy="2013290"/>
          </a:xfrm>
        </p:spPr>
        <p:txBody>
          <a:bodyPr vert="horz" lIns="91440" tIns="45720" rIns="91440" bIns="45720" rtlCol="0" anchor="b">
            <a:normAutofit/>
          </a:bodyPr>
          <a:lstStyle/>
          <a:p>
            <a:r>
              <a:rPr lang="en-US" sz="3000"/>
              <a:t>Collaborative Care Planning for Dawit (Type 2 Diabetes)</a:t>
            </a:r>
          </a:p>
          <a:p>
            <a:endParaRPr lang="en-US" sz="5400" kern="1200">
              <a:latin typeface="+mj-lt"/>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C04AA6-16B6-7EE2-1C7C-85DEE8A9735F}"/>
              </a:ext>
            </a:extLst>
          </p:cNvPr>
          <p:cNvSpPr>
            <a:spLocks noGrp="1"/>
          </p:cNvSpPr>
          <p:nvPr>
            <p:ph sz="half" idx="1"/>
          </p:nvPr>
        </p:nvSpPr>
        <p:spPr>
          <a:xfrm>
            <a:off x="630936" y="2660904"/>
            <a:ext cx="4818888" cy="3547872"/>
          </a:xfrm>
        </p:spPr>
        <p:txBody>
          <a:bodyPr vert="horz" lIns="91440" tIns="45720" rIns="91440" bIns="45720" rtlCol="0" anchor="t">
            <a:normAutofit/>
          </a:bodyPr>
          <a:lstStyle/>
          <a:p>
            <a:r>
              <a:rPr lang="en-US" sz="1500"/>
              <a:t>Dawit's schedule is always changing. The NHS offers a free online programmed diabetes live well.</a:t>
            </a:r>
            <a:br>
              <a:rPr lang="en-US" sz="1500"/>
            </a:br>
            <a:r>
              <a:rPr lang="en-US" sz="1500"/>
              <a:t>It offers guidance and information on type 2 diabetes, healthy eating, and increasing physical activity.</a:t>
            </a:r>
            <a:br>
              <a:rPr lang="en-US" sz="1500"/>
            </a:br>
            <a:r>
              <a:rPr lang="en-US" sz="1500"/>
              <a:t>ways to take care of your body and mind, as well as additional NHS services and support for people with diabetes when driving, working, and travelling (NHS, 2025a).</a:t>
            </a:r>
          </a:p>
          <a:p>
            <a:r>
              <a:rPr lang="en-US" sz="1500"/>
              <a:t>Dawit is more likely to stay involved and manage his diabetes well over time if he feels like he is being heard and included in choices.</a:t>
            </a:r>
            <a:br>
              <a:rPr lang="en-US" sz="1500"/>
            </a:br>
            <a:r>
              <a:rPr lang="en-US" sz="1500"/>
              <a:t>By providing support and guidance, the Community Diabetes Service also aims to assist other healthcare workers in their learning and growth (NHS, 2025)</a:t>
            </a:r>
          </a:p>
          <a:p>
            <a:endParaRPr lang="en-US" sz="1500"/>
          </a:p>
        </p:txBody>
      </p:sp>
      <p:pic>
        <p:nvPicPr>
          <p:cNvPr id="5" name="Content Placeholder 4" descr="Resources - CarePlan Advisory Services">
            <a:extLst>
              <a:ext uri="{FF2B5EF4-FFF2-40B4-BE49-F238E27FC236}">
                <a16:creationId xmlns:a16="http://schemas.microsoft.com/office/drawing/2014/main" id="{96315A7B-9FE7-8B59-2B8F-A16715C68352}"/>
              </a:ext>
            </a:extLst>
          </p:cNvPr>
          <p:cNvPicPr>
            <a:picLocks noGrp="1" noChangeAspect="1"/>
          </p:cNvPicPr>
          <p:nvPr>
            <p:ph sz="half" idx="2"/>
          </p:nvPr>
        </p:nvPicPr>
        <p:blipFill>
          <a:blip r:embed="rId4"/>
          <a:stretch>
            <a:fillRect/>
          </a:stretch>
        </p:blipFill>
        <p:spPr>
          <a:xfrm>
            <a:off x="6199975" y="640080"/>
            <a:ext cx="5257113" cy="5577840"/>
          </a:xfrm>
          <a:prstGeom prst="rect">
            <a:avLst/>
          </a:prstGeom>
        </p:spPr>
      </p:pic>
      <p:pic>
        <p:nvPicPr>
          <p:cNvPr id="65" name="Audio 64">
            <a:hlinkClick r:id="" action="ppaction://media"/>
            <a:extLst>
              <a:ext uri="{FF2B5EF4-FFF2-40B4-BE49-F238E27FC236}">
                <a16:creationId xmlns:a16="http://schemas.microsoft.com/office/drawing/2014/main" id="{164FABB6-C98B-BE6B-4B51-080C727AE1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3089016"/>
      </p:ext>
    </p:extLst>
  </p:cSld>
  <p:clrMapOvr>
    <a:masterClrMapping/>
  </p:clrMapOvr>
  <mc:AlternateContent xmlns:mc="http://schemas.openxmlformats.org/markup-compatibility/2006">
    <mc:Choice xmlns:p14="http://schemas.microsoft.com/office/powerpoint/2010/main" Requires="p14">
      <p:transition spd="slow" p14:dur="2000" advTm="44215"/>
    </mc:Choice>
    <mc:Fallback>
      <p:transition spd="slow" advTm="44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FEF3A-ABF9-492A-241C-B3D310030F5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ea typeface="+mj-lt"/>
                <a:cs typeface="+mj-lt"/>
              </a:rPr>
              <a:t>Summaries </a:t>
            </a:r>
            <a:endParaRPr lang="en-US"/>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185391-65BE-363C-E57C-3A61D533CE26}"/>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dirty="0"/>
              <a:t>Mr. Dawit, a 56-year-old a taxi driver  , has type 2 diabetes. His body struggles to regulate blood sugar due to sitting for too long, irregular meals, and sugary foods. </a:t>
            </a:r>
          </a:p>
          <a:p>
            <a:r>
              <a:rPr lang="en-US" sz="2200" dirty="0"/>
              <a:t>Dawit's lifestyle raises risks, including poor food, irregular diabetes testing, and little exercise. Direct communication, paying attention to his needs, and working together to make decisions are all essential elements of outstanding care. Evidence-based therapy emphasizes blood glucose monitoring, frequent exercise, better nutrition, and work-life balance in its treatment strategies. </a:t>
            </a:r>
          </a:p>
          <a:p>
            <a:endParaRPr lang="en-US" sz="2200" dirty="0"/>
          </a:p>
        </p:txBody>
      </p:sp>
      <p:pic>
        <p:nvPicPr>
          <p:cNvPr id="5" name="Content Placeholder 4" descr="Understanding Diabetes Type 2 Treatment">
            <a:extLst>
              <a:ext uri="{FF2B5EF4-FFF2-40B4-BE49-F238E27FC236}">
                <a16:creationId xmlns:a16="http://schemas.microsoft.com/office/drawing/2014/main" id="{3C530A30-3B25-BACC-871E-1A05362D59A2}"/>
              </a:ext>
            </a:extLst>
          </p:cNvPr>
          <p:cNvPicPr>
            <a:picLocks noGrp="1" noChangeAspect="1"/>
          </p:cNvPicPr>
          <p:nvPr>
            <p:ph sz="half" idx="2"/>
          </p:nvPr>
        </p:nvPicPr>
        <p:blipFill>
          <a:blip r:embed="rId4"/>
          <a:srcRect l="12587" r="15259"/>
          <a:stretch>
            <a:fillRect/>
          </a:stretch>
        </p:blipFill>
        <p:spPr>
          <a:xfrm>
            <a:off x="7675658" y="2093976"/>
            <a:ext cx="3941064" cy="4096512"/>
          </a:xfrm>
          <a:prstGeom prst="rect">
            <a:avLst/>
          </a:prstGeom>
        </p:spPr>
      </p:pic>
      <p:pic>
        <p:nvPicPr>
          <p:cNvPr id="48" name="Audio 47">
            <a:hlinkClick r:id="" action="ppaction://media"/>
            <a:extLst>
              <a:ext uri="{FF2B5EF4-FFF2-40B4-BE49-F238E27FC236}">
                <a16:creationId xmlns:a16="http://schemas.microsoft.com/office/drawing/2014/main" id="{3BF05053-9F4E-DA82-6FBC-237B4D113A2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8017620"/>
      </p:ext>
    </p:extLst>
  </p:cSld>
  <p:clrMapOvr>
    <a:masterClrMapping/>
  </p:clrMapOvr>
  <mc:AlternateContent xmlns:mc="http://schemas.openxmlformats.org/markup-compatibility/2006">
    <mc:Choice xmlns:p14="http://schemas.microsoft.com/office/powerpoint/2010/main" Requires="p14">
      <p:transition spd="slow" p14:dur="2000" advTm="47605"/>
    </mc:Choice>
    <mc:Fallback>
      <p:transition spd="slow" advTm="47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DAAB4-3754-6714-6C94-99133843ACEB}"/>
              </a:ext>
            </a:extLst>
          </p:cNvPr>
          <p:cNvSpPr>
            <a:spLocks noGrp="1"/>
          </p:cNvSpPr>
          <p:nvPr>
            <p:ph type="title"/>
          </p:nvPr>
        </p:nvSpPr>
        <p:spPr>
          <a:xfrm>
            <a:off x="838200" y="365125"/>
            <a:ext cx="10515600" cy="750469"/>
          </a:xfrm>
        </p:spPr>
        <p:txBody>
          <a:bodyPr/>
          <a:lstStyle/>
          <a:p>
            <a:r>
              <a:rPr lang="en-GB" u="sng"/>
              <a:t>Reference</a:t>
            </a:r>
          </a:p>
        </p:txBody>
      </p:sp>
      <p:sp>
        <p:nvSpPr>
          <p:cNvPr id="3" name="Content Placeholder 2">
            <a:extLst>
              <a:ext uri="{FF2B5EF4-FFF2-40B4-BE49-F238E27FC236}">
                <a16:creationId xmlns:a16="http://schemas.microsoft.com/office/drawing/2014/main" id="{46E415A0-604C-8670-432F-406084F8289C}"/>
              </a:ext>
            </a:extLst>
          </p:cNvPr>
          <p:cNvSpPr>
            <a:spLocks noGrp="1"/>
          </p:cNvSpPr>
          <p:nvPr>
            <p:ph idx="4294967295"/>
          </p:nvPr>
        </p:nvSpPr>
        <p:spPr>
          <a:xfrm>
            <a:off x="560716" y="1164268"/>
            <a:ext cx="9954884" cy="5012695"/>
          </a:xfrm>
        </p:spPr>
        <p:txBody>
          <a:bodyPr vert="horz" lIns="91440" tIns="45720" rIns="91440" bIns="45720" rtlCol="0" anchor="t">
            <a:normAutofit lnSpcReduction="10000"/>
          </a:bodyPr>
          <a:lstStyle/>
          <a:p>
            <a:pPr marL="0" indent="0">
              <a:buNone/>
            </a:pPr>
            <a:endParaRPr lang="en-GB" sz="1200">
              <a:latin typeface="Times New Roman"/>
              <a:cs typeface="Times New Roman"/>
            </a:endParaRPr>
          </a:p>
          <a:p>
            <a:r>
              <a:rPr lang="en-GB" sz="1200">
                <a:latin typeface="Times New Roman"/>
                <a:cs typeface="Times New Roman"/>
              </a:rPr>
              <a:t>Cleveland Clinic (2021). </a:t>
            </a:r>
            <a:r>
              <a:rPr lang="en-GB" sz="1200" i="1">
                <a:latin typeface="Times New Roman"/>
                <a:cs typeface="Times New Roman"/>
              </a:rPr>
              <a:t>Insulin resistance: What it is, causes, symptoms &amp; treatment</a:t>
            </a:r>
            <a:r>
              <a:rPr lang="en-GB" sz="1200">
                <a:latin typeface="Times New Roman"/>
                <a:cs typeface="Times New Roman"/>
              </a:rPr>
              <a:t>. [online] Cleveland Clinic. Available at: </a:t>
            </a:r>
            <a:r>
              <a:rPr lang="en-GB" sz="1200">
                <a:latin typeface="Times New Roman"/>
                <a:cs typeface="Times New Roman"/>
                <a:hlinkClick r:id="rId2"/>
              </a:rPr>
              <a:t>https://my.clevelandclinic.org/health/diseases/22206-insulin-resistance</a:t>
            </a:r>
            <a:r>
              <a:rPr lang="en-GB" sz="1200">
                <a:latin typeface="Times New Roman"/>
                <a:cs typeface="Times New Roman"/>
              </a:rPr>
              <a:t>.</a:t>
            </a:r>
            <a:endParaRPr lang="en-GB"/>
          </a:p>
          <a:p>
            <a:r>
              <a:rPr lang="en-GB" sz="1200">
                <a:latin typeface="Times New Roman"/>
                <a:cs typeface="Times New Roman"/>
              </a:rPr>
              <a:t>Diabetes UK (2019). </a:t>
            </a:r>
            <a:r>
              <a:rPr lang="en-GB" sz="1200" i="1">
                <a:latin typeface="Times New Roman"/>
                <a:cs typeface="Times New Roman"/>
              </a:rPr>
              <a:t>Chapter 1 - Communication and engagement</a:t>
            </a:r>
            <a:r>
              <a:rPr lang="en-GB" sz="1200">
                <a:latin typeface="Times New Roman"/>
                <a:cs typeface="Times New Roman"/>
              </a:rPr>
              <a:t>. [online] Diabetes UK. Available at: </a:t>
            </a:r>
            <a:r>
              <a:rPr lang="en-GB" sz="1200">
                <a:latin typeface="Times New Roman"/>
                <a:cs typeface="Times New Roman"/>
                <a:hlinkClick r:id="rId3"/>
              </a:rPr>
              <a:t>https://www.diabetes.org.uk/for-professionals/improving-care/good-practice/psychological-care/emotional-health-professionals-guide/chapter-1-communication</a:t>
            </a:r>
            <a:r>
              <a:rPr lang="en-GB" sz="1200">
                <a:latin typeface="Times New Roman"/>
                <a:cs typeface="Times New Roman"/>
              </a:rPr>
              <a:t>?.</a:t>
            </a:r>
            <a:endParaRPr lang="en-GB"/>
          </a:p>
          <a:p>
            <a:r>
              <a:rPr lang="en-GB" sz="1200">
                <a:latin typeface="Times New Roman"/>
                <a:cs typeface="Times New Roman"/>
              </a:rPr>
              <a:t>Diabetes UK (2023). </a:t>
            </a:r>
            <a:r>
              <a:rPr lang="en-GB" sz="1200" i="1">
                <a:latin typeface="Times New Roman"/>
                <a:cs typeface="Times New Roman"/>
              </a:rPr>
              <a:t>Type 2 diabetes treatments</a:t>
            </a:r>
            <a:r>
              <a:rPr lang="en-GB" sz="1200">
                <a:latin typeface="Times New Roman"/>
                <a:cs typeface="Times New Roman"/>
              </a:rPr>
              <a:t>. [online] Diabetes UK. Available at: </a:t>
            </a:r>
            <a:r>
              <a:rPr lang="en-GB" sz="1200">
                <a:latin typeface="Times New Roman"/>
                <a:cs typeface="Times New Roman"/>
                <a:hlinkClick r:id="rId4"/>
              </a:rPr>
              <a:t>https://www.diabetes.org.uk/about-diabetes/type-2-diabetes/treatments</a:t>
            </a:r>
            <a:endParaRPr lang="en-GB">
              <a:latin typeface="Aptos" panose="020B0004020202020204"/>
              <a:cs typeface="Times New Roman"/>
            </a:endParaRPr>
          </a:p>
          <a:p>
            <a:r>
              <a:rPr lang="en-GB" sz="1200">
                <a:latin typeface="Times New Roman"/>
                <a:cs typeface="Times New Roman"/>
              </a:rPr>
              <a:t>Diabetes UK (2019b). </a:t>
            </a:r>
            <a:r>
              <a:rPr lang="en-GB" sz="1200" i="1">
                <a:latin typeface="Times New Roman"/>
                <a:cs typeface="Times New Roman"/>
              </a:rPr>
              <a:t>Depression and Diabetes</a:t>
            </a:r>
            <a:r>
              <a:rPr lang="en-GB" sz="1200">
                <a:latin typeface="Times New Roman"/>
                <a:cs typeface="Times New Roman"/>
              </a:rPr>
              <a:t>. [online] Diabetes UK. Available at: </a:t>
            </a:r>
            <a:r>
              <a:rPr lang="en-GB" sz="1200">
                <a:latin typeface="Times New Roman"/>
                <a:cs typeface="Times New Roman"/>
                <a:hlinkClick r:id="rId5"/>
              </a:rPr>
              <a:t>https://www.diabetes.org.uk/living-with-diabetes/emotional-wellbeing/depression</a:t>
            </a:r>
            <a:r>
              <a:rPr lang="en-GB" sz="1200">
                <a:latin typeface="Times New Roman"/>
                <a:cs typeface="Times New Roman"/>
              </a:rPr>
              <a:t>..</a:t>
            </a:r>
            <a:endParaRPr lang="en-GB"/>
          </a:p>
          <a:p>
            <a:r>
              <a:rPr lang="en-GB" sz="1200">
                <a:latin typeface="Times New Roman"/>
                <a:cs typeface="Times New Roman"/>
              </a:rPr>
              <a:t>Diabetes UK (2019). </a:t>
            </a:r>
            <a:r>
              <a:rPr lang="en-GB" sz="1200" i="1">
                <a:latin typeface="Times New Roman"/>
                <a:cs typeface="Times New Roman"/>
              </a:rPr>
              <a:t>I have type 2 diabetes – what can I eat?</a:t>
            </a:r>
            <a:r>
              <a:rPr lang="en-GB" sz="1200">
                <a:latin typeface="Times New Roman"/>
                <a:cs typeface="Times New Roman"/>
              </a:rPr>
              <a:t> [online] Diabetes UK. Available at: </a:t>
            </a:r>
            <a:r>
              <a:rPr lang="en-GB" sz="1200">
                <a:latin typeface="Times New Roman"/>
                <a:cs typeface="Times New Roman"/>
                <a:hlinkClick r:id="rId6"/>
              </a:rPr>
              <a:t>https://www.diabetes.org.uk/living-with-diabetes/eating/i-have-type-2-diabetes</a:t>
            </a:r>
            <a:r>
              <a:rPr lang="en-GB" sz="1200">
                <a:latin typeface="Times New Roman"/>
                <a:cs typeface="Times New Roman"/>
              </a:rPr>
              <a:t>.</a:t>
            </a:r>
            <a:endParaRPr lang="en-GB"/>
          </a:p>
          <a:p>
            <a:r>
              <a:rPr lang="en-GB" sz="1200">
                <a:latin typeface="Times New Roman"/>
                <a:cs typeface="Times New Roman"/>
              </a:rPr>
              <a:t>National Kidney Foundation (2024). </a:t>
            </a:r>
            <a:r>
              <a:rPr lang="en-GB" sz="1200" i="1">
                <a:latin typeface="Times New Roman"/>
                <a:cs typeface="Times New Roman"/>
              </a:rPr>
              <a:t>Diabetes and Your Eyes, Heart, Nerves, Feet, and Kidneys</a:t>
            </a:r>
            <a:r>
              <a:rPr lang="en-GB" sz="1200">
                <a:latin typeface="Times New Roman"/>
                <a:cs typeface="Times New Roman"/>
              </a:rPr>
              <a:t>. [online] National Kidney Foundation. Available at: </a:t>
            </a:r>
            <a:r>
              <a:rPr lang="en-GB" sz="1200">
                <a:latin typeface="Times New Roman"/>
                <a:cs typeface="Times New Roman"/>
                <a:hlinkClick r:id="rId7"/>
              </a:rPr>
              <a:t>https://www.kidney.org/kidney-topics/diabetes-and-your-eyes-heart-nerves-feet-and-kidneys</a:t>
            </a:r>
            <a:r>
              <a:rPr lang="en-GB" sz="1200">
                <a:latin typeface="Times New Roman"/>
                <a:cs typeface="Times New Roman"/>
              </a:rPr>
              <a:t>.</a:t>
            </a:r>
          </a:p>
          <a:p>
            <a:r>
              <a:rPr lang="en-GB" sz="1200">
                <a:latin typeface="Times New Roman"/>
                <a:cs typeface="Times New Roman"/>
              </a:rPr>
              <a:t>NHS (2022). </a:t>
            </a:r>
            <a:r>
              <a:rPr lang="en-GB" sz="1200" i="1">
                <a:latin typeface="Times New Roman"/>
                <a:cs typeface="Times New Roman"/>
              </a:rPr>
              <a:t>Eating a Balanced Diet</a:t>
            </a:r>
            <a:r>
              <a:rPr lang="en-GB" sz="1200">
                <a:latin typeface="Times New Roman"/>
                <a:cs typeface="Times New Roman"/>
              </a:rPr>
              <a:t>. [online] NHS. Available at: </a:t>
            </a:r>
            <a:r>
              <a:rPr lang="en-GB" sz="1200">
                <a:latin typeface="Times New Roman"/>
                <a:cs typeface="Times New Roman"/>
                <a:hlinkClick r:id="rId8"/>
              </a:rPr>
              <a:t>https://www.nhs.uk/live-well/eat-well/how-to-eat-a-balanced-diet/eating-a-balanced-diet/</a:t>
            </a:r>
            <a:r>
              <a:rPr lang="en-GB" sz="1200">
                <a:latin typeface="Times New Roman"/>
                <a:cs typeface="Times New Roman"/>
              </a:rPr>
              <a:t>.</a:t>
            </a:r>
            <a:endParaRPr lang="en-GB"/>
          </a:p>
          <a:p>
            <a:r>
              <a:rPr lang="en-GB" sz="1200">
                <a:latin typeface="Times New Roman"/>
                <a:cs typeface="Times New Roman"/>
              </a:rPr>
              <a:t>NHS (2023). </a:t>
            </a:r>
            <a:r>
              <a:rPr lang="en-GB" sz="1200" i="1">
                <a:latin typeface="Times New Roman"/>
                <a:cs typeface="Times New Roman"/>
              </a:rPr>
              <a:t>What is type 2 diabetes?</a:t>
            </a:r>
            <a:r>
              <a:rPr lang="en-GB" sz="1200">
                <a:latin typeface="Times New Roman"/>
                <a:cs typeface="Times New Roman"/>
              </a:rPr>
              <a:t> [online] NHS. Available at: </a:t>
            </a:r>
            <a:r>
              <a:rPr lang="en-GB" sz="1200">
                <a:latin typeface="Times New Roman"/>
                <a:cs typeface="Times New Roman"/>
                <a:hlinkClick r:id="rId9"/>
              </a:rPr>
              <a:t>https://www.nhs.uk/conditions/type-2-diabetes/</a:t>
            </a:r>
            <a:r>
              <a:rPr lang="en-GB" sz="1200">
                <a:latin typeface="Times New Roman"/>
                <a:cs typeface="Times New Roman"/>
              </a:rPr>
              <a:t>.</a:t>
            </a:r>
            <a:endParaRPr lang="en-GB"/>
          </a:p>
          <a:p>
            <a:r>
              <a:rPr lang="en-GB" sz="1200">
                <a:latin typeface="Times New Roman"/>
                <a:cs typeface="Times New Roman"/>
              </a:rPr>
              <a:t>NHS (2025a). </a:t>
            </a:r>
            <a:r>
              <a:rPr lang="en-GB" sz="1200" i="1">
                <a:latin typeface="Times New Roman"/>
                <a:cs typeface="Times New Roman"/>
              </a:rPr>
              <a:t>Healthy Living</a:t>
            </a:r>
            <a:r>
              <a:rPr lang="en-GB" sz="1200">
                <a:latin typeface="Times New Roman"/>
                <a:cs typeface="Times New Roman"/>
              </a:rPr>
              <a:t>. [online] healthyliving.nhs.uk. Available at: </a:t>
            </a:r>
            <a:r>
              <a:rPr lang="en-GB" sz="1200">
                <a:latin typeface="Times New Roman"/>
                <a:cs typeface="Times New Roman"/>
                <a:hlinkClick r:id="rId10"/>
              </a:rPr>
              <a:t>https://healthyliving.nhs.uk/</a:t>
            </a:r>
            <a:r>
              <a:rPr lang="en-GB" sz="1200">
                <a:latin typeface="Times New Roman"/>
                <a:cs typeface="Times New Roman"/>
              </a:rPr>
              <a:t>.</a:t>
            </a:r>
            <a:endParaRPr lang="en-GB"/>
          </a:p>
          <a:p>
            <a:r>
              <a:rPr lang="en-GB" sz="1200">
                <a:latin typeface="Times New Roman"/>
                <a:cs typeface="Times New Roman"/>
              </a:rPr>
              <a:t>NHS (2025b). </a:t>
            </a:r>
            <a:r>
              <a:rPr lang="en-GB" sz="1200" i="1">
                <a:latin typeface="Times New Roman"/>
                <a:cs typeface="Times New Roman"/>
              </a:rPr>
              <a:t>Home</a:t>
            </a:r>
            <a:r>
              <a:rPr lang="en-GB" sz="1200">
                <a:latin typeface="Times New Roman"/>
                <a:cs typeface="Times New Roman"/>
              </a:rPr>
              <a:t>. [online] Your Diabetes. Available at: </a:t>
            </a:r>
            <a:r>
              <a:rPr lang="en-GB" sz="1200">
                <a:latin typeface="Times New Roman"/>
                <a:cs typeface="Times New Roman"/>
                <a:hlinkClick r:id="rId11"/>
              </a:rPr>
              <a:t>https://www.yourdiabetes.org.uk/</a:t>
            </a:r>
            <a:r>
              <a:rPr lang="en-GB" sz="1200">
                <a:latin typeface="Times New Roman"/>
                <a:cs typeface="Times New Roman"/>
              </a:rPr>
              <a:t>.</a:t>
            </a:r>
            <a:endParaRPr lang="en-GB"/>
          </a:p>
          <a:p>
            <a:r>
              <a:rPr lang="en-GB" sz="1200">
                <a:latin typeface="Times New Roman"/>
                <a:cs typeface="Times New Roman"/>
              </a:rPr>
              <a:t>NHS website (2025). </a:t>
            </a:r>
            <a:r>
              <a:rPr lang="en-GB" sz="1200" i="1">
                <a:latin typeface="Times New Roman"/>
                <a:cs typeface="Times New Roman"/>
              </a:rPr>
              <a:t>Treatment for type 2 diabetes</a:t>
            </a:r>
            <a:r>
              <a:rPr lang="en-GB" sz="1200">
                <a:latin typeface="Times New Roman"/>
                <a:cs typeface="Times New Roman"/>
              </a:rPr>
              <a:t>. [online] nhs.uk. Available at: </a:t>
            </a:r>
            <a:r>
              <a:rPr lang="en-GB" sz="1200">
                <a:latin typeface="Times New Roman"/>
                <a:cs typeface="Times New Roman"/>
                <a:hlinkClick r:id="rId12"/>
              </a:rPr>
              <a:t>https://www.nhs.uk/conditions/type-2-diabetes/treatment/</a:t>
            </a:r>
            <a:r>
              <a:rPr lang="en-GB" sz="1200">
                <a:latin typeface="Times New Roman"/>
                <a:cs typeface="Times New Roman"/>
              </a:rPr>
              <a:t>?.</a:t>
            </a:r>
            <a:endParaRPr lang="en-GB"/>
          </a:p>
          <a:p>
            <a:r>
              <a:rPr lang="en-GB" sz="1200">
                <a:latin typeface="Times New Roman"/>
                <a:cs typeface="Times New Roman"/>
              </a:rPr>
              <a:t>QCS (2024). </a:t>
            </a:r>
            <a:r>
              <a:rPr lang="en-GB" sz="1200" i="1">
                <a:latin typeface="Times New Roman"/>
                <a:cs typeface="Times New Roman"/>
              </a:rPr>
              <a:t>Effective Communication in Health and Social Care | QCS</a:t>
            </a:r>
            <a:r>
              <a:rPr lang="en-GB" sz="1200">
                <a:latin typeface="Times New Roman"/>
                <a:cs typeface="Times New Roman"/>
              </a:rPr>
              <a:t>. [online] QCS. Available at: </a:t>
            </a:r>
            <a:r>
              <a:rPr lang="en-GB" sz="1200">
                <a:latin typeface="Times New Roman"/>
                <a:cs typeface="Times New Roman"/>
                <a:hlinkClick r:id="rId13"/>
              </a:rPr>
              <a:t>https://www.qcs.co.uk/effective-communication-in-health-and-social-care/</a:t>
            </a:r>
            <a:r>
              <a:rPr lang="en-GB" sz="1200">
                <a:latin typeface="Times New Roman"/>
                <a:cs typeface="Times New Roman"/>
              </a:rPr>
              <a:t>.</a:t>
            </a:r>
            <a:endParaRPr lang="en-GB"/>
          </a:p>
          <a:p>
            <a:r>
              <a:rPr lang="en-GB" sz="1200">
                <a:latin typeface="Times New Roman"/>
                <a:cs typeface="Times New Roman"/>
              </a:rPr>
              <a:t>WHO (2024). </a:t>
            </a:r>
            <a:r>
              <a:rPr lang="en-GB" sz="1200" i="1">
                <a:latin typeface="Times New Roman"/>
                <a:cs typeface="Times New Roman"/>
              </a:rPr>
              <a:t>Physical Activity</a:t>
            </a:r>
            <a:r>
              <a:rPr lang="en-GB" sz="1200">
                <a:latin typeface="Times New Roman"/>
                <a:cs typeface="Times New Roman"/>
              </a:rPr>
              <a:t>. [online] World Health Organization. Available at: </a:t>
            </a:r>
            <a:r>
              <a:rPr lang="en-GB" sz="1200">
                <a:latin typeface="Times New Roman"/>
                <a:cs typeface="Times New Roman"/>
                <a:hlinkClick r:id="rId14"/>
              </a:rPr>
              <a:t>https://www.who.int/health-topics/physical-activity#tab=tab_1</a:t>
            </a:r>
            <a:r>
              <a:rPr lang="en-GB" sz="1200">
                <a:latin typeface="Times New Roman"/>
                <a:cs typeface="Times New Roman"/>
              </a:rPr>
              <a:t>.</a:t>
            </a:r>
            <a:endParaRPr lang="en-GB"/>
          </a:p>
          <a:p>
            <a:endParaRPr lang="en-GB"/>
          </a:p>
        </p:txBody>
      </p:sp>
    </p:spTree>
    <p:extLst>
      <p:ext uri="{BB962C8B-B14F-4D97-AF65-F5344CB8AC3E}">
        <p14:creationId xmlns:p14="http://schemas.microsoft.com/office/powerpoint/2010/main" val="2726181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1322</TotalTime>
  <Words>2814</Words>
  <Application>Microsoft Office PowerPoint</Application>
  <PresentationFormat>Widescreen</PresentationFormat>
  <Paragraphs>82</Paragraphs>
  <Slides>15</Slides>
  <Notes>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Times New Roman</vt:lpstr>
      <vt:lpstr>Wingdings</vt:lpstr>
      <vt:lpstr>office theme</vt:lpstr>
      <vt:lpstr>BMHP5032 Introduction to Physiology Task 2 –  Care  Plan for type 2 debits Student ID:24131569 Student name: Netsanet Yadergal Lecturer Name: Shaila Hussain  </vt:lpstr>
      <vt:lpstr>Introduction </vt:lpstr>
      <vt:lpstr>Physiology and Anatomy of Type 2 Diabetes Mellitus</vt:lpstr>
      <vt:lpstr>Lifestyle and Health Behaviors</vt:lpstr>
      <vt:lpstr>Everyday Routine</vt:lpstr>
      <vt:lpstr>Communication  Considerations</vt:lpstr>
      <vt:lpstr>Ethical Considerations</vt:lpstr>
      <vt:lpstr>Main Risk Factors of Mr. Dawit</vt:lpstr>
      <vt:lpstr> Evidence-Based Recommendations</vt:lpstr>
      <vt:lpstr>physical activity </vt:lpstr>
      <vt:lpstr>Monitoring and Medical Management</vt:lpstr>
      <vt:lpstr>Collaborative Care Planning for Dawit (Type 2 Diabetes)</vt:lpstr>
      <vt:lpstr>Collaborative Care Planning for Dawit (Type 2 Diabetes) </vt:lpstr>
      <vt:lpstr>Summaries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Netsanet Yadergal (2413159)</cp:lastModifiedBy>
  <cp:revision>36</cp:revision>
  <dcterms:created xsi:type="dcterms:W3CDTF">2025-12-13T15:38:01Z</dcterms:created>
  <dcterms:modified xsi:type="dcterms:W3CDTF">2025-12-18T22:55:16Z</dcterms:modified>
</cp:coreProperties>
</file>