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6"/>
  </p:notesMasterIdLst>
  <p:sldIdLst>
    <p:sldId id="256" r:id="rId5"/>
    <p:sldId id="260" r:id="rId6"/>
    <p:sldId id="257" r:id="rId7"/>
    <p:sldId id="302" r:id="rId8"/>
    <p:sldId id="319" r:id="rId9"/>
    <p:sldId id="320" r:id="rId10"/>
    <p:sldId id="321" r:id="rId11"/>
    <p:sldId id="330" r:id="rId12"/>
    <p:sldId id="331" r:id="rId13"/>
    <p:sldId id="324" r:id="rId14"/>
    <p:sldId id="325" r:id="rId15"/>
    <p:sldId id="327" r:id="rId16"/>
    <p:sldId id="326" r:id="rId17"/>
    <p:sldId id="329" r:id="rId18"/>
    <p:sldId id="328" r:id="rId19"/>
    <p:sldId id="333" r:id="rId20"/>
    <p:sldId id="339" r:id="rId21"/>
    <p:sldId id="364" r:id="rId22"/>
    <p:sldId id="365" r:id="rId23"/>
    <p:sldId id="366" r:id="rId24"/>
    <p:sldId id="367" r:id="rId25"/>
    <p:sldId id="334" r:id="rId26"/>
    <p:sldId id="332" r:id="rId27"/>
    <p:sldId id="336" r:id="rId28"/>
    <p:sldId id="337" r:id="rId29"/>
    <p:sldId id="338" r:id="rId30"/>
    <p:sldId id="340" r:id="rId31"/>
    <p:sldId id="341" r:id="rId32"/>
    <p:sldId id="342" r:id="rId33"/>
    <p:sldId id="345" r:id="rId34"/>
    <p:sldId id="346" r:id="rId35"/>
    <p:sldId id="347" r:id="rId36"/>
    <p:sldId id="348" r:id="rId37"/>
    <p:sldId id="349" r:id="rId38"/>
    <p:sldId id="350" r:id="rId39"/>
    <p:sldId id="351" r:id="rId40"/>
    <p:sldId id="352" r:id="rId41"/>
    <p:sldId id="353" r:id="rId42"/>
    <p:sldId id="354" r:id="rId43"/>
    <p:sldId id="355" r:id="rId44"/>
    <p:sldId id="356" r:id="rId45"/>
    <p:sldId id="357" r:id="rId46"/>
    <p:sldId id="358" r:id="rId47"/>
    <p:sldId id="359" r:id="rId48"/>
    <p:sldId id="360" r:id="rId49"/>
    <p:sldId id="361" r:id="rId50"/>
    <p:sldId id="363" r:id="rId51"/>
    <p:sldId id="362" r:id="rId52"/>
    <p:sldId id="335" r:id="rId53"/>
    <p:sldId id="368" r:id="rId54"/>
    <p:sldId id="369" r:id="rId55"/>
    <p:sldId id="370" r:id="rId56"/>
    <p:sldId id="399" r:id="rId57"/>
    <p:sldId id="397" r:id="rId58"/>
    <p:sldId id="400" r:id="rId59"/>
    <p:sldId id="323" r:id="rId60"/>
    <p:sldId id="372" r:id="rId61"/>
    <p:sldId id="371" r:id="rId62"/>
    <p:sldId id="322" r:id="rId63"/>
    <p:sldId id="383" r:id="rId64"/>
    <p:sldId id="379" r:id="rId65"/>
    <p:sldId id="380" r:id="rId66"/>
    <p:sldId id="381" r:id="rId67"/>
    <p:sldId id="382" r:id="rId68"/>
    <p:sldId id="386" r:id="rId69"/>
    <p:sldId id="387" r:id="rId70"/>
    <p:sldId id="388" r:id="rId71"/>
    <p:sldId id="391" r:id="rId72"/>
    <p:sldId id="392" r:id="rId73"/>
    <p:sldId id="393" r:id="rId74"/>
    <p:sldId id="394" r:id="rId75"/>
    <p:sldId id="395" r:id="rId76"/>
    <p:sldId id="374" r:id="rId77"/>
    <p:sldId id="377" r:id="rId78"/>
    <p:sldId id="375" r:id="rId79"/>
    <p:sldId id="376" r:id="rId80"/>
    <p:sldId id="378" r:id="rId81"/>
    <p:sldId id="396" r:id="rId82"/>
    <p:sldId id="389" r:id="rId83"/>
    <p:sldId id="373" r:id="rId84"/>
    <p:sldId id="398" r:id="rId8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C8DCF2-2344-4B72-9B0E-476A54CD878B}" v="1533" dt="2021-03-09T10:50:05.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441" autoAdjust="0"/>
  </p:normalViewPr>
  <p:slideViewPr>
    <p:cSldViewPr snapToGrid="0">
      <p:cViewPr varScale="1">
        <p:scale>
          <a:sx n="87" d="100"/>
          <a:sy n="87" d="100"/>
        </p:scale>
        <p:origin x="112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tableStyles" Target="tableStyles.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viewProps" Target="viewProps.xml"/><Relationship Id="rId9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microsoft.com/office/2015/10/relationships/revisionInfo" Target="revisionInfo.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presProps" Target="pres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C2C8DCF2-2344-4B72-9B0E-476A54CD878B}"/>
    <pc:docChg chg="undo custSel addSld delSld modSld sldOrd">
      <pc:chgData name="David Williams (SOAC)" userId="d9705ef0-be3d-4927-aab1-9879255c8c5d" providerId="ADAL" clId="{C2C8DCF2-2344-4B72-9B0E-476A54CD878B}" dt="2021-03-09T10:50:05.493" v="2601" actId="20577"/>
      <pc:docMkLst>
        <pc:docMk/>
      </pc:docMkLst>
      <pc:sldChg chg="modSp mod">
        <pc:chgData name="David Williams (SOAC)" userId="d9705ef0-be3d-4927-aab1-9879255c8c5d" providerId="ADAL" clId="{C2C8DCF2-2344-4B72-9B0E-476A54CD878B}" dt="2021-03-09T09:15:55.581" v="2599" actId="20577"/>
        <pc:sldMkLst>
          <pc:docMk/>
          <pc:sldMk cId="2752702826" sldId="256"/>
        </pc:sldMkLst>
        <pc:spChg chg="mod">
          <ac:chgData name="David Williams (SOAC)" userId="d9705ef0-be3d-4927-aab1-9879255c8c5d" providerId="ADAL" clId="{C2C8DCF2-2344-4B72-9B0E-476A54CD878B}" dt="2021-03-09T09:15:55.581" v="2599" actId="20577"/>
          <ac:spMkLst>
            <pc:docMk/>
            <pc:sldMk cId="2752702826" sldId="256"/>
            <ac:spMk id="3" creationId="{EA59E049-3D9E-410F-BE4A-3827C6B64EFA}"/>
          </ac:spMkLst>
        </pc:spChg>
        <pc:picChg chg="mod">
          <ac:chgData name="David Williams (SOAC)" userId="d9705ef0-be3d-4927-aab1-9879255c8c5d" providerId="ADAL" clId="{C2C8DCF2-2344-4B72-9B0E-476A54CD878B}" dt="2021-03-09T09:15:46.132" v="2583" actId="1076"/>
          <ac:picMkLst>
            <pc:docMk/>
            <pc:sldMk cId="2752702826" sldId="256"/>
            <ac:picMk id="5" creationId="{3F12FF8D-F656-4D2C-9A8A-9CDB339D33CE}"/>
          </ac:picMkLst>
        </pc:picChg>
      </pc:sldChg>
      <pc:sldChg chg="modSp mod">
        <pc:chgData name="David Williams (SOAC)" userId="d9705ef0-be3d-4927-aab1-9879255c8c5d" providerId="ADAL" clId="{C2C8DCF2-2344-4B72-9B0E-476A54CD878B}" dt="2021-03-08T20:33:06.830" v="2297" actId="1076"/>
        <pc:sldMkLst>
          <pc:docMk/>
          <pc:sldMk cId="3389638468" sldId="257"/>
        </pc:sldMkLst>
        <pc:spChg chg="mod">
          <ac:chgData name="David Williams (SOAC)" userId="d9705ef0-be3d-4927-aab1-9879255c8c5d" providerId="ADAL" clId="{C2C8DCF2-2344-4B72-9B0E-476A54CD878B}" dt="2021-03-08T20:33:06.830" v="2297" actId="1076"/>
          <ac:spMkLst>
            <pc:docMk/>
            <pc:sldMk cId="3389638468" sldId="257"/>
            <ac:spMk id="3" creationId="{D413427D-D21B-42D8-9002-D02A6D4A4779}"/>
          </ac:spMkLst>
        </pc:spChg>
        <pc:picChg chg="mod">
          <ac:chgData name="David Williams (SOAC)" userId="d9705ef0-be3d-4927-aab1-9879255c8c5d" providerId="ADAL" clId="{C2C8DCF2-2344-4B72-9B0E-476A54CD878B}" dt="2021-03-08T20:32:49.740" v="2291" actId="1076"/>
          <ac:picMkLst>
            <pc:docMk/>
            <pc:sldMk cId="3389638468" sldId="257"/>
            <ac:picMk id="4" creationId="{2EB25358-35A7-460F-AEFB-43BA7C310F90}"/>
          </ac:picMkLst>
        </pc:picChg>
      </pc:sldChg>
      <pc:sldChg chg="addSp modSp mod">
        <pc:chgData name="David Williams (SOAC)" userId="d9705ef0-be3d-4927-aab1-9879255c8c5d" providerId="ADAL" clId="{C2C8DCF2-2344-4B72-9B0E-476A54CD878B}" dt="2021-03-07T22:04:52.278" v="1164" actId="14100"/>
        <pc:sldMkLst>
          <pc:docMk/>
          <pc:sldMk cId="2768016286" sldId="319"/>
        </pc:sldMkLst>
        <pc:picChg chg="add mod">
          <ac:chgData name="David Williams (SOAC)" userId="d9705ef0-be3d-4927-aab1-9879255c8c5d" providerId="ADAL" clId="{C2C8DCF2-2344-4B72-9B0E-476A54CD878B}" dt="2021-03-07T22:04:52.278" v="1164" actId="14100"/>
          <ac:picMkLst>
            <pc:docMk/>
            <pc:sldMk cId="2768016286" sldId="319"/>
            <ac:picMk id="2" creationId="{B8A872BD-3248-40D9-810E-D937B847FC4A}"/>
          </ac:picMkLst>
        </pc:picChg>
      </pc:sldChg>
      <pc:sldChg chg="addSp modSp mod">
        <pc:chgData name="David Williams (SOAC)" userId="d9705ef0-be3d-4927-aab1-9879255c8c5d" providerId="ADAL" clId="{C2C8DCF2-2344-4B72-9B0E-476A54CD878B}" dt="2021-03-07T22:05:32.290" v="1168" actId="1076"/>
        <pc:sldMkLst>
          <pc:docMk/>
          <pc:sldMk cId="4068493637" sldId="321"/>
        </pc:sldMkLst>
        <pc:picChg chg="add mod">
          <ac:chgData name="David Williams (SOAC)" userId="d9705ef0-be3d-4927-aab1-9879255c8c5d" providerId="ADAL" clId="{C2C8DCF2-2344-4B72-9B0E-476A54CD878B}" dt="2021-03-07T22:05:32.290" v="1168" actId="1076"/>
          <ac:picMkLst>
            <pc:docMk/>
            <pc:sldMk cId="4068493637" sldId="321"/>
            <ac:picMk id="2" creationId="{3F0C441A-C7E9-46D2-898E-978061A43544}"/>
          </ac:picMkLst>
        </pc:picChg>
      </pc:sldChg>
      <pc:sldChg chg="addSp modSp mod modAnim">
        <pc:chgData name="David Williams (SOAC)" userId="d9705ef0-be3d-4927-aab1-9879255c8c5d" providerId="ADAL" clId="{C2C8DCF2-2344-4B72-9B0E-476A54CD878B}" dt="2021-03-08T19:22:34.077" v="1779" actId="14100"/>
        <pc:sldMkLst>
          <pc:docMk/>
          <pc:sldMk cId="1006533167" sldId="322"/>
        </pc:sldMkLst>
        <pc:spChg chg="mod">
          <ac:chgData name="David Williams (SOAC)" userId="d9705ef0-be3d-4927-aab1-9879255c8c5d" providerId="ADAL" clId="{C2C8DCF2-2344-4B72-9B0E-476A54CD878B}" dt="2021-03-08T19:22:34.077" v="1779" actId="14100"/>
          <ac:spMkLst>
            <pc:docMk/>
            <pc:sldMk cId="1006533167" sldId="322"/>
            <ac:spMk id="176131" creationId="{00000000-0000-0000-0000-000000000000}"/>
          </ac:spMkLst>
        </pc:spChg>
        <pc:picChg chg="add mod modCrop">
          <ac:chgData name="David Williams (SOAC)" userId="d9705ef0-be3d-4927-aab1-9879255c8c5d" providerId="ADAL" clId="{C2C8DCF2-2344-4B72-9B0E-476A54CD878B}" dt="2021-03-08T19:22:26.338" v="1776" actId="14100"/>
          <ac:picMkLst>
            <pc:docMk/>
            <pc:sldMk cId="1006533167" sldId="322"/>
            <ac:picMk id="2" creationId="{82EB99CE-EF04-43E7-9448-4E88EBADA0A4}"/>
          </ac:picMkLst>
        </pc:picChg>
      </pc:sldChg>
      <pc:sldChg chg="delSp modSp mod">
        <pc:chgData name="David Williams (SOAC)" userId="d9705ef0-be3d-4927-aab1-9879255c8c5d" providerId="ADAL" clId="{C2C8DCF2-2344-4B72-9B0E-476A54CD878B}" dt="2021-03-07T12:39:04.910" v="311" actId="478"/>
        <pc:sldMkLst>
          <pc:docMk/>
          <pc:sldMk cId="3492406242" sldId="323"/>
        </pc:sldMkLst>
        <pc:spChg chg="mod">
          <ac:chgData name="David Williams (SOAC)" userId="d9705ef0-be3d-4927-aab1-9879255c8c5d" providerId="ADAL" clId="{C2C8DCF2-2344-4B72-9B0E-476A54CD878B}" dt="2021-03-07T12:38:59.698" v="310" actId="20577"/>
          <ac:spMkLst>
            <pc:docMk/>
            <pc:sldMk cId="3492406242" sldId="323"/>
            <ac:spMk id="12" creationId="{D9F88796-94AF-47E9-83AA-CFB5ED518264}"/>
          </ac:spMkLst>
        </pc:spChg>
        <pc:picChg chg="del">
          <ac:chgData name="David Williams (SOAC)" userId="d9705ef0-be3d-4927-aab1-9879255c8c5d" providerId="ADAL" clId="{C2C8DCF2-2344-4B72-9B0E-476A54CD878B}" dt="2021-03-07T12:39:04.910" v="311" actId="478"/>
          <ac:picMkLst>
            <pc:docMk/>
            <pc:sldMk cId="3492406242" sldId="323"/>
            <ac:picMk id="9" creationId="{5BBE18D7-52D7-4AC5-BDF2-5EB63E7819B2}"/>
          </ac:picMkLst>
        </pc:picChg>
        <pc:picChg chg="del">
          <ac:chgData name="David Williams (SOAC)" userId="d9705ef0-be3d-4927-aab1-9879255c8c5d" providerId="ADAL" clId="{C2C8DCF2-2344-4B72-9B0E-476A54CD878B}" dt="2021-03-07T12:39:04.910" v="311" actId="478"/>
          <ac:picMkLst>
            <pc:docMk/>
            <pc:sldMk cId="3492406242" sldId="323"/>
            <ac:picMk id="10" creationId="{03F3F8A9-8389-40DD-8B39-A1E4E207BDD9}"/>
          </ac:picMkLst>
        </pc:picChg>
      </pc:sldChg>
      <pc:sldChg chg="addSp modSp mod">
        <pc:chgData name="David Williams (SOAC)" userId="d9705ef0-be3d-4927-aab1-9879255c8c5d" providerId="ADAL" clId="{C2C8DCF2-2344-4B72-9B0E-476A54CD878B}" dt="2021-03-07T22:08:28.828" v="1181" actId="1076"/>
        <pc:sldMkLst>
          <pc:docMk/>
          <pc:sldMk cId="3252842328" sldId="324"/>
        </pc:sldMkLst>
        <pc:picChg chg="add mod">
          <ac:chgData name="David Williams (SOAC)" userId="d9705ef0-be3d-4927-aab1-9879255c8c5d" providerId="ADAL" clId="{C2C8DCF2-2344-4B72-9B0E-476A54CD878B}" dt="2021-03-07T22:08:28.828" v="1181" actId="1076"/>
          <ac:picMkLst>
            <pc:docMk/>
            <pc:sldMk cId="3252842328" sldId="324"/>
            <ac:picMk id="2" creationId="{C200D54C-05E1-4689-8CE9-E630F148672C}"/>
          </ac:picMkLst>
        </pc:picChg>
      </pc:sldChg>
      <pc:sldChg chg="addSp modSp">
        <pc:chgData name="David Williams (SOAC)" userId="d9705ef0-be3d-4927-aab1-9879255c8c5d" providerId="ADAL" clId="{C2C8DCF2-2344-4B72-9B0E-476A54CD878B}" dt="2021-03-07T22:10:43.752" v="1189" actId="14100"/>
        <pc:sldMkLst>
          <pc:docMk/>
          <pc:sldMk cId="1950900820" sldId="325"/>
        </pc:sldMkLst>
        <pc:picChg chg="add mod">
          <ac:chgData name="David Williams (SOAC)" userId="d9705ef0-be3d-4927-aab1-9879255c8c5d" providerId="ADAL" clId="{C2C8DCF2-2344-4B72-9B0E-476A54CD878B}" dt="2021-03-07T22:10:43.752" v="1189" actId="14100"/>
          <ac:picMkLst>
            <pc:docMk/>
            <pc:sldMk cId="1950900820" sldId="325"/>
            <ac:picMk id="1026" creationId="{2F2EB593-709A-4D91-9070-56CD4AEA8084}"/>
          </ac:picMkLst>
        </pc:picChg>
      </pc:sldChg>
      <pc:sldChg chg="addSp modSp mod">
        <pc:chgData name="David Williams (SOAC)" userId="d9705ef0-be3d-4927-aab1-9879255c8c5d" providerId="ADAL" clId="{C2C8DCF2-2344-4B72-9B0E-476A54CD878B}" dt="2021-03-07T22:12:35.958" v="1196" actId="14100"/>
        <pc:sldMkLst>
          <pc:docMk/>
          <pc:sldMk cId="2714192758" sldId="326"/>
        </pc:sldMkLst>
        <pc:picChg chg="add mod">
          <ac:chgData name="David Williams (SOAC)" userId="d9705ef0-be3d-4927-aab1-9879255c8c5d" providerId="ADAL" clId="{C2C8DCF2-2344-4B72-9B0E-476A54CD878B}" dt="2021-03-07T22:12:35.958" v="1196" actId="14100"/>
          <ac:picMkLst>
            <pc:docMk/>
            <pc:sldMk cId="2714192758" sldId="326"/>
            <ac:picMk id="2" creationId="{78975E63-D504-4DB3-B61D-CB8A42ECA10E}"/>
          </ac:picMkLst>
        </pc:picChg>
      </pc:sldChg>
      <pc:sldChg chg="addSp modSp">
        <pc:chgData name="David Williams (SOAC)" userId="d9705ef0-be3d-4927-aab1-9879255c8c5d" providerId="ADAL" clId="{C2C8DCF2-2344-4B72-9B0E-476A54CD878B}" dt="2021-03-07T22:11:24.808" v="1192" actId="14100"/>
        <pc:sldMkLst>
          <pc:docMk/>
          <pc:sldMk cId="4204052805" sldId="327"/>
        </pc:sldMkLst>
        <pc:picChg chg="add mod">
          <ac:chgData name="David Williams (SOAC)" userId="d9705ef0-be3d-4927-aab1-9879255c8c5d" providerId="ADAL" clId="{C2C8DCF2-2344-4B72-9B0E-476A54CD878B}" dt="2021-03-07T22:11:24.808" v="1192" actId="14100"/>
          <ac:picMkLst>
            <pc:docMk/>
            <pc:sldMk cId="4204052805" sldId="327"/>
            <ac:picMk id="2050" creationId="{4C6082FB-DCBE-4B6F-9B05-3D6E14E9995C}"/>
          </ac:picMkLst>
        </pc:picChg>
      </pc:sldChg>
      <pc:sldChg chg="addSp delSp modSp mod">
        <pc:chgData name="David Williams (SOAC)" userId="d9705ef0-be3d-4927-aab1-9879255c8c5d" providerId="ADAL" clId="{C2C8DCF2-2344-4B72-9B0E-476A54CD878B}" dt="2021-03-07T22:26:11.615" v="1209" actId="14100"/>
        <pc:sldMkLst>
          <pc:docMk/>
          <pc:sldMk cId="2574729046" sldId="328"/>
        </pc:sldMkLst>
        <pc:spChg chg="mod">
          <ac:chgData name="David Williams (SOAC)" userId="d9705ef0-be3d-4927-aab1-9879255c8c5d" providerId="ADAL" clId="{C2C8DCF2-2344-4B72-9B0E-476A54CD878B}" dt="2021-03-07T22:26:11.615" v="1209" actId="14100"/>
          <ac:spMkLst>
            <pc:docMk/>
            <pc:sldMk cId="2574729046" sldId="328"/>
            <ac:spMk id="176131" creationId="{00000000-0000-0000-0000-000000000000}"/>
          </ac:spMkLst>
        </pc:spChg>
        <pc:picChg chg="add del mod">
          <ac:chgData name="David Williams (SOAC)" userId="d9705ef0-be3d-4927-aab1-9879255c8c5d" providerId="ADAL" clId="{C2C8DCF2-2344-4B72-9B0E-476A54CD878B}" dt="2021-03-07T22:25:52.338" v="1204" actId="478"/>
          <ac:picMkLst>
            <pc:docMk/>
            <pc:sldMk cId="2574729046" sldId="328"/>
            <ac:picMk id="2" creationId="{55895835-6BB3-45C9-8D8B-74087C1BF5C0}"/>
          </ac:picMkLst>
        </pc:picChg>
        <pc:picChg chg="add mod">
          <ac:chgData name="David Williams (SOAC)" userId="d9705ef0-be3d-4927-aab1-9879255c8c5d" providerId="ADAL" clId="{C2C8DCF2-2344-4B72-9B0E-476A54CD878B}" dt="2021-03-07T22:26:05.623" v="1208" actId="14100"/>
          <ac:picMkLst>
            <pc:docMk/>
            <pc:sldMk cId="2574729046" sldId="328"/>
            <ac:picMk id="3074" creationId="{9C84A5B5-B212-473E-B7E2-A3883A78C5B6}"/>
          </ac:picMkLst>
        </pc:picChg>
      </pc:sldChg>
      <pc:sldChg chg="addSp modSp mod">
        <pc:chgData name="David Williams (SOAC)" userId="d9705ef0-be3d-4927-aab1-9879255c8c5d" providerId="ADAL" clId="{C2C8DCF2-2344-4B72-9B0E-476A54CD878B}" dt="2021-03-07T22:13:43.148" v="1201" actId="14100"/>
        <pc:sldMkLst>
          <pc:docMk/>
          <pc:sldMk cId="3798236526" sldId="329"/>
        </pc:sldMkLst>
        <pc:picChg chg="add mod">
          <ac:chgData name="David Williams (SOAC)" userId="d9705ef0-be3d-4927-aab1-9879255c8c5d" providerId="ADAL" clId="{C2C8DCF2-2344-4B72-9B0E-476A54CD878B}" dt="2021-03-07T22:13:43.148" v="1201" actId="14100"/>
          <ac:picMkLst>
            <pc:docMk/>
            <pc:sldMk cId="3798236526" sldId="329"/>
            <ac:picMk id="2" creationId="{D9292B6F-E281-4E5B-B271-43421DA73208}"/>
          </ac:picMkLst>
        </pc:picChg>
      </pc:sldChg>
      <pc:sldChg chg="addSp modSp mod">
        <pc:chgData name="David Williams (SOAC)" userId="d9705ef0-be3d-4927-aab1-9879255c8c5d" providerId="ADAL" clId="{C2C8DCF2-2344-4B72-9B0E-476A54CD878B}" dt="2021-03-07T22:06:51.440" v="1172" actId="1076"/>
        <pc:sldMkLst>
          <pc:docMk/>
          <pc:sldMk cId="3897956551" sldId="330"/>
        </pc:sldMkLst>
        <pc:picChg chg="add mod">
          <ac:chgData name="David Williams (SOAC)" userId="d9705ef0-be3d-4927-aab1-9879255c8c5d" providerId="ADAL" clId="{C2C8DCF2-2344-4B72-9B0E-476A54CD878B}" dt="2021-03-07T22:06:51.440" v="1172" actId="1076"/>
          <ac:picMkLst>
            <pc:docMk/>
            <pc:sldMk cId="3897956551" sldId="330"/>
            <ac:picMk id="2" creationId="{95258BCC-D180-4F25-8D76-F4D7ABC26945}"/>
          </ac:picMkLst>
        </pc:picChg>
      </pc:sldChg>
      <pc:sldChg chg="addSp modSp mod">
        <pc:chgData name="David Williams (SOAC)" userId="d9705ef0-be3d-4927-aab1-9879255c8c5d" providerId="ADAL" clId="{C2C8DCF2-2344-4B72-9B0E-476A54CD878B}" dt="2021-03-07T22:07:30.118" v="1177" actId="14100"/>
        <pc:sldMkLst>
          <pc:docMk/>
          <pc:sldMk cId="217026323" sldId="331"/>
        </pc:sldMkLst>
        <pc:picChg chg="add mod">
          <ac:chgData name="David Williams (SOAC)" userId="d9705ef0-be3d-4927-aab1-9879255c8c5d" providerId="ADAL" clId="{C2C8DCF2-2344-4B72-9B0E-476A54CD878B}" dt="2021-03-07T22:07:30.118" v="1177" actId="14100"/>
          <ac:picMkLst>
            <pc:docMk/>
            <pc:sldMk cId="217026323" sldId="331"/>
            <ac:picMk id="2" creationId="{AA69FCA9-F09D-4326-8B0A-420788D2422C}"/>
          </ac:picMkLst>
        </pc:picChg>
      </pc:sldChg>
      <pc:sldChg chg="addSp modSp mod">
        <pc:chgData name="David Williams (SOAC)" userId="d9705ef0-be3d-4927-aab1-9879255c8c5d" providerId="ADAL" clId="{C2C8DCF2-2344-4B72-9B0E-476A54CD878B}" dt="2021-03-07T23:22:03.038" v="1262" actId="1076"/>
        <pc:sldMkLst>
          <pc:docMk/>
          <pc:sldMk cId="648253359" sldId="332"/>
        </pc:sldMkLst>
        <pc:picChg chg="add mod modCrop">
          <ac:chgData name="David Williams (SOAC)" userId="d9705ef0-be3d-4927-aab1-9879255c8c5d" providerId="ADAL" clId="{C2C8DCF2-2344-4B72-9B0E-476A54CD878B}" dt="2021-03-07T23:22:03.038" v="1262" actId="1076"/>
          <ac:picMkLst>
            <pc:docMk/>
            <pc:sldMk cId="648253359" sldId="332"/>
            <ac:picMk id="2" creationId="{1FE9CECC-6D46-46EB-8AD4-67AAFA68D053}"/>
          </ac:picMkLst>
        </pc:picChg>
      </pc:sldChg>
      <pc:sldChg chg="addSp modSp mod">
        <pc:chgData name="David Williams (SOAC)" userId="d9705ef0-be3d-4927-aab1-9879255c8c5d" providerId="ADAL" clId="{C2C8DCF2-2344-4B72-9B0E-476A54CD878B}" dt="2021-03-07T23:13:55.215" v="1215" actId="14100"/>
        <pc:sldMkLst>
          <pc:docMk/>
          <pc:sldMk cId="2043228856" sldId="333"/>
        </pc:sldMkLst>
        <pc:picChg chg="add mod">
          <ac:chgData name="David Williams (SOAC)" userId="d9705ef0-be3d-4927-aab1-9879255c8c5d" providerId="ADAL" clId="{C2C8DCF2-2344-4B72-9B0E-476A54CD878B}" dt="2021-03-07T23:13:55.215" v="1215" actId="14100"/>
          <ac:picMkLst>
            <pc:docMk/>
            <pc:sldMk cId="2043228856" sldId="333"/>
            <ac:picMk id="2" creationId="{B0765561-67D4-4068-A487-55F79B9741F7}"/>
          </ac:picMkLst>
        </pc:picChg>
      </pc:sldChg>
      <pc:sldChg chg="addSp modSp mod modAnim">
        <pc:chgData name="David Williams (SOAC)" userId="d9705ef0-be3d-4927-aab1-9879255c8c5d" providerId="ADAL" clId="{C2C8DCF2-2344-4B72-9B0E-476A54CD878B}" dt="2021-03-08T20:36:48.889" v="2303" actId="14100"/>
        <pc:sldMkLst>
          <pc:docMk/>
          <pc:sldMk cId="4266090185" sldId="335"/>
        </pc:sldMkLst>
        <pc:spChg chg="mod">
          <ac:chgData name="David Williams (SOAC)" userId="d9705ef0-be3d-4927-aab1-9879255c8c5d" providerId="ADAL" clId="{C2C8DCF2-2344-4B72-9B0E-476A54CD878B}" dt="2021-03-08T20:36:48.889" v="2303" actId="14100"/>
          <ac:spMkLst>
            <pc:docMk/>
            <pc:sldMk cId="4266090185" sldId="335"/>
            <ac:spMk id="176131" creationId="{00000000-0000-0000-0000-000000000000}"/>
          </ac:spMkLst>
        </pc:spChg>
        <pc:picChg chg="add mod">
          <ac:chgData name="David Williams (SOAC)" userId="d9705ef0-be3d-4927-aab1-9879255c8c5d" providerId="ADAL" clId="{C2C8DCF2-2344-4B72-9B0E-476A54CD878B}" dt="2021-03-08T20:36:45.091" v="2302" actId="14100"/>
          <ac:picMkLst>
            <pc:docMk/>
            <pc:sldMk cId="4266090185" sldId="335"/>
            <ac:picMk id="6146" creationId="{5B331A70-A4AC-4BD7-A427-72BB11C79D1C}"/>
          </ac:picMkLst>
        </pc:picChg>
      </pc:sldChg>
      <pc:sldChg chg="addSp modSp mod">
        <pc:chgData name="David Williams (SOAC)" userId="d9705ef0-be3d-4927-aab1-9879255c8c5d" providerId="ADAL" clId="{C2C8DCF2-2344-4B72-9B0E-476A54CD878B}" dt="2021-03-07T23:29:08.876" v="1295" actId="14100"/>
        <pc:sldMkLst>
          <pc:docMk/>
          <pc:sldMk cId="2275851947" sldId="336"/>
        </pc:sldMkLst>
        <pc:spChg chg="mod">
          <ac:chgData name="David Williams (SOAC)" userId="d9705ef0-be3d-4927-aab1-9879255c8c5d" providerId="ADAL" clId="{C2C8DCF2-2344-4B72-9B0E-476A54CD878B}" dt="2021-03-07T23:22:37.932" v="1266" actId="14100"/>
          <ac:spMkLst>
            <pc:docMk/>
            <pc:sldMk cId="2275851947" sldId="336"/>
            <ac:spMk id="176131" creationId="{00000000-0000-0000-0000-000000000000}"/>
          </ac:spMkLst>
        </pc:spChg>
        <pc:picChg chg="add mod modCrop">
          <ac:chgData name="David Williams (SOAC)" userId="d9705ef0-be3d-4927-aab1-9879255c8c5d" providerId="ADAL" clId="{C2C8DCF2-2344-4B72-9B0E-476A54CD878B}" dt="2021-03-07T23:29:08.876" v="1295" actId="14100"/>
          <ac:picMkLst>
            <pc:docMk/>
            <pc:sldMk cId="2275851947" sldId="336"/>
            <ac:picMk id="2" creationId="{0B8E2CDC-E165-4F6F-974F-CE5FD6DADEB8}"/>
          </ac:picMkLst>
        </pc:picChg>
      </pc:sldChg>
      <pc:sldChg chg="addSp modSp mod">
        <pc:chgData name="David Williams (SOAC)" userId="d9705ef0-be3d-4927-aab1-9879255c8c5d" providerId="ADAL" clId="{C2C8DCF2-2344-4B72-9B0E-476A54CD878B}" dt="2021-03-07T23:25:43.394" v="1270" actId="14100"/>
        <pc:sldMkLst>
          <pc:docMk/>
          <pc:sldMk cId="1797774834" sldId="337"/>
        </pc:sldMkLst>
        <pc:picChg chg="add mod">
          <ac:chgData name="David Williams (SOAC)" userId="d9705ef0-be3d-4927-aab1-9879255c8c5d" providerId="ADAL" clId="{C2C8DCF2-2344-4B72-9B0E-476A54CD878B}" dt="2021-03-07T23:25:43.394" v="1270" actId="14100"/>
          <ac:picMkLst>
            <pc:docMk/>
            <pc:sldMk cId="1797774834" sldId="337"/>
            <ac:picMk id="2" creationId="{96D9836B-74A3-4D8E-873E-EBBB0C657206}"/>
          </ac:picMkLst>
        </pc:picChg>
      </pc:sldChg>
      <pc:sldChg chg="addSp modSp mod">
        <pc:chgData name="David Williams (SOAC)" userId="d9705ef0-be3d-4927-aab1-9879255c8c5d" providerId="ADAL" clId="{C2C8DCF2-2344-4B72-9B0E-476A54CD878B}" dt="2021-03-07T23:27:34.058" v="1274" actId="14100"/>
        <pc:sldMkLst>
          <pc:docMk/>
          <pc:sldMk cId="2903764727" sldId="338"/>
        </pc:sldMkLst>
        <pc:picChg chg="add mod">
          <ac:chgData name="David Williams (SOAC)" userId="d9705ef0-be3d-4927-aab1-9879255c8c5d" providerId="ADAL" clId="{C2C8DCF2-2344-4B72-9B0E-476A54CD878B}" dt="2021-03-07T23:27:34.058" v="1274" actId="14100"/>
          <ac:picMkLst>
            <pc:docMk/>
            <pc:sldMk cId="2903764727" sldId="338"/>
            <ac:picMk id="2" creationId="{115ED70A-71DD-4C23-997D-E215E559633C}"/>
          </ac:picMkLst>
        </pc:picChg>
      </pc:sldChg>
      <pc:sldChg chg="ord">
        <pc:chgData name="David Williams (SOAC)" userId="d9705ef0-be3d-4927-aab1-9879255c8c5d" providerId="ADAL" clId="{C2C8DCF2-2344-4B72-9B0E-476A54CD878B}" dt="2021-03-07T12:24:04.272" v="58"/>
        <pc:sldMkLst>
          <pc:docMk/>
          <pc:sldMk cId="3160105980" sldId="339"/>
        </pc:sldMkLst>
      </pc:sldChg>
      <pc:sldChg chg="addSp modSp mod">
        <pc:chgData name="David Williams (SOAC)" userId="d9705ef0-be3d-4927-aab1-9879255c8c5d" providerId="ADAL" clId="{C2C8DCF2-2344-4B72-9B0E-476A54CD878B}" dt="2021-03-07T23:28:48.170" v="1293" actId="14100"/>
        <pc:sldMkLst>
          <pc:docMk/>
          <pc:sldMk cId="2333749328" sldId="340"/>
        </pc:sldMkLst>
        <pc:picChg chg="add mod modCrop">
          <ac:chgData name="David Williams (SOAC)" userId="d9705ef0-be3d-4927-aab1-9879255c8c5d" providerId="ADAL" clId="{C2C8DCF2-2344-4B72-9B0E-476A54CD878B}" dt="2021-03-07T23:28:48.170" v="1293" actId="14100"/>
          <ac:picMkLst>
            <pc:docMk/>
            <pc:sldMk cId="2333749328" sldId="340"/>
            <ac:picMk id="2" creationId="{4406C5FF-D125-43C4-893D-43195B213DEC}"/>
          </ac:picMkLst>
        </pc:picChg>
      </pc:sldChg>
      <pc:sldChg chg="addSp modSp">
        <pc:chgData name="David Williams (SOAC)" userId="d9705ef0-be3d-4927-aab1-9879255c8c5d" providerId="ADAL" clId="{C2C8DCF2-2344-4B72-9B0E-476A54CD878B}" dt="2021-03-07T23:30:11.410" v="1299" actId="14100"/>
        <pc:sldMkLst>
          <pc:docMk/>
          <pc:sldMk cId="650547333" sldId="341"/>
        </pc:sldMkLst>
        <pc:picChg chg="add mod">
          <ac:chgData name="David Williams (SOAC)" userId="d9705ef0-be3d-4927-aab1-9879255c8c5d" providerId="ADAL" clId="{C2C8DCF2-2344-4B72-9B0E-476A54CD878B}" dt="2021-03-07T23:30:11.410" v="1299" actId="14100"/>
          <ac:picMkLst>
            <pc:docMk/>
            <pc:sldMk cId="650547333" sldId="341"/>
            <ac:picMk id="5122" creationId="{276C3510-DD64-45CB-BA8D-0F42C8723591}"/>
          </ac:picMkLst>
        </pc:picChg>
      </pc:sldChg>
      <pc:sldChg chg="addSp modSp mod">
        <pc:chgData name="David Williams (SOAC)" userId="d9705ef0-be3d-4927-aab1-9879255c8c5d" providerId="ADAL" clId="{C2C8DCF2-2344-4B72-9B0E-476A54CD878B}" dt="2021-03-07T23:32:25.514" v="1304" actId="14100"/>
        <pc:sldMkLst>
          <pc:docMk/>
          <pc:sldMk cId="3325621121" sldId="342"/>
        </pc:sldMkLst>
        <pc:picChg chg="add mod">
          <ac:chgData name="David Williams (SOAC)" userId="d9705ef0-be3d-4927-aab1-9879255c8c5d" providerId="ADAL" clId="{C2C8DCF2-2344-4B72-9B0E-476A54CD878B}" dt="2021-03-07T23:32:25.514" v="1304" actId="14100"/>
          <ac:picMkLst>
            <pc:docMk/>
            <pc:sldMk cId="3325621121" sldId="342"/>
            <ac:picMk id="2" creationId="{2ADE8C45-8DA8-489B-8AA3-5CA98B8E9FF9}"/>
          </ac:picMkLst>
        </pc:picChg>
      </pc:sldChg>
      <pc:sldChg chg="del">
        <pc:chgData name="David Williams (SOAC)" userId="d9705ef0-be3d-4927-aab1-9879255c8c5d" providerId="ADAL" clId="{C2C8DCF2-2344-4B72-9B0E-476A54CD878B}" dt="2021-03-07T23:32:47.447" v="1305" actId="47"/>
        <pc:sldMkLst>
          <pc:docMk/>
          <pc:sldMk cId="2196805128" sldId="344"/>
        </pc:sldMkLst>
      </pc:sldChg>
      <pc:sldChg chg="addSp modSp mod">
        <pc:chgData name="David Williams (SOAC)" userId="d9705ef0-be3d-4927-aab1-9879255c8c5d" providerId="ADAL" clId="{C2C8DCF2-2344-4B72-9B0E-476A54CD878B}" dt="2021-03-07T23:34:05.475" v="1311" actId="14100"/>
        <pc:sldMkLst>
          <pc:docMk/>
          <pc:sldMk cId="913221791" sldId="345"/>
        </pc:sldMkLst>
        <pc:picChg chg="add mod">
          <ac:chgData name="David Williams (SOAC)" userId="d9705ef0-be3d-4927-aab1-9879255c8c5d" providerId="ADAL" clId="{C2C8DCF2-2344-4B72-9B0E-476A54CD878B}" dt="2021-03-07T23:34:05.475" v="1311" actId="14100"/>
          <ac:picMkLst>
            <pc:docMk/>
            <pc:sldMk cId="913221791" sldId="345"/>
            <ac:picMk id="2" creationId="{8A044B7D-4FFA-4DD9-B425-065B37D04142}"/>
          </ac:picMkLst>
        </pc:picChg>
      </pc:sldChg>
      <pc:sldChg chg="addSp modSp mod modAnim">
        <pc:chgData name="David Williams (SOAC)" userId="d9705ef0-be3d-4927-aab1-9879255c8c5d" providerId="ADAL" clId="{C2C8DCF2-2344-4B72-9B0E-476A54CD878B}" dt="2021-03-07T23:36:05.090" v="1330" actId="166"/>
        <pc:sldMkLst>
          <pc:docMk/>
          <pc:sldMk cId="4009414164" sldId="346"/>
        </pc:sldMkLst>
        <pc:spChg chg="mod">
          <ac:chgData name="David Williams (SOAC)" userId="d9705ef0-be3d-4927-aab1-9879255c8c5d" providerId="ADAL" clId="{C2C8DCF2-2344-4B72-9B0E-476A54CD878B}" dt="2021-03-07T23:34:57.840" v="1318" actId="6549"/>
          <ac:spMkLst>
            <pc:docMk/>
            <pc:sldMk cId="4009414164" sldId="346"/>
            <ac:spMk id="176131" creationId="{00000000-0000-0000-0000-000000000000}"/>
          </ac:spMkLst>
        </pc:spChg>
        <pc:picChg chg="add mod ord">
          <ac:chgData name="David Williams (SOAC)" userId="d9705ef0-be3d-4927-aab1-9879255c8c5d" providerId="ADAL" clId="{C2C8DCF2-2344-4B72-9B0E-476A54CD878B}" dt="2021-03-07T23:36:05.090" v="1330" actId="166"/>
          <ac:picMkLst>
            <pc:docMk/>
            <pc:sldMk cId="4009414164" sldId="346"/>
            <ac:picMk id="2" creationId="{D24A382F-88A0-45E2-A7CF-353840A029A1}"/>
          </ac:picMkLst>
        </pc:picChg>
        <pc:picChg chg="add mod">
          <ac:chgData name="David Williams (SOAC)" userId="d9705ef0-be3d-4927-aab1-9879255c8c5d" providerId="ADAL" clId="{C2C8DCF2-2344-4B72-9B0E-476A54CD878B}" dt="2021-03-07T23:35:57.679" v="1327" actId="14100"/>
          <ac:picMkLst>
            <pc:docMk/>
            <pc:sldMk cId="4009414164" sldId="346"/>
            <ac:picMk id="3" creationId="{956E222F-D344-449C-8B3C-785B55483D50}"/>
          </ac:picMkLst>
        </pc:picChg>
      </pc:sldChg>
      <pc:sldChg chg="addSp modSp mod">
        <pc:chgData name="David Williams (SOAC)" userId="d9705ef0-be3d-4927-aab1-9879255c8c5d" providerId="ADAL" clId="{C2C8DCF2-2344-4B72-9B0E-476A54CD878B}" dt="2021-03-07T23:37:56.707" v="1337" actId="14100"/>
        <pc:sldMkLst>
          <pc:docMk/>
          <pc:sldMk cId="3849489057" sldId="347"/>
        </pc:sldMkLst>
        <pc:picChg chg="add mod modCrop">
          <ac:chgData name="David Williams (SOAC)" userId="d9705ef0-be3d-4927-aab1-9879255c8c5d" providerId="ADAL" clId="{C2C8DCF2-2344-4B72-9B0E-476A54CD878B}" dt="2021-03-07T23:37:56.707" v="1337" actId="14100"/>
          <ac:picMkLst>
            <pc:docMk/>
            <pc:sldMk cId="3849489057" sldId="347"/>
            <ac:picMk id="2" creationId="{9BDB1BF7-3059-47E0-9D07-79B95A0D2407}"/>
          </ac:picMkLst>
        </pc:picChg>
      </pc:sldChg>
      <pc:sldChg chg="addSp modSp mod">
        <pc:chgData name="David Williams (SOAC)" userId="d9705ef0-be3d-4927-aab1-9879255c8c5d" providerId="ADAL" clId="{C2C8DCF2-2344-4B72-9B0E-476A54CD878B}" dt="2021-03-07T23:38:55.837" v="1346" actId="14100"/>
        <pc:sldMkLst>
          <pc:docMk/>
          <pc:sldMk cId="3878073142" sldId="348"/>
        </pc:sldMkLst>
        <pc:picChg chg="add mod">
          <ac:chgData name="David Williams (SOAC)" userId="d9705ef0-be3d-4927-aab1-9879255c8c5d" providerId="ADAL" clId="{C2C8DCF2-2344-4B72-9B0E-476A54CD878B}" dt="2021-03-07T23:38:55.837" v="1346" actId="14100"/>
          <ac:picMkLst>
            <pc:docMk/>
            <pc:sldMk cId="3878073142" sldId="348"/>
            <ac:picMk id="3" creationId="{745F8483-0310-424E-89B6-9F6348B91240}"/>
          </ac:picMkLst>
        </pc:picChg>
      </pc:sldChg>
      <pc:sldChg chg="addSp modSp mod">
        <pc:chgData name="David Williams (SOAC)" userId="d9705ef0-be3d-4927-aab1-9879255c8c5d" providerId="ADAL" clId="{C2C8DCF2-2344-4B72-9B0E-476A54CD878B}" dt="2021-03-07T23:41:29.747" v="1351" actId="14100"/>
        <pc:sldMkLst>
          <pc:docMk/>
          <pc:sldMk cId="1070213236" sldId="349"/>
        </pc:sldMkLst>
        <pc:picChg chg="add mod modCrop">
          <ac:chgData name="David Williams (SOAC)" userId="d9705ef0-be3d-4927-aab1-9879255c8c5d" providerId="ADAL" clId="{C2C8DCF2-2344-4B72-9B0E-476A54CD878B}" dt="2021-03-07T23:41:29.747" v="1351" actId="14100"/>
          <ac:picMkLst>
            <pc:docMk/>
            <pc:sldMk cId="1070213236" sldId="349"/>
            <ac:picMk id="2" creationId="{06CB8767-18A9-49C8-9771-5F9C66F97F59}"/>
          </ac:picMkLst>
        </pc:picChg>
      </pc:sldChg>
      <pc:sldChg chg="addSp modSp mod">
        <pc:chgData name="David Williams (SOAC)" userId="d9705ef0-be3d-4927-aab1-9879255c8c5d" providerId="ADAL" clId="{C2C8DCF2-2344-4B72-9B0E-476A54CD878B}" dt="2021-03-07T23:46:22.775" v="1355" actId="14100"/>
        <pc:sldMkLst>
          <pc:docMk/>
          <pc:sldMk cId="1881203632" sldId="350"/>
        </pc:sldMkLst>
        <pc:picChg chg="add mod">
          <ac:chgData name="David Williams (SOAC)" userId="d9705ef0-be3d-4927-aab1-9879255c8c5d" providerId="ADAL" clId="{C2C8DCF2-2344-4B72-9B0E-476A54CD878B}" dt="2021-03-07T23:46:22.775" v="1355" actId="14100"/>
          <ac:picMkLst>
            <pc:docMk/>
            <pc:sldMk cId="1881203632" sldId="350"/>
            <ac:picMk id="2" creationId="{F23C3699-21E5-49BE-94EC-7E1C7A9213DD}"/>
          </ac:picMkLst>
        </pc:picChg>
      </pc:sldChg>
      <pc:sldChg chg="addSp modSp mod">
        <pc:chgData name="David Williams (SOAC)" userId="d9705ef0-be3d-4927-aab1-9879255c8c5d" providerId="ADAL" clId="{C2C8DCF2-2344-4B72-9B0E-476A54CD878B}" dt="2021-03-07T23:48:24.073" v="1364" actId="14100"/>
        <pc:sldMkLst>
          <pc:docMk/>
          <pc:sldMk cId="3344422182" sldId="351"/>
        </pc:sldMkLst>
        <pc:picChg chg="add mod">
          <ac:chgData name="David Williams (SOAC)" userId="d9705ef0-be3d-4927-aab1-9879255c8c5d" providerId="ADAL" clId="{C2C8DCF2-2344-4B72-9B0E-476A54CD878B}" dt="2021-03-07T23:48:24.073" v="1364" actId="14100"/>
          <ac:picMkLst>
            <pc:docMk/>
            <pc:sldMk cId="3344422182" sldId="351"/>
            <ac:picMk id="2" creationId="{C0203B11-7445-4E81-A8BE-8C743D5D69FB}"/>
          </ac:picMkLst>
        </pc:picChg>
      </pc:sldChg>
      <pc:sldChg chg="addSp modSp mod">
        <pc:chgData name="David Williams (SOAC)" userId="d9705ef0-be3d-4927-aab1-9879255c8c5d" providerId="ADAL" clId="{C2C8DCF2-2344-4B72-9B0E-476A54CD878B}" dt="2021-03-07T23:47:31.131" v="1360" actId="1076"/>
        <pc:sldMkLst>
          <pc:docMk/>
          <pc:sldMk cId="1753470643" sldId="352"/>
        </pc:sldMkLst>
        <pc:picChg chg="add mod">
          <ac:chgData name="David Williams (SOAC)" userId="d9705ef0-be3d-4927-aab1-9879255c8c5d" providerId="ADAL" clId="{C2C8DCF2-2344-4B72-9B0E-476A54CD878B}" dt="2021-03-07T23:47:31.131" v="1360" actId="1076"/>
          <ac:picMkLst>
            <pc:docMk/>
            <pc:sldMk cId="1753470643" sldId="352"/>
            <ac:picMk id="2" creationId="{D5966702-F8C3-4D20-99CC-4081C1B8D63A}"/>
          </ac:picMkLst>
        </pc:picChg>
      </pc:sldChg>
      <pc:sldChg chg="addSp modSp mod">
        <pc:chgData name="David Williams (SOAC)" userId="d9705ef0-be3d-4927-aab1-9879255c8c5d" providerId="ADAL" clId="{C2C8DCF2-2344-4B72-9B0E-476A54CD878B}" dt="2021-03-07T23:50:41.490" v="1369" actId="14100"/>
        <pc:sldMkLst>
          <pc:docMk/>
          <pc:sldMk cId="1743001300" sldId="353"/>
        </pc:sldMkLst>
        <pc:spChg chg="mod">
          <ac:chgData name="David Williams (SOAC)" userId="d9705ef0-be3d-4927-aab1-9879255c8c5d" providerId="ADAL" clId="{C2C8DCF2-2344-4B72-9B0E-476A54CD878B}" dt="2021-03-07T23:50:41.490" v="1369" actId="14100"/>
          <ac:spMkLst>
            <pc:docMk/>
            <pc:sldMk cId="1743001300" sldId="353"/>
            <ac:spMk id="176131" creationId="{00000000-0000-0000-0000-000000000000}"/>
          </ac:spMkLst>
        </pc:spChg>
        <pc:picChg chg="add mod">
          <ac:chgData name="David Williams (SOAC)" userId="d9705ef0-be3d-4927-aab1-9879255c8c5d" providerId="ADAL" clId="{C2C8DCF2-2344-4B72-9B0E-476A54CD878B}" dt="2021-03-07T23:50:38.174" v="1368" actId="14100"/>
          <ac:picMkLst>
            <pc:docMk/>
            <pc:sldMk cId="1743001300" sldId="353"/>
            <ac:picMk id="2" creationId="{0BACC9A5-C81D-4D67-B3EF-514580F0EE55}"/>
          </ac:picMkLst>
        </pc:picChg>
      </pc:sldChg>
      <pc:sldChg chg="addSp modSp mod">
        <pc:chgData name="David Williams (SOAC)" userId="d9705ef0-be3d-4927-aab1-9879255c8c5d" providerId="ADAL" clId="{C2C8DCF2-2344-4B72-9B0E-476A54CD878B}" dt="2021-03-07T23:54:10.504" v="1379" actId="14100"/>
        <pc:sldMkLst>
          <pc:docMk/>
          <pc:sldMk cId="4031139570" sldId="354"/>
        </pc:sldMkLst>
        <pc:picChg chg="add mod">
          <ac:chgData name="David Williams (SOAC)" userId="d9705ef0-be3d-4927-aab1-9879255c8c5d" providerId="ADAL" clId="{C2C8DCF2-2344-4B72-9B0E-476A54CD878B}" dt="2021-03-07T23:54:10.504" v="1379" actId="14100"/>
          <ac:picMkLst>
            <pc:docMk/>
            <pc:sldMk cId="4031139570" sldId="354"/>
            <ac:picMk id="2" creationId="{58FC90FA-FB97-4855-BD78-E3BC5E00E057}"/>
          </ac:picMkLst>
        </pc:picChg>
      </pc:sldChg>
      <pc:sldChg chg="addSp modSp mod">
        <pc:chgData name="David Williams (SOAC)" userId="d9705ef0-be3d-4927-aab1-9879255c8c5d" providerId="ADAL" clId="{C2C8DCF2-2344-4B72-9B0E-476A54CD878B}" dt="2021-03-07T23:51:49.421" v="1375" actId="14100"/>
        <pc:sldMkLst>
          <pc:docMk/>
          <pc:sldMk cId="1800467468" sldId="355"/>
        </pc:sldMkLst>
        <pc:spChg chg="mod">
          <ac:chgData name="David Williams (SOAC)" userId="d9705ef0-be3d-4927-aab1-9879255c8c5d" providerId="ADAL" clId="{C2C8DCF2-2344-4B72-9B0E-476A54CD878B}" dt="2021-03-07T23:51:49.421" v="1375" actId="14100"/>
          <ac:spMkLst>
            <pc:docMk/>
            <pc:sldMk cId="1800467468" sldId="355"/>
            <ac:spMk id="176131" creationId="{00000000-0000-0000-0000-000000000000}"/>
          </ac:spMkLst>
        </pc:spChg>
        <pc:picChg chg="add mod modCrop">
          <ac:chgData name="David Williams (SOAC)" userId="d9705ef0-be3d-4927-aab1-9879255c8c5d" providerId="ADAL" clId="{C2C8DCF2-2344-4B72-9B0E-476A54CD878B}" dt="2021-03-07T23:51:45.889" v="1374" actId="14100"/>
          <ac:picMkLst>
            <pc:docMk/>
            <pc:sldMk cId="1800467468" sldId="355"/>
            <ac:picMk id="2" creationId="{DAC8B8DD-A1D7-481F-AEE9-C39D81FE2850}"/>
          </ac:picMkLst>
        </pc:picChg>
      </pc:sldChg>
      <pc:sldChg chg="addSp modSp mod">
        <pc:chgData name="David Williams (SOAC)" userId="d9705ef0-be3d-4927-aab1-9879255c8c5d" providerId="ADAL" clId="{C2C8DCF2-2344-4B72-9B0E-476A54CD878B}" dt="2021-03-07T23:55:41.080" v="1383" actId="14100"/>
        <pc:sldMkLst>
          <pc:docMk/>
          <pc:sldMk cId="1972490140" sldId="356"/>
        </pc:sldMkLst>
        <pc:picChg chg="add mod modCrop">
          <ac:chgData name="David Williams (SOAC)" userId="d9705ef0-be3d-4927-aab1-9879255c8c5d" providerId="ADAL" clId="{C2C8DCF2-2344-4B72-9B0E-476A54CD878B}" dt="2021-03-07T23:55:41.080" v="1383" actId="14100"/>
          <ac:picMkLst>
            <pc:docMk/>
            <pc:sldMk cId="1972490140" sldId="356"/>
            <ac:picMk id="2" creationId="{F09BF726-6B32-4CD7-B216-6BE2815CF2FB}"/>
          </ac:picMkLst>
        </pc:picChg>
      </pc:sldChg>
      <pc:sldChg chg="addSp delSp modSp">
        <pc:chgData name="David Williams (SOAC)" userId="d9705ef0-be3d-4927-aab1-9879255c8c5d" providerId="ADAL" clId="{C2C8DCF2-2344-4B72-9B0E-476A54CD878B}" dt="2021-03-07T23:57:57.808" v="1395" actId="14100"/>
        <pc:sldMkLst>
          <pc:docMk/>
          <pc:sldMk cId="2293845200" sldId="357"/>
        </pc:sldMkLst>
        <pc:picChg chg="add del">
          <ac:chgData name="David Williams (SOAC)" userId="d9705ef0-be3d-4927-aab1-9879255c8c5d" providerId="ADAL" clId="{C2C8DCF2-2344-4B72-9B0E-476A54CD878B}" dt="2021-03-07T23:57:24.691" v="1385"/>
          <ac:picMkLst>
            <pc:docMk/>
            <pc:sldMk cId="2293845200" sldId="357"/>
            <ac:picMk id="2" creationId="{4711DFC0-6DF7-4080-B922-71CB0AC2D1D5}"/>
          </ac:picMkLst>
        </pc:picChg>
        <pc:picChg chg="add mod">
          <ac:chgData name="David Williams (SOAC)" userId="d9705ef0-be3d-4927-aab1-9879255c8c5d" providerId="ADAL" clId="{C2C8DCF2-2344-4B72-9B0E-476A54CD878B}" dt="2021-03-07T23:57:57.808" v="1395" actId="14100"/>
          <ac:picMkLst>
            <pc:docMk/>
            <pc:sldMk cId="2293845200" sldId="357"/>
            <ac:picMk id="6146" creationId="{ADB5B12F-214F-43FA-A078-8304E55FCFA5}"/>
          </ac:picMkLst>
        </pc:picChg>
      </pc:sldChg>
      <pc:sldChg chg="addSp modSp mod">
        <pc:chgData name="David Williams (SOAC)" userId="d9705ef0-be3d-4927-aab1-9879255c8c5d" providerId="ADAL" clId="{C2C8DCF2-2344-4B72-9B0E-476A54CD878B}" dt="2021-03-07T23:59:15.920" v="1404" actId="14100"/>
        <pc:sldMkLst>
          <pc:docMk/>
          <pc:sldMk cId="349739759" sldId="358"/>
        </pc:sldMkLst>
        <pc:picChg chg="add mod">
          <ac:chgData name="David Williams (SOAC)" userId="d9705ef0-be3d-4927-aab1-9879255c8c5d" providerId="ADAL" clId="{C2C8DCF2-2344-4B72-9B0E-476A54CD878B}" dt="2021-03-07T23:59:15.920" v="1404" actId="14100"/>
          <ac:picMkLst>
            <pc:docMk/>
            <pc:sldMk cId="349739759" sldId="358"/>
            <ac:picMk id="2" creationId="{6C01BA63-27E2-470A-B88B-511791B4BA61}"/>
          </ac:picMkLst>
        </pc:picChg>
      </pc:sldChg>
      <pc:sldChg chg="addSp delSp modSp mod">
        <pc:chgData name="David Williams (SOAC)" userId="d9705ef0-be3d-4927-aab1-9879255c8c5d" providerId="ADAL" clId="{C2C8DCF2-2344-4B72-9B0E-476A54CD878B}" dt="2021-03-08T00:01:47.091" v="1429" actId="14100"/>
        <pc:sldMkLst>
          <pc:docMk/>
          <pc:sldMk cId="2241054867" sldId="359"/>
        </pc:sldMkLst>
        <pc:picChg chg="add del mod modCrop">
          <ac:chgData name="David Williams (SOAC)" userId="d9705ef0-be3d-4927-aab1-9879255c8c5d" providerId="ADAL" clId="{C2C8DCF2-2344-4B72-9B0E-476A54CD878B}" dt="2021-03-08T00:00:10.824" v="1412" actId="478"/>
          <ac:picMkLst>
            <pc:docMk/>
            <pc:sldMk cId="2241054867" sldId="359"/>
            <ac:picMk id="2" creationId="{4F78D4D1-D49F-4AAB-B3B9-A28B956AE1B4}"/>
          </ac:picMkLst>
        </pc:picChg>
        <pc:picChg chg="add mod">
          <ac:chgData name="David Williams (SOAC)" userId="d9705ef0-be3d-4927-aab1-9879255c8c5d" providerId="ADAL" clId="{C2C8DCF2-2344-4B72-9B0E-476A54CD878B}" dt="2021-03-08T00:01:47.091" v="1429" actId="14100"/>
          <ac:picMkLst>
            <pc:docMk/>
            <pc:sldMk cId="2241054867" sldId="359"/>
            <ac:picMk id="3" creationId="{FC853A0D-B097-4F21-AC17-0EED9422E364}"/>
          </ac:picMkLst>
        </pc:picChg>
      </pc:sldChg>
      <pc:sldChg chg="addSp modSp mod">
        <pc:chgData name="David Williams (SOAC)" userId="d9705ef0-be3d-4927-aab1-9879255c8c5d" providerId="ADAL" clId="{C2C8DCF2-2344-4B72-9B0E-476A54CD878B}" dt="2021-03-08T00:03:32.719" v="1442" actId="14100"/>
        <pc:sldMkLst>
          <pc:docMk/>
          <pc:sldMk cId="3928284466" sldId="360"/>
        </pc:sldMkLst>
        <pc:picChg chg="add mod modCrop">
          <ac:chgData name="David Williams (SOAC)" userId="d9705ef0-be3d-4927-aab1-9879255c8c5d" providerId="ADAL" clId="{C2C8DCF2-2344-4B72-9B0E-476A54CD878B}" dt="2021-03-08T00:03:32.719" v="1442" actId="14100"/>
          <ac:picMkLst>
            <pc:docMk/>
            <pc:sldMk cId="3928284466" sldId="360"/>
            <ac:picMk id="2" creationId="{798A8EBB-4A61-4344-9D6F-624AD0A73ACA}"/>
          </ac:picMkLst>
        </pc:picChg>
      </pc:sldChg>
      <pc:sldChg chg="addSp modSp mod">
        <pc:chgData name="David Williams (SOAC)" userId="d9705ef0-be3d-4927-aab1-9879255c8c5d" providerId="ADAL" clId="{C2C8DCF2-2344-4B72-9B0E-476A54CD878B}" dt="2021-03-08T00:05:34.519" v="1446" actId="14100"/>
        <pc:sldMkLst>
          <pc:docMk/>
          <pc:sldMk cId="1550517491" sldId="361"/>
        </pc:sldMkLst>
        <pc:picChg chg="add mod">
          <ac:chgData name="David Williams (SOAC)" userId="d9705ef0-be3d-4927-aab1-9879255c8c5d" providerId="ADAL" clId="{C2C8DCF2-2344-4B72-9B0E-476A54CD878B}" dt="2021-03-08T00:05:34.519" v="1446" actId="14100"/>
          <ac:picMkLst>
            <pc:docMk/>
            <pc:sldMk cId="1550517491" sldId="361"/>
            <ac:picMk id="2" creationId="{46D78F49-B5C1-474C-9AB5-A9B80B677B3C}"/>
          </ac:picMkLst>
        </pc:picChg>
      </pc:sldChg>
      <pc:sldChg chg="addSp modSp mod">
        <pc:chgData name="David Williams (SOAC)" userId="d9705ef0-be3d-4927-aab1-9879255c8c5d" providerId="ADAL" clId="{C2C8DCF2-2344-4B72-9B0E-476A54CD878B}" dt="2021-03-08T00:08:25.869" v="1462" actId="14100"/>
        <pc:sldMkLst>
          <pc:docMk/>
          <pc:sldMk cId="4220808603" sldId="362"/>
        </pc:sldMkLst>
        <pc:picChg chg="add mod">
          <ac:chgData name="David Williams (SOAC)" userId="d9705ef0-be3d-4927-aab1-9879255c8c5d" providerId="ADAL" clId="{C2C8DCF2-2344-4B72-9B0E-476A54CD878B}" dt="2021-03-08T00:08:25.869" v="1462" actId="14100"/>
          <ac:picMkLst>
            <pc:docMk/>
            <pc:sldMk cId="4220808603" sldId="362"/>
            <ac:picMk id="2" creationId="{F54972F2-4473-4438-9ACA-C0DC33084115}"/>
          </ac:picMkLst>
        </pc:picChg>
      </pc:sldChg>
      <pc:sldChg chg="addSp modSp mod">
        <pc:chgData name="David Williams (SOAC)" userId="d9705ef0-be3d-4927-aab1-9879255c8c5d" providerId="ADAL" clId="{C2C8DCF2-2344-4B72-9B0E-476A54CD878B}" dt="2021-03-08T00:07:32.259" v="1453" actId="1076"/>
        <pc:sldMkLst>
          <pc:docMk/>
          <pc:sldMk cId="3593978394" sldId="363"/>
        </pc:sldMkLst>
        <pc:picChg chg="add mod">
          <ac:chgData name="David Williams (SOAC)" userId="d9705ef0-be3d-4927-aab1-9879255c8c5d" providerId="ADAL" clId="{C2C8DCF2-2344-4B72-9B0E-476A54CD878B}" dt="2021-03-08T00:07:32.259" v="1453" actId="1076"/>
          <ac:picMkLst>
            <pc:docMk/>
            <pc:sldMk cId="3593978394" sldId="363"/>
            <ac:picMk id="2" creationId="{859C5E64-61A4-4E5D-A11F-72F8F5A3C957}"/>
          </ac:picMkLst>
        </pc:picChg>
      </pc:sldChg>
      <pc:sldChg chg="addSp modSp add mod modAnim">
        <pc:chgData name="David Williams (SOAC)" userId="d9705ef0-be3d-4927-aab1-9879255c8c5d" providerId="ADAL" clId="{C2C8DCF2-2344-4B72-9B0E-476A54CD878B}" dt="2021-03-07T23:15:20.639" v="1221" actId="14100"/>
        <pc:sldMkLst>
          <pc:docMk/>
          <pc:sldMk cId="2661547666" sldId="364"/>
        </pc:sldMkLst>
        <pc:spChg chg="mod">
          <ac:chgData name="David Williams (SOAC)" userId="d9705ef0-be3d-4927-aab1-9879255c8c5d" providerId="ADAL" clId="{C2C8DCF2-2344-4B72-9B0E-476A54CD878B}" dt="2021-03-07T12:22:51.941" v="22" actId="20577"/>
          <ac:spMkLst>
            <pc:docMk/>
            <pc:sldMk cId="2661547666" sldId="364"/>
            <ac:spMk id="176130" creationId="{00000000-0000-0000-0000-000000000000}"/>
          </ac:spMkLst>
        </pc:spChg>
        <pc:spChg chg="mod">
          <ac:chgData name="David Williams (SOAC)" userId="d9705ef0-be3d-4927-aab1-9879255c8c5d" providerId="ADAL" clId="{C2C8DCF2-2344-4B72-9B0E-476A54CD878B}" dt="2021-03-07T12:24:57.268" v="64" actId="6549"/>
          <ac:spMkLst>
            <pc:docMk/>
            <pc:sldMk cId="2661547666" sldId="364"/>
            <ac:spMk id="176131" creationId="{00000000-0000-0000-0000-000000000000}"/>
          </ac:spMkLst>
        </pc:spChg>
        <pc:picChg chg="add mod modCrop">
          <ac:chgData name="David Williams (SOAC)" userId="d9705ef0-be3d-4927-aab1-9879255c8c5d" providerId="ADAL" clId="{C2C8DCF2-2344-4B72-9B0E-476A54CD878B}" dt="2021-03-07T23:15:20.639" v="1221" actId="14100"/>
          <ac:picMkLst>
            <pc:docMk/>
            <pc:sldMk cId="2661547666" sldId="364"/>
            <ac:picMk id="2" creationId="{F3D373BA-9E72-404F-A01A-F6942DDFBCC3}"/>
          </ac:picMkLst>
        </pc:picChg>
      </pc:sldChg>
      <pc:sldChg chg="addSp modSp add mod modAnim">
        <pc:chgData name="David Williams (SOAC)" userId="d9705ef0-be3d-4927-aab1-9879255c8c5d" providerId="ADAL" clId="{C2C8DCF2-2344-4B72-9B0E-476A54CD878B}" dt="2021-03-07T23:16:54.858" v="1239" actId="14100"/>
        <pc:sldMkLst>
          <pc:docMk/>
          <pc:sldMk cId="2395770609" sldId="365"/>
        </pc:sldMkLst>
        <pc:spChg chg="mod">
          <ac:chgData name="David Williams (SOAC)" userId="d9705ef0-be3d-4927-aab1-9879255c8c5d" providerId="ADAL" clId="{C2C8DCF2-2344-4B72-9B0E-476A54CD878B}" dt="2021-03-07T23:16:54.858" v="1239" actId="14100"/>
          <ac:spMkLst>
            <pc:docMk/>
            <pc:sldMk cId="2395770609" sldId="365"/>
            <ac:spMk id="176131" creationId="{00000000-0000-0000-0000-000000000000}"/>
          </ac:spMkLst>
        </pc:spChg>
        <pc:picChg chg="add mod">
          <ac:chgData name="David Williams (SOAC)" userId="d9705ef0-be3d-4927-aab1-9879255c8c5d" providerId="ADAL" clId="{C2C8DCF2-2344-4B72-9B0E-476A54CD878B}" dt="2021-03-07T23:16:44.347" v="1237" actId="14100"/>
          <ac:picMkLst>
            <pc:docMk/>
            <pc:sldMk cId="2395770609" sldId="365"/>
            <ac:picMk id="2" creationId="{C10EC7E8-BC2A-46D2-B1E4-D85B0893A0D2}"/>
          </ac:picMkLst>
        </pc:picChg>
      </pc:sldChg>
      <pc:sldChg chg="addSp delSp modSp add mod modAnim">
        <pc:chgData name="David Williams (SOAC)" userId="d9705ef0-be3d-4927-aab1-9879255c8c5d" providerId="ADAL" clId="{C2C8DCF2-2344-4B72-9B0E-476A54CD878B}" dt="2021-03-07T23:19:01.369" v="1249" actId="14100"/>
        <pc:sldMkLst>
          <pc:docMk/>
          <pc:sldMk cId="4151345239" sldId="366"/>
        </pc:sldMkLst>
        <pc:spChg chg="mod">
          <ac:chgData name="David Williams (SOAC)" userId="d9705ef0-be3d-4927-aab1-9879255c8c5d" providerId="ADAL" clId="{C2C8DCF2-2344-4B72-9B0E-476A54CD878B}" dt="2021-03-07T12:29:26.274" v="150" actId="1076"/>
          <ac:spMkLst>
            <pc:docMk/>
            <pc:sldMk cId="4151345239" sldId="366"/>
            <ac:spMk id="176131" creationId="{00000000-0000-0000-0000-000000000000}"/>
          </ac:spMkLst>
        </pc:spChg>
        <pc:picChg chg="add del">
          <ac:chgData name="David Williams (SOAC)" userId="d9705ef0-be3d-4927-aab1-9879255c8c5d" providerId="ADAL" clId="{C2C8DCF2-2344-4B72-9B0E-476A54CD878B}" dt="2021-03-07T23:18:03.098" v="1241" actId="478"/>
          <ac:picMkLst>
            <pc:docMk/>
            <pc:sldMk cId="4151345239" sldId="366"/>
            <ac:picMk id="2" creationId="{78F7CC46-64F9-47AD-B27C-52988B14A72A}"/>
          </ac:picMkLst>
        </pc:picChg>
        <pc:picChg chg="add mod">
          <ac:chgData name="David Williams (SOAC)" userId="d9705ef0-be3d-4927-aab1-9879255c8c5d" providerId="ADAL" clId="{C2C8DCF2-2344-4B72-9B0E-476A54CD878B}" dt="2021-03-07T23:19:01.369" v="1249" actId="14100"/>
          <ac:picMkLst>
            <pc:docMk/>
            <pc:sldMk cId="4151345239" sldId="366"/>
            <ac:picMk id="4098" creationId="{700275E4-2F83-45D0-8784-0C17E2CC2CCD}"/>
          </ac:picMkLst>
        </pc:picChg>
      </pc:sldChg>
      <pc:sldChg chg="addSp modSp add mod ord modAnim">
        <pc:chgData name="David Williams (SOAC)" userId="d9705ef0-be3d-4927-aab1-9879255c8c5d" providerId="ADAL" clId="{C2C8DCF2-2344-4B72-9B0E-476A54CD878B}" dt="2021-03-07T23:19:42.217" v="1253" actId="14100"/>
        <pc:sldMkLst>
          <pc:docMk/>
          <pc:sldMk cId="1788652381" sldId="367"/>
        </pc:sldMkLst>
        <pc:spChg chg="mod">
          <ac:chgData name="David Williams (SOAC)" userId="d9705ef0-be3d-4927-aab1-9879255c8c5d" providerId="ADAL" clId="{C2C8DCF2-2344-4B72-9B0E-476A54CD878B}" dt="2021-03-07T12:29:59.943" v="158" actId="6549"/>
          <ac:spMkLst>
            <pc:docMk/>
            <pc:sldMk cId="1788652381" sldId="367"/>
            <ac:spMk id="176131" creationId="{00000000-0000-0000-0000-000000000000}"/>
          </ac:spMkLst>
        </pc:spChg>
        <pc:picChg chg="add mod">
          <ac:chgData name="David Williams (SOAC)" userId="d9705ef0-be3d-4927-aab1-9879255c8c5d" providerId="ADAL" clId="{C2C8DCF2-2344-4B72-9B0E-476A54CD878B}" dt="2021-03-07T23:19:42.217" v="1253" actId="14100"/>
          <ac:picMkLst>
            <pc:docMk/>
            <pc:sldMk cId="1788652381" sldId="367"/>
            <ac:picMk id="2" creationId="{AB5A2D01-1F9D-456E-9AA7-CC1E10723831}"/>
          </ac:picMkLst>
        </pc:picChg>
      </pc:sldChg>
      <pc:sldChg chg="addSp modSp add mod modAnim">
        <pc:chgData name="David Williams (SOAC)" userId="d9705ef0-be3d-4927-aab1-9879255c8c5d" providerId="ADAL" clId="{C2C8DCF2-2344-4B72-9B0E-476A54CD878B}" dt="2021-03-08T20:37:33.641" v="2308" actId="1076"/>
        <pc:sldMkLst>
          <pc:docMk/>
          <pc:sldMk cId="2576900303" sldId="368"/>
        </pc:sldMkLst>
        <pc:spChg chg="mod">
          <ac:chgData name="David Williams (SOAC)" userId="d9705ef0-be3d-4927-aab1-9879255c8c5d" providerId="ADAL" clId="{C2C8DCF2-2344-4B72-9B0E-476A54CD878B}" dt="2021-03-07T12:32:51.986" v="174" actId="1076"/>
          <ac:spMkLst>
            <pc:docMk/>
            <pc:sldMk cId="2576900303" sldId="368"/>
            <ac:spMk id="176131" creationId="{00000000-0000-0000-0000-000000000000}"/>
          </ac:spMkLst>
        </pc:spChg>
        <pc:picChg chg="add mod">
          <ac:chgData name="David Williams (SOAC)" userId="d9705ef0-be3d-4927-aab1-9879255c8c5d" providerId="ADAL" clId="{C2C8DCF2-2344-4B72-9B0E-476A54CD878B}" dt="2021-03-08T20:37:33.641" v="2308" actId="1076"/>
          <ac:picMkLst>
            <pc:docMk/>
            <pc:sldMk cId="2576900303" sldId="368"/>
            <ac:picMk id="2" creationId="{67D749E3-7B0D-46E9-A9D3-68D46C93D1CB}"/>
          </ac:picMkLst>
        </pc:picChg>
      </pc:sldChg>
      <pc:sldChg chg="addSp modSp add mod modAnim">
        <pc:chgData name="David Williams (SOAC)" userId="d9705ef0-be3d-4927-aab1-9879255c8c5d" providerId="ADAL" clId="{C2C8DCF2-2344-4B72-9B0E-476A54CD878B}" dt="2021-03-08T20:38:57.390" v="2319" actId="14100"/>
        <pc:sldMkLst>
          <pc:docMk/>
          <pc:sldMk cId="1998552310" sldId="369"/>
        </pc:sldMkLst>
        <pc:spChg chg="mod">
          <ac:chgData name="David Williams (SOAC)" userId="d9705ef0-be3d-4927-aab1-9879255c8c5d" providerId="ADAL" clId="{C2C8DCF2-2344-4B72-9B0E-476A54CD878B}" dt="2021-03-08T20:38:57.390" v="2319" actId="14100"/>
          <ac:spMkLst>
            <pc:docMk/>
            <pc:sldMk cId="1998552310" sldId="369"/>
            <ac:spMk id="176131" creationId="{00000000-0000-0000-0000-000000000000}"/>
          </ac:spMkLst>
        </pc:spChg>
        <pc:picChg chg="add mod">
          <ac:chgData name="David Williams (SOAC)" userId="d9705ef0-be3d-4927-aab1-9879255c8c5d" providerId="ADAL" clId="{C2C8DCF2-2344-4B72-9B0E-476A54CD878B}" dt="2021-03-08T20:38:53.713" v="2318" actId="14100"/>
          <ac:picMkLst>
            <pc:docMk/>
            <pc:sldMk cId="1998552310" sldId="369"/>
            <ac:picMk id="2" creationId="{B87C3EB4-63D9-40D2-8CED-EFE95FC050E0}"/>
          </ac:picMkLst>
        </pc:picChg>
      </pc:sldChg>
      <pc:sldChg chg="addSp modSp add mod modAnim">
        <pc:chgData name="David Williams (SOAC)" userId="d9705ef0-be3d-4927-aab1-9879255c8c5d" providerId="ADAL" clId="{C2C8DCF2-2344-4B72-9B0E-476A54CD878B}" dt="2021-03-08T20:29:18.276" v="1899" actId="1076"/>
        <pc:sldMkLst>
          <pc:docMk/>
          <pc:sldMk cId="3536798786" sldId="370"/>
        </pc:sldMkLst>
        <pc:spChg chg="mod">
          <ac:chgData name="David Williams (SOAC)" userId="d9705ef0-be3d-4927-aab1-9879255c8c5d" providerId="ADAL" clId="{C2C8DCF2-2344-4B72-9B0E-476A54CD878B}" dt="2021-03-07T12:37:53.638" v="291" actId="20577"/>
          <ac:spMkLst>
            <pc:docMk/>
            <pc:sldMk cId="3536798786" sldId="370"/>
            <ac:spMk id="176131" creationId="{00000000-0000-0000-0000-000000000000}"/>
          </ac:spMkLst>
        </pc:spChg>
        <pc:picChg chg="add mod">
          <ac:chgData name="David Williams (SOAC)" userId="d9705ef0-be3d-4927-aab1-9879255c8c5d" providerId="ADAL" clId="{C2C8DCF2-2344-4B72-9B0E-476A54CD878B}" dt="2021-03-08T20:29:18.276" v="1899" actId="1076"/>
          <ac:picMkLst>
            <pc:docMk/>
            <pc:sldMk cId="3536798786" sldId="370"/>
            <ac:picMk id="2" creationId="{9D5629DF-75B3-4AE1-8382-51A6E40CA3E8}"/>
          </ac:picMkLst>
        </pc:picChg>
      </pc:sldChg>
      <pc:sldChg chg="add">
        <pc:chgData name="David Williams (SOAC)" userId="d9705ef0-be3d-4927-aab1-9879255c8c5d" providerId="ADAL" clId="{C2C8DCF2-2344-4B72-9B0E-476A54CD878B}" dt="2021-03-07T12:38:46.319" v="292" actId="2890"/>
        <pc:sldMkLst>
          <pc:docMk/>
          <pc:sldMk cId="1389164941" sldId="371"/>
        </pc:sldMkLst>
      </pc:sldChg>
      <pc:sldChg chg="addSp delSp modSp add mod ord setBg modAnim setClrOvrMap">
        <pc:chgData name="David Williams (SOAC)" userId="d9705ef0-be3d-4927-aab1-9879255c8c5d" providerId="ADAL" clId="{C2C8DCF2-2344-4B72-9B0E-476A54CD878B}" dt="2021-03-08T20:42:23.065" v="2361" actId="14100"/>
        <pc:sldMkLst>
          <pc:docMk/>
          <pc:sldMk cId="712912326" sldId="372"/>
        </pc:sldMkLst>
        <pc:spChg chg="add del">
          <ac:chgData name="David Williams (SOAC)" userId="d9705ef0-be3d-4927-aab1-9879255c8c5d" providerId="ADAL" clId="{C2C8DCF2-2344-4B72-9B0E-476A54CD878B}" dt="2021-03-07T13:07:05.443" v="711" actId="26606"/>
          <ac:spMkLst>
            <pc:docMk/>
            <pc:sldMk cId="712912326" sldId="372"/>
            <ac:spMk id="74" creationId="{4025239F-A6FB-43A8-BD4A-3FB7C0B48DF5}"/>
          </ac:spMkLst>
        </pc:spChg>
        <pc:spChg chg="add del">
          <ac:chgData name="David Williams (SOAC)" userId="d9705ef0-be3d-4927-aab1-9879255c8c5d" providerId="ADAL" clId="{C2C8DCF2-2344-4B72-9B0E-476A54CD878B}" dt="2021-03-07T13:07:05.443" v="711" actId="26606"/>
          <ac:spMkLst>
            <pc:docMk/>
            <pc:sldMk cId="712912326" sldId="372"/>
            <ac:spMk id="76" creationId="{9A457F22-2034-4200-B6E4-5B8372AAC226}"/>
          </ac:spMkLst>
        </pc:spChg>
        <pc:spChg chg="add del">
          <ac:chgData name="David Williams (SOAC)" userId="d9705ef0-be3d-4927-aab1-9879255c8c5d" providerId="ADAL" clId="{C2C8DCF2-2344-4B72-9B0E-476A54CD878B}" dt="2021-03-07T13:07:05.443" v="711" actId="26606"/>
          <ac:spMkLst>
            <pc:docMk/>
            <pc:sldMk cId="712912326" sldId="372"/>
            <ac:spMk id="78" creationId="{A9DA7986-F4F5-4F92-94A3-343B2D72001D}"/>
          </ac:spMkLst>
        </pc:spChg>
        <pc:spChg chg="add del">
          <ac:chgData name="David Williams (SOAC)" userId="d9705ef0-be3d-4927-aab1-9879255c8c5d" providerId="ADAL" clId="{C2C8DCF2-2344-4B72-9B0E-476A54CD878B}" dt="2021-03-07T13:07:05.443" v="711" actId="26606"/>
          <ac:spMkLst>
            <pc:docMk/>
            <pc:sldMk cId="712912326" sldId="372"/>
            <ac:spMk id="80" creationId="{428E76FD-76EE-4DE6-BBA4-EEA6E4B98CD0}"/>
          </ac:spMkLst>
        </pc:spChg>
        <pc:spChg chg="mod">
          <ac:chgData name="David Williams (SOAC)" userId="d9705ef0-be3d-4927-aab1-9879255c8c5d" providerId="ADAL" clId="{C2C8DCF2-2344-4B72-9B0E-476A54CD878B}" dt="2021-03-07T13:07:05.443" v="711" actId="26606"/>
          <ac:spMkLst>
            <pc:docMk/>
            <pc:sldMk cId="712912326" sldId="372"/>
            <ac:spMk id="176130" creationId="{00000000-0000-0000-0000-000000000000}"/>
          </ac:spMkLst>
        </pc:spChg>
        <pc:spChg chg="mod">
          <ac:chgData name="David Williams (SOAC)" userId="d9705ef0-be3d-4927-aab1-9879255c8c5d" providerId="ADAL" clId="{C2C8DCF2-2344-4B72-9B0E-476A54CD878B}" dt="2021-03-08T20:42:23.065" v="2361" actId="14100"/>
          <ac:spMkLst>
            <pc:docMk/>
            <pc:sldMk cId="712912326" sldId="372"/>
            <ac:spMk id="176131" creationId="{00000000-0000-0000-0000-000000000000}"/>
          </ac:spMkLst>
        </pc:spChg>
        <pc:picChg chg="add del">
          <ac:chgData name="David Williams (SOAC)" userId="d9705ef0-be3d-4927-aab1-9879255c8c5d" providerId="ADAL" clId="{C2C8DCF2-2344-4B72-9B0E-476A54CD878B}" dt="2021-03-08T20:39:50.602" v="2323"/>
          <ac:picMkLst>
            <pc:docMk/>
            <pc:sldMk cId="712912326" sldId="372"/>
            <ac:picMk id="2" creationId="{C75364AC-6A3D-4D9C-B8C4-99D579428E17}"/>
          </ac:picMkLst>
        </pc:picChg>
        <pc:picChg chg="add del">
          <ac:chgData name="David Williams (SOAC)" userId="d9705ef0-be3d-4927-aab1-9879255c8c5d" providerId="ADAL" clId="{C2C8DCF2-2344-4B72-9B0E-476A54CD878B}" dt="2021-03-07T13:07:05.443" v="711" actId="26606"/>
          <ac:picMkLst>
            <pc:docMk/>
            <pc:sldMk cId="712912326" sldId="372"/>
            <ac:picMk id="71" creationId="{DF8D8FFB-0015-483C-8CD5-1266776153CB}"/>
          </ac:picMkLst>
        </pc:picChg>
        <pc:picChg chg="add del">
          <ac:chgData name="David Williams (SOAC)" userId="d9705ef0-be3d-4927-aab1-9879255c8c5d" providerId="ADAL" clId="{C2C8DCF2-2344-4B72-9B0E-476A54CD878B}" dt="2021-03-08T20:39:58.306" v="2325"/>
          <ac:picMkLst>
            <pc:docMk/>
            <pc:sldMk cId="712912326" sldId="372"/>
            <ac:picMk id="7170" creationId="{F788FE5C-FF75-4ACB-9DAE-421B3F67A9FC}"/>
          </ac:picMkLst>
        </pc:picChg>
        <pc:picChg chg="add del mod">
          <ac:chgData name="David Williams (SOAC)" userId="d9705ef0-be3d-4927-aab1-9879255c8c5d" providerId="ADAL" clId="{C2C8DCF2-2344-4B72-9B0E-476A54CD878B}" dt="2021-03-08T20:40:13.840" v="2328"/>
          <ac:picMkLst>
            <pc:docMk/>
            <pc:sldMk cId="712912326" sldId="372"/>
            <ac:picMk id="7172" creationId="{5D8938BC-D8FE-4C82-AA28-53156DCF4D78}"/>
          </ac:picMkLst>
        </pc:picChg>
        <pc:picChg chg="add mod">
          <ac:chgData name="David Williams (SOAC)" userId="d9705ef0-be3d-4927-aab1-9879255c8c5d" providerId="ADAL" clId="{C2C8DCF2-2344-4B72-9B0E-476A54CD878B}" dt="2021-03-08T20:42:00.504" v="2360" actId="14100"/>
          <ac:picMkLst>
            <pc:docMk/>
            <pc:sldMk cId="712912326" sldId="372"/>
            <ac:picMk id="7174" creationId="{67178230-2346-4F9B-8835-57E42F3CE24D}"/>
          </ac:picMkLst>
        </pc:picChg>
      </pc:sldChg>
      <pc:sldChg chg="add del">
        <pc:chgData name="David Williams (SOAC)" userId="d9705ef0-be3d-4927-aab1-9879255c8c5d" providerId="ADAL" clId="{C2C8DCF2-2344-4B72-9B0E-476A54CD878B}" dt="2021-03-07T12:47:27.489" v="313" actId="47"/>
        <pc:sldMkLst>
          <pc:docMk/>
          <pc:sldMk cId="1124026193" sldId="372"/>
        </pc:sldMkLst>
      </pc:sldChg>
      <pc:sldChg chg="modSp add mod ord">
        <pc:chgData name="David Williams (SOAC)" userId="d9705ef0-be3d-4927-aab1-9879255c8c5d" providerId="ADAL" clId="{C2C8DCF2-2344-4B72-9B0E-476A54CD878B}" dt="2021-03-07T12:48:02.332" v="339" actId="20577"/>
        <pc:sldMkLst>
          <pc:docMk/>
          <pc:sldMk cId="4113032077" sldId="373"/>
        </pc:sldMkLst>
        <pc:spChg chg="mod">
          <ac:chgData name="David Williams (SOAC)" userId="d9705ef0-be3d-4927-aab1-9879255c8c5d" providerId="ADAL" clId="{C2C8DCF2-2344-4B72-9B0E-476A54CD878B}" dt="2021-03-07T12:48:02.332" v="339" actId="20577"/>
          <ac:spMkLst>
            <pc:docMk/>
            <pc:sldMk cId="4113032077" sldId="373"/>
            <ac:spMk id="12" creationId="{D9F88796-94AF-47E9-83AA-CFB5ED518264}"/>
          </ac:spMkLst>
        </pc:spChg>
      </pc:sldChg>
      <pc:sldChg chg="addSp delSp modSp add mod ord modAnim">
        <pc:chgData name="David Williams (SOAC)" userId="d9705ef0-be3d-4927-aab1-9879255c8c5d" providerId="ADAL" clId="{C2C8DCF2-2344-4B72-9B0E-476A54CD878B}" dt="2021-03-08T21:01:20.901" v="2488" actId="14100"/>
        <pc:sldMkLst>
          <pc:docMk/>
          <pc:sldMk cId="1655175023" sldId="374"/>
        </pc:sldMkLst>
        <pc:spChg chg="mod">
          <ac:chgData name="David Williams (SOAC)" userId="d9705ef0-be3d-4927-aab1-9879255c8c5d" providerId="ADAL" clId="{C2C8DCF2-2344-4B72-9B0E-476A54CD878B}" dt="2021-03-07T13:13:04.128" v="752"/>
          <ac:spMkLst>
            <pc:docMk/>
            <pc:sldMk cId="1655175023" sldId="374"/>
            <ac:spMk id="176130" creationId="{00000000-0000-0000-0000-000000000000}"/>
          </ac:spMkLst>
        </pc:spChg>
        <pc:spChg chg="mod">
          <ac:chgData name="David Williams (SOAC)" userId="d9705ef0-be3d-4927-aab1-9879255c8c5d" providerId="ADAL" clId="{C2C8DCF2-2344-4B72-9B0E-476A54CD878B}" dt="2021-03-08T20:59:39.540" v="2477" actId="14100"/>
          <ac:spMkLst>
            <pc:docMk/>
            <pc:sldMk cId="1655175023" sldId="374"/>
            <ac:spMk id="176131" creationId="{00000000-0000-0000-0000-000000000000}"/>
          </ac:spMkLst>
        </pc:spChg>
        <pc:picChg chg="add mod modCrop">
          <ac:chgData name="David Williams (SOAC)" userId="d9705ef0-be3d-4927-aab1-9879255c8c5d" providerId="ADAL" clId="{C2C8DCF2-2344-4B72-9B0E-476A54CD878B}" dt="2021-03-08T21:01:20.901" v="2488" actId="14100"/>
          <ac:picMkLst>
            <pc:docMk/>
            <pc:sldMk cId="1655175023" sldId="374"/>
            <ac:picMk id="2" creationId="{5FDE306E-5464-46BD-AC3C-F13C97A7C967}"/>
          </ac:picMkLst>
        </pc:picChg>
        <pc:picChg chg="add del mod">
          <ac:chgData name="David Williams (SOAC)" userId="d9705ef0-be3d-4927-aab1-9879255c8c5d" providerId="ADAL" clId="{C2C8DCF2-2344-4B72-9B0E-476A54CD878B}" dt="2021-03-08T21:00:34.746" v="2482" actId="478"/>
          <ac:picMkLst>
            <pc:docMk/>
            <pc:sldMk cId="1655175023" sldId="374"/>
            <ac:picMk id="12290" creationId="{5376BDBE-C37A-446D-A62A-040C268DE7DF}"/>
          </ac:picMkLst>
        </pc:picChg>
      </pc:sldChg>
      <pc:sldChg chg="addSp modSp add mod modAnim">
        <pc:chgData name="David Williams (SOAC)" userId="d9705ef0-be3d-4927-aab1-9879255c8c5d" providerId="ADAL" clId="{C2C8DCF2-2344-4B72-9B0E-476A54CD878B}" dt="2021-03-08T21:03:43.193" v="2516" actId="14100"/>
        <pc:sldMkLst>
          <pc:docMk/>
          <pc:sldMk cId="2926085900" sldId="375"/>
        </pc:sldMkLst>
        <pc:spChg chg="mod">
          <ac:chgData name="David Williams (SOAC)" userId="d9705ef0-be3d-4927-aab1-9879255c8c5d" providerId="ADAL" clId="{C2C8DCF2-2344-4B72-9B0E-476A54CD878B}" dt="2021-03-07T13:13:11.216" v="753"/>
          <ac:spMkLst>
            <pc:docMk/>
            <pc:sldMk cId="2926085900" sldId="375"/>
            <ac:spMk id="176130" creationId="{00000000-0000-0000-0000-000000000000}"/>
          </ac:spMkLst>
        </pc:spChg>
        <pc:spChg chg="mod">
          <ac:chgData name="David Williams (SOAC)" userId="d9705ef0-be3d-4927-aab1-9879255c8c5d" providerId="ADAL" clId="{C2C8DCF2-2344-4B72-9B0E-476A54CD878B}" dt="2021-03-07T13:12:50.260" v="751" actId="1076"/>
          <ac:spMkLst>
            <pc:docMk/>
            <pc:sldMk cId="2926085900" sldId="375"/>
            <ac:spMk id="176131" creationId="{00000000-0000-0000-0000-000000000000}"/>
          </ac:spMkLst>
        </pc:spChg>
        <pc:picChg chg="add mod">
          <ac:chgData name="David Williams (SOAC)" userId="d9705ef0-be3d-4927-aab1-9879255c8c5d" providerId="ADAL" clId="{C2C8DCF2-2344-4B72-9B0E-476A54CD878B}" dt="2021-03-08T21:03:43.193" v="2516" actId="14100"/>
          <ac:picMkLst>
            <pc:docMk/>
            <pc:sldMk cId="2926085900" sldId="375"/>
            <ac:picMk id="13314" creationId="{32B97AD5-24A7-4450-9835-603B7E6E539F}"/>
          </ac:picMkLst>
        </pc:picChg>
      </pc:sldChg>
      <pc:sldChg chg="addSp modSp add mod modAnim">
        <pc:chgData name="David Williams (SOAC)" userId="d9705ef0-be3d-4927-aab1-9879255c8c5d" providerId="ADAL" clId="{C2C8DCF2-2344-4B72-9B0E-476A54CD878B}" dt="2021-03-08T21:05:12.704" v="2527" actId="14100"/>
        <pc:sldMkLst>
          <pc:docMk/>
          <pc:sldMk cId="4252222942" sldId="376"/>
        </pc:sldMkLst>
        <pc:spChg chg="mod">
          <ac:chgData name="David Williams (SOAC)" userId="d9705ef0-be3d-4927-aab1-9879255c8c5d" providerId="ADAL" clId="{C2C8DCF2-2344-4B72-9B0E-476A54CD878B}" dt="2021-03-08T21:04:36.603" v="2518" actId="14100"/>
          <ac:spMkLst>
            <pc:docMk/>
            <pc:sldMk cId="4252222942" sldId="376"/>
            <ac:spMk id="176131" creationId="{00000000-0000-0000-0000-000000000000}"/>
          </ac:spMkLst>
        </pc:spChg>
        <pc:picChg chg="add mod modCrop">
          <ac:chgData name="David Williams (SOAC)" userId="d9705ef0-be3d-4927-aab1-9879255c8c5d" providerId="ADAL" clId="{C2C8DCF2-2344-4B72-9B0E-476A54CD878B}" dt="2021-03-08T21:05:12.704" v="2527" actId="14100"/>
          <ac:picMkLst>
            <pc:docMk/>
            <pc:sldMk cId="4252222942" sldId="376"/>
            <ac:picMk id="2" creationId="{B87717DC-B1A2-4AC8-A49B-355E7FDA44A5}"/>
          </ac:picMkLst>
        </pc:picChg>
      </pc:sldChg>
      <pc:sldChg chg="addSp delSp modSp add mod">
        <pc:chgData name="David Williams (SOAC)" userId="d9705ef0-be3d-4927-aab1-9879255c8c5d" providerId="ADAL" clId="{C2C8DCF2-2344-4B72-9B0E-476A54CD878B}" dt="2021-03-08T21:02:54.768" v="2511" actId="14100"/>
        <pc:sldMkLst>
          <pc:docMk/>
          <pc:sldMk cId="2425427083" sldId="377"/>
        </pc:sldMkLst>
        <pc:picChg chg="add del mod">
          <ac:chgData name="David Williams (SOAC)" userId="d9705ef0-be3d-4927-aab1-9879255c8c5d" providerId="ADAL" clId="{C2C8DCF2-2344-4B72-9B0E-476A54CD878B}" dt="2021-03-08T21:01:57.987" v="2503" actId="478"/>
          <ac:picMkLst>
            <pc:docMk/>
            <pc:sldMk cId="2425427083" sldId="377"/>
            <ac:picMk id="2" creationId="{AF7A7790-2FD0-4ABF-9279-1DB73496C397}"/>
          </ac:picMkLst>
        </pc:picChg>
        <pc:picChg chg="add del mod">
          <ac:chgData name="David Williams (SOAC)" userId="d9705ef0-be3d-4927-aab1-9879255c8c5d" providerId="ADAL" clId="{C2C8DCF2-2344-4B72-9B0E-476A54CD878B}" dt="2021-03-08T21:02:40.770" v="2507" actId="478"/>
          <ac:picMkLst>
            <pc:docMk/>
            <pc:sldMk cId="2425427083" sldId="377"/>
            <ac:picMk id="3" creationId="{7600F318-A988-4B55-967A-DF407E5ED4AC}"/>
          </ac:picMkLst>
        </pc:picChg>
        <pc:picChg chg="add mod">
          <ac:chgData name="David Williams (SOAC)" userId="d9705ef0-be3d-4927-aab1-9879255c8c5d" providerId="ADAL" clId="{C2C8DCF2-2344-4B72-9B0E-476A54CD878B}" dt="2021-03-08T21:02:54.768" v="2511" actId="14100"/>
          <ac:picMkLst>
            <pc:docMk/>
            <pc:sldMk cId="2425427083" sldId="377"/>
            <ac:picMk id="4" creationId="{D74A6ADF-DB4B-4B31-9509-1DC44FDA08DC}"/>
          </ac:picMkLst>
        </pc:picChg>
      </pc:sldChg>
      <pc:sldChg chg="addSp delSp modSp add mod">
        <pc:chgData name="David Williams (SOAC)" userId="d9705ef0-be3d-4927-aab1-9879255c8c5d" providerId="ADAL" clId="{C2C8DCF2-2344-4B72-9B0E-476A54CD878B}" dt="2021-03-08T21:07:08.881" v="2534" actId="14100"/>
        <pc:sldMkLst>
          <pc:docMk/>
          <pc:sldMk cId="2590491437" sldId="378"/>
        </pc:sldMkLst>
        <pc:spChg chg="mod">
          <ac:chgData name="David Williams (SOAC)" userId="d9705ef0-be3d-4927-aab1-9879255c8c5d" providerId="ADAL" clId="{C2C8DCF2-2344-4B72-9B0E-476A54CD878B}" dt="2021-03-07T21:49:34.906" v="1160" actId="1076"/>
          <ac:spMkLst>
            <pc:docMk/>
            <pc:sldMk cId="2590491437" sldId="378"/>
            <ac:spMk id="176131" creationId="{00000000-0000-0000-0000-000000000000}"/>
          </ac:spMkLst>
        </pc:spChg>
        <pc:picChg chg="add mod modCrop">
          <ac:chgData name="David Williams (SOAC)" userId="d9705ef0-be3d-4927-aab1-9879255c8c5d" providerId="ADAL" clId="{C2C8DCF2-2344-4B72-9B0E-476A54CD878B}" dt="2021-03-08T21:07:08.881" v="2534" actId="14100"/>
          <ac:picMkLst>
            <pc:docMk/>
            <pc:sldMk cId="2590491437" sldId="378"/>
            <ac:picMk id="2" creationId="{3E615C85-7D19-4EC7-B8FA-6C20F7878D8C}"/>
          </ac:picMkLst>
        </pc:picChg>
        <pc:picChg chg="add del">
          <ac:chgData name="David Williams (SOAC)" userId="d9705ef0-be3d-4927-aab1-9879255c8c5d" providerId="ADAL" clId="{C2C8DCF2-2344-4B72-9B0E-476A54CD878B}" dt="2021-03-08T21:05:56.115" v="2529" actId="478"/>
          <ac:picMkLst>
            <pc:docMk/>
            <pc:sldMk cId="2590491437" sldId="378"/>
            <ac:picMk id="14338" creationId="{DF86D871-C482-4DA2-A0B8-466B61F1A920}"/>
          </ac:picMkLst>
        </pc:picChg>
      </pc:sldChg>
      <pc:sldChg chg="add del">
        <pc:chgData name="David Williams (SOAC)" userId="d9705ef0-be3d-4927-aab1-9879255c8c5d" providerId="ADAL" clId="{C2C8DCF2-2344-4B72-9B0E-476A54CD878B}" dt="2021-03-07T13:21:24.249" v="792" actId="47"/>
        <pc:sldMkLst>
          <pc:docMk/>
          <pc:sldMk cId="2553902918" sldId="379"/>
        </pc:sldMkLst>
      </pc:sldChg>
      <pc:sldChg chg="addSp delSp modSp add mod ord modAnim">
        <pc:chgData name="David Williams (SOAC)" userId="d9705ef0-be3d-4927-aab1-9879255c8c5d" providerId="ADAL" clId="{C2C8DCF2-2344-4B72-9B0E-476A54CD878B}" dt="2021-03-08T19:25:02.226" v="1804" actId="14100"/>
        <pc:sldMkLst>
          <pc:docMk/>
          <pc:sldMk cId="2906630851" sldId="379"/>
        </pc:sldMkLst>
        <pc:spChg chg="mod">
          <ac:chgData name="David Williams (SOAC)" userId="d9705ef0-be3d-4927-aab1-9879255c8c5d" providerId="ADAL" clId="{C2C8DCF2-2344-4B72-9B0E-476A54CD878B}" dt="2021-03-08T19:24:57.757" v="1802" actId="14100"/>
          <ac:spMkLst>
            <pc:docMk/>
            <pc:sldMk cId="2906630851" sldId="379"/>
            <ac:spMk id="176131" creationId="{00000000-0000-0000-0000-000000000000}"/>
          </ac:spMkLst>
        </pc:spChg>
        <pc:picChg chg="add del">
          <ac:chgData name="David Williams (SOAC)" userId="d9705ef0-be3d-4927-aab1-9879255c8c5d" providerId="ADAL" clId="{C2C8DCF2-2344-4B72-9B0E-476A54CD878B}" dt="2021-03-08T19:24:22.221" v="1792"/>
          <ac:picMkLst>
            <pc:docMk/>
            <pc:sldMk cId="2906630851" sldId="379"/>
            <ac:picMk id="2" creationId="{79F93DF5-6445-4762-BEEC-27134A3079F1}"/>
          </ac:picMkLst>
        </pc:picChg>
        <pc:picChg chg="add del mod">
          <ac:chgData name="David Williams (SOAC)" userId="d9705ef0-be3d-4927-aab1-9879255c8c5d" providerId="ADAL" clId="{C2C8DCF2-2344-4B72-9B0E-476A54CD878B}" dt="2021-03-08T19:24:18.323" v="1790" actId="478"/>
          <ac:picMkLst>
            <pc:docMk/>
            <pc:sldMk cId="2906630851" sldId="379"/>
            <ac:picMk id="3074" creationId="{BC3652B0-566B-4322-8E43-4A5210B2B73C}"/>
          </ac:picMkLst>
        </pc:picChg>
        <pc:picChg chg="add mod">
          <ac:chgData name="David Williams (SOAC)" userId="d9705ef0-be3d-4927-aab1-9879255c8c5d" providerId="ADAL" clId="{C2C8DCF2-2344-4B72-9B0E-476A54CD878B}" dt="2021-03-08T19:25:02.226" v="1804" actId="14100"/>
          <ac:picMkLst>
            <pc:docMk/>
            <pc:sldMk cId="2906630851" sldId="379"/>
            <ac:picMk id="3076" creationId="{13B9D77E-CE6E-41D1-9507-D3ED6A1BF469}"/>
          </ac:picMkLst>
        </pc:picChg>
      </pc:sldChg>
      <pc:sldChg chg="addSp modSp add modAnim">
        <pc:chgData name="David Williams (SOAC)" userId="d9705ef0-be3d-4927-aab1-9879255c8c5d" providerId="ADAL" clId="{C2C8DCF2-2344-4B72-9B0E-476A54CD878B}" dt="2021-03-08T19:27:46.154" v="1818" actId="732"/>
        <pc:sldMkLst>
          <pc:docMk/>
          <pc:sldMk cId="2648064443" sldId="380"/>
        </pc:sldMkLst>
        <pc:spChg chg="mod">
          <ac:chgData name="David Williams (SOAC)" userId="d9705ef0-be3d-4927-aab1-9879255c8c5d" providerId="ADAL" clId="{C2C8DCF2-2344-4B72-9B0E-476A54CD878B}" dt="2021-03-07T13:25:30.181" v="826" actId="20577"/>
          <ac:spMkLst>
            <pc:docMk/>
            <pc:sldMk cId="2648064443" sldId="380"/>
            <ac:spMk id="176131" creationId="{00000000-0000-0000-0000-000000000000}"/>
          </ac:spMkLst>
        </pc:spChg>
        <pc:picChg chg="add mod">
          <ac:chgData name="David Williams (SOAC)" userId="d9705ef0-be3d-4927-aab1-9879255c8c5d" providerId="ADAL" clId="{C2C8DCF2-2344-4B72-9B0E-476A54CD878B}" dt="2021-03-08T19:27:46.154" v="1818" actId="732"/>
          <ac:picMkLst>
            <pc:docMk/>
            <pc:sldMk cId="2648064443" sldId="380"/>
            <ac:picMk id="4098" creationId="{83A76CCA-9448-4B72-96EA-8496C7850BA5}"/>
          </ac:picMkLst>
        </pc:picChg>
      </pc:sldChg>
      <pc:sldChg chg="addSp modSp add mod modAnim">
        <pc:chgData name="David Williams (SOAC)" userId="d9705ef0-be3d-4927-aab1-9879255c8c5d" providerId="ADAL" clId="{C2C8DCF2-2344-4B72-9B0E-476A54CD878B}" dt="2021-03-08T19:30:27.958" v="1836" actId="14100"/>
        <pc:sldMkLst>
          <pc:docMk/>
          <pc:sldMk cId="2927043408" sldId="381"/>
        </pc:sldMkLst>
        <pc:spChg chg="mod">
          <ac:chgData name="David Williams (SOAC)" userId="d9705ef0-be3d-4927-aab1-9879255c8c5d" providerId="ADAL" clId="{C2C8DCF2-2344-4B72-9B0E-476A54CD878B}" dt="2021-03-08T19:29:38.793" v="1825" actId="14100"/>
          <ac:spMkLst>
            <pc:docMk/>
            <pc:sldMk cId="2927043408" sldId="381"/>
            <ac:spMk id="176131" creationId="{00000000-0000-0000-0000-000000000000}"/>
          </ac:spMkLst>
        </pc:spChg>
        <pc:picChg chg="add mod modCrop">
          <ac:chgData name="David Williams (SOAC)" userId="d9705ef0-be3d-4927-aab1-9879255c8c5d" providerId="ADAL" clId="{C2C8DCF2-2344-4B72-9B0E-476A54CD878B}" dt="2021-03-08T19:30:27.958" v="1836" actId="14100"/>
          <ac:picMkLst>
            <pc:docMk/>
            <pc:sldMk cId="2927043408" sldId="381"/>
            <ac:picMk id="2" creationId="{B2BE98FB-3C4B-4D0F-AE7B-4DAE76EB5963}"/>
          </ac:picMkLst>
        </pc:picChg>
      </pc:sldChg>
      <pc:sldChg chg="addSp modSp add modAnim">
        <pc:chgData name="David Williams (SOAC)" userId="d9705ef0-be3d-4927-aab1-9879255c8c5d" providerId="ADAL" clId="{C2C8DCF2-2344-4B72-9B0E-476A54CD878B}" dt="2021-03-08T19:32:35.899" v="1848" actId="14100"/>
        <pc:sldMkLst>
          <pc:docMk/>
          <pc:sldMk cId="1568459812" sldId="382"/>
        </pc:sldMkLst>
        <pc:spChg chg="mod">
          <ac:chgData name="David Williams (SOAC)" userId="d9705ef0-be3d-4927-aab1-9879255c8c5d" providerId="ADAL" clId="{C2C8DCF2-2344-4B72-9B0E-476A54CD878B}" dt="2021-03-07T13:26:42.587" v="840" actId="20577"/>
          <ac:spMkLst>
            <pc:docMk/>
            <pc:sldMk cId="1568459812" sldId="382"/>
            <ac:spMk id="176131" creationId="{00000000-0000-0000-0000-000000000000}"/>
          </ac:spMkLst>
        </pc:spChg>
        <pc:picChg chg="add mod">
          <ac:chgData name="David Williams (SOAC)" userId="d9705ef0-be3d-4927-aab1-9879255c8c5d" providerId="ADAL" clId="{C2C8DCF2-2344-4B72-9B0E-476A54CD878B}" dt="2021-03-08T19:32:35.899" v="1848" actId="14100"/>
          <ac:picMkLst>
            <pc:docMk/>
            <pc:sldMk cId="1568459812" sldId="382"/>
            <ac:picMk id="5122" creationId="{AB297079-C2E3-4286-A9B1-5F25E7FC8480}"/>
          </ac:picMkLst>
        </pc:picChg>
      </pc:sldChg>
      <pc:sldChg chg="addSp delSp modSp add ord modAnim">
        <pc:chgData name="David Williams (SOAC)" userId="d9705ef0-be3d-4927-aab1-9879255c8c5d" providerId="ADAL" clId="{C2C8DCF2-2344-4B72-9B0E-476A54CD878B}" dt="2021-03-08T19:23:27.769" v="1786" actId="14100"/>
        <pc:sldMkLst>
          <pc:docMk/>
          <pc:sldMk cId="2518834785" sldId="383"/>
        </pc:sldMkLst>
        <pc:spChg chg="mod">
          <ac:chgData name="David Williams (SOAC)" userId="d9705ef0-be3d-4927-aab1-9879255c8c5d" providerId="ADAL" clId="{C2C8DCF2-2344-4B72-9B0E-476A54CD878B}" dt="2021-03-07T13:24:34.633" v="816" actId="20577"/>
          <ac:spMkLst>
            <pc:docMk/>
            <pc:sldMk cId="2518834785" sldId="383"/>
            <ac:spMk id="176131" creationId="{00000000-0000-0000-0000-000000000000}"/>
          </ac:spMkLst>
        </pc:spChg>
        <pc:picChg chg="add del">
          <ac:chgData name="David Williams (SOAC)" userId="d9705ef0-be3d-4927-aab1-9879255c8c5d" providerId="ADAL" clId="{C2C8DCF2-2344-4B72-9B0E-476A54CD878B}" dt="2021-03-08T19:23:11.945" v="1781"/>
          <ac:picMkLst>
            <pc:docMk/>
            <pc:sldMk cId="2518834785" sldId="383"/>
            <ac:picMk id="2" creationId="{43E691A1-9D81-4ED3-81EB-420E31C36797}"/>
          </ac:picMkLst>
        </pc:picChg>
        <pc:picChg chg="add mod">
          <ac:chgData name="David Williams (SOAC)" userId="d9705ef0-be3d-4927-aab1-9879255c8c5d" providerId="ADAL" clId="{C2C8DCF2-2344-4B72-9B0E-476A54CD878B}" dt="2021-03-08T19:23:27.769" v="1786" actId="14100"/>
          <ac:picMkLst>
            <pc:docMk/>
            <pc:sldMk cId="2518834785" sldId="383"/>
            <ac:picMk id="2050" creationId="{47D4AF7A-2A40-4FA0-A644-9A59F4691619}"/>
          </ac:picMkLst>
        </pc:picChg>
      </pc:sldChg>
      <pc:sldChg chg="modSp add del modAnim">
        <pc:chgData name="David Williams (SOAC)" userId="d9705ef0-be3d-4927-aab1-9879255c8c5d" providerId="ADAL" clId="{C2C8DCF2-2344-4B72-9B0E-476A54CD878B}" dt="2021-03-07T13:38:26.337" v="857" actId="47"/>
        <pc:sldMkLst>
          <pc:docMk/>
          <pc:sldMk cId="3490098832" sldId="384"/>
        </pc:sldMkLst>
        <pc:spChg chg="mod">
          <ac:chgData name="David Williams (SOAC)" userId="d9705ef0-be3d-4927-aab1-9879255c8c5d" providerId="ADAL" clId="{C2C8DCF2-2344-4B72-9B0E-476A54CD878B}" dt="2021-03-07T13:27:51.139" v="842"/>
          <ac:spMkLst>
            <pc:docMk/>
            <pc:sldMk cId="3490098832" sldId="384"/>
            <ac:spMk id="176131" creationId="{00000000-0000-0000-0000-000000000000}"/>
          </ac:spMkLst>
        </pc:spChg>
      </pc:sldChg>
      <pc:sldChg chg="add del">
        <pc:chgData name="David Williams (SOAC)" userId="d9705ef0-be3d-4927-aab1-9879255c8c5d" providerId="ADAL" clId="{C2C8DCF2-2344-4B72-9B0E-476A54CD878B}" dt="2021-03-07T13:38:26.337" v="857" actId="47"/>
        <pc:sldMkLst>
          <pc:docMk/>
          <pc:sldMk cId="379398265" sldId="385"/>
        </pc:sldMkLst>
      </pc:sldChg>
      <pc:sldChg chg="addSp modSp add mod modAnim">
        <pc:chgData name="David Williams (SOAC)" userId="d9705ef0-be3d-4927-aab1-9879255c8c5d" providerId="ADAL" clId="{C2C8DCF2-2344-4B72-9B0E-476A54CD878B}" dt="2021-03-08T20:44:54.848" v="2369" actId="14100"/>
        <pc:sldMkLst>
          <pc:docMk/>
          <pc:sldMk cId="2969170188" sldId="386"/>
        </pc:sldMkLst>
        <pc:spChg chg="mod">
          <ac:chgData name="David Williams (SOAC)" userId="d9705ef0-be3d-4927-aab1-9879255c8c5d" providerId="ADAL" clId="{C2C8DCF2-2344-4B72-9B0E-476A54CD878B}" dt="2021-03-08T20:44:54.848" v="2369" actId="14100"/>
          <ac:spMkLst>
            <pc:docMk/>
            <pc:sldMk cId="2969170188" sldId="386"/>
            <ac:spMk id="176131" creationId="{00000000-0000-0000-0000-000000000000}"/>
          </ac:spMkLst>
        </pc:spChg>
        <pc:picChg chg="add mod modCrop">
          <ac:chgData name="David Williams (SOAC)" userId="d9705ef0-be3d-4927-aab1-9879255c8c5d" providerId="ADAL" clId="{C2C8DCF2-2344-4B72-9B0E-476A54CD878B}" dt="2021-03-08T20:44:48.189" v="2367" actId="14100"/>
          <ac:picMkLst>
            <pc:docMk/>
            <pc:sldMk cId="2969170188" sldId="386"/>
            <ac:picMk id="2" creationId="{FEFE0D25-BC3D-4B5F-98D4-AA1033E7B6B7}"/>
          </ac:picMkLst>
        </pc:picChg>
      </pc:sldChg>
      <pc:sldChg chg="addSp modSp add mod modAnim">
        <pc:chgData name="David Williams (SOAC)" userId="d9705ef0-be3d-4927-aab1-9879255c8c5d" providerId="ADAL" clId="{C2C8DCF2-2344-4B72-9B0E-476A54CD878B}" dt="2021-03-08T20:48:34.794" v="2426" actId="14100"/>
        <pc:sldMkLst>
          <pc:docMk/>
          <pc:sldMk cId="2477873548" sldId="387"/>
        </pc:sldMkLst>
        <pc:spChg chg="mod">
          <ac:chgData name="David Williams (SOAC)" userId="d9705ef0-be3d-4927-aab1-9879255c8c5d" providerId="ADAL" clId="{C2C8DCF2-2344-4B72-9B0E-476A54CD878B}" dt="2021-03-08T20:48:34.794" v="2426" actId="14100"/>
          <ac:spMkLst>
            <pc:docMk/>
            <pc:sldMk cId="2477873548" sldId="387"/>
            <ac:spMk id="176131" creationId="{00000000-0000-0000-0000-000000000000}"/>
          </ac:spMkLst>
        </pc:spChg>
        <pc:picChg chg="add mod">
          <ac:chgData name="David Williams (SOAC)" userId="d9705ef0-be3d-4927-aab1-9879255c8c5d" providerId="ADAL" clId="{C2C8DCF2-2344-4B72-9B0E-476A54CD878B}" dt="2021-03-08T20:48:21.631" v="2422" actId="14100"/>
          <ac:picMkLst>
            <pc:docMk/>
            <pc:sldMk cId="2477873548" sldId="387"/>
            <ac:picMk id="8194" creationId="{871046F0-30FB-47CC-9B9A-D499AEE84ADC}"/>
          </ac:picMkLst>
        </pc:picChg>
      </pc:sldChg>
      <pc:sldChg chg="addSp modSp add mod modAnim">
        <pc:chgData name="David Williams (SOAC)" userId="d9705ef0-be3d-4927-aab1-9879255c8c5d" providerId="ADAL" clId="{C2C8DCF2-2344-4B72-9B0E-476A54CD878B}" dt="2021-03-08T20:50:00.032" v="2435" actId="14100"/>
        <pc:sldMkLst>
          <pc:docMk/>
          <pc:sldMk cId="3012584107" sldId="388"/>
        </pc:sldMkLst>
        <pc:spChg chg="mod">
          <ac:chgData name="David Williams (SOAC)" userId="d9705ef0-be3d-4927-aab1-9879255c8c5d" providerId="ADAL" clId="{C2C8DCF2-2344-4B72-9B0E-476A54CD878B}" dt="2021-03-07T21:28:32.488" v="1060" actId="1076"/>
          <ac:spMkLst>
            <pc:docMk/>
            <pc:sldMk cId="3012584107" sldId="388"/>
            <ac:spMk id="176131" creationId="{00000000-0000-0000-0000-000000000000}"/>
          </ac:spMkLst>
        </pc:spChg>
        <pc:picChg chg="add mod">
          <ac:chgData name="David Williams (SOAC)" userId="d9705ef0-be3d-4927-aab1-9879255c8c5d" providerId="ADAL" clId="{C2C8DCF2-2344-4B72-9B0E-476A54CD878B}" dt="2021-03-08T20:50:00.032" v="2435" actId="14100"/>
          <ac:picMkLst>
            <pc:docMk/>
            <pc:sldMk cId="3012584107" sldId="388"/>
            <ac:picMk id="2" creationId="{BFC95518-1272-420A-A58D-F208D196CC25}"/>
          </ac:picMkLst>
        </pc:picChg>
      </pc:sldChg>
      <pc:sldChg chg="addSp modSp add mod modAnim">
        <pc:chgData name="David Williams (SOAC)" userId="d9705ef0-be3d-4927-aab1-9879255c8c5d" providerId="ADAL" clId="{C2C8DCF2-2344-4B72-9B0E-476A54CD878B}" dt="2021-03-07T15:00:05.197" v="1056" actId="14100"/>
        <pc:sldMkLst>
          <pc:docMk/>
          <pc:sldMk cId="988188434" sldId="389"/>
        </pc:sldMkLst>
        <pc:spChg chg="mod">
          <ac:chgData name="David Williams (SOAC)" userId="d9705ef0-be3d-4927-aab1-9879255c8c5d" providerId="ADAL" clId="{C2C8DCF2-2344-4B72-9B0E-476A54CD878B}" dt="2021-03-07T14:59:52.115" v="1053" actId="14100"/>
          <ac:spMkLst>
            <pc:docMk/>
            <pc:sldMk cId="988188434" sldId="389"/>
            <ac:spMk id="176131" creationId="{00000000-0000-0000-0000-000000000000}"/>
          </ac:spMkLst>
        </pc:spChg>
        <pc:picChg chg="add mod">
          <ac:chgData name="David Williams (SOAC)" userId="d9705ef0-be3d-4927-aab1-9879255c8c5d" providerId="ADAL" clId="{C2C8DCF2-2344-4B72-9B0E-476A54CD878B}" dt="2021-03-07T14:59:55.199" v="1054" actId="14100"/>
          <ac:picMkLst>
            <pc:docMk/>
            <pc:sldMk cId="988188434" sldId="389"/>
            <ac:picMk id="2" creationId="{6BBA4CAB-174B-47A4-800B-4D5971F84C05}"/>
          </ac:picMkLst>
        </pc:picChg>
        <pc:picChg chg="add mod">
          <ac:chgData name="David Williams (SOAC)" userId="d9705ef0-be3d-4927-aab1-9879255c8c5d" providerId="ADAL" clId="{C2C8DCF2-2344-4B72-9B0E-476A54CD878B}" dt="2021-03-07T15:00:05.197" v="1056" actId="14100"/>
          <ac:picMkLst>
            <pc:docMk/>
            <pc:sldMk cId="988188434" sldId="389"/>
            <ac:picMk id="3" creationId="{45B2B0A2-F2B3-41AA-A3A8-8F1AF6711F12}"/>
          </ac:picMkLst>
        </pc:picChg>
      </pc:sldChg>
      <pc:sldChg chg="add del">
        <pc:chgData name="David Williams (SOAC)" userId="d9705ef0-be3d-4927-aab1-9879255c8c5d" providerId="ADAL" clId="{C2C8DCF2-2344-4B72-9B0E-476A54CD878B}" dt="2021-03-08T19:07:46.909" v="1463" actId="47"/>
        <pc:sldMkLst>
          <pc:docMk/>
          <pc:sldMk cId="193678603" sldId="390"/>
        </pc:sldMkLst>
      </pc:sldChg>
      <pc:sldChg chg="addSp modSp add mod modAnim">
        <pc:chgData name="David Williams (SOAC)" userId="d9705ef0-be3d-4927-aab1-9879255c8c5d" providerId="ADAL" clId="{C2C8DCF2-2344-4B72-9B0E-476A54CD878B}" dt="2021-03-09T10:50:05.493" v="2601" actId="20577"/>
        <pc:sldMkLst>
          <pc:docMk/>
          <pc:sldMk cId="889225427" sldId="391"/>
        </pc:sldMkLst>
        <pc:spChg chg="mod">
          <ac:chgData name="David Williams (SOAC)" userId="d9705ef0-be3d-4927-aab1-9879255c8c5d" providerId="ADAL" clId="{C2C8DCF2-2344-4B72-9B0E-476A54CD878B}" dt="2021-03-09T10:50:05.493" v="2601" actId="20577"/>
          <ac:spMkLst>
            <pc:docMk/>
            <pc:sldMk cId="889225427" sldId="391"/>
            <ac:spMk id="176131" creationId="{00000000-0000-0000-0000-000000000000}"/>
          </ac:spMkLst>
        </pc:spChg>
        <pc:picChg chg="add mod">
          <ac:chgData name="David Williams (SOAC)" userId="d9705ef0-be3d-4927-aab1-9879255c8c5d" providerId="ADAL" clId="{C2C8DCF2-2344-4B72-9B0E-476A54CD878B}" dt="2021-03-08T20:51:24.583" v="2444" actId="14100"/>
          <ac:picMkLst>
            <pc:docMk/>
            <pc:sldMk cId="889225427" sldId="391"/>
            <ac:picMk id="9218" creationId="{CC1328A1-0958-4061-A0AC-4B8AC5244D1D}"/>
          </ac:picMkLst>
        </pc:picChg>
      </pc:sldChg>
      <pc:sldChg chg="addSp modSp add mod modAnim">
        <pc:chgData name="David Williams (SOAC)" userId="d9705ef0-be3d-4927-aab1-9879255c8c5d" providerId="ADAL" clId="{C2C8DCF2-2344-4B72-9B0E-476A54CD878B}" dt="2021-03-08T20:54:10.080" v="2449"/>
        <pc:sldMkLst>
          <pc:docMk/>
          <pc:sldMk cId="764223779" sldId="392"/>
        </pc:sldMkLst>
        <pc:spChg chg="mod">
          <ac:chgData name="David Williams (SOAC)" userId="d9705ef0-be3d-4927-aab1-9879255c8c5d" providerId="ADAL" clId="{C2C8DCF2-2344-4B72-9B0E-476A54CD878B}" dt="2021-03-07T21:36:09.652" v="1087" actId="1076"/>
          <ac:spMkLst>
            <pc:docMk/>
            <pc:sldMk cId="764223779" sldId="392"/>
            <ac:spMk id="176131" creationId="{00000000-0000-0000-0000-000000000000}"/>
          </ac:spMkLst>
        </pc:spChg>
        <pc:picChg chg="add mod">
          <ac:chgData name="David Williams (SOAC)" userId="d9705ef0-be3d-4927-aab1-9879255c8c5d" providerId="ADAL" clId="{C2C8DCF2-2344-4B72-9B0E-476A54CD878B}" dt="2021-03-08T20:54:10.080" v="2449"/>
          <ac:picMkLst>
            <pc:docMk/>
            <pc:sldMk cId="764223779" sldId="392"/>
            <ac:picMk id="2" creationId="{723B3E8E-7A4C-4CB4-974C-BD2B9DFDF84F}"/>
          </ac:picMkLst>
        </pc:picChg>
      </pc:sldChg>
      <pc:sldChg chg="addSp modSp add mod modAnim">
        <pc:chgData name="David Williams (SOAC)" userId="d9705ef0-be3d-4927-aab1-9879255c8c5d" providerId="ADAL" clId="{C2C8DCF2-2344-4B72-9B0E-476A54CD878B}" dt="2021-03-08T20:55:44.717" v="2455"/>
        <pc:sldMkLst>
          <pc:docMk/>
          <pc:sldMk cId="4018570109" sldId="393"/>
        </pc:sldMkLst>
        <pc:spChg chg="mod">
          <ac:chgData name="David Williams (SOAC)" userId="d9705ef0-be3d-4927-aab1-9879255c8c5d" providerId="ADAL" clId="{C2C8DCF2-2344-4B72-9B0E-476A54CD878B}" dt="2021-03-07T21:43:55.082" v="1120" actId="1076"/>
          <ac:spMkLst>
            <pc:docMk/>
            <pc:sldMk cId="4018570109" sldId="393"/>
            <ac:spMk id="176131" creationId="{00000000-0000-0000-0000-000000000000}"/>
          </ac:spMkLst>
        </pc:spChg>
        <pc:picChg chg="add mod">
          <ac:chgData name="David Williams (SOAC)" userId="d9705ef0-be3d-4927-aab1-9879255c8c5d" providerId="ADAL" clId="{C2C8DCF2-2344-4B72-9B0E-476A54CD878B}" dt="2021-03-08T20:55:44.717" v="2455"/>
          <ac:picMkLst>
            <pc:docMk/>
            <pc:sldMk cId="4018570109" sldId="393"/>
            <ac:picMk id="10242" creationId="{D882824F-3BAF-48C6-8BB8-9546D84CCA7F}"/>
          </ac:picMkLst>
        </pc:picChg>
      </pc:sldChg>
      <pc:sldChg chg="addSp modSp add mod ord modAnim">
        <pc:chgData name="David Williams (SOAC)" userId="d9705ef0-be3d-4927-aab1-9879255c8c5d" providerId="ADAL" clId="{C2C8DCF2-2344-4B72-9B0E-476A54CD878B}" dt="2021-03-08T20:57:21.237" v="2462" actId="14100"/>
        <pc:sldMkLst>
          <pc:docMk/>
          <pc:sldMk cId="2792008214" sldId="394"/>
        </pc:sldMkLst>
        <pc:spChg chg="mod">
          <ac:chgData name="David Williams (SOAC)" userId="d9705ef0-be3d-4927-aab1-9879255c8c5d" providerId="ADAL" clId="{C2C8DCF2-2344-4B72-9B0E-476A54CD878B}" dt="2021-03-07T21:45:01.463" v="1128" actId="20577"/>
          <ac:spMkLst>
            <pc:docMk/>
            <pc:sldMk cId="2792008214" sldId="394"/>
            <ac:spMk id="176131" creationId="{00000000-0000-0000-0000-000000000000}"/>
          </ac:spMkLst>
        </pc:spChg>
        <pc:picChg chg="add mod modCrop">
          <ac:chgData name="David Williams (SOAC)" userId="d9705ef0-be3d-4927-aab1-9879255c8c5d" providerId="ADAL" clId="{C2C8DCF2-2344-4B72-9B0E-476A54CD878B}" dt="2021-03-08T20:57:21.237" v="2462" actId="14100"/>
          <ac:picMkLst>
            <pc:docMk/>
            <pc:sldMk cId="2792008214" sldId="394"/>
            <ac:picMk id="2" creationId="{8672D0F7-6A06-4877-B204-21301B723237}"/>
          </ac:picMkLst>
        </pc:picChg>
      </pc:sldChg>
      <pc:sldChg chg="addSp delSp modSp add mod ord">
        <pc:chgData name="David Williams (SOAC)" userId="d9705ef0-be3d-4927-aab1-9879255c8c5d" providerId="ADAL" clId="{C2C8DCF2-2344-4B72-9B0E-476A54CD878B}" dt="2021-03-08T20:59:00.707" v="2471" actId="14100"/>
        <pc:sldMkLst>
          <pc:docMk/>
          <pc:sldMk cId="3723395126" sldId="395"/>
        </pc:sldMkLst>
        <pc:spChg chg="add del">
          <ac:chgData name="David Williams (SOAC)" userId="d9705ef0-be3d-4927-aab1-9879255c8c5d" providerId="ADAL" clId="{C2C8DCF2-2344-4B72-9B0E-476A54CD878B}" dt="2021-03-08T20:58:39.728" v="2464" actId="478"/>
          <ac:spMkLst>
            <pc:docMk/>
            <pc:sldMk cId="3723395126" sldId="395"/>
            <ac:spMk id="2" creationId="{B19D2B26-DD79-428B-B4AF-B91AC5EB9AD9}"/>
          </ac:spMkLst>
        </pc:spChg>
        <pc:spChg chg="mod">
          <ac:chgData name="David Williams (SOAC)" userId="d9705ef0-be3d-4927-aab1-9879255c8c5d" providerId="ADAL" clId="{C2C8DCF2-2344-4B72-9B0E-476A54CD878B}" dt="2021-03-07T21:46:20.821" v="1143" actId="403"/>
          <ac:spMkLst>
            <pc:docMk/>
            <pc:sldMk cId="3723395126" sldId="395"/>
            <ac:spMk id="176131" creationId="{00000000-0000-0000-0000-000000000000}"/>
          </ac:spMkLst>
        </pc:spChg>
        <pc:picChg chg="add mod modCrop">
          <ac:chgData name="David Williams (SOAC)" userId="d9705ef0-be3d-4927-aab1-9879255c8c5d" providerId="ADAL" clId="{C2C8DCF2-2344-4B72-9B0E-476A54CD878B}" dt="2021-03-08T20:59:00.707" v="2471" actId="14100"/>
          <ac:picMkLst>
            <pc:docMk/>
            <pc:sldMk cId="3723395126" sldId="395"/>
            <ac:picMk id="3" creationId="{F7B40A1B-41BE-427D-96BB-C852EBB2F10B}"/>
          </ac:picMkLst>
        </pc:picChg>
      </pc:sldChg>
      <pc:sldChg chg="addSp modSp add mod modAnim">
        <pc:chgData name="David Williams (SOAC)" userId="d9705ef0-be3d-4927-aab1-9879255c8c5d" providerId="ADAL" clId="{C2C8DCF2-2344-4B72-9B0E-476A54CD878B}" dt="2021-03-08T19:17:42.510" v="1745" actId="14100"/>
        <pc:sldMkLst>
          <pc:docMk/>
          <pc:sldMk cId="484226795" sldId="396"/>
        </pc:sldMkLst>
        <pc:spChg chg="mod">
          <ac:chgData name="David Williams (SOAC)" userId="d9705ef0-be3d-4927-aab1-9879255c8c5d" providerId="ADAL" clId="{C2C8DCF2-2344-4B72-9B0E-476A54CD878B}" dt="2021-03-08T19:17:29.760" v="1741" actId="14100"/>
          <ac:spMkLst>
            <pc:docMk/>
            <pc:sldMk cId="484226795" sldId="396"/>
            <ac:spMk id="176131" creationId="{00000000-0000-0000-0000-000000000000}"/>
          </ac:spMkLst>
        </pc:spChg>
        <pc:picChg chg="add mod">
          <ac:chgData name="David Williams (SOAC)" userId="d9705ef0-be3d-4927-aab1-9879255c8c5d" providerId="ADAL" clId="{C2C8DCF2-2344-4B72-9B0E-476A54CD878B}" dt="2021-03-08T19:17:42.510" v="1745" actId="14100"/>
          <ac:picMkLst>
            <pc:docMk/>
            <pc:sldMk cId="484226795" sldId="396"/>
            <ac:picMk id="2" creationId="{C190CE5C-ED85-45D2-95EA-B7429A43F55B}"/>
          </ac:picMkLst>
        </pc:picChg>
      </pc:sldChg>
      <pc:sldChg chg="addSp delSp modSp new mod ord">
        <pc:chgData name="David Williams (SOAC)" userId="d9705ef0-be3d-4927-aab1-9879255c8c5d" providerId="ADAL" clId="{C2C8DCF2-2344-4B72-9B0E-476A54CD878B}" dt="2021-03-08T19:39:18.494" v="1885" actId="14100"/>
        <pc:sldMkLst>
          <pc:docMk/>
          <pc:sldMk cId="4186059607" sldId="397"/>
        </pc:sldMkLst>
        <pc:spChg chg="mod">
          <ac:chgData name="David Williams (SOAC)" userId="d9705ef0-be3d-4927-aab1-9879255c8c5d" providerId="ADAL" clId="{C2C8DCF2-2344-4B72-9B0E-476A54CD878B}" dt="2021-03-08T19:33:49.008" v="1871" actId="20577"/>
          <ac:spMkLst>
            <pc:docMk/>
            <pc:sldMk cId="4186059607" sldId="397"/>
            <ac:spMk id="2" creationId="{C8D76C3A-BA7A-40EC-BAEF-2902552380A7}"/>
          </ac:spMkLst>
        </pc:spChg>
        <pc:spChg chg="del">
          <ac:chgData name="David Williams (SOAC)" userId="d9705ef0-be3d-4927-aab1-9879255c8c5d" providerId="ADAL" clId="{C2C8DCF2-2344-4B72-9B0E-476A54CD878B}" dt="2021-03-08T19:33:26.313" v="1851" actId="478"/>
          <ac:spMkLst>
            <pc:docMk/>
            <pc:sldMk cId="4186059607" sldId="397"/>
            <ac:spMk id="3" creationId="{2A98A30F-EF07-4E72-AD1A-7583A9EFA0E2}"/>
          </ac:spMkLst>
        </pc:spChg>
        <pc:spChg chg="del">
          <ac:chgData name="David Williams (SOAC)" userId="d9705ef0-be3d-4927-aab1-9879255c8c5d" providerId="ADAL" clId="{C2C8DCF2-2344-4B72-9B0E-476A54CD878B}" dt="2021-03-08T19:33:32.539" v="1853" actId="478"/>
          <ac:spMkLst>
            <pc:docMk/>
            <pc:sldMk cId="4186059607" sldId="397"/>
            <ac:spMk id="4" creationId="{D5EC682B-E635-4489-B357-82F6A813D334}"/>
          </ac:spMkLst>
        </pc:spChg>
        <pc:picChg chg="add del mod">
          <ac:chgData name="David Williams (SOAC)" userId="d9705ef0-be3d-4927-aab1-9879255c8c5d" providerId="ADAL" clId="{C2C8DCF2-2344-4B72-9B0E-476A54CD878B}" dt="2021-03-08T19:35:35.997" v="1879" actId="478"/>
          <ac:picMkLst>
            <pc:docMk/>
            <pc:sldMk cId="4186059607" sldId="397"/>
            <ac:picMk id="5" creationId="{BBEED602-6746-4391-9DCD-F6252CBB3DEC}"/>
          </ac:picMkLst>
        </pc:picChg>
        <pc:picChg chg="add mod">
          <ac:chgData name="David Williams (SOAC)" userId="d9705ef0-be3d-4927-aab1-9879255c8c5d" providerId="ADAL" clId="{C2C8DCF2-2344-4B72-9B0E-476A54CD878B}" dt="2021-03-08T19:39:18.494" v="1885" actId="14100"/>
          <ac:picMkLst>
            <pc:docMk/>
            <pc:sldMk cId="4186059607" sldId="397"/>
            <ac:picMk id="7" creationId="{CF37E9B7-4D02-44FB-B844-3820E012D291}"/>
          </ac:picMkLst>
        </pc:picChg>
      </pc:sldChg>
      <pc:sldChg chg="addSp modSp mod modAnim">
        <pc:chgData name="David Williams (SOAC)" userId="d9705ef0-be3d-4927-aab1-9879255c8c5d" providerId="ADAL" clId="{C2C8DCF2-2344-4B72-9B0E-476A54CD878B}" dt="2021-03-08T19:16:36.070" v="1738" actId="1076"/>
        <pc:sldMkLst>
          <pc:docMk/>
          <pc:sldMk cId="1041111658" sldId="398"/>
        </pc:sldMkLst>
        <pc:spChg chg="mod">
          <ac:chgData name="David Williams (SOAC)" userId="d9705ef0-be3d-4927-aab1-9879255c8c5d" providerId="ADAL" clId="{C2C8DCF2-2344-4B72-9B0E-476A54CD878B}" dt="2021-03-08T19:08:20.144" v="1472" actId="20577"/>
          <ac:spMkLst>
            <pc:docMk/>
            <pc:sldMk cId="1041111658" sldId="398"/>
            <ac:spMk id="176130" creationId="{00000000-0000-0000-0000-000000000000}"/>
          </ac:spMkLst>
        </pc:spChg>
        <pc:spChg chg="mod">
          <ac:chgData name="David Williams (SOAC)" userId="d9705ef0-be3d-4927-aab1-9879255c8c5d" providerId="ADAL" clId="{C2C8DCF2-2344-4B72-9B0E-476A54CD878B}" dt="2021-03-08T19:11:17.389" v="1644" actId="14100"/>
          <ac:spMkLst>
            <pc:docMk/>
            <pc:sldMk cId="1041111658" sldId="398"/>
            <ac:spMk id="176131" creationId="{00000000-0000-0000-0000-000000000000}"/>
          </ac:spMkLst>
        </pc:spChg>
        <pc:picChg chg="add mod">
          <ac:chgData name="David Williams (SOAC)" userId="d9705ef0-be3d-4927-aab1-9879255c8c5d" providerId="ADAL" clId="{C2C8DCF2-2344-4B72-9B0E-476A54CD878B}" dt="2021-03-08T19:11:57.382" v="1659"/>
          <ac:picMkLst>
            <pc:docMk/>
            <pc:sldMk cId="1041111658" sldId="398"/>
            <ac:picMk id="2" creationId="{510FE85A-1F8B-4CC3-9079-4D3FC067B45F}"/>
          </ac:picMkLst>
        </pc:picChg>
        <pc:picChg chg="add mod">
          <ac:chgData name="David Williams (SOAC)" userId="d9705ef0-be3d-4927-aab1-9879255c8c5d" providerId="ADAL" clId="{C2C8DCF2-2344-4B72-9B0E-476A54CD878B}" dt="2021-03-08T19:14:13.492" v="1687" actId="1076"/>
          <ac:picMkLst>
            <pc:docMk/>
            <pc:sldMk cId="1041111658" sldId="398"/>
            <ac:picMk id="1026" creationId="{CAB6618D-943B-4757-9AE3-B16E28F2521E}"/>
          </ac:picMkLst>
        </pc:picChg>
        <pc:picChg chg="add mod">
          <ac:chgData name="David Williams (SOAC)" userId="d9705ef0-be3d-4927-aab1-9879255c8c5d" providerId="ADAL" clId="{C2C8DCF2-2344-4B72-9B0E-476A54CD878B}" dt="2021-03-08T19:16:36.070" v="1738" actId="1076"/>
          <ac:picMkLst>
            <pc:docMk/>
            <pc:sldMk cId="1041111658" sldId="398"/>
            <ac:picMk id="1028" creationId="{F2001965-247A-4466-A7BF-8A6136B7C99B}"/>
          </ac:picMkLst>
        </pc:picChg>
      </pc:sldChg>
      <pc:sldChg chg="modSp add mod ord">
        <pc:chgData name="David Williams (SOAC)" userId="d9705ef0-be3d-4927-aab1-9879255c8c5d" providerId="ADAL" clId="{C2C8DCF2-2344-4B72-9B0E-476A54CD878B}" dt="2021-03-08T19:34:24.137" v="1878" actId="14100"/>
        <pc:sldMkLst>
          <pc:docMk/>
          <pc:sldMk cId="78363509" sldId="399"/>
        </pc:sldMkLst>
        <pc:picChg chg="mod">
          <ac:chgData name="David Williams (SOAC)" userId="d9705ef0-be3d-4927-aab1-9879255c8c5d" providerId="ADAL" clId="{C2C8DCF2-2344-4B72-9B0E-476A54CD878B}" dt="2021-03-08T19:34:24.137" v="1878" actId="14100"/>
          <ac:picMkLst>
            <pc:docMk/>
            <pc:sldMk cId="78363509" sldId="399"/>
            <ac:picMk id="5" creationId="{BBEED602-6746-4391-9DCD-F6252CBB3DEC}"/>
          </ac:picMkLst>
        </pc:picChg>
      </pc:sldChg>
      <pc:sldChg chg="addSp delSp modSp add mod ord">
        <pc:chgData name="David Williams (SOAC)" userId="d9705ef0-be3d-4927-aab1-9879255c8c5d" providerId="ADAL" clId="{C2C8DCF2-2344-4B72-9B0E-476A54CD878B}" dt="2021-03-08T19:41:10.290" v="1892" actId="14100"/>
        <pc:sldMkLst>
          <pc:docMk/>
          <pc:sldMk cId="8917155" sldId="400"/>
        </pc:sldMkLst>
        <pc:picChg chg="add mod">
          <ac:chgData name="David Williams (SOAC)" userId="d9705ef0-be3d-4927-aab1-9879255c8c5d" providerId="ADAL" clId="{C2C8DCF2-2344-4B72-9B0E-476A54CD878B}" dt="2021-03-08T19:41:10.290" v="1892" actId="14100"/>
          <ac:picMkLst>
            <pc:docMk/>
            <pc:sldMk cId="8917155" sldId="400"/>
            <ac:picMk id="4" creationId="{8F645F95-60F0-404F-B288-5AD9DE7DD4B3}"/>
          </ac:picMkLst>
        </pc:picChg>
        <pc:picChg chg="del">
          <ac:chgData name="David Williams (SOAC)" userId="d9705ef0-be3d-4927-aab1-9879255c8c5d" providerId="ADAL" clId="{C2C8DCF2-2344-4B72-9B0E-476A54CD878B}" dt="2021-03-08T19:40:21.427" v="1889" actId="478"/>
          <ac:picMkLst>
            <pc:docMk/>
            <pc:sldMk cId="8917155" sldId="400"/>
            <ac:picMk id="5" creationId="{BBEED602-6746-4391-9DCD-F6252CBB3DE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08/03/2021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921D7E7F-AD12-4835-BCEB-C101B92F483F}" type="slidenum">
              <a:rPr lang="en-US" altLang="en-US" sz="1200"/>
              <a:pPr eaLnBrk="1" hangingPunct="1"/>
              <a:t>4</a:t>
            </a:fld>
            <a:endParaRPr lang="en-US"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charset="0"/>
              </a:rPr>
              <a:t>This talk provides an overview of the basic steps needed to produce a project plan. The framework provided should allow students to identify where some of the particular issues discussed in other chapters are applied to the planning process. As the focus is on project planning, techniques to do with project control are not explicitly described. However, in practice, one element of project planning will be to decide what project control procedures need to be in place.</a:t>
            </a:r>
          </a:p>
        </p:txBody>
      </p:sp>
    </p:spTree>
    <p:extLst>
      <p:ext uri="{BB962C8B-B14F-4D97-AF65-F5344CB8AC3E}">
        <p14:creationId xmlns:p14="http://schemas.microsoft.com/office/powerpoint/2010/main" val="2854565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397752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550585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975505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8</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876583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016847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10</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197143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122257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2352713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13</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998038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14</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615502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019606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14613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127819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18</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4171985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19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3011531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20</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749225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237326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012973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23</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6300975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24</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0990098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8677121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188940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9243098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28</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2091267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29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9622092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30</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0369928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7915994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9547454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33</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690485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34</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670631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8119683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3621625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2935339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38</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526027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39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5570137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40</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3714046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896654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6600228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43</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9179965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44</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9149410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57076745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584128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83002374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48</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61670336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49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80304625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50</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18154338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51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848415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52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6004970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921D7E7F-AD12-4835-BCEB-C101B92F483F}" type="slidenum">
              <a:rPr lang="en-US" altLang="en-US" sz="1200"/>
              <a:pPr eaLnBrk="1" hangingPunct="1"/>
              <a:t>56</a:t>
            </a:fld>
            <a:endParaRPr lang="en-US"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charset="0"/>
            </a:endParaRPr>
          </a:p>
        </p:txBody>
      </p:sp>
    </p:spTree>
    <p:extLst>
      <p:ext uri="{BB962C8B-B14F-4D97-AF65-F5344CB8AC3E}">
        <p14:creationId xmlns:p14="http://schemas.microsoft.com/office/powerpoint/2010/main" val="124559961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57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9905731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921D7E7F-AD12-4835-BCEB-C101B92F483F}" type="slidenum">
              <a:rPr lang="en-US" altLang="en-US" sz="1200"/>
              <a:pPr eaLnBrk="1" hangingPunct="1"/>
              <a:t>58</a:t>
            </a:fld>
            <a:endParaRPr lang="en-US"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charset="0"/>
            </a:endParaRPr>
          </a:p>
        </p:txBody>
      </p:sp>
    </p:spTree>
    <p:extLst>
      <p:ext uri="{BB962C8B-B14F-4D97-AF65-F5344CB8AC3E}">
        <p14:creationId xmlns:p14="http://schemas.microsoft.com/office/powerpoint/2010/main" val="248552693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59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68378365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60</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30260932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81058630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3199773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63</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83799948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64</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37753701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8275432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00933950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45720546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68</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99153583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69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108260706"/>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70</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40307832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25392381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72</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54280228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73</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429104209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74</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93489853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78405291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318658486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77</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7237934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78</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31806155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79</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45289903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921D7E7F-AD12-4835-BCEB-C101B92F483F}" type="slidenum">
              <a:rPr lang="en-US" altLang="en-US" sz="1200"/>
              <a:pPr eaLnBrk="1" hangingPunct="1"/>
              <a:t>80</a:t>
            </a:fld>
            <a:endParaRPr lang="en-US"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charset="0"/>
            </a:endParaRPr>
          </a:p>
        </p:txBody>
      </p:sp>
    </p:spTree>
    <p:extLst>
      <p:ext uri="{BB962C8B-B14F-4D97-AF65-F5344CB8AC3E}">
        <p14:creationId xmlns:p14="http://schemas.microsoft.com/office/powerpoint/2010/main" val="202702088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81</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916072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284176"/>
            <a:ext cx="9015813" cy="1508760"/>
          </a:xfrm>
        </p:spPr>
        <p:txBody>
          <a:bodyPr/>
          <a:lstStyle>
            <a:lvl1pPr>
              <a:defRPr>
                <a:latin typeface="Arial Rounded MT Bold" panose="020F0704030504030204"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08/03/2021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202919" y="284176"/>
            <a:ext cx="7787257" cy="150876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0" y="284176"/>
            <a:ext cx="8776531" cy="1508760"/>
          </a:xfrm>
        </p:spPr>
        <p:txBody>
          <a:bodyPr/>
          <a:lstStyle/>
          <a:p>
            <a:r>
              <a:rPr lang="en-US" dirty="0"/>
              <a:t>Click to edit Master title style</a:t>
            </a:r>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08/03/2021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0" y="284176"/>
            <a:ext cx="8511611" cy="150876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40C343C-3922-49C4-AEFE-EBEDF66764B1}" type="datetimeFigureOut">
              <a:rPr lang="en-GB" smtClean="0"/>
              <a:t>08/03/2021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08/03/2021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08/03/2021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147017"/>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 y="284176"/>
            <a:ext cx="8955992" cy="15087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08/03/2021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845B225E-4455-4A61-9E19-9F7C6978C039}"/>
              </a:ext>
            </a:extLst>
          </p:cNvPr>
          <p:cNvPicPr>
            <a:picLocks noChangeAspect="1"/>
          </p:cNvPicPr>
          <p:nvPr userDrawn="1"/>
        </p:nvPicPr>
        <p:blipFill>
          <a:blip r:embed="rId13"/>
          <a:stretch>
            <a:fillRect/>
          </a:stretch>
        </p:blipFill>
        <p:spPr>
          <a:xfrm>
            <a:off x="9095441" y="165234"/>
            <a:ext cx="3090940" cy="1609483"/>
          </a:xfrm>
          <a:prstGeom prst="rect">
            <a:avLst/>
          </a:prstGeom>
        </p:spPr>
      </p:pic>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9.tmp"/><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60.tmp"/><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61.tmp"/><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microsoft.com/office/2007/relationships/hdphoto" Target="../media/hdphoto1.wdp"/></Relationships>
</file>

<file path=ppt/slides/_rels/slide5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2.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5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3.xml"/><Relationship Id="rId1" Type="http://schemas.openxmlformats.org/officeDocument/2006/relationships/slideLayout" Target="../slideLayouts/slideLayout4.xml"/><Relationship Id="rId4" Type="http://schemas.microsoft.com/office/2007/relationships/hdphoto" Target="../media/hdphoto2.wdp"/></Relationships>
</file>

<file path=ppt/slides/_rels/slide6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56.xml"/><Relationship Id="rId1" Type="http://schemas.openxmlformats.org/officeDocument/2006/relationships/slideLayout" Target="../slideLayouts/slideLayout4.xml"/><Relationship Id="rId4" Type="http://schemas.microsoft.com/office/2007/relationships/hdphoto" Target="../media/hdphoto3.wdp"/></Relationships>
</file>

<file path=ppt/slides/_rels/slide6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60.xml"/><Relationship Id="rId1" Type="http://schemas.openxmlformats.org/officeDocument/2006/relationships/slideLayout" Target="../slideLayouts/slideLayout4.xml"/><Relationship Id="rId4" Type="http://schemas.microsoft.com/office/2007/relationships/hdphoto" Target="../media/hdphoto4.wdp"/></Relationships>
</file>

<file path=ppt/slides/_rels/slide67.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2.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64.xml"/><Relationship Id="rId1" Type="http://schemas.openxmlformats.org/officeDocument/2006/relationships/slideLayout" Target="../slideLayouts/slideLayout4.xml"/><Relationship Id="rId4" Type="http://schemas.microsoft.com/office/2007/relationships/hdphoto" Target="../media/hdphoto5.wdp"/></Relationships>
</file>

<file path=ppt/slides/_rels/slide7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5.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67.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68.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70.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71.xml"/><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3" Type="http://schemas.openxmlformats.org/officeDocument/2006/relationships/hyperlink" Target="https://standardsdevelopment.bsigroup.com/search?Term=computing" TargetMode="External"/><Relationship Id="rId7" Type="http://schemas.microsoft.com/office/2007/relationships/hdphoto" Target="../media/hdphoto6.wdp"/><Relationship Id="rId2" Type="http://schemas.openxmlformats.org/officeDocument/2006/relationships/notesSlide" Target="../notesSlides/notesSlide73.xml"/><Relationship Id="rId1" Type="http://schemas.openxmlformats.org/officeDocument/2006/relationships/slideLayout" Target="../slideLayouts/slideLayout4.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hyperlink" Target="https://www.iso.org/search.html?q=computing" TargetMode="Externa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85.png"/><Relationship Id="rId7" Type="http://schemas.openxmlformats.org/officeDocument/2006/relationships/image" Target="../media/image87.png"/><Relationship Id="rId2" Type="http://schemas.openxmlformats.org/officeDocument/2006/relationships/notesSlide" Target="../notesSlides/notesSlide75.xml"/><Relationship Id="rId1" Type="http://schemas.openxmlformats.org/officeDocument/2006/relationships/slideLayout" Target="../slideLayouts/slideLayout4.xml"/><Relationship Id="rId6" Type="http://schemas.microsoft.com/office/2007/relationships/hdphoto" Target="../media/hdphoto8.wdp"/><Relationship Id="rId5" Type="http://schemas.openxmlformats.org/officeDocument/2006/relationships/image" Target="../media/image86.png"/><Relationship Id="rId4" Type="http://schemas.microsoft.com/office/2007/relationships/hdphoto" Target="../media/hdphoto7.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861669" y="4074695"/>
            <a:ext cx="4468662" cy="2545180"/>
          </a:xfrm>
        </p:spPr>
        <p:txBody>
          <a:bodyPr>
            <a:normAutofit/>
          </a:bodyPr>
          <a:lstStyle/>
          <a:p>
            <a:r>
              <a:rPr lang="en-GB" sz="4400" b="1" dirty="0"/>
              <a:t>Risk and Quality</a:t>
            </a:r>
          </a:p>
          <a:p>
            <a:endParaRPr lang="en-GB" b="1" dirty="0"/>
          </a:p>
          <a:p>
            <a:r>
              <a:rPr lang="en-GB" sz="2600" dirty="0"/>
              <a:t>Written by:- David A Williams BSc. (hons) MSc PGCert(TfHE)</a:t>
            </a:r>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5"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849992" y="284176"/>
            <a:ext cx="8165821" cy="1508760"/>
          </a:xfrm>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220338" y="1869493"/>
            <a:ext cx="7877060" cy="4911948"/>
          </a:xfrm>
        </p:spPr>
        <p:txBody>
          <a:bodyPr>
            <a:normAutofit fontScale="92500" lnSpcReduction="10000"/>
          </a:bodyPr>
          <a:lstStyle/>
          <a:p>
            <a:pPr marL="0" indent="0" eaLnBrk="1" hangingPunct="1">
              <a:buNone/>
            </a:pPr>
            <a:r>
              <a:rPr lang="en-GB" altLang="en-US" sz="2800" dirty="0">
                <a:latin typeface="Arial" charset="0"/>
              </a:rPr>
              <a:t>The aim of this lecture is two-fold; the following topics will be covered-</a:t>
            </a:r>
          </a:p>
          <a:p>
            <a:pPr marL="0" indent="0" eaLnBrk="1" hangingPunct="1">
              <a:buNone/>
            </a:pPr>
            <a:endParaRPr lang="en-GB" altLang="en-US" sz="2800" dirty="0">
              <a:latin typeface="Arial" charset="0"/>
            </a:endParaRPr>
          </a:p>
          <a:p>
            <a:pPr lvl="2">
              <a:buFont typeface="Arial" panose="020B0604020202020204" pitchFamily="34" charset="0"/>
              <a:buChar char="•"/>
            </a:pPr>
            <a:r>
              <a:rPr lang="en-GB" altLang="en-US" sz="2400" dirty="0">
                <a:latin typeface="Arial" charset="0"/>
              </a:rPr>
              <a:t>RISK</a:t>
            </a:r>
          </a:p>
          <a:p>
            <a:pPr lvl="2">
              <a:buFont typeface="Arial" panose="020B0604020202020204" pitchFamily="34" charset="0"/>
              <a:buChar char="•"/>
            </a:pPr>
            <a:r>
              <a:rPr lang="en-GB" altLang="en-US" sz="2400" dirty="0">
                <a:latin typeface="Arial" charset="0"/>
              </a:rPr>
              <a:t>QUALITY</a:t>
            </a:r>
          </a:p>
          <a:p>
            <a:pPr marL="0" indent="0" eaLnBrk="1" hangingPunct="1">
              <a:buNone/>
            </a:pPr>
            <a:endParaRPr lang="en-GB" altLang="en-US" sz="2800" dirty="0">
              <a:latin typeface="Arial" charset="0"/>
            </a:endParaRPr>
          </a:p>
          <a:p>
            <a:pPr marL="0" indent="0" eaLnBrk="1" hangingPunct="1">
              <a:buNone/>
            </a:pPr>
            <a:r>
              <a:rPr lang="en-GB" altLang="en-US" sz="2800" dirty="0">
                <a:latin typeface="Arial" charset="0"/>
              </a:rPr>
              <a:t>By the end of the session, the student should be aware of risk management and mitigation strategies and how to assess quality and control it.</a:t>
            </a:r>
          </a:p>
          <a:p>
            <a:pPr marL="0" indent="0" eaLnBrk="1" hangingPunct="1">
              <a:buNone/>
            </a:pPr>
            <a:endParaRPr lang="en-GB" altLang="en-US" sz="2800" dirty="0">
              <a:latin typeface="Arial" charset="0"/>
            </a:endParaRPr>
          </a:p>
          <a:p>
            <a:pPr marL="0" indent="0" eaLnBrk="1" hangingPunct="1">
              <a:buNone/>
            </a:pPr>
            <a:r>
              <a:rPr lang="en-GB" altLang="en-US" sz="2800" dirty="0">
                <a:latin typeface="Arial" charset="0"/>
              </a:rPr>
              <a:t>With this knowledge, they should be able to integrate appropriate methods into their projects.</a:t>
            </a:r>
          </a:p>
        </p:txBody>
      </p:sp>
      <p:pic>
        <p:nvPicPr>
          <p:cNvPr id="4" name="Picture 3">
            <a:extLst>
              <a:ext uri="{FF2B5EF4-FFF2-40B4-BE49-F238E27FC236}">
                <a16:creationId xmlns:a16="http://schemas.microsoft.com/office/drawing/2014/main" id="{2EB25358-35A7-460F-AEFB-43BA7C310F90}"/>
              </a:ext>
            </a:extLst>
          </p:cNvPr>
          <p:cNvPicPr>
            <a:picLocks noChangeAspect="1"/>
          </p:cNvPicPr>
          <p:nvPr/>
        </p:nvPicPr>
        <p:blipFill>
          <a:blip r:embed="rId2"/>
          <a:stretch>
            <a:fillRect/>
          </a:stretch>
        </p:blipFill>
        <p:spPr>
          <a:xfrm rot="16200000">
            <a:off x="7752660" y="2375074"/>
            <a:ext cx="4758830" cy="3900788"/>
          </a:xfrm>
          <a:prstGeom prst="rect">
            <a:avLst/>
          </a:prstGeom>
        </p:spPr>
      </p:pic>
    </p:spTree>
    <p:extLst>
      <p:ext uri="{BB962C8B-B14F-4D97-AF65-F5344CB8AC3E}">
        <p14:creationId xmlns:p14="http://schemas.microsoft.com/office/powerpoint/2010/main" val="338963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9D1063A-7F9F-41A9-B475-08504235083C}"/>
              </a:ext>
            </a:extLst>
          </p:cNvPr>
          <p:cNvSpPr txBox="1">
            <a:spLocks noChangeArrowheads="1"/>
          </p:cNvSpPr>
          <p:nvPr/>
        </p:nvSpPr>
        <p:spPr>
          <a:xfrm>
            <a:off x="3935413" y="3189288"/>
            <a:ext cx="3829050" cy="175260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200"/>
              </a:spcBef>
              <a:spcAft>
                <a:spcPts val="200"/>
              </a:spcAft>
              <a:buClr>
                <a:schemeClr val="tx1"/>
              </a:buClr>
              <a:buFont typeface="Wingdings" pitchFamily="2" charset="2"/>
              <a:buNone/>
              <a:defRPr sz="2000" kern="1200">
                <a:solidFill>
                  <a:schemeClr val="tx1"/>
                </a:solidFill>
                <a:latin typeface="Calibri" panose="020F0502020204030204" pitchFamily="34" charset="0"/>
                <a:ea typeface="+mn-ea"/>
                <a:cs typeface="Calibri" panose="020F0502020204030204" pitchFamily="34" charset="0"/>
              </a:defRPr>
            </a:lvl1pPr>
            <a:lvl2pPr marL="457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9pPr>
          </a:lstStyle>
          <a:p>
            <a:pPr>
              <a:spcBef>
                <a:spcPct val="0"/>
              </a:spcBef>
            </a:pPr>
            <a:r>
              <a:rPr lang="en-US" altLang="en-US" sz="2800"/>
              <a:t>Project Initiation</a:t>
            </a:r>
            <a:endParaRPr lang="en-US" altLang="en-US" sz="2800" dirty="0"/>
          </a:p>
        </p:txBody>
      </p:sp>
      <p:pic>
        <p:nvPicPr>
          <p:cNvPr id="9" name="Picture 9" descr="http://static.squarespace.com/static/5096baa8e4b09e89382757ce/50adfde2e4b03180f3e32ed6/50adff36e4b03180f3e33d14/1353580342024/?format=original">
            <a:extLst>
              <a:ext uri="{FF2B5EF4-FFF2-40B4-BE49-F238E27FC236}">
                <a16:creationId xmlns:a16="http://schemas.microsoft.com/office/drawing/2014/main" id="{5BBE18D7-52D7-4AC5-BDF2-5EB63E7819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6902" y="4075581"/>
            <a:ext cx="7639523" cy="258057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1" descr="http://cdn.computerworld.com.au/article/images/740x500/dimg/anger220_1.jpg">
            <a:extLst>
              <a:ext uri="{FF2B5EF4-FFF2-40B4-BE49-F238E27FC236}">
                <a16:creationId xmlns:a16="http://schemas.microsoft.com/office/drawing/2014/main" id="{03F3F8A9-8389-40DD-8B39-A1E4E207BD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4" y="4075582"/>
            <a:ext cx="4027319" cy="25805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9F88796-94AF-47E9-83AA-CFB5ED518264}"/>
              </a:ext>
            </a:extLst>
          </p:cNvPr>
          <p:cNvSpPr txBox="1"/>
          <p:nvPr/>
        </p:nvSpPr>
        <p:spPr>
          <a:xfrm>
            <a:off x="3024492" y="2413337"/>
            <a:ext cx="6143016" cy="1015663"/>
          </a:xfrm>
          <a:prstGeom prst="rect">
            <a:avLst/>
          </a:prstGeom>
          <a:noFill/>
        </p:spPr>
        <p:txBody>
          <a:bodyPr wrap="square">
            <a:sp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US" altLang="en-US" sz="6000" b="1" i="0" u="sng" strike="noStrike" kern="1200" cap="none" spc="0" normalizeH="0" baseline="0" noProof="0" dirty="0">
                <a:ln>
                  <a:noFill/>
                </a:ln>
                <a:solidFill>
                  <a:schemeClr val="bg2">
                    <a:lumMod val="75000"/>
                  </a:schemeClr>
                </a:solidFill>
                <a:effectLst/>
                <a:uLnTx/>
                <a:uFillTx/>
                <a:latin typeface="Corbel" panose="020B0503020204020204"/>
                <a:ea typeface="+mn-ea"/>
                <a:cs typeface="+mn-cs"/>
              </a:rPr>
              <a:t>RISK</a:t>
            </a:r>
          </a:p>
        </p:txBody>
      </p:sp>
    </p:spTree>
    <p:extLst>
      <p:ext uri="{BB962C8B-B14F-4D97-AF65-F5344CB8AC3E}">
        <p14:creationId xmlns:p14="http://schemas.microsoft.com/office/powerpoint/2010/main" val="1539983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algn="just">
              <a:buNone/>
            </a:pPr>
            <a:r>
              <a:rPr lang="en-GB" altLang="en-US" sz="2400" dirty="0"/>
              <a:t>Let’s start by defining a risk. The term refers to:</a:t>
            </a:r>
          </a:p>
          <a:p>
            <a:pPr algn="just">
              <a:buFont typeface="Wingdings" panose="05000000000000000000" pitchFamily="2" charset="2"/>
              <a:buChar char="Ø"/>
            </a:pPr>
            <a:r>
              <a:rPr lang="en-GB" altLang="en-US" sz="2400" dirty="0"/>
              <a:t>an event that hasn’t happened yet,</a:t>
            </a:r>
          </a:p>
          <a:p>
            <a:pPr algn="just">
              <a:buFont typeface="Wingdings" panose="05000000000000000000" pitchFamily="2" charset="2"/>
              <a:buChar char="Ø"/>
            </a:pPr>
            <a:r>
              <a:rPr lang="en-GB" altLang="en-US" sz="2400" dirty="0"/>
              <a:t>the probability of an event,</a:t>
            </a:r>
          </a:p>
          <a:p>
            <a:pPr algn="just">
              <a:buFont typeface="Wingdings" panose="05000000000000000000" pitchFamily="2" charset="2"/>
              <a:buChar char="Ø"/>
            </a:pPr>
            <a:r>
              <a:rPr lang="en-GB" altLang="en-US" sz="2400" dirty="0"/>
              <a:t>an event that can be prevented,</a:t>
            </a:r>
          </a:p>
          <a:p>
            <a:pPr algn="just">
              <a:buFont typeface="Wingdings" panose="05000000000000000000" pitchFamily="2" charset="2"/>
              <a:buChar char="Ø"/>
            </a:pPr>
            <a:r>
              <a:rPr lang="en-GB" altLang="en-US" sz="2400" dirty="0"/>
              <a:t>an event that is either negative or positive,</a:t>
            </a:r>
          </a:p>
          <a:p>
            <a:pPr algn="just">
              <a:buFont typeface="Wingdings" panose="05000000000000000000" pitchFamily="2" charset="2"/>
              <a:buChar char="Ø"/>
            </a:pPr>
            <a:r>
              <a:rPr lang="en-GB" altLang="en-US" sz="2400" dirty="0"/>
              <a:t>an event with consequences that can be either minimised, maximised or accepted.</a:t>
            </a:r>
            <a:endParaRPr lang="en-US" altLang="en-US" sz="2400" dirty="0"/>
          </a:p>
        </p:txBody>
      </p:sp>
      <p:pic>
        <p:nvPicPr>
          <p:cNvPr id="2" name="Picture 1">
            <a:extLst>
              <a:ext uri="{FF2B5EF4-FFF2-40B4-BE49-F238E27FC236}">
                <a16:creationId xmlns:a16="http://schemas.microsoft.com/office/drawing/2014/main" id="{B8A872BD-3248-40D9-810E-D937B847FC4A}"/>
              </a:ext>
            </a:extLst>
          </p:cNvPr>
          <p:cNvPicPr>
            <a:picLocks noChangeAspect="1"/>
          </p:cNvPicPr>
          <p:nvPr/>
        </p:nvPicPr>
        <p:blipFill>
          <a:blip r:embed="rId3"/>
          <a:stretch>
            <a:fillRect/>
          </a:stretch>
        </p:blipFill>
        <p:spPr>
          <a:xfrm>
            <a:off x="172893" y="1989280"/>
            <a:ext cx="6314016" cy="4549632"/>
          </a:xfrm>
          <a:prstGeom prst="rect">
            <a:avLst/>
          </a:prstGeom>
        </p:spPr>
      </p:pic>
    </p:spTree>
    <p:extLst>
      <p:ext uri="{BB962C8B-B14F-4D97-AF65-F5344CB8AC3E}">
        <p14:creationId xmlns:p14="http://schemas.microsoft.com/office/powerpoint/2010/main" val="27680162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38910" y="319088"/>
            <a:ext cx="9215582" cy="1143000"/>
          </a:xfrm>
        </p:spPr>
        <p:txBody>
          <a:bodyPr/>
          <a:lstStyle/>
          <a:p>
            <a:r>
              <a:rPr lang="en-GB" altLang="en-US" u="sng" dirty="0"/>
              <a:t>Risk</a:t>
            </a:r>
            <a:endParaRPr lang="en-GB" altLang="en-US" dirty="0"/>
          </a:p>
        </p:txBody>
      </p:sp>
      <p:sp>
        <p:nvSpPr>
          <p:cNvPr id="176131" name="Rectangle 3"/>
          <p:cNvSpPr>
            <a:spLocks noGrp="1" noChangeArrowheads="1"/>
          </p:cNvSpPr>
          <p:nvPr>
            <p:ph type="body" sz="half" idx="1"/>
          </p:nvPr>
        </p:nvSpPr>
        <p:spPr>
          <a:xfrm>
            <a:off x="683491" y="2486515"/>
            <a:ext cx="5412509" cy="3656615"/>
          </a:xfrm>
        </p:spPr>
        <p:txBody>
          <a:bodyPr>
            <a:normAutofit/>
          </a:bodyPr>
          <a:lstStyle/>
          <a:p>
            <a:pPr marL="0" indent="0" algn="ctr">
              <a:buNone/>
            </a:pPr>
            <a:r>
              <a:rPr lang="en-GB" altLang="en-US" sz="2400" dirty="0"/>
              <a:t>We should consider broader definitions of risk that capture both the positive and negative outcomes. </a:t>
            </a:r>
          </a:p>
          <a:p>
            <a:pPr marL="0" indent="0" algn="ctr">
              <a:buNone/>
            </a:pPr>
            <a:r>
              <a:rPr lang="en-GB" altLang="en-US" sz="2400" dirty="0"/>
              <a:t>The Chinese symbol for risk best captures this duality:</a:t>
            </a:r>
          </a:p>
          <a:p>
            <a:pPr marL="0" indent="0" algn="ctr">
              <a:buNone/>
            </a:pPr>
            <a:r>
              <a:rPr lang="en-GB" altLang="en-US" sz="2400" dirty="0"/>
              <a:t>This Chinese symbol for risk is a combination of danger (crisis) and opportunity, representing the downside and the upside of risk. </a:t>
            </a:r>
            <a:endParaRPr lang="en-US" altLang="en-US" sz="2400" dirty="0"/>
          </a:p>
        </p:txBody>
      </p:sp>
      <p:pic>
        <p:nvPicPr>
          <p:cNvPr id="2" name="Picture 1">
            <a:extLst>
              <a:ext uri="{FF2B5EF4-FFF2-40B4-BE49-F238E27FC236}">
                <a16:creationId xmlns:a16="http://schemas.microsoft.com/office/drawing/2014/main" id="{5215914B-CBC8-429E-8618-CC8A10A033FF}"/>
              </a:ext>
            </a:extLst>
          </p:cNvPr>
          <p:cNvPicPr>
            <a:picLocks noChangeAspect="1"/>
          </p:cNvPicPr>
          <p:nvPr/>
        </p:nvPicPr>
        <p:blipFill rotWithShape="1">
          <a:blip r:embed="rId3"/>
          <a:srcRect l="15100" t="19072" r="16097" b="11929"/>
          <a:stretch/>
        </p:blipFill>
        <p:spPr>
          <a:xfrm>
            <a:off x="6543675" y="1771648"/>
            <a:ext cx="5648325" cy="5086351"/>
          </a:xfrm>
          <a:prstGeom prst="rect">
            <a:avLst/>
          </a:prstGeom>
        </p:spPr>
      </p:pic>
    </p:spTree>
    <p:extLst>
      <p:ext uri="{BB962C8B-B14F-4D97-AF65-F5344CB8AC3E}">
        <p14:creationId xmlns:p14="http://schemas.microsoft.com/office/powerpoint/2010/main" val="644767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fontScale="92500" lnSpcReduction="10000"/>
          </a:bodyPr>
          <a:lstStyle/>
          <a:p>
            <a:pPr marL="0" indent="0" algn="just">
              <a:buNone/>
            </a:pPr>
            <a:r>
              <a:rPr lang="en-GB" altLang="en-US" sz="2400" dirty="0"/>
              <a:t>The “no free lunch” mantra has a logical extension. </a:t>
            </a:r>
          </a:p>
          <a:p>
            <a:pPr marL="0" indent="0" algn="just">
              <a:buNone/>
            </a:pPr>
            <a:r>
              <a:rPr lang="en-GB" altLang="en-US" sz="2400" dirty="0"/>
              <a:t>Those who desire large rewards must be willing to expose themselves to considerable risk. </a:t>
            </a:r>
          </a:p>
          <a:p>
            <a:pPr marL="0" indent="0" algn="just">
              <a:buNone/>
            </a:pPr>
            <a:r>
              <a:rPr lang="en-GB" altLang="en-US" sz="2400" dirty="0"/>
              <a:t>The link between risk and return is most visible when making investment choices; stocks are riskier than bonds but generate higher returns over long periods. </a:t>
            </a:r>
          </a:p>
          <a:p>
            <a:pPr marL="0" indent="0" algn="just">
              <a:buNone/>
            </a:pPr>
            <a:r>
              <a:rPr lang="en-GB" altLang="en-US" sz="2400" dirty="0"/>
              <a:t>It is less visible but just as important when making career choices; a job in sales and trading at an investment bank may be more lucrative than a corporate finance job at a corporation but it does come with a greater likelihood that you will be laid off if you don’t produce results.</a:t>
            </a:r>
            <a:endParaRPr lang="en-US" altLang="en-US" sz="2400" dirty="0"/>
          </a:p>
        </p:txBody>
      </p:sp>
      <p:pic>
        <p:nvPicPr>
          <p:cNvPr id="2" name="Picture 1">
            <a:extLst>
              <a:ext uri="{FF2B5EF4-FFF2-40B4-BE49-F238E27FC236}">
                <a16:creationId xmlns:a16="http://schemas.microsoft.com/office/drawing/2014/main" id="{3F0C441A-C7E9-46D2-898E-978061A43544}"/>
              </a:ext>
            </a:extLst>
          </p:cNvPr>
          <p:cNvPicPr>
            <a:picLocks noChangeAspect="1"/>
          </p:cNvPicPr>
          <p:nvPr/>
        </p:nvPicPr>
        <p:blipFill>
          <a:blip r:embed="rId3"/>
          <a:stretch>
            <a:fillRect/>
          </a:stretch>
        </p:blipFill>
        <p:spPr>
          <a:xfrm>
            <a:off x="195262" y="1963135"/>
            <a:ext cx="5974871" cy="4699602"/>
          </a:xfrm>
          <a:prstGeom prst="rect">
            <a:avLst/>
          </a:prstGeom>
        </p:spPr>
      </p:pic>
    </p:spTree>
    <p:extLst>
      <p:ext uri="{BB962C8B-B14F-4D97-AF65-F5344CB8AC3E}">
        <p14:creationId xmlns:p14="http://schemas.microsoft.com/office/powerpoint/2010/main" val="40684936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a:bodyPr>
          <a:lstStyle/>
          <a:p>
            <a:pPr marL="0" indent="0" algn="just">
              <a:buNone/>
            </a:pPr>
            <a:r>
              <a:rPr lang="en-GB" altLang="en-US" sz="3200" b="1" dirty="0"/>
              <a:t>sources of risk</a:t>
            </a:r>
          </a:p>
          <a:p>
            <a:pPr marL="0" indent="0" algn="just">
              <a:buNone/>
            </a:pPr>
            <a:r>
              <a:rPr lang="en-GB" altLang="en-US" sz="2400" dirty="0"/>
              <a:t>When speaking of IT project risk management, it’s vital to determine the possible sources of such risks. </a:t>
            </a:r>
          </a:p>
          <a:p>
            <a:pPr marL="0" indent="0" algn="just">
              <a:buNone/>
            </a:pPr>
            <a:r>
              <a:rPr lang="en-GB" altLang="en-US" sz="2400" dirty="0"/>
              <a:t>When we can categorise possible IT risks, finding and managing them will be much easier. </a:t>
            </a:r>
          </a:p>
          <a:p>
            <a:pPr marL="0" indent="0" algn="just">
              <a:buNone/>
            </a:pPr>
            <a:r>
              <a:rPr lang="en-GB" altLang="en-US" sz="2400" dirty="0"/>
              <a:t>However, the categories need to reflect the nature of a given project. </a:t>
            </a:r>
          </a:p>
          <a:p>
            <a:pPr marL="0" indent="0" algn="just">
              <a:buNone/>
            </a:pPr>
            <a:r>
              <a:rPr lang="en-GB" altLang="en-US" sz="2400" dirty="0"/>
              <a:t>In the context of managing IT risk, we can list three big types of risks associated with it.</a:t>
            </a:r>
          </a:p>
        </p:txBody>
      </p:sp>
      <p:pic>
        <p:nvPicPr>
          <p:cNvPr id="2" name="Picture 1">
            <a:extLst>
              <a:ext uri="{FF2B5EF4-FFF2-40B4-BE49-F238E27FC236}">
                <a16:creationId xmlns:a16="http://schemas.microsoft.com/office/drawing/2014/main" id="{95258BCC-D180-4F25-8D76-F4D7ABC26945}"/>
              </a:ext>
            </a:extLst>
          </p:cNvPr>
          <p:cNvPicPr>
            <a:picLocks noChangeAspect="1"/>
          </p:cNvPicPr>
          <p:nvPr/>
        </p:nvPicPr>
        <p:blipFill>
          <a:blip r:embed="rId3"/>
          <a:stretch>
            <a:fillRect/>
          </a:stretch>
        </p:blipFill>
        <p:spPr>
          <a:xfrm>
            <a:off x="6443154" y="2048367"/>
            <a:ext cx="5487996" cy="4600575"/>
          </a:xfrm>
          <a:prstGeom prst="rect">
            <a:avLst/>
          </a:prstGeom>
        </p:spPr>
      </p:pic>
    </p:spTree>
    <p:extLst>
      <p:ext uri="{BB962C8B-B14F-4D97-AF65-F5344CB8AC3E}">
        <p14:creationId xmlns:p14="http://schemas.microsoft.com/office/powerpoint/2010/main" val="38979565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algn="just">
              <a:buNone/>
            </a:pPr>
            <a:r>
              <a:rPr lang="en-GB" altLang="en-US" sz="3200" b="1" dirty="0"/>
              <a:t>sources of risk</a:t>
            </a:r>
            <a:endParaRPr lang="en-GB" altLang="en-US" sz="2400" dirty="0"/>
          </a:p>
          <a:p>
            <a:pPr algn="just">
              <a:buFont typeface="Wingdings" panose="05000000000000000000" pitchFamily="2" charset="2"/>
              <a:buChar char="Ø"/>
            </a:pPr>
            <a:endParaRPr lang="en-GB" altLang="en-US" sz="2400" dirty="0"/>
          </a:p>
          <a:p>
            <a:pPr algn="just">
              <a:buFont typeface="Wingdings" panose="05000000000000000000" pitchFamily="2" charset="2"/>
              <a:buChar char="Ø"/>
            </a:pPr>
            <a:r>
              <a:rPr lang="en-GB" altLang="en-US" sz="2400" dirty="0"/>
              <a:t>external risk  – result of the client’s influence, </a:t>
            </a:r>
          </a:p>
          <a:p>
            <a:pPr algn="just">
              <a:buFont typeface="Wingdings" panose="05000000000000000000" pitchFamily="2" charset="2"/>
              <a:buChar char="Ø"/>
            </a:pPr>
            <a:r>
              <a:rPr lang="en-GB" altLang="en-US" sz="2400" dirty="0"/>
              <a:t>internal risk – result of the software development process itself, </a:t>
            </a:r>
          </a:p>
          <a:p>
            <a:pPr algn="just">
              <a:buFont typeface="Wingdings" panose="05000000000000000000" pitchFamily="2" charset="2"/>
              <a:buChar char="Ø"/>
            </a:pPr>
            <a:r>
              <a:rPr lang="en-GB" altLang="en-US" sz="2400" dirty="0"/>
              <a:t>personal risk  – result of the efforts, quality and commitment of individual team members in the project. </a:t>
            </a:r>
            <a:endParaRPr lang="en-US" altLang="en-US" sz="2400" dirty="0"/>
          </a:p>
        </p:txBody>
      </p:sp>
      <p:pic>
        <p:nvPicPr>
          <p:cNvPr id="2" name="Picture 1">
            <a:extLst>
              <a:ext uri="{FF2B5EF4-FFF2-40B4-BE49-F238E27FC236}">
                <a16:creationId xmlns:a16="http://schemas.microsoft.com/office/drawing/2014/main" id="{AA69FCA9-F09D-4326-8B0A-420788D2422C}"/>
              </a:ext>
            </a:extLst>
          </p:cNvPr>
          <p:cNvPicPr>
            <a:picLocks noChangeAspect="1"/>
          </p:cNvPicPr>
          <p:nvPr/>
        </p:nvPicPr>
        <p:blipFill>
          <a:blip r:embed="rId3"/>
          <a:stretch>
            <a:fillRect/>
          </a:stretch>
        </p:blipFill>
        <p:spPr>
          <a:xfrm>
            <a:off x="-1" y="1688306"/>
            <a:ext cx="6555875" cy="5169694"/>
          </a:xfrm>
          <a:prstGeom prst="rect">
            <a:avLst/>
          </a:prstGeom>
        </p:spPr>
      </p:pic>
    </p:spTree>
    <p:extLst>
      <p:ext uri="{BB962C8B-B14F-4D97-AF65-F5344CB8AC3E}">
        <p14:creationId xmlns:p14="http://schemas.microsoft.com/office/powerpoint/2010/main" val="2170263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2" end="2"/>
                                            </p:txEl>
                                          </p:spTgt>
                                        </p:tgtEl>
                                        <p:attrNameLst>
                                          <p:attrName>style.visibility</p:attrName>
                                        </p:attrNameLst>
                                      </p:cBhvr>
                                      <p:to>
                                        <p:strVal val="visible"/>
                                      </p:to>
                                    </p:set>
                                    <p:anim calcmode="lin" valueType="num">
                                      <p:cBhvr additive="base">
                                        <p:cTn id="19"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3" end="3"/>
                                            </p:txEl>
                                          </p:spTgt>
                                        </p:tgtEl>
                                        <p:attrNameLst>
                                          <p:attrName>style.visibility</p:attrName>
                                        </p:attrNameLst>
                                      </p:cBhvr>
                                      <p:to>
                                        <p:strVal val="visible"/>
                                      </p:to>
                                    </p:set>
                                    <p:anim calcmode="lin" valueType="num">
                                      <p:cBhvr additive="base">
                                        <p:cTn id="25"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4" end="4"/>
                                            </p:txEl>
                                          </p:spTgt>
                                        </p:tgtEl>
                                        <p:attrNameLst>
                                          <p:attrName>style.visibility</p:attrName>
                                        </p:attrNameLst>
                                      </p:cBhvr>
                                      <p:to>
                                        <p:strVal val="visible"/>
                                      </p:to>
                                    </p:set>
                                    <p:anim calcmode="lin" valueType="num">
                                      <p:cBhvr additive="base">
                                        <p:cTn id="31"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a:bodyPr>
          <a:lstStyle/>
          <a:p>
            <a:pPr marL="0" indent="0" algn="just">
              <a:buNone/>
            </a:pPr>
            <a:r>
              <a:rPr lang="en-GB" altLang="en-US" sz="2400" dirty="0"/>
              <a:t>Most Common Project Risks</a:t>
            </a:r>
          </a:p>
          <a:p>
            <a:pPr algn="just">
              <a:buFont typeface="Wingdings" panose="05000000000000000000" pitchFamily="2" charset="2"/>
              <a:buChar char="Ø"/>
            </a:pPr>
            <a:r>
              <a:rPr lang="en-GB" altLang="en-US" sz="2400" dirty="0"/>
              <a:t>Cost risk, typically escalation of project costs due to poor cost estimating accuracy and scope creep.</a:t>
            </a:r>
          </a:p>
          <a:p>
            <a:pPr algn="just">
              <a:buFont typeface="Wingdings" panose="05000000000000000000" pitchFamily="2" charset="2"/>
              <a:buChar char="Ø"/>
            </a:pPr>
            <a:r>
              <a:rPr lang="en-GB" altLang="en-US" sz="2400" dirty="0"/>
              <a:t>Schedule risk, the risk that activities will take longer than expected. Slippages in schedule typically increase costs and, also, delay the receipt of project benefits, with a possible loss of competitive advantage.</a:t>
            </a:r>
          </a:p>
          <a:p>
            <a:pPr algn="just">
              <a:buFont typeface="Wingdings" panose="05000000000000000000" pitchFamily="2" charset="2"/>
              <a:buChar char="Ø"/>
            </a:pPr>
            <a:r>
              <a:rPr lang="en-GB" altLang="en-US" sz="2400" dirty="0"/>
              <a:t>Performance risk, the risk that the project will fail to produce results consistent with project specifications.</a:t>
            </a:r>
            <a:endParaRPr lang="en-US" altLang="en-US" sz="2400" dirty="0"/>
          </a:p>
        </p:txBody>
      </p:sp>
      <p:pic>
        <p:nvPicPr>
          <p:cNvPr id="2" name="Picture 1">
            <a:extLst>
              <a:ext uri="{FF2B5EF4-FFF2-40B4-BE49-F238E27FC236}">
                <a16:creationId xmlns:a16="http://schemas.microsoft.com/office/drawing/2014/main" id="{C200D54C-05E1-4689-8CE9-E630F148672C}"/>
              </a:ext>
            </a:extLst>
          </p:cNvPr>
          <p:cNvPicPr>
            <a:picLocks noChangeAspect="1"/>
          </p:cNvPicPr>
          <p:nvPr/>
        </p:nvPicPr>
        <p:blipFill>
          <a:blip r:embed="rId3"/>
          <a:stretch>
            <a:fillRect/>
          </a:stretch>
        </p:blipFill>
        <p:spPr>
          <a:xfrm>
            <a:off x="5895975" y="1995487"/>
            <a:ext cx="6096000" cy="4543425"/>
          </a:xfrm>
          <a:prstGeom prst="rect">
            <a:avLst/>
          </a:prstGeom>
        </p:spPr>
      </p:pic>
    </p:spTree>
    <p:extLst>
      <p:ext uri="{BB962C8B-B14F-4D97-AF65-F5344CB8AC3E}">
        <p14:creationId xmlns:p14="http://schemas.microsoft.com/office/powerpoint/2010/main" val="32528423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lnSpcReduction="10000"/>
          </a:bodyPr>
          <a:lstStyle/>
          <a:p>
            <a:pPr marL="0" indent="0" algn="just">
              <a:buNone/>
            </a:pPr>
            <a:r>
              <a:rPr lang="en-GB" altLang="en-US" sz="2400" dirty="0"/>
              <a:t>Other Types of Risks</a:t>
            </a:r>
          </a:p>
          <a:p>
            <a:pPr marL="0" indent="0" algn="just">
              <a:buNone/>
            </a:pPr>
            <a:r>
              <a:rPr lang="en-GB" altLang="en-US" sz="2400" dirty="0"/>
              <a:t>There are many other types of risks of concern to projects. These risks can result in cost, schedule, or performance problems and create other types of adverse consequences for the organisation. For example:</a:t>
            </a:r>
          </a:p>
          <a:p>
            <a:pPr algn="just">
              <a:buFont typeface="Wingdings" panose="05000000000000000000" pitchFamily="2" charset="2"/>
              <a:buChar char="Ø"/>
            </a:pPr>
            <a:r>
              <a:rPr lang="en-GB" altLang="en-US" sz="2400" dirty="0"/>
              <a:t>Governance risk relates to board and management performance regarding ethics, community stewardship, and company reputation.</a:t>
            </a:r>
          </a:p>
          <a:p>
            <a:pPr algn="just">
              <a:buFont typeface="Wingdings" panose="05000000000000000000" pitchFamily="2" charset="2"/>
              <a:buChar char="Ø"/>
            </a:pPr>
            <a:r>
              <a:rPr lang="en-GB" altLang="en-US" sz="2400" dirty="0"/>
              <a:t>Strategic risks result from errors in strategy, such as choosing a technology that can’t be made to work.</a:t>
            </a:r>
          </a:p>
        </p:txBody>
      </p:sp>
      <p:pic>
        <p:nvPicPr>
          <p:cNvPr id="1026" name="Picture 2" descr="Risk Assessment vs Vulnerability Assessment: How To Use Both – BMC Software  | Blogs">
            <a:extLst>
              <a:ext uri="{FF2B5EF4-FFF2-40B4-BE49-F238E27FC236}">
                <a16:creationId xmlns:a16="http://schemas.microsoft.com/office/drawing/2014/main" id="{2F2EB593-709A-4D91-9070-56CD4AEA80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111"/>
          <a:stretch/>
        </p:blipFill>
        <p:spPr bwMode="auto">
          <a:xfrm>
            <a:off x="152399" y="1971674"/>
            <a:ext cx="6469117" cy="4567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0900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fontScale="92500" lnSpcReduction="10000"/>
          </a:bodyPr>
          <a:lstStyle/>
          <a:p>
            <a:pPr marL="0" indent="0" algn="just">
              <a:buNone/>
            </a:pPr>
            <a:r>
              <a:rPr lang="en-GB" altLang="en-US" sz="2400" dirty="0"/>
              <a:t>Other Types of Risks</a:t>
            </a:r>
          </a:p>
          <a:p>
            <a:pPr algn="just">
              <a:buFont typeface="Wingdings" panose="05000000000000000000" pitchFamily="2" charset="2"/>
              <a:buChar char="Ø"/>
            </a:pPr>
            <a:r>
              <a:rPr lang="en-GB" altLang="en-US" sz="2400" dirty="0"/>
              <a:t>Operational risk includes risks from poor implementation and process problems such as procurement, production, and distribution.</a:t>
            </a:r>
          </a:p>
          <a:p>
            <a:pPr algn="just">
              <a:buFont typeface="Wingdings" panose="05000000000000000000" pitchFamily="2" charset="2"/>
              <a:buChar char="Ø"/>
            </a:pPr>
            <a:r>
              <a:rPr lang="en-GB" altLang="en-US" sz="2400" dirty="0"/>
              <a:t>Market risks include competition, foreign exchange, commodity markets, and interest rate risk, as well as liquidity and credit risks.</a:t>
            </a:r>
          </a:p>
          <a:p>
            <a:pPr algn="just">
              <a:buFont typeface="Wingdings" panose="05000000000000000000" pitchFamily="2" charset="2"/>
              <a:buChar char="Ø"/>
            </a:pPr>
            <a:r>
              <a:rPr lang="en-GB" altLang="en-US" sz="2400" dirty="0"/>
              <a:t>Legal risks arise from legal and regulatory obligations, including contract risks and litigation brought against the organization.</a:t>
            </a:r>
          </a:p>
          <a:p>
            <a:pPr algn="just">
              <a:buFont typeface="Wingdings" panose="05000000000000000000" pitchFamily="2" charset="2"/>
              <a:buChar char="Ø"/>
            </a:pPr>
            <a:r>
              <a:rPr lang="en-GB" altLang="en-US" sz="2400" dirty="0"/>
              <a:t>Risks associated with external hazards, including storms, floods, and earthquakes; vandalism, sabotage, and terrorism; </a:t>
            </a:r>
            <a:r>
              <a:rPr lang="en-GB" altLang="en-US" sz="2400" dirty="0" err="1"/>
              <a:t>labor</a:t>
            </a:r>
            <a:r>
              <a:rPr lang="en-GB" altLang="en-US" sz="2400" dirty="0"/>
              <a:t> strikes; and civil unrest.</a:t>
            </a:r>
            <a:endParaRPr lang="en-US" altLang="en-US" sz="2400" dirty="0"/>
          </a:p>
        </p:txBody>
      </p:sp>
      <p:pic>
        <p:nvPicPr>
          <p:cNvPr id="2050" name="Picture 2" descr="Operational Risk Management | NPCI - National Payments Corporation of India">
            <a:extLst>
              <a:ext uri="{FF2B5EF4-FFF2-40B4-BE49-F238E27FC236}">
                <a16:creationId xmlns:a16="http://schemas.microsoft.com/office/drawing/2014/main" id="{4C6082FB-DCBE-4B6F-9B05-3D6E14E999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9350" y="1839310"/>
            <a:ext cx="5962650" cy="5213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0528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algn="just">
              <a:buNone/>
            </a:pPr>
            <a:r>
              <a:rPr lang="en-GB" altLang="en-US" sz="2400" dirty="0"/>
              <a:t>project risks include both internal risks associated with successfully completing each stage of the project, plus risks that are beyond the control of the project team. </a:t>
            </a:r>
          </a:p>
          <a:p>
            <a:pPr marL="0" indent="0" algn="just">
              <a:buNone/>
            </a:pPr>
            <a:r>
              <a:rPr lang="en-GB" altLang="en-US" sz="2400" dirty="0"/>
              <a:t>These latter types include external risks that arise from outside the organisation but affect the ultimate value to be derived from the project. </a:t>
            </a:r>
          </a:p>
          <a:p>
            <a:pPr marL="0" indent="0" algn="just">
              <a:buNone/>
            </a:pPr>
            <a:r>
              <a:rPr lang="en-GB" altLang="en-US" sz="2400" dirty="0"/>
              <a:t>In all cases, the seriousness of the risk depends on the nature and magnitude of the possible end consequences and their probabilities.</a:t>
            </a:r>
            <a:endParaRPr lang="en-US" altLang="en-US" sz="2400" dirty="0"/>
          </a:p>
        </p:txBody>
      </p:sp>
      <p:pic>
        <p:nvPicPr>
          <p:cNvPr id="2" name="Picture 1">
            <a:extLst>
              <a:ext uri="{FF2B5EF4-FFF2-40B4-BE49-F238E27FC236}">
                <a16:creationId xmlns:a16="http://schemas.microsoft.com/office/drawing/2014/main" id="{78975E63-D504-4DB3-B61D-CB8A42ECA10E}"/>
              </a:ext>
            </a:extLst>
          </p:cNvPr>
          <p:cNvPicPr>
            <a:picLocks noChangeAspect="1"/>
          </p:cNvPicPr>
          <p:nvPr/>
        </p:nvPicPr>
        <p:blipFill>
          <a:blip r:embed="rId3"/>
          <a:stretch>
            <a:fillRect/>
          </a:stretch>
        </p:blipFill>
        <p:spPr>
          <a:xfrm>
            <a:off x="-1" y="1724024"/>
            <a:ext cx="6568965" cy="5133976"/>
          </a:xfrm>
          <a:prstGeom prst="rect">
            <a:avLst/>
          </a:prstGeom>
        </p:spPr>
      </p:pic>
    </p:spTree>
    <p:extLst>
      <p:ext uri="{BB962C8B-B14F-4D97-AF65-F5344CB8AC3E}">
        <p14:creationId xmlns:p14="http://schemas.microsoft.com/office/powerpoint/2010/main" val="27141927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a:bodyPr>
          <a:lstStyle/>
          <a:p>
            <a:pPr marL="0" indent="0" algn="just">
              <a:buNone/>
            </a:pPr>
            <a:r>
              <a:rPr lang="en-GB" altLang="en-US" sz="2400" dirty="0"/>
              <a:t>Project deferral risk refers to the risks associated with failing to do a project. </a:t>
            </a:r>
          </a:p>
          <a:p>
            <a:pPr marL="0" indent="0" algn="just">
              <a:buNone/>
            </a:pPr>
            <a:r>
              <a:rPr lang="en-GB" altLang="en-US" sz="2400" dirty="0"/>
              <a:t>Like project risk, project deferral risk can arise from any of the bulleted risk sources listed above (the second list). </a:t>
            </a:r>
          </a:p>
          <a:p>
            <a:pPr marL="0" indent="0" algn="just">
              <a:buNone/>
            </a:pPr>
            <a:r>
              <a:rPr lang="en-GB" altLang="en-US" sz="2400" dirty="0"/>
              <a:t>Project deferral risk can also occur if there is only a limited window of opportunity for conducting a project—if the project is not conducted now, there may be a risk that it might never be possible to effectively do it later.</a:t>
            </a:r>
            <a:endParaRPr lang="en-US" altLang="en-US" sz="2400" dirty="0"/>
          </a:p>
        </p:txBody>
      </p:sp>
      <p:pic>
        <p:nvPicPr>
          <p:cNvPr id="2" name="Picture 1">
            <a:extLst>
              <a:ext uri="{FF2B5EF4-FFF2-40B4-BE49-F238E27FC236}">
                <a16:creationId xmlns:a16="http://schemas.microsoft.com/office/drawing/2014/main" id="{D9292B6F-E281-4E5B-B271-43421DA73208}"/>
              </a:ext>
            </a:extLst>
          </p:cNvPr>
          <p:cNvPicPr>
            <a:picLocks noChangeAspect="1"/>
          </p:cNvPicPr>
          <p:nvPr/>
        </p:nvPicPr>
        <p:blipFill>
          <a:blip r:embed="rId3"/>
          <a:stretch>
            <a:fillRect/>
          </a:stretch>
        </p:blipFill>
        <p:spPr>
          <a:xfrm>
            <a:off x="5705474" y="1714500"/>
            <a:ext cx="6486525" cy="5143500"/>
          </a:xfrm>
          <a:prstGeom prst="rect">
            <a:avLst/>
          </a:prstGeom>
        </p:spPr>
      </p:pic>
    </p:spTree>
    <p:extLst>
      <p:ext uri="{BB962C8B-B14F-4D97-AF65-F5344CB8AC3E}">
        <p14:creationId xmlns:p14="http://schemas.microsoft.com/office/powerpoint/2010/main" val="37982365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6621517" y="2219324"/>
            <a:ext cx="5570483" cy="4638675"/>
          </a:xfrm>
        </p:spPr>
        <p:txBody>
          <a:bodyPr>
            <a:normAutofit/>
          </a:bodyPr>
          <a:lstStyle/>
          <a:p>
            <a:pPr marL="0" indent="0" algn="just">
              <a:buNone/>
            </a:pPr>
            <a:r>
              <a:rPr lang="en-GB" altLang="en-US" sz="3200" dirty="0"/>
              <a:t>Common project management risks in IT</a:t>
            </a:r>
          </a:p>
          <a:p>
            <a:pPr marL="0" indent="0" algn="just">
              <a:buNone/>
            </a:pPr>
            <a:r>
              <a:rPr lang="en-GB" altLang="en-US" sz="2400" dirty="0"/>
              <a:t>IT systems development is inherently difficult to predict and plan. </a:t>
            </a:r>
          </a:p>
          <a:p>
            <a:pPr marL="0" indent="0" algn="just">
              <a:buNone/>
            </a:pPr>
            <a:r>
              <a:rPr lang="en-GB" altLang="en-US" sz="2400" dirty="0"/>
              <a:t>This combination of factors can create a number of risks that need to be considered and managed from the outset of a IT  project. </a:t>
            </a:r>
          </a:p>
        </p:txBody>
      </p:sp>
      <p:sp>
        <p:nvSpPr>
          <p:cNvPr id="5" name="TextBox 4">
            <a:extLst>
              <a:ext uri="{FF2B5EF4-FFF2-40B4-BE49-F238E27FC236}">
                <a16:creationId xmlns:a16="http://schemas.microsoft.com/office/drawing/2014/main" id="{B53807BB-E68D-4BE3-814C-571416993D1D}"/>
              </a:ext>
            </a:extLst>
          </p:cNvPr>
          <p:cNvSpPr txBox="1"/>
          <p:nvPr/>
        </p:nvSpPr>
        <p:spPr>
          <a:xfrm>
            <a:off x="0" y="6457890"/>
            <a:ext cx="12192000" cy="430887"/>
          </a:xfrm>
          <a:prstGeom prst="rect">
            <a:avLst/>
          </a:prstGeom>
          <a:noFill/>
        </p:spPr>
        <p:txBody>
          <a:bodyPr wrap="square">
            <a:spAutoFit/>
          </a:bodyPr>
          <a:lstStyle/>
          <a:p>
            <a:pPr marL="0" indent="0" algn="ctr">
              <a:buNone/>
            </a:pPr>
            <a:r>
              <a:rPr lang="en-GB" altLang="en-US" sz="2200" b="1" i="1" u="sng" dirty="0">
                <a:solidFill>
                  <a:srgbClr val="FFFF00"/>
                </a:solidFill>
                <a:effectLst>
                  <a:outerShdw blurRad="38100" dist="38100" dir="2700000" algn="tl">
                    <a:srgbClr val="000000">
                      <a:alpha val="43137"/>
                    </a:srgbClr>
                  </a:outerShdw>
                </a:effectLst>
              </a:rPr>
              <a:t>*** SOFTWARE IS INTANGIBLE AND OFTEN INVOLVES A LARGE NUMBER OF STAKEHOLDERS *** </a:t>
            </a:r>
          </a:p>
        </p:txBody>
      </p:sp>
      <p:pic>
        <p:nvPicPr>
          <p:cNvPr id="3074" name="Picture 2">
            <a:extLst>
              <a:ext uri="{FF2B5EF4-FFF2-40B4-BE49-F238E27FC236}">
                <a16:creationId xmlns:a16="http://schemas.microsoft.com/office/drawing/2014/main" id="{9C84A5B5-B212-473E-B7E2-A3883A78C5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31189"/>
            <a:ext cx="6585738" cy="3364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7290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normAutofit fontScale="90000"/>
          </a:bodyPr>
          <a:lstStyle/>
          <a:p>
            <a:r>
              <a:rPr lang="en-GB" altLang="en-US" u="sng" dirty="0"/>
              <a:t>Risks IN PROJECT MANAGEMENT:</a:t>
            </a:r>
            <a:br>
              <a:rPr lang="en-GB" altLang="en-US" u="sng" dirty="0"/>
            </a:br>
            <a:r>
              <a:rPr lang="en-GB" altLang="en-US" sz="3600" dirty="0"/>
              <a:t>Common project management risks in IT</a:t>
            </a:r>
            <a:endParaRPr lang="en-GB" altLang="en-US" dirty="0"/>
          </a:p>
        </p:txBody>
      </p:sp>
      <p:sp>
        <p:nvSpPr>
          <p:cNvPr id="176131" name="Rectangle 3"/>
          <p:cNvSpPr>
            <a:spLocks noGrp="1" noChangeArrowheads="1"/>
          </p:cNvSpPr>
          <p:nvPr>
            <p:ph type="body" sz="half" idx="1"/>
          </p:nvPr>
        </p:nvSpPr>
        <p:spPr>
          <a:xfrm>
            <a:off x="0" y="1870087"/>
            <a:ext cx="5570483" cy="5018690"/>
          </a:xfrm>
        </p:spPr>
        <p:txBody>
          <a:bodyPr>
            <a:normAutofit/>
          </a:bodyPr>
          <a:lstStyle/>
          <a:p>
            <a:pPr marL="0" indent="0" algn="just">
              <a:buNone/>
            </a:pPr>
            <a:r>
              <a:rPr lang="en-GB" altLang="en-US" sz="3200" dirty="0"/>
              <a:t>Common project management risks in IT</a:t>
            </a:r>
          </a:p>
          <a:p>
            <a:pPr marL="0" indent="0" algn="just">
              <a:buNone/>
            </a:pPr>
            <a:r>
              <a:rPr lang="en-GB" altLang="en-US" sz="2400" dirty="0"/>
              <a:t>While we can estimate the threat these risks will have on your project, the likelihood and impact of them occurring will vary depending on the methodology you are using. </a:t>
            </a:r>
          </a:p>
          <a:p>
            <a:pPr marL="0" indent="0" algn="just">
              <a:buNone/>
            </a:pPr>
            <a:r>
              <a:rPr lang="en-GB" altLang="en-US" sz="2400" dirty="0"/>
              <a:t>You can download your own risk assessment template if you want to determine the threat of each of these risks on your own project.</a:t>
            </a:r>
          </a:p>
        </p:txBody>
      </p:sp>
      <p:sp>
        <p:nvSpPr>
          <p:cNvPr id="5" name="TextBox 4">
            <a:extLst>
              <a:ext uri="{FF2B5EF4-FFF2-40B4-BE49-F238E27FC236}">
                <a16:creationId xmlns:a16="http://schemas.microsoft.com/office/drawing/2014/main" id="{B53807BB-E68D-4BE3-814C-571416993D1D}"/>
              </a:ext>
            </a:extLst>
          </p:cNvPr>
          <p:cNvSpPr txBox="1"/>
          <p:nvPr/>
        </p:nvSpPr>
        <p:spPr>
          <a:xfrm>
            <a:off x="0" y="6457890"/>
            <a:ext cx="12192000" cy="430887"/>
          </a:xfrm>
          <a:prstGeom prst="rect">
            <a:avLst/>
          </a:prstGeom>
          <a:noFill/>
        </p:spPr>
        <p:txBody>
          <a:bodyPr wrap="square">
            <a:spAutoFit/>
          </a:bodyPr>
          <a:lstStyle/>
          <a:p>
            <a:pPr marL="0" indent="0" algn="ctr">
              <a:buNone/>
            </a:pPr>
            <a:r>
              <a:rPr lang="en-GB" altLang="en-US" sz="2200" b="1" i="1" u="sng" dirty="0">
                <a:solidFill>
                  <a:srgbClr val="FFFF00"/>
                </a:solidFill>
                <a:effectLst>
                  <a:outerShdw blurRad="38100" dist="38100" dir="2700000" algn="tl">
                    <a:srgbClr val="000000">
                      <a:alpha val="43137"/>
                    </a:srgbClr>
                  </a:outerShdw>
                </a:effectLst>
              </a:rPr>
              <a:t>*** SOFTWARE IS INTANGIBLE AND OFTEN INVOLVES A LARGE NUMBER OF STAKEHOLDERS *** </a:t>
            </a:r>
          </a:p>
        </p:txBody>
      </p:sp>
      <p:pic>
        <p:nvPicPr>
          <p:cNvPr id="2" name="Picture 1">
            <a:extLst>
              <a:ext uri="{FF2B5EF4-FFF2-40B4-BE49-F238E27FC236}">
                <a16:creationId xmlns:a16="http://schemas.microsoft.com/office/drawing/2014/main" id="{B0765561-67D4-4068-A487-55F79B9741F7}"/>
              </a:ext>
            </a:extLst>
          </p:cNvPr>
          <p:cNvPicPr>
            <a:picLocks noChangeAspect="1"/>
          </p:cNvPicPr>
          <p:nvPr/>
        </p:nvPicPr>
        <p:blipFill>
          <a:blip r:embed="rId3"/>
          <a:stretch>
            <a:fillRect/>
          </a:stretch>
        </p:blipFill>
        <p:spPr>
          <a:xfrm>
            <a:off x="5667374" y="2505075"/>
            <a:ext cx="6524625" cy="2990850"/>
          </a:xfrm>
          <a:prstGeom prst="rect">
            <a:avLst/>
          </a:prstGeom>
        </p:spPr>
      </p:pic>
    </p:spTree>
    <p:extLst>
      <p:ext uri="{BB962C8B-B14F-4D97-AF65-F5344CB8AC3E}">
        <p14:creationId xmlns:p14="http://schemas.microsoft.com/office/powerpoint/2010/main" val="20432288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normAutofit fontScale="90000"/>
          </a:bodyPr>
          <a:lstStyle/>
          <a:p>
            <a:r>
              <a:rPr lang="en-GB" altLang="en-US" u="sng" dirty="0"/>
              <a:t>Risks IN PROJECT MANAGEMENT:</a:t>
            </a:r>
            <a:br>
              <a:rPr lang="en-GB" altLang="en-US" u="sng" dirty="0"/>
            </a:br>
            <a:r>
              <a:rPr lang="en-GB" altLang="en-US" sz="3600" dirty="0"/>
              <a:t>Common project management risks in IT</a:t>
            </a:r>
            <a:endParaRPr lang="en-GB" altLang="en-US" dirty="0"/>
          </a:p>
        </p:txBody>
      </p:sp>
      <p:sp>
        <p:nvSpPr>
          <p:cNvPr id="176131" name="Rectangle 3"/>
          <p:cNvSpPr>
            <a:spLocks noGrp="1" noChangeArrowheads="1"/>
          </p:cNvSpPr>
          <p:nvPr>
            <p:ph type="body" sz="half" idx="1"/>
          </p:nvPr>
        </p:nvSpPr>
        <p:spPr>
          <a:xfrm>
            <a:off x="2251112" y="2503449"/>
            <a:ext cx="7689775" cy="4169884"/>
          </a:xfrm>
        </p:spPr>
        <p:txBody>
          <a:bodyPr>
            <a:normAutofit/>
          </a:bodyPr>
          <a:lstStyle/>
          <a:p>
            <a:pPr marL="0" indent="0" algn="ctr">
              <a:buNone/>
            </a:pPr>
            <a:endParaRPr lang="en-GB" dirty="0"/>
          </a:p>
          <a:p>
            <a:pPr marL="0" indent="0" algn="ctr">
              <a:buNone/>
            </a:pPr>
            <a:r>
              <a:rPr lang="en-GB" sz="3600" dirty="0"/>
              <a:t>The word ‘team’ refers to each and every stakeholder of the project – the client, project managers, developers, testers, designers, analysts. </a:t>
            </a:r>
          </a:p>
          <a:p>
            <a:pPr marL="0" indent="0" algn="ctr">
              <a:buNone/>
            </a:pPr>
            <a:endParaRPr lang="en-GB" altLang="en-US" sz="2400" dirty="0"/>
          </a:p>
        </p:txBody>
      </p:sp>
      <p:sp>
        <p:nvSpPr>
          <p:cNvPr id="5" name="TextBox 4">
            <a:extLst>
              <a:ext uri="{FF2B5EF4-FFF2-40B4-BE49-F238E27FC236}">
                <a16:creationId xmlns:a16="http://schemas.microsoft.com/office/drawing/2014/main" id="{B53807BB-E68D-4BE3-814C-571416993D1D}"/>
              </a:ext>
            </a:extLst>
          </p:cNvPr>
          <p:cNvSpPr txBox="1"/>
          <p:nvPr/>
        </p:nvSpPr>
        <p:spPr>
          <a:xfrm>
            <a:off x="0" y="6457890"/>
            <a:ext cx="12192000" cy="430887"/>
          </a:xfrm>
          <a:prstGeom prst="rect">
            <a:avLst/>
          </a:prstGeom>
          <a:noFill/>
        </p:spPr>
        <p:txBody>
          <a:bodyPr wrap="square">
            <a:spAutoFit/>
          </a:bodyPr>
          <a:lstStyle/>
          <a:p>
            <a:pPr marL="0" indent="0" algn="ctr">
              <a:buNone/>
            </a:pPr>
            <a:r>
              <a:rPr lang="en-GB" altLang="en-US" sz="2200" b="1" i="1" u="sng" dirty="0">
                <a:solidFill>
                  <a:srgbClr val="FFFF00"/>
                </a:solidFill>
                <a:effectLst>
                  <a:outerShdw blurRad="38100" dist="38100" dir="2700000" algn="tl">
                    <a:srgbClr val="000000">
                      <a:alpha val="43137"/>
                    </a:srgbClr>
                  </a:outerShdw>
                </a:effectLst>
              </a:rPr>
              <a:t>*** SOFTWARE IS INTANGIBLE AND OFTEN INVOLVES A LARGE NUMBER OF STAKEHOLDERS *** </a:t>
            </a:r>
          </a:p>
        </p:txBody>
      </p:sp>
      <p:sp>
        <p:nvSpPr>
          <p:cNvPr id="6" name="Google Shape;961;p136">
            <a:extLst>
              <a:ext uri="{FF2B5EF4-FFF2-40B4-BE49-F238E27FC236}">
                <a16:creationId xmlns:a16="http://schemas.microsoft.com/office/drawing/2014/main" id="{C016301A-C91C-4948-9960-28A1AF956A0B}"/>
              </a:ext>
            </a:extLst>
          </p:cNvPr>
          <p:cNvSpPr/>
          <p:nvPr/>
        </p:nvSpPr>
        <p:spPr>
          <a:xfrm rot="10800000">
            <a:off x="253986" y="2113873"/>
            <a:ext cx="1981752" cy="2061520"/>
          </a:xfrm>
          <a:custGeom>
            <a:avLst/>
            <a:gdLst/>
            <a:ahLst/>
            <a:cxnLst/>
            <a:rect l="l" t="t" r="r" b="b"/>
            <a:pathLst>
              <a:path w="63" h="53" extrusionOk="0">
                <a:moveTo>
                  <a:pt x="29" y="34"/>
                </a:moveTo>
                <a:cubicBezTo>
                  <a:pt x="29" y="44"/>
                  <a:pt x="20" y="53"/>
                  <a:pt x="9" y="53"/>
                </a:cubicBezTo>
                <a:cubicBezTo>
                  <a:pt x="7" y="53"/>
                  <a:pt x="7" y="53"/>
                  <a:pt x="7" y="53"/>
                </a:cubicBezTo>
                <a:cubicBezTo>
                  <a:pt x="6" y="53"/>
                  <a:pt x="5" y="52"/>
                  <a:pt x="5" y="51"/>
                </a:cubicBezTo>
                <a:cubicBezTo>
                  <a:pt x="5" y="46"/>
                  <a:pt x="5" y="46"/>
                  <a:pt x="5" y="46"/>
                </a:cubicBezTo>
                <a:cubicBezTo>
                  <a:pt x="5" y="44"/>
                  <a:pt x="6" y="43"/>
                  <a:pt x="7" y="43"/>
                </a:cubicBezTo>
                <a:cubicBezTo>
                  <a:pt x="9" y="43"/>
                  <a:pt x="9" y="43"/>
                  <a:pt x="9" y="43"/>
                </a:cubicBezTo>
                <a:cubicBezTo>
                  <a:pt x="15" y="43"/>
                  <a:pt x="19" y="39"/>
                  <a:pt x="19" y="34"/>
                </a:cubicBezTo>
                <a:cubicBezTo>
                  <a:pt x="19" y="32"/>
                  <a:pt x="19" y="32"/>
                  <a:pt x="19" y="32"/>
                </a:cubicBezTo>
                <a:cubicBezTo>
                  <a:pt x="19" y="30"/>
                  <a:pt x="18" y="29"/>
                  <a:pt x="16" y="29"/>
                </a:cubicBezTo>
                <a:cubicBezTo>
                  <a:pt x="7" y="29"/>
                  <a:pt x="7" y="29"/>
                  <a:pt x="7" y="29"/>
                </a:cubicBezTo>
                <a:cubicBezTo>
                  <a:pt x="3" y="29"/>
                  <a:pt x="0" y="25"/>
                  <a:pt x="0" y="21"/>
                </a:cubicBezTo>
                <a:cubicBezTo>
                  <a:pt x="0" y="7"/>
                  <a:pt x="0" y="7"/>
                  <a:pt x="0" y="7"/>
                </a:cubicBezTo>
                <a:cubicBezTo>
                  <a:pt x="0" y="3"/>
                  <a:pt x="3" y="0"/>
                  <a:pt x="7" y="0"/>
                </a:cubicBezTo>
                <a:cubicBezTo>
                  <a:pt x="22" y="0"/>
                  <a:pt x="22" y="0"/>
                  <a:pt x="22" y="0"/>
                </a:cubicBezTo>
                <a:cubicBezTo>
                  <a:pt x="26" y="0"/>
                  <a:pt x="29" y="3"/>
                  <a:pt x="29" y="7"/>
                </a:cubicBezTo>
                <a:lnTo>
                  <a:pt x="29" y="34"/>
                </a:lnTo>
                <a:close/>
                <a:moveTo>
                  <a:pt x="63" y="34"/>
                </a:moveTo>
                <a:cubicBezTo>
                  <a:pt x="63" y="44"/>
                  <a:pt x="54" y="53"/>
                  <a:pt x="43" y="53"/>
                </a:cubicBezTo>
                <a:cubicBezTo>
                  <a:pt x="41" y="53"/>
                  <a:pt x="41" y="53"/>
                  <a:pt x="41" y="53"/>
                </a:cubicBezTo>
                <a:cubicBezTo>
                  <a:pt x="40" y="53"/>
                  <a:pt x="39" y="52"/>
                  <a:pt x="39" y="51"/>
                </a:cubicBezTo>
                <a:cubicBezTo>
                  <a:pt x="39" y="46"/>
                  <a:pt x="39" y="46"/>
                  <a:pt x="39" y="46"/>
                </a:cubicBezTo>
                <a:cubicBezTo>
                  <a:pt x="39" y="44"/>
                  <a:pt x="40" y="43"/>
                  <a:pt x="41" y="43"/>
                </a:cubicBezTo>
                <a:cubicBezTo>
                  <a:pt x="43" y="43"/>
                  <a:pt x="43" y="43"/>
                  <a:pt x="43" y="43"/>
                </a:cubicBezTo>
                <a:cubicBezTo>
                  <a:pt x="49" y="43"/>
                  <a:pt x="53" y="39"/>
                  <a:pt x="53" y="34"/>
                </a:cubicBezTo>
                <a:cubicBezTo>
                  <a:pt x="53" y="32"/>
                  <a:pt x="53" y="32"/>
                  <a:pt x="53" y="32"/>
                </a:cubicBezTo>
                <a:cubicBezTo>
                  <a:pt x="53" y="30"/>
                  <a:pt x="52" y="29"/>
                  <a:pt x="50" y="29"/>
                </a:cubicBezTo>
                <a:cubicBezTo>
                  <a:pt x="41" y="29"/>
                  <a:pt x="41" y="29"/>
                  <a:pt x="41" y="29"/>
                </a:cubicBezTo>
                <a:cubicBezTo>
                  <a:pt x="37" y="29"/>
                  <a:pt x="34" y="25"/>
                  <a:pt x="34" y="21"/>
                </a:cubicBezTo>
                <a:cubicBezTo>
                  <a:pt x="34" y="7"/>
                  <a:pt x="34" y="7"/>
                  <a:pt x="34" y="7"/>
                </a:cubicBezTo>
                <a:cubicBezTo>
                  <a:pt x="34" y="3"/>
                  <a:pt x="37" y="0"/>
                  <a:pt x="41" y="0"/>
                </a:cubicBezTo>
                <a:cubicBezTo>
                  <a:pt x="56" y="0"/>
                  <a:pt x="56" y="0"/>
                  <a:pt x="56" y="0"/>
                </a:cubicBezTo>
                <a:cubicBezTo>
                  <a:pt x="60" y="0"/>
                  <a:pt x="63" y="3"/>
                  <a:pt x="63" y="7"/>
                </a:cubicBezTo>
                <a:lnTo>
                  <a:pt x="63" y="34"/>
                </a:lnTo>
                <a:close/>
              </a:path>
            </a:pathLst>
          </a:custGeom>
          <a:solidFill>
            <a:srgbClr val="BFBFB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tx1"/>
              </a:solidFill>
              <a:latin typeface="Poppins Light"/>
              <a:ea typeface="Poppins Light"/>
              <a:cs typeface="Poppins Light"/>
              <a:sym typeface="Poppins Light"/>
            </a:endParaRPr>
          </a:p>
        </p:txBody>
      </p:sp>
      <p:pic>
        <p:nvPicPr>
          <p:cNvPr id="7" name="Picture 6">
            <a:extLst>
              <a:ext uri="{FF2B5EF4-FFF2-40B4-BE49-F238E27FC236}">
                <a16:creationId xmlns:a16="http://schemas.microsoft.com/office/drawing/2014/main" id="{0635A8B0-B1F5-46AF-AD5A-7EDF71A6AD79}"/>
              </a:ext>
            </a:extLst>
          </p:cNvPr>
          <p:cNvPicPr>
            <a:picLocks noChangeAspect="1"/>
          </p:cNvPicPr>
          <p:nvPr/>
        </p:nvPicPr>
        <p:blipFill>
          <a:blip r:embed="rId3"/>
          <a:stretch>
            <a:fillRect/>
          </a:stretch>
        </p:blipFill>
        <p:spPr>
          <a:xfrm rot="10800000">
            <a:off x="9982200" y="4477476"/>
            <a:ext cx="1993018" cy="1678332"/>
          </a:xfrm>
          <a:prstGeom prst="rect">
            <a:avLst/>
          </a:prstGeom>
        </p:spPr>
      </p:pic>
    </p:spTree>
    <p:extLst>
      <p:ext uri="{BB962C8B-B14F-4D97-AF65-F5344CB8AC3E}">
        <p14:creationId xmlns:p14="http://schemas.microsoft.com/office/powerpoint/2010/main" val="31601059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1" end="1"/>
                                            </p:txEl>
                                          </p:spTgt>
                                        </p:tgtEl>
                                        <p:attrNameLst>
                                          <p:attrName>style.visibility</p:attrName>
                                        </p:attrNameLst>
                                      </p:cBhvr>
                                      <p:to>
                                        <p:strVal val="visible"/>
                                      </p:to>
                                    </p:set>
                                    <p:anim calcmode="lin" valueType="num">
                                      <p:cBhvr additive="base">
                                        <p:cTn id="13"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normAutofit/>
          </a:bodyPr>
          <a:lstStyle/>
          <a:p>
            <a:r>
              <a:rPr lang="en-GB" altLang="en-US" u="sng" dirty="0"/>
              <a:t>Risks IN PROJECT MANAGEMENT:</a:t>
            </a:r>
            <a:br>
              <a:rPr lang="en-GB" altLang="en-US" u="sng" dirty="0"/>
            </a:br>
            <a:r>
              <a:rPr lang="en-GB" altLang="en-US" sz="3600" dirty="0"/>
              <a:t>risk identification in IT</a:t>
            </a:r>
            <a:endParaRPr lang="en-GB" altLang="en-US" dirty="0"/>
          </a:p>
        </p:txBody>
      </p:sp>
      <p:sp>
        <p:nvSpPr>
          <p:cNvPr id="176131" name="Rectangle 3"/>
          <p:cNvSpPr>
            <a:spLocks noGrp="1" noChangeArrowheads="1"/>
          </p:cNvSpPr>
          <p:nvPr>
            <p:ph type="body" sz="half" idx="1"/>
          </p:nvPr>
        </p:nvSpPr>
        <p:spPr>
          <a:xfrm>
            <a:off x="6548582" y="1839310"/>
            <a:ext cx="5570483" cy="5018690"/>
          </a:xfrm>
        </p:spPr>
        <p:txBody>
          <a:bodyPr>
            <a:normAutofit fontScale="85000" lnSpcReduction="10000"/>
          </a:bodyPr>
          <a:lstStyle/>
          <a:p>
            <a:pPr marL="0" indent="0" algn="just">
              <a:buNone/>
            </a:pPr>
            <a:r>
              <a:rPr lang="en-GB" altLang="en-US" sz="3200" dirty="0"/>
              <a:t>Risk identification can greatly improve the quality of </a:t>
            </a:r>
            <a:r>
              <a:rPr lang="en-GB" altLang="en-US" sz="3200" dirty="0" err="1"/>
              <a:t>of</a:t>
            </a:r>
            <a:r>
              <a:rPr lang="en-GB" altLang="en-US" sz="3200" dirty="0"/>
              <a:t> the delivered artefact. </a:t>
            </a:r>
          </a:p>
          <a:p>
            <a:pPr marL="0" indent="0" algn="just">
              <a:buNone/>
            </a:pPr>
            <a:r>
              <a:rPr lang="en-GB" altLang="en-US" sz="3200" dirty="0"/>
              <a:t>When risk is avoided but at the same time factored into estimation, it may cause the task to be delivered before their estimated deadlines (a very comfortable situation for the team). </a:t>
            </a:r>
          </a:p>
          <a:p>
            <a:pPr marL="0" indent="0" algn="just">
              <a:buNone/>
            </a:pPr>
            <a:r>
              <a:rPr lang="en-GB" altLang="en-US" sz="3200" dirty="0"/>
              <a:t>Each team member should take part in risk identification efforts, be aware of the consequences of possible risks and know how to react to them.</a:t>
            </a:r>
            <a:endParaRPr lang="en-GB" altLang="en-US" sz="2400" dirty="0"/>
          </a:p>
        </p:txBody>
      </p:sp>
      <p:sp>
        <p:nvSpPr>
          <p:cNvPr id="5" name="TextBox 4">
            <a:extLst>
              <a:ext uri="{FF2B5EF4-FFF2-40B4-BE49-F238E27FC236}">
                <a16:creationId xmlns:a16="http://schemas.microsoft.com/office/drawing/2014/main" id="{B53807BB-E68D-4BE3-814C-571416993D1D}"/>
              </a:ext>
            </a:extLst>
          </p:cNvPr>
          <p:cNvSpPr txBox="1"/>
          <p:nvPr/>
        </p:nvSpPr>
        <p:spPr>
          <a:xfrm>
            <a:off x="0" y="6457890"/>
            <a:ext cx="12192000" cy="430887"/>
          </a:xfrm>
          <a:prstGeom prst="rect">
            <a:avLst/>
          </a:prstGeom>
          <a:noFill/>
        </p:spPr>
        <p:txBody>
          <a:bodyPr wrap="square">
            <a:spAutoFit/>
          </a:bodyPr>
          <a:lstStyle/>
          <a:p>
            <a:pPr marL="0" indent="0" algn="ctr">
              <a:buNone/>
            </a:pPr>
            <a:r>
              <a:rPr lang="en-GB" altLang="en-US" sz="2200" b="1" i="1" u="sng" dirty="0">
                <a:solidFill>
                  <a:srgbClr val="FFFF00"/>
                </a:solidFill>
                <a:effectLst>
                  <a:outerShdw blurRad="38100" dist="38100" dir="2700000" algn="tl">
                    <a:srgbClr val="000000">
                      <a:alpha val="43137"/>
                    </a:srgbClr>
                  </a:outerShdw>
                </a:effectLst>
              </a:rPr>
              <a:t>*** SOFTWARE IS INTANGIBLE AND OFTEN INVOLVES A LARGE NUMBER OF STAKEHOLDERS *** </a:t>
            </a:r>
          </a:p>
        </p:txBody>
      </p:sp>
      <p:pic>
        <p:nvPicPr>
          <p:cNvPr id="2" name="Picture 1">
            <a:extLst>
              <a:ext uri="{FF2B5EF4-FFF2-40B4-BE49-F238E27FC236}">
                <a16:creationId xmlns:a16="http://schemas.microsoft.com/office/drawing/2014/main" id="{F3D373BA-9E72-404F-A01A-F6942DDFBCC3}"/>
              </a:ext>
            </a:extLst>
          </p:cNvPr>
          <p:cNvPicPr>
            <a:picLocks noChangeAspect="1"/>
          </p:cNvPicPr>
          <p:nvPr/>
        </p:nvPicPr>
        <p:blipFill rotWithShape="1">
          <a:blip r:embed="rId3"/>
          <a:srcRect l="4376" t="22917" r="3333" b="13472"/>
          <a:stretch/>
        </p:blipFill>
        <p:spPr>
          <a:xfrm>
            <a:off x="0" y="1778763"/>
            <a:ext cx="6619875" cy="4679127"/>
          </a:xfrm>
          <a:prstGeom prst="rect">
            <a:avLst/>
          </a:prstGeom>
        </p:spPr>
      </p:pic>
    </p:spTree>
    <p:extLst>
      <p:ext uri="{BB962C8B-B14F-4D97-AF65-F5344CB8AC3E}">
        <p14:creationId xmlns:p14="http://schemas.microsoft.com/office/powerpoint/2010/main" val="26615476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normAutofit/>
          </a:bodyPr>
          <a:lstStyle/>
          <a:p>
            <a:r>
              <a:rPr lang="en-GB" altLang="en-US" u="sng" dirty="0"/>
              <a:t>Risks IN PROJECT MANAGEMENT:</a:t>
            </a:r>
            <a:br>
              <a:rPr lang="en-GB" altLang="en-US" u="sng" dirty="0"/>
            </a:br>
            <a:r>
              <a:rPr lang="en-GB" altLang="en-US" sz="3600" dirty="0"/>
              <a:t>risk identification in IT</a:t>
            </a:r>
            <a:endParaRPr lang="en-GB" altLang="en-US" dirty="0"/>
          </a:p>
        </p:txBody>
      </p:sp>
      <p:sp>
        <p:nvSpPr>
          <p:cNvPr id="176131" name="Rectangle 3"/>
          <p:cNvSpPr>
            <a:spLocks noGrp="1" noChangeArrowheads="1"/>
          </p:cNvSpPr>
          <p:nvPr>
            <p:ph type="body" sz="half" idx="1"/>
          </p:nvPr>
        </p:nvSpPr>
        <p:spPr>
          <a:xfrm>
            <a:off x="1366982" y="3879273"/>
            <a:ext cx="9208654" cy="2333336"/>
          </a:xfrm>
        </p:spPr>
        <p:txBody>
          <a:bodyPr>
            <a:normAutofit lnSpcReduction="10000"/>
          </a:bodyPr>
          <a:lstStyle/>
          <a:p>
            <a:pPr marL="0" indent="0" algn="ctr">
              <a:buNone/>
            </a:pPr>
            <a:r>
              <a:rPr lang="en-GB" altLang="en-US" sz="3200" dirty="0"/>
              <a:t>You should start risk identification right from the beginning of the project </a:t>
            </a:r>
          </a:p>
          <a:p>
            <a:pPr marL="0" indent="0" algn="ctr">
              <a:buNone/>
            </a:pPr>
            <a:r>
              <a:rPr lang="en-GB" altLang="en-US" sz="3200" dirty="0"/>
              <a:t>Begin by creating a list of possible risks that should be considered during the whole duration of the project. It should be updated as you go.</a:t>
            </a:r>
            <a:endParaRPr lang="en-GB" altLang="en-US" sz="2400" dirty="0"/>
          </a:p>
        </p:txBody>
      </p:sp>
      <p:sp>
        <p:nvSpPr>
          <p:cNvPr id="5" name="TextBox 4">
            <a:extLst>
              <a:ext uri="{FF2B5EF4-FFF2-40B4-BE49-F238E27FC236}">
                <a16:creationId xmlns:a16="http://schemas.microsoft.com/office/drawing/2014/main" id="{B53807BB-E68D-4BE3-814C-571416993D1D}"/>
              </a:ext>
            </a:extLst>
          </p:cNvPr>
          <p:cNvSpPr txBox="1"/>
          <p:nvPr/>
        </p:nvSpPr>
        <p:spPr>
          <a:xfrm>
            <a:off x="0" y="6457890"/>
            <a:ext cx="12192000" cy="430887"/>
          </a:xfrm>
          <a:prstGeom prst="rect">
            <a:avLst/>
          </a:prstGeom>
          <a:noFill/>
        </p:spPr>
        <p:txBody>
          <a:bodyPr wrap="square">
            <a:spAutoFit/>
          </a:bodyPr>
          <a:lstStyle/>
          <a:p>
            <a:pPr marL="0" indent="0" algn="ctr">
              <a:buNone/>
            </a:pPr>
            <a:r>
              <a:rPr lang="en-GB" altLang="en-US" sz="2200" b="1" i="1" u="sng" dirty="0">
                <a:solidFill>
                  <a:srgbClr val="FFFF00"/>
                </a:solidFill>
                <a:effectLst>
                  <a:outerShdw blurRad="38100" dist="38100" dir="2700000" algn="tl">
                    <a:srgbClr val="000000">
                      <a:alpha val="43137"/>
                    </a:srgbClr>
                  </a:outerShdw>
                </a:effectLst>
              </a:rPr>
              <a:t>*** SOFTWARE IS INTANGIBLE AND OFTEN INVOLVES A LARGE NUMBER OF STAKEHOLDERS *** </a:t>
            </a:r>
          </a:p>
        </p:txBody>
      </p:sp>
      <p:pic>
        <p:nvPicPr>
          <p:cNvPr id="2" name="Picture 1">
            <a:extLst>
              <a:ext uri="{FF2B5EF4-FFF2-40B4-BE49-F238E27FC236}">
                <a16:creationId xmlns:a16="http://schemas.microsoft.com/office/drawing/2014/main" id="{C10EC7E8-BC2A-46D2-B1E4-D85B0893A0D2}"/>
              </a:ext>
            </a:extLst>
          </p:cNvPr>
          <p:cNvPicPr>
            <a:picLocks noChangeAspect="1"/>
          </p:cNvPicPr>
          <p:nvPr/>
        </p:nvPicPr>
        <p:blipFill>
          <a:blip r:embed="rId3"/>
          <a:stretch>
            <a:fillRect/>
          </a:stretch>
        </p:blipFill>
        <p:spPr>
          <a:xfrm>
            <a:off x="0" y="1801091"/>
            <a:ext cx="12192000" cy="1995054"/>
          </a:xfrm>
          <a:prstGeom prst="rect">
            <a:avLst/>
          </a:prstGeom>
        </p:spPr>
      </p:pic>
    </p:spTree>
    <p:extLst>
      <p:ext uri="{BB962C8B-B14F-4D97-AF65-F5344CB8AC3E}">
        <p14:creationId xmlns:p14="http://schemas.microsoft.com/office/powerpoint/2010/main" val="23957706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normAutofit/>
          </a:bodyPr>
          <a:lstStyle/>
          <a:p>
            <a:r>
              <a:rPr lang="en-GB" altLang="en-US" u="sng" dirty="0"/>
              <a:t>Risks IN PROJECT MANAGEMENT:</a:t>
            </a:r>
            <a:br>
              <a:rPr lang="en-GB" altLang="en-US" u="sng" dirty="0"/>
            </a:br>
            <a:r>
              <a:rPr lang="en-GB" altLang="en-US" sz="3600" dirty="0"/>
              <a:t>risk identification in IT</a:t>
            </a:r>
            <a:endParaRPr lang="en-GB" altLang="en-US" dirty="0"/>
          </a:p>
        </p:txBody>
      </p:sp>
      <p:sp>
        <p:nvSpPr>
          <p:cNvPr id="176131" name="Rectangle 3"/>
          <p:cNvSpPr>
            <a:spLocks noGrp="1" noChangeArrowheads="1"/>
          </p:cNvSpPr>
          <p:nvPr>
            <p:ph type="body" sz="half" idx="1"/>
          </p:nvPr>
        </p:nvSpPr>
        <p:spPr>
          <a:xfrm>
            <a:off x="6621517" y="1874501"/>
            <a:ext cx="5570483" cy="4152022"/>
          </a:xfrm>
        </p:spPr>
        <p:txBody>
          <a:bodyPr>
            <a:normAutofit fontScale="85000" lnSpcReduction="20000"/>
          </a:bodyPr>
          <a:lstStyle/>
          <a:p>
            <a:pPr marL="0" indent="0" algn="just">
              <a:buNone/>
            </a:pPr>
            <a:r>
              <a:rPr lang="en-GB" altLang="en-US" sz="3200" dirty="0"/>
              <a:t>There are many tools and techniques that you can use to improve your risk identification process:</a:t>
            </a:r>
          </a:p>
          <a:p>
            <a:pPr algn="just">
              <a:buFont typeface="Wingdings" panose="05000000000000000000" pitchFamily="2" charset="2"/>
              <a:buChar char="Ø"/>
            </a:pPr>
            <a:r>
              <a:rPr lang="en-GB" altLang="en-US" sz="3200" dirty="0"/>
              <a:t>documentation analysis </a:t>
            </a:r>
          </a:p>
          <a:p>
            <a:pPr algn="just">
              <a:buFont typeface="Wingdings" panose="05000000000000000000" pitchFamily="2" charset="2"/>
              <a:buChar char="Ø"/>
            </a:pPr>
            <a:r>
              <a:rPr lang="en-GB" altLang="en-US" sz="3200" dirty="0"/>
              <a:t>detailed analysis of project objectives</a:t>
            </a:r>
          </a:p>
          <a:p>
            <a:pPr algn="just">
              <a:buFont typeface="Wingdings" panose="05000000000000000000" pitchFamily="2" charset="2"/>
              <a:buChar char="Ø"/>
            </a:pPr>
            <a:r>
              <a:rPr lang="en-GB" altLang="en-US" sz="3200" dirty="0"/>
              <a:t>control lists based on experience from previous projects</a:t>
            </a:r>
          </a:p>
          <a:p>
            <a:pPr algn="just">
              <a:buFont typeface="Wingdings" panose="05000000000000000000" pitchFamily="2" charset="2"/>
              <a:buChar char="Ø"/>
            </a:pPr>
            <a:r>
              <a:rPr lang="en-GB" altLang="en-US" sz="3200" dirty="0"/>
              <a:t>brainstorming – simple conversation between all team members </a:t>
            </a:r>
            <a:endParaRPr lang="en-GB" altLang="en-US" sz="2400" dirty="0"/>
          </a:p>
        </p:txBody>
      </p:sp>
      <p:sp>
        <p:nvSpPr>
          <p:cNvPr id="5" name="TextBox 4">
            <a:extLst>
              <a:ext uri="{FF2B5EF4-FFF2-40B4-BE49-F238E27FC236}">
                <a16:creationId xmlns:a16="http://schemas.microsoft.com/office/drawing/2014/main" id="{B53807BB-E68D-4BE3-814C-571416993D1D}"/>
              </a:ext>
            </a:extLst>
          </p:cNvPr>
          <p:cNvSpPr txBox="1"/>
          <p:nvPr/>
        </p:nvSpPr>
        <p:spPr>
          <a:xfrm>
            <a:off x="0" y="6457890"/>
            <a:ext cx="12192000" cy="430887"/>
          </a:xfrm>
          <a:prstGeom prst="rect">
            <a:avLst/>
          </a:prstGeom>
          <a:noFill/>
        </p:spPr>
        <p:txBody>
          <a:bodyPr wrap="square">
            <a:spAutoFit/>
          </a:bodyPr>
          <a:lstStyle/>
          <a:p>
            <a:pPr marL="0" indent="0" algn="ctr">
              <a:buNone/>
            </a:pPr>
            <a:r>
              <a:rPr lang="en-GB" altLang="en-US" sz="2200" b="1" i="1" u="sng" dirty="0">
                <a:solidFill>
                  <a:srgbClr val="FFFF00"/>
                </a:solidFill>
                <a:effectLst>
                  <a:outerShdw blurRad="38100" dist="38100" dir="2700000" algn="tl">
                    <a:srgbClr val="000000">
                      <a:alpha val="43137"/>
                    </a:srgbClr>
                  </a:outerShdw>
                </a:effectLst>
              </a:rPr>
              <a:t>*** SOFTWARE IS INTANGIBLE AND OFTEN INVOLVES A LARGE NUMBER OF STAKEHOLDERS *** </a:t>
            </a:r>
          </a:p>
        </p:txBody>
      </p:sp>
      <p:pic>
        <p:nvPicPr>
          <p:cNvPr id="4098" name="Picture 2" descr="7 steps in Privacy Risk Management – Data Privacy Manager">
            <a:extLst>
              <a:ext uri="{FF2B5EF4-FFF2-40B4-BE49-F238E27FC236}">
                <a16:creationId xmlns:a16="http://schemas.microsoft.com/office/drawing/2014/main" id="{700275E4-2F83-45D0-8784-0C17E2CC2C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74501"/>
            <a:ext cx="6733309" cy="4545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3452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normAutofit/>
          </a:bodyPr>
          <a:lstStyle/>
          <a:p>
            <a:r>
              <a:rPr lang="en-GB" altLang="en-US" u="sng" dirty="0"/>
              <a:t>Risks IN PROJECT MANAGEMENT:</a:t>
            </a:r>
            <a:br>
              <a:rPr lang="en-GB" altLang="en-US" u="sng" dirty="0"/>
            </a:br>
            <a:r>
              <a:rPr lang="en-GB" altLang="en-US" sz="3600" dirty="0"/>
              <a:t>risk identification in IT</a:t>
            </a:r>
            <a:endParaRPr lang="en-GB" altLang="en-US" dirty="0"/>
          </a:p>
        </p:txBody>
      </p:sp>
      <p:sp>
        <p:nvSpPr>
          <p:cNvPr id="176131" name="Rectangle 3"/>
          <p:cNvSpPr>
            <a:spLocks noGrp="1" noChangeArrowheads="1"/>
          </p:cNvSpPr>
          <p:nvPr>
            <p:ph type="body" sz="half" idx="1"/>
          </p:nvPr>
        </p:nvSpPr>
        <p:spPr>
          <a:xfrm>
            <a:off x="0" y="1870087"/>
            <a:ext cx="5570483" cy="4152022"/>
          </a:xfrm>
        </p:spPr>
        <p:txBody>
          <a:bodyPr>
            <a:normAutofit/>
          </a:bodyPr>
          <a:lstStyle/>
          <a:p>
            <a:pPr marL="0" indent="0" algn="just">
              <a:buNone/>
            </a:pPr>
            <a:r>
              <a:rPr lang="en-GB" altLang="en-US" sz="3200" dirty="0"/>
              <a:t>As you analyse risk, you are bound to notice many connections between them.</a:t>
            </a:r>
          </a:p>
          <a:p>
            <a:pPr marL="0" indent="0" algn="just">
              <a:buNone/>
            </a:pPr>
            <a:r>
              <a:rPr lang="en-GB" altLang="en-US" sz="3200" dirty="0"/>
              <a:t>That’s one of the reasons why it’s so important to identify them early on and prevent the compound impact of many risks.</a:t>
            </a:r>
            <a:endParaRPr lang="en-GB" altLang="en-US" sz="2400" dirty="0"/>
          </a:p>
        </p:txBody>
      </p:sp>
      <p:sp>
        <p:nvSpPr>
          <p:cNvPr id="5" name="TextBox 4">
            <a:extLst>
              <a:ext uri="{FF2B5EF4-FFF2-40B4-BE49-F238E27FC236}">
                <a16:creationId xmlns:a16="http://schemas.microsoft.com/office/drawing/2014/main" id="{B53807BB-E68D-4BE3-814C-571416993D1D}"/>
              </a:ext>
            </a:extLst>
          </p:cNvPr>
          <p:cNvSpPr txBox="1"/>
          <p:nvPr/>
        </p:nvSpPr>
        <p:spPr>
          <a:xfrm>
            <a:off x="0" y="6457890"/>
            <a:ext cx="12192000" cy="430887"/>
          </a:xfrm>
          <a:prstGeom prst="rect">
            <a:avLst/>
          </a:prstGeom>
          <a:noFill/>
        </p:spPr>
        <p:txBody>
          <a:bodyPr wrap="square">
            <a:spAutoFit/>
          </a:bodyPr>
          <a:lstStyle/>
          <a:p>
            <a:pPr marL="0" indent="0" algn="ctr">
              <a:buNone/>
            </a:pPr>
            <a:r>
              <a:rPr lang="en-GB" altLang="en-US" sz="2200" b="1" i="1" u="sng" dirty="0">
                <a:solidFill>
                  <a:srgbClr val="FFFF00"/>
                </a:solidFill>
                <a:effectLst>
                  <a:outerShdw blurRad="38100" dist="38100" dir="2700000" algn="tl">
                    <a:srgbClr val="000000">
                      <a:alpha val="43137"/>
                    </a:srgbClr>
                  </a:outerShdw>
                </a:effectLst>
              </a:rPr>
              <a:t>*** SOFTWARE IS INTANGIBLE AND OFTEN INVOLVES A LARGE NUMBER OF STAKEHOLDERS *** </a:t>
            </a:r>
          </a:p>
        </p:txBody>
      </p:sp>
      <p:pic>
        <p:nvPicPr>
          <p:cNvPr id="2" name="Picture 1">
            <a:extLst>
              <a:ext uri="{FF2B5EF4-FFF2-40B4-BE49-F238E27FC236}">
                <a16:creationId xmlns:a16="http://schemas.microsoft.com/office/drawing/2014/main" id="{AB5A2D01-1F9D-456E-9AA7-CC1E10723831}"/>
              </a:ext>
            </a:extLst>
          </p:cNvPr>
          <p:cNvPicPr>
            <a:picLocks noChangeAspect="1"/>
          </p:cNvPicPr>
          <p:nvPr/>
        </p:nvPicPr>
        <p:blipFill>
          <a:blip r:embed="rId3"/>
          <a:stretch>
            <a:fillRect/>
          </a:stretch>
        </p:blipFill>
        <p:spPr>
          <a:xfrm>
            <a:off x="5715151" y="1757650"/>
            <a:ext cx="6476849" cy="4700239"/>
          </a:xfrm>
          <a:prstGeom prst="rect">
            <a:avLst/>
          </a:prstGeom>
        </p:spPr>
      </p:pic>
    </p:spTree>
    <p:extLst>
      <p:ext uri="{BB962C8B-B14F-4D97-AF65-F5344CB8AC3E}">
        <p14:creationId xmlns:p14="http://schemas.microsoft.com/office/powerpoint/2010/main" val="17886523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graphicFrame>
        <p:nvGraphicFramePr>
          <p:cNvPr id="4" name="Table 3">
            <a:extLst>
              <a:ext uri="{FF2B5EF4-FFF2-40B4-BE49-F238E27FC236}">
                <a16:creationId xmlns:a16="http://schemas.microsoft.com/office/drawing/2014/main" id="{9BCC2A36-FCBF-42F7-87CC-4133666A7AD1}"/>
              </a:ext>
            </a:extLst>
          </p:cNvPr>
          <p:cNvGraphicFramePr>
            <a:graphicFrameLocks noGrp="1"/>
          </p:cNvGraphicFramePr>
          <p:nvPr>
            <p:extLst>
              <p:ext uri="{D42A27DB-BD31-4B8C-83A1-F6EECF244321}">
                <p14:modId xmlns:p14="http://schemas.microsoft.com/office/powerpoint/2010/main" val="815120544"/>
              </p:ext>
            </p:extLst>
          </p:nvPr>
        </p:nvGraphicFramePr>
        <p:xfrm>
          <a:off x="143218" y="1905918"/>
          <a:ext cx="11942287" cy="4825390"/>
        </p:xfrm>
        <a:graphic>
          <a:graphicData uri="http://schemas.openxmlformats.org/drawingml/2006/table">
            <a:tbl>
              <a:tblPr/>
              <a:tblGrid>
                <a:gridCol w="1706041">
                  <a:extLst>
                    <a:ext uri="{9D8B030D-6E8A-4147-A177-3AD203B41FA5}">
                      <a16:colId xmlns:a16="http://schemas.microsoft.com/office/drawing/2014/main" val="584871080"/>
                    </a:ext>
                  </a:extLst>
                </a:gridCol>
                <a:gridCol w="1706041">
                  <a:extLst>
                    <a:ext uri="{9D8B030D-6E8A-4147-A177-3AD203B41FA5}">
                      <a16:colId xmlns:a16="http://schemas.microsoft.com/office/drawing/2014/main" val="3395791051"/>
                    </a:ext>
                  </a:extLst>
                </a:gridCol>
                <a:gridCol w="1706041">
                  <a:extLst>
                    <a:ext uri="{9D8B030D-6E8A-4147-A177-3AD203B41FA5}">
                      <a16:colId xmlns:a16="http://schemas.microsoft.com/office/drawing/2014/main" val="627028402"/>
                    </a:ext>
                  </a:extLst>
                </a:gridCol>
                <a:gridCol w="1706041">
                  <a:extLst>
                    <a:ext uri="{9D8B030D-6E8A-4147-A177-3AD203B41FA5}">
                      <a16:colId xmlns:a16="http://schemas.microsoft.com/office/drawing/2014/main" val="1050904469"/>
                    </a:ext>
                  </a:extLst>
                </a:gridCol>
                <a:gridCol w="1706041">
                  <a:extLst>
                    <a:ext uri="{9D8B030D-6E8A-4147-A177-3AD203B41FA5}">
                      <a16:colId xmlns:a16="http://schemas.microsoft.com/office/drawing/2014/main" val="1547242992"/>
                    </a:ext>
                  </a:extLst>
                </a:gridCol>
                <a:gridCol w="1706041">
                  <a:extLst>
                    <a:ext uri="{9D8B030D-6E8A-4147-A177-3AD203B41FA5}">
                      <a16:colId xmlns:a16="http://schemas.microsoft.com/office/drawing/2014/main" val="2859927702"/>
                    </a:ext>
                  </a:extLst>
                </a:gridCol>
                <a:gridCol w="1706041">
                  <a:extLst>
                    <a:ext uri="{9D8B030D-6E8A-4147-A177-3AD203B41FA5}">
                      <a16:colId xmlns:a16="http://schemas.microsoft.com/office/drawing/2014/main" val="2536066596"/>
                    </a:ext>
                  </a:extLst>
                </a:gridCol>
              </a:tblGrid>
              <a:tr h="557091">
                <a:tc>
                  <a:txBody>
                    <a:bodyPr/>
                    <a:lstStyle/>
                    <a:p>
                      <a:pPr rtl="0" fontAlgn="b"/>
                      <a:endParaRPr lang="en-GB" sz="2000" b="1" dirty="0">
                        <a:effectLst/>
                      </a:endParaRPr>
                    </a:p>
                  </a:txBody>
                  <a:tcPr marL="21427" marR="21427" marT="14285" marB="14285" anchor="b">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rtl="0" fontAlgn="b"/>
                      <a:endParaRPr lang="en-GB" sz="2000" b="1" dirty="0">
                        <a:effectLst/>
                      </a:endParaRPr>
                    </a:p>
                  </a:txBody>
                  <a:tcPr marL="21427" marR="21427" marT="14285" marB="14285" anchor="b">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gridSpan="5">
                  <a:txBody>
                    <a:bodyPr/>
                    <a:lstStyle/>
                    <a:p>
                      <a:pPr algn="ctr" rtl="0" fontAlgn="ctr"/>
                      <a:r>
                        <a:rPr lang="en-GB" sz="1600" b="1" dirty="0">
                          <a:effectLst/>
                          <a:latin typeface="Verdana" panose="020B0604030504040204" pitchFamily="34" charset="0"/>
                        </a:rPr>
                        <a:t>Impact</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330847"/>
                  </a:ext>
                </a:extLst>
              </a:tr>
              <a:tr h="565284">
                <a:tc>
                  <a:txBody>
                    <a:bodyPr/>
                    <a:lstStyle/>
                    <a:p>
                      <a:pPr rtl="0" fontAlgn="ctr"/>
                      <a:endParaRPr lang="en-GB" sz="2000" b="1">
                        <a:effectLst/>
                      </a:endParaRP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rtl="0" fontAlgn="ctr"/>
                      <a:endParaRPr lang="en-GB" sz="2000" b="1">
                        <a:effectLst/>
                      </a:endParaRP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dirty="0">
                          <a:effectLst/>
                          <a:latin typeface="Verdana" panose="020B0604030504040204" pitchFamily="34" charset="0"/>
                        </a:rPr>
                        <a:t>Negligible</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dirty="0">
                          <a:effectLst/>
                          <a:latin typeface="Verdana" panose="020B0604030504040204" pitchFamily="34" charset="0"/>
                        </a:rPr>
                        <a:t>Minor</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dirty="0">
                          <a:effectLst/>
                          <a:latin typeface="Verdana" panose="020B0604030504040204" pitchFamily="34" charset="0"/>
                        </a:rPr>
                        <a:t>Moderate</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a:effectLst/>
                          <a:latin typeface="Verdana" panose="020B0604030504040204" pitchFamily="34" charset="0"/>
                        </a:rPr>
                        <a:t>Significant</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dirty="0">
                          <a:effectLst/>
                          <a:latin typeface="Verdana" panose="020B0604030504040204" pitchFamily="34" charset="0"/>
                        </a:rPr>
                        <a:t>Severe</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extLst>
                  <a:ext uri="{0D108BD9-81ED-4DB2-BD59-A6C34878D82A}">
                    <a16:rowId xmlns:a16="http://schemas.microsoft.com/office/drawing/2014/main" val="2045735214"/>
                  </a:ext>
                </a:extLst>
              </a:tr>
              <a:tr h="740603">
                <a:tc rowSpan="5">
                  <a:txBody>
                    <a:bodyPr/>
                    <a:lstStyle/>
                    <a:p>
                      <a:pPr algn="ctr" rtl="0" fontAlgn="ctr"/>
                      <a:r>
                        <a:rPr lang="en-GB" sz="1600" b="1" dirty="0">
                          <a:effectLst/>
                          <a:latin typeface="Verdana" panose="020B0604030504040204" pitchFamily="34" charset="0"/>
                        </a:rPr>
                        <a:t>Likelihood</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a:effectLst/>
                          <a:latin typeface="Verdana" panose="020B0604030504040204" pitchFamily="34" charset="0"/>
                        </a:rPr>
                        <a:t>Very likely</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dirty="0">
                          <a:solidFill>
                            <a:schemeClr val="tx2">
                              <a:lumMod val="10000"/>
                            </a:schemeClr>
                          </a:solidFill>
                          <a:effectLst/>
                          <a:latin typeface="Verdana" panose="020B0604030504040204" pitchFamily="34" charset="0"/>
                        </a:rPr>
                        <a:t>Low 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A2E05D"/>
                    </a:solidFill>
                  </a:tcPr>
                </a:tc>
                <a:tc>
                  <a:txBody>
                    <a:bodyPr/>
                    <a:lstStyle/>
                    <a:p>
                      <a:pPr algn="ctr" rtl="0" fontAlgn="ctr"/>
                      <a:r>
                        <a:rPr lang="en-GB" sz="1600" b="1">
                          <a:solidFill>
                            <a:schemeClr val="tx2">
                              <a:lumMod val="10000"/>
                            </a:schemeClr>
                          </a:solidFill>
                          <a:effectLst/>
                          <a:latin typeface="Verdana" panose="020B0604030504040204" pitchFamily="34" charset="0"/>
                        </a:rPr>
                        <a:t>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BBC04"/>
                    </a:solidFill>
                  </a:tcPr>
                </a:tc>
                <a:tc>
                  <a:txBody>
                    <a:bodyPr/>
                    <a:lstStyle/>
                    <a:p>
                      <a:pPr algn="ctr" rtl="0" fontAlgn="ctr"/>
                      <a:r>
                        <a:rPr lang="en-GB" sz="1600" b="1">
                          <a:solidFill>
                            <a:schemeClr val="tx2">
                              <a:lumMod val="10000"/>
                            </a:schemeClr>
                          </a:solidFill>
                          <a:effectLst/>
                          <a:latin typeface="Verdana" panose="020B0604030504040204" pitchFamily="34" charset="0"/>
                        </a:rPr>
                        <a:t>Medium 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F6D01"/>
                    </a:solidFill>
                  </a:tcPr>
                </a:tc>
                <a:tc>
                  <a:txBody>
                    <a:bodyPr/>
                    <a:lstStyle/>
                    <a:p>
                      <a:pPr algn="ctr" rtl="0" fontAlgn="ctr"/>
                      <a:r>
                        <a:rPr lang="en-GB" sz="1600" b="1">
                          <a:solidFill>
                            <a:schemeClr val="tx2">
                              <a:lumMod val="10000"/>
                            </a:schemeClr>
                          </a:solidFill>
                          <a:effectLst/>
                          <a:latin typeface="Verdana" panose="020B0604030504040204" pitchFamily="34" charset="0"/>
                        </a:rPr>
                        <a:t>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EA4335"/>
                    </a:solidFill>
                  </a:tcPr>
                </a:tc>
                <a:tc>
                  <a:txBody>
                    <a:bodyPr/>
                    <a:lstStyle/>
                    <a:p>
                      <a:pPr algn="ctr" rtl="0" fontAlgn="ctr"/>
                      <a:r>
                        <a:rPr lang="en-GB" sz="1600" b="1">
                          <a:solidFill>
                            <a:schemeClr val="tx2">
                              <a:lumMod val="10000"/>
                            </a:schemeClr>
                          </a:solidFill>
                          <a:effectLst/>
                          <a:latin typeface="Verdana" panose="020B0604030504040204" pitchFamily="34" charset="0"/>
                        </a:rPr>
                        <a:t>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EA4335"/>
                    </a:solidFill>
                  </a:tcPr>
                </a:tc>
                <a:extLst>
                  <a:ext uri="{0D108BD9-81ED-4DB2-BD59-A6C34878D82A}">
                    <a16:rowId xmlns:a16="http://schemas.microsoft.com/office/drawing/2014/main" val="429563979"/>
                  </a:ext>
                </a:extLst>
              </a:tr>
              <a:tr h="740603">
                <a:tc vMerge="1">
                  <a:txBody>
                    <a:bodyPr/>
                    <a:lstStyle/>
                    <a:p>
                      <a:endParaRPr lang="en-GB"/>
                    </a:p>
                  </a:txBody>
                  <a:tcPr/>
                </a:tc>
                <a:tc>
                  <a:txBody>
                    <a:bodyPr/>
                    <a:lstStyle/>
                    <a:p>
                      <a:pPr algn="ctr" rtl="0" fontAlgn="ctr"/>
                      <a:r>
                        <a:rPr lang="en-GB" sz="1600" b="1">
                          <a:effectLst/>
                          <a:latin typeface="Verdana" panose="020B0604030504040204" pitchFamily="34" charset="0"/>
                        </a:rPr>
                        <a:t>Likely</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dirty="0">
                          <a:solidFill>
                            <a:schemeClr val="tx2">
                              <a:lumMod val="10000"/>
                            </a:schemeClr>
                          </a:solidFill>
                          <a:effectLst/>
                          <a:latin typeface="Verdana" panose="020B0604030504040204" pitchFamily="34" charset="0"/>
                        </a:rPr>
                        <a:t>Low</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34A853"/>
                    </a:solidFill>
                  </a:tcPr>
                </a:tc>
                <a:tc>
                  <a:txBody>
                    <a:bodyPr/>
                    <a:lstStyle/>
                    <a:p>
                      <a:pPr algn="ctr" rtl="0" fontAlgn="ctr"/>
                      <a:r>
                        <a:rPr lang="en-GB" sz="1600" b="1" dirty="0">
                          <a:solidFill>
                            <a:schemeClr val="tx2">
                              <a:lumMod val="10000"/>
                            </a:schemeClr>
                          </a:solidFill>
                          <a:effectLst/>
                          <a:latin typeface="Verdana" panose="020B0604030504040204" pitchFamily="34" charset="0"/>
                        </a:rPr>
                        <a:t>Low 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A2E05D"/>
                    </a:solidFill>
                  </a:tcPr>
                </a:tc>
                <a:tc>
                  <a:txBody>
                    <a:bodyPr/>
                    <a:lstStyle/>
                    <a:p>
                      <a:pPr algn="ctr" rtl="0" fontAlgn="ctr"/>
                      <a:r>
                        <a:rPr lang="en-GB" sz="1600" b="1">
                          <a:solidFill>
                            <a:schemeClr val="tx2">
                              <a:lumMod val="10000"/>
                            </a:schemeClr>
                          </a:solidFill>
                          <a:effectLst/>
                          <a:latin typeface="Verdana" panose="020B0604030504040204" pitchFamily="34" charset="0"/>
                        </a:rPr>
                        <a:t>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BBC04"/>
                    </a:solidFill>
                  </a:tcPr>
                </a:tc>
                <a:tc>
                  <a:txBody>
                    <a:bodyPr/>
                    <a:lstStyle/>
                    <a:p>
                      <a:pPr algn="ctr" rtl="0" fontAlgn="ctr"/>
                      <a:r>
                        <a:rPr lang="en-GB" sz="1600" b="1">
                          <a:solidFill>
                            <a:schemeClr val="tx2">
                              <a:lumMod val="10000"/>
                            </a:schemeClr>
                          </a:solidFill>
                          <a:effectLst/>
                          <a:latin typeface="Verdana" panose="020B0604030504040204" pitchFamily="34" charset="0"/>
                        </a:rPr>
                        <a:t>Medium 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F6D01"/>
                    </a:solidFill>
                  </a:tcPr>
                </a:tc>
                <a:tc>
                  <a:txBody>
                    <a:bodyPr/>
                    <a:lstStyle/>
                    <a:p>
                      <a:pPr algn="ctr" rtl="0" fontAlgn="ctr"/>
                      <a:r>
                        <a:rPr lang="en-GB" sz="1600" b="1">
                          <a:solidFill>
                            <a:schemeClr val="tx2">
                              <a:lumMod val="10000"/>
                            </a:schemeClr>
                          </a:solidFill>
                          <a:effectLst/>
                          <a:latin typeface="Verdana" panose="020B0604030504040204" pitchFamily="34" charset="0"/>
                        </a:rPr>
                        <a:t>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EA4335"/>
                    </a:solidFill>
                  </a:tcPr>
                </a:tc>
                <a:extLst>
                  <a:ext uri="{0D108BD9-81ED-4DB2-BD59-A6C34878D82A}">
                    <a16:rowId xmlns:a16="http://schemas.microsoft.com/office/drawing/2014/main" val="2641232960"/>
                  </a:ext>
                </a:extLst>
              </a:tr>
              <a:tr h="740603">
                <a:tc vMerge="1">
                  <a:txBody>
                    <a:bodyPr/>
                    <a:lstStyle/>
                    <a:p>
                      <a:endParaRPr lang="en-GB"/>
                    </a:p>
                  </a:txBody>
                  <a:tcPr/>
                </a:tc>
                <a:tc>
                  <a:txBody>
                    <a:bodyPr/>
                    <a:lstStyle/>
                    <a:p>
                      <a:pPr algn="ctr" rtl="0" fontAlgn="ctr"/>
                      <a:r>
                        <a:rPr lang="en-GB" sz="1600" b="1">
                          <a:effectLst/>
                          <a:latin typeface="Verdana" panose="020B0604030504040204" pitchFamily="34" charset="0"/>
                        </a:rPr>
                        <a:t>Possible</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a:solidFill>
                            <a:schemeClr val="tx2">
                              <a:lumMod val="10000"/>
                            </a:schemeClr>
                          </a:solidFill>
                          <a:effectLst/>
                          <a:latin typeface="Verdana" panose="020B0604030504040204" pitchFamily="34" charset="0"/>
                        </a:rPr>
                        <a:t>Low</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34A853"/>
                    </a:solidFill>
                  </a:tcPr>
                </a:tc>
                <a:tc>
                  <a:txBody>
                    <a:bodyPr/>
                    <a:lstStyle/>
                    <a:p>
                      <a:pPr algn="ctr" rtl="0" fontAlgn="ctr"/>
                      <a:r>
                        <a:rPr lang="en-GB" sz="1600" b="1" dirty="0">
                          <a:solidFill>
                            <a:schemeClr val="tx2">
                              <a:lumMod val="10000"/>
                            </a:schemeClr>
                          </a:solidFill>
                          <a:effectLst/>
                          <a:latin typeface="Verdana" panose="020B0604030504040204" pitchFamily="34" charset="0"/>
                        </a:rPr>
                        <a:t>Low 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A2E05D"/>
                    </a:solidFill>
                  </a:tcPr>
                </a:tc>
                <a:tc>
                  <a:txBody>
                    <a:bodyPr/>
                    <a:lstStyle/>
                    <a:p>
                      <a:pPr algn="ctr" rtl="0" fontAlgn="ctr"/>
                      <a:r>
                        <a:rPr lang="en-GB" sz="1600" b="1" dirty="0">
                          <a:solidFill>
                            <a:schemeClr val="tx2">
                              <a:lumMod val="10000"/>
                            </a:schemeClr>
                          </a:solidFill>
                          <a:effectLst/>
                          <a:latin typeface="Verdana" panose="020B0604030504040204" pitchFamily="34" charset="0"/>
                        </a:rPr>
                        <a:t>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BBC04"/>
                    </a:solidFill>
                  </a:tcPr>
                </a:tc>
                <a:tc>
                  <a:txBody>
                    <a:bodyPr/>
                    <a:lstStyle/>
                    <a:p>
                      <a:pPr algn="ctr" rtl="0" fontAlgn="ctr"/>
                      <a:r>
                        <a:rPr lang="en-GB" sz="1600" b="1">
                          <a:solidFill>
                            <a:schemeClr val="tx2">
                              <a:lumMod val="10000"/>
                            </a:schemeClr>
                          </a:solidFill>
                          <a:effectLst/>
                          <a:latin typeface="Verdana" panose="020B0604030504040204" pitchFamily="34" charset="0"/>
                        </a:rPr>
                        <a:t>Medium 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F6D01"/>
                    </a:solidFill>
                  </a:tcPr>
                </a:tc>
                <a:tc>
                  <a:txBody>
                    <a:bodyPr/>
                    <a:lstStyle/>
                    <a:p>
                      <a:pPr algn="ctr" rtl="0" fontAlgn="ctr"/>
                      <a:r>
                        <a:rPr lang="en-GB" sz="1600" b="1">
                          <a:solidFill>
                            <a:schemeClr val="tx2">
                              <a:lumMod val="10000"/>
                            </a:schemeClr>
                          </a:solidFill>
                          <a:effectLst/>
                          <a:latin typeface="Verdana" panose="020B0604030504040204" pitchFamily="34" charset="0"/>
                        </a:rPr>
                        <a:t>Medium 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F6D01"/>
                    </a:solidFill>
                  </a:tcPr>
                </a:tc>
                <a:extLst>
                  <a:ext uri="{0D108BD9-81ED-4DB2-BD59-A6C34878D82A}">
                    <a16:rowId xmlns:a16="http://schemas.microsoft.com/office/drawing/2014/main" val="2230553265"/>
                  </a:ext>
                </a:extLst>
              </a:tr>
              <a:tr h="740603">
                <a:tc vMerge="1">
                  <a:txBody>
                    <a:bodyPr/>
                    <a:lstStyle/>
                    <a:p>
                      <a:endParaRPr lang="en-GB"/>
                    </a:p>
                  </a:txBody>
                  <a:tcPr/>
                </a:tc>
                <a:tc>
                  <a:txBody>
                    <a:bodyPr/>
                    <a:lstStyle/>
                    <a:p>
                      <a:pPr algn="ctr" rtl="0" fontAlgn="ctr"/>
                      <a:r>
                        <a:rPr lang="en-GB" sz="1600" b="1">
                          <a:effectLst/>
                          <a:latin typeface="Verdana" panose="020B0604030504040204" pitchFamily="34" charset="0"/>
                        </a:rPr>
                        <a:t>Unlikely</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dirty="0">
                          <a:solidFill>
                            <a:schemeClr val="tx2">
                              <a:lumMod val="10000"/>
                            </a:schemeClr>
                          </a:solidFill>
                          <a:effectLst/>
                          <a:latin typeface="Verdana" panose="020B0604030504040204" pitchFamily="34" charset="0"/>
                        </a:rPr>
                        <a:t>Low</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34A853"/>
                    </a:solidFill>
                  </a:tcPr>
                </a:tc>
                <a:tc>
                  <a:txBody>
                    <a:bodyPr/>
                    <a:lstStyle/>
                    <a:p>
                      <a:pPr algn="ctr" rtl="0" fontAlgn="ctr"/>
                      <a:r>
                        <a:rPr lang="en-GB" sz="1600" b="1">
                          <a:solidFill>
                            <a:schemeClr val="tx2">
                              <a:lumMod val="10000"/>
                            </a:schemeClr>
                          </a:solidFill>
                          <a:effectLst/>
                          <a:latin typeface="Verdana" panose="020B0604030504040204" pitchFamily="34" charset="0"/>
                        </a:rPr>
                        <a:t>Low 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A2E05D"/>
                    </a:solidFill>
                  </a:tcPr>
                </a:tc>
                <a:tc>
                  <a:txBody>
                    <a:bodyPr/>
                    <a:lstStyle/>
                    <a:p>
                      <a:pPr algn="ctr" rtl="0" fontAlgn="ctr"/>
                      <a:r>
                        <a:rPr lang="en-GB" sz="1600" b="1" dirty="0">
                          <a:solidFill>
                            <a:schemeClr val="tx2">
                              <a:lumMod val="10000"/>
                            </a:schemeClr>
                          </a:solidFill>
                          <a:effectLst/>
                          <a:latin typeface="Verdana" panose="020B0604030504040204" pitchFamily="34" charset="0"/>
                        </a:rPr>
                        <a:t>Low 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A2E05D"/>
                    </a:solidFill>
                  </a:tcPr>
                </a:tc>
                <a:tc>
                  <a:txBody>
                    <a:bodyPr/>
                    <a:lstStyle/>
                    <a:p>
                      <a:pPr algn="ctr" rtl="0" fontAlgn="ctr"/>
                      <a:r>
                        <a:rPr lang="en-GB" sz="1600" b="1" dirty="0">
                          <a:solidFill>
                            <a:schemeClr val="tx2">
                              <a:lumMod val="10000"/>
                            </a:schemeClr>
                          </a:solidFill>
                          <a:effectLst/>
                          <a:latin typeface="Verdana" panose="020B0604030504040204" pitchFamily="34" charset="0"/>
                        </a:rPr>
                        <a:t>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BBC04"/>
                    </a:solidFill>
                  </a:tcPr>
                </a:tc>
                <a:tc>
                  <a:txBody>
                    <a:bodyPr/>
                    <a:lstStyle/>
                    <a:p>
                      <a:pPr algn="ctr" rtl="0" fontAlgn="ctr"/>
                      <a:r>
                        <a:rPr lang="en-GB" sz="1600" b="1">
                          <a:solidFill>
                            <a:schemeClr val="tx2">
                              <a:lumMod val="10000"/>
                            </a:schemeClr>
                          </a:solidFill>
                          <a:effectLst/>
                          <a:latin typeface="Verdana" panose="020B0604030504040204" pitchFamily="34" charset="0"/>
                        </a:rPr>
                        <a:t>Medium high</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F6D01"/>
                    </a:solidFill>
                  </a:tcPr>
                </a:tc>
                <a:extLst>
                  <a:ext uri="{0D108BD9-81ED-4DB2-BD59-A6C34878D82A}">
                    <a16:rowId xmlns:a16="http://schemas.microsoft.com/office/drawing/2014/main" val="4186788394"/>
                  </a:ext>
                </a:extLst>
              </a:tr>
              <a:tr h="740603">
                <a:tc vMerge="1">
                  <a:txBody>
                    <a:bodyPr/>
                    <a:lstStyle/>
                    <a:p>
                      <a:endParaRPr lang="en-GB"/>
                    </a:p>
                  </a:txBody>
                  <a:tcPr/>
                </a:tc>
                <a:tc>
                  <a:txBody>
                    <a:bodyPr/>
                    <a:lstStyle/>
                    <a:p>
                      <a:pPr algn="ctr" rtl="0" fontAlgn="ctr"/>
                      <a:r>
                        <a:rPr lang="en-GB" sz="1600" b="1" dirty="0">
                          <a:effectLst/>
                          <a:latin typeface="Verdana" panose="020B0604030504040204" pitchFamily="34" charset="0"/>
                        </a:rPr>
                        <a:t>Very unlikely</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chemeClr val="tx2">
                        <a:lumMod val="10000"/>
                      </a:schemeClr>
                    </a:solidFill>
                  </a:tcPr>
                </a:tc>
                <a:tc>
                  <a:txBody>
                    <a:bodyPr/>
                    <a:lstStyle/>
                    <a:p>
                      <a:pPr algn="ctr" rtl="0" fontAlgn="ctr"/>
                      <a:r>
                        <a:rPr lang="en-GB" sz="1600" b="1">
                          <a:solidFill>
                            <a:schemeClr val="tx2">
                              <a:lumMod val="10000"/>
                            </a:schemeClr>
                          </a:solidFill>
                          <a:effectLst/>
                          <a:latin typeface="Verdana" panose="020B0604030504040204" pitchFamily="34" charset="0"/>
                        </a:rPr>
                        <a:t>Low</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34A853"/>
                    </a:solidFill>
                  </a:tcPr>
                </a:tc>
                <a:tc>
                  <a:txBody>
                    <a:bodyPr/>
                    <a:lstStyle/>
                    <a:p>
                      <a:pPr algn="ctr" rtl="0" fontAlgn="ctr"/>
                      <a:r>
                        <a:rPr lang="en-GB" sz="1600" b="1">
                          <a:solidFill>
                            <a:schemeClr val="tx2">
                              <a:lumMod val="10000"/>
                            </a:schemeClr>
                          </a:solidFill>
                          <a:effectLst/>
                          <a:latin typeface="Verdana" panose="020B0604030504040204" pitchFamily="34" charset="0"/>
                        </a:rPr>
                        <a:t>Low</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34A853"/>
                    </a:solidFill>
                  </a:tcPr>
                </a:tc>
                <a:tc>
                  <a:txBody>
                    <a:bodyPr/>
                    <a:lstStyle/>
                    <a:p>
                      <a:pPr algn="ctr" rtl="0" fontAlgn="ctr"/>
                      <a:r>
                        <a:rPr lang="en-GB" sz="1600" b="1">
                          <a:solidFill>
                            <a:schemeClr val="tx2">
                              <a:lumMod val="10000"/>
                            </a:schemeClr>
                          </a:solidFill>
                          <a:effectLst/>
                          <a:latin typeface="Verdana" panose="020B0604030504040204" pitchFamily="34" charset="0"/>
                        </a:rPr>
                        <a:t>Low 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A2E05D"/>
                    </a:solidFill>
                  </a:tcPr>
                </a:tc>
                <a:tc>
                  <a:txBody>
                    <a:bodyPr/>
                    <a:lstStyle/>
                    <a:p>
                      <a:pPr algn="ctr" rtl="0" fontAlgn="ctr"/>
                      <a:r>
                        <a:rPr lang="en-GB" sz="1600" b="1" dirty="0">
                          <a:solidFill>
                            <a:schemeClr val="tx2">
                              <a:lumMod val="10000"/>
                            </a:schemeClr>
                          </a:solidFill>
                          <a:effectLst/>
                          <a:latin typeface="Verdana" panose="020B0604030504040204" pitchFamily="34" charset="0"/>
                        </a:rPr>
                        <a:t>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BBC04"/>
                    </a:solidFill>
                  </a:tcPr>
                </a:tc>
                <a:tc>
                  <a:txBody>
                    <a:bodyPr/>
                    <a:lstStyle/>
                    <a:p>
                      <a:pPr algn="ctr" rtl="0" fontAlgn="ctr"/>
                      <a:r>
                        <a:rPr lang="en-GB" sz="1600" b="1" dirty="0">
                          <a:solidFill>
                            <a:schemeClr val="tx2">
                              <a:lumMod val="10000"/>
                            </a:schemeClr>
                          </a:solidFill>
                          <a:effectLst/>
                          <a:latin typeface="Verdana" panose="020B0604030504040204" pitchFamily="34" charset="0"/>
                        </a:rPr>
                        <a:t>Medium</a:t>
                      </a:r>
                    </a:p>
                  </a:txBody>
                  <a:tcPr marL="21427" marR="21427" marT="14285" marB="14285" anchor="ctr">
                    <a:lnL w="38100" cap="flat" cmpd="sng" algn="ctr">
                      <a:solidFill>
                        <a:schemeClr val="bg2">
                          <a:lumMod val="40000"/>
                          <a:lumOff val="60000"/>
                        </a:schemeClr>
                      </a:solidFill>
                      <a:prstDash val="solid"/>
                      <a:round/>
                      <a:headEnd type="none" w="med" len="med"/>
                      <a:tailEnd type="none" w="med" len="med"/>
                    </a:lnL>
                    <a:lnR w="38100" cap="flat" cmpd="sng" algn="ctr">
                      <a:solidFill>
                        <a:schemeClr val="bg2">
                          <a:lumMod val="40000"/>
                          <a:lumOff val="60000"/>
                        </a:schemeClr>
                      </a:solidFill>
                      <a:prstDash val="solid"/>
                      <a:round/>
                      <a:headEnd type="none" w="med" len="med"/>
                      <a:tailEnd type="none" w="med" len="med"/>
                    </a:lnR>
                    <a:lnT w="38100" cap="flat" cmpd="sng" algn="ctr">
                      <a:solidFill>
                        <a:schemeClr val="bg2">
                          <a:lumMod val="40000"/>
                          <a:lumOff val="60000"/>
                        </a:schemeClr>
                      </a:solidFill>
                      <a:prstDash val="solid"/>
                      <a:round/>
                      <a:headEnd type="none" w="med" len="med"/>
                      <a:tailEnd type="none" w="med" len="med"/>
                    </a:lnT>
                    <a:lnB w="38100" cap="flat" cmpd="sng" algn="ctr">
                      <a:solidFill>
                        <a:schemeClr val="bg2">
                          <a:lumMod val="40000"/>
                          <a:lumOff val="60000"/>
                        </a:schemeClr>
                      </a:solidFill>
                      <a:prstDash val="solid"/>
                      <a:round/>
                      <a:headEnd type="none" w="med" len="med"/>
                      <a:tailEnd type="none" w="med" len="med"/>
                    </a:lnB>
                    <a:solidFill>
                      <a:srgbClr val="FBBC04"/>
                    </a:solidFill>
                  </a:tcPr>
                </a:tc>
                <a:extLst>
                  <a:ext uri="{0D108BD9-81ED-4DB2-BD59-A6C34878D82A}">
                    <a16:rowId xmlns:a16="http://schemas.microsoft.com/office/drawing/2014/main" val="2792754516"/>
                  </a:ext>
                </a:extLst>
              </a:tr>
            </a:tbl>
          </a:graphicData>
        </a:graphic>
      </p:graphicFrame>
    </p:spTree>
    <p:extLst>
      <p:ext uri="{BB962C8B-B14F-4D97-AF65-F5344CB8AC3E}">
        <p14:creationId xmlns:p14="http://schemas.microsoft.com/office/powerpoint/2010/main" val="32683445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fontScale="92500"/>
          </a:bodyPr>
          <a:lstStyle/>
          <a:p>
            <a:pPr marL="0" indent="0" algn="just">
              <a:buNone/>
            </a:pPr>
            <a:r>
              <a:rPr lang="en-GB" altLang="en-US" sz="3200" dirty="0"/>
              <a:t>Changing requirements and priorities</a:t>
            </a:r>
          </a:p>
          <a:p>
            <a:pPr marL="0" indent="0" algn="just">
              <a:buNone/>
            </a:pPr>
            <a:r>
              <a:rPr lang="en-GB" altLang="en-US" sz="3200" dirty="0"/>
              <a:t>There are many changes during the lifespan of a project – the concepts, requirements, number of tasks in a sprint and priorities all can change.</a:t>
            </a:r>
          </a:p>
          <a:p>
            <a:pPr marL="0" indent="0" algn="just">
              <a:buNone/>
            </a:pPr>
            <a:r>
              <a:rPr lang="en-GB" altLang="en-US" sz="3200" dirty="0"/>
              <a:t>Sometimes, a client may change their mind midway through the completion of a given task, which drives up the cost as well.</a:t>
            </a:r>
            <a:endParaRPr lang="en-GB" altLang="en-US" sz="2400" dirty="0"/>
          </a:p>
        </p:txBody>
      </p:sp>
      <p:pic>
        <p:nvPicPr>
          <p:cNvPr id="2" name="Picture 1">
            <a:extLst>
              <a:ext uri="{FF2B5EF4-FFF2-40B4-BE49-F238E27FC236}">
                <a16:creationId xmlns:a16="http://schemas.microsoft.com/office/drawing/2014/main" id="{1FE9CECC-6D46-46EB-8AD4-67AAFA68D053}"/>
              </a:ext>
            </a:extLst>
          </p:cNvPr>
          <p:cNvPicPr>
            <a:picLocks noChangeAspect="1"/>
          </p:cNvPicPr>
          <p:nvPr/>
        </p:nvPicPr>
        <p:blipFill rotWithShape="1">
          <a:blip r:embed="rId3"/>
          <a:srcRect b="4176"/>
          <a:stretch/>
        </p:blipFill>
        <p:spPr>
          <a:xfrm>
            <a:off x="163367" y="1944084"/>
            <a:ext cx="6313633" cy="4809141"/>
          </a:xfrm>
          <a:prstGeom prst="rect">
            <a:avLst/>
          </a:prstGeom>
        </p:spPr>
      </p:pic>
    </p:spTree>
    <p:extLst>
      <p:ext uri="{BB962C8B-B14F-4D97-AF65-F5344CB8AC3E}">
        <p14:creationId xmlns:p14="http://schemas.microsoft.com/office/powerpoint/2010/main" val="6482533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2324100"/>
            <a:ext cx="5570483" cy="4533900"/>
          </a:xfrm>
        </p:spPr>
        <p:txBody>
          <a:bodyPr>
            <a:normAutofit/>
          </a:bodyPr>
          <a:lstStyle/>
          <a:p>
            <a:pPr fontAlgn="base"/>
            <a:r>
              <a:rPr lang="en-GB" altLang="en-US" sz="3200" dirty="0"/>
              <a:t>Changing requirements and priorities- </a:t>
            </a:r>
            <a:r>
              <a:rPr lang="en-GB" sz="3200" dirty="0"/>
              <a:t>Consequences</a:t>
            </a:r>
          </a:p>
          <a:p>
            <a:pPr lvl="1" fontAlgn="base">
              <a:buFont typeface="Wingdings" panose="05000000000000000000" pitchFamily="2" charset="2"/>
              <a:buChar char="Ø"/>
            </a:pPr>
            <a:r>
              <a:rPr lang="en-GB" sz="2400" dirty="0"/>
              <a:t>overloaded (or underloaded) sprints,</a:t>
            </a:r>
          </a:p>
          <a:p>
            <a:pPr lvl="1" fontAlgn="base">
              <a:buFont typeface="Wingdings" panose="05000000000000000000" pitchFamily="2" charset="2"/>
              <a:buChar char="Ø"/>
            </a:pPr>
            <a:r>
              <a:rPr lang="en-GB" sz="2400" dirty="0"/>
              <a:t>abandoned uncompleted tasks,</a:t>
            </a:r>
          </a:p>
          <a:p>
            <a:pPr lvl="1" fontAlgn="base">
              <a:buFont typeface="Wingdings" panose="05000000000000000000" pitchFamily="2" charset="2"/>
              <a:buChar char="Ø"/>
            </a:pPr>
            <a:r>
              <a:rPr lang="en-GB" sz="2400" dirty="0"/>
              <a:t>complete or partial rewrite of the app,</a:t>
            </a:r>
          </a:p>
          <a:p>
            <a:pPr lvl="1" fontAlgn="base">
              <a:buFont typeface="Wingdings" panose="05000000000000000000" pitchFamily="2" charset="2"/>
              <a:buChar char="Ø"/>
            </a:pPr>
            <a:r>
              <a:rPr lang="en-GB" sz="2400" dirty="0"/>
              <a:t>changes to the schedule,</a:t>
            </a:r>
          </a:p>
          <a:p>
            <a:pPr lvl="1" fontAlgn="base">
              <a:buFont typeface="Wingdings" panose="05000000000000000000" pitchFamily="2" charset="2"/>
              <a:buChar char="Ø"/>
            </a:pPr>
            <a:r>
              <a:rPr lang="en-GB" sz="2400" dirty="0"/>
              <a:t>incomplete or extended sprints,</a:t>
            </a:r>
          </a:p>
          <a:p>
            <a:pPr lvl="1" fontAlgn="base">
              <a:buFont typeface="Wingdings" panose="05000000000000000000" pitchFamily="2" charset="2"/>
              <a:buChar char="Ø"/>
            </a:pPr>
            <a:r>
              <a:rPr lang="en-GB" sz="2400" dirty="0"/>
              <a:t>sudden need of adding more people to the team.</a:t>
            </a:r>
          </a:p>
          <a:p>
            <a:pPr marL="0" indent="0" algn="just">
              <a:buNone/>
            </a:pPr>
            <a:endParaRPr lang="en-GB" altLang="en-US" sz="2400" dirty="0"/>
          </a:p>
        </p:txBody>
      </p:sp>
      <p:pic>
        <p:nvPicPr>
          <p:cNvPr id="2" name="Picture 1">
            <a:extLst>
              <a:ext uri="{FF2B5EF4-FFF2-40B4-BE49-F238E27FC236}">
                <a16:creationId xmlns:a16="http://schemas.microsoft.com/office/drawing/2014/main" id="{0B8E2CDC-E165-4F6F-974F-CE5FD6DADEB8}"/>
              </a:ext>
            </a:extLst>
          </p:cNvPr>
          <p:cNvPicPr>
            <a:picLocks noChangeAspect="1"/>
          </p:cNvPicPr>
          <p:nvPr/>
        </p:nvPicPr>
        <p:blipFill rotWithShape="1">
          <a:blip r:embed="rId3"/>
          <a:srcRect b="3659"/>
          <a:stretch/>
        </p:blipFill>
        <p:spPr>
          <a:xfrm>
            <a:off x="5495925" y="1839309"/>
            <a:ext cx="6629400" cy="4952015"/>
          </a:xfrm>
          <a:prstGeom prst="rect">
            <a:avLst/>
          </a:prstGeom>
        </p:spPr>
      </p:pic>
    </p:spTree>
    <p:extLst>
      <p:ext uri="{BB962C8B-B14F-4D97-AF65-F5344CB8AC3E}">
        <p14:creationId xmlns:p14="http://schemas.microsoft.com/office/powerpoint/2010/main" val="22758519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76131">
                                            <p:txEl>
                                              <p:pRg st="1" end="1"/>
                                            </p:txEl>
                                          </p:spTgt>
                                        </p:tgtEl>
                                        <p:attrNameLst>
                                          <p:attrName>style.visibility</p:attrName>
                                        </p:attrNameLst>
                                      </p:cBhvr>
                                      <p:to>
                                        <p:strVal val="visible"/>
                                      </p:to>
                                    </p:set>
                                    <p:anim calcmode="lin" valueType="num">
                                      <p:cBhvr additive="base">
                                        <p:cTn id="17"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76131">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176131">
                                            <p:txEl>
                                              <p:pRg st="2" end="2"/>
                                            </p:txEl>
                                          </p:spTgt>
                                        </p:tgtEl>
                                        <p:attrNameLst>
                                          <p:attrName>style.visibility</p:attrName>
                                        </p:attrNameLst>
                                      </p:cBhvr>
                                      <p:to>
                                        <p:strVal val="visible"/>
                                      </p:to>
                                    </p:set>
                                    <p:anim calcmode="lin" valueType="num">
                                      <p:cBhvr additive="base">
                                        <p:cTn id="21"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176131">
                                            <p:txEl>
                                              <p:pRg st="2" end="2"/>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176131">
                                            <p:txEl>
                                              <p:pRg st="3" end="3"/>
                                            </p:txEl>
                                          </p:spTgt>
                                        </p:tgtEl>
                                        <p:attrNameLst>
                                          <p:attrName>style.visibility</p:attrName>
                                        </p:attrNameLst>
                                      </p:cBhvr>
                                      <p:to>
                                        <p:strVal val="visible"/>
                                      </p:to>
                                    </p:set>
                                    <p:anim calcmode="lin" valueType="num">
                                      <p:cBhvr additive="base">
                                        <p:cTn id="25"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3" end="3"/>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176131">
                                            <p:txEl>
                                              <p:pRg st="4" end="4"/>
                                            </p:txEl>
                                          </p:spTgt>
                                        </p:tgtEl>
                                        <p:attrNameLst>
                                          <p:attrName>style.visibility</p:attrName>
                                        </p:attrNameLst>
                                      </p:cBhvr>
                                      <p:to>
                                        <p:strVal val="visible"/>
                                      </p:to>
                                    </p:set>
                                    <p:anim calcmode="lin" valueType="num">
                                      <p:cBhvr additive="base">
                                        <p:cTn id="29"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76131">
                                            <p:txEl>
                                              <p:pRg st="4" end="4"/>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76131">
                                            <p:txEl>
                                              <p:pRg st="5" end="5"/>
                                            </p:txEl>
                                          </p:spTgt>
                                        </p:tgtEl>
                                        <p:attrNameLst>
                                          <p:attrName>style.visibility</p:attrName>
                                        </p:attrNameLst>
                                      </p:cBhvr>
                                      <p:to>
                                        <p:strVal val="visible"/>
                                      </p:to>
                                    </p:set>
                                    <p:anim calcmode="lin" valueType="num">
                                      <p:cBhvr additive="base">
                                        <p:cTn id="3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76131">
                                            <p:txEl>
                                              <p:pRg st="5" end="5"/>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0"/>
                                  </p:stCondLst>
                                  <p:childTnLst>
                                    <p:set>
                                      <p:cBhvr>
                                        <p:cTn id="36" dur="1" fill="hold">
                                          <p:stCondLst>
                                            <p:cond delay="0"/>
                                          </p:stCondLst>
                                        </p:cTn>
                                        <p:tgtEl>
                                          <p:spTgt spid="176131">
                                            <p:txEl>
                                              <p:pRg st="6" end="6"/>
                                            </p:txEl>
                                          </p:spTgt>
                                        </p:tgtEl>
                                        <p:attrNameLst>
                                          <p:attrName>style.visibility</p:attrName>
                                        </p:attrNameLst>
                                      </p:cBhvr>
                                      <p:to>
                                        <p:strVal val="visible"/>
                                      </p:to>
                                    </p:set>
                                    <p:anim calcmode="lin" valueType="num">
                                      <p:cBhvr additive="base">
                                        <p:cTn id="37" dur="500" fill="hold"/>
                                        <p:tgtEl>
                                          <p:spTgt spid="176131">
                                            <p:txEl>
                                              <p:pRg st="6" end="6"/>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fontScale="92500" lnSpcReduction="20000"/>
          </a:bodyPr>
          <a:lstStyle/>
          <a:p>
            <a:pPr marL="0" indent="0" fontAlgn="base">
              <a:buNone/>
            </a:pPr>
            <a:r>
              <a:rPr lang="en-GB" altLang="en-US" sz="3200" dirty="0"/>
              <a:t>Changing requirements and priorities- </a:t>
            </a:r>
            <a:r>
              <a:rPr lang="en-GB" sz="3200" dirty="0"/>
              <a:t>Solution</a:t>
            </a:r>
          </a:p>
          <a:p>
            <a:pPr fontAlgn="base"/>
            <a:r>
              <a:rPr lang="en-GB" sz="3200" dirty="0"/>
              <a:t>When you make changes, it’s vital to analyse what impact it has on the current state of the project, how much effort it will take, or if there is risk of delays. </a:t>
            </a:r>
          </a:p>
          <a:p>
            <a:pPr fontAlgn="base"/>
            <a:r>
              <a:rPr lang="en-GB" sz="3200" dirty="0"/>
              <a:t>The analysis will allow for an efficient division of tasks, updating priorities, and providing the client with accurate information on what can (and cannot) actually be delivered. </a:t>
            </a:r>
          </a:p>
        </p:txBody>
      </p:sp>
      <p:pic>
        <p:nvPicPr>
          <p:cNvPr id="2" name="Picture 1">
            <a:extLst>
              <a:ext uri="{FF2B5EF4-FFF2-40B4-BE49-F238E27FC236}">
                <a16:creationId xmlns:a16="http://schemas.microsoft.com/office/drawing/2014/main" id="{96D9836B-74A3-4D8E-873E-EBBB0C657206}"/>
              </a:ext>
            </a:extLst>
          </p:cNvPr>
          <p:cNvPicPr>
            <a:picLocks noChangeAspect="1"/>
          </p:cNvPicPr>
          <p:nvPr/>
        </p:nvPicPr>
        <p:blipFill>
          <a:blip r:embed="rId3"/>
          <a:stretch>
            <a:fillRect/>
          </a:stretch>
        </p:blipFill>
        <p:spPr>
          <a:xfrm>
            <a:off x="76199" y="1938830"/>
            <a:ext cx="6528233" cy="4728670"/>
          </a:xfrm>
          <a:prstGeom prst="rect">
            <a:avLst/>
          </a:prstGeom>
        </p:spPr>
      </p:pic>
    </p:spTree>
    <p:extLst>
      <p:ext uri="{BB962C8B-B14F-4D97-AF65-F5344CB8AC3E}">
        <p14:creationId xmlns:p14="http://schemas.microsoft.com/office/powerpoint/2010/main" val="17977748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a:bodyPr>
          <a:lstStyle/>
          <a:p>
            <a:pPr marL="0" indent="0" fontAlgn="base">
              <a:buNone/>
            </a:pPr>
            <a:r>
              <a:rPr lang="en-GB" altLang="en-US" sz="3200" dirty="0"/>
              <a:t>Changing requirements and priorities- </a:t>
            </a:r>
            <a:r>
              <a:rPr lang="en-GB" sz="3200" dirty="0"/>
              <a:t>Solution</a:t>
            </a:r>
          </a:p>
          <a:p>
            <a:pPr fontAlgn="base"/>
            <a:r>
              <a:rPr lang="en-GB" sz="3200" dirty="0"/>
              <a:t>This is a common practice in the development process. </a:t>
            </a:r>
          </a:p>
          <a:p>
            <a:pPr fontAlgn="base"/>
            <a:r>
              <a:rPr lang="en-GB" sz="3200" dirty="0"/>
              <a:t>It is important for all project stakeholders to realise the consequences of the changes and jointly agree for some compromises if necessary.</a:t>
            </a:r>
            <a:endParaRPr lang="en-GB" altLang="en-US" sz="2400" dirty="0"/>
          </a:p>
        </p:txBody>
      </p:sp>
      <p:pic>
        <p:nvPicPr>
          <p:cNvPr id="2" name="Picture 1">
            <a:extLst>
              <a:ext uri="{FF2B5EF4-FFF2-40B4-BE49-F238E27FC236}">
                <a16:creationId xmlns:a16="http://schemas.microsoft.com/office/drawing/2014/main" id="{115ED70A-71DD-4C23-997D-E215E559633C}"/>
              </a:ext>
            </a:extLst>
          </p:cNvPr>
          <p:cNvPicPr>
            <a:picLocks noChangeAspect="1"/>
          </p:cNvPicPr>
          <p:nvPr/>
        </p:nvPicPr>
        <p:blipFill>
          <a:blip r:embed="rId3"/>
          <a:stretch>
            <a:fillRect/>
          </a:stretch>
        </p:blipFill>
        <p:spPr>
          <a:xfrm>
            <a:off x="5445145" y="2453180"/>
            <a:ext cx="6661130" cy="3109420"/>
          </a:xfrm>
          <a:prstGeom prst="rect">
            <a:avLst/>
          </a:prstGeom>
        </p:spPr>
      </p:pic>
    </p:spTree>
    <p:extLst>
      <p:ext uri="{BB962C8B-B14F-4D97-AF65-F5344CB8AC3E}">
        <p14:creationId xmlns:p14="http://schemas.microsoft.com/office/powerpoint/2010/main" val="29037647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algn="just">
              <a:buNone/>
            </a:pPr>
            <a:r>
              <a:rPr lang="en-GB" altLang="en-US" sz="3200" dirty="0"/>
              <a:t>Lack of commitment</a:t>
            </a:r>
          </a:p>
          <a:p>
            <a:pPr marL="0" indent="0" algn="just">
              <a:buNone/>
            </a:pPr>
            <a:r>
              <a:rPr lang="en-GB" altLang="en-US" sz="3200" dirty="0"/>
              <a:t>Commitment of all team members is essential for each project’s success. </a:t>
            </a:r>
          </a:p>
          <a:p>
            <a:pPr marL="0" indent="0" algn="just">
              <a:buNone/>
            </a:pPr>
            <a:r>
              <a:rPr lang="en-GB" altLang="en-US" sz="3200" dirty="0"/>
              <a:t>It is important that every team member is committed to the common goal, understands their role and supports other members.</a:t>
            </a:r>
            <a:endParaRPr lang="en-GB" altLang="en-US" sz="2400" dirty="0"/>
          </a:p>
        </p:txBody>
      </p:sp>
      <p:pic>
        <p:nvPicPr>
          <p:cNvPr id="2" name="Picture 1">
            <a:extLst>
              <a:ext uri="{FF2B5EF4-FFF2-40B4-BE49-F238E27FC236}">
                <a16:creationId xmlns:a16="http://schemas.microsoft.com/office/drawing/2014/main" id="{4406C5FF-D125-43C4-893D-43195B213DEC}"/>
              </a:ext>
            </a:extLst>
          </p:cNvPr>
          <p:cNvPicPr>
            <a:picLocks noChangeAspect="1"/>
          </p:cNvPicPr>
          <p:nvPr/>
        </p:nvPicPr>
        <p:blipFill rotWithShape="1">
          <a:blip r:embed="rId3"/>
          <a:srcRect t="-1" b="3529"/>
          <a:stretch/>
        </p:blipFill>
        <p:spPr>
          <a:xfrm>
            <a:off x="133349" y="1877410"/>
            <a:ext cx="6343651" cy="4878139"/>
          </a:xfrm>
          <a:prstGeom prst="rect">
            <a:avLst/>
          </a:prstGeom>
        </p:spPr>
      </p:pic>
    </p:spTree>
    <p:extLst>
      <p:ext uri="{BB962C8B-B14F-4D97-AF65-F5344CB8AC3E}">
        <p14:creationId xmlns:p14="http://schemas.microsoft.com/office/powerpoint/2010/main" val="23337493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a:bodyPr>
          <a:lstStyle/>
          <a:p>
            <a:pPr marL="0" indent="0" fontAlgn="base">
              <a:buNone/>
            </a:pPr>
            <a:r>
              <a:rPr lang="en-GB" altLang="en-US" sz="3200" dirty="0"/>
              <a:t>Lack of commitment – </a:t>
            </a:r>
            <a:r>
              <a:rPr lang="en-GB" sz="3200" dirty="0"/>
              <a:t>Consequences</a:t>
            </a:r>
          </a:p>
          <a:p>
            <a:pPr fontAlgn="base"/>
            <a:endParaRPr lang="en-GB" sz="3200" dirty="0"/>
          </a:p>
          <a:p>
            <a:pPr lvl="1" fontAlgn="base">
              <a:buFont typeface="Wingdings" panose="05000000000000000000" pitchFamily="2" charset="2"/>
              <a:buChar char="Ø"/>
            </a:pPr>
            <a:r>
              <a:rPr lang="en-GB" sz="2400" dirty="0"/>
              <a:t>delays in deliveries,</a:t>
            </a:r>
          </a:p>
          <a:p>
            <a:pPr lvl="1" fontAlgn="base">
              <a:buFont typeface="Wingdings" panose="05000000000000000000" pitchFamily="2" charset="2"/>
              <a:buChar char="Ø"/>
            </a:pPr>
            <a:r>
              <a:rPr lang="en-GB" sz="2400" dirty="0"/>
              <a:t>negative impact on the motivation of other team members.</a:t>
            </a:r>
            <a:endParaRPr lang="en-GB" altLang="en-US" sz="2400" dirty="0"/>
          </a:p>
        </p:txBody>
      </p:sp>
      <p:pic>
        <p:nvPicPr>
          <p:cNvPr id="5122" name="Picture 2" descr="5 disfunctions of a team (3) Lack of Commitment">
            <a:extLst>
              <a:ext uri="{FF2B5EF4-FFF2-40B4-BE49-F238E27FC236}">
                <a16:creationId xmlns:a16="http://schemas.microsoft.com/office/drawing/2014/main" id="{276C3510-DD64-45CB-BA8D-0F42C87235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3982" y="1839310"/>
            <a:ext cx="7787043" cy="5018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5473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fontAlgn="base">
              <a:buNone/>
            </a:pPr>
            <a:r>
              <a:rPr lang="en-GB" altLang="en-US" sz="3200" dirty="0"/>
              <a:t>Lack of commitment - </a:t>
            </a:r>
            <a:r>
              <a:rPr lang="en-GB" sz="3200" dirty="0"/>
              <a:t>Solution</a:t>
            </a:r>
          </a:p>
          <a:p>
            <a:pPr fontAlgn="base"/>
            <a:r>
              <a:rPr lang="en-GB" sz="3200" dirty="0"/>
              <a:t>Let them grow on an individual basis, talk to them and praise them. </a:t>
            </a:r>
          </a:p>
          <a:p>
            <a:pPr fontAlgn="base"/>
            <a:r>
              <a:rPr lang="en-GB" sz="3200" dirty="0"/>
              <a:t>Make sure to provide them with as many details on the projects as you can so that they can feel like an important part of something bigger.</a:t>
            </a:r>
          </a:p>
        </p:txBody>
      </p:sp>
      <p:pic>
        <p:nvPicPr>
          <p:cNvPr id="2" name="Picture 1">
            <a:extLst>
              <a:ext uri="{FF2B5EF4-FFF2-40B4-BE49-F238E27FC236}">
                <a16:creationId xmlns:a16="http://schemas.microsoft.com/office/drawing/2014/main" id="{2ADE8C45-8DA8-489B-8AA3-5CA98B8E9FF9}"/>
              </a:ext>
            </a:extLst>
          </p:cNvPr>
          <p:cNvPicPr>
            <a:picLocks noChangeAspect="1"/>
          </p:cNvPicPr>
          <p:nvPr/>
        </p:nvPicPr>
        <p:blipFill>
          <a:blip r:embed="rId3"/>
          <a:stretch>
            <a:fillRect/>
          </a:stretch>
        </p:blipFill>
        <p:spPr>
          <a:xfrm>
            <a:off x="0" y="1800717"/>
            <a:ext cx="6621517" cy="5057283"/>
          </a:xfrm>
          <a:prstGeom prst="rect">
            <a:avLst/>
          </a:prstGeom>
        </p:spPr>
      </p:pic>
    </p:spTree>
    <p:extLst>
      <p:ext uri="{BB962C8B-B14F-4D97-AF65-F5344CB8AC3E}">
        <p14:creationId xmlns:p14="http://schemas.microsoft.com/office/powerpoint/2010/main" val="3325621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algn="just">
              <a:buNone/>
            </a:pPr>
            <a:r>
              <a:rPr lang="en-GB" altLang="en-US" sz="3200" dirty="0"/>
              <a:t>Lack of communication</a:t>
            </a:r>
          </a:p>
          <a:p>
            <a:pPr marL="0" indent="0" algn="just">
              <a:buNone/>
            </a:pPr>
            <a:r>
              <a:rPr lang="en-GB" altLang="en-US" sz="3200" dirty="0"/>
              <a:t>Communication is crucial for the efficiency of work in a software development project.</a:t>
            </a:r>
          </a:p>
          <a:p>
            <a:pPr marL="0" indent="0" algn="just">
              <a:buNone/>
            </a:pPr>
            <a:r>
              <a:rPr lang="en-GB" altLang="en-US" sz="3200" dirty="0"/>
              <a:t>What are the consequences of poor communication?</a:t>
            </a:r>
            <a:endParaRPr lang="en-GB" altLang="en-US" sz="2400" dirty="0"/>
          </a:p>
        </p:txBody>
      </p:sp>
      <p:pic>
        <p:nvPicPr>
          <p:cNvPr id="2" name="Picture 1">
            <a:extLst>
              <a:ext uri="{FF2B5EF4-FFF2-40B4-BE49-F238E27FC236}">
                <a16:creationId xmlns:a16="http://schemas.microsoft.com/office/drawing/2014/main" id="{8A044B7D-4FFA-4DD9-B425-065B37D04142}"/>
              </a:ext>
            </a:extLst>
          </p:cNvPr>
          <p:cNvPicPr>
            <a:picLocks noChangeAspect="1"/>
          </p:cNvPicPr>
          <p:nvPr/>
        </p:nvPicPr>
        <p:blipFill>
          <a:blip r:embed="rId3"/>
          <a:stretch>
            <a:fillRect/>
          </a:stretch>
        </p:blipFill>
        <p:spPr>
          <a:xfrm>
            <a:off x="-1" y="1771650"/>
            <a:ext cx="6621517" cy="5086351"/>
          </a:xfrm>
          <a:prstGeom prst="rect">
            <a:avLst/>
          </a:prstGeom>
        </p:spPr>
      </p:pic>
    </p:spTree>
    <p:extLst>
      <p:ext uri="{BB962C8B-B14F-4D97-AF65-F5344CB8AC3E}">
        <p14:creationId xmlns:p14="http://schemas.microsoft.com/office/powerpoint/2010/main" val="9132217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a:bodyPr>
          <a:lstStyle/>
          <a:p>
            <a:pPr marL="0" indent="0" fontAlgn="base">
              <a:buNone/>
            </a:pPr>
            <a:r>
              <a:rPr lang="en-GB" altLang="en-US" sz="3200" dirty="0"/>
              <a:t>Lack of communication– </a:t>
            </a:r>
            <a:r>
              <a:rPr lang="en-GB" sz="3200" dirty="0"/>
              <a:t>Consequences</a:t>
            </a:r>
          </a:p>
          <a:p>
            <a:pPr lvl="1" fontAlgn="base">
              <a:buFont typeface="Wingdings" panose="05000000000000000000" pitchFamily="2" charset="2"/>
              <a:buChar char="Ø"/>
            </a:pPr>
            <a:r>
              <a:rPr lang="en-GB" sz="3200" dirty="0"/>
              <a:t>gaps in knowledge,</a:t>
            </a:r>
          </a:p>
          <a:p>
            <a:pPr lvl="1" fontAlgn="base">
              <a:buFont typeface="Wingdings" panose="05000000000000000000" pitchFamily="2" charset="2"/>
              <a:buChar char="Ø"/>
            </a:pPr>
            <a:r>
              <a:rPr lang="en-GB" sz="3200" dirty="0"/>
              <a:t>duplicated tasks,</a:t>
            </a:r>
          </a:p>
          <a:p>
            <a:pPr lvl="1" fontAlgn="base">
              <a:buFont typeface="Wingdings" panose="05000000000000000000" pitchFamily="2" charset="2"/>
              <a:buChar char="Ø"/>
            </a:pPr>
            <a:r>
              <a:rPr lang="en-GB" sz="3200" dirty="0"/>
              <a:t>decreased productivity.</a:t>
            </a:r>
            <a:endParaRPr lang="en-GB" altLang="en-US" sz="3200" dirty="0"/>
          </a:p>
        </p:txBody>
      </p:sp>
      <p:pic>
        <p:nvPicPr>
          <p:cNvPr id="3" name="Picture 2">
            <a:extLst>
              <a:ext uri="{FF2B5EF4-FFF2-40B4-BE49-F238E27FC236}">
                <a16:creationId xmlns:a16="http://schemas.microsoft.com/office/drawing/2014/main" id="{956E222F-D344-449C-8B3C-785B55483D50}"/>
              </a:ext>
            </a:extLst>
          </p:cNvPr>
          <p:cNvPicPr>
            <a:picLocks noChangeAspect="1"/>
          </p:cNvPicPr>
          <p:nvPr/>
        </p:nvPicPr>
        <p:blipFill>
          <a:blip r:embed="rId3"/>
          <a:stretch>
            <a:fillRect/>
          </a:stretch>
        </p:blipFill>
        <p:spPr>
          <a:xfrm>
            <a:off x="85726" y="4348655"/>
            <a:ext cx="6762749" cy="2442670"/>
          </a:xfrm>
          <a:prstGeom prst="rect">
            <a:avLst/>
          </a:prstGeom>
        </p:spPr>
      </p:pic>
      <p:pic>
        <p:nvPicPr>
          <p:cNvPr id="2" name="Picture 1">
            <a:extLst>
              <a:ext uri="{FF2B5EF4-FFF2-40B4-BE49-F238E27FC236}">
                <a16:creationId xmlns:a16="http://schemas.microsoft.com/office/drawing/2014/main" id="{D24A382F-88A0-45E2-A7CF-353840A029A1}"/>
              </a:ext>
            </a:extLst>
          </p:cNvPr>
          <p:cNvPicPr>
            <a:picLocks noChangeAspect="1"/>
          </p:cNvPicPr>
          <p:nvPr/>
        </p:nvPicPr>
        <p:blipFill>
          <a:blip r:embed="rId4"/>
          <a:stretch>
            <a:fillRect/>
          </a:stretch>
        </p:blipFill>
        <p:spPr>
          <a:xfrm>
            <a:off x="5570483" y="2245518"/>
            <a:ext cx="6688192" cy="2783682"/>
          </a:xfrm>
          <a:prstGeom prst="rect">
            <a:avLst/>
          </a:prstGeom>
        </p:spPr>
      </p:pic>
    </p:spTree>
    <p:extLst>
      <p:ext uri="{BB962C8B-B14F-4D97-AF65-F5344CB8AC3E}">
        <p14:creationId xmlns:p14="http://schemas.microsoft.com/office/powerpoint/2010/main" val="40094141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fontAlgn="base">
              <a:buNone/>
            </a:pPr>
            <a:r>
              <a:rPr lang="en-GB" altLang="en-US" sz="3200" dirty="0"/>
              <a:t>Lack of communication</a:t>
            </a:r>
          </a:p>
          <a:p>
            <a:pPr marL="0" indent="0" fontAlgn="base">
              <a:buNone/>
            </a:pPr>
            <a:r>
              <a:rPr lang="en-GB" altLang="en-US" sz="3200" dirty="0"/>
              <a:t>- </a:t>
            </a:r>
            <a:r>
              <a:rPr lang="en-GB" sz="3200" dirty="0"/>
              <a:t>Solution</a:t>
            </a:r>
          </a:p>
          <a:p>
            <a:pPr fontAlgn="base"/>
            <a:r>
              <a:rPr lang="en-GB" sz="3200" dirty="0"/>
              <a:t>Regular meetings of all team members both for the sake of completing tasks and sharing knowledge created as part of the project. </a:t>
            </a:r>
          </a:p>
          <a:p>
            <a:pPr fontAlgn="base"/>
            <a:r>
              <a:rPr lang="en-GB" sz="3200" dirty="0"/>
              <a:t>The meetings should feel safe and give everyone a chance to speak up. </a:t>
            </a:r>
          </a:p>
        </p:txBody>
      </p:sp>
      <p:pic>
        <p:nvPicPr>
          <p:cNvPr id="2" name="Picture 1">
            <a:extLst>
              <a:ext uri="{FF2B5EF4-FFF2-40B4-BE49-F238E27FC236}">
                <a16:creationId xmlns:a16="http://schemas.microsoft.com/office/drawing/2014/main" id="{9BDB1BF7-3059-47E0-9D07-79B95A0D2407}"/>
              </a:ext>
            </a:extLst>
          </p:cNvPr>
          <p:cNvPicPr>
            <a:picLocks noChangeAspect="1"/>
          </p:cNvPicPr>
          <p:nvPr/>
        </p:nvPicPr>
        <p:blipFill rotWithShape="1">
          <a:blip r:embed="rId3"/>
          <a:srcRect b="3003"/>
          <a:stretch/>
        </p:blipFill>
        <p:spPr>
          <a:xfrm>
            <a:off x="123825" y="2019300"/>
            <a:ext cx="6498134" cy="4519612"/>
          </a:xfrm>
          <a:prstGeom prst="rect">
            <a:avLst/>
          </a:prstGeom>
        </p:spPr>
      </p:pic>
    </p:spTree>
    <p:extLst>
      <p:ext uri="{BB962C8B-B14F-4D97-AF65-F5344CB8AC3E}">
        <p14:creationId xmlns:p14="http://schemas.microsoft.com/office/powerpoint/2010/main" val="38494890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fontScale="92500" lnSpcReduction="20000"/>
          </a:bodyPr>
          <a:lstStyle/>
          <a:p>
            <a:pPr marL="0" indent="0" fontAlgn="base">
              <a:buNone/>
            </a:pPr>
            <a:r>
              <a:rPr lang="en-GB" altLang="en-US" sz="3200" dirty="0"/>
              <a:t>Lack of communication</a:t>
            </a:r>
          </a:p>
          <a:p>
            <a:pPr marL="0" indent="0" fontAlgn="base">
              <a:buNone/>
            </a:pPr>
            <a:r>
              <a:rPr lang="en-GB" altLang="en-US" sz="3200" dirty="0"/>
              <a:t>- </a:t>
            </a:r>
            <a:r>
              <a:rPr lang="en-GB" sz="3200" dirty="0"/>
              <a:t>Solution</a:t>
            </a:r>
          </a:p>
          <a:p>
            <a:pPr fontAlgn="base"/>
            <a:r>
              <a:rPr lang="en-GB" sz="3200" dirty="0"/>
              <a:t>Don’t ever leave anyone’s question unanswered. If you don’t know the answer, inform them that you’re going to try find it and return with it later. </a:t>
            </a:r>
          </a:p>
          <a:p>
            <a:pPr fontAlgn="base"/>
            <a:r>
              <a:rPr lang="en-GB" sz="3200" dirty="0"/>
              <a:t>It’s vital that everyone understands their role in the project. A meeting outside of the work context can also be a good way to improve the atmosphere in the team.</a:t>
            </a:r>
          </a:p>
        </p:txBody>
      </p:sp>
      <p:pic>
        <p:nvPicPr>
          <p:cNvPr id="3" name="Picture 2" descr="A picture containing text&#10;&#10;Description automatically generated">
            <a:extLst>
              <a:ext uri="{FF2B5EF4-FFF2-40B4-BE49-F238E27FC236}">
                <a16:creationId xmlns:a16="http://schemas.microsoft.com/office/drawing/2014/main" id="{745F8483-0310-424E-89B6-9F6348B912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0483" y="1801210"/>
            <a:ext cx="6621517" cy="5056790"/>
          </a:xfrm>
          <a:prstGeom prst="rect">
            <a:avLst/>
          </a:prstGeom>
        </p:spPr>
      </p:pic>
    </p:spTree>
    <p:extLst>
      <p:ext uri="{BB962C8B-B14F-4D97-AF65-F5344CB8AC3E}">
        <p14:creationId xmlns:p14="http://schemas.microsoft.com/office/powerpoint/2010/main" val="38780731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algn="just">
              <a:buNone/>
            </a:pPr>
            <a:r>
              <a:rPr lang="en-GB" altLang="en-US" sz="3200" dirty="0"/>
              <a:t>Poor documentation</a:t>
            </a:r>
          </a:p>
          <a:p>
            <a:pPr marL="0" indent="0" algn="just">
              <a:buNone/>
            </a:pPr>
            <a:r>
              <a:rPr lang="en-GB" altLang="en-US" sz="3200" dirty="0"/>
              <a:t>What is project documentation? </a:t>
            </a:r>
          </a:p>
          <a:p>
            <a:pPr algn="just"/>
            <a:r>
              <a:rPr lang="en-GB" altLang="en-US" sz="3200" dirty="0"/>
              <a:t>Minimum viable product </a:t>
            </a:r>
          </a:p>
          <a:p>
            <a:pPr algn="just"/>
            <a:r>
              <a:rPr lang="en-GB" altLang="en-US" sz="3200" dirty="0"/>
              <a:t>task descriptions </a:t>
            </a:r>
          </a:p>
          <a:p>
            <a:pPr algn="just"/>
            <a:r>
              <a:rPr lang="en-GB" altLang="en-US" sz="3200" dirty="0"/>
              <a:t>Analytical Studies</a:t>
            </a:r>
          </a:p>
          <a:p>
            <a:pPr algn="just"/>
            <a:r>
              <a:rPr lang="en-GB" altLang="en-US" sz="3200" dirty="0"/>
              <a:t>Design Diagrams</a:t>
            </a:r>
          </a:p>
          <a:p>
            <a:pPr marL="0" indent="0" algn="just">
              <a:buNone/>
            </a:pPr>
            <a:r>
              <a:rPr lang="en-GB" altLang="en-US" sz="3200" dirty="0"/>
              <a:t>All of these are very important for the project’s success.</a:t>
            </a:r>
            <a:endParaRPr lang="en-GB" altLang="en-US" sz="2400" dirty="0"/>
          </a:p>
        </p:txBody>
      </p:sp>
      <p:pic>
        <p:nvPicPr>
          <p:cNvPr id="2" name="Picture 1">
            <a:extLst>
              <a:ext uri="{FF2B5EF4-FFF2-40B4-BE49-F238E27FC236}">
                <a16:creationId xmlns:a16="http://schemas.microsoft.com/office/drawing/2014/main" id="{06CB8767-18A9-49C8-9771-5F9C66F97F59}"/>
              </a:ext>
            </a:extLst>
          </p:cNvPr>
          <p:cNvPicPr>
            <a:picLocks noChangeAspect="1"/>
          </p:cNvPicPr>
          <p:nvPr/>
        </p:nvPicPr>
        <p:blipFill rotWithShape="1">
          <a:blip r:embed="rId3"/>
          <a:srcRect b="3125"/>
          <a:stretch/>
        </p:blipFill>
        <p:spPr>
          <a:xfrm>
            <a:off x="180975" y="1962149"/>
            <a:ext cx="6299200" cy="4752975"/>
          </a:xfrm>
          <a:prstGeom prst="rect">
            <a:avLst/>
          </a:prstGeom>
        </p:spPr>
      </p:pic>
    </p:spTree>
    <p:extLst>
      <p:ext uri="{BB962C8B-B14F-4D97-AF65-F5344CB8AC3E}">
        <p14:creationId xmlns:p14="http://schemas.microsoft.com/office/powerpoint/2010/main" val="10702132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fontScale="92500" lnSpcReduction="20000"/>
          </a:bodyPr>
          <a:lstStyle/>
          <a:p>
            <a:pPr marL="0" indent="0" fontAlgn="base">
              <a:buNone/>
            </a:pPr>
            <a:r>
              <a:rPr lang="en-GB" altLang="en-US" sz="3200" dirty="0"/>
              <a:t>Poor documentation– </a:t>
            </a:r>
            <a:r>
              <a:rPr lang="en-GB" sz="3200" dirty="0"/>
              <a:t>Consequences</a:t>
            </a:r>
          </a:p>
          <a:p>
            <a:pPr fontAlgn="base"/>
            <a:endParaRPr lang="en-GB" sz="3200" dirty="0"/>
          </a:p>
          <a:p>
            <a:pPr lvl="1" fontAlgn="base">
              <a:buFont typeface="Wingdings" panose="05000000000000000000" pitchFamily="2" charset="2"/>
              <a:buChar char="Ø"/>
            </a:pPr>
            <a:r>
              <a:rPr lang="en-GB" sz="3200" dirty="0"/>
              <a:t>chaos</a:t>
            </a:r>
          </a:p>
          <a:p>
            <a:pPr lvl="1" fontAlgn="base">
              <a:buFont typeface="Wingdings" panose="05000000000000000000" pitchFamily="2" charset="2"/>
              <a:buChar char="Ø"/>
            </a:pPr>
            <a:r>
              <a:rPr lang="en-GB" sz="3200" dirty="0"/>
              <a:t>team unnecessarily wasted on repeated questions regarding basic project information</a:t>
            </a:r>
          </a:p>
          <a:p>
            <a:pPr lvl="1" fontAlgn="base">
              <a:buFont typeface="Wingdings" panose="05000000000000000000" pitchFamily="2" charset="2"/>
              <a:buChar char="Ø"/>
            </a:pPr>
            <a:r>
              <a:rPr lang="en-GB" sz="3200" dirty="0"/>
              <a:t>no good benchmarks for team members to use during and after the project</a:t>
            </a:r>
          </a:p>
          <a:p>
            <a:pPr lvl="1" fontAlgn="base">
              <a:buFont typeface="Wingdings" panose="05000000000000000000" pitchFamily="2" charset="2"/>
              <a:buChar char="Ø"/>
            </a:pPr>
            <a:r>
              <a:rPr lang="en-GB" sz="3200" dirty="0"/>
              <a:t>insufficient knowledge for team members joining the project midway</a:t>
            </a:r>
            <a:endParaRPr lang="en-GB" altLang="en-US" sz="3200" dirty="0"/>
          </a:p>
        </p:txBody>
      </p:sp>
      <p:pic>
        <p:nvPicPr>
          <p:cNvPr id="2" name="Picture 1">
            <a:extLst>
              <a:ext uri="{FF2B5EF4-FFF2-40B4-BE49-F238E27FC236}">
                <a16:creationId xmlns:a16="http://schemas.microsoft.com/office/drawing/2014/main" id="{F23C3699-21E5-49BE-94EC-7E1C7A9213DD}"/>
              </a:ext>
            </a:extLst>
          </p:cNvPr>
          <p:cNvPicPr>
            <a:picLocks noChangeAspect="1"/>
          </p:cNvPicPr>
          <p:nvPr/>
        </p:nvPicPr>
        <p:blipFill>
          <a:blip r:embed="rId3"/>
          <a:stretch>
            <a:fillRect/>
          </a:stretch>
        </p:blipFill>
        <p:spPr>
          <a:xfrm>
            <a:off x="5498403" y="1757362"/>
            <a:ext cx="6693597" cy="5100638"/>
          </a:xfrm>
          <a:prstGeom prst="rect">
            <a:avLst/>
          </a:prstGeom>
        </p:spPr>
      </p:pic>
    </p:spTree>
    <p:extLst>
      <p:ext uri="{BB962C8B-B14F-4D97-AF65-F5344CB8AC3E}">
        <p14:creationId xmlns:p14="http://schemas.microsoft.com/office/powerpoint/2010/main" val="18812036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fontScale="85000" lnSpcReduction="10000"/>
          </a:bodyPr>
          <a:lstStyle/>
          <a:p>
            <a:pPr marL="0" indent="0" fontAlgn="base">
              <a:buNone/>
            </a:pPr>
            <a:r>
              <a:rPr lang="en-GB" altLang="en-US" sz="3200" dirty="0"/>
              <a:t>Poor documentation- </a:t>
            </a:r>
            <a:r>
              <a:rPr lang="en-GB" sz="3200" dirty="0"/>
              <a:t>Solution</a:t>
            </a:r>
          </a:p>
          <a:p>
            <a:pPr marL="0" indent="0" fontAlgn="base">
              <a:buNone/>
            </a:pPr>
            <a:r>
              <a:rPr lang="en-GB" sz="3200" dirty="0"/>
              <a:t>Even minimal project documentation goes a long way to prevent the worst consequences. </a:t>
            </a:r>
          </a:p>
          <a:p>
            <a:pPr fontAlgn="base"/>
            <a:endParaRPr lang="en-GB" sz="3200" dirty="0"/>
          </a:p>
          <a:p>
            <a:pPr marL="0" indent="0" fontAlgn="base">
              <a:buNone/>
            </a:pPr>
            <a:r>
              <a:rPr lang="en-GB" sz="3200" dirty="0"/>
              <a:t>According to best Agile practices:</a:t>
            </a:r>
          </a:p>
          <a:p>
            <a:pPr marL="0" indent="0" algn="ctr" fontAlgn="base">
              <a:buNone/>
            </a:pPr>
            <a:r>
              <a:rPr lang="en-GB" sz="3200" dirty="0"/>
              <a:t>“working software is more important than detailed documentation”. </a:t>
            </a:r>
          </a:p>
          <a:p>
            <a:pPr marL="0" indent="0" fontAlgn="base">
              <a:buNone/>
            </a:pPr>
            <a:r>
              <a:rPr lang="en-GB" sz="3200" dirty="0"/>
              <a:t>This shouldn’t suggest that documentation is not important. How to best tackle this issue?</a:t>
            </a:r>
          </a:p>
        </p:txBody>
      </p:sp>
      <p:pic>
        <p:nvPicPr>
          <p:cNvPr id="2" name="Picture 1">
            <a:extLst>
              <a:ext uri="{FF2B5EF4-FFF2-40B4-BE49-F238E27FC236}">
                <a16:creationId xmlns:a16="http://schemas.microsoft.com/office/drawing/2014/main" id="{C0203B11-7445-4E81-A8BE-8C743D5D69FB}"/>
              </a:ext>
            </a:extLst>
          </p:cNvPr>
          <p:cNvPicPr>
            <a:picLocks noChangeAspect="1"/>
          </p:cNvPicPr>
          <p:nvPr/>
        </p:nvPicPr>
        <p:blipFill>
          <a:blip r:embed="rId3"/>
          <a:stretch>
            <a:fillRect/>
          </a:stretch>
        </p:blipFill>
        <p:spPr>
          <a:xfrm>
            <a:off x="66674" y="2638424"/>
            <a:ext cx="6456851" cy="2809876"/>
          </a:xfrm>
          <a:prstGeom prst="rect">
            <a:avLst/>
          </a:prstGeom>
        </p:spPr>
      </p:pic>
    </p:spTree>
    <p:extLst>
      <p:ext uri="{BB962C8B-B14F-4D97-AF65-F5344CB8AC3E}">
        <p14:creationId xmlns:p14="http://schemas.microsoft.com/office/powerpoint/2010/main" val="33444221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fontScale="70000" lnSpcReduction="20000"/>
          </a:bodyPr>
          <a:lstStyle/>
          <a:p>
            <a:pPr marL="0" indent="0" fontAlgn="base">
              <a:buNone/>
            </a:pPr>
            <a:r>
              <a:rPr lang="en-GB" altLang="en-US" sz="3200" dirty="0"/>
              <a:t>Poor documentation- </a:t>
            </a:r>
            <a:r>
              <a:rPr lang="en-GB" sz="3200" dirty="0"/>
              <a:t>Solution</a:t>
            </a:r>
          </a:p>
          <a:p>
            <a:pPr fontAlgn="base"/>
            <a:r>
              <a:rPr lang="en-GB" sz="3200" dirty="0"/>
              <a:t>Make sure to allot some time for writing documentation right from the start. Use tools such as JIRA– they make things easier. </a:t>
            </a:r>
          </a:p>
          <a:p>
            <a:pPr fontAlgn="base"/>
            <a:r>
              <a:rPr lang="en-GB" sz="3200" dirty="0"/>
              <a:t>Determine what information should always be available and a good place to store it (the place where you should be able to find all of the basic project information, team members and their roles, passwords and other access information for important project properties and environment, user descriptions, or list of features). </a:t>
            </a:r>
          </a:p>
          <a:p>
            <a:pPr fontAlgn="base"/>
            <a:r>
              <a:rPr lang="en-GB" sz="3200" dirty="0"/>
              <a:t>Consistently use a specific convention for naming and describing tasks. Remember, documentation doesn’t have to be bulky describe the project in a clear and easy-to-follow manner.</a:t>
            </a:r>
          </a:p>
        </p:txBody>
      </p:sp>
      <p:pic>
        <p:nvPicPr>
          <p:cNvPr id="2" name="Picture 1">
            <a:extLst>
              <a:ext uri="{FF2B5EF4-FFF2-40B4-BE49-F238E27FC236}">
                <a16:creationId xmlns:a16="http://schemas.microsoft.com/office/drawing/2014/main" id="{D5966702-F8C3-4D20-99CC-4081C1B8D63A}"/>
              </a:ext>
            </a:extLst>
          </p:cNvPr>
          <p:cNvPicPr>
            <a:picLocks noChangeAspect="1"/>
          </p:cNvPicPr>
          <p:nvPr/>
        </p:nvPicPr>
        <p:blipFill>
          <a:blip r:embed="rId3"/>
          <a:stretch>
            <a:fillRect/>
          </a:stretch>
        </p:blipFill>
        <p:spPr>
          <a:xfrm>
            <a:off x="5570483" y="2667000"/>
            <a:ext cx="6477000" cy="2857500"/>
          </a:xfrm>
          <a:prstGeom prst="rect">
            <a:avLst/>
          </a:prstGeom>
        </p:spPr>
      </p:pic>
    </p:spTree>
    <p:extLst>
      <p:ext uri="{BB962C8B-B14F-4D97-AF65-F5344CB8AC3E}">
        <p14:creationId xmlns:p14="http://schemas.microsoft.com/office/powerpoint/2010/main" val="17534706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2552700"/>
            <a:ext cx="5570483" cy="4305300"/>
          </a:xfrm>
        </p:spPr>
        <p:txBody>
          <a:bodyPr>
            <a:normAutofit/>
          </a:bodyPr>
          <a:lstStyle/>
          <a:p>
            <a:pPr marL="0" indent="0" algn="just">
              <a:buNone/>
            </a:pPr>
            <a:r>
              <a:rPr lang="en-GB" altLang="en-US" sz="3200" dirty="0"/>
              <a:t>Unplanned absence of a team member</a:t>
            </a:r>
          </a:p>
          <a:p>
            <a:pPr marL="0" indent="0" algn="just">
              <a:buNone/>
            </a:pPr>
            <a:r>
              <a:rPr lang="en-GB" altLang="en-US" sz="3200" dirty="0"/>
              <a:t>Each unplanned absence of a team member is a cause for concern. </a:t>
            </a:r>
          </a:p>
          <a:p>
            <a:pPr marL="0" indent="0" algn="just">
              <a:buNone/>
            </a:pPr>
            <a:r>
              <a:rPr lang="en-GB" altLang="en-US" sz="3200" dirty="0"/>
              <a:t>During autumn and winter, the risk of getting sick is increased.</a:t>
            </a:r>
            <a:endParaRPr lang="en-GB" altLang="en-US" sz="2400" dirty="0"/>
          </a:p>
        </p:txBody>
      </p:sp>
      <p:pic>
        <p:nvPicPr>
          <p:cNvPr id="2" name="Picture 1">
            <a:extLst>
              <a:ext uri="{FF2B5EF4-FFF2-40B4-BE49-F238E27FC236}">
                <a16:creationId xmlns:a16="http://schemas.microsoft.com/office/drawing/2014/main" id="{0BACC9A5-C81D-4D67-B3EF-514580F0EE55}"/>
              </a:ext>
            </a:extLst>
          </p:cNvPr>
          <p:cNvPicPr>
            <a:picLocks noChangeAspect="1"/>
          </p:cNvPicPr>
          <p:nvPr/>
        </p:nvPicPr>
        <p:blipFill>
          <a:blip r:embed="rId3"/>
          <a:stretch>
            <a:fillRect/>
          </a:stretch>
        </p:blipFill>
        <p:spPr>
          <a:xfrm>
            <a:off x="95250" y="2181225"/>
            <a:ext cx="6343650" cy="4000500"/>
          </a:xfrm>
          <a:prstGeom prst="rect">
            <a:avLst/>
          </a:prstGeom>
        </p:spPr>
      </p:pic>
    </p:spTree>
    <p:extLst>
      <p:ext uri="{BB962C8B-B14F-4D97-AF65-F5344CB8AC3E}">
        <p14:creationId xmlns:p14="http://schemas.microsoft.com/office/powerpoint/2010/main" val="17430013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lnSpcReduction="10000"/>
          </a:bodyPr>
          <a:lstStyle/>
          <a:p>
            <a:pPr marL="0" indent="0" fontAlgn="base">
              <a:buNone/>
            </a:pPr>
            <a:r>
              <a:rPr lang="en-GB" altLang="en-US" sz="3200" dirty="0"/>
              <a:t>Unplanned absence of a team member – </a:t>
            </a:r>
            <a:r>
              <a:rPr lang="en-GB" sz="3200" dirty="0"/>
              <a:t>Consequences</a:t>
            </a:r>
          </a:p>
          <a:p>
            <a:pPr fontAlgn="base"/>
            <a:endParaRPr lang="en-GB" sz="3200" dirty="0"/>
          </a:p>
          <a:p>
            <a:pPr lvl="1" fontAlgn="base">
              <a:buFont typeface="Wingdings" panose="05000000000000000000" pitchFamily="2" charset="2"/>
              <a:buChar char="Ø"/>
            </a:pPr>
            <a:r>
              <a:rPr lang="en-GB" sz="3200" dirty="0"/>
              <a:t>disorganisation,</a:t>
            </a:r>
          </a:p>
          <a:p>
            <a:pPr lvl="1" fontAlgn="base">
              <a:buFont typeface="Wingdings" panose="05000000000000000000" pitchFamily="2" charset="2"/>
              <a:buChar char="Ø"/>
            </a:pPr>
            <a:r>
              <a:rPr lang="en-GB" sz="3200" dirty="0"/>
              <a:t>delays in delivering tasks,</a:t>
            </a:r>
          </a:p>
          <a:p>
            <a:pPr lvl="1" fontAlgn="base">
              <a:buFont typeface="Wingdings" panose="05000000000000000000" pitchFamily="2" charset="2"/>
              <a:buChar char="Ø"/>
            </a:pPr>
            <a:r>
              <a:rPr lang="en-GB" sz="3200" dirty="0"/>
              <a:t>insufficient knowledge about the project if the individual was a key member (*importance of good documentation),</a:t>
            </a:r>
          </a:p>
          <a:p>
            <a:pPr lvl="1" fontAlgn="base">
              <a:buFont typeface="Wingdings" panose="05000000000000000000" pitchFamily="2" charset="2"/>
              <a:buChar char="Ø"/>
            </a:pPr>
            <a:r>
              <a:rPr lang="en-GB" sz="3200" dirty="0"/>
              <a:t>demotivating for the team.</a:t>
            </a:r>
            <a:endParaRPr lang="en-GB" altLang="en-US" sz="3200" dirty="0"/>
          </a:p>
        </p:txBody>
      </p:sp>
      <p:pic>
        <p:nvPicPr>
          <p:cNvPr id="2" name="Picture 1">
            <a:extLst>
              <a:ext uri="{FF2B5EF4-FFF2-40B4-BE49-F238E27FC236}">
                <a16:creationId xmlns:a16="http://schemas.microsoft.com/office/drawing/2014/main" id="{58FC90FA-FB97-4855-BD78-E3BC5E00E057}"/>
              </a:ext>
            </a:extLst>
          </p:cNvPr>
          <p:cNvPicPr>
            <a:picLocks noChangeAspect="1"/>
          </p:cNvPicPr>
          <p:nvPr/>
        </p:nvPicPr>
        <p:blipFill>
          <a:blip r:embed="rId3"/>
          <a:stretch>
            <a:fillRect/>
          </a:stretch>
        </p:blipFill>
        <p:spPr>
          <a:xfrm>
            <a:off x="5657850" y="2671762"/>
            <a:ext cx="6343650" cy="2995613"/>
          </a:xfrm>
          <a:prstGeom prst="rect">
            <a:avLst/>
          </a:prstGeom>
        </p:spPr>
      </p:pic>
    </p:spTree>
    <p:extLst>
      <p:ext uri="{BB962C8B-B14F-4D97-AF65-F5344CB8AC3E}">
        <p14:creationId xmlns:p14="http://schemas.microsoft.com/office/powerpoint/2010/main" val="40311395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962150"/>
            <a:ext cx="5570483" cy="4895850"/>
          </a:xfrm>
        </p:spPr>
        <p:txBody>
          <a:bodyPr>
            <a:normAutofit fontScale="85000" lnSpcReduction="10000"/>
          </a:bodyPr>
          <a:lstStyle/>
          <a:p>
            <a:pPr marL="0" indent="0" fontAlgn="base">
              <a:buNone/>
            </a:pPr>
            <a:r>
              <a:rPr lang="en-GB" altLang="en-US" sz="3200" dirty="0"/>
              <a:t>Unplanned absence of a team member- </a:t>
            </a:r>
            <a:r>
              <a:rPr lang="en-GB" sz="3200" dirty="0"/>
              <a:t>Solution</a:t>
            </a:r>
          </a:p>
          <a:p>
            <a:pPr marL="0" indent="0" fontAlgn="base">
              <a:buNone/>
            </a:pPr>
            <a:r>
              <a:rPr lang="en-GB" sz="3200" dirty="0"/>
              <a:t>The key is for all team members to share the same essential project knowledge. </a:t>
            </a:r>
          </a:p>
          <a:p>
            <a:pPr marL="0" indent="0" fontAlgn="base">
              <a:buNone/>
            </a:pPr>
            <a:r>
              <a:rPr lang="en-GB" sz="3200" dirty="0"/>
              <a:t>Depending on how long the absence lasts and the state of the project, PM should make a decision whether a replacement is needed. </a:t>
            </a:r>
          </a:p>
          <a:p>
            <a:pPr marL="0" indent="0" fontAlgn="base">
              <a:buNone/>
            </a:pPr>
            <a:r>
              <a:rPr lang="en-GB" sz="3200" dirty="0"/>
              <a:t>Providing the project knowledge and documentation is there, it will be easy for someone new to get started.</a:t>
            </a:r>
          </a:p>
        </p:txBody>
      </p:sp>
      <p:pic>
        <p:nvPicPr>
          <p:cNvPr id="2" name="Picture 1">
            <a:extLst>
              <a:ext uri="{FF2B5EF4-FFF2-40B4-BE49-F238E27FC236}">
                <a16:creationId xmlns:a16="http://schemas.microsoft.com/office/drawing/2014/main" id="{DAC8B8DD-A1D7-481F-AEE9-C39D81FE2850}"/>
              </a:ext>
            </a:extLst>
          </p:cNvPr>
          <p:cNvPicPr>
            <a:picLocks noChangeAspect="1"/>
          </p:cNvPicPr>
          <p:nvPr/>
        </p:nvPicPr>
        <p:blipFill rotWithShape="1">
          <a:blip r:embed="rId3"/>
          <a:srcRect b="3000"/>
          <a:stretch/>
        </p:blipFill>
        <p:spPr>
          <a:xfrm>
            <a:off x="142875" y="1962150"/>
            <a:ext cx="6422010" cy="4705350"/>
          </a:xfrm>
          <a:prstGeom prst="rect">
            <a:avLst/>
          </a:prstGeom>
        </p:spPr>
      </p:pic>
    </p:spTree>
    <p:extLst>
      <p:ext uri="{BB962C8B-B14F-4D97-AF65-F5344CB8AC3E}">
        <p14:creationId xmlns:p14="http://schemas.microsoft.com/office/powerpoint/2010/main" val="18004674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a:bodyPr>
          <a:lstStyle/>
          <a:p>
            <a:pPr marL="0" indent="0" algn="just">
              <a:buNone/>
            </a:pPr>
            <a:r>
              <a:rPr lang="en-GB" altLang="en-US" sz="3200" dirty="0"/>
              <a:t>Poor communication with the client</a:t>
            </a:r>
          </a:p>
          <a:p>
            <a:pPr marL="0" indent="0" algn="just">
              <a:buNone/>
            </a:pPr>
            <a:r>
              <a:rPr lang="en-GB" altLang="en-US" sz="3200" dirty="0"/>
              <a:t>The client is not responding?</a:t>
            </a:r>
          </a:p>
          <a:p>
            <a:pPr marL="0" indent="0" algn="just">
              <a:buNone/>
            </a:pPr>
            <a:r>
              <a:rPr lang="en-GB" altLang="en-US" sz="3200" dirty="0"/>
              <a:t> You tried to contact them a couple times already? </a:t>
            </a:r>
          </a:p>
          <a:p>
            <a:pPr marL="0" indent="0" algn="just">
              <a:buNone/>
            </a:pPr>
            <a:r>
              <a:rPr lang="en-GB" altLang="en-US" sz="3200" dirty="0"/>
              <a:t>Chances are that the client is on leave, but neglected to let other team members know.</a:t>
            </a:r>
          </a:p>
        </p:txBody>
      </p:sp>
      <p:pic>
        <p:nvPicPr>
          <p:cNvPr id="2" name="Picture 1">
            <a:extLst>
              <a:ext uri="{FF2B5EF4-FFF2-40B4-BE49-F238E27FC236}">
                <a16:creationId xmlns:a16="http://schemas.microsoft.com/office/drawing/2014/main" id="{F09BF726-6B32-4CD7-B216-6BE2815CF2FB}"/>
              </a:ext>
            </a:extLst>
          </p:cNvPr>
          <p:cNvPicPr>
            <a:picLocks noChangeAspect="1"/>
          </p:cNvPicPr>
          <p:nvPr/>
        </p:nvPicPr>
        <p:blipFill rotWithShape="1">
          <a:blip r:embed="rId3"/>
          <a:srcRect b="28723"/>
          <a:stretch/>
        </p:blipFill>
        <p:spPr>
          <a:xfrm>
            <a:off x="6096000" y="1914525"/>
            <a:ext cx="5876925" cy="4725048"/>
          </a:xfrm>
          <a:prstGeom prst="rect">
            <a:avLst/>
          </a:prstGeom>
        </p:spPr>
      </p:pic>
    </p:spTree>
    <p:extLst>
      <p:ext uri="{BB962C8B-B14F-4D97-AF65-F5344CB8AC3E}">
        <p14:creationId xmlns:p14="http://schemas.microsoft.com/office/powerpoint/2010/main" val="19724901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fontAlgn="base">
              <a:buNone/>
            </a:pPr>
            <a:r>
              <a:rPr lang="en-GB" altLang="en-US" sz="3200" dirty="0"/>
              <a:t>Poor communication with the client – </a:t>
            </a:r>
            <a:r>
              <a:rPr lang="en-GB" sz="3200" dirty="0"/>
              <a:t>Consequences</a:t>
            </a:r>
          </a:p>
          <a:p>
            <a:pPr fontAlgn="base"/>
            <a:endParaRPr lang="en-GB" sz="3200" dirty="0"/>
          </a:p>
          <a:p>
            <a:pPr lvl="1" fontAlgn="base">
              <a:buFont typeface="Wingdings" panose="05000000000000000000" pitchFamily="2" charset="2"/>
              <a:buChar char="Ø"/>
            </a:pPr>
            <a:r>
              <a:rPr lang="en-GB" sz="3200" dirty="0"/>
              <a:t>delays in the project due to the client’s unresponsiveness,</a:t>
            </a:r>
          </a:p>
          <a:p>
            <a:pPr lvl="1" fontAlgn="base">
              <a:buFont typeface="Wingdings" panose="05000000000000000000" pitchFamily="2" charset="2"/>
              <a:buChar char="Ø"/>
            </a:pPr>
            <a:r>
              <a:rPr lang="en-GB" sz="3200" dirty="0"/>
              <a:t>demotivation for other team members.</a:t>
            </a:r>
            <a:endParaRPr lang="en-GB" altLang="en-US" sz="3200" dirty="0"/>
          </a:p>
        </p:txBody>
      </p:sp>
      <p:pic>
        <p:nvPicPr>
          <p:cNvPr id="6146" name="Picture 2" descr="communications cycle | Kathy Knorr">
            <a:extLst>
              <a:ext uri="{FF2B5EF4-FFF2-40B4-BE49-F238E27FC236}">
                <a16:creationId xmlns:a16="http://schemas.microsoft.com/office/drawing/2014/main" id="{ADB5B12F-214F-43FA-A078-8304E55FCF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00" t="6739" r="13389"/>
          <a:stretch/>
        </p:blipFill>
        <p:spPr bwMode="auto">
          <a:xfrm>
            <a:off x="-1" y="1839310"/>
            <a:ext cx="6621518" cy="5018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8452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77498" y="1839310"/>
            <a:ext cx="5570483" cy="5018690"/>
          </a:xfrm>
        </p:spPr>
        <p:txBody>
          <a:bodyPr>
            <a:normAutofit lnSpcReduction="10000"/>
          </a:bodyPr>
          <a:lstStyle/>
          <a:p>
            <a:pPr marL="0" indent="0" fontAlgn="base">
              <a:buNone/>
            </a:pPr>
            <a:r>
              <a:rPr lang="en-GB" altLang="en-US" sz="3200" dirty="0"/>
              <a:t>Poor communication with the client - </a:t>
            </a:r>
            <a:r>
              <a:rPr lang="en-GB" sz="3200" dirty="0"/>
              <a:t>Solution</a:t>
            </a:r>
          </a:p>
          <a:p>
            <a:pPr marL="0" indent="0" fontAlgn="base">
              <a:buNone/>
            </a:pPr>
            <a:r>
              <a:rPr lang="en-GB" sz="3200" dirty="0"/>
              <a:t>Show the client how important it is for you to maintain a good relationship with them right from the first meeting.</a:t>
            </a:r>
          </a:p>
          <a:p>
            <a:pPr marL="0" indent="0" fontAlgn="base">
              <a:buNone/>
            </a:pPr>
            <a:r>
              <a:rPr lang="en-GB" sz="3200" dirty="0"/>
              <a:t>Determine what kind of decisions should always be made together, and what can be decided by the developers/PMs on their own.</a:t>
            </a:r>
          </a:p>
        </p:txBody>
      </p:sp>
      <p:pic>
        <p:nvPicPr>
          <p:cNvPr id="2" name="Picture 1">
            <a:extLst>
              <a:ext uri="{FF2B5EF4-FFF2-40B4-BE49-F238E27FC236}">
                <a16:creationId xmlns:a16="http://schemas.microsoft.com/office/drawing/2014/main" id="{6C01BA63-27E2-470A-B88B-511791B4BA61}"/>
              </a:ext>
            </a:extLst>
          </p:cNvPr>
          <p:cNvPicPr>
            <a:picLocks noChangeAspect="1"/>
          </p:cNvPicPr>
          <p:nvPr/>
        </p:nvPicPr>
        <p:blipFill>
          <a:blip r:embed="rId3"/>
          <a:stretch>
            <a:fillRect/>
          </a:stretch>
        </p:blipFill>
        <p:spPr>
          <a:xfrm>
            <a:off x="5491162" y="1800224"/>
            <a:ext cx="6700838" cy="5057776"/>
          </a:xfrm>
          <a:prstGeom prst="rect">
            <a:avLst/>
          </a:prstGeom>
        </p:spPr>
      </p:pic>
    </p:spTree>
    <p:extLst>
      <p:ext uri="{BB962C8B-B14F-4D97-AF65-F5344CB8AC3E}">
        <p14:creationId xmlns:p14="http://schemas.microsoft.com/office/powerpoint/2010/main" val="3497397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fontScale="92500" lnSpcReduction="20000"/>
          </a:bodyPr>
          <a:lstStyle/>
          <a:p>
            <a:pPr marL="0" indent="0" fontAlgn="base">
              <a:buNone/>
            </a:pPr>
            <a:r>
              <a:rPr lang="en-GB" altLang="en-US" sz="3200" dirty="0"/>
              <a:t>Poor communication with the client - </a:t>
            </a:r>
            <a:r>
              <a:rPr lang="en-GB" sz="3200" dirty="0"/>
              <a:t>Solution</a:t>
            </a:r>
          </a:p>
          <a:p>
            <a:pPr marL="0" indent="0" fontAlgn="base">
              <a:buNone/>
            </a:pPr>
            <a:r>
              <a:rPr lang="en-GB" sz="3200" dirty="0"/>
              <a:t>When you send an email with a request to the client, it might be a good idea to describe exactly why delay in an answer can be problematic (e.g. difficulty in meeting a given deadline). </a:t>
            </a:r>
          </a:p>
          <a:p>
            <a:pPr marL="0" indent="0" fontAlgn="base">
              <a:buNone/>
            </a:pPr>
            <a:r>
              <a:rPr lang="en-GB" sz="3200" dirty="0"/>
              <a:t>If no method of reaching out to the client works, the project manager should take action in order to improve the communication with the client.</a:t>
            </a:r>
          </a:p>
        </p:txBody>
      </p:sp>
      <p:pic>
        <p:nvPicPr>
          <p:cNvPr id="3" name="Picture 2">
            <a:extLst>
              <a:ext uri="{FF2B5EF4-FFF2-40B4-BE49-F238E27FC236}">
                <a16:creationId xmlns:a16="http://schemas.microsoft.com/office/drawing/2014/main" id="{FC853A0D-B097-4F21-AC17-0EED9422E364}"/>
              </a:ext>
            </a:extLst>
          </p:cNvPr>
          <p:cNvPicPr>
            <a:picLocks noChangeAspect="1"/>
          </p:cNvPicPr>
          <p:nvPr/>
        </p:nvPicPr>
        <p:blipFill>
          <a:blip r:embed="rId3"/>
          <a:stretch>
            <a:fillRect/>
          </a:stretch>
        </p:blipFill>
        <p:spPr>
          <a:xfrm>
            <a:off x="906" y="1791684"/>
            <a:ext cx="6592036" cy="5066315"/>
          </a:xfrm>
          <a:prstGeom prst="rect">
            <a:avLst/>
          </a:prstGeom>
        </p:spPr>
      </p:pic>
    </p:spTree>
    <p:extLst>
      <p:ext uri="{BB962C8B-B14F-4D97-AF65-F5344CB8AC3E}">
        <p14:creationId xmlns:p14="http://schemas.microsoft.com/office/powerpoint/2010/main" val="22410548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fontScale="92500" lnSpcReduction="10000"/>
          </a:bodyPr>
          <a:lstStyle/>
          <a:p>
            <a:pPr marL="0" indent="0" algn="just">
              <a:buNone/>
            </a:pPr>
            <a:r>
              <a:rPr lang="en-GB" altLang="en-US" sz="3200" dirty="0"/>
              <a:t>Failure to deliver on time</a:t>
            </a:r>
          </a:p>
          <a:p>
            <a:pPr marL="0" indent="0" algn="just">
              <a:buNone/>
            </a:pPr>
            <a:r>
              <a:rPr lang="en-GB" altLang="en-US" sz="3200" dirty="0"/>
              <a:t>Changing requirements during the implementation, badly estimated tasks, failed tests, unplanned absence, poor communication with the client etc. </a:t>
            </a:r>
          </a:p>
          <a:p>
            <a:pPr marL="0" indent="0" algn="just">
              <a:buNone/>
            </a:pPr>
            <a:r>
              <a:rPr lang="en-GB" altLang="en-US" sz="3200" dirty="0"/>
              <a:t>Most of these issues can be prevented with good planning. That’s why you should take those risks into consideration from the start.</a:t>
            </a:r>
          </a:p>
        </p:txBody>
      </p:sp>
      <p:pic>
        <p:nvPicPr>
          <p:cNvPr id="2" name="Picture 1">
            <a:extLst>
              <a:ext uri="{FF2B5EF4-FFF2-40B4-BE49-F238E27FC236}">
                <a16:creationId xmlns:a16="http://schemas.microsoft.com/office/drawing/2014/main" id="{798A8EBB-4A61-4344-9D6F-624AD0A73ACA}"/>
              </a:ext>
            </a:extLst>
          </p:cNvPr>
          <p:cNvPicPr>
            <a:picLocks noChangeAspect="1"/>
          </p:cNvPicPr>
          <p:nvPr/>
        </p:nvPicPr>
        <p:blipFill rotWithShape="1">
          <a:blip r:embed="rId3"/>
          <a:srcRect b="3011"/>
          <a:stretch/>
        </p:blipFill>
        <p:spPr>
          <a:xfrm>
            <a:off x="5570483" y="1795462"/>
            <a:ext cx="6621517" cy="5062538"/>
          </a:xfrm>
          <a:prstGeom prst="rect">
            <a:avLst/>
          </a:prstGeom>
        </p:spPr>
      </p:pic>
    </p:spTree>
    <p:extLst>
      <p:ext uri="{BB962C8B-B14F-4D97-AF65-F5344CB8AC3E}">
        <p14:creationId xmlns:p14="http://schemas.microsoft.com/office/powerpoint/2010/main" val="39282844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a:bodyPr>
          <a:lstStyle/>
          <a:p>
            <a:pPr marL="0" indent="0" fontAlgn="base">
              <a:buNone/>
            </a:pPr>
            <a:r>
              <a:rPr lang="en-GB" altLang="en-US" sz="3200" dirty="0"/>
              <a:t>Failure to deliver on time– </a:t>
            </a:r>
            <a:r>
              <a:rPr lang="en-GB" sz="3200" dirty="0"/>
              <a:t>Consequences</a:t>
            </a:r>
          </a:p>
          <a:p>
            <a:pPr lvl="1" fontAlgn="base">
              <a:buFont typeface="Wingdings" panose="05000000000000000000" pitchFamily="2" charset="2"/>
              <a:buChar char="Ø"/>
            </a:pPr>
            <a:r>
              <a:rPr lang="en-GB" sz="3200" dirty="0"/>
              <a:t>delays in project implementation,</a:t>
            </a:r>
          </a:p>
          <a:p>
            <a:pPr lvl="1" fontAlgn="base">
              <a:buFont typeface="Wingdings" panose="05000000000000000000" pitchFamily="2" charset="2"/>
              <a:buChar char="Ø"/>
            </a:pPr>
            <a:r>
              <a:rPr lang="en-GB" sz="3200" dirty="0"/>
              <a:t>uncompleted task causing issues with the completion of other tasks,</a:t>
            </a:r>
          </a:p>
          <a:p>
            <a:pPr lvl="1" fontAlgn="base">
              <a:buFont typeface="Wingdings" panose="05000000000000000000" pitchFamily="2" charset="2"/>
              <a:buChar char="Ø"/>
            </a:pPr>
            <a:r>
              <a:rPr lang="en-GB" sz="3200" dirty="0"/>
              <a:t>client dissatisfaction,</a:t>
            </a:r>
          </a:p>
          <a:p>
            <a:pPr lvl="1" fontAlgn="base">
              <a:buFont typeface="Wingdings" panose="05000000000000000000" pitchFamily="2" charset="2"/>
              <a:buChar char="Ø"/>
            </a:pPr>
            <a:r>
              <a:rPr lang="en-GB" sz="3200" dirty="0"/>
              <a:t>bad working atmosphere.</a:t>
            </a:r>
            <a:endParaRPr lang="en-GB" altLang="en-US" sz="3200" dirty="0"/>
          </a:p>
        </p:txBody>
      </p:sp>
      <p:pic>
        <p:nvPicPr>
          <p:cNvPr id="2" name="Picture 1">
            <a:extLst>
              <a:ext uri="{FF2B5EF4-FFF2-40B4-BE49-F238E27FC236}">
                <a16:creationId xmlns:a16="http://schemas.microsoft.com/office/drawing/2014/main" id="{46D78F49-B5C1-474C-9AB5-A9B80B677B3C}"/>
              </a:ext>
            </a:extLst>
          </p:cNvPr>
          <p:cNvPicPr>
            <a:picLocks noChangeAspect="1"/>
          </p:cNvPicPr>
          <p:nvPr/>
        </p:nvPicPr>
        <p:blipFill>
          <a:blip r:embed="rId3"/>
          <a:stretch>
            <a:fillRect/>
          </a:stretch>
        </p:blipFill>
        <p:spPr>
          <a:xfrm>
            <a:off x="0" y="1766887"/>
            <a:ext cx="6705600" cy="5091113"/>
          </a:xfrm>
          <a:prstGeom prst="rect">
            <a:avLst/>
          </a:prstGeom>
        </p:spPr>
      </p:pic>
    </p:spTree>
    <p:extLst>
      <p:ext uri="{BB962C8B-B14F-4D97-AF65-F5344CB8AC3E}">
        <p14:creationId xmlns:p14="http://schemas.microsoft.com/office/powerpoint/2010/main" val="15505174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0" y="1839310"/>
            <a:ext cx="5570483" cy="5018690"/>
          </a:xfrm>
        </p:spPr>
        <p:txBody>
          <a:bodyPr>
            <a:normAutofit fontScale="77500" lnSpcReduction="20000"/>
          </a:bodyPr>
          <a:lstStyle/>
          <a:p>
            <a:pPr marL="0" indent="0" fontAlgn="base">
              <a:buNone/>
            </a:pPr>
            <a:r>
              <a:rPr lang="en-GB" altLang="en-US" sz="3200" dirty="0"/>
              <a:t>Failure to deliver on time- </a:t>
            </a:r>
            <a:r>
              <a:rPr lang="en-GB" sz="3200" dirty="0"/>
              <a:t>Solution</a:t>
            </a:r>
          </a:p>
          <a:p>
            <a:pPr marL="0" indent="0" fontAlgn="base">
              <a:buNone/>
            </a:pPr>
            <a:r>
              <a:rPr lang="en-GB" sz="3200" dirty="0"/>
              <a:t>As you plan the deadlines for the project or/and sprint, take into consideration all possible factors</a:t>
            </a:r>
          </a:p>
          <a:p>
            <a:pPr marL="0" indent="0" fontAlgn="base">
              <a:buNone/>
            </a:pPr>
            <a:r>
              <a:rPr lang="en-GB" sz="3200" dirty="0"/>
              <a:t>Analyse possible risks and inform the client about them. </a:t>
            </a:r>
          </a:p>
          <a:p>
            <a:pPr marL="0" indent="0" fontAlgn="base">
              <a:buNone/>
            </a:pPr>
            <a:r>
              <a:rPr lang="en-GB" sz="3200" dirty="0"/>
              <a:t>Always assign tasks taking into consideration the number of team members available as well as their skills, strengths and weaknesses. </a:t>
            </a:r>
          </a:p>
          <a:p>
            <a:pPr marL="0" indent="0" fontAlgn="base">
              <a:buNone/>
            </a:pPr>
            <a:r>
              <a:rPr lang="en-GB" sz="3200" dirty="0"/>
              <a:t>Always inform about your progress and address all problems/blockers during the Daily Scrum. </a:t>
            </a:r>
          </a:p>
          <a:p>
            <a:pPr marL="0" indent="0" fontAlgn="base">
              <a:buNone/>
            </a:pPr>
            <a:r>
              <a:rPr lang="en-GB" sz="3200" dirty="0"/>
              <a:t>That’s the best way to go about quality assurance in software development.</a:t>
            </a:r>
          </a:p>
        </p:txBody>
      </p:sp>
      <p:pic>
        <p:nvPicPr>
          <p:cNvPr id="2" name="Picture 1">
            <a:extLst>
              <a:ext uri="{FF2B5EF4-FFF2-40B4-BE49-F238E27FC236}">
                <a16:creationId xmlns:a16="http://schemas.microsoft.com/office/drawing/2014/main" id="{859C5E64-61A4-4E5D-A11F-72F8F5A3C957}"/>
              </a:ext>
            </a:extLst>
          </p:cNvPr>
          <p:cNvPicPr>
            <a:picLocks noChangeAspect="1"/>
          </p:cNvPicPr>
          <p:nvPr/>
        </p:nvPicPr>
        <p:blipFill>
          <a:blip r:embed="rId3"/>
          <a:stretch>
            <a:fillRect/>
          </a:stretch>
        </p:blipFill>
        <p:spPr>
          <a:xfrm>
            <a:off x="5724525" y="1839310"/>
            <a:ext cx="6381750" cy="4952015"/>
          </a:xfrm>
          <a:prstGeom prst="rect">
            <a:avLst/>
          </a:prstGeom>
        </p:spPr>
      </p:pic>
    </p:spTree>
    <p:extLst>
      <p:ext uri="{BB962C8B-B14F-4D97-AF65-F5344CB8AC3E}">
        <p14:creationId xmlns:p14="http://schemas.microsoft.com/office/powerpoint/2010/main" val="35939783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sz="3600" u="sng" dirty="0">
                <a:solidFill>
                  <a:srgbClr val="0674A5"/>
                </a:solidFill>
              </a:rPr>
              <a:t>Risks IN PROJECT MANAGEMENT:</a:t>
            </a:r>
            <a:br>
              <a:rPr lang="en-GB" altLang="en-US" sz="3600" u="sng" dirty="0">
                <a:solidFill>
                  <a:srgbClr val="0674A5"/>
                </a:solidFill>
              </a:rPr>
            </a:br>
            <a:r>
              <a:rPr lang="en-GB" altLang="en-US" sz="3200" dirty="0">
                <a:solidFill>
                  <a:srgbClr val="0674A5"/>
                </a:solidFill>
              </a:rPr>
              <a:t>Common project management risks in IT</a:t>
            </a:r>
            <a:endParaRPr lang="en-GB" altLang="en-US" dirty="0"/>
          </a:p>
        </p:txBody>
      </p:sp>
      <p:sp>
        <p:nvSpPr>
          <p:cNvPr id="176131" name="Rectangle 3"/>
          <p:cNvSpPr>
            <a:spLocks noGrp="1" noChangeArrowheads="1"/>
          </p:cNvSpPr>
          <p:nvPr>
            <p:ph type="body" sz="half" idx="1"/>
          </p:nvPr>
        </p:nvSpPr>
        <p:spPr>
          <a:xfrm>
            <a:off x="6621517" y="1839310"/>
            <a:ext cx="5570483" cy="5018690"/>
          </a:xfrm>
        </p:spPr>
        <p:txBody>
          <a:bodyPr>
            <a:normAutofit fontScale="92500" lnSpcReduction="10000"/>
          </a:bodyPr>
          <a:lstStyle/>
          <a:p>
            <a:pPr marL="0" indent="0" fontAlgn="base">
              <a:buNone/>
            </a:pPr>
            <a:r>
              <a:rPr lang="en-GB" altLang="en-US" sz="3200" dirty="0"/>
              <a:t>Failure to deliver on time- </a:t>
            </a:r>
            <a:r>
              <a:rPr lang="en-GB" sz="3200" dirty="0"/>
              <a:t>Solution</a:t>
            </a:r>
          </a:p>
          <a:p>
            <a:pPr marL="0" indent="0" fontAlgn="base">
              <a:buNone/>
            </a:pPr>
            <a:r>
              <a:rPr lang="en-GB" sz="3200" dirty="0"/>
              <a:t>If deadlines can’t be met, it’s vital to inform the client about it as soon as possible. </a:t>
            </a:r>
          </a:p>
          <a:p>
            <a:pPr marL="0" indent="0" fontAlgn="base">
              <a:buNone/>
            </a:pPr>
            <a:r>
              <a:rPr lang="en-GB" sz="3200" dirty="0"/>
              <a:t>A good way to tackle it is to split a task into a couple smaller ones. </a:t>
            </a:r>
          </a:p>
          <a:p>
            <a:pPr marL="0" indent="0" fontAlgn="base">
              <a:buNone/>
            </a:pPr>
            <a:r>
              <a:rPr lang="en-GB" sz="3200" dirty="0"/>
              <a:t>It’s better to deliver a few smaller tasks than nothing at all. It also shows the client the team’s commitment.</a:t>
            </a:r>
          </a:p>
        </p:txBody>
      </p:sp>
      <p:pic>
        <p:nvPicPr>
          <p:cNvPr id="2" name="Picture 1">
            <a:extLst>
              <a:ext uri="{FF2B5EF4-FFF2-40B4-BE49-F238E27FC236}">
                <a16:creationId xmlns:a16="http://schemas.microsoft.com/office/drawing/2014/main" id="{F54972F2-4473-4438-9ACA-C0DC33084115}"/>
              </a:ext>
            </a:extLst>
          </p:cNvPr>
          <p:cNvPicPr>
            <a:picLocks noChangeAspect="1"/>
          </p:cNvPicPr>
          <p:nvPr/>
        </p:nvPicPr>
        <p:blipFill>
          <a:blip r:embed="rId3"/>
          <a:stretch>
            <a:fillRect/>
          </a:stretch>
        </p:blipFill>
        <p:spPr>
          <a:xfrm>
            <a:off x="0" y="1795463"/>
            <a:ext cx="6496050" cy="5062538"/>
          </a:xfrm>
          <a:prstGeom prst="rect">
            <a:avLst/>
          </a:prstGeom>
        </p:spPr>
      </p:pic>
    </p:spTree>
    <p:extLst>
      <p:ext uri="{BB962C8B-B14F-4D97-AF65-F5344CB8AC3E}">
        <p14:creationId xmlns:p14="http://schemas.microsoft.com/office/powerpoint/2010/main" val="42208086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91408" y="2150889"/>
            <a:ext cx="5570483" cy="4633219"/>
          </a:xfrm>
        </p:spPr>
        <p:txBody>
          <a:bodyPr>
            <a:normAutofit/>
          </a:bodyPr>
          <a:lstStyle/>
          <a:p>
            <a:pPr marL="0" indent="0" algn="just">
              <a:buNone/>
            </a:pPr>
            <a:r>
              <a:rPr lang="en-GB" altLang="en-US" sz="3200" dirty="0"/>
              <a:t>Project Management Software</a:t>
            </a:r>
          </a:p>
          <a:p>
            <a:pPr marL="0" indent="0" algn="just">
              <a:buNone/>
            </a:pPr>
            <a:r>
              <a:rPr lang="en-GB" altLang="en-US" sz="2400" dirty="0"/>
              <a:t>Project risks are best avoided and handled by choosing project management software that allows managers to see problems in advance and plan accordingly. </a:t>
            </a:r>
          </a:p>
          <a:p>
            <a:pPr marL="0" indent="0" algn="just">
              <a:buNone/>
            </a:pPr>
            <a:r>
              <a:rPr lang="en-GB" altLang="en-US" sz="2400" dirty="0"/>
              <a:t>From tracking down deliverables to managing resources and from budget management to collaboration with team members, there is a lot to be considered when running and managing projects. </a:t>
            </a:r>
          </a:p>
        </p:txBody>
      </p:sp>
      <p:pic>
        <p:nvPicPr>
          <p:cNvPr id="6146" name="Picture 2" descr="25 Free Project Management Software 2021 | Get a Free Demo">
            <a:extLst>
              <a:ext uri="{FF2B5EF4-FFF2-40B4-BE49-F238E27FC236}">
                <a16:creationId xmlns:a16="http://schemas.microsoft.com/office/drawing/2014/main" id="{5B331A70-A4AC-4BD7-A427-72BB11C79D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00" r="4305" b="15378"/>
          <a:stretch/>
        </p:blipFill>
        <p:spPr bwMode="auto">
          <a:xfrm>
            <a:off x="5661890" y="2150890"/>
            <a:ext cx="6438701" cy="4247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901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6621517" y="1828800"/>
            <a:ext cx="5570483" cy="4927600"/>
          </a:xfrm>
        </p:spPr>
        <p:txBody>
          <a:bodyPr>
            <a:noAutofit/>
          </a:bodyPr>
          <a:lstStyle/>
          <a:p>
            <a:pPr marL="0" indent="0" algn="just">
              <a:buNone/>
            </a:pPr>
            <a:r>
              <a:rPr lang="en-GB" altLang="en-US" sz="1600" dirty="0"/>
              <a:t>Key functionality aspects of project management software to guide you in your decision.</a:t>
            </a:r>
          </a:p>
          <a:p>
            <a:pPr algn="just">
              <a:buFont typeface="Wingdings" panose="05000000000000000000" pitchFamily="2" charset="2"/>
              <a:buChar char="Ø"/>
            </a:pPr>
            <a:r>
              <a:rPr lang="en-GB" altLang="en-US" sz="1600" dirty="0"/>
              <a:t>Task lists – being able to assign and update the status of tasks so that everyone in your team is on the same page is critical</a:t>
            </a:r>
          </a:p>
          <a:p>
            <a:pPr algn="just">
              <a:buFont typeface="Wingdings" panose="05000000000000000000" pitchFamily="2" charset="2"/>
              <a:buChar char="Ø"/>
            </a:pPr>
            <a:r>
              <a:rPr lang="en-GB" altLang="en-US" sz="1600" dirty="0"/>
              <a:t>Schedules – many tools offer calendars, Gantt charts or milestone tools that help you understand where a task fits into the project as a whole and how much time there is to complete it.</a:t>
            </a:r>
          </a:p>
          <a:p>
            <a:pPr algn="just">
              <a:buFont typeface="Wingdings" panose="05000000000000000000" pitchFamily="2" charset="2"/>
              <a:buChar char="Ø"/>
            </a:pPr>
            <a:r>
              <a:rPr lang="en-GB" altLang="en-US" sz="1600" dirty="0"/>
              <a:t>File sharing – being able to share and organise key project documents eliminates time wasted searching for files</a:t>
            </a:r>
          </a:p>
          <a:p>
            <a:pPr algn="just">
              <a:buFont typeface="Wingdings" panose="05000000000000000000" pitchFamily="2" charset="2"/>
              <a:buChar char="Ø"/>
            </a:pPr>
            <a:r>
              <a:rPr lang="en-GB" altLang="en-US" sz="1600" dirty="0"/>
              <a:t>Communication – this is critical in project management as a smooth flow of communication means quick and easy problem solving</a:t>
            </a:r>
          </a:p>
          <a:p>
            <a:pPr algn="just">
              <a:buFont typeface="Wingdings" panose="05000000000000000000" pitchFamily="2" charset="2"/>
              <a:buChar char="Ø"/>
            </a:pPr>
            <a:r>
              <a:rPr lang="en-GB" altLang="en-US" sz="1600" dirty="0"/>
              <a:t>Reporting – this is important for all team members when it comes to updating themselves on the project as a whole. However this is also a huge plus for project managers who want to ensure that the project is progressing and tasks are being carried out in a timely manner</a:t>
            </a:r>
            <a:endParaRPr lang="en-GB" altLang="en-US" sz="1200" dirty="0"/>
          </a:p>
        </p:txBody>
      </p:sp>
      <p:pic>
        <p:nvPicPr>
          <p:cNvPr id="2" name="Picture 1">
            <a:extLst>
              <a:ext uri="{FF2B5EF4-FFF2-40B4-BE49-F238E27FC236}">
                <a16:creationId xmlns:a16="http://schemas.microsoft.com/office/drawing/2014/main" id="{67D749E3-7B0D-46E9-A9D3-68D46C93D1CB}"/>
              </a:ext>
            </a:extLst>
          </p:cNvPr>
          <p:cNvPicPr>
            <a:picLocks noChangeAspect="1"/>
          </p:cNvPicPr>
          <p:nvPr/>
        </p:nvPicPr>
        <p:blipFill>
          <a:blip r:embed="rId3"/>
          <a:stretch>
            <a:fillRect/>
          </a:stretch>
        </p:blipFill>
        <p:spPr>
          <a:xfrm>
            <a:off x="138801" y="2011362"/>
            <a:ext cx="6327339" cy="4562475"/>
          </a:xfrm>
          <a:prstGeom prst="rect">
            <a:avLst/>
          </a:prstGeom>
        </p:spPr>
      </p:pic>
    </p:spTree>
    <p:extLst>
      <p:ext uri="{BB962C8B-B14F-4D97-AF65-F5344CB8AC3E}">
        <p14:creationId xmlns:p14="http://schemas.microsoft.com/office/powerpoint/2010/main" val="25769003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0" y="2181340"/>
            <a:ext cx="5570483" cy="4556588"/>
          </a:xfrm>
        </p:spPr>
        <p:txBody>
          <a:bodyPr>
            <a:noAutofit/>
          </a:bodyPr>
          <a:lstStyle/>
          <a:p>
            <a:pPr marL="0" indent="0" algn="just">
              <a:buNone/>
            </a:pPr>
            <a:r>
              <a:rPr lang="en-GB" altLang="en-US" sz="2400" dirty="0"/>
              <a:t>In order to choose the right project management software, it’s important to consider factors such as the size of your business and team, how many features you require and which of those features you most value. </a:t>
            </a:r>
          </a:p>
          <a:p>
            <a:pPr marL="0" indent="0" algn="just">
              <a:buNone/>
            </a:pPr>
            <a:r>
              <a:rPr lang="en-GB" altLang="en-US" sz="2400" dirty="0"/>
              <a:t>Either way, you’ll quickly realise that having such a software in place will make the day-to-day running of the project much easier.</a:t>
            </a:r>
            <a:endParaRPr lang="en-GB" altLang="en-US" sz="1800" dirty="0"/>
          </a:p>
        </p:txBody>
      </p:sp>
      <p:pic>
        <p:nvPicPr>
          <p:cNvPr id="2" name="Picture 1">
            <a:extLst>
              <a:ext uri="{FF2B5EF4-FFF2-40B4-BE49-F238E27FC236}">
                <a16:creationId xmlns:a16="http://schemas.microsoft.com/office/drawing/2014/main" id="{B87C3EB4-63D9-40D2-8CED-EFE95FC050E0}"/>
              </a:ext>
            </a:extLst>
          </p:cNvPr>
          <p:cNvPicPr>
            <a:picLocks noChangeAspect="1"/>
          </p:cNvPicPr>
          <p:nvPr/>
        </p:nvPicPr>
        <p:blipFill>
          <a:blip r:embed="rId3"/>
          <a:stretch>
            <a:fillRect/>
          </a:stretch>
        </p:blipFill>
        <p:spPr>
          <a:xfrm>
            <a:off x="5570482" y="1799311"/>
            <a:ext cx="6621517" cy="5058689"/>
          </a:xfrm>
          <a:prstGeom prst="rect">
            <a:avLst/>
          </a:prstGeom>
        </p:spPr>
      </p:pic>
    </p:spTree>
    <p:extLst>
      <p:ext uri="{BB962C8B-B14F-4D97-AF65-F5344CB8AC3E}">
        <p14:creationId xmlns:p14="http://schemas.microsoft.com/office/powerpoint/2010/main" val="19985523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Risks IN PROJECT MANAGEMENT</a:t>
            </a:r>
            <a:endParaRPr lang="en-GB" altLang="en-US" dirty="0"/>
          </a:p>
        </p:txBody>
      </p:sp>
      <p:sp>
        <p:nvSpPr>
          <p:cNvPr id="176131" name="Rectangle 3"/>
          <p:cNvSpPr>
            <a:spLocks noGrp="1" noChangeArrowheads="1"/>
          </p:cNvSpPr>
          <p:nvPr>
            <p:ph type="body" sz="half" idx="1"/>
          </p:nvPr>
        </p:nvSpPr>
        <p:spPr>
          <a:xfrm>
            <a:off x="6530109" y="1810328"/>
            <a:ext cx="5570483" cy="4927600"/>
          </a:xfrm>
        </p:spPr>
        <p:txBody>
          <a:bodyPr>
            <a:noAutofit/>
          </a:bodyPr>
          <a:lstStyle/>
          <a:p>
            <a:pPr marL="0" indent="0" algn="just">
              <a:buNone/>
            </a:pPr>
            <a:r>
              <a:rPr lang="en-GB" altLang="en-US" sz="2400" dirty="0"/>
              <a:t>IT project risk management – summary</a:t>
            </a:r>
          </a:p>
          <a:p>
            <a:pPr marL="0" indent="0" algn="just">
              <a:buNone/>
            </a:pPr>
            <a:r>
              <a:rPr lang="en-GB" altLang="en-US" sz="2400" dirty="0"/>
              <a:t>No software project without risks. It’s very important to understand that it is only natural in IT. There is no reason to be over-worried of risks if you-</a:t>
            </a:r>
          </a:p>
          <a:p>
            <a:pPr algn="just">
              <a:buFont typeface="Wingdings" panose="05000000000000000000" pitchFamily="2" charset="2"/>
              <a:buChar char="Ø"/>
            </a:pPr>
            <a:r>
              <a:rPr lang="en-GB" altLang="en-US" sz="2400" dirty="0"/>
              <a:t>hold regular meetings</a:t>
            </a:r>
          </a:p>
          <a:p>
            <a:pPr algn="just">
              <a:buFont typeface="Wingdings" panose="05000000000000000000" pitchFamily="2" charset="2"/>
              <a:buChar char="Ø"/>
            </a:pPr>
            <a:r>
              <a:rPr lang="en-GB" altLang="en-US" sz="2400" dirty="0"/>
              <a:t>address problems immediately</a:t>
            </a:r>
          </a:p>
          <a:p>
            <a:pPr algn="just">
              <a:buFont typeface="Wingdings" panose="05000000000000000000" pitchFamily="2" charset="2"/>
              <a:buChar char="Ø"/>
            </a:pPr>
            <a:r>
              <a:rPr lang="en-GB" altLang="en-US" sz="2400" dirty="0"/>
              <a:t>search for, share, document and understand knowledge and data</a:t>
            </a:r>
          </a:p>
          <a:p>
            <a:pPr algn="just">
              <a:buFont typeface="Wingdings" panose="05000000000000000000" pitchFamily="2" charset="2"/>
              <a:buChar char="Ø"/>
            </a:pPr>
            <a:r>
              <a:rPr lang="en-GB" altLang="en-US" sz="2400" dirty="0"/>
              <a:t>motivate all team members within your organisation</a:t>
            </a:r>
            <a:endParaRPr lang="en-GB" altLang="en-US" sz="1800" dirty="0"/>
          </a:p>
        </p:txBody>
      </p:sp>
      <p:pic>
        <p:nvPicPr>
          <p:cNvPr id="2" name="Picture 1">
            <a:extLst>
              <a:ext uri="{FF2B5EF4-FFF2-40B4-BE49-F238E27FC236}">
                <a16:creationId xmlns:a16="http://schemas.microsoft.com/office/drawing/2014/main" id="{9D5629DF-75B3-4AE1-8382-51A6E40CA3E8}"/>
              </a:ext>
            </a:extLst>
          </p:cNvPr>
          <p:cNvPicPr>
            <a:picLocks noChangeAspect="1"/>
          </p:cNvPicPr>
          <p:nvPr/>
        </p:nvPicPr>
        <p:blipFill>
          <a:blip r:embed="rId3"/>
          <a:stretch>
            <a:fillRect/>
          </a:stretch>
        </p:blipFill>
        <p:spPr>
          <a:xfrm>
            <a:off x="0" y="1696598"/>
            <a:ext cx="6378766" cy="5161402"/>
          </a:xfrm>
          <a:prstGeom prst="rect">
            <a:avLst/>
          </a:prstGeom>
        </p:spPr>
      </p:pic>
    </p:spTree>
    <p:extLst>
      <p:ext uri="{BB962C8B-B14F-4D97-AF65-F5344CB8AC3E}">
        <p14:creationId xmlns:p14="http://schemas.microsoft.com/office/powerpoint/2010/main" val="35367987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6C3A-BA7A-40EC-BAEF-2902552380A7}"/>
              </a:ext>
            </a:extLst>
          </p:cNvPr>
          <p:cNvSpPr>
            <a:spLocks noGrp="1"/>
          </p:cNvSpPr>
          <p:nvPr>
            <p:ph type="title"/>
          </p:nvPr>
        </p:nvSpPr>
        <p:spPr/>
        <p:txBody>
          <a:bodyPr/>
          <a:lstStyle/>
          <a:p>
            <a:r>
              <a:rPr lang="en-GB" dirty="0"/>
              <a:t>Quantifying risk</a:t>
            </a:r>
          </a:p>
        </p:txBody>
      </p:sp>
      <p:pic>
        <p:nvPicPr>
          <p:cNvPr id="5" name="Picture 4">
            <a:extLst>
              <a:ext uri="{FF2B5EF4-FFF2-40B4-BE49-F238E27FC236}">
                <a16:creationId xmlns:a16="http://schemas.microsoft.com/office/drawing/2014/main" id="{BBEED602-6746-4391-9DCD-F6252CBB3DEC}"/>
              </a:ext>
            </a:extLst>
          </p:cNvPr>
          <p:cNvPicPr>
            <a:picLocks noChangeAspect="1"/>
          </p:cNvPicPr>
          <p:nvPr/>
        </p:nvPicPr>
        <p:blipFill>
          <a:blip r:embed="rId2"/>
          <a:stretch>
            <a:fillRect/>
          </a:stretch>
        </p:blipFill>
        <p:spPr>
          <a:xfrm>
            <a:off x="0" y="1949986"/>
            <a:ext cx="12192000" cy="4726236"/>
          </a:xfrm>
          <a:prstGeom prst="rect">
            <a:avLst/>
          </a:prstGeom>
        </p:spPr>
      </p:pic>
    </p:spTree>
    <p:extLst>
      <p:ext uri="{BB962C8B-B14F-4D97-AF65-F5344CB8AC3E}">
        <p14:creationId xmlns:p14="http://schemas.microsoft.com/office/powerpoint/2010/main" val="7836350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6C3A-BA7A-40EC-BAEF-2902552380A7}"/>
              </a:ext>
            </a:extLst>
          </p:cNvPr>
          <p:cNvSpPr>
            <a:spLocks noGrp="1"/>
          </p:cNvSpPr>
          <p:nvPr>
            <p:ph type="title"/>
          </p:nvPr>
        </p:nvSpPr>
        <p:spPr/>
        <p:txBody>
          <a:bodyPr/>
          <a:lstStyle/>
          <a:p>
            <a:r>
              <a:rPr lang="en-GB" dirty="0"/>
              <a:t>Quantifying risk</a:t>
            </a:r>
          </a:p>
        </p:txBody>
      </p:sp>
      <p:pic>
        <p:nvPicPr>
          <p:cNvPr id="7" name="Picture 6" descr="A picture containing text, cabinet&#10;&#10;Description automatically generated">
            <a:extLst>
              <a:ext uri="{FF2B5EF4-FFF2-40B4-BE49-F238E27FC236}">
                <a16:creationId xmlns:a16="http://schemas.microsoft.com/office/drawing/2014/main" id="{CF37E9B7-4D02-44FB-B844-3820E012D2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38969"/>
            <a:ext cx="12192000" cy="4759286"/>
          </a:xfrm>
          <a:prstGeom prst="rect">
            <a:avLst/>
          </a:prstGeom>
        </p:spPr>
      </p:pic>
    </p:spTree>
    <p:extLst>
      <p:ext uri="{BB962C8B-B14F-4D97-AF65-F5344CB8AC3E}">
        <p14:creationId xmlns:p14="http://schemas.microsoft.com/office/powerpoint/2010/main" val="41860596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6C3A-BA7A-40EC-BAEF-2902552380A7}"/>
              </a:ext>
            </a:extLst>
          </p:cNvPr>
          <p:cNvSpPr>
            <a:spLocks noGrp="1"/>
          </p:cNvSpPr>
          <p:nvPr>
            <p:ph type="title"/>
          </p:nvPr>
        </p:nvSpPr>
        <p:spPr/>
        <p:txBody>
          <a:bodyPr/>
          <a:lstStyle/>
          <a:p>
            <a:r>
              <a:rPr lang="en-GB" dirty="0"/>
              <a:t>Quantifying risk</a:t>
            </a:r>
          </a:p>
        </p:txBody>
      </p:sp>
      <p:pic>
        <p:nvPicPr>
          <p:cNvPr id="4" name="Picture 3">
            <a:extLst>
              <a:ext uri="{FF2B5EF4-FFF2-40B4-BE49-F238E27FC236}">
                <a16:creationId xmlns:a16="http://schemas.microsoft.com/office/drawing/2014/main" id="{8F645F95-60F0-404F-B288-5AD9DE7DD4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07008"/>
            <a:ext cx="12192000" cy="4702264"/>
          </a:xfrm>
          <a:prstGeom prst="rect">
            <a:avLst/>
          </a:prstGeom>
        </p:spPr>
      </p:pic>
    </p:spTree>
    <p:extLst>
      <p:ext uri="{BB962C8B-B14F-4D97-AF65-F5344CB8AC3E}">
        <p14:creationId xmlns:p14="http://schemas.microsoft.com/office/powerpoint/2010/main" val="89171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9D1063A-7F9F-41A9-B475-08504235083C}"/>
              </a:ext>
            </a:extLst>
          </p:cNvPr>
          <p:cNvSpPr txBox="1">
            <a:spLocks noChangeArrowheads="1"/>
          </p:cNvSpPr>
          <p:nvPr/>
        </p:nvSpPr>
        <p:spPr>
          <a:xfrm>
            <a:off x="3935413" y="3189288"/>
            <a:ext cx="3829050" cy="175260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200"/>
              </a:spcBef>
              <a:spcAft>
                <a:spcPts val="200"/>
              </a:spcAft>
              <a:buClr>
                <a:schemeClr val="tx1"/>
              </a:buClr>
              <a:buFont typeface="Wingdings" pitchFamily="2" charset="2"/>
              <a:buNone/>
              <a:defRPr sz="2000" kern="1200">
                <a:solidFill>
                  <a:schemeClr val="tx1"/>
                </a:solidFill>
                <a:latin typeface="Calibri" panose="020F0502020204030204" pitchFamily="34" charset="0"/>
                <a:ea typeface="+mn-ea"/>
                <a:cs typeface="Calibri" panose="020F0502020204030204" pitchFamily="34" charset="0"/>
              </a:defRPr>
            </a:lvl1pPr>
            <a:lvl2pPr marL="457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9pPr>
          </a:lstStyle>
          <a:p>
            <a:pPr>
              <a:spcBef>
                <a:spcPct val="0"/>
              </a:spcBef>
            </a:pPr>
            <a:r>
              <a:rPr lang="en-US" altLang="en-US" sz="2800"/>
              <a:t>Project Initiation</a:t>
            </a:r>
            <a:endParaRPr lang="en-US" altLang="en-US" sz="2800" dirty="0"/>
          </a:p>
        </p:txBody>
      </p:sp>
      <p:sp>
        <p:nvSpPr>
          <p:cNvPr id="12" name="TextBox 11">
            <a:extLst>
              <a:ext uri="{FF2B5EF4-FFF2-40B4-BE49-F238E27FC236}">
                <a16:creationId xmlns:a16="http://schemas.microsoft.com/office/drawing/2014/main" id="{D9F88796-94AF-47E9-83AA-CFB5ED518264}"/>
              </a:ext>
            </a:extLst>
          </p:cNvPr>
          <p:cNvSpPr txBox="1"/>
          <p:nvPr/>
        </p:nvSpPr>
        <p:spPr>
          <a:xfrm>
            <a:off x="3024492" y="2413337"/>
            <a:ext cx="6143016" cy="1015663"/>
          </a:xfrm>
          <a:prstGeom prst="rect">
            <a:avLst/>
          </a:prstGeom>
          <a:noFill/>
        </p:spPr>
        <p:txBody>
          <a:bodyPr wrap="square">
            <a:sp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US" altLang="en-US" sz="6000" b="1" i="0" u="sng" strike="noStrike" kern="1200" cap="none" spc="0" normalizeH="0" baseline="0" noProof="0" dirty="0">
                <a:ln>
                  <a:noFill/>
                </a:ln>
                <a:solidFill>
                  <a:schemeClr val="bg2">
                    <a:lumMod val="75000"/>
                  </a:schemeClr>
                </a:solidFill>
                <a:effectLst/>
                <a:uLnTx/>
                <a:uFillTx/>
                <a:latin typeface="Corbel" panose="020B0503020204020204"/>
                <a:ea typeface="+mn-ea"/>
                <a:cs typeface="+mn-cs"/>
              </a:rPr>
              <a:t>RISK TASKS</a:t>
            </a:r>
          </a:p>
        </p:txBody>
      </p:sp>
    </p:spTree>
    <p:extLst>
      <p:ext uri="{BB962C8B-B14F-4D97-AF65-F5344CB8AC3E}">
        <p14:creationId xmlns:p14="http://schemas.microsoft.com/office/powerpoint/2010/main" val="34924062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a:t>Risks IN PROJECT MANAGEMENT</a:t>
            </a:r>
            <a:endParaRPr lang="en-GB" altLang="en-US" dirty="0"/>
          </a:p>
        </p:txBody>
      </p:sp>
      <p:sp>
        <p:nvSpPr>
          <p:cNvPr id="176131" name="Rectangle 3"/>
          <p:cNvSpPr>
            <a:spLocks noGrp="1" noChangeArrowheads="1"/>
          </p:cNvSpPr>
          <p:nvPr>
            <p:ph type="body" sz="half" idx="1"/>
          </p:nvPr>
        </p:nvSpPr>
        <p:spPr>
          <a:xfrm>
            <a:off x="4902506" y="2060154"/>
            <a:ext cx="7289494" cy="4478758"/>
          </a:xfrm>
        </p:spPr>
        <p:txBody>
          <a:bodyPr>
            <a:noAutofit/>
          </a:bodyPr>
          <a:lstStyle/>
          <a:p>
            <a:pPr marL="0" indent="0" algn="ctr">
              <a:buNone/>
            </a:pPr>
            <a:r>
              <a:rPr lang="en-GB" altLang="en-US" sz="2400" dirty="0"/>
              <a:t>Discuss in your groups the risks that may be associated with your project</a:t>
            </a:r>
          </a:p>
          <a:p>
            <a:pPr marL="0" indent="0" algn="ctr">
              <a:buNone/>
            </a:pPr>
            <a:endParaRPr lang="en-GB" altLang="en-US" sz="2400" dirty="0"/>
          </a:p>
          <a:p>
            <a:pPr marL="0" indent="0" algn="ctr">
              <a:buNone/>
            </a:pPr>
            <a:r>
              <a:rPr lang="en-GB" altLang="en-US" sz="2400" dirty="0"/>
              <a:t>Document these risks in a risk register using an appropriate risk matrix to plot probability and impact</a:t>
            </a:r>
          </a:p>
          <a:p>
            <a:pPr marL="0" indent="0" algn="ctr">
              <a:buNone/>
            </a:pPr>
            <a:endParaRPr lang="en-GB" altLang="en-US" sz="2400" dirty="0"/>
          </a:p>
          <a:p>
            <a:pPr marL="0" indent="0" algn="ctr">
              <a:buNone/>
            </a:pPr>
            <a:r>
              <a:rPr lang="en-GB" altLang="en-US" sz="2400" dirty="0"/>
              <a:t>Determine mitigation strategies for each risk</a:t>
            </a:r>
          </a:p>
          <a:p>
            <a:pPr marL="0" indent="0" algn="ctr">
              <a:buNone/>
            </a:pPr>
            <a:endParaRPr lang="en-GB" altLang="en-US" sz="2400" dirty="0"/>
          </a:p>
          <a:p>
            <a:pPr marL="0" indent="0" algn="ctr">
              <a:buNone/>
            </a:pPr>
            <a:r>
              <a:rPr lang="en-GB" altLang="en-US" sz="2400" dirty="0"/>
              <a:t>Discuss and implement lag and lead time into your plan for the risky tasks</a:t>
            </a:r>
          </a:p>
        </p:txBody>
      </p:sp>
      <p:pic>
        <p:nvPicPr>
          <p:cNvPr id="7174" name="Picture 6" descr="Task Circle png download - 512*512 - Free Transparent Task png Download. -  CleanPNG / KissPNG">
            <a:extLst>
              <a:ext uri="{FF2B5EF4-FFF2-40B4-BE49-F238E27FC236}">
                <a16:creationId xmlns:a16="http://schemas.microsoft.com/office/drawing/2014/main" id="{67178230-2346-4F9B-8835-57E42F3CE24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3462" b="96731" l="10000" r="90000">
                        <a14:foregroundMark x1="48667" y1="10000" x2="48667" y2="10000"/>
                        <a14:foregroundMark x1="48667" y1="10000" x2="48667" y2="10000"/>
                        <a14:foregroundMark x1="39778" y1="3462" x2="39778" y2="3462"/>
                        <a14:foregroundMark x1="39778" y1="3654" x2="39778" y2="3654"/>
                        <a14:foregroundMark x1="24889" y1="95192" x2="24889" y2="95192"/>
                        <a14:foregroundMark x1="24889" y1="95192" x2="24889" y2="95192"/>
                        <a14:foregroundMark x1="62889" y1="96154" x2="62889" y2="96154"/>
                        <a14:foregroundMark x1="62889" y1="95962" x2="62889" y2="95962"/>
                        <a14:foregroundMark x1="48444" y1="34231" x2="48444" y2="34231"/>
                        <a14:foregroundMark x1="48444" y1="34231" x2="48444" y2="34231"/>
                        <a14:foregroundMark x1="51889" y1="41538" x2="51889" y2="41538"/>
                        <a14:foregroundMark x1="58333" y1="39423" x2="58333" y2="39423"/>
                        <a14:foregroundMark x1="58333" y1="39423" x2="58333" y2="39423"/>
                        <a14:foregroundMark x1="62444" y1="40577" x2="62444" y2="40577"/>
                        <a14:foregroundMark x1="62444" y1="40385" x2="62444" y2="40385"/>
                        <a14:foregroundMark x1="26778" y1="96731" x2="26778" y2="96731"/>
                        <a14:foregroundMark x1="26778" y1="96731" x2="26778" y2="96731"/>
                        <a14:backgroundMark x1="53444" y1="41538" x2="53444" y2="41538"/>
                        <a14:backgroundMark x1="53444" y1="41538" x2="53444" y2="41538"/>
                      </a14:backgroundRemoval>
                    </a14:imgEffect>
                  </a14:imgLayer>
                </a14:imgProps>
              </a:ext>
              <a:ext uri="{28A0092B-C50C-407E-A947-70E740481C1C}">
                <a14:useLocalDpi xmlns:a14="http://schemas.microsoft.com/office/drawing/2010/main" val="0"/>
              </a:ext>
            </a:extLst>
          </a:blip>
          <a:srcRect l="21299" r="21127"/>
          <a:stretch/>
        </p:blipFill>
        <p:spPr bwMode="auto">
          <a:xfrm>
            <a:off x="-1" y="1799536"/>
            <a:ext cx="5343181" cy="5058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29123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2" end="2"/>
                                            </p:txEl>
                                          </p:spTgt>
                                        </p:tgtEl>
                                        <p:attrNameLst>
                                          <p:attrName>style.visibility</p:attrName>
                                        </p:attrNameLst>
                                      </p:cBhvr>
                                      <p:to>
                                        <p:strVal val="visible"/>
                                      </p:to>
                                    </p:set>
                                    <p:anim calcmode="lin" valueType="num">
                                      <p:cBhvr additive="base">
                                        <p:cTn id="19"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4" end="4"/>
                                            </p:txEl>
                                          </p:spTgt>
                                        </p:tgtEl>
                                        <p:attrNameLst>
                                          <p:attrName>style.visibility</p:attrName>
                                        </p:attrNameLst>
                                      </p:cBhvr>
                                      <p:to>
                                        <p:strVal val="visible"/>
                                      </p:to>
                                    </p:set>
                                    <p:anim calcmode="lin" valueType="num">
                                      <p:cBhvr additive="base">
                                        <p:cTn id="25"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6" end="6"/>
                                            </p:txEl>
                                          </p:spTgt>
                                        </p:tgtEl>
                                        <p:attrNameLst>
                                          <p:attrName>style.visibility</p:attrName>
                                        </p:attrNameLst>
                                      </p:cBhvr>
                                      <p:to>
                                        <p:strVal val="visible"/>
                                      </p:to>
                                    </p:set>
                                    <p:anim calcmode="lin" valueType="num">
                                      <p:cBhvr additive="base">
                                        <p:cTn id="31" dur="500" fill="hold"/>
                                        <p:tgtEl>
                                          <p:spTgt spid="176131">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9D1063A-7F9F-41A9-B475-08504235083C}"/>
              </a:ext>
            </a:extLst>
          </p:cNvPr>
          <p:cNvSpPr txBox="1">
            <a:spLocks noChangeArrowheads="1"/>
          </p:cNvSpPr>
          <p:nvPr/>
        </p:nvSpPr>
        <p:spPr>
          <a:xfrm>
            <a:off x="3935413" y="3189288"/>
            <a:ext cx="3829050" cy="175260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200"/>
              </a:spcBef>
              <a:spcAft>
                <a:spcPts val="200"/>
              </a:spcAft>
              <a:buClr>
                <a:schemeClr val="tx1"/>
              </a:buClr>
              <a:buFont typeface="Wingdings" pitchFamily="2" charset="2"/>
              <a:buNone/>
              <a:defRPr sz="2000" kern="1200">
                <a:solidFill>
                  <a:schemeClr val="tx1"/>
                </a:solidFill>
                <a:latin typeface="Calibri" panose="020F0502020204030204" pitchFamily="34" charset="0"/>
                <a:ea typeface="+mn-ea"/>
                <a:cs typeface="Calibri" panose="020F0502020204030204" pitchFamily="34" charset="0"/>
              </a:defRPr>
            </a:lvl1pPr>
            <a:lvl2pPr marL="457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9pPr>
          </a:lstStyle>
          <a:p>
            <a:pPr>
              <a:spcBef>
                <a:spcPct val="0"/>
              </a:spcBef>
            </a:pPr>
            <a:r>
              <a:rPr lang="en-US" altLang="en-US" sz="2800"/>
              <a:t>Project Initiation</a:t>
            </a:r>
            <a:endParaRPr lang="en-US" altLang="en-US" sz="2800" dirty="0"/>
          </a:p>
        </p:txBody>
      </p:sp>
      <p:pic>
        <p:nvPicPr>
          <p:cNvPr id="9" name="Picture 9" descr="http://static.squarespace.com/static/5096baa8e4b09e89382757ce/50adfde2e4b03180f3e32ed6/50adff36e4b03180f3e33d14/1353580342024/?format=original">
            <a:extLst>
              <a:ext uri="{FF2B5EF4-FFF2-40B4-BE49-F238E27FC236}">
                <a16:creationId xmlns:a16="http://schemas.microsoft.com/office/drawing/2014/main" id="{5BBE18D7-52D7-4AC5-BDF2-5EB63E7819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6902" y="4075581"/>
            <a:ext cx="7639523" cy="258057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1" descr="http://cdn.computerworld.com.au/article/images/740x500/dimg/anger220_1.jpg">
            <a:extLst>
              <a:ext uri="{FF2B5EF4-FFF2-40B4-BE49-F238E27FC236}">
                <a16:creationId xmlns:a16="http://schemas.microsoft.com/office/drawing/2014/main" id="{03F3F8A9-8389-40DD-8B39-A1E4E207BD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4" y="4075582"/>
            <a:ext cx="4027319" cy="25805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9F88796-94AF-47E9-83AA-CFB5ED518264}"/>
              </a:ext>
            </a:extLst>
          </p:cNvPr>
          <p:cNvSpPr txBox="1"/>
          <p:nvPr/>
        </p:nvSpPr>
        <p:spPr>
          <a:xfrm>
            <a:off x="3024492" y="2413337"/>
            <a:ext cx="6143016" cy="1015663"/>
          </a:xfrm>
          <a:prstGeom prst="rect">
            <a:avLst/>
          </a:prstGeom>
          <a:noFill/>
        </p:spPr>
        <p:txBody>
          <a:bodyPr wrap="square">
            <a:sp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US" altLang="en-US" sz="6000" b="1" i="0" u="sng" strike="noStrike" kern="1200" cap="none" spc="0" normalizeH="0" baseline="0" noProof="0" dirty="0">
                <a:ln>
                  <a:noFill/>
                </a:ln>
                <a:solidFill>
                  <a:schemeClr val="bg2">
                    <a:lumMod val="75000"/>
                  </a:schemeClr>
                </a:solidFill>
                <a:effectLst/>
                <a:uLnTx/>
                <a:uFillTx/>
                <a:latin typeface="Corbel" panose="020B0503020204020204"/>
                <a:ea typeface="+mn-ea"/>
                <a:cs typeface="+mn-cs"/>
              </a:rPr>
              <a:t>QUALITY</a:t>
            </a:r>
          </a:p>
        </p:txBody>
      </p:sp>
    </p:spTree>
    <p:extLst>
      <p:ext uri="{BB962C8B-B14F-4D97-AF65-F5344CB8AC3E}">
        <p14:creationId xmlns:p14="http://schemas.microsoft.com/office/powerpoint/2010/main" val="13891649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7998246" y="2225407"/>
            <a:ext cx="3839712" cy="4313505"/>
          </a:xfrm>
        </p:spPr>
        <p:txBody>
          <a:bodyPr>
            <a:normAutofit/>
          </a:bodyPr>
          <a:lstStyle/>
          <a:p>
            <a:pPr marL="0" indent="0" algn="ctr">
              <a:buNone/>
            </a:pPr>
            <a:r>
              <a:rPr lang="en-GB" altLang="en-US" sz="3600" dirty="0"/>
              <a:t>the standard of something as measured against other things of a similar kind; the degree of excellence of something.</a:t>
            </a:r>
            <a:endParaRPr lang="en-US" altLang="en-US" sz="3600" dirty="0"/>
          </a:p>
        </p:txBody>
      </p:sp>
      <p:pic>
        <p:nvPicPr>
          <p:cNvPr id="2" name="Picture 1">
            <a:extLst>
              <a:ext uri="{FF2B5EF4-FFF2-40B4-BE49-F238E27FC236}">
                <a16:creationId xmlns:a16="http://schemas.microsoft.com/office/drawing/2014/main" id="{82EB99CE-EF04-43E7-9448-4E88EBADA0A4}"/>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contrast="-20000"/>
                    </a14:imgEffect>
                  </a14:imgLayer>
                </a14:imgProps>
              </a:ext>
            </a:extLst>
          </a:blip>
          <a:srcRect l="3706" t="6328" r="3832" b="7790"/>
          <a:stretch/>
        </p:blipFill>
        <p:spPr>
          <a:xfrm>
            <a:off x="-1" y="1795749"/>
            <a:ext cx="7733841" cy="5062251"/>
          </a:xfrm>
          <a:prstGeom prst="rect">
            <a:avLst/>
          </a:prstGeom>
        </p:spPr>
      </p:pic>
    </p:spTree>
    <p:extLst>
      <p:ext uri="{BB962C8B-B14F-4D97-AF65-F5344CB8AC3E}">
        <p14:creationId xmlns:p14="http://schemas.microsoft.com/office/powerpoint/2010/main" val="10065331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530109" y="1810328"/>
            <a:ext cx="5570483" cy="4927600"/>
          </a:xfrm>
        </p:spPr>
        <p:txBody>
          <a:bodyPr>
            <a:noAutofit/>
          </a:bodyPr>
          <a:lstStyle/>
          <a:p>
            <a:pPr marL="0" indent="0" algn="just">
              <a:buNone/>
            </a:pPr>
            <a:r>
              <a:rPr lang="en-GB" altLang="en-US" sz="2000" dirty="0"/>
              <a:t>What is product quality ?</a:t>
            </a:r>
          </a:p>
          <a:p>
            <a:pPr marL="0" indent="0" algn="just">
              <a:buNone/>
            </a:pPr>
            <a:r>
              <a:rPr lang="en-GB" altLang="en-US" sz="2000" dirty="0"/>
              <a:t>Product quality describes the degree to which we elegantly meet user needs, and encompasses the following:</a:t>
            </a:r>
          </a:p>
          <a:p>
            <a:pPr marL="0" indent="0" algn="just">
              <a:buNone/>
            </a:pPr>
            <a:r>
              <a:rPr lang="en-GB" altLang="en-US" sz="2000" dirty="0"/>
              <a:t>Complete: </a:t>
            </a:r>
          </a:p>
          <a:p>
            <a:pPr marL="0" indent="0" algn="just">
              <a:buNone/>
            </a:pPr>
            <a:r>
              <a:rPr lang="en-GB" altLang="en-US" sz="2000" dirty="0"/>
              <a:t>For a given feature, did we solve a real problem in a complete and effective way? </a:t>
            </a:r>
          </a:p>
          <a:p>
            <a:pPr marL="0" indent="0" algn="just">
              <a:buNone/>
            </a:pPr>
            <a:r>
              <a:rPr lang="en-GB" altLang="en-US" sz="2000" dirty="0"/>
              <a:t>Or does the target user regularly have to hack her way around its deficiencies or lean on our support team? </a:t>
            </a:r>
          </a:p>
          <a:p>
            <a:pPr marL="0" indent="0" algn="just">
              <a:buNone/>
            </a:pPr>
            <a:r>
              <a:rPr lang="en-GB" altLang="en-US" sz="2000" dirty="0"/>
              <a:t>(Note that this means we have a clear definition of our target user.) </a:t>
            </a:r>
          </a:p>
          <a:p>
            <a:pPr marL="0" indent="0" algn="just">
              <a:buNone/>
            </a:pPr>
            <a:r>
              <a:rPr lang="en-GB" altLang="en-US" sz="2000" dirty="0"/>
              <a:t>Does adding it as designed leave our product in a state that feels whole and consistent?</a:t>
            </a:r>
          </a:p>
        </p:txBody>
      </p:sp>
      <p:pic>
        <p:nvPicPr>
          <p:cNvPr id="2050" name="Picture 2" descr="Design for Excellence (DFx) to Improve Product Cost, Quality, and Time to  Market">
            <a:extLst>
              <a:ext uri="{FF2B5EF4-FFF2-40B4-BE49-F238E27FC236}">
                <a16:creationId xmlns:a16="http://schemas.microsoft.com/office/drawing/2014/main" id="{47D4AF7A-2A40-4FA0-A644-9A59F46916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830352"/>
            <a:ext cx="6530108" cy="5027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88347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76131">
                                            <p:txEl>
                                              <p:pRg st="6" end="6"/>
                                            </p:txEl>
                                          </p:spTgt>
                                        </p:tgtEl>
                                        <p:attrNameLst>
                                          <p:attrName>style.visibility</p:attrName>
                                        </p:attrNameLst>
                                      </p:cBhvr>
                                      <p:to>
                                        <p:strVal val="visible"/>
                                      </p:to>
                                    </p:set>
                                    <p:anim calcmode="lin" valueType="num">
                                      <p:cBhvr additive="base">
                                        <p:cTn id="49" dur="500" fill="hold"/>
                                        <p:tgtEl>
                                          <p:spTgt spid="17613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7613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83128" y="1810328"/>
            <a:ext cx="6659196" cy="4927600"/>
          </a:xfrm>
        </p:spPr>
        <p:txBody>
          <a:bodyPr>
            <a:noAutofit/>
          </a:bodyPr>
          <a:lstStyle/>
          <a:p>
            <a:pPr marL="0" indent="0" algn="just">
              <a:buNone/>
            </a:pPr>
            <a:r>
              <a:rPr lang="en-GB" altLang="en-US" sz="2400" dirty="0"/>
              <a:t>What is product quality?</a:t>
            </a:r>
          </a:p>
          <a:p>
            <a:pPr marL="0" indent="0" algn="just">
              <a:buNone/>
            </a:pPr>
            <a:r>
              <a:rPr lang="en-GB" altLang="en-US" sz="2400" dirty="0"/>
              <a:t>Product quality describes the degree to which we elegantly meet user needs, and encompasses the following:</a:t>
            </a:r>
          </a:p>
          <a:p>
            <a:pPr marL="0" indent="0" algn="just">
              <a:buNone/>
            </a:pPr>
            <a:r>
              <a:rPr lang="en-GB" altLang="en-US" sz="2400" dirty="0"/>
              <a:t>Opinionated: </a:t>
            </a:r>
          </a:p>
          <a:p>
            <a:pPr marL="0" indent="0" algn="just">
              <a:buNone/>
            </a:pPr>
            <a:r>
              <a:rPr lang="en-GB" altLang="en-US" sz="2400" dirty="0"/>
              <a:t>Did we embed our understanding of what the target user will want to do and how she’ll best accomplish it? </a:t>
            </a:r>
          </a:p>
          <a:p>
            <a:pPr marL="0" indent="0" algn="just">
              <a:buNone/>
            </a:pPr>
            <a:r>
              <a:rPr lang="en-GB" altLang="en-US" sz="2400" dirty="0"/>
              <a:t>Are we clear with our recommended / default next action? </a:t>
            </a:r>
          </a:p>
          <a:p>
            <a:pPr marL="0" indent="0" algn="just">
              <a:buNone/>
            </a:pPr>
            <a:r>
              <a:rPr lang="en-GB" altLang="en-US" sz="2400" dirty="0"/>
              <a:t>Were we willing to inconvenience less-important personas to support more-important ones?</a:t>
            </a:r>
          </a:p>
        </p:txBody>
      </p:sp>
      <p:pic>
        <p:nvPicPr>
          <p:cNvPr id="3076" name="Picture 4" descr="What is Product Quality? A Practical Definition | by Dave Feldman | Medium">
            <a:extLst>
              <a:ext uri="{FF2B5EF4-FFF2-40B4-BE49-F238E27FC236}">
                <a16:creationId xmlns:a16="http://schemas.microsoft.com/office/drawing/2014/main" id="{13B9D77E-CE6E-41D1-9507-D3ED6A1BF4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6564" y="1810328"/>
            <a:ext cx="5945436" cy="5047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6308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530109" y="1810328"/>
            <a:ext cx="5570483" cy="4927600"/>
          </a:xfrm>
        </p:spPr>
        <p:txBody>
          <a:bodyPr>
            <a:noAutofit/>
          </a:bodyPr>
          <a:lstStyle/>
          <a:p>
            <a:pPr marL="0" indent="0" algn="just">
              <a:buNone/>
            </a:pPr>
            <a:r>
              <a:rPr lang="en-GB" altLang="en-US" sz="2000" dirty="0"/>
              <a:t>What is product quality?</a:t>
            </a:r>
          </a:p>
          <a:p>
            <a:pPr marL="0" indent="0" algn="just">
              <a:buNone/>
            </a:pPr>
            <a:r>
              <a:rPr lang="en-GB" altLang="en-US" sz="2000" dirty="0"/>
              <a:t>Product quality describes the degree to which we elegantly meet user needs, and encompasses the following:</a:t>
            </a:r>
          </a:p>
          <a:p>
            <a:pPr marL="0" indent="0" algn="just">
              <a:buNone/>
            </a:pPr>
            <a:r>
              <a:rPr lang="en-GB" altLang="en-US" sz="2000" dirty="0"/>
              <a:t>Usable: </a:t>
            </a:r>
          </a:p>
          <a:p>
            <a:pPr marL="0" indent="0" algn="just">
              <a:buNone/>
            </a:pPr>
            <a:r>
              <a:rPr lang="en-GB" altLang="en-US" sz="2000" dirty="0"/>
              <a:t>Can our target user figure out how to use this without undue cognitive load? Is our terminology, iconography, and flow consistent with user expectations? </a:t>
            </a:r>
          </a:p>
          <a:p>
            <a:pPr marL="0" indent="0" algn="just">
              <a:buNone/>
            </a:pPr>
            <a:r>
              <a:rPr lang="en-GB" altLang="en-US" sz="2000" dirty="0"/>
              <a:t>Do clickable elements have clear, consistent affordances? </a:t>
            </a:r>
          </a:p>
          <a:p>
            <a:pPr marL="0" indent="0" algn="just">
              <a:buNone/>
            </a:pPr>
            <a:r>
              <a:rPr lang="en-GB" altLang="en-US" sz="2000" dirty="0"/>
              <a:t>Does it conform to known usability heuristics? </a:t>
            </a:r>
          </a:p>
        </p:txBody>
      </p:sp>
      <p:pic>
        <p:nvPicPr>
          <p:cNvPr id="4098" name="Picture 2" descr="website-usability-faktoren">
            <a:extLst>
              <a:ext uri="{FF2B5EF4-FFF2-40B4-BE49-F238E27FC236}">
                <a16:creationId xmlns:a16="http://schemas.microsoft.com/office/drawing/2014/main" id="{83A76CCA-9448-4B72-96EA-8496C7850BA5}"/>
              </a:ext>
            </a:extLst>
          </p:cNvPr>
          <p:cNvPicPr>
            <a:picLocks noChangeAspect="1" noChangeArrowheads="1"/>
          </p:cNvPicPr>
          <p:nvPr/>
        </p:nvPicPr>
        <p:blipFill rotWithShape="1">
          <a:blip r:embed="rId3">
            <a:duotone>
              <a:prstClr val="black"/>
              <a:schemeClr val="tx2">
                <a:tint val="45000"/>
                <a:satMod val="400000"/>
              </a:schemeClr>
            </a:duotone>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l="233" t="4295" b="2473"/>
          <a:stretch/>
        </p:blipFill>
        <p:spPr bwMode="auto">
          <a:xfrm>
            <a:off x="0" y="1810328"/>
            <a:ext cx="6530109" cy="5047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80644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0" y="1819564"/>
            <a:ext cx="5279235" cy="4927600"/>
          </a:xfrm>
        </p:spPr>
        <p:txBody>
          <a:bodyPr>
            <a:noAutofit/>
          </a:bodyPr>
          <a:lstStyle/>
          <a:p>
            <a:pPr marL="0" indent="0" algn="just">
              <a:buNone/>
            </a:pPr>
            <a:r>
              <a:rPr lang="en-GB" altLang="en-US" sz="2000" dirty="0"/>
              <a:t>What is product quality?</a:t>
            </a:r>
          </a:p>
          <a:p>
            <a:pPr marL="0" indent="0" algn="just">
              <a:buNone/>
            </a:pPr>
            <a:r>
              <a:rPr lang="en-GB" altLang="en-US" sz="2000" dirty="0"/>
              <a:t>Product quality describes the degree to which we elegantly meet user needs, and encompasses the following:</a:t>
            </a:r>
          </a:p>
          <a:p>
            <a:pPr marL="0" indent="0" algn="just">
              <a:buNone/>
            </a:pPr>
            <a:r>
              <a:rPr lang="en-GB" altLang="en-US" sz="2000" dirty="0"/>
              <a:t>Polished: </a:t>
            </a:r>
          </a:p>
          <a:p>
            <a:pPr marL="0" indent="0" algn="just">
              <a:buNone/>
            </a:pPr>
            <a:r>
              <a:rPr lang="en-GB" altLang="en-US" sz="2000" dirty="0"/>
              <a:t>Are colours, fonts, and dimensions consistent with our design system and is everything aligned? </a:t>
            </a:r>
          </a:p>
          <a:p>
            <a:pPr marL="0" indent="0" algn="just">
              <a:buNone/>
            </a:pPr>
            <a:r>
              <a:rPr lang="en-GB" altLang="en-US" sz="2000" dirty="0"/>
              <a:t>Are icons and images rendering properly? </a:t>
            </a:r>
          </a:p>
          <a:p>
            <a:pPr marL="0" indent="0" algn="just">
              <a:buNone/>
            </a:pPr>
            <a:r>
              <a:rPr lang="en-GB" altLang="en-US" sz="2000" dirty="0"/>
              <a:t>Did we use animations to preserve context? </a:t>
            </a:r>
          </a:p>
          <a:p>
            <a:pPr marL="0" indent="0" algn="just">
              <a:buNone/>
            </a:pPr>
            <a:r>
              <a:rPr lang="en-GB" altLang="en-US" sz="2000" dirty="0"/>
              <a:t>Do actions provide effective feedback? </a:t>
            </a:r>
          </a:p>
          <a:p>
            <a:pPr marL="0" indent="0" algn="just">
              <a:buNone/>
            </a:pPr>
            <a:r>
              <a:rPr lang="en-GB" altLang="en-US" sz="2000" dirty="0"/>
              <a:t>Did we write grammatical and sensible copy? </a:t>
            </a:r>
          </a:p>
          <a:p>
            <a:pPr marL="0" indent="0" algn="just">
              <a:buNone/>
            </a:pPr>
            <a:r>
              <a:rPr lang="en-GB" altLang="en-US" sz="2000" dirty="0"/>
              <a:t>Is it stable?</a:t>
            </a:r>
          </a:p>
        </p:txBody>
      </p:sp>
      <p:pic>
        <p:nvPicPr>
          <p:cNvPr id="2" name="Picture 1">
            <a:extLst>
              <a:ext uri="{FF2B5EF4-FFF2-40B4-BE49-F238E27FC236}">
                <a16:creationId xmlns:a16="http://schemas.microsoft.com/office/drawing/2014/main" id="{B2BE98FB-3C4B-4D0F-AE7B-4DAE76EB5963}"/>
              </a:ext>
            </a:extLst>
          </p:cNvPr>
          <p:cNvPicPr>
            <a:picLocks noChangeAspect="1"/>
          </p:cNvPicPr>
          <p:nvPr/>
        </p:nvPicPr>
        <p:blipFill rotWithShape="1">
          <a:blip r:embed="rId3"/>
          <a:srcRect t="8020" b="6305"/>
          <a:stretch/>
        </p:blipFill>
        <p:spPr>
          <a:xfrm>
            <a:off x="5279235" y="1740665"/>
            <a:ext cx="6912765" cy="5117335"/>
          </a:xfrm>
          <a:prstGeom prst="rect">
            <a:avLst/>
          </a:prstGeom>
        </p:spPr>
      </p:pic>
    </p:spTree>
    <p:extLst>
      <p:ext uri="{BB962C8B-B14F-4D97-AF65-F5344CB8AC3E}">
        <p14:creationId xmlns:p14="http://schemas.microsoft.com/office/powerpoint/2010/main" val="29270434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76131">
                                            <p:txEl>
                                              <p:pRg st="6" end="6"/>
                                            </p:txEl>
                                          </p:spTgt>
                                        </p:tgtEl>
                                        <p:attrNameLst>
                                          <p:attrName>style.visibility</p:attrName>
                                        </p:attrNameLst>
                                      </p:cBhvr>
                                      <p:to>
                                        <p:strVal val="visible"/>
                                      </p:to>
                                    </p:set>
                                    <p:anim calcmode="lin" valueType="num">
                                      <p:cBhvr additive="base">
                                        <p:cTn id="49" dur="500" fill="hold"/>
                                        <p:tgtEl>
                                          <p:spTgt spid="17613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7613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76131">
                                            <p:txEl>
                                              <p:pRg st="7" end="7"/>
                                            </p:txEl>
                                          </p:spTgt>
                                        </p:tgtEl>
                                        <p:attrNameLst>
                                          <p:attrName>style.visibility</p:attrName>
                                        </p:attrNameLst>
                                      </p:cBhvr>
                                      <p:to>
                                        <p:strVal val="visible"/>
                                      </p:to>
                                    </p:set>
                                    <p:anim calcmode="lin" valueType="num">
                                      <p:cBhvr additive="base">
                                        <p:cTn id="55" dur="500" fill="hold"/>
                                        <p:tgtEl>
                                          <p:spTgt spid="176131">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7613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176131">
                                            <p:txEl>
                                              <p:pRg st="8" end="8"/>
                                            </p:txEl>
                                          </p:spTgt>
                                        </p:tgtEl>
                                        <p:attrNameLst>
                                          <p:attrName>style.visibility</p:attrName>
                                        </p:attrNameLst>
                                      </p:cBhvr>
                                      <p:to>
                                        <p:strVal val="visible"/>
                                      </p:to>
                                    </p:set>
                                    <p:anim calcmode="lin" valueType="num">
                                      <p:cBhvr additive="base">
                                        <p:cTn id="61" dur="500" fill="hold"/>
                                        <p:tgtEl>
                                          <p:spTgt spid="176131">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7613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530109" y="1810328"/>
            <a:ext cx="5570483" cy="4927600"/>
          </a:xfrm>
        </p:spPr>
        <p:txBody>
          <a:bodyPr>
            <a:noAutofit/>
          </a:bodyPr>
          <a:lstStyle/>
          <a:p>
            <a:pPr marL="0" indent="0" algn="just">
              <a:buNone/>
            </a:pPr>
            <a:r>
              <a:rPr lang="en-GB" altLang="en-US" sz="2000" dirty="0"/>
              <a:t>What is product quality?</a:t>
            </a:r>
          </a:p>
          <a:p>
            <a:pPr marL="0" indent="0" algn="just">
              <a:buNone/>
            </a:pPr>
            <a:r>
              <a:rPr lang="en-GB" altLang="en-US" sz="2000" dirty="0"/>
              <a:t>Product quality describes the degree to which we elegantly meet user needs, and encompasses the following:</a:t>
            </a:r>
          </a:p>
          <a:p>
            <a:pPr marL="0" indent="0" algn="just">
              <a:buNone/>
            </a:pPr>
            <a:r>
              <a:rPr lang="en-GB" altLang="en-US" sz="2000" dirty="0"/>
              <a:t>Efficient: </a:t>
            </a:r>
          </a:p>
          <a:p>
            <a:pPr marL="0" indent="0" algn="just">
              <a:buNone/>
            </a:pPr>
            <a:r>
              <a:rPr lang="en-GB" altLang="en-US" sz="2000" dirty="0"/>
              <a:t>Does our solution feel fast and responsive? </a:t>
            </a:r>
          </a:p>
          <a:p>
            <a:pPr marL="0" indent="0" algn="just">
              <a:buNone/>
            </a:pPr>
            <a:r>
              <a:rPr lang="en-GB" altLang="en-US" sz="2000" dirty="0"/>
              <a:t>Can the task be completed with minimal cognitive load and low effort? </a:t>
            </a:r>
          </a:p>
          <a:p>
            <a:pPr marL="0" indent="0" algn="just">
              <a:buNone/>
            </a:pPr>
            <a:r>
              <a:rPr lang="en-GB" altLang="en-US" sz="2000" dirty="0"/>
              <a:t>This is partly about actual performance (latency, response times, number of steps) but also derives from UX details and other factors in this list.</a:t>
            </a:r>
          </a:p>
        </p:txBody>
      </p:sp>
      <p:pic>
        <p:nvPicPr>
          <p:cNvPr id="5122" name="Picture 2" descr="Difference between effectivity and efficiency in manufacturing - Quality  Management Tips">
            <a:extLst>
              <a:ext uri="{FF2B5EF4-FFF2-40B4-BE49-F238E27FC236}">
                <a16:creationId xmlns:a16="http://schemas.microsoft.com/office/drawing/2014/main" id="{AB297079-C2E3-4286-A9B1-5F25E7FC84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87" t="17505" r="4387" b="4661"/>
          <a:stretch/>
        </p:blipFill>
        <p:spPr bwMode="auto">
          <a:xfrm>
            <a:off x="0" y="1788294"/>
            <a:ext cx="6530109" cy="5069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4598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92363" y="2346593"/>
            <a:ext cx="5570483" cy="4409808"/>
          </a:xfrm>
        </p:spPr>
        <p:txBody>
          <a:bodyPr>
            <a:noAutofit/>
          </a:bodyPr>
          <a:lstStyle/>
          <a:p>
            <a:pPr marL="0" indent="0" algn="just">
              <a:buNone/>
            </a:pPr>
            <a:r>
              <a:rPr lang="en-GB" altLang="en-US" sz="2000" dirty="0"/>
              <a:t>When does Product Quality matter?</a:t>
            </a:r>
          </a:p>
          <a:p>
            <a:pPr marL="0" indent="0" algn="just">
              <a:buNone/>
            </a:pPr>
            <a:r>
              <a:rPr lang="en-GB" altLang="en-US" sz="2000" dirty="0"/>
              <a:t>Intuitively, everyone likes the idea of a high-quality product, is the investment worth making? </a:t>
            </a:r>
          </a:p>
          <a:p>
            <a:pPr marL="0" indent="0" algn="just">
              <a:buNone/>
            </a:pPr>
            <a:r>
              <a:rPr lang="en-GB" altLang="en-US" sz="2000" dirty="0"/>
              <a:t>It matters more for some businesses than others. It’s most important when:</a:t>
            </a:r>
          </a:p>
          <a:p>
            <a:pPr algn="just">
              <a:buFont typeface="Wingdings" panose="05000000000000000000" pitchFamily="2" charset="2"/>
              <a:buChar char="Ø"/>
            </a:pPr>
            <a:r>
              <a:rPr lang="en-GB" altLang="en-US" sz="2000" dirty="0"/>
              <a:t>You exist in a highly competitive market — What you do is well-defined and somewhat commoditised, and you have plenty of competition. </a:t>
            </a:r>
          </a:p>
          <a:p>
            <a:pPr marL="0" indent="0" algn="just">
              <a:buNone/>
            </a:pPr>
            <a:endParaRPr lang="en-GB" altLang="en-US" sz="2000" dirty="0"/>
          </a:p>
        </p:txBody>
      </p:sp>
      <p:pic>
        <p:nvPicPr>
          <p:cNvPr id="2" name="Picture 1">
            <a:extLst>
              <a:ext uri="{FF2B5EF4-FFF2-40B4-BE49-F238E27FC236}">
                <a16:creationId xmlns:a16="http://schemas.microsoft.com/office/drawing/2014/main" id="{FEFE0D25-BC3D-4B5F-98D4-AA1033E7B6B7}"/>
              </a:ext>
            </a:extLst>
          </p:cNvPr>
          <p:cNvPicPr>
            <a:picLocks noChangeAspect="1"/>
          </p:cNvPicPr>
          <p:nvPr/>
        </p:nvPicPr>
        <p:blipFill rotWithShape="1">
          <a:blip r:embed="rId3"/>
          <a:srcRect l="23454" t="31325" r="23293" b="14859"/>
          <a:stretch/>
        </p:blipFill>
        <p:spPr>
          <a:xfrm>
            <a:off x="5875716" y="1751682"/>
            <a:ext cx="6316284" cy="5106318"/>
          </a:xfrm>
          <a:prstGeom prst="rect">
            <a:avLst/>
          </a:prstGeom>
        </p:spPr>
      </p:pic>
    </p:spTree>
    <p:extLst>
      <p:ext uri="{BB962C8B-B14F-4D97-AF65-F5344CB8AC3E}">
        <p14:creationId xmlns:p14="http://schemas.microsoft.com/office/powerpoint/2010/main" val="2969170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621518" y="1927952"/>
            <a:ext cx="5408902" cy="4856157"/>
          </a:xfrm>
        </p:spPr>
        <p:txBody>
          <a:bodyPr>
            <a:noAutofit/>
          </a:bodyPr>
          <a:lstStyle/>
          <a:p>
            <a:pPr marL="0" indent="0" algn="just">
              <a:buNone/>
            </a:pPr>
            <a:r>
              <a:rPr lang="en-GB" altLang="en-US" sz="2400" dirty="0"/>
              <a:t>When does Product Quality matter?</a:t>
            </a:r>
          </a:p>
          <a:p>
            <a:pPr marL="0" indent="0" algn="just">
              <a:buNone/>
            </a:pPr>
            <a:r>
              <a:rPr lang="en-GB" altLang="en-US" sz="2400" dirty="0"/>
              <a:t>Intuitively, everyone likes the idea of a high-quality product, is the investment worth making? It matters more for some businesses than others. It’s most important when:</a:t>
            </a:r>
          </a:p>
          <a:p>
            <a:pPr algn="just">
              <a:buFont typeface="Wingdings" panose="05000000000000000000" pitchFamily="2" charset="2"/>
              <a:buChar char="Ø"/>
            </a:pPr>
            <a:r>
              <a:rPr lang="en-GB" altLang="en-US" sz="2400" dirty="0"/>
              <a:t>End users are heavily involved in purchase decisions. This is true for B2C software, but less so for traditional enterprise tools where the purchase is made top-down via a central IT department.</a:t>
            </a:r>
          </a:p>
        </p:txBody>
      </p:sp>
      <p:pic>
        <p:nvPicPr>
          <p:cNvPr id="8194" name="Picture 2" descr="Software Quality Metrics Explained – BMC Software | Blogs">
            <a:extLst>
              <a:ext uri="{FF2B5EF4-FFF2-40B4-BE49-F238E27FC236}">
                <a16:creationId xmlns:a16="http://schemas.microsoft.com/office/drawing/2014/main" id="{871046F0-30FB-47CC-9B9A-D499AEE84AD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3299" b="94227" l="5000" r="96667">
                        <a14:foregroundMark x1="21667" y1="24948" x2="21667" y2="24948"/>
                        <a14:foregroundMark x1="21667" y1="24948" x2="21667" y2="24948"/>
                        <a14:foregroundMark x1="13958" y1="28454" x2="17917" y2="28041"/>
                        <a14:foregroundMark x1="51875" y1="17320" x2="51875" y2="17320"/>
                        <a14:foregroundMark x1="51667" y1="17320" x2="51667" y2="17320"/>
                        <a14:foregroundMark x1="49375" y1="16701" x2="48333" y2="13608"/>
                        <a14:foregroundMark x1="50208" y1="6392" x2="50208" y2="6392"/>
                        <a14:foregroundMark x1="50208" y1="6392" x2="50208" y2="6392"/>
                        <a14:foregroundMark x1="49167" y1="3505" x2="49167" y2="3505"/>
                        <a14:foregroundMark x1="49167" y1="3505" x2="49167" y2="3505"/>
                        <a14:foregroundMark x1="24583" y1="20412" x2="24583" y2="20412"/>
                        <a14:foregroundMark x1="24583" y1="20412" x2="24583" y2="20412"/>
                        <a14:foregroundMark x1="24583" y1="20206" x2="24583" y2="20206"/>
                        <a14:foregroundMark x1="24375" y1="20619" x2="23125" y2="22680"/>
                        <a14:foregroundMark x1="77292" y1="34433" x2="77292" y2="34433"/>
                        <a14:foregroundMark x1="77292" y1="34021" x2="77292" y2="34021"/>
                        <a14:foregroundMark x1="77083" y1="34639" x2="81667" y2="21237"/>
                        <a14:foregroundMark x1="77083" y1="27010" x2="77083" y2="28247"/>
                        <a14:foregroundMark x1="77917" y1="29897" x2="79792" y2="30103"/>
                        <a14:foregroundMark x1="55000" y1="11134" x2="55000" y2="11134"/>
                        <a14:foregroundMark x1="55000" y1="11134" x2="55000" y2="11134"/>
                        <a14:foregroundMark x1="56667" y1="8660" x2="56042" y2="8660"/>
                        <a14:foregroundMark x1="55000" y1="8660" x2="50208" y2="9072"/>
                        <a14:foregroundMark x1="47708" y1="9485" x2="46875" y2="10928"/>
                        <a14:foregroundMark x1="45625" y1="11753" x2="54792" y2="18969"/>
                        <a14:foregroundMark x1="48750" y1="12784" x2="41250" y2="15052"/>
                        <a14:foregroundMark x1="82917" y1="27423" x2="82917" y2="27423"/>
                        <a14:foregroundMark x1="82708" y1="27216" x2="84167" y2="25155"/>
                        <a14:foregroundMark x1="82917" y1="22474" x2="80417" y2="33814"/>
                        <a14:foregroundMark x1="80417" y1="33814" x2="73958" y2="23299"/>
                        <a14:foregroundMark x1="73958" y1="23299" x2="73958" y2="23299"/>
                        <a14:foregroundMark x1="19792" y1="31546" x2="10833" y2="29691"/>
                        <a14:foregroundMark x1="24167" y1="28247" x2="25833" y2="23918"/>
                        <a14:foregroundMark x1="27708" y1="33814" x2="27708" y2="33814"/>
                        <a14:foregroundMark x1="27917" y1="33814" x2="27917" y2="33814"/>
                        <a14:foregroundMark x1="13125" y1="63918" x2="13125" y2="63918"/>
                        <a14:foregroundMark x1="13125" y1="63918" x2="13125" y2="63918"/>
                        <a14:foregroundMark x1="13125" y1="63918" x2="13125" y2="63918"/>
                        <a14:foregroundMark x1="13750" y1="63918" x2="13750" y2="63918"/>
                        <a14:foregroundMark x1="16458" y1="62887" x2="18958" y2="52371"/>
                        <a14:foregroundMark x1="18958" y1="52371" x2="18750" y2="52165"/>
                        <a14:foregroundMark x1="19375" y1="50928" x2="7917" y2="52371"/>
                        <a14:foregroundMark x1="7917" y1="52371" x2="5208" y2="62268"/>
                        <a14:foregroundMark x1="5208" y1="62268" x2="15833" y2="66186"/>
                        <a14:foregroundMark x1="15833" y1="66186" x2="21250" y2="56701"/>
                        <a14:foregroundMark x1="21250" y1="56701" x2="17292" y2="52784"/>
                        <a14:foregroundMark x1="31458" y1="91753" x2="41458" y2="87423"/>
                        <a14:foregroundMark x1="41458" y1="87423" x2="38125" y2="77320"/>
                        <a14:foregroundMark x1="38125" y1="77320" x2="27917" y2="78557"/>
                        <a14:foregroundMark x1="27917" y1="78557" x2="30000" y2="88866"/>
                        <a14:foregroundMark x1="30000" y1="88866" x2="34583" y2="90515"/>
                        <a14:foregroundMark x1="35417" y1="94227" x2="35417" y2="94227"/>
                        <a14:foregroundMark x1="35417" y1="94227" x2="35417" y2="94227"/>
                        <a14:foregroundMark x1="69583" y1="94021" x2="62500" y2="85773"/>
                        <a14:foregroundMark x1="62500" y1="85773" x2="67708" y2="93814"/>
                        <a14:foregroundMark x1="87917" y1="66186" x2="81042" y2="57732"/>
                        <a14:foregroundMark x1="81042" y1="57732" x2="90833" y2="54227"/>
                        <a14:foregroundMark x1="90833" y1="54227" x2="93333" y2="64742"/>
                        <a14:foregroundMark x1="93333" y1="64742" x2="83958" y2="65361"/>
                        <a14:foregroundMark x1="96667" y1="60000" x2="96667" y2="60000"/>
                        <a14:foregroundMark x1="96667" y1="60000" x2="96667" y2="60000"/>
                      </a14:backgroundRemoval>
                    </a14:imgEffect>
                  </a14:imgLayer>
                </a14:imgProps>
              </a:ext>
              <a:ext uri="{28A0092B-C50C-407E-A947-70E740481C1C}">
                <a14:useLocalDpi xmlns:a14="http://schemas.microsoft.com/office/drawing/2010/main" val="0"/>
              </a:ext>
            </a:extLst>
          </a:blip>
          <a:srcRect/>
          <a:stretch>
            <a:fillRect/>
          </a:stretch>
        </p:blipFill>
        <p:spPr bwMode="auto">
          <a:xfrm>
            <a:off x="0" y="1769183"/>
            <a:ext cx="6533002" cy="5088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8735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0" y="1819564"/>
            <a:ext cx="5570483" cy="4927600"/>
          </a:xfrm>
        </p:spPr>
        <p:txBody>
          <a:bodyPr>
            <a:noAutofit/>
          </a:bodyPr>
          <a:lstStyle/>
          <a:p>
            <a:pPr marL="0" indent="0" algn="just">
              <a:buNone/>
            </a:pPr>
            <a:r>
              <a:rPr lang="en-GB" altLang="en-US" sz="2000" dirty="0"/>
              <a:t>When does Product Quality matter?</a:t>
            </a:r>
          </a:p>
          <a:p>
            <a:pPr marL="0" indent="0" algn="just">
              <a:buNone/>
            </a:pPr>
            <a:r>
              <a:rPr lang="en-GB" altLang="en-US" sz="2000" dirty="0"/>
              <a:t>Intuitively, everyone likes the idea of a high-quality product, is the investment worth making? It matters more for some businesses than others. It’s most important when:</a:t>
            </a:r>
          </a:p>
          <a:p>
            <a:pPr algn="just">
              <a:buFont typeface="Wingdings" panose="05000000000000000000" pitchFamily="2" charset="2"/>
              <a:buChar char="Ø"/>
            </a:pPr>
            <a:r>
              <a:rPr lang="en-GB" altLang="en-US" sz="2000" dirty="0"/>
              <a:t>End users arrive with expectations built in other markets where product quality is high. This is increasingly true in the tech start-up world: tools that are popular there like Slack, Dropbox, and GitHub have a reasonably high quality bar , </a:t>
            </a:r>
          </a:p>
          <a:p>
            <a:pPr marL="0" indent="0" algn="just">
              <a:buNone/>
            </a:pPr>
            <a:r>
              <a:rPr lang="en-GB" altLang="en-US" sz="2000" dirty="0"/>
              <a:t>This leads to environments in which lower product quality can be easily identified by the client.</a:t>
            </a:r>
          </a:p>
        </p:txBody>
      </p:sp>
      <p:pic>
        <p:nvPicPr>
          <p:cNvPr id="2" name="Picture 1">
            <a:extLst>
              <a:ext uri="{FF2B5EF4-FFF2-40B4-BE49-F238E27FC236}">
                <a16:creationId xmlns:a16="http://schemas.microsoft.com/office/drawing/2014/main" id="{BFC95518-1272-420A-A58D-F208D196CC25}"/>
              </a:ext>
            </a:extLst>
          </p:cNvPr>
          <p:cNvPicPr>
            <a:picLocks noChangeAspect="1"/>
          </p:cNvPicPr>
          <p:nvPr/>
        </p:nvPicPr>
        <p:blipFill>
          <a:blip r:embed="rId3"/>
          <a:stretch>
            <a:fillRect/>
          </a:stretch>
        </p:blipFill>
        <p:spPr>
          <a:xfrm>
            <a:off x="5570482" y="1797530"/>
            <a:ext cx="6621517" cy="5060470"/>
          </a:xfrm>
          <a:prstGeom prst="rect">
            <a:avLst/>
          </a:prstGeom>
        </p:spPr>
      </p:pic>
    </p:spTree>
    <p:extLst>
      <p:ext uri="{BB962C8B-B14F-4D97-AF65-F5344CB8AC3E}">
        <p14:creationId xmlns:p14="http://schemas.microsoft.com/office/powerpoint/2010/main" val="30125841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621517" y="1838036"/>
            <a:ext cx="5570483" cy="4927600"/>
          </a:xfrm>
        </p:spPr>
        <p:txBody>
          <a:bodyPr>
            <a:noAutofit/>
          </a:bodyPr>
          <a:lstStyle/>
          <a:p>
            <a:pPr marL="0" indent="0" algn="just">
              <a:buNone/>
            </a:pPr>
            <a:r>
              <a:rPr lang="en-GB" altLang="en-US" sz="2000" dirty="0"/>
              <a:t>How do we measure product quality?</a:t>
            </a:r>
          </a:p>
          <a:p>
            <a:pPr marL="0" indent="0" algn="just">
              <a:buNone/>
            </a:pPr>
            <a:r>
              <a:rPr lang="en-GB" altLang="en-US" sz="2000" dirty="0"/>
              <a:t>Product quality can be difficult or even impossible to measure</a:t>
            </a:r>
            <a:r>
              <a:rPr lang="en-GB" altLang="en-US" sz="2000"/>
              <a:t>. </a:t>
            </a:r>
          </a:p>
          <a:p>
            <a:pPr marL="0" indent="0" algn="just">
              <a:buNone/>
            </a:pPr>
            <a:r>
              <a:rPr lang="en-GB" altLang="en-US" sz="2000"/>
              <a:t>The </a:t>
            </a:r>
            <a:r>
              <a:rPr lang="en-GB" altLang="en-US" sz="2000" dirty="0"/>
              <a:t>right way to measure it would be via a test over an extended period of time.</a:t>
            </a:r>
          </a:p>
          <a:p>
            <a:pPr marL="0" indent="0" algn="just">
              <a:buNone/>
            </a:pPr>
            <a:r>
              <a:rPr lang="en-GB" altLang="en-US" sz="2000" dirty="0"/>
              <a:t>So while it’s reasonable to assume that well-directed product quality efforts can improve the business, it’s often not practical to measure that link. </a:t>
            </a:r>
          </a:p>
          <a:p>
            <a:pPr marL="0" indent="0" algn="just">
              <a:buNone/>
            </a:pPr>
            <a:r>
              <a:rPr lang="en-GB" altLang="en-US" sz="2000" dirty="0"/>
              <a:t>But you can measure product quality itself:</a:t>
            </a:r>
          </a:p>
        </p:txBody>
      </p:sp>
      <p:pic>
        <p:nvPicPr>
          <p:cNvPr id="9218" name="Picture 2" descr="How Do You Measure Quality?. Hello, do you have a few moments to… | by  David Hardwick | The BetterCloud Tech Blog">
            <a:extLst>
              <a:ext uri="{FF2B5EF4-FFF2-40B4-BE49-F238E27FC236}">
                <a16:creationId xmlns:a16="http://schemas.microsoft.com/office/drawing/2014/main" id="{CC1328A1-0958-4061-A0AC-4B8AC5244D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06766"/>
            <a:ext cx="6406519" cy="505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92254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0" y="1865745"/>
            <a:ext cx="5570483" cy="4927600"/>
          </a:xfrm>
        </p:spPr>
        <p:txBody>
          <a:bodyPr>
            <a:noAutofit/>
          </a:bodyPr>
          <a:lstStyle/>
          <a:p>
            <a:pPr marL="0" indent="0" algn="just">
              <a:buNone/>
            </a:pPr>
            <a:r>
              <a:rPr lang="en-GB" b="1" dirty="0"/>
              <a:t>Expert evaluation. </a:t>
            </a:r>
          </a:p>
          <a:p>
            <a:pPr marL="0" indent="0" algn="just">
              <a:buNone/>
            </a:pPr>
            <a:r>
              <a:rPr lang="en-GB" dirty="0"/>
              <a:t>When you hire designers, you’re hiring experts in recognising product quality. </a:t>
            </a:r>
          </a:p>
          <a:p>
            <a:pPr marL="0" indent="0" algn="just">
              <a:buNone/>
            </a:pPr>
            <a:r>
              <a:rPr lang="en-GB" dirty="0"/>
              <a:t>A </a:t>
            </a:r>
            <a:r>
              <a:rPr lang="en-GB" i="1" dirty="0"/>
              <a:t>heuristic evaluation</a:t>
            </a:r>
            <a:r>
              <a:rPr lang="en-GB" dirty="0"/>
              <a:t> is a powerful, subjective, low-cost way to use that expertise: a designer, alone or with there team, audits the experience with the help of established UX heuristics. </a:t>
            </a:r>
          </a:p>
          <a:p>
            <a:pPr marL="0" indent="0" algn="just">
              <a:buNone/>
            </a:pPr>
            <a:r>
              <a:rPr lang="en-GB" dirty="0"/>
              <a:t>This may seem simplistic, but in many dimensions it’s the most effective way to measure product quality.</a:t>
            </a:r>
            <a:endParaRPr lang="en-GB" altLang="en-US" dirty="0"/>
          </a:p>
        </p:txBody>
      </p:sp>
      <p:pic>
        <p:nvPicPr>
          <p:cNvPr id="2" name="Picture 1">
            <a:extLst>
              <a:ext uri="{FF2B5EF4-FFF2-40B4-BE49-F238E27FC236}">
                <a16:creationId xmlns:a16="http://schemas.microsoft.com/office/drawing/2014/main" id="{723B3E8E-7A4C-4CB4-974C-BD2B9DFDF84F}"/>
              </a:ext>
            </a:extLst>
          </p:cNvPr>
          <p:cNvPicPr>
            <a:picLocks noChangeAspect="1"/>
          </p:cNvPicPr>
          <p:nvPr/>
        </p:nvPicPr>
        <p:blipFill>
          <a:blip r:embed="rId3">
            <a:duotone>
              <a:prstClr val="black"/>
              <a:schemeClr val="accent4">
                <a:tint val="45000"/>
                <a:satMod val="400000"/>
              </a:schemeClr>
            </a:duotone>
          </a:blip>
          <a:stretch>
            <a:fillRect/>
          </a:stretch>
        </p:blipFill>
        <p:spPr>
          <a:xfrm>
            <a:off x="6311459" y="2282901"/>
            <a:ext cx="5303940" cy="3390786"/>
          </a:xfrm>
          <a:prstGeom prst="rect">
            <a:avLst/>
          </a:prstGeom>
        </p:spPr>
      </p:pic>
    </p:spTree>
    <p:extLst>
      <p:ext uri="{BB962C8B-B14F-4D97-AF65-F5344CB8AC3E}">
        <p14:creationId xmlns:p14="http://schemas.microsoft.com/office/powerpoint/2010/main" val="7642237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520872" y="1828800"/>
            <a:ext cx="5570483" cy="4927600"/>
          </a:xfrm>
        </p:spPr>
        <p:txBody>
          <a:bodyPr>
            <a:noAutofit/>
          </a:bodyPr>
          <a:lstStyle/>
          <a:p>
            <a:pPr marL="0" indent="0" algn="just">
              <a:buNone/>
            </a:pPr>
            <a:r>
              <a:rPr lang="en-GB" sz="1800" b="1" dirty="0"/>
              <a:t>Usability testing </a:t>
            </a:r>
          </a:p>
          <a:p>
            <a:pPr marL="0" indent="0" algn="just">
              <a:buNone/>
            </a:pPr>
            <a:r>
              <a:rPr lang="en-GB" sz="1800" dirty="0"/>
              <a:t>Measures the cognitive components of Efficiency, and, to some extent, Completeness. </a:t>
            </a:r>
          </a:p>
          <a:p>
            <a:pPr marL="0" indent="0" algn="just">
              <a:buNone/>
            </a:pPr>
            <a:r>
              <a:rPr lang="en-GB" sz="1800" dirty="0"/>
              <a:t>It’s useful at multiple stages of the design process. </a:t>
            </a:r>
          </a:p>
          <a:p>
            <a:pPr marL="0" indent="0" algn="just">
              <a:buNone/>
            </a:pPr>
            <a:r>
              <a:rPr lang="en-GB" sz="1800" dirty="0"/>
              <a:t>Usability testing is a nuanced skill that not all designers possess.</a:t>
            </a:r>
          </a:p>
          <a:p>
            <a:pPr marL="0" indent="0" algn="just">
              <a:buNone/>
            </a:pPr>
            <a:r>
              <a:rPr lang="en-GB" altLang="en-US" sz="1800" dirty="0"/>
              <a:t>most teams use these tests to learn the following:</a:t>
            </a:r>
          </a:p>
          <a:p>
            <a:pPr marL="0" indent="0" algn="just">
              <a:buNone/>
            </a:pPr>
            <a:r>
              <a:rPr lang="en-GB" altLang="en-US" sz="1800" dirty="0"/>
              <a:t>Ease of use: Is the solution straightforward, self-explanatory, and easy to learn?</a:t>
            </a:r>
          </a:p>
          <a:p>
            <a:pPr marL="0" indent="0" algn="just">
              <a:buNone/>
            </a:pPr>
            <a:r>
              <a:rPr lang="en-GB" altLang="en-US" sz="1800" dirty="0"/>
              <a:t>Efficiency: Are users able to complete each task with a minimum amount of time or clicks?</a:t>
            </a:r>
          </a:p>
          <a:p>
            <a:pPr marL="0" indent="0" algn="just">
              <a:buNone/>
            </a:pPr>
            <a:r>
              <a:rPr lang="en-GB" altLang="en-US" sz="1800" dirty="0"/>
              <a:t>User-friendliness: When a user has trouble figuring out a next action or where to find a feature, does the system offer real-time help? And is this form of assistance itself easy to locate and use?</a:t>
            </a:r>
          </a:p>
        </p:txBody>
      </p:sp>
      <p:pic>
        <p:nvPicPr>
          <p:cNvPr id="10242" name="Picture 2" descr="User Testing: The Ultimate Guide">
            <a:extLst>
              <a:ext uri="{FF2B5EF4-FFF2-40B4-BE49-F238E27FC236}">
                <a16:creationId xmlns:a16="http://schemas.microsoft.com/office/drawing/2014/main" id="{D882824F-3BAF-48C6-8BB8-9546D84CCA7F}"/>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1" y="1729648"/>
            <a:ext cx="6378765" cy="512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85701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0" y="1865745"/>
            <a:ext cx="5570483" cy="4927600"/>
          </a:xfrm>
        </p:spPr>
        <p:txBody>
          <a:bodyPr>
            <a:noAutofit/>
          </a:bodyPr>
          <a:lstStyle/>
          <a:p>
            <a:pPr marL="0" indent="0" algn="just">
              <a:buNone/>
            </a:pPr>
            <a:r>
              <a:rPr lang="en-GB" b="1" dirty="0"/>
              <a:t>Usage metrics </a:t>
            </a:r>
          </a:p>
          <a:p>
            <a:pPr marL="0" indent="0" algn="just">
              <a:buNone/>
            </a:pPr>
            <a:r>
              <a:rPr lang="en-GB" b="1" dirty="0"/>
              <a:t>can tell us about completeness and, to some extent, Usability over time. </a:t>
            </a:r>
          </a:p>
          <a:p>
            <a:pPr marL="0" indent="0" algn="just">
              <a:buNone/>
            </a:pPr>
            <a:r>
              <a:rPr lang="en-GB" b="1" dirty="0"/>
              <a:t>Understanding user behaviour is critical but isn’t the whole picture: it gives you the what but not the why. </a:t>
            </a:r>
          </a:p>
          <a:p>
            <a:pPr marL="0" indent="0" algn="just">
              <a:buNone/>
            </a:pPr>
            <a:r>
              <a:rPr lang="en-GB" b="1" dirty="0"/>
              <a:t>For instance, ongoing retention for a particular feature is a valuable signal about its utility and Usability, but doesn’t differentiate between those two or tell you whether your actual user matches your target user.</a:t>
            </a:r>
            <a:endParaRPr lang="en-GB" altLang="en-US" dirty="0"/>
          </a:p>
        </p:txBody>
      </p:sp>
      <p:pic>
        <p:nvPicPr>
          <p:cNvPr id="2" name="Picture 1">
            <a:extLst>
              <a:ext uri="{FF2B5EF4-FFF2-40B4-BE49-F238E27FC236}">
                <a16:creationId xmlns:a16="http://schemas.microsoft.com/office/drawing/2014/main" id="{8672D0F7-6A06-4877-B204-21301B723237}"/>
              </a:ext>
            </a:extLst>
          </p:cNvPr>
          <p:cNvPicPr>
            <a:picLocks noChangeAspect="1"/>
          </p:cNvPicPr>
          <p:nvPr/>
        </p:nvPicPr>
        <p:blipFill rotWithShape="1">
          <a:blip r:embed="rId3"/>
          <a:srcRect t="14531" b="5848"/>
          <a:stretch/>
        </p:blipFill>
        <p:spPr>
          <a:xfrm>
            <a:off x="5817698" y="1751682"/>
            <a:ext cx="6374302" cy="5106318"/>
          </a:xfrm>
          <a:prstGeom prst="rect">
            <a:avLst/>
          </a:prstGeom>
        </p:spPr>
      </p:pic>
    </p:spTree>
    <p:extLst>
      <p:ext uri="{BB962C8B-B14F-4D97-AF65-F5344CB8AC3E}">
        <p14:creationId xmlns:p14="http://schemas.microsoft.com/office/powerpoint/2010/main" val="27920082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520872" y="1828800"/>
            <a:ext cx="5570483" cy="4927600"/>
          </a:xfrm>
        </p:spPr>
        <p:txBody>
          <a:bodyPr>
            <a:noAutofit/>
          </a:bodyPr>
          <a:lstStyle/>
          <a:p>
            <a:pPr marL="0" indent="0" algn="just">
              <a:buNone/>
            </a:pPr>
            <a:r>
              <a:rPr lang="en-GB" sz="2400" b="1" dirty="0"/>
              <a:t>Customer satisfaction metrics </a:t>
            </a:r>
          </a:p>
          <a:p>
            <a:pPr marL="0" indent="0" algn="just">
              <a:buNone/>
            </a:pPr>
            <a:r>
              <a:rPr lang="en-GB" sz="2400" b="1" dirty="0"/>
              <a:t>Can catch egregious issues but are imprecise. Properly-timed and constructed surveys can complement these on a feature-by-feature basis.</a:t>
            </a:r>
          </a:p>
          <a:p>
            <a:pPr marL="0" indent="0" algn="just">
              <a:buNone/>
            </a:pPr>
            <a:r>
              <a:rPr lang="en-GB" sz="2400" b="1" dirty="0"/>
              <a:t>Performance metrics (load times, latency) and QA </a:t>
            </a:r>
          </a:p>
          <a:p>
            <a:pPr marL="0" indent="0" algn="just">
              <a:buNone/>
            </a:pPr>
            <a:r>
              <a:rPr lang="en-GB" sz="2400" b="1" dirty="0"/>
              <a:t>can tell us about stability and performance and thus provide signal on Efficiency and Polish.</a:t>
            </a:r>
            <a:endParaRPr lang="en-GB" altLang="en-US" sz="2400" dirty="0"/>
          </a:p>
        </p:txBody>
      </p:sp>
      <p:pic>
        <p:nvPicPr>
          <p:cNvPr id="3" name="Picture 2">
            <a:extLst>
              <a:ext uri="{FF2B5EF4-FFF2-40B4-BE49-F238E27FC236}">
                <a16:creationId xmlns:a16="http://schemas.microsoft.com/office/drawing/2014/main" id="{F7B40A1B-41BE-427D-96BB-C852EBB2F10B}"/>
              </a:ext>
            </a:extLst>
          </p:cNvPr>
          <p:cNvPicPr>
            <a:picLocks noChangeAspect="1"/>
          </p:cNvPicPr>
          <p:nvPr/>
        </p:nvPicPr>
        <p:blipFill rotWithShape="1">
          <a:blip r:embed="rId3"/>
          <a:srcRect t="19962" b="12662"/>
          <a:stretch/>
        </p:blipFill>
        <p:spPr>
          <a:xfrm>
            <a:off x="0" y="1729647"/>
            <a:ext cx="6461120" cy="5128353"/>
          </a:xfrm>
          <a:prstGeom prst="rect">
            <a:avLst/>
          </a:prstGeom>
        </p:spPr>
      </p:pic>
    </p:spTree>
    <p:extLst>
      <p:ext uri="{BB962C8B-B14F-4D97-AF65-F5344CB8AC3E}">
        <p14:creationId xmlns:p14="http://schemas.microsoft.com/office/powerpoint/2010/main" val="37233951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418640" y="1810328"/>
            <a:ext cx="11490593" cy="4927600"/>
          </a:xfrm>
        </p:spPr>
        <p:txBody>
          <a:bodyPr>
            <a:noAutofit/>
          </a:bodyPr>
          <a:lstStyle/>
          <a:p>
            <a:pPr marL="0" indent="0" algn="ctr">
              <a:buNone/>
            </a:pPr>
            <a:r>
              <a:rPr lang="en-GB" altLang="en-US" sz="3200" dirty="0"/>
              <a:t>Quality assurance, according to the American Society for Quality (ASQ) is –</a:t>
            </a:r>
          </a:p>
          <a:p>
            <a:pPr marL="0" indent="0" algn="ctr">
              <a:buNone/>
            </a:pPr>
            <a:r>
              <a:rPr lang="en-GB" altLang="en-US" sz="3200" dirty="0"/>
              <a:t>“the planned and systemic activities implemented in a quality system so that quality requirements for a product or service will be fulfilled.”</a:t>
            </a:r>
          </a:p>
        </p:txBody>
      </p:sp>
      <p:pic>
        <p:nvPicPr>
          <p:cNvPr id="2" name="Picture 1">
            <a:extLst>
              <a:ext uri="{FF2B5EF4-FFF2-40B4-BE49-F238E27FC236}">
                <a16:creationId xmlns:a16="http://schemas.microsoft.com/office/drawing/2014/main" id="{5FDE306E-5464-46BD-AC3C-F13C97A7C967}"/>
              </a:ext>
            </a:extLst>
          </p:cNvPr>
          <p:cNvPicPr>
            <a:picLocks noChangeAspect="1"/>
          </p:cNvPicPr>
          <p:nvPr/>
        </p:nvPicPr>
        <p:blipFill rotWithShape="1">
          <a:blip r:embed="rId3"/>
          <a:srcRect t="30040" b="29479"/>
          <a:stretch/>
        </p:blipFill>
        <p:spPr>
          <a:xfrm>
            <a:off x="0" y="4241494"/>
            <a:ext cx="12192000" cy="2616506"/>
          </a:xfrm>
          <a:prstGeom prst="rect">
            <a:avLst/>
          </a:prstGeom>
        </p:spPr>
      </p:pic>
    </p:spTree>
    <p:extLst>
      <p:ext uri="{BB962C8B-B14F-4D97-AF65-F5344CB8AC3E}">
        <p14:creationId xmlns:p14="http://schemas.microsoft.com/office/powerpoint/2010/main" val="16551750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530109" y="1810328"/>
            <a:ext cx="5570483" cy="4927600"/>
          </a:xfrm>
        </p:spPr>
        <p:txBody>
          <a:bodyPr>
            <a:noAutofit/>
          </a:bodyPr>
          <a:lstStyle/>
          <a:p>
            <a:pPr marL="0" indent="0" algn="just">
              <a:buNone/>
            </a:pPr>
            <a:r>
              <a:rPr lang="en-GB" altLang="en-US" sz="2000" dirty="0"/>
              <a:t>Quality Assurance</a:t>
            </a:r>
          </a:p>
          <a:p>
            <a:pPr marL="0" indent="0" algn="just">
              <a:buNone/>
            </a:pPr>
            <a:r>
              <a:rPr lang="en-GB" altLang="en-US" sz="2000" dirty="0"/>
              <a:t>Quality Assurance (QA) is responsible for defining, designing, developing, and implementing a test plan. </a:t>
            </a:r>
          </a:p>
          <a:p>
            <a:pPr marL="0" indent="0" algn="just">
              <a:buNone/>
            </a:pPr>
            <a:r>
              <a:rPr lang="en-GB" altLang="en-US" sz="2000" dirty="0"/>
              <a:t>QA tests the project to confirm that it meets the design specifications outlined in the Design Document. </a:t>
            </a:r>
          </a:p>
          <a:p>
            <a:pPr marL="0" indent="0" algn="just">
              <a:buNone/>
            </a:pPr>
            <a:r>
              <a:rPr lang="en-GB" altLang="en-US" sz="2000" dirty="0"/>
              <a:t>QA uses the manuals and helps files developed by Documentation to ensure that they correctly explain how to install and use the project and identify how errors are to be handled. </a:t>
            </a:r>
          </a:p>
          <a:p>
            <a:pPr marL="0" indent="0" algn="just">
              <a:buNone/>
            </a:pPr>
            <a:r>
              <a:rPr lang="en-GB" altLang="en-US" sz="2000" dirty="0"/>
              <a:t>QA is responsible for managing the user test procedures and for confirming that bugs have been fixed.</a:t>
            </a:r>
          </a:p>
        </p:txBody>
      </p:sp>
      <p:pic>
        <p:nvPicPr>
          <p:cNvPr id="4" name="Picture 3">
            <a:extLst>
              <a:ext uri="{FF2B5EF4-FFF2-40B4-BE49-F238E27FC236}">
                <a16:creationId xmlns:a16="http://schemas.microsoft.com/office/drawing/2014/main" id="{D74A6ADF-DB4B-4B31-9509-1DC44FDA08DC}"/>
              </a:ext>
            </a:extLst>
          </p:cNvPr>
          <p:cNvPicPr>
            <a:picLocks noChangeAspect="1"/>
          </p:cNvPicPr>
          <p:nvPr/>
        </p:nvPicPr>
        <p:blipFill>
          <a:blip r:embed="rId3"/>
          <a:stretch>
            <a:fillRect/>
          </a:stretch>
        </p:blipFill>
        <p:spPr>
          <a:xfrm>
            <a:off x="0" y="1776412"/>
            <a:ext cx="6530109" cy="5081588"/>
          </a:xfrm>
          <a:prstGeom prst="rect">
            <a:avLst/>
          </a:prstGeom>
        </p:spPr>
      </p:pic>
    </p:spTree>
    <p:extLst>
      <p:ext uri="{BB962C8B-B14F-4D97-AF65-F5344CB8AC3E}">
        <p14:creationId xmlns:p14="http://schemas.microsoft.com/office/powerpoint/2010/main" val="24254270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0" y="1828801"/>
            <a:ext cx="5570483" cy="4927600"/>
          </a:xfrm>
        </p:spPr>
        <p:txBody>
          <a:bodyPr>
            <a:noAutofit/>
          </a:bodyPr>
          <a:lstStyle/>
          <a:p>
            <a:pPr marL="0" indent="0" algn="just">
              <a:buNone/>
            </a:pPr>
            <a:r>
              <a:rPr lang="en-GB" altLang="en-US" sz="2000" dirty="0"/>
              <a:t>Quality Assurance (QA) covers all project-related tasks. Starting from cooperation with the client, through defining the roles and responsibilities (choosing the project methodology, communication, timelines, tools), ending with defining requirements and the product’s life cycles.</a:t>
            </a:r>
          </a:p>
          <a:p>
            <a:pPr marL="0" indent="0" algn="just">
              <a:buNone/>
            </a:pPr>
            <a:r>
              <a:rPr lang="en-GB" altLang="en-US" sz="2000" dirty="0"/>
              <a:t> QA incorporates all members of the team, giving them opportunities to shape and define the definition of quality (which does not necessarily need to be perfect). </a:t>
            </a:r>
          </a:p>
          <a:p>
            <a:pPr marL="0" indent="0" algn="just">
              <a:buNone/>
            </a:pPr>
            <a:r>
              <a:rPr lang="en-GB" altLang="en-US" sz="2000" dirty="0"/>
              <a:t>It all depends on the context of the project, it’s business value. So we may say that the QA process aims at preventing mistakes in the whole software development process.</a:t>
            </a:r>
          </a:p>
        </p:txBody>
      </p:sp>
      <p:pic>
        <p:nvPicPr>
          <p:cNvPr id="13314" name="Picture 2" descr="What is Internal Quality Assurance? | Educating UK">
            <a:extLst>
              <a:ext uri="{FF2B5EF4-FFF2-40B4-BE49-F238E27FC236}">
                <a16:creationId xmlns:a16="http://schemas.microsoft.com/office/drawing/2014/main" id="{32B97AD5-24A7-4450-9835-603B7E6E53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6770" y="1685924"/>
            <a:ext cx="6185230" cy="5172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0859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0" y="1828801"/>
            <a:ext cx="12192000" cy="4927600"/>
          </a:xfrm>
        </p:spPr>
        <p:txBody>
          <a:bodyPr>
            <a:noAutofit/>
          </a:bodyPr>
          <a:lstStyle/>
          <a:p>
            <a:pPr marL="0" indent="0" algn="ctr">
              <a:buNone/>
            </a:pPr>
            <a:r>
              <a:rPr lang="en-GB" altLang="en-US" sz="3200" dirty="0"/>
              <a:t>Quality Control</a:t>
            </a:r>
          </a:p>
          <a:p>
            <a:pPr marL="0" indent="0" algn="ctr">
              <a:buNone/>
            </a:pPr>
            <a:r>
              <a:rPr lang="en-GB" altLang="en-US" sz="3200" dirty="0"/>
              <a:t>Quality Control, on the other hand, has a disruptive character – </a:t>
            </a:r>
          </a:p>
          <a:p>
            <a:pPr marL="0" indent="0" algn="ctr">
              <a:buNone/>
            </a:pPr>
            <a:r>
              <a:rPr lang="en-GB" altLang="en-US" sz="3200" dirty="0"/>
              <a:t>we’re looking for mistakes in previously carefully designed products with the use of different levels and types of testing.</a:t>
            </a:r>
          </a:p>
        </p:txBody>
      </p:sp>
      <p:pic>
        <p:nvPicPr>
          <p:cNvPr id="2" name="Picture 1">
            <a:extLst>
              <a:ext uri="{FF2B5EF4-FFF2-40B4-BE49-F238E27FC236}">
                <a16:creationId xmlns:a16="http://schemas.microsoft.com/office/drawing/2014/main" id="{B87717DC-B1A2-4AC8-A49B-355E7FDA44A5}"/>
              </a:ext>
            </a:extLst>
          </p:cNvPr>
          <p:cNvPicPr>
            <a:picLocks noChangeAspect="1"/>
          </p:cNvPicPr>
          <p:nvPr/>
        </p:nvPicPr>
        <p:blipFill rotWithShape="1">
          <a:blip r:embed="rId3"/>
          <a:srcRect t="23900" b="24109"/>
          <a:stretch/>
        </p:blipFill>
        <p:spPr>
          <a:xfrm>
            <a:off x="0" y="4219461"/>
            <a:ext cx="12192000" cy="2638540"/>
          </a:xfrm>
          <a:prstGeom prst="rect">
            <a:avLst/>
          </a:prstGeom>
        </p:spPr>
      </p:pic>
    </p:spTree>
    <p:extLst>
      <p:ext uri="{BB962C8B-B14F-4D97-AF65-F5344CB8AC3E}">
        <p14:creationId xmlns:p14="http://schemas.microsoft.com/office/powerpoint/2010/main" val="42522229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6520872" y="1828801"/>
            <a:ext cx="5570483" cy="4927600"/>
          </a:xfrm>
        </p:spPr>
        <p:txBody>
          <a:bodyPr>
            <a:noAutofit/>
          </a:bodyPr>
          <a:lstStyle/>
          <a:p>
            <a:pPr marL="0" indent="0" algn="just">
              <a:buNone/>
            </a:pPr>
            <a:r>
              <a:rPr lang="en-GB" altLang="en-US" sz="2000" dirty="0"/>
              <a:t>Quality Control</a:t>
            </a:r>
          </a:p>
          <a:p>
            <a:pPr marL="0" indent="0" algn="just">
              <a:buNone/>
            </a:pPr>
            <a:r>
              <a:rPr lang="en-GB" altLang="en-US" sz="2000" dirty="0"/>
              <a:t>Every process needs policing, to make sure that the rules are being following and that the expected quality is being met. </a:t>
            </a:r>
          </a:p>
          <a:p>
            <a:pPr marL="0" indent="0" algn="just">
              <a:buNone/>
            </a:pPr>
            <a:r>
              <a:rPr lang="en-GB" altLang="en-US" sz="2000" dirty="0"/>
              <a:t>Some ways to ensure that the required quality of the deliverables is being achieved is through peer reviews and testing.</a:t>
            </a:r>
          </a:p>
          <a:p>
            <a:pPr marL="0" indent="0" algn="just">
              <a:buNone/>
            </a:pPr>
            <a:r>
              <a:rPr lang="en-GB" altLang="en-US" sz="2000" dirty="0"/>
              <a:t>It’s essential to check the quality of the deliverables during the project management process in order to adjust the deliverables if they’re not meeting the standards that have been set. </a:t>
            </a:r>
          </a:p>
          <a:p>
            <a:pPr marL="0" indent="0" algn="just">
              <a:buNone/>
            </a:pPr>
            <a:r>
              <a:rPr lang="en-GB" altLang="en-US" sz="2000" dirty="0"/>
              <a:t>This can be done at the end of the project, but it’s not as efficient to redo rather than to readjust.</a:t>
            </a:r>
          </a:p>
        </p:txBody>
      </p:sp>
      <p:pic>
        <p:nvPicPr>
          <p:cNvPr id="2" name="Picture 1">
            <a:extLst>
              <a:ext uri="{FF2B5EF4-FFF2-40B4-BE49-F238E27FC236}">
                <a16:creationId xmlns:a16="http://schemas.microsoft.com/office/drawing/2014/main" id="{3E615C85-7D19-4EC7-B8FA-6C20F7878D8C}"/>
              </a:ext>
            </a:extLst>
          </p:cNvPr>
          <p:cNvPicPr>
            <a:picLocks noChangeAspect="1"/>
          </p:cNvPicPr>
          <p:nvPr/>
        </p:nvPicPr>
        <p:blipFill rotWithShape="1">
          <a:blip r:embed="rId3"/>
          <a:srcRect l="24245"/>
          <a:stretch/>
        </p:blipFill>
        <p:spPr>
          <a:xfrm>
            <a:off x="0" y="1722877"/>
            <a:ext cx="6336386" cy="5135123"/>
          </a:xfrm>
          <a:prstGeom prst="rect">
            <a:avLst/>
          </a:prstGeom>
        </p:spPr>
      </p:pic>
    </p:spTree>
    <p:extLst>
      <p:ext uri="{BB962C8B-B14F-4D97-AF65-F5344CB8AC3E}">
        <p14:creationId xmlns:p14="http://schemas.microsoft.com/office/powerpoint/2010/main" val="25904914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0" y="1773382"/>
            <a:ext cx="12192000" cy="4927600"/>
          </a:xfrm>
        </p:spPr>
        <p:txBody>
          <a:bodyPr>
            <a:noAutofit/>
          </a:bodyPr>
          <a:lstStyle/>
          <a:p>
            <a:pPr marL="0" indent="0" algn="ctr">
              <a:buNone/>
            </a:pPr>
            <a:r>
              <a:rPr lang="en-GB" altLang="en-US" sz="3200" dirty="0"/>
              <a:t>In Software Quality Assurance the quality of the program must be defined in practical and measurable terms. </a:t>
            </a:r>
          </a:p>
          <a:p>
            <a:pPr marL="0" indent="0" algn="ctr">
              <a:buNone/>
            </a:pPr>
            <a:r>
              <a:rPr lang="en-GB" altLang="en-US" sz="3200" dirty="0"/>
              <a:t>This is accomplished by first standardising the error reporting technique, identifying the types and frequency of occurrence of software errors experienced, and finally, predicting the error arrival rate of the software programs.</a:t>
            </a:r>
          </a:p>
        </p:txBody>
      </p:sp>
      <p:pic>
        <p:nvPicPr>
          <p:cNvPr id="2" name="Picture 1">
            <a:extLst>
              <a:ext uri="{FF2B5EF4-FFF2-40B4-BE49-F238E27FC236}">
                <a16:creationId xmlns:a16="http://schemas.microsoft.com/office/drawing/2014/main" id="{C190CE5C-ED85-45D2-95EA-B7429A43F55B}"/>
              </a:ext>
            </a:extLst>
          </p:cNvPr>
          <p:cNvPicPr>
            <a:picLocks noChangeAspect="1"/>
          </p:cNvPicPr>
          <p:nvPr/>
        </p:nvPicPr>
        <p:blipFill>
          <a:blip r:embed="rId3"/>
          <a:stretch>
            <a:fillRect/>
          </a:stretch>
        </p:blipFill>
        <p:spPr>
          <a:xfrm>
            <a:off x="0" y="4704202"/>
            <a:ext cx="12192000" cy="2153798"/>
          </a:xfrm>
          <a:prstGeom prst="rect">
            <a:avLst/>
          </a:prstGeom>
        </p:spPr>
      </p:pic>
    </p:spTree>
    <p:extLst>
      <p:ext uri="{BB962C8B-B14F-4D97-AF65-F5344CB8AC3E}">
        <p14:creationId xmlns:p14="http://schemas.microsoft.com/office/powerpoint/2010/main" val="4842267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a:t>
            </a:r>
            <a:endParaRPr lang="en-GB" altLang="en-US" dirty="0"/>
          </a:p>
        </p:txBody>
      </p:sp>
      <p:sp>
        <p:nvSpPr>
          <p:cNvPr id="176131" name="Rectangle 3"/>
          <p:cNvSpPr>
            <a:spLocks noGrp="1" noChangeArrowheads="1"/>
          </p:cNvSpPr>
          <p:nvPr>
            <p:ph type="body" sz="half" idx="1"/>
          </p:nvPr>
        </p:nvSpPr>
        <p:spPr>
          <a:xfrm>
            <a:off x="2521527" y="1828801"/>
            <a:ext cx="7638473" cy="4927600"/>
          </a:xfrm>
        </p:spPr>
        <p:txBody>
          <a:bodyPr>
            <a:noAutofit/>
          </a:bodyPr>
          <a:lstStyle/>
          <a:p>
            <a:pPr marL="0" indent="0" algn="ctr">
              <a:buNone/>
            </a:pPr>
            <a:r>
              <a:rPr lang="en-GB" altLang="en-US" sz="2000" b="1" u="sng" dirty="0"/>
              <a:t>BSI</a:t>
            </a:r>
          </a:p>
          <a:p>
            <a:pPr marL="0" indent="0" algn="ctr">
              <a:buNone/>
            </a:pPr>
            <a:r>
              <a:rPr lang="en-GB" sz="2000" dirty="0"/>
              <a:t>The British Standards Institution is the national standards body of the United Kingdom. </a:t>
            </a:r>
          </a:p>
          <a:p>
            <a:pPr marL="0" indent="0" algn="ctr">
              <a:buNone/>
            </a:pPr>
            <a:r>
              <a:rPr lang="en-GB" sz="2000" dirty="0"/>
              <a:t>BSI produces technical standards on a wide range of products and services and also supplies certification and standards-related services to businesses</a:t>
            </a:r>
            <a:endParaRPr lang="en-GB" altLang="en-US" sz="1800" dirty="0"/>
          </a:p>
          <a:p>
            <a:pPr marL="0" indent="0" algn="ctr">
              <a:buNone/>
            </a:pPr>
            <a:r>
              <a:rPr lang="en-GB" altLang="en-US" sz="2000" dirty="0">
                <a:solidFill>
                  <a:schemeClr val="bg2">
                    <a:lumMod val="40000"/>
                    <a:lumOff val="60000"/>
                  </a:schemeClr>
                </a:solidFill>
                <a:hlinkClick r:id="rId3">
                  <a:extLst>
                    <a:ext uri="{A12FA001-AC4F-418D-AE19-62706E023703}">
                      <ahyp:hlinkClr xmlns:ahyp="http://schemas.microsoft.com/office/drawing/2018/hyperlinkcolor" val="tx"/>
                    </a:ext>
                  </a:extLst>
                </a:hlinkClick>
              </a:rPr>
              <a:t>https://standardsdevelopment.bsigroup.com/search?Term=computing</a:t>
            </a:r>
            <a:endParaRPr lang="en-GB" altLang="en-US" sz="2000" dirty="0">
              <a:solidFill>
                <a:schemeClr val="bg2">
                  <a:lumMod val="40000"/>
                  <a:lumOff val="60000"/>
                </a:schemeClr>
              </a:solidFill>
            </a:endParaRPr>
          </a:p>
          <a:p>
            <a:pPr marL="0" indent="0" algn="ctr">
              <a:buNone/>
            </a:pPr>
            <a:r>
              <a:rPr lang="en-GB" altLang="en-US" sz="2000" b="1" u="sng" dirty="0"/>
              <a:t>ISO</a:t>
            </a:r>
          </a:p>
          <a:p>
            <a:pPr marL="0" indent="0" algn="ctr">
              <a:buNone/>
            </a:pPr>
            <a:r>
              <a:rPr lang="en-GB" altLang="en-US" sz="2000" dirty="0"/>
              <a:t>The International Organization for Standardization is an international standard-setting body composed of representatives from various national standards organizations.</a:t>
            </a:r>
          </a:p>
          <a:p>
            <a:pPr marL="0" indent="0" algn="ctr">
              <a:buNone/>
            </a:pPr>
            <a:r>
              <a:rPr lang="en-GB" altLang="en-US" sz="2000" dirty="0">
                <a:solidFill>
                  <a:schemeClr val="bg2">
                    <a:lumMod val="40000"/>
                    <a:lumOff val="60000"/>
                  </a:schemeClr>
                </a:solidFill>
                <a:hlinkClick r:id="rId4">
                  <a:extLst>
                    <a:ext uri="{A12FA001-AC4F-418D-AE19-62706E023703}">
                      <ahyp:hlinkClr xmlns:ahyp="http://schemas.microsoft.com/office/drawing/2018/hyperlinkcolor" val="tx"/>
                    </a:ext>
                  </a:extLst>
                </a:hlinkClick>
              </a:rPr>
              <a:t>https://www.iso.org/search.html?q=computing</a:t>
            </a:r>
            <a:endParaRPr lang="en-GB" altLang="en-US" sz="2000" dirty="0">
              <a:solidFill>
                <a:schemeClr val="bg2">
                  <a:lumMod val="40000"/>
                  <a:lumOff val="60000"/>
                </a:schemeClr>
              </a:solidFill>
            </a:endParaRPr>
          </a:p>
          <a:p>
            <a:pPr marL="0" indent="0" algn="ctr">
              <a:buNone/>
            </a:pPr>
            <a:endParaRPr lang="en-GB" altLang="en-US" sz="2000" dirty="0"/>
          </a:p>
        </p:txBody>
      </p:sp>
      <p:pic>
        <p:nvPicPr>
          <p:cNvPr id="2" name="Picture 1">
            <a:extLst>
              <a:ext uri="{FF2B5EF4-FFF2-40B4-BE49-F238E27FC236}">
                <a16:creationId xmlns:a16="http://schemas.microsoft.com/office/drawing/2014/main" id="{6BBA4CAB-174B-47A4-800B-4D5971F84C05}"/>
              </a:ext>
            </a:extLst>
          </p:cNvPr>
          <p:cNvPicPr>
            <a:picLocks noChangeAspect="1"/>
          </p:cNvPicPr>
          <p:nvPr/>
        </p:nvPicPr>
        <p:blipFill>
          <a:blip r:embed="rId5"/>
          <a:stretch>
            <a:fillRect/>
          </a:stretch>
        </p:blipFill>
        <p:spPr>
          <a:xfrm>
            <a:off x="10160000" y="3429000"/>
            <a:ext cx="1973519" cy="1918711"/>
          </a:xfrm>
          <a:prstGeom prst="rect">
            <a:avLst/>
          </a:prstGeom>
        </p:spPr>
      </p:pic>
      <p:pic>
        <p:nvPicPr>
          <p:cNvPr id="3" name="Picture 2">
            <a:extLst>
              <a:ext uri="{FF2B5EF4-FFF2-40B4-BE49-F238E27FC236}">
                <a16:creationId xmlns:a16="http://schemas.microsoft.com/office/drawing/2014/main" id="{45B2B0A2-F2B3-41AA-A3A8-8F1AF6711F12}"/>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8511" b="96809" l="1325" r="98013">
                        <a14:foregroundMark x1="78808" y1="60638" x2="78808" y2="60638"/>
                        <a14:foregroundMark x1="78808" y1="60638" x2="78808" y2="60638"/>
                        <a14:foregroundMark x1="76821" y1="42553" x2="78146" y2="72340"/>
                        <a14:foregroundMark x1="83444" y1="96809" x2="76159" y2="78723"/>
                        <a14:foregroundMark x1="75497" y1="12766" x2="75497" y2="12766"/>
                        <a14:foregroundMark x1="75497" y1="12766" x2="75497" y2="12766"/>
                        <a14:foregroundMark x1="64901" y1="75532" x2="64901" y2="75532"/>
                        <a14:foregroundMark x1="64238" y1="75532" x2="64238" y2="75532"/>
                        <a14:foregroundMark x1="5298" y1="9574" x2="5298" y2="88298"/>
                        <a14:foregroundMark x1="43046" y1="89362" x2="44371" y2="93617"/>
                        <a14:foregroundMark x1="94040" y1="94681" x2="94040" y2="94681"/>
                        <a14:foregroundMark x1="94040" y1="94681" x2="94040" y2="94681"/>
                        <a14:foregroundMark x1="92053" y1="88298" x2="91391" y2="91489"/>
                        <a14:foregroundMark x1="96026" y1="88298" x2="94702" y2="84043"/>
                        <a14:foregroundMark x1="47020" y1="40426" x2="47020" y2="40426"/>
                        <a14:foregroundMark x1="46358" y1="40426" x2="46358" y2="40426"/>
                        <a14:foregroundMark x1="46358" y1="41489" x2="43709" y2="46809"/>
                        <a14:foregroundMark x1="27815" y1="39362" x2="27815" y2="39362"/>
                        <a14:foregroundMark x1="27815" y1="39362" x2="33113" y2="73404"/>
                        <a14:foregroundMark x1="30464" y1="81915" x2="17881" y2="90426"/>
                        <a14:foregroundMark x1="2649" y1="91489" x2="1325" y2="9574"/>
                        <a14:foregroundMark x1="98013" y1="90426" x2="98013" y2="90426"/>
                        <a14:foregroundMark x1="98013" y1="90426" x2="98013" y2="90426"/>
                      </a14:backgroundRemoval>
                    </a14:imgEffect>
                  </a14:imgLayer>
                </a14:imgProps>
              </a:ext>
            </a:extLst>
          </a:blip>
          <a:stretch>
            <a:fillRect/>
          </a:stretch>
        </p:blipFill>
        <p:spPr>
          <a:xfrm>
            <a:off x="58481" y="3428999"/>
            <a:ext cx="2463046" cy="1918712"/>
          </a:xfrm>
          <a:prstGeom prst="rect">
            <a:avLst/>
          </a:prstGeom>
        </p:spPr>
      </p:pic>
    </p:spTree>
    <p:extLst>
      <p:ext uri="{BB962C8B-B14F-4D97-AF65-F5344CB8AC3E}">
        <p14:creationId xmlns:p14="http://schemas.microsoft.com/office/powerpoint/2010/main" val="9881884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76131">
                                            <p:txEl>
                                              <p:pRg st="6" end="6"/>
                                            </p:txEl>
                                          </p:spTgt>
                                        </p:tgtEl>
                                        <p:attrNameLst>
                                          <p:attrName>style.visibility</p:attrName>
                                        </p:attrNameLst>
                                      </p:cBhvr>
                                      <p:to>
                                        <p:strVal val="visible"/>
                                      </p:to>
                                    </p:set>
                                    <p:anim calcmode="lin" valueType="num">
                                      <p:cBhvr additive="base">
                                        <p:cTn id="49" dur="500" fill="hold"/>
                                        <p:tgtEl>
                                          <p:spTgt spid="17613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7613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9D1063A-7F9F-41A9-B475-08504235083C}"/>
              </a:ext>
            </a:extLst>
          </p:cNvPr>
          <p:cNvSpPr txBox="1">
            <a:spLocks noChangeArrowheads="1"/>
          </p:cNvSpPr>
          <p:nvPr/>
        </p:nvSpPr>
        <p:spPr>
          <a:xfrm>
            <a:off x="3935413" y="3189288"/>
            <a:ext cx="3829050" cy="175260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200"/>
              </a:spcBef>
              <a:spcAft>
                <a:spcPts val="200"/>
              </a:spcAft>
              <a:buClr>
                <a:schemeClr val="tx1"/>
              </a:buClr>
              <a:buFont typeface="Wingdings" pitchFamily="2" charset="2"/>
              <a:buNone/>
              <a:defRPr sz="2000" kern="1200">
                <a:solidFill>
                  <a:schemeClr val="tx1"/>
                </a:solidFill>
                <a:latin typeface="Calibri" panose="020F0502020204030204" pitchFamily="34" charset="0"/>
                <a:ea typeface="+mn-ea"/>
                <a:cs typeface="Calibri" panose="020F0502020204030204" pitchFamily="34" charset="0"/>
              </a:defRPr>
            </a:lvl1pPr>
            <a:lvl2pPr marL="457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9pPr>
          </a:lstStyle>
          <a:p>
            <a:pPr>
              <a:spcBef>
                <a:spcPct val="0"/>
              </a:spcBef>
            </a:pPr>
            <a:r>
              <a:rPr lang="en-US" altLang="en-US" sz="2800"/>
              <a:t>Project Initiation</a:t>
            </a:r>
            <a:endParaRPr lang="en-US" altLang="en-US" sz="2800" dirty="0"/>
          </a:p>
        </p:txBody>
      </p:sp>
      <p:sp>
        <p:nvSpPr>
          <p:cNvPr id="12" name="TextBox 11">
            <a:extLst>
              <a:ext uri="{FF2B5EF4-FFF2-40B4-BE49-F238E27FC236}">
                <a16:creationId xmlns:a16="http://schemas.microsoft.com/office/drawing/2014/main" id="{D9F88796-94AF-47E9-83AA-CFB5ED518264}"/>
              </a:ext>
            </a:extLst>
          </p:cNvPr>
          <p:cNvSpPr txBox="1"/>
          <p:nvPr/>
        </p:nvSpPr>
        <p:spPr>
          <a:xfrm>
            <a:off x="3024492" y="2413337"/>
            <a:ext cx="6143016" cy="1015663"/>
          </a:xfrm>
          <a:prstGeom prst="rect">
            <a:avLst/>
          </a:prstGeom>
          <a:noFill/>
        </p:spPr>
        <p:txBody>
          <a:bodyPr wrap="square">
            <a:sp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US" altLang="en-US" sz="6000" b="1" i="0" u="sng" strike="noStrike" kern="1200" cap="none" spc="0" normalizeH="0" baseline="0" noProof="0" dirty="0">
                <a:ln>
                  <a:noFill/>
                </a:ln>
                <a:solidFill>
                  <a:schemeClr val="bg2">
                    <a:lumMod val="75000"/>
                  </a:schemeClr>
                </a:solidFill>
                <a:effectLst/>
                <a:uLnTx/>
                <a:uFillTx/>
                <a:latin typeface="Corbel" panose="020B0503020204020204"/>
                <a:ea typeface="+mn-ea"/>
                <a:cs typeface="+mn-cs"/>
              </a:rPr>
              <a:t>QUALITY TASKS</a:t>
            </a:r>
          </a:p>
        </p:txBody>
      </p:sp>
    </p:spTree>
    <p:extLst>
      <p:ext uri="{BB962C8B-B14F-4D97-AF65-F5344CB8AC3E}">
        <p14:creationId xmlns:p14="http://schemas.microsoft.com/office/powerpoint/2010/main" val="411303207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714703" y="319088"/>
            <a:ext cx="9267497" cy="1143000"/>
          </a:xfrm>
        </p:spPr>
        <p:txBody>
          <a:bodyPr/>
          <a:lstStyle/>
          <a:p>
            <a:r>
              <a:rPr lang="en-GB" altLang="en-US" u="sng" dirty="0"/>
              <a:t>Quality IN PROJECT MANAGEMENT</a:t>
            </a:r>
            <a:endParaRPr lang="en-GB" altLang="en-US" dirty="0"/>
          </a:p>
        </p:txBody>
      </p:sp>
      <p:sp>
        <p:nvSpPr>
          <p:cNvPr id="176131" name="Rectangle 3"/>
          <p:cNvSpPr>
            <a:spLocks noGrp="1" noChangeArrowheads="1"/>
          </p:cNvSpPr>
          <p:nvPr>
            <p:ph type="body" sz="half" idx="1"/>
          </p:nvPr>
        </p:nvSpPr>
        <p:spPr>
          <a:xfrm>
            <a:off x="0" y="2085975"/>
            <a:ext cx="12192000" cy="2210604"/>
          </a:xfrm>
        </p:spPr>
        <p:txBody>
          <a:bodyPr>
            <a:noAutofit/>
          </a:bodyPr>
          <a:lstStyle/>
          <a:p>
            <a:pPr marL="0" indent="0" algn="ctr">
              <a:buNone/>
            </a:pPr>
            <a:r>
              <a:rPr lang="en-GB" altLang="en-US" sz="3600" dirty="0"/>
              <a:t>Define Quality in terms of your product</a:t>
            </a:r>
          </a:p>
          <a:p>
            <a:pPr marL="0" indent="0" algn="ctr">
              <a:buNone/>
            </a:pPr>
            <a:r>
              <a:rPr lang="en-GB" altLang="en-US" sz="3600" dirty="0"/>
              <a:t>How will you assure that this quality is achieved</a:t>
            </a:r>
          </a:p>
          <a:p>
            <a:pPr marL="0" indent="0" algn="ctr">
              <a:buNone/>
            </a:pPr>
            <a:r>
              <a:rPr lang="en-GB" altLang="en-US" sz="3600" dirty="0"/>
              <a:t>How will you control quality through each stage of the life cycle</a:t>
            </a:r>
          </a:p>
        </p:txBody>
      </p:sp>
      <p:pic>
        <p:nvPicPr>
          <p:cNvPr id="2" name="Picture 1">
            <a:extLst>
              <a:ext uri="{FF2B5EF4-FFF2-40B4-BE49-F238E27FC236}">
                <a16:creationId xmlns:a16="http://schemas.microsoft.com/office/drawing/2014/main" id="{510FE85A-1F8B-4CC3-9079-4D3FC067B45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15" b="98537" l="8537" r="89431">
                        <a14:foregroundMark x1="47561" y1="8780" x2="47561" y2="8780"/>
                        <a14:foregroundMark x1="46341" y1="9756" x2="41870" y2="10244"/>
                        <a14:foregroundMark x1="45122" y1="4390" x2="47967" y2="3415"/>
                        <a14:foregroundMark x1="48374" y1="3415" x2="53659" y2="3415"/>
                        <a14:foregroundMark x1="88211" y1="39024" x2="89837" y2="58049"/>
                        <a14:foregroundMark x1="30488" y1="92195" x2="60163" y2="89268"/>
                        <a14:foregroundMark x1="60163" y1="89268" x2="46748" y2="95122"/>
                        <a14:foregroundMark x1="46748" y1="95122" x2="44715" y2="93171"/>
                        <a14:foregroundMark x1="51626" y1="98537" x2="51626" y2="98537"/>
                        <a14:foregroundMark x1="52033" y1="98049" x2="52033" y2="98049"/>
                        <a14:foregroundMark x1="8537" y1="50244" x2="8537" y2="50244"/>
                        <a14:foregroundMark x1="8537" y1="50244" x2="8537" y2="50244"/>
                      </a14:backgroundRemoval>
                    </a14:imgEffect>
                  </a14:imgLayer>
                </a14:imgProps>
              </a:ext>
            </a:extLst>
          </a:blip>
          <a:stretch>
            <a:fillRect/>
          </a:stretch>
        </p:blipFill>
        <p:spPr>
          <a:xfrm>
            <a:off x="4410362" y="4048603"/>
            <a:ext cx="3371276" cy="2809397"/>
          </a:xfrm>
          <a:prstGeom prst="rect">
            <a:avLst/>
          </a:prstGeom>
        </p:spPr>
      </p:pic>
      <p:pic>
        <p:nvPicPr>
          <p:cNvPr id="1026" name="Picture 2" descr="Manage Quality">
            <a:extLst>
              <a:ext uri="{FF2B5EF4-FFF2-40B4-BE49-F238E27FC236}">
                <a16:creationId xmlns:a16="http://schemas.microsoft.com/office/drawing/2014/main" id="{CAB6618D-943B-4757-9AE3-B16E28F2521E}"/>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5802" b="91809" l="26451" r="69625">
                        <a14:foregroundMark x1="47611" y1="71672" x2="66041" y2="66894"/>
                        <a14:foregroundMark x1="66041" y1="66894" x2="67918" y2="49488"/>
                        <a14:foregroundMark x1="67918" y1="49488" x2="65870" y2="30717"/>
                        <a14:foregroundMark x1="65870" y1="30717" x2="51536" y2="9556"/>
                        <a14:foregroundMark x1="51536" y1="9556" x2="34471" y2="25597"/>
                        <a14:foregroundMark x1="34471" y1="25597" x2="32594" y2="45734"/>
                        <a14:foregroundMark x1="32594" y1="45734" x2="35154" y2="64846"/>
                        <a14:foregroundMark x1="35154" y1="64846" x2="41126" y2="78157"/>
                        <a14:foregroundMark x1="41126" y1="78157" x2="49488" y2="86348"/>
                        <a14:foregroundMark x1="49488" y1="86348" x2="40102" y2="88396"/>
                        <a14:foregroundMark x1="40102" y1="88396" x2="36348" y2="82594"/>
                        <a14:foregroundMark x1="47099" y1="92491" x2="47099" y2="92491"/>
                        <a14:foregroundMark x1="47440" y1="92491" x2="47440" y2="92491"/>
                        <a14:foregroundMark x1="47440" y1="91468" x2="47440" y2="91468"/>
                        <a14:foregroundMark x1="66041" y1="67918" x2="55119" y2="73720"/>
                        <a14:foregroundMark x1="65358" y1="61433" x2="56485" y2="62799"/>
                        <a14:foregroundMark x1="56485" y1="62799" x2="49147" y2="59727"/>
                        <a14:foregroundMark x1="66724" y1="36177" x2="68430" y2="60410"/>
                        <a14:foregroundMark x1="69795" y1="49147" x2="69795" y2="49147"/>
                        <a14:foregroundMark x1="69795" y1="49147" x2="69795" y2="49147"/>
                        <a14:foregroundMark x1="54266" y1="9215" x2="54266" y2="9215"/>
                        <a14:foregroundMark x1="54266" y1="9215" x2="54266" y2="9215"/>
                        <a14:foregroundMark x1="54437" y1="9215" x2="54437" y2="9215"/>
                        <a14:foregroundMark x1="45904" y1="6143" x2="45904" y2="6143"/>
                        <a14:foregroundMark x1="45904" y1="6143" x2="45904" y2="6143"/>
                        <a14:foregroundMark x1="43345" y1="47099" x2="43345" y2="47099"/>
                        <a14:foregroundMark x1="43686" y1="47099" x2="43686" y2="47099"/>
                        <a14:foregroundMark x1="35154" y1="75427" x2="35154" y2="75427"/>
                        <a14:foregroundMark x1="35154" y1="75427" x2="35154" y2="75427"/>
                        <a14:foregroundMark x1="26451" y1="61092" x2="26451" y2="61092"/>
                        <a14:foregroundMark x1="26451" y1="61092" x2="26451" y2="61092"/>
                        <a14:foregroundMark x1="41297" y1="52560" x2="54949" y2="43686"/>
                        <a14:foregroundMark x1="54949" y1="43686" x2="41468" y2="49829"/>
                        <a14:foregroundMark x1="41468" y1="49829" x2="50171" y2="31741"/>
                        <a14:foregroundMark x1="50171" y1="31741" x2="40444" y2="33106"/>
                        <a14:foregroundMark x1="40444" y1="33106" x2="32082" y2="26621"/>
                        <a14:foregroundMark x1="32082" y1="26621" x2="55461" y2="21502"/>
                        <a14:foregroundMark x1="55461" y1="21502" x2="47782" y2="34471"/>
                        <a14:foregroundMark x1="47782" y1="34471" x2="57679" y2="29010"/>
                        <a14:foregroundMark x1="57679" y1="29010" x2="44027" y2="45392"/>
                        <a14:foregroundMark x1="44027" y1="45392" x2="51365" y2="35154"/>
                        <a14:foregroundMark x1="51365" y1="35154" x2="35495" y2="43686"/>
                        <a14:foregroundMark x1="35495" y1="43686" x2="45734" y2="39932"/>
                        <a14:foregroundMark x1="45734" y1="39932" x2="30375" y2="49488"/>
                        <a14:foregroundMark x1="30375" y1="49488" x2="40785" y2="41297"/>
                        <a14:foregroundMark x1="40785" y1="41297" x2="32082" y2="34130"/>
                        <a14:foregroundMark x1="32082" y1="34130" x2="38567" y2="48805"/>
                        <a14:foregroundMark x1="38567" y1="48805" x2="55973" y2="44369"/>
                        <a14:foregroundMark x1="55973" y1="44369" x2="46928" y2="44027"/>
                        <a14:foregroundMark x1="46928" y1="44027" x2="56485" y2="40273"/>
                        <a14:foregroundMark x1="56485" y1="40273" x2="53754" y2="24232"/>
                        <a14:foregroundMark x1="53754" y1="24232" x2="41297" y2="29693"/>
                        <a14:foregroundMark x1="41297" y1="29693" x2="57679" y2="21160"/>
                        <a14:foregroundMark x1="57679" y1="21160" x2="55631" y2="26621"/>
                      </a14:backgroundRemoval>
                    </a14:imgEffect>
                  </a14:imgLayer>
                </a14:imgProps>
              </a:ext>
              <a:ext uri="{28A0092B-C50C-407E-A947-70E740481C1C}">
                <a14:useLocalDpi xmlns:a14="http://schemas.microsoft.com/office/drawing/2010/main" val="0"/>
              </a:ext>
            </a:extLst>
          </a:blip>
          <a:srcRect l="24868" t="1878" r="28946" b="5096"/>
          <a:stretch/>
        </p:blipFill>
        <p:spPr bwMode="auto">
          <a:xfrm>
            <a:off x="2280492" y="4028814"/>
            <a:ext cx="2809303" cy="28291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Quality Assurance and Quality Control">
            <a:extLst>
              <a:ext uri="{FF2B5EF4-FFF2-40B4-BE49-F238E27FC236}">
                <a16:creationId xmlns:a16="http://schemas.microsoft.com/office/drawing/2014/main" id="{F2001965-247A-4466-A7BF-8A6136B7C99B}"/>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6200" b="91400" l="9800" r="92400">
                        <a14:foregroundMark x1="11000" y1="67400" x2="21600" y2="67400"/>
                        <a14:foregroundMark x1="21600" y1="67400" x2="32400" y2="66600"/>
                        <a14:foregroundMark x1="32400" y1="66600" x2="39000" y2="58000"/>
                        <a14:foregroundMark x1="39000" y1="58000" x2="49400" y2="52400"/>
                        <a14:foregroundMark x1="49400" y1="52400" x2="57400" y2="41000"/>
                        <a14:foregroundMark x1="57400" y1="41000" x2="48600" y2="35000"/>
                        <a14:foregroundMark x1="48600" y1="35000" x2="56600" y2="26800"/>
                        <a14:foregroundMark x1="56600" y1="26800" x2="45400" y2="30600"/>
                        <a14:foregroundMark x1="45400" y1="30600" x2="25600" y2="50600"/>
                        <a14:foregroundMark x1="25600" y1="50600" x2="23600" y2="62000"/>
                        <a14:foregroundMark x1="23600" y1="62000" x2="34200" y2="55600"/>
                        <a14:foregroundMark x1="34200" y1="55600" x2="29400" y2="65400"/>
                        <a14:foregroundMark x1="29400" y1="65400" x2="20800" y2="57600"/>
                        <a14:foregroundMark x1="20800" y1="57600" x2="14800" y2="48000"/>
                        <a14:foregroundMark x1="14800" y1="48000" x2="12800" y2="36400"/>
                        <a14:foregroundMark x1="12800" y1="36400" x2="24200" y2="31000"/>
                        <a14:foregroundMark x1="24200" y1="31000" x2="36800" y2="11000"/>
                        <a14:foregroundMark x1="36800" y1="11000" x2="70200" y2="16800"/>
                        <a14:foregroundMark x1="70200" y1="16800" x2="80200" y2="24200"/>
                        <a14:foregroundMark x1="80200" y1="24200" x2="89400" y2="37200"/>
                        <a14:foregroundMark x1="71800" y1="48400" x2="55200" y2="65200"/>
                        <a14:foregroundMark x1="55200" y1="65200" x2="66800" y2="65400"/>
                        <a14:foregroundMark x1="66800" y1="65400" x2="76600" y2="63200"/>
                        <a14:foregroundMark x1="76600" y1="63200" x2="67200" y2="70400"/>
                        <a14:foregroundMark x1="67200" y1="70400" x2="32800" y2="80000"/>
                        <a14:foregroundMark x1="32800" y1="80000" x2="71600" y2="78200"/>
                        <a14:foregroundMark x1="76000" y1="79200" x2="77200" y2="78200"/>
                        <a14:foregroundMark x1="75800" y1="78200" x2="65000" y2="82800"/>
                        <a14:foregroundMark x1="87400" y1="63000" x2="80400" y2="70200"/>
                        <a14:foregroundMark x1="80400" y1="70200" x2="85600" y2="61400"/>
                        <a14:foregroundMark x1="85600" y1="61400" x2="77400" y2="67400"/>
                        <a14:foregroundMark x1="77400" y1="67400" x2="73400" y2="64800"/>
                        <a14:foregroundMark x1="35600" y1="78200" x2="32000" y2="78200"/>
                        <a14:foregroundMark x1="32800" y1="76200" x2="32600" y2="76800"/>
                        <a14:foregroundMark x1="46400" y1="91600" x2="46400" y2="91600"/>
                        <a14:foregroundMark x1="46400" y1="91600" x2="46400" y2="91600"/>
                        <a14:foregroundMark x1="46400" y1="91200" x2="46400" y2="91200"/>
                        <a14:foregroundMark x1="42800" y1="91200" x2="42800" y2="91200"/>
                        <a14:foregroundMark x1="43200" y1="51200" x2="43200" y2="51200"/>
                        <a14:foregroundMark x1="43400" y1="51200" x2="43400" y2="51200"/>
                        <a14:foregroundMark x1="43600" y1="50400" x2="43600" y2="50400"/>
                        <a14:foregroundMark x1="39000" y1="53800" x2="49000" y2="46600"/>
                        <a14:foregroundMark x1="49000" y1="46600" x2="35600" y2="49800"/>
                        <a14:foregroundMark x1="35600" y1="49800" x2="54000" y2="42200"/>
                        <a14:foregroundMark x1="54000" y1="42200" x2="41600" y2="46000"/>
                        <a14:foregroundMark x1="41600" y1="46000" x2="54000" y2="41600"/>
                        <a14:foregroundMark x1="54000" y1="41600" x2="32000" y2="48800"/>
                        <a14:foregroundMark x1="32000" y1="48800" x2="50400" y2="36800"/>
                        <a14:foregroundMark x1="50400" y1="36800" x2="34600" y2="40800"/>
                        <a14:foregroundMark x1="34600" y1="40800" x2="49600" y2="37000"/>
                        <a14:foregroundMark x1="49600" y1="37000" x2="39200" y2="40000"/>
                        <a14:foregroundMark x1="39200" y1="40000" x2="37400" y2="39800"/>
                        <a14:foregroundMark x1="17800" y1="62000" x2="9800" y2="55200"/>
                        <a14:foregroundMark x1="9800" y1="55200" x2="15800" y2="35600"/>
                        <a14:foregroundMark x1="23800" y1="25400" x2="30000" y2="17200"/>
                        <a14:foregroundMark x1="30000" y1="17200" x2="49200" y2="7800"/>
                        <a14:foregroundMark x1="49200" y1="7800" x2="58400" y2="6200"/>
                        <a14:foregroundMark x1="33000" y1="14000" x2="31200" y2="14600"/>
                        <a14:foregroundMark x1="31000" y1="14600" x2="31000" y2="14600"/>
                        <a14:foregroundMark x1="31000" y1="14600" x2="31000" y2="14600"/>
                        <a14:foregroundMark x1="26000" y1="14400" x2="26000" y2="14400"/>
                        <a14:foregroundMark x1="25600" y1="14400" x2="25600" y2="14400"/>
                        <a14:foregroundMark x1="25600" y1="14400" x2="25600" y2="14400"/>
                        <a14:foregroundMark x1="22400" y1="16000" x2="16400" y2="32800"/>
                        <a14:foregroundMark x1="27600" y1="31800" x2="38600" y2="27800"/>
                        <a14:foregroundMark x1="38600" y1="27800" x2="29800" y2="33000"/>
                        <a14:foregroundMark x1="29800" y1="33000" x2="39200" y2="28000"/>
                        <a14:foregroundMark x1="39200" y1="28000" x2="28800" y2="34600"/>
                        <a14:foregroundMark x1="28800" y1="34600" x2="37400" y2="29000"/>
                        <a14:foregroundMark x1="37400" y1="29000" x2="27400" y2="33800"/>
                        <a14:foregroundMark x1="27400" y1="33800" x2="31400" y2="23800"/>
                        <a14:foregroundMark x1="31400" y1="23800" x2="36000" y2="33000"/>
                        <a14:foregroundMark x1="36000" y1="33000" x2="25000" y2="38200"/>
                        <a14:foregroundMark x1="25000" y1="38200" x2="42400" y2="25800"/>
                        <a14:foregroundMark x1="42400" y1="25800" x2="33000" y2="30000"/>
                        <a14:foregroundMark x1="33000" y1="30000" x2="43200" y2="29600"/>
                        <a14:foregroundMark x1="43200" y1="29600" x2="41000" y2="33800"/>
                        <a14:foregroundMark x1="57600" y1="68000" x2="57600" y2="68000"/>
                        <a14:foregroundMark x1="57600" y1="67400" x2="52000" y2="68600"/>
                        <a14:foregroundMark x1="55600" y1="66600" x2="55800" y2="65800"/>
                        <a14:foregroundMark x1="55800" y1="64400" x2="56200" y2="62000"/>
                        <a14:foregroundMark x1="56400" y1="61600" x2="55000" y2="62400"/>
                        <a14:foregroundMark x1="54600" y1="62200" x2="55800" y2="62000"/>
                        <a14:foregroundMark x1="54000" y1="60800" x2="54000" y2="60800"/>
                        <a14:foregroundMark x1="53800" y1="60800" x2="53200" y2="60800"/>
                        <a14:foregroundMark x1="52200" y1="61600" x2="52000" y2="62800"/>
                        <a14:foregroundMark x1="90800" y1="34000" x2="90800" y2="34000"/>
                        <a14:foregroundMark x1="90800" y1="34000" x2="90800" y2="34800"/>
                        <a14:foregroundMark x1="90800" y1="35200" x2="91800" y2="37600"/>
                        <a14:foregroundMark x1="92400" y1="53800" x2="92400" y2="53800"/>
                        <a14:foregroundMark x1="92400" y1="53800" x2="92400" y2="53800"/>
                      </a14:backgroundRemoval>
                    </a14:imgEffect>
                  </a14:imgLayer>
                </a14:imgProps>
              </a:ext>
              <a:ext uri="{28A0092B-C50C-407E-A947-70E740481C1C}">
                <a14:useLocalDpi xmlns:a14="http://schemas.microsoft.com/office/drawing/2010/main" val="0"/>
              </a:ext>
            </a:extLst>
          </a:blip>
          <a:srcRect l="2677" t="4570" r="5179" b="3453"/>
          <a:stretch/>
        </p:blipFill>
        <p:spPr bwMode="auto">
          <a:xfrm>
            <a:off x="6970002" y="4028814"/>
            <a:ext cx="2809301" cy="2804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11116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A276B6-176B-4067-82FD-C89B44799588}">
  <ds:schemaRefs>
    <ds:schemaRef ds:uri="http://www.w3.org/XML/1998/namespace"/>
    <ds:schemaRef ds:uri="http://schemas.microsoft.com/office/2006/metadata/properties"/>
    <ds:schemaRef ds:uri="http://purl.org/dc/elements/1.1/"/>
    <ds:schemaRef ds:uri="http://schemas.microsoft.com/office/2006/documentManagement/types"/>
    <ds:schemaRef ds:uri="http://purl.org/dc/terms/"/>
    <ds:schemaRef ds:uri="4f627824-a7cf-4e54-9661-934e5f85792b"/>
    <ds:schemaRef ds:uri="http://purl.org/dc/dcmitype/"/>
    <ds:schemaRef ds:uri="http://schemas.microsoft.com/office/infopath/2007/PartnerControls"/>
    <ds:schemaRef ds:uri="http://schemas.openxmlformats.org/package/2006/metadata/core-properties"/>
    <ds:schemaRef ds:uri="19514574-b5d9-49eb-9678-28308461b4ba"/>
  </ds:schemaRefs>
</ds:datastoreItem>
</file>

<file path=docProps/app.xml><?xml version="1.0" encoding="utf-8"?>
<Properties xmlns="http://schemas.openxmlformats.org/officeDocument/2006/extended-properties" xmlns:vt="http://schemas.openxmlformats.org/officeDocument/2006/docPropsVTypes">
  <Template>TM03090430[[fn=Banded]]</Template>
  <TotalTime>2468</TotalTime>
  <Words>5141</Words>
  <Application>Microsoft Office PowerPoint</Application>
  <PresentationFormat>Widescreen</PresentationFormat>
  <Paragraphs>512</Paragraphs>
  <Slides>81</Slides>
  <Notes>75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81</vt:i4>
      </vt:variant>
    </vt:vector>
  </HeadingPairs>
  <TitlesOfParts>
    <vt:vector size="90" baseType="lpstr">
      <vt:lpstr>Arial</vt:lpstr>
      <vt:lpstr>Arial Rounded MT Bold</vt:lpstr>
      <vt:lpstr>Calibri</vt:lpstr>
      <vt:lpstr>Corbel</vt:lpstr>
      <vt:lpstr>Poppins Light</vt:lpstr>
      <vt:lpstr>Times New Roman</vt:lpstr>
      <vt:lpstr>Verdana</vt:lpstr>
      <vt:lpstr>Wingdings</vt:lpstr>
      <vt:lpstr>Banded</vt:lpstr>
      <vt:lpstr>ACHA4008: Integrating Project </vt:lpstr>
      <vt:lpstr>Lecture  aims</vt:lpstr>
      <vt:lpstr>Aims</vt:lpstr>
      <vt:lpstr>PowerPoint Presentation</vt:lpstr>
      <vt:lpstr>Risk</vt:lpstr>
      <vt:lpstr>Risk</vt:lpstr>
      <vt:lpstr>Risk</vt:lpstr>
      <vt:lpstr>Risk</vt:lpstr>
      <vt:lpstr>Risk</vt:lpstr>
      <vt:lpstr>Risks IN PROJECT MANAGEMENT</vt:lpstr>
      <vt:lpstr>Risks IN PROJECT MANAGEMENT</vt:lpstr>
      <vt:lpstr>Risks IN PROJECT MANAGEMENT</vt:lpstr>
      <vt:lpstr>Risks IN PROJECT MANAGEMENT</vt:lpstr>
      <vt:lpstr>Risks IN PROJECT MANAGEMENT</vt:lpstr>
      <vt:lpstr>Risks IN PROJECT MANAGEMENT</vt:lpstr>
      <vt:lpstr>Risks IN PROJECT MANAGEMENT: Common project management risks in IT</vt:lpstr>
      <vt:lpstr>Risks IN PROJECT MANAGEMENT: Common project management risks in IT</vt:lpstr>
      <vt:lpstr>Risks IN PROJECT MANAGEMENT: risk identification in IT</vt:lpstr>
      <vt:lpstr>Risks IN PROJECT MANAGEMENT: risk identification in IT</vt:lpstr>
      <vt:lpstr>Risks IN PROJECT MANAGEMENT: risk identification in IT</vt:lpstr>
      <vt:lpstr>Risks IN PROJECT MANAGEMENT: risk identification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 Common project management risks in IT</vt:lpstr>
      <vt:lpstr>Risks IN PROJECT MANAGEMENT</vt:lpstr>
      <vt:lpstr>Risks IN PROJECT MANAGEMENT</vt:lpstr>
      <vt:lpstr>Risks IN PROJECT MANAGEMENT</vt:lpstr>
      <vt:lpstr>Risks IN PROJECT MANAGEMENT</vt:lpstr>
      <vt:lpstr>Quantifying risk</vt:lpstr>
      <vt:lpstr>Quantifying risk</vt:lpstr>
      <vt:lpstr>Quantifying risk</vt:lpstr>
      <vt:lpstr>PowerPoint Presentation</vt:lpstr>
      <vt:lpstr>Risks IN PROJECT MANAGEMENT</vt:lpstr>
      <vt:lpstr>PowerPoint Presentation</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Quality</vt:lpstr>
      <vt:lpstr>PowerPoint Presentation</vt:lpstr>
      <vt:lpstr>Quality IN PROJECT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19</cp:revision>
  <dcterms:created xsi:type="dcterms:W3CDTF">2021-01-16T10:49:17Z</dcterms:created>
  <dcterms:modified xsi:type="dcterms:W3CDTF">2021-03-09T10:50:09Z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