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5" r:id="rId4"/>
    <p:sldMasterId id="2147483847" r:id="rId5"/>
    <p:sldMasterId id="2147483976" r:id="rId6"/>
  </p:sldMasterIdLst>
  <p:notesMasterIdLst>
    <p:notesMasterId r:id="rId23"/>
  </p:notesMasterIdLst>
  <p:handoutMasterIdLst>
    <p:handoutMasterId r:id="rId24"/>
  </p:handoutMasterIdLst>
  <p:sldIdLst>
    <p:sldId id="256" r:id="rId7"/>
    <p:sldId id="274" r:id="rId8"/>
    <p:sldId id="273" r:id="rId9"/>
    <p:sldId id="279" r:id="rId10"/>
    <p:sldId id="275" r:id="rId11"/>
    <p:sldId id="276" r:id="rId12"/>
    <p:sldId id="277" r:id="rId13"/>
    <p:sldId id="257" r:id="rId14"/>
    <p:sldId id="259" r:id="rId15"/>
    <p:sldId id="266" r:id="rId16"/>
    <p:sldId id="261" r:id="rId17"/>
    <p:sldId id="262" r:id="rId18"/>
    <p:sldId id="269" r:id="rId19"/>
    <p:sldId id="278" r:id="rId20"/>
    <p:sldId id="263"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FA19BF-B591-4A09-B8AC-A3F84B6CA9AB}" v="5" dt="2025-11-14T11:42:46.595"/>
    <p1510:client id="{59D12839-8ED4-BFFA-5A8F-B7552F0E0A5A}" v="45" dt="2025-11-14T09:33:00.340"/>
    <p1510:client id="{5E1A9486-8849-8B4D-A23E-7EC8B5BD17C5}" v="9" dt="2025-11-14T10:28:03.981"/>
    <p1510:client id="{F6F7AEBE-A79B-4444-A6A1-B2A3AE619984}" v="613" dt="2025-11-13T20:14:38.8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D5647E-21B4-45DD-B0FB-C06F233E0B14}" type="doc">
      <dgm:prSet loTypeId="urn:microsoft.com/office/officeart/2016/7/layout/RepeatingBendingProcessNew" loCatId="process" qsTypeId="urn:microsoft.com/office/officeart/2005/8/quickstyle/simple3" qsCatId="simple" csTypeId="urn:microsoft.com/office/officeart/2005/8/colors/accent1_5" csCatId="accent1"/>
      <dgm:spPr/>
      <dgm:t>
        <a:bodyPr/>
        <a:lstStyle/>
        <a:p>
          <a:endParaRPr lang="en-US"/>
        </a:p>
      </dgm:t>
    </dgm:pt>
    <dgm:pt modelId="{0C266CDB-E765-422F-B384-7C2D23DC5EC2}">
      <dgm:prSet/>
      <dgm:spPr/>
      <dgm:t>
        <a:bodyPr/>
        <a:lstStyle/>
        <a:p>
          <a:r>
            <a:rPr lang="en-GB"/>
            <a:t>introduction</a:t>
          </a:r>
          <a:endParaRPr lang="en-US"/>
        </a:p>
      </dgm:t>
    </dgm:pt>
    <dgm:pt modelId="{F7AD3788-75DF-4C94-BF49-9652AE221D2C}" type="parTrans" cxnId="{FC3520EF-C281-4EC8-BE74-BA10C58E98A5}">
      <dgm:prSet/>
      <dgm:spPr/>
      <dgm:t>
        <a:bodyPr/>
        <a:lstStyle/>
        <a:p>
          <a:endParaRPr lang="en-US"/>
        </a:p>
      </dgm:t>
    </dgm:pt>
    <dgm:pt modelId="{55A1E9C2-1EB6-4883-8991-109C71C4A722}" type="sibTrans" cxnId="{FC3520EF-C281-4EC8-BE74-BA10C58E98A5}">
      <dgm:prSet/>
      <dgm:spPr/>
      <dgm:t>
        <a:bodyPr/>
        <a:lstStyle/>
        <a:p>
          <a:endParaRPr lang="en-US"/>
        </a:p>
      </dgm:t>
    </dgm:pt>
    <dgm:pt modelId="{9FEB9603-9E4A-4796-9F5A-4AE8A60F9E7E}">
      <dgm:prSet/>
      <dgm:spPr/>
      <dgm:t>
        <a:bodyPr/>
        <a:lstStyle/>
        <a:p>
          <a:r>
            <a:rPr lang="en-GB"/>
            <a:t>Rationale for choosing the MS 365 App</a:t>
          </a:r>
          <a:endParaRPr lang="en-US"/>
        </a:p>
      </dgm:t>
    </dgm:pt>
    <dgm:pt modelId="{BD29F432-08E0-471B-8D61-5C6F956E7F4B}" type="parTrans" cxnId="{9386A388-E04D-42E7-B786-9C77EEA5A64B}">
      <dgm:prSet/>
      <dgm:spPr/>
      <dgm:t>
        <a:bodyPr/>
        <a:lstStyle/>
        <a:p>
          <a:endParaRPr lang="en-US"/>
        </a:p>
      </dgm:t>
    </dgm:pt>
    <dgm:pt modelId="{263739E5-EA07-44CB-9C6A-EA7F3A2B690F}" type="sibTrans" cxnId="{9386A388-E04D-42E7-B786-9C77EEA5A64B}">
      <dgm:prSet/>
      <dgm:spPr/>
      <dgm:t>
        <a:bodyPr/>
        <a:lstStyle/>
        <a:p>
          <a:endParaRPr lang="en-US"/>
        </a:p>
      </dgm:t>
    </dgm:pt>
    <dgm:pt modelId="{B366413C-FC81-446D-ADCD-6AAC2AF91995}">
      <dgm:prSet/>
      <dgm:spPr/>
      <dgm:t>
        <a:bodyPr/>
        <a:lstStyle/>
        <a:p>
          <a:r>
            <a:rPr lang="en-GB"/>
            <a:t>Benefits and Limitations</a:t>
          </a:r>
          <a:endParaRPr lang="en-US"/>
        </a:p>
      </dgm:t>
    </dgm:pt>
    <dgm:pt modelId="{14BEB497-7E20-48AF-9EE3-7865B69349D8}" type="parTrans" cxnId="{FED87859-5D03-4D11-BB73-5F91ECB3FB45}">
      <dgm:prSet/>
      <dgm:spPr/>
      <dgm:t>
        <a:bodyPr/>
        <a:lstStyle/>
        <a:p>
          <a:endParaRPr lang="en-US"/>
        </a:p>
      </dgm:t>
    </dgm:pt>
    <dgm:pt modelId="{C207CF7D-C557-4385-9D9B-A3952A8B76DF}" type="sibTrans" cxnId="{FED87859-5D03-4D11-BB73-5F91ECB3FB45}">
      <dgm:prSet/>
      <dgm:spPr/>
      <dgm:t>
        <a:bodyPr/>
        <a:lstStyle/>
        <a:p>
          <a:endParaRPr lang="en-US"/>
        </a:p>
      </dgm:t>
    </dgm:pt>
    <dgm:pt modelId="{D1076C14-FDBF-4B28-8904-45ECB3592557}">
      <dgm:prSet/>
      <dgm:spPr/>
      <dgm:t>
        <a:bodyPr/>
        <a:lstStyle/>
        <a:p>
          <a:r>
            <a:rPr lang="en-GB"/>
            <a:t>Communication and collaboration Tools</a:t>
          </a:r>
          <a:endParaRPr lang="en-US"/>
        </a:p>
      </dgm:t>
    </dgm:pt>
    <dgm:pt modelId="{97B400FA-2AEF-4619-88D9-1362C609BC59}" type="parTrans" cxnId="{5493A390-7E56-49C8-B4DC-0DB6F3613F1D}">
      <dgm:prSet/>
      <dgm:spPr/>
      <dgm:t>
        <a:bodyPr/>
        <a:lstStyle/>
        <a:p>
          <a:endParaRPr lang="en-US"/>
        </a:p>
      </dgm:t>
    </dgm:pt>
    <dgm:pt modelId="{4C1967F8-1D3C-4306-8573-08797A5D8232}" type="sibTrans" cxnId="{5493A390-7E56-49C8-B4DC-0DB6F3613F1D}">
      <dgm:prSet/>
      <dgm:spPr/>
      <dgm:t>
        <a:bodyPr/>
        <a:lstStyle/>
        <a:p>
          <a:endParaRPr lang="en-US"/>
        </a:p>
      </dgm:t>
    </dgm:pt>
    <dgm:pt modelId="{F1479550-441E-447D-8E03-7D0E92881B18}">
      <dgm:prSet/>
      <dgm:spPr/>
      <dgm:t>
        <a:bodyPr/>
        <a:lstStyle/>
        <a:p>
          <a:r>
            <a:rPr lang="en-GB"/>
            <a:t>Rationale for choosing the app</a:t>
          </a:r>
          <a:endParaRPr lang="en-US"/>
        </a:p>
      </dgm:t>
    </dgm:pt>
    <dgm:pt modelId="{0E2D0A7C-C505-440E-A94F-9BAF4F402735}" type="parTrans" cxnId="{FDE2C02F-62E2-4811-AC87-2CCFB57CB61B}">
      <dgm:prSet/>
      <dgm:spPr/>
      <dgm:t>
        <a:bodyPr/>
        <a:lstStyle/>
        <a:p>
          <a:endParaRPr lang="en-US"/>
        </a:p>
      </dgm:t>
    </dgm:pt>
    <dgm:pt modelId="{F8EB0E98-9AB8-485B-99A5-E9FEB32E67EE}" type="sibTrans" cxnId="{FDE2C02F-62E2-4811-AC87-2CCFB57CB61B}">
      <dgm:prSet/>
      <dgm:spPr/>
      <dgm:t>
        <a:bodyPr/>
        <a:lstStyle/>
        <a:p>
          <a:endParaRPr lang="en-US"/>
        </a:p>
      </dgm:t>
    </dgm:pt>
    <dgm:pt modelId="{77DDD5A0-80FA-4BC2-9754-EA815CEED84A}">
      <dgm:prSet/>
      <dgm:spPr/>
      <dgm:t>
        <a:bodyPr/>
        <a:lstStyle/>
        <a:p>
          <a:r>
            <a:rPr lang="en-GB"/>
            <a:t>Benefits and Limitations within Sunrise Residential Care Home</a:t>
          </a:r>
          <a:endParaRPr lang="en-US"/>
        </a:p>
      </dgm:t>
    </dgm:pt>
    <dgm:pt modelId="{9FC2BF14-E8E5-4712-9425-8EBC01010B5E}" type="parTrans" cxnId="{18350321-26A3-4E7C-AD00-308F675CAC2E}">
      <dgm:prSet/>
      <dgm:spPr/>
      <dgm:t>
        <a:bodyPr/>
        <a:lstStyle/>
        <a:p>
          <a:endParaRPr lang="en-US"/>
        </a:p>
      </dgm:t>
    </dgm:pt>
    <dgm:pt modelId="{01AD62AD-8CD4-443C-8CA2-DA8F24D3F3B2}" type="sibTrans" cxnId="{18350321-26A3-4E7C-AD00-308F675CAC2E}">
      <dgm:prSet/>
      <dgm:spPr/>
      <dgm:t>
        <a:bodyPr/>
        <a:lstStyle/>
        <a:p>
          <a:endParaRPr lang="en-US"/>
        </a:p>
      </dgm:t>
    </dgm:pt>
    <dgm:pt modelId="{B631C368-9811-46CF-AB43-BD20D01C41B6}">
      <dgm:prSet/>
      <dgm:spPr/>
      <dgm:t>
        <a:bodyPr/>
        <a:lstStyle/>
        <a:p>
          <a:r>
            <a:rPr lang="en-GB"/>
            <a:t>Impact of limited digital skills or literacy </a:t>
          </a:r>
          <a:endParaRPr lang="en-US"/>
        </a:p>
      </dgm:t>
    </dgm:pt>
    <dgm:pt modelId="{AE728C0F-2981-4637-8EA6-85663FF3A084}" type="parTrans" cxnId="{81802EC4-DEBB-446C-8C27-07537AC35840}">
      <dgm:prSet/>
      <dgm:spPr/>
      <dgm:t>
        <a:bodyPr/>
        <a:lstStyle/>
        <a:p>
          <a:endParaRPr lang="en-US"/>
        </a:p>
      </dgm:t>
    </dgm:pt>
    <dgm:pt modelId="{C3E88932-3F88-49F5-BC47-8C2A42FA2A1C}" type="sibTrans" cxnId="{81802EC4-DEBB-446C-8C27-07537AC35840}">
      <dgm:prSet/>
      <dgm:spPr/>
      <dgm:t>
        <a:bodyPr/>
        <a:lstStyle/>
        <a:p>
          <a:endParaRPr lang="en-US"/>
        </a:p>
      </dgm:t>
    </dgm:pt>
    <dgm:pt modelId="{C6C067ED-6294-4147-9438-FECAA1C5EACD}">
      <dgm:prSet/>
      <dgm:spPr/>
      <dgm:t>
        <a:bodyPr/>
        <a:lstStyle/>
        <a:p>
          <a:r>
            <a:rPr lang="en-GB"/>
            <a:t>Checklist for digital safety practices </a:t>
          </a:r>
          <a:endParaRPr lang="en-US"/>
        </a:p>
      </dgm:t>
    </dgm:pt>
    <dgm:pt modelId="{DBE227A0-ED2F-4BA2-A8AF-F410DFD0CA67}" type="parTrans" cxnId="{43F0F91E-CA34-4EF2-8CC6-EB8E2B9F2255}">
      <dgm:prSet/>
      <dgm:spPr/>
      <dgm:t>
        <a:bodyPr/>
        <a:lstStyle/>
        <a:p>
          <a:endParaRPr lang="en-US"/>
        </a:p>
      </dgm:t>
    </dgm:pt>
    <dgm:pt modelId="{0BC51B1D-8A31-4B45-A9A8-5C0E20095302}" type="sibTrans" cxnId="{43F0F91E-CA34-4EF2-8CC6-EB8E2B9F2255}">
      <dgm:prSet/>
      <dgm:spPr/>
      <dgm:t>
        <a:bodyPr/>
        <a:lstStyle/>
        <a:p>
          <a:endParaRPr lang="en-US"/>
        </a:p>
      </dgm:t>
    </dgm:pt>
    <dgm:pt modelId="{92ACFEEA-3D50-4E6E-A816-41A9BDF18180}">
      <dgm:prSet/>
      <dgm:spPr/>
      <dgm:t>
        <a:bodyPr/>
        <a:lstStyle/>
        <a:p>
          <a:r>
            <a:rPr lang="en-GB"/>
            <a:t>Conclusion </a:t>
          </a:r>
          <a:endParaRPr lang="en-US"/>
        </a:p>
      </dgm:t>
    </dgm:pt>
    <dgm:pt modelId="{16AF6915-EF1E-4B0C-90A9-145EB558C170}" type="parTrans" cxnId="{01A9F640-E771-4808-995D-150984E7D359}">
      <dgm:prSet/>
      <dgm:spPr/>
      <dgm:t>
        <a:bodyPr/>
        <a:lstStyle/>
        <a:p>
          <a:endParaRPr lang="en-US"/>
        </a:p>
      </dgm:t>
    </dgm:pt>
    <dgm:pt modelId="{A031530C-E08C-4DD0-989A-EAD1C41B373C}" type="sibTrans" cxnId="{01A9F640-E771-4808-995D-150984E7D359}">
      <dgm:prSet/>
      <dgm:spPr/>
      <dgm:t>
        <a:bodyPr/>
        <a:lstStyle/>
        <a:p>
          <a:endParaRPr lang="en-US"/>
        </a:p>
      </dgm:t>
    </dgm:pt>
    <dgm:pt modelId="{EAF89818-41A6-4F0B-B2EE-84D1B1EACA84}">
      <dgm:prSet/>
      <dgm:spPr/>
      <dgm:t>
        <a:bodyPr/>
        <a:lstStyle/>
        <a:p>
          <a:r>
            <a:rPr lang="en-GB"/>
            <a:t>References </a:t>
          </a:r>
          <a:endParaRPr lang="en-US"/>
        </a:p>
      </dgm:t>
    </dgm:pt>
    <dgm:pt modelId="{86BB5571-8F63-4315-A2A9-B3EA1C9452E7}" type="parTrans" cxnId="{6F7FE62B-F85A-4B3A-BD1C-DBF4748F464A}">
      <dgm:prSet/>
      <dgm:spPr/>
      <dgm:t>
        <a:bodyPr/>
        <a:lstStyle/>
        <a:p>
          <a:endParaRPr lang="en-US"/>
        </a:p>
      </dgm:t>
    </dgm:pt>
    <dgm:pt modelId="{0883ACA1-11E8-4BE3-8852-9E881591EEBD}" type="sibTrans" cxnId="{6F7FE62B-F85A-4B3A-BD1C-DBF4748F464A}">
      <dgm:prSet/>
      <dgm:spPr/>
      <dgm:t>
        <a:bodyPr/>
        <a:lstStyle/>
        <a:p>
          <a:endParaRPr lang="en-US"/>
        </a:p>
      </dgm:t>
    </dgm:pt>
    <dgm:pt modelId="{3675CF46-AA1E-42A5-9566-C60677625C07}" type="pres">
      <dgm:prSet presAssocID="{7DD5647E-21B4-45DD-B0FB-C06F233E0B14}" presName="Name0" presStyleCnt="0">
        <dgm:presLayoutVars>
          <dgm:dir/>
          <dgm:resizeHandles val="exact"/>
        </dgm:presLayoutVars>
      </dgm:prSet>
      <dgm:spPr/>
    </dgm:pt>
    <dgm:pt modelId="{AC252B02-E466-45F8-AE10-A3C843B8917D}" type="pres">
      <dgm:prSet presAssocID="{0C266CDB-E765-422F-B384-7C2D23DC5EC2}" presName="node" presStyleLbl="node1" presStyleIdx="0" presStyleCnt="10">
        <dgm:presLayoutVars>
          <dgm:bulletEnabled val="1"/>
        </dgm:presLayoutVars>
      </dgm:prSet>
      <dgm:spPr/>
    </dgm:pt>
    <dgm:pt modelId="{08CE3C00-7A93-40AD-9D85-12834ACD9080}" type="pres">
      <dgm:prSet presAssocID="{55A1E9C2-1EB6-4883-8991-109C71C4A722}" presName="sibTrans" presStyleLbl="sibTrans1D1" presStyleIdx="0" presStyleCnt="9"/>
      <dgm:spPr/>
    </dgm:pt>
    <dgm:pt modelId="{55571356-1B64-4581-B708-F5AC9776C8D8}" type="pres">
      <dgm:prSet presAssocID="{55A1E9C2-1EB6-4883-8991-109C71C4A722}" presName="connectorText" presStyleLbl="sibTrans1D1" presStyleIdx="0" presStyleCnt="9"/>
      <dgm:spPr/>
    </dgm:pt>
    <dgm:pt modelId="{838C48E9-4401-41D6-BF72-8518751EE74B}" type="pres">
      <dgm:prSet presAssocID="{9FEB9603-9E4A-4796-9F5A-4AE8A60F9E7E}" presName="node" presStyleLbl="node1" presStyleIdx="1" presStyleCnt="10">
        <dgm:presLayoutVars>
          <dgm:bulletEnabled val="1"/>
        </dgm:presLayoutVars>
      </dgm:prSet>
      <dgm:spPr/>
    </dgm:pt>
    <dgm:pt modelId="{5D8CF81D-05AB-4620-BE9F-CEBB29A9F4FB}" type="pres">
      <dgm:prSet presAssocID="{263739E5-EA07-44CB-9C6A-EA7F3A2B690F}" presName="sibTrans" presStyleLbl="sibTrans1D1" presStyleIdx="1" presStyleCnt="9"/>
      <dgm:spPr/>
    </dgm:pt>
    <dgm:pt modelId="{A7CE294D-12FC-40CA-AAC4-D9AC72BCC640}" type="pres">
      <dgm:prSet presAssocID="{263739E5-EA07-44CB-9C6A-EA7F3A2B690F}" presName="connectorText" presStyleLbl="sibTrans1D1" presStyleIdx="1" presStyleCnt="9"/>
      <dgm:spPr/>
    </dgm:pt>
    <dgm:pt modelId="{8EEDD034-2142-44BD-957F-B6C5A156CE55}" type="pres">
      <dgm:prSet presAssocID="{B366413C-FC81-446D-ADCD-6AAC2AF91995}" presName="node" presStyleLbl="node1" presStyleIdx="2" presStyleCnt="10">
        <dgm:presLayoutVars>
          <dgm:bulletEnabled val="1"/>
        </dgm:presLayoutVars>
      </dgm:prSet>
      <dgm:spPr/>
    </dgm:pt>
    <dgm:pt modelId="{BDF2A303-69D5-46A9-9868-BC0C2F92F36D}" type="pres">
      <dgm:prSet presAssocID="{C207CF7D-C557-4385-9D9B-A3952A8B76DF}" presName="sibTrans" presStyleLbl="sibTrans1D1" presStyleIdx="2" presStyleCnt="9"/>
      <dgm:spPr/>
    </dgm:pt>
    <dgm:pt modelId="{85138F9C-C509-47AC-83D5-47098862571E}" type="pres">
      <dgm:prSet presAssocID="{C207CF7D-C557-4385-9D9B-A3952A8B76DF}" presName="connectorText" presStyleLbl="sibTrans1D1" presStyleIdx="2" presStyleCnt="9"/>
      <dgm:spPr/>
    </dgm:pt>
    <dgm:pt modelId="{DDF14249-2FDE-4B9E-A33C-C3C57BA9C39B}" type="pres">
      <dgm:prSet presAssocID="{D1076C14-FDBF-4B28-8904-45ECB3592557}" presName="node" presStyleLbl="node1" presStyleIdx="3" presStyleCnt="10">
        <dgm:presLayoutVars>
          <dgm:bulletEnabled val="1"/>
        </dgm:presLayoutVars>
      </dgm:prSet>
      <dgm:spPr/>
    </dgm:pt>
    <dgm:pt modelId="{91BD02F3-2509-4FD9-93A1-916111D70669}" type="pres">
      <dgm:prSet presAssocID="{4C1967F8-1D3C-4306-8573-08797A5D8232}" presName="sibTrans" presStyleLbl="sibTrans1D1" presStyleIdx="3" presStyleCnt="9"/>
      <dgm:spPr/>
    </dgm:pt>
    <dgm:pt modelId="{C0754394-461D-41D3-94AF-5E1A09FD4DD1}" type="pres">
      <dgm:prSet presAssocID="{4C1967F8-1D3C-4306-8573-08797A5D8232}" presName="connectorText" presStyleLbl="sibTrans1D1" presStyleIdx="3" presStyleCnt="9"/>
      <dgm:spPr/>
    </dgm:pt>
    <dgm:pt modelId="{B544177E-E32D-4211-B2D5-249A4D93338E}" type="pres">
      <dgm:prSet presAssocID="{F1479550-441E-447D-8E03-7D0E92881B18}" presName="node" presStyleLbl="node1" presStyleIdx="4" presStyleCnt="10">
        <dgm:presLayoutVars>
          <dgm:bulletEnabled val="1"/>
        </dgm:presLayoutVars>
      </dgm:prSet>
      <dgm:spPr/>
    </dgm:pt>
    <dgm:pt modelId="{D69FAD6B-D321-4485-A220-309E6CD826BB}" type="pres">
      <dgm:prSet presAssocID="{F8EB0E98-9AB8-485B-99A5-E9FEB32E67EE}" presName="sibTrans" presStyleLbl="sibTrans1D1" presStyleIdx="4" presStyleCnt="9"/>
      <dgm:spPr/>
    </dgm:pt>
    <dgm:pt modelId="{8F998EDE-2C93-48EE-BCEC-13ECF892ECA2}" type="pres">
      <dgm:prSet presAssocID="{F8EB0E98-9AB8-485B-99A5-E9FEB32E67EE}" presName="connectorText" presStyleLbl="sibTrans1D1" presStyleIdx="4" presStyleCnt="9"/>
      <dgm:spPr/>
    </dgm:pt>
    <dgm:pt modelId="{10A99E18-84FE-4CFA-A358-E8B16913C1A0}" type="pres">
      <dgm:prSet presAssocID="{77DDD5A0-80FA-4BC2-9754-EA815CEED84A}" presName="node" presStyleLbl="node1" presStyleIdx="5" presStyleCnt="10">
        <dgm:presLayoutVars>
          <dgm:bulletEnabled val="1"/>
        </dgm:presLayoutVars>
      </dgm:prSet>
      <dgm:spPr/>
    </dgm:pt>
    <dgm:pt modelId="{65635533-97E7-439C-96E9-E1D455603F3C}" type="pres">
      <dgm:prSet presAssocID="{01AD62AD-8CD4-443C-8CA2-DA8F24D3F3B2}" presName="sibTrans" presStyleLbl="sibTrans1D1" presStyleIdx="5" presStyleCnt="9"/>
      <dgm:spPr/>
    </dgm:pt>
    <dgm:pt modelId="{7465EE3F-1067-4FFA-A8E7-FF4977B04E63}" type="pres">
      <dgm:prSet presAssocID="{01AD62AD-8CD4-443C-8CA2-DA8F24D3F3B2}" presName="connectorText" presStyleLbl="sibTrans1D1" presStyleIdx="5" presStyleCnt="9"/>
      <dgm:spPr/>
    </dgm:pt>
    <dgm:pt modelId="{C9937E35-249B-4E45-973A-9318FB9275DC}" type="pres">
      <dgm:prSet presAssocID="{B631C368-9811-46CF-AB43-BD20D01C41B6}" presName="node" presStyleLbl="node1" presStyleIdx="6" presStyleCnt="10">
        <dgm:presLayoutVars>
          <dgm:bulletEnabled val="1"/>
        </dgm:presLayoutVars>
      </dgm:prSet>
      <dgm:spPr/>
    </dgm:pt>
    <dgm:pt modelId="{B946EC2A-576C-439A-8FDC-44B362DC7C61}" type="pres">
      <dgm:prSet presAssocID="{C3E88932-3F88-49F5-BC47-8C2A42FA2A1C}" presName="sibTrans" presStyleLbl="sibTrans1D1" presStyleIdx="6" presStyleCnt="9"/>
      <dgm:spPr/>
    </dgm:pt>
    <dgm:pt modelId="{B65B8AB4-B017-43B1-97E1-E3E98A49F8E3}" type="pres">
      <dgm:prSet presAssocID="{C3E88932-3F88-49F5-BC47-8C2A42FA2A1C}" presName="connectorText" presStyleLbl="sibTrans1D1" presStyleIdx="6" presStyleCnt="9"/>
      <dgm:spPr/>
    </dgm:pt>
    <dgm:pt modelId="{71757F7E-A37C-461A-92D6-1DCC5C5565DC}" type="pres">
      <dgm:prSet presAssocID="{C6C067ED-6294-4147-9438-FECAA1C5EACD}" presName="node" presStyleLbl="node1" presStyleIdx="7" presStyleCnt="10">
        <dgm:presLayoutVars>
          <dgm:bulletEnabled val="1"/>
        </dgm:presLayoutVars>
      </dgm:prSet>
      <dgm:spPr/>
    </dgm:pt>
    <dgm:pt modelId="{9FBD3789-88B3-4EEE-8D41-369C063A5126}" type="pres">
      <dgm:prSet presAssocID="{0BC51B1D-8A31-4B45-A9A8-5C0E20095302}" presName="sibTrans" presStyleLbl="sibTrans1D1" presStyleIdx="7" presStyleCnt="9"/>
      <dgm:spPr/>
    </dgm:pt>
    <dgm:pt modelId="{DBD35680-1095-44E1-A536-5C985C46ECD5}" type="pres">
      <dgm:prSet presAssocID="{0BC51B1D-8A31-4B45-A9A8-5C0E20095302}" presName="connectorText" presStyleLbl="sibTrans1D1" presStyleIdx="7" presStyleCnt="9"/>
      <dgm:spPr/>
    </dgm:pt>
    <dgm:pt modelId="{742B6BD4-B469-42F5-A9AE-9E9A4ADE2228}" type="pres">
      <dgm:prSet presAssocID="{92ACFEEA-3D50-4E6E-A816-41A9BDF18180}" presName="node" presStyleLbl="node1" presStyleIdx="8" presStyleCnt="10">
        <dgm:presLayoutVars>
          <dgm:bulletEnabled val="1"/>
        </dgm:presLayoutVars>
      </dgm:prSet>
      <dgm:spPr/>
    </dgm:pt>
    <dgm:pt modelId="{DA4DE680-6A5D-491B-9D56-D863694BDE38}" type="pres">
      <dgm:prSet presAssocID="{A031530C-E08C-4DD0-989A-EAD1C41B373C}" presName="sibTrans" presStyleLbl="sibTrans1D1" presStyleIdx="8" presStyleCnt="9"/>
      <dgm:spPr/>
    </dgm:pt>
    <dgm:pt modelId="{3FFFB961-5C92-44C3-B77E-AADB6037A576}" type="pres">
      <dgm:prSet presAssocID="{A031530C-E08C-4DD0-989A-EAD1C41B373C}" presName="connectorText" presStyleLbl="sibTrans1D1" presStyleIdx="8" presStyleCnt="9"/>
      <dgm:spPr/>
    </dgm:pt>
    <dgm:pt modelId="{8660792E-1F8A-493D-BB41-C7BDDAEE6179}" type="pres">
      <dgm:prSet presAssocID="{EAF89818-41A6-4F0B-B2EE-84D1B1EACA84}" presName="node" presStyleLbl="node1" presStyleIdx="9" presStyleCnt="10">
        <dgm:presLayoutVars>
          <dgm:bulletEnabled val="1"/>
        </dgm:presLayoutVars>
      </dgm:prSet>
      <dgm:spPr/>
    </dgm:pt>
  </dgm:ptLst>
  <dgm:cxnLst>
    <dgm:cxn modelId="{41AE3A02-D6E9-4D59-8FEB-443B46F0456D}" type="presOf" srcId="{9FEB9603-9E4A-4796-9F5A-4AE8A60F9E7E}" destId="{838C48E9-4401-41D6-BF72-8518751EE74B}" srcOrd="0" destOrd="0" presId="urn:microsoft.com/office/officeart/2016/7/layout/RepeatingBendingProcessNew"/>
    <dgm:cxn modelId="{5D81AF02-E045-4253-A22F-E055428195C2}" type="presOf" srcId="{0BC51B1D-8A31-4B45-A9A8-5C0E20095302}" destId="{DBD35680-1095-44E1-A536-5C985C46ECD5}" srcOrd="1" destOrd="0" presId="urn:microsoft.com/office/officeart/2016/7/layout/RepeatingBendingProcessNew"/>
    <dgm:cxn modelId="{23A3300D-22C0-4C28-8B94-D256912E8626}" type="presOf" srcId="{4C1967F8-1D3C-4306-8573-08797A5D8232}" destId="{91BD02F3-2509-4FD9-93A1-916111D70669}" srcOrd="0" destOrd="0" presId="urn:microsoft.com/office/officeart/2016/7/layout/RepeatingBendingProcessNew"/>
    <dgm:cxn modelId="{6B3EAB14-27FF-463B-9679-0B9739E77EE4}" type="presOf" srcId="{F8EB0E98-9AB8-485B-99A5-E9FEB32E67EE}" destId="{8F998EDE-2C93-48EE-BCEC-13ECF892ECA2}" srcOrd="1" destOrd="0" presId="urn:microsoft.com/office/officeart/2016/7/layout/RepeatingBendingProcessNew"/>
    <dgm:cxn modelId="{10303219-AD14-4E19-99C3-48495447BCA3}" type="presOf" srcId="{B631C368-9811-46CF-AB43-BD20D01C41B6}" destId="{C9937E35-249B-4E45-973A-9318FB9275DC}" srcOrd="0" destOrd="0" presId="urn:microsoft.com/office/officeart/2016/7/layout/RepeatingBendingProcessNew"/>
    <dgm:cxn modelId="{C6BE2D1E-3523-4FA7-AF48-12C459654CAF}" type="presOf" srcId="{4C1967F8-1D3C-4306-8573-08797A5D8232}" destId="{C0754394-461D-41D3-94AF-5E1A09FD4DD1}" srcOrd="1" destOrd="0" presId="urn:microsoft.com/office/officeart/2016/7/layout/RepeatingBendingProcessNew"/>
    <dgm:cxn modelId="{43F0F91E-CA34-4EF2-8CC6-EB8E2B9F2255}" srcId="{7DD5647E-21B4-45DD-B0FB-C06F233E0B14}" destId="{C6C067ED-6294-4147-9438-FECAA1C5EACD}" srcOrd="7" destOrd="0" parTransId="{DBE227A0-ED2F-4BA2-A8AF-F410DFD0CA67}" sibTransId="{0BC51B1D-8A31-4B45-A9A8-5C0E20095302}"/>
    <dgm:cxn modelId="{18350321-26A3-4E7C-AD00-308F675CAC2E}" srcId="{7DD5647E-21B4-45DD-B0FB-C06F233E0B14}" destId="{77DDD5A0-80FA-4BC2-9754-EA815CEED84A}" srcOrd="5" destOrd="0" parTransId="{9FC2BF14-E8E5-4712-9425-8EBC01010B5E}" sibTransId="{01AD62AD-8CD4-443C-8CA2-DA8F24D3F3B2}"/>
    <dgm:cxn modelId="{9E837B2A-4886-4EB7-AD5E-A4A05060341B}" type="presOf" srcId="{263739E5-EA07-44CB-9C6A-EA7F3A2B690F}" destId="{5D8CF81D-05AB-4620-BE9F-CEBB29A9F4FB}" srcOrd="0" destOrd="0" presId="urn:microsoft.com/office/officeart/2016/7/layout/RepeatingBendingProcessNew"/>
    <dgm:cxn modelId="{F755362B-E33F-42DD-ACED-EDA65AA98E19}" type="presOf" srcId="{EAF89818-41A6-4F0B-B2EE-84D1B1EACA84}" destId="{8660792E-1F8A-493D-BB41-C7BDDAEE6179}" srcOrd="0" destOrd="0" presId="urn:microsoft.com/office/officeart/2016/7/layout/RepeatingBendingProcessNew"/>
    <dgm:cxn modelId="{6F7FE62B-F85A-4B3A-BD1C-DBF4748F464A}" srcId="{7DD5647E-21B4-45DD-B0FB-C06F233E0B14}" destId="{EAF89818-41A6-4F0B-B2EE-84D1B1EACA84}" srcOrd="9" destOrd="0" parTransId="{86BB5571-8F63-4315-A2A9-B3EA1C9452E7}" sibTransId="{0883ACA1-11E8-4BE3-8852-9E881591EEBD}"/>
    <dgm:cxn modelId="{33A64F2E-6428-4FBE-A741-E3A1801E1A0A}" type="presOf" srcId="{C3E88932-3F88-49F5-BC47-8C2A42FA2A1C}" destId="{B65B8AB4-B017-43B1-97E1-E3E98A49F8E3}" srcOrd="1" destOrd="0" presId="urn:microsoft.com/office/officeart/2016/7/layout/RepeatingBendingProcessNew"/>
    <dgm:cxn modelId="{FDE2C02F-62E2-4811-AC87-2CCFB57CB61B}" srcId="{7DD5647E-21B4-45DD-B0FB-C06F233E0B14}" destId="{F1479550-441E-447D-8E03-7D0E92881B18}" srcOrd="4" destOrd="0" parTransId="{0E2D0A7C-C505-440E-A94F-9BAF4F402735}" sibTransId="{F8EB0E98-9AB8-485B-99A5-E9FEB32E67EE}"/>
    <dgm:cxn modelId="{DDE57133-A848-4520-B2F7-4F6D701C5384}" type="presOf" srcId="{B366413C-FC81-446D-ADCD-6AAC2AF91995}" destId="{8EEDD034-2142-44BD-957F-B6C5A156CE55}" srcOrd="0" destOrd="0" presId="urn:microsoft.com/office/officeart/2016/7/layout/RepeatingBendingProcessNew"/>
    <dgm:cxn modelId="{01A9F640-E771-4808-995D-150984E7D359}" srcId="{7DD5647E-21B4-45DD-B0FB-C06F233E0B14}" destId="{92ACFEEA-3D50-4E6E-A816-41A9BDF18180}" srcOrd="8" destOrd="0" parTransId="{16AF6915-EF1E-4B0C-90A9-145EB558C170}" sibTransId="{A031530C-E08C-4DD0-989A-EAD1C41B373C}"/>
    <dgm:cxn modelId="{07C96E5B-42A1-47A5-8C6B-12D68CDBA4B2}" type="presOf" srcId="{55A1E9C2-1EB6-4883-8991-109C71C4A722}" destId="{08CE3C00-7A93-40AD-9D85-12834ACD9080}" srcOrd="0" destOrd="0" presId="urn:microsoft.com/office/officeart/2016/7/layout/RepeatingBendingProcessNew"/>
    <dgm:cxn modelId="{1DDC1B65-8847-4483-AFC9-85E2BAE8F921}" type="presOf" srcId="{C6C067ED-6294-4147-9438-FECAA1C5EACD}" destId="{71757F7E-A37C-461A-92D6-1DCC5C5565DC}" srcOrd="0" destOrd="0" presId="urn:microsoft.com/office/officeart/2016/7/layout/RepeatingBendingProcessNew"/>
    <dgm:cxn modelId="{782F326D-92AC-49F9-A449-8E7E4D508F39}" type="presOf" srcId="{F8EB0E98-9AB8-485B-99A5-E9FEB32E67EE}" destId="{D69FAD6B-D321-4485-A220-309E6CD826BB}" srcOrd="0" destOrd="0" presId="urn:microsoft.com/office/officeart/2016/7/layout/RepeatingBendingProcessNew"/>
    <dgm:cxn modelId="{FED87859-5D03-4D11-BB73-5F91ECB3FB45}" srcId="{7DD5647E-21B4-45DD-B0FB-C06F233E0B14}" destId="{B366413C-FC81-446D-ADCD-6AAC2AF91995}" srcOrd="2" destOrd="0" parTransId="{14BEB497-7E20-48AF-9EE3-7865B69349D8}" sibTransId="{C207CF7D-C557-4385-9D9B-A3952A8B76DF}"/>
    <dgm:cxn modelId="{9B1F157E-DD50-4C72-8F74-0C876104F8A6}" type="presOf" srcId="{A031530C-E08C-4DD0-989A-EAD1C41B373C}" destId="{3FFFB961-5C92-44C3-B77E-AADB6037A576}" srcOrd="1" destOrd="0" presId="urn:microsoft.com/office/officeart/2016/7/layout/RepeatingBendingProcessNew"/>
    <dgm:cxn modelId="{2AE39781-5199-4935-8E35-AE5F5CE23AE1}" type="presOf" srcId="{01AD62AD-8CD4-443C-8CA2-DA8F24D3F3B2}" destId="{65635533-97E7-439C-96E9-E1D455603F3C}" srcOrd="0" destOrd="0" presId="urn:microsoft.com/office/officeart/2016/7/layout/RepeatingBendingProcessNew"/>
    <dgm:cxn modelId="{46634984-2A38-4864-B861-8C1CAC7EE6BA}" type="presOf" srcId="{F1479550-441E-447D-8E03-7D0E92881B18}" destId="{B544177E-E32D-4211-B2D5-249A4D93338E}" srcOrd="0" destOrd="0" presId="urn:microsoft.com/office/officeart/2016/7/layout/RepeatingBendingProcessNew"/>
    <dgm:cxn modelId="{9386A388-E04D-42E7-B786-9C77EEA5A64B}" srcId="{7DD5647E-21B4-45DD-B0FB-C06F233E0B14}" destId="{9FEB9603-9E4A-4796-9F5A-4AE8A60F9E7E}" srcOrd="1" destOrd="0" parTransId="{BD29F432-08E0-471B-8D61-5C6F956E7F4B}" sibTransId="{263739E5-EA07-44CB-9C6A-EA7F3A2B690F}"/>
    <dgm:cxn modelId="{60EE048A-FD77-4A0F-90F6-59FD8207A458}" type="presOf" srcId="{C207CF7D-C557-4385-9D9B-A3952A8B76DF}" destId="{85138F9C-C509-47AC-83D5-47098862571E}" srcOrd="1" destOrd="0" presId="urn:microsoft.com/office/officeart/2016/7/layout/RepeatingBendingProcessNew"/>
    <dgm:cxn modelId="{5493A390-7E56-49C8-B4DC-0DB6F3613F1D}" srcId="{7DD5647E-21B4-45DD-B0FB-C06F233E0B14}" destId="{D1076C14-FDBF-4B28-8904-45ECB3592557}" srcOrd="3" destOrd="0" parTransId="{97B400FA-2AEF-4619-88D9-1362C609BC59}" sibTransId="{4C1967F8-1D3C-4306-8573-08797A5D8232}"/>
    <dgm:cxn modelId="{2C70B591-3BA0-45A3-B4E3-205533408596}" type="presOf" srcId="{77DDD5A0-80FA-4BC2-9754-EA815CEED84A}" destId="{10A99E18-84FE-4CFA-A358-E8B16913C1A0}" srcOrd="0" destOrd="0" presId="urn:microsoft.com/office/officeart/2016/7/layout/RepeatingBendingProcessNew"/>
    <dgm:cxn modelId="{3A0CA7A4-AE51-43D7-9AC3-3D395B254ABA}" type="presOf" srcId="{55A1E9C2-1EB6-4883-8991-109C71C4A722}" destId="{55571356-1B64-4581-B708-F5AC9776C8D8}" srcOrd="1" destOrd="0" presId="urn:microsoft.com/office/officeart/2016/7/layout/RepeatingBendingProcessNew"/>
    <dgm:cxn modelId="{F7FEA2AB-9692-4081-91BD-899E4C06C343}" type="presOf" srcId="{C3E88932-3F88-49F5-BC47-8C2A42FA2A1C}" destId="{B946EC2A-576C-439A-8FDC-44B362DC7C61}" srcOrd="0" destOrd="0" presId="urn:microsoft.com/office/officeart/2016/7/layout/RepeatingBendingProcessNew"/>
    <dgm:cxn modelId="{1364CAB6-31F0-4558-9398-2A6CB1445464}" type="presOf" srcId="{D1076C14-FDBF-4B28-8904-45ECB3592557}" destId="{DDF14249-2FDE-4B9E-A33C-C3C57BA9C39B}" srcOrd="0" destOrd="0" presId="urn:microsoft.com/office/officeart/2016/7/layout/RepeatingBendingProcessNew"/>
    <dgm:cxn modelId="{348A17C1-0B8B-4D67-9EF8-BB8993AAB271}" type="presOf" srcId="{92ACFEEA-3D50-4E6E-A816-41A9BDF18180}" destId="{742B6BD4-B469-42F5-A9AE-9E9A4ADE2228}" srcOrd="0" destOrd="0" presId="urn:microsoft.com/office/officeart/2016/7/layout/RepeatingBendingProcessNew"/>
    <dgm:cxn modelId="{81802EC4-DEBB-446C-8C27-07537AC35840}" srcId="{7DD5647E-21B4-45DD-B0FB-C06F233E0B14}" destId="{B631C368-9811-46CF-AB43-BD20D01C41B6}" srcOrd="6" destOrd="0" parTransId="{AE728C0F-2981-4637-8EA6-85663FF3A084}" sibTransId="{C3E88932-3F88-49F5-BC47-8C2A42FA2A1C}"/>
    <dgm:cxn modelId="{ACBAEEC7-997E-4F64-9318-B670792AE02A}" type="presOf" srcId="{0C266CDB-E765-422F-B384-7C2D23DC5EC2}" destId="{AC252B02-E466-45F8-AE10-A3C843B8917D}" srcOrd="0" destOrd="0" presId="urn:microsoft.com/office/officeart/2016/7/layout/RepeatingBendingProcessNew"/>
    <dgm:cxn modelId="{1126F7D8-1024-4FF2-BBC2-F561DE45D1B7}" type="presOf" srcId="{263739E5-EA07-44CB-9C6A-EA7F3A2B690F}" destId="{A7CE294D-12FC-40CA-AAC4-D9AC72BCC640}" srcOrd="1" destOrd="0" presId="urn:microsoft.com/office/officeart/2016/7/layout/RepeatingBendingProcessNew"/>
    <dgm:cxn modelId="{3A74B5D9-A03C-4857-8291-046E04AB043D}" type="presOf" srcId="{C207CF7D-C557-4385-9D9B-A3952A8B76DF}" destId="{BDF2A303-69D5-46A9-9868-BC0C2F92F36D}" srcOrd="0" destOrd="0" presId="urn:microsoft.com/office/officeart/2016/7/layout/RepeatingBendingProcessNew"/>
    <dgm:cxn modelId="{0B02A9DA-063B-417A-8EA1-F387639BAE4D}" type="presOf" srcId="{7DD5647E-21B4-45DD-B0FB-C06F233E0B14}" destId="{3675CF46-AA1E-42A5-9566-C60677625C07}" srcOrd="0" destOrd="0" presId="urn:microsoft.com/office/officeart/2016/7/layout/RepeatingBendingProcessNew"/>
    <dgm:cxn modelId="{050E05ED-C43F-4A98-ADB9-C0AC170B9F17}" type="presOf" srcId="{01AD62AD-8CD4-443C-8CA2-DA8F24D3F3B2}" destId="{7465EE3F-1067-4FFA-A8E7-FF4977B04E63}" srcOrd="1" destOrd="0" presId="urn:microsoft.com/office/officeart/2016/7/layout/RepeatingBendingProcessNew"/>
    <dgm:cxn modelId="{FC3520EF-C281-4EC8-BE74-BA10C58E98A5}" srcId="{7DD5647E-21B4-45DD-B0FB-C06F233E0B14}" destId="{0C266CDB-E765-422F-B384-7C2D23DC5EC2}" srcOrd="0" destOrd="0" parTransId="{F7AD3788-75DF-4C94-BF49-9652AE221D2C}" sibTransId="{55A1E9C2-1EB6-4883-8991-109C71C4A722}"/>
    <dgm:cxn modelId="{7AF5ECF8-DEE8-4F55-B899-6ADDC1B6098C}" type="presOf" srcId="{A031530C-E08C-4DD0-989A-EAD1C41B373C}" destId="{DA4DE680-6A5D-491B-9D56-D863694BDE38}" srcOrd="0" destOrd="0" presId="urn:microsoft.com/office/officeart/2016/7/layout/RepeatingBendingProcessNew"/>
    <dgm:cxn modelId="{1BE8CDFE-4F8D-4B39-A123-36B50B170485}" type="presOf" srcId="{0BC51B1D-8A31-4B45-A9A8-5C0E20095302}" destId="{9FBD3789-88B3-4EEE-8D41-369C063A5126}" srcOrd="0" destOrd="0" presId="urn:microsoft.com/office/officeart/2016/7/layout/RepeatingBendingProcessNew"/>
    <dgm:cxn modelId="{1B39E09E-B747-49C2-9B16-63E9D5052772}" type="presParOf" srcId="{3675CF46-AA1E-42A5-9566-C60677625C07}" destId="{AC252B02-E466-45F8-AE10-A3C843B8917D}" srcOrd="0" destOrd="0" presId="urn:microsoft.com/office/officeart/2016/7/layout/RepeatingBendingProcessNew"/>
    <dgm:cxn modelId="{8A3B6D3D-0E7F-42E0-B205-8332ADFEB54C}" type="presParOf" srcId="{3675CF46-AA1E-42A5-9566-C60677625C07}" destId="{08CE3C00-7A93-40AD-9D85-12834ACD9080}" srcOrd="1" destOrd="0" presId="urn:microsoft.com/office/officeart/2016/7/layout/RepeatingBendingProcessNew"/>
    <dgm:cxn modelId="{164FBFAD-CE77-4254-A208-7183D4B938C4}" type="presParOf" srcId="{08CE3C00-7A93-40AD-9D85-12834ACD9080}" destId="{55571356-1B64-4581-B708-F5AC9776C8D8}" srcOrd="0" destOrd="0" presId="urn:microsoft.com/office/officeart/2016/7/layout/RepeatingBendingProcessNew"/>
    <dgm:cxn modelId="{956CEBAD-7B17-4086-86AE-D27B36ED78FE}" type="presParOf" srcId="{3675CF46-AA1E-42A5-9566-C60677625C07}" destId="{838C48E9-4401-41D6-BF72-8518751EE74B}" srcOrd="2" destOrd="0" presId="urn:microsoft.com/office/officeart/2016/7/layout/RepeatingBendingProcessNew"/>
    <dgm:cxn modelId="{28B6FEDD-A43F-41FE-AEF6-E99CD2B60D4A}" type="presParOf" srcId="{3675CF46-AA1E-42A5-9566-C60677625C07}" destId="{5D8CF81D-05AB-4620-BE9F-CEBB29A9F4FB}" srcOrd="3" destOrd="0" presId="urn:microsoft.com/office/officeart/2016/7/layout/RepeatingBendingProcessNew"/>
    <dgm:cxn modelId="{6AA3B3F5-CCC9-4FB4-BCA6-24FBB28C3A53}" type="presParOf" srcId="{5D8CF81D-05AB-4620-BE9F-CEBB29A9F4FB}" destId="{A7CE294D-12FC-40CA-AAC4-D9AC72BCC640}" srcOrd="0" destOrd="0" presId="urn:microsoft.com/office/officeart/2016/7/layout/RepeatingBendingProcessNew"/>
    <dgm:cxn modelId="{651BDB98-5DCB-4D93-BB94-073A0D9DA8B3}" type="presParOf" srcId="{3675CF46-AA1E-42A5-9566-C60677625C07}" destId="{8EEDD034-2142-44BD-957F-B6C5A156CE55}" srcOrd="4" destOrd="0" presId="urn:microsoft.com/office/officeart/2016/7/layout/RepeatingBendingProcessNew"/>
    <dgm:cxn modelId="{61E7B7F1-66D5-4E81-A3B7-86F2E2CE0749}" type="presParOf" srcId="{3675CF46-AA1E-42A5-9566-C60677625C07}" destId="{BDF2A303-69D5-46A9-9868-BC0C2F92F36D}" srcOrd="5" destOrd="0" presId="urn:microsoft.com/office/officeart/2016/7/layout/RepeatingBendingProcessNew"/>
    <dgm:cxn modelId="{7B49884E-8336-459C-9D6E-8AEECDC061D4}" type="presParOf" srcId="{BDF2A303-69D5-46A9-9868-BC0C2F92F36D}" destId="{85138F9C-C509-47AC-83D5-47098862571E}" srcOrd="0" destOrd="0" presId="urn:microsoft.com/office/officeart/2016/7/layout/RepeatingBendingProcessNew"/>
    <dgm:cxn modelId="{AD73DA18-D8C1-4EB7-95AE-2E740751D0C3}" type="presParOf" srcId="{3675CF46-AA1E-42A5-9566-C60677625C07}" destId="{DDF14249-2FDE-4B9E-A33C-C3C57BA9C39B}" srcOrd="6" destOrd="0" presId="urn:microsoft.com/office/officeart/2016/7/layout/RepeatingBendingProcessNew"/>
    <dgm:cxn modelId="{86ADB73A-2440-42D7-8668-8553870F5FD9}" type="presParOf" srcId="{3675CF46-AA1E-42A5-9566-C60677625C07}" destId="{91BD02F3-2509-4FD9-93A1-916111D70669}" srcOrd="7" destOrd="0" presId="urn:microsoft.com/office/officeart/2016/7/layout/RepeatingBendingProcessNew"/>
    <dgm:cxn modelId="{42E5FEA0-7A3E-4931-AB57-70797A8ABF3F}" type="presParOf" srcId="{91BD02F3-2509-4FD9-93A1-916111D70669}" destId="{C0754394-461D-41D3-94AF-5E1A09FD4DD1}" srcOrd="0" destOrd="0" presId="urn:microsoft.com/office/officeart/2016/7/layout/RepeatingBendingProcessNew"/>
    <dgm:cxn modelId="{2FBDF5CF-5C00-42A1-8B57-FF49F9A67361}" type="presParOf" srcId="{3675CF46-AA1E-42A5-9566-C60677625C07}" destId="{B544177E-E32D-4211-B2D5-249A4D93338E}" srcOrd="8" destOrd="0" presId="urn:microsoft.com/office/officeart/2016/7/layout/RepeatingBendingProcessNew"/>
    <dgm:cxn modelId="{89A1D08A-6741-410A-A315-73D3DC752FDE}" type="presParOf" srcId="{3675CF46-AA1E-42A5-9566-C60677625C07}" destId="{D69FAD6B-D321-4485-A220-309E6CD826BB}" srcOrd="9" destOrd="0" presId="urn:microsoft.com/office/officeart/2016/7/layout/RepeatingBendingProcessNew"/>
    <dgm:cxn modelId="{EE3A08F1-AB29-4E7F-9C0B-295FCD31423A}" type="presParOf" srcId="{D69FAD6B-D321-4485-A220-309E6CD826BB}" destId="{8F998EDE-2C93-48EE-BCEC-13ECF892ECA2}" srcOrd="0" destOrd="0" presId="urn:microsoft.com/office/officeart/2016/7/layout/RepeatingBendingProcessNew"/>
    <dgm:cxn modelId="{256A0F14-B8B7-4514-ABD1-2A1967DEDB24}" type="presParOf" srcId="{3675CF46-AA1E-42A5-9566-C60677625C07}" destId="{10A99E18-84FE-4CFA-A358-E8B16913C1A0}" srcOrd="10" destOrd="0" presId="urn:microsoft.com/office/officeart/2016/7/layout/RepeatingBendingProcessNew"/>
    <dgm:cxn modelId="{65CFC8B5-6276-42C5-A2E5-5E513E786DEA}" type="presParOf" srcId="{3675CF46-AA1E-42A5-9566-C60677625C07}" destId="{65635533-97E7-439C-96E9-E1D455603F3C}" srcOrd="11" destOrd="0" presId="urn:microsoft.com/office/officeart/2016/7/layout/RepeatingBendingProcessNew"/>
    <dgm:cxn modelId="{DDFE65D9-C555-41AA-8193-5949C82F8DF3}" type="presParOf" srcId="{65635533-97E7-439C-96E9-E1D455603F3C}" destId="{7465EE3F-1067-4FFA-A8E7-FF4977B04E63}" srcOrd="0" destOrd="0" presId="urn:microsoft.com/office/officeart/2016/7/layout/RepeatingBendingProcessNew"/>
    <dgm:cxn modelId="{798AA83E-1D5B-4684-9B14-0C3494E9EC16}" type="presParOf" srcId="{3675CF46-AA1E-42A5-9566-C60677625C07}" destId="{C9937E35-249B-4E45-973A-9318FB9275DC}" srcOrd="12" destOrd="0" presId="urn:microsoft.com/office/officeart/2016/7/layout/RepeatingBendingProcessNew"/>
    <dgm:cxn modelId="{7E4D0F7C-202E-4F0D-AADE-B8136A7161CF}" type="presParOf" srcId="{3675CF46-AA1E-42A5-9566-C60677625C07}" destId="{B946EC2A-576C-439A-8FDC-44B362DC7C61}" srcOrd="13" destOrd="0" presId="urn:microsoft.com/office/officeart/2016/7/layout/RepeatingBendingProcessNew"/>
    <dgm:cxn modelId="{E2492F5E-D467-444E-AEB1-E2325ED9DF0B}" type="presParOf" srcId="{B946EC2A-576C-439A-8FDC-44B362DC7C61}" destId="{B65B8AB4-B017-43B1-97E1-E3E98A49F8E3}" srcOrd="0" destOrd="0" presId="urn:microsoft.com/office/officeart/2016/7/layout/RepeatingBendingProcessNew"/>
    <dgm:cxn modelId="{44D827C8-9199-43D7-A0A3-1F34E521281B}" type="presParOf" srcId="{3675CF46-AA1E-42A5-9566-C60677625C07}" destId="{71757F7E-A37C-461A-92D6-1DCC5C5565DC}" srcOrd="14" destOrd="0" presId="urn:microsoft.com/office/officeart/2016/7/layout/RepeatingBendingProcessNew"/>
    <dgm:cxn modelId="{04EBB45D-C726-4110-A58D-6229FB7A5C4C}" type="presParOf" srcId="{3675CF46-AA1E-42A5-9566-C60677625C07}" destId="{9FBD3789-88B3-4EEE-8D41-369C063A5126}" srcOrd="15" destOrd="0" presId="urn:microsoft.com/office/officeart/2016/7/layout/RepeatingBendingProcessNew"/>
    <dgm:cxn modelId="{8D4EC0D2-7C04-442C-9D5F-655B9886E40E}" type="presParOf" srcId="{9FBD3789-88B3-4EEE-8D41-369C063A5126}" destId="{DBD35680-1095-44E1-A536-5C985C46ECD5}" srcOrd="0" destOrd="0" presId="urn:microsoft.com/office/officeart/2016/7/layout/RepeatingBendingProcessNew"/>
    <dgm:cxn modelId="{DB742330-8A81-4CE1-B585-8DFE8D01D5EF}" type="presParOf" srcId="{3675CF46-AA1E-42A5-9566-C60677625C07}" destId="{742B6BD4-B469-42F5-A9AE-9E9A4ADE2228}" srcOrd="16" destOrd="0" presId="urn:microsoft.com/office/officeart/2016/7/layout/RepeatingBendingProcessNew"/>
    <dgm:cxn modelId="{1F4FF73F-0294-464D-B599-24C1B217B616}" type="presParOf" srcId="{3675CF46-AA1E-42A5-9566-C60677625C07}" destId="{DA4DE680-6A5D-491B-9D56-D863694BDE38}" srcOrd="17" destOrd="0" presId="urn:microsoft.com/office/officeart/2016/7/layout/RepeatingBendingProcessNew"/>
    <dgm:cxn modelId="{21C8A825-EAF2-4C0D-958F-CF2F249286A5}" type="presParOf" srcId="{DA4DE680-6A5D-491B-9D56-D863694BDE38}" destId="{3FFFB961-5C92-44C3-B77E-AADB6037A576}" srcOrd="0" destOrd="0" presId="urn:microsoft.com/office/officeart/2016/7/layout/RepeatingBendingProcessNew"/>
    <dgm:cxn modelId="{0B8EF0B9-2AB4-46EF-BF5A-2B010530B6DB}" type="presParOf" srcId="{3675CF46-AA1E-42A5-9566-C60677625C07}" destId="{8660792E-1F8A-493D-BB41-C7BDDAEE6179}"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7D545D-C61D-44C9-9306-B9B46C04C5D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E8FE97-95F4-496A-8E9D-3B5B1795F929}">
      <dgm:prSet/>
      <dgm:spPr/>
      <dgm:t>
        <a:bodyPr/>
        <a:lstStyle/>
        <a:p>
          <a:r>
            <a:rPr lang="en-GB"/>
            <a:t>MS 365 is an app that can be used to get access to different apps, for example, PowerPoint, Excel, Teams, Word, Outlook, OneDrive, Exchange, SharePoint, etc.</a:t>
          </a:r>
          <a:endParaRPr lang="en-US"/>
        </a:p>
      </dgm:t>
    </dgm:pt>
    <dgm:pt modelId="{4F2EBA38-86B1-41EF-8475-ABE792CEC704}" type="parTrans" cxnId="{FEF6B2BF-D823-42B4-BE3C-3978D01C4C40}">
      <dgm:prSet/>
      <dgm:spPr/>
      <dgm:t>
        <a:bodyPr/>
        <a:lstStyle/>
        <a:p>
          <a:endParaRPr lang="en-US"/>
        </a:p>
      </dgm:t>
    </dgm:pt>
    <dgm:pt modelId="{B50BF05E-F713-48DA-9DB7-D6FA1815EED0}" type="sibTrans" cxnId="{FEF6B2BF-D823-42B4-BE3C-3978D01C4C40}">
      <dgm:prSet/>
      <dgm:spPr/>
      <dgm:t>
        <a:bodyPr/>
        <a:lstStyle/>
        <a:p>
          <a:endParaRPr lang="en-US"/>
        </a:p>
      </dgm:t>
    </dgm:pt>
    <dgm:pt modelId="{09B15FBE-6DAB-4EEB-954B-59ABDAB8A27C}">
      <dgm:prSet/>
      <dgm:spPr/>
      <dgm:t>
        <a:bodyPr/>
        <a:lstStyle/>
        <a:p>
          <a:r>
            <a:rPr lang="en-GB"/>
            <a:t>This app can help staff in different settings of the health care because MS 365 is designed for staff and for people to get access in different ways. For example, if the staff have a meeting, they can use Teams because when you have Teams, you can send a link to the people, and they can join in.</a:t>
          </a:r>
          <a:endParaRPr lang="en-US"/>
        </a:p>
      </dgm:t>
    </dgm:pt>
    <dgm:pt modelId="{579A6ADE-1525-40D4-97DB-607901316126}" type="parTrans" cxnId="{5E1AE192-7904-4FF1-A37A-C74E1909DCEF}">
      <dgm:prSet/>
      <dgm:spPr/>
      <dgm:t>
        <a:bodyPr/>
        <a:lstStyle/>
        <a:p>
          <a:endParaRPr lang="en-US"/>
        </a:p>
      </dgm:t>
    </dgm:pt>
    <dgm:pt modelId="{74B726FC-0C84-40F2-B86A-CD1C2E2964FB}" type="sibTrans" cxnId="{5E1AE192-7904-4FF1-A37A-C74E1909DCEF}">
      <dgm:prSet/>
      <dgm:spPr/>
      <dgm:t>
        <a:bodyPr/>
        <a:lstStyle/>
        <a:p>
          <a:endParaRPr lang="en-US"/>
        </a:p>
      </dgm:t>
    </dgm:pt>
    <dgm:pt modelId="{0FAB6FA5-41AC-4CD2-BE47-DF7F9D0E7909}">
      <dgm:prSet/>
      <dgm:spPr/>
      <dgm:t>
        <a:bodyPr/>
        <a:lstStyle/>
        <a:p>
          <a:r>
            <a:rPr lang="en-GB"/>
            <a:t>Excel can help with the database because any data you have from a patient, you can just put it in Excel and save it in the safe, please.</a:t>
          </a:r>
          <a:endParaRPr lang="en-US"/>
        </a:p>
      </dgm:t>
    </dgm:pt>
    <dgm:pt modelId="{AAF84CF8-8CA9-4DBD-AE46-40BA0D8800D1}" type="parTrans" cxnId="{443628FF-1924-4F59-8434-4F1A69A7B1DD}">
      <dgm:prSet/>
      <dgm:spPr/>
      <dgm:t>
        <a:bodyPr/>
        <a:lstStyle/>
        <a:p>
          <a:endParaRPr lang="en-US"/>
        </a:p>
      </dgm:t>
    </dgm:pt>
    <dgm:pt modelId="{7C3229EC-4075-404F-9DA2-D06C9357D18D}" type="sibTrans" cxnId="{443628FF-1924-4F59-8434-4F1A69A7B1DD}">
      <dgm:prSet/>
      <dgm:spPr/>
      <dgm:t>
        <a:bodyPr/>
        <a:lstStyle/>
        <a:p>
          <a:endParaRPr lang="en-US"/>
        </a:p>
      </dgm:t>
    </dgm:pt>
    <dgm:pt modelId="{DAFE72F1-471D-4B59-A3AF-574A4579CD7A}">
      <dgm:prSet/>
      <dgm:spPr/>
      <dgm:t>
        <a:bodyPr/>
        <a:lstStyle/>
        <a:p>
          <a:pPr algn="just"/>
          <a:r>
            <a:rPr lang="en-GB"/>
            <a:t>If the patients in the care home or hospital have an accident, they can have a medical report, and this medical report is sometimes in a word document or in excel. For example, in 2020, COVID-19 came, and lots of patients died in the hospital, and when they make a record of it, they will use excel or a word document to keep a record of how many patients were suffering from it and how many patients died. </a:t>
          </a:r>
          <a:endParaRPr lang="en-US"/>
        </a:p>
      </dgm:t>
    </dgm:pt>
    <dgm:pt modelId="{7025FDBB-DE9A-4C71-B815-D54AD831F924}" type="parTrans" cxnId="{065AB813-A20F-4C10-91DE-387E40FEC2E4}">
      <dgm:prSet/>
      <dgm:spPr/>
      <dgm:t>
        <a:bodyPr/>
        <a:lstStyle/>
        <a:p>
          <a:endParaRPr lang="en-US"/>
        </a:p>
      </dgm:t>
    </dgm:pt>
    <dgm:pt modelId="{C3EDD08F-60BB-4D45-AAFC-24970DD5820D}" type="sibTrans" cxnId="{065AB813-A20F-4C10-91DE-387E40FEC2E4}">
      <dgm:prSet/>
      <dgm:spPr/>
      <dgm:t>
        <a:bodyPr/>
        <a:lstStyle/>
        <a:p>
          <a:endParaRPr lang="en-US"/>
        </a:p>
      </dgm:t>
    </dgm:pt>
    <dgm:pt modelId="{DB416D0E-1F7E-4A5E-A9CB-5C89F4C5DAF5}">
      <dgm:prSet/>
      <dgm:spPr/>
      <dgm:t>
        <a:bodyPr/>
        <a:lstStyle/>
        <a:p>
          <a:r>
            <a:rPr lang="en-GB"/>
            <a:t>When a patient has an appointment with the hospital or GP, they will send an email, and they can use Outlook to send appointments to the patients.</a:t>
          </a:r>
          <a:endParaRPr lang="en-US"/>
        </a:p>
      </dgm:t>
    </dgm:pt>
    <dgm:pt modelId="{CDB3F3DD-4538-41A3-BA55-2C61FC747508}" type="parTrans" cxnId="{FF0DE3F7-9308-4BDC-BC2B-16B05FE3C3AE}">
      <dgm:prSet/>
      <dgm:spPr/>
      <dgm:t>
        <a:bodyPr/>
        <a:lstStyle/>
        <a:p>
          <a:endParaRPr lang="en-US"/>
        </a:p>
      </dgm:t>
    </dgm:pt>
    <dgm:pt modelId="{5EF4A22C-0023-4717-93CE-3D8369103CBB}" type="sibTrans" cxnId="{FF0DE3F7-9308-4BDC-BC2B-16B05FE3C3AE}">
      <dgm:prSet/>
      <dgm:spPr/>
      <dgm:t>
        <a:bodyPr/>
        <a:lstStyle/>
        <a:p>
          <a:endParaRPr lang="en-US"/>
        </a:p>
      </dgm:t>
    </dgm:pt>
    <dgm:pt modelId="{4F7E6E63-BBA8-494D-85D4-9CB698F72440}" type="pres">
      <dgm:prSet presAssocID="{FD7D545D-C61D-44C9-9306-B9B46C04C5DF}" presName="root" presStyleCnt="0">
        <dgm:presLayoutVars>
          <dgm:dir/>
          <dgm:resizeHandles val="exact"/>
        </dgm:presLayoutVars>
      </dgm:prSet>
      <dgm:spPr/>
    </dgm:pt>
    <dgm:pt modelId="{AF715FB3-3249-4768-BE2C-FD474CE7BE3F}" type="pres">
      <dgm:prSet presAssocID="{28E8FE97-95F4-496A-8E9D-3B5B1795F929}" presName="compNode" presStyleCnt="0"/>
      <dgm:spPr/>
    </dgm:pt>
    <dgm:pt modelId="{67F4BA4D-0A90-4DAD-9DE9-79E1B8DBCA86}" type="pres">
      <dgm:prSet presAssocID="{28E8FE97-95F4-496A-8E9D-3B5B1795F929}" presName="bgRect" presStyleLbl="bgShp" presStyleIdx="0" presStyleCnt="5"/>
      <dgm:spPr/>
    </dgm:pt>
    <dgm:pt modelId="{53A9A615-B18D-4B7A-B26A-48582FCF38C2}" type="pres">
      <dgm:prSet presAssocID="{28E8FE97-95F4-496A-8E9D-3B5B1795F92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98103663-3E2D-4853-A710-A58BD8982BE6}" type="pres">
      <dgm:prSet presAssocID="{28E8FE97-95F4-496A-8E9D-3B5B1795F929}" presName="spaceRect" presStyleCnt="0"/>
      <dgm:spPr/>
    </dgm:pt>
    <dgm:pt modelId="{920FA4B1-9602-471B-BF61-C98C8B078DDC}" type="pres">
      <dgm:prSet presAssocID="{28E8FE97-95F4-496A-8E9D-3B5B1795F929}" presName="parTx" presStyleLbl="revTx" presStyleIdx="0" presStyleCnt="5">
        <dgm:presLayoutVars>
          <dgm:chMax val="0"/>
          <dgm:chPref val="0"/>
        </dgm:presLayoutVars>
      </dgm:prSet>
      <dgm:spPr/>
    </dgm:pt>
    <dgm:pt modelId="{65AA68AD-C508-4588-8A19-6238ECAF5BDD}" type="pres">
      <dgm:prSet presAssocID="{B50BF05E-F713-48DA-9DB7-D6FA1815EED0}" presName="sibTrans" presStyleCnt="0"/>
      <dgm:spPr/>
    </dgm:pt>
    <dgm:pt modelId="{0C8FAEF0-92B8-4BF6-B29D-F62FF3512F90}" type="pres">
      <dgm:prSet presAssocID="{09B15FBE-6DAB-4EEB-954B-59ABDAB8A27C}" presName="compNode" presStyleCnt="0"/>
      <dgm:spPr/>
    </dgm:pt>
    <dgm:pt modelId="{48F66981-758D-45F9-939E-B7AA107038BE}" type="pres">
      <dgm:prSet presAssocID="{09B15FBE-6DAB-4EEB-954B-59ABDAB8A27C}" presName="bgRect" presStyleLbl="bgShp" presStyleIdx="1" presStyleCnt="5"/>
      <dgm:spPr/>
    </dgm:pt>
    <dgm:pt modelId="{BDB045DF-4C0C-48F3-BA8C-1806A71F6E2A}" type="pres">
      <dgm:prSet presAssocID="{09B15FBE-6DAB-4EEB-954B-59ABDAB8A2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81AF173-BB7D-4370-85B8-717ACC1C4EF7}" type="pres">
      <dgm:prSet presAssocID="{09B15FBE-6DAB-4EEB-954B-59ABDAB8A27C}" presName="spaceRect" presStyleCnt="0"/>
      <dgm:spPr/>
    </dgm:pt>
    <dgm:pt modelId="{0383A31E-A20D-46CC-8C7B-B02E591C5F4C}" type="pres">
      <dgm:prSet presAssocID="{09B15FBE-6DAB-4EEB-954B-59ABDAB8A27C}" presName="parTx" presStyleLbl="revTx" presStyleIdx="1" presStyleCnt="5">
        <dgm:presLayoutVars>
          <dgm:chMax val="0"/>
          <dgm:chPref val="0"/>
        </dgm:presLayoutVars>
      </dgm:prSet>
      <dgm:spPr/>
    </dgm:pt>
    <dgm:pt modelId="{D38A2442-2E52-43B7-A202-1DAFDBA84B8D}" type="pres">
      <dgm:prSet presAssocID="{74B726FC-0C84-40F2-B86A-CD1C2E2964FB}" presName="sibTrans" presStyleCnt="0"/>
      <dgm:spPr/>
    </dgm:pt>
    <dgm:pt modelId="{49066BD6-2831-4B27-A26E-D5B162508117}" type="pres">
      <dgm:prSet presAssocID="{0FAB6FA5-41AC-4CD2-BE47-DF7F9D0E7909}" presName="compNode" presStyleCnt="0"/>
      <dgm:spPr/>
    </dgm:pt>
    <dgm:pt modelId="{5F78A0E9-4A8E-4425-BD5B-BE3EDD74DAC3}" type="pres">
      <dgm:prSet presAssocID="{0FAB6FA5-41AC-4CD2-BE47-DF7F9D0E7909}" presName="bgRect" presStyleLbl="bgShp" presStyleIdx="2" presStyleCnt="5"/>
      <dgm:spPr/>
    </dgm:pt>
    <dgm:pt modelId="{4E71AEA4-4DDE-47D4-B93F-4DEDFE97A934}" type="pres">
      <dgm:prSet presAssocID="{0FAB6FA5-41AC-4CD2-BE47-DF7F9D0E79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00DA348C-D347-4A8E-A500-9C8E5B65AE21}" type="pres">
      <dgm:prSet presAssocID="{0FAB6FA5-41AC-4CD2-BE47-DF7F9D0E7909}" presName="spaceRect" presStyleCnt="0"/>
      <dgm:spPr/>
    </dgm:pt>
    <dgm:pt modelId="{03DA060A-91A7-4C15-A45B-F681ABABFB0E}" type="pres">
      <dgm:prSet presAssocID="{0FAB6FA5-41AC-4CD2-BE47-DF7F9D0E7909}" presName="parTx" presStyleLbl="revTx" presStyleIdx="2" presStyleCnt="5">
        <dgm:presLayoutVars>
          <dgm:chMax val="0"/>
          <dgm:chPref val="0"/>
        </dgm:presLayoutVars>
      </dgm:prSet>
      <dgm:spPr/>
    </dgm:pt>
    <dgm:pt modelId="{3EA23412-EA67-43AF-AC5E-0C32A5905126}" type="pres">
      <dgm:prSet presAssocID="{7C3229EC-4075-404F-9DA2-D06C9357D18D}" presName="sibTrans" presStyleCnt="0"/>
      <dgm:spPr/>
    </dgm:pt>
    <dgm:pt modelId="{B6270ED0-96B8-48B9-8F42-9F0210FB2665}" type="pres">
      <dgm:prSet presAssocID="{DAFE72F1-471D-4B59-A3AF-574A4579CD7A}" presName="compNode" presStyleCnt="0"/>
      <dgm:spPr/>
    </dgm:pt>
    <dgm:pt modelId="{89AB61FA-B324-4F0E-8E11-B37ADB71605E}" type="pres">
      <dgm:prSet presAssocID="{DAFE72F1-471D-4B59-A3AF-574A4579CD7A}" presName="bgRect" presStyleLbl="bgShp" presStyleIdx="3" presStyleCnt="5"/>
      <dgm:spPr/>
    </dgm:pt>
    <dgm:pt modelId="{E5FB36E9-BAC2-4AB3-9B59-136A1D694DA6}" type="pres">
      <dgm:prSet presAssocID="{DAFE72F1-471D-4B59-A3AF-574A4579CD7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B87B87DB-4B7E-4953-A1D5-F8AAB41618A2}" type="pres">
      <dgm:prSet presAssocID="{DAFE72F1-471D-4B59-A3AF-574A4579CD7A}" presName="spaceRect" presStyleCnt="0"/>
      <dgm:spPr/>
    </dgm:pt>
    <dgm:pt modelId="{DAD29609-FB85-4BD8-8145-D625B57C0D20}" type="pres">
      <dgm:prSet presAssocID="{DAFE72F1-471D-4B59-A3AF-574A4579CD7A}" presName="parTx" presStyleLbl="revTx" presStyleIdx="3" presStyleCnt="5" custScaleY="227872">
        <dgm:presLayoutVars>
          <dgm:chMax val="0"/>
          <dgm:chPref val="0"/>
        </dgm:presLayoutVars>
      </dgm:prSet>
      <dgm:spPr/>
    </dgm:pt>
    <dgm:pt modelId="{C3BB99C5-06B4-4483-8318-796619E79CB1}" type="pres">
      <dgm:prSet presAssocID="{C3EDD08F-60BB-4D45-AAFC-24970DD5820D}" presName="sibTrans" presStyleCnt="0"/>
      <dgm:spPr/>
    </dgm:pt>
    <dgm:pt modelId="{03C0F86D-5931-4269-A5F5-F6AC9B76DC48}" type="pres">
      <dgm:prSet presAssocID="{DB416D0E-1F7E-4A5E-A9CB-5C89F4C5DAF5}" presName="compNode" presStyleCnt="0"/>
      <dgm:spPr/>
    </dgm:pt>
    <dgm:pt modelId="{AB62F72B-4585-49B5-9AC4-A7DF2F15E936}" type="pres">
      <dgm:prSet presAssocID="{DB416D0E-1F7E-4A5E-A9CB-5C89F4C5DAF5}" presName="bgRect" presStyleLbl="bgShp" presStyleIdx="4" presStyleCnt="5"/>
      <dgm:spPr/>
    </dgm:pt>
    <dgm:pt modelId="{16FCE03A-B776-4372-8A63-087A0D821F19}" type="pres">
      <dgm:prSet presAssocID="{DB416D0E-1F7E-4A5E-A9CB-5C89F4C5DAF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nvelope"/>
        </a:ext>
      </dgm:extLst>
    </dgm:pt>
    <dgm:pt modelId="{97FC6C79-4FA4-4DC8-B5EA-59DE1213D679}" type="pres">
      <dgm:prSet presAssocID="{DB416D0E-1F7E-4A5E-A9CB-5C89F4C5DAF5}" presName="spaceRect" presStyleCnt="0"/>
      <dgm:spPr/>
    </dgm:pt>
    <dgm:pt modelId="{3842AD07-C05B-40BA-98D1-EDC7075FCC78}" type="pres">
      <dgm:prSet presAssocID="{DB416D0E-1F7E-4A5E-A9CB-5C89F4C5DAF5}" presName="parTx" presStyleLbl="revTx" presStyleIdx="4" presStyleCnt="5">
        <dgm:presLayoutVars>
          <dgm:chMax val="0"/>
          <dgm:chPref val="0"/>
        </dgm:presLayoutVars>
      </dgm:prSet>
      <dgm:spPr/>
    </dgm:pt>
  </dgm:ptLst>
  <dgm:cxnLst>
    <dgm:cxn modelId="{32A7880B-C546-4088-8F2A-517AF289EF8F}" type="presOf" srcId="{28E8FE97-95F4-496A-8E9D-3B5B1795F929}" destId="{920FA4B1-9602-471B-BF61-C98C8B078DDC}" srcOrd="0" destOrd="0" presId="urn:microsoft.com/office/officeart/2018/2/layout/IconVerticalSolidList"/>
    <dgm:cxn modelId="{065AB813-A20F-4C10-91DE-387E40FEC2E4}" srcId="{FD7D545D-C61D-44C9-9306-B9B46C04C5DF}" destId="{DAFE72F1-471D-4B59-A3AF-574A4579CD7A}" srcOrd="3" destOrd="0" parTransId="{7025FDBB-DE9A-4C71-B815-D54AD831F924}" sibTransId="{C3EDD08F-60BB-4D45-AAFC-24970DD5820D}"/>
    <dgm:cxn modelId="{4B6DEF7D-27CB-4473-AC9A-4F8CAFF21DE5}" type="presOf" srcId="{FD7D545D-C61D-44C9-9306-B9B46C04C5DF}" destId="{4F7E6E63-BBA8-494D-85D4-9CB698F72440}" srcOrd="0" destOrd="0" presId="urn:microsoft.com/office/officeart/2018/2/layout/IconVerticalSolidList"/>
    <dgm:cxn modelId="{5E1AE192-7904-4FF1-A37A-C74E1909DCEF}" srcId="{FD7D545D-C61D-44C9-9306-B9B46C04C5DF}" destId="{09B15FBE-6DAB-4EEB-954B-59ABDAB8A27C}" srcOrd="1" destOrd="0" parTransId="{579A6ADE-1525-40D4-97DB-607901316126}" sibTransId="{74B726FC-0C84-40F2-B86A-CD1C2E2964FB}"/>
    <dgm:cxn modelId="{FEF6B2BF-D823-42B4-BE3C-3978D01C4C40}" srcId="{FD7D545D-C61D-44C9-9306-B9B46C04C5DF}" destId="{28E8FE97-95F4-496A-8E9D-3B5B1795F929}" srcOrd="0" destOrd="0" parTransId="{4F2EBA38-86B1-41EF-8475-ABE792CEC704}" sibTransId="{B50BF05E-F713-48DA-9DB7-D6FA1815EED0}"/>
    <dgm:cxn modelId="{30F297C3-C085-4061-A960-BCF65758DB97}" type="presOf" srcId="{DB416D0E-1F7E-4A5E-A9CB-5C89F4C5DAF5}" destId="{3842AD07-C05B-40BA-98D1-EDC7075FCC78}" srcOrd="0" destOrd="0" presId="urn:microsoft.com/office/officeart/2018/2/layout/IconVerticalSolidList"/>
    <dgm:cxn modelId="{342AB2CE-3A12-49D7-9860-9A60957C391C}" type="presOf" srcId="{09B15FBE-6DAB-4EEB-954B-59ABDAB8A27C}" destId="{0383A31E-A20D-46CC-8C7B-B02E591C5F4C}" srcOrd="0" destOrd="0" presId="urn:microsoft.com/office/officeart/2018/2/layout/IconVerticalSolidList"/>
    <dgm:cxn modelId="{46A4D0D1-E181-4975-B149-053A68F2ECD0}" type="presOf" srcId="{0FAB6FA5-41AC-4CD2-BE47-DF7F9D0E7909}" destId="{03DA060A-91A7-4C15-A45B-F681ABABFB0E}" srcOrd="0" destOrd="0" presId="urn:microsoft.com/office/officeart/2018/2/layout/IconVerticalSolidList"/>
    <dgm:cxn modelId="{A6C4B2EE-3013-4ACD-B17E-08625ADC82E8}" type="presOf" srcId="{DAFE72F1-471D-4B59-A3AF-574A4579CD7A}" destId="{DAD29609-FB85-4BD8-8145-D625B57C0D20}" srcOrd="0" destOrd="0" presId="urn:microsoft.com/office/officeart/2018/2/layout/IconVerticalSolidList"/>
    <dgm:cxn modelId="{FF0DE3F7-9308-4BDC-BC2B-16B05FE3C3AE}" srcId="{FD7D545D-C61D-44C9-9306-B9B46C04C5DF}" destId="{DB416D0E-1F7E-4A5E-A9CB-5C89F4C5DAF5}" srcOrd="4" destOrd="0" parTransId="{CDB3F3DD-4538-41A3-BA55-2C61FC747508}" sibTransId="{5EF4A22C-0023-4717-93CE-3D8369103CBB}"/>
    <dgm:cxn modelId="{443628FF-1924-4F59-8434-4F1A69A7B1DD}" srcId="{FD7D545D-C61D-44C9-9306-B9B46C04C5DF}" destId="{0FAB6FA5-41AC-4CD2-BE47-DF7F9D0E7909}" srcOrd="2" destOrd="0" parTransId="{AAF84CF8-8CA9-4DBD-AE46-40BA0D8800D1}" sibTransId="{7C3229EC-4075-404F-9DA2-D06C9357D18D}"/>
    <dgm:cxn modelId="{984447C2-D4D7-4F9A-AE5E-2738125AC59D}" type="presParOf" srcId="{4F7E6E63-BBA8-494D-85D4-9CB698F72440}" destId="{AF715FB3-3249-4768-BE2C-FD474CE7BE3F}" srcOrd="0" destOrd="0" presId="urn:microsoft.com/office/officeart/2018/2/layout/IconVerticalSolidList"/>
    <dgm:cxn modelId="{447C6753-9F2C-4B43-A158-9CA944AD37CC}" type="presParOf" srcId="{AF715FB3-3249-4768-BE2C-FD474CE7BE3F}" destId="{67F4BA4D-0A90-4DAD-9DE9-79E1B8DBCA86}" srcOrd="0" destOrd="0" presId="urn:microsoft.com/office/officeart/2018/2/layout/IconVerticalSolidList"/>
    <dgm:cxn modelId="{B0ABF239-7B3B-4A07-8F58-F7B736B596DE}" type="presParOf" srcId="{AF715FB3-3249-4768-BE2C-FD474CE7BE3F}" destId="{53A9A615-B18D-4B7A-B26A-48582FCF38C2}" srcOrd="1" destOrd="0" presId="urn:microsoft.com/office/officeart/2018/2/layout/IconVerticalSolidList"/>
    <dgm:cxn modelId="{366E58EE-F38E-4734-A459-50C5254860B0}" type="presParOf" srcId="{AF715FB3-3249-4768-BE2C-FD474CE7BE3F}" destId="{98103663-3E2D-4853-A710-A58BD8982BE6}" srcOrd="2" destOrd="0" presId="urn:microsoft.com/office/officeart/2018/2/layout/IconVerticalSolidList"/>
    <dgm:cxn modelId="{5460B037-6058-45B2-9538-C602A4CCA61E}" type="presParOf" srcId="{AF715FB3-3249-4768-BE2C-FD474CE7BE3F}" destId="{920FA4B1-9602-471B-BF61-C98C8B078DDC}" srcOrd="3" destOrd="0" presId="urn:microsoft.com/office/officeart/2018/2/layout/IconVerticalSolidList"/>
    <dgm:cxn modelId="{543DCE04-E024-4495-84D5-B1FBBA1793CD}" type="presParOf" srcId="{4F7E6E63-BBA8-494D-85D4-9CB698F72440}" destId="{65AA68AD-C508-4588-8A19-6238ECAF5BDD}" srcOrd="1" destOrd="0" presId="urn:microsoft.com/office/officeart/2018/2/layout/IconVerticalSolidList"/>
    <dgm:cxn modelId="{86220DAE-B4EC-440E-B9CC-624F378179DE}" type="presParOf" srcId="{4F7E6E63-BBA8-494D-85D4-9CB698F72440}" destId="{0C8FAEF0-92B8-4BF6-B29D-F62FF3512F90}" srcOrd="2" destOrd="0" presId="urn:microsoft.com/office/officeart/2018/2/layout/IconVerticalSolidList"/>
    <dgm:cxn modelId="{A1B6F24B-0C57-43B4-A108-9DBA610F46C4}" type="presParOf" srcId="{0C8FAEF0-92B8-4BF6-B29D-F62FF3512F90}" destId="{48F66981-758D-45F9-939E-B7AA107038BE}" srcOrd="0" destOrd="0" presId="urn:microsoft.com/office/officeart/2018/2/layout/IconVerticalSolidList"/>
    <dgm:cxn modelId="{D4E65027-4C8F-44EF-A40B-64708540BF07}" type="presParOf" srcId="{0C8FAEF0-92B8-4BF6-B29D-F62FF3512F90}" destId="{BDB045DF-4C0C-48F3-BA8C-1806A71F6E2A}" srcOrd="1" destOrd="0" presId="urn:microsoft.com/office/officeart/2018/2/layout/IconVerticalSolidList"/>
    <dgm:cxn modelId="{84AF9EBB-9E7A-4F97-9969-90B2765C53D4}" type="presParOf" srcId="{0C8FAEF0-92B8-4BF6-B29D-F62FF3512F90}" destId="{B81AF173-BB7D-4370-85B8-717ACC1C4EF7}" srcOrd="2" destOrd="0" presId="urn:microsoft.com/office/officeart/2018/2/layout/IconVerticalSolidList"/>
    <dgm:cxn modelId="{759FF580-F3BF-4633-8C82-11D283EAF99B}" type="presParOf" srcId="{0C8FAEF0-92B8-4BF6-B29D-F62FF3512F90}" destId="{0383A31E-A20D-46CC-8C7B-B02E591C5F4C}" srcOrd="3" destOrd="0" presId="urn:microsoft.com/office/officeart/2018/2/layout/IconVerticalSolidList"/>
    <dgm:cxn modelId="{F2FF518A-4FDC-4092-9D68-4A8A12D42704}" type="presParOf" srcId="{4F7E6E63-BBA8-494D-85D4-9CB698F72440}" destId="{D38A2442-2E52-43B7-A202-1DAFDBA84B8D}" srcOrd="3" destOrd="0" presId="urn:microsoft.com/office/officeart/2018/2/layout/IconVerticalSolidList"/>
    <dgm:cxn modelId="{EE2B6974-F0C4-483A-8C95-3E30A89358E3}" type="presParOf" srcId="{4F7E6E63-BBA8-494D-85D4-9CB698F72440}" destId="{49066BD6-2831-4B27-A26E-D5B162508117}" srcOrd="4" destOrd="0" presId="urn:microsoft.com/office/officeart/2018/2/layout/IconVerticalSolidList"/>
    <dgm:cxn modelId="{F009A6EA-4F3D-4ADE-B1EC-63E6A82798AD}" type="presParOf" srcId="{49066BD6-2831-4B27-A26E-D5B162508117}" destId="{5F78A0E9-4A8E-4425-BD5B-BE3EDD74DAC3}" srcOrd="0" destOrd="0" presId="urn:microsoft.com/office/officeart/2018/2/layout/IconVerticalSolidList"/>
    <dgm:cxn modelId="{FECFF596-96BC-4A6D-8347-908A1DAA0EC9}" type="presParOf" srcId="{49066BD6-2831-4B27-A26E-D5B162508117}" destId="{4E71AEA4-4DDE-47D4-B93F-4DEDFE97A934}" srcOrd="1" destOrd="0" presId="urn:microsoft.com/office/officeart/2018/2/layout/IconVerticalSolidList"/>
    <dgm:cxn modelId="{091AC532-F995-48D0-8549-E5CB08A12DAF}" type="presParOf" srcId="{49066BD6-2831-4B27-A26E-D5B162508117}" destId="{00DA348C-D347-4A8E-A500-9C8E5B65AE21}" srcOrd="2" destOrd="0" presId="urn:microsoft.com/office/officeart/2018/2/layout/IconVerticalSolidList"/>
    <dgm:cxn modelId="{DB744EB4-C299-48C1-91B5-549D25D2354B}" type="presParOf" srcId="{49066BD6-2831-4B27-A26E-D5B162508117}" destId="{03DA060A-91A7-4C15-A45B-F681ABABFB0E}" srcOrd="3" destOrd="0" presId="urn:microsoft.com/office/officeart/2018/2/layout/IconVerticalSolidList"/>
    <dgm:cxn modelId="{638C557D-F9F7-4C99-901A-BFB9D7BDB358}" type="presParOf" srcId="{4F7E6E63-BBA8-494D-85D4-9CB698F72440}" destId="{3EA23412-EA67-43AF-AC5E-0C32A5905126}" srcOrd="5" destOrd="0" presId="urn:microsoft.com/office/officeart/2018/2/layout/IconVerticalSolidList"/>
    <dgm:cxn modelId="{BCA2F4C0-3BD0-4F6E-88EE-643FDF3B616A}" type="presParOf" srcId="{4F7E6E63-BBA8-494D-85D4-9CB698F72440}" destId="{B6270ED0-96B8-48B9-8F42-9F0210FB2665}" srcOrd="6" destOrd="0" presId="urn:microsoft.com/office/officeart/2018/2/layout/IconVerticalSolidList"/>
    <dgm:cxn modelId="{3D0E7FBD-CAF5-4F5D-B73B-DAEB352FF241}" type="presParOf" srcId="{B6270ED0-96B8-48B9-8F42-9F0210FB2665}" destId="{89AB61FA-B324-4F0E-8E11-B37ADB71605E}" srcOrd="0" destOrd="0" presId="urn:microsoft.com/office/officeart/2018/2/layout/IconVerticalSolidList"/>
    <dgm:cxn modelId="{0F9B19CF-182B-4CCF-A857-D6978DEDD099}" type="presParOf" srcId="{B6270ED0-96B8-48B9-8F42-9F0210FB2665}" destId="{E5FB36E9-BAC2-4AB3-9B59-136A1D694DA6}" srcOrd="1" destOrd="0" presId="urn:microsoft.com/office/officeart/2018/2/layout/IconVerticalSolidList"/>
    <dgm:cxn modelId="{6CE0CFB7-2621-4ACE-8D02-C148E883CA2F}" type="presParOf" srcId="{B6270ED0-96B8-48B9-8F42-9F0210FB2665}" destId="{B87B87DB-4B7E-4953-A1D5-F8AAB41618A2}" srcOrd="2" destOrd="0" presId="urn:microsoft.com/office/officeart/2018/2/layout/IconVerticalSolidList"/>
    <dgm:cxn modelId="{E2585401-97E3-4CA4-9E3F-20066B48AD8F}" type="presParOf" srcId="{B6270ED0-96B8-48B9-8F42-9F0210FB2665}" destId="{DAD29609-FB85-4BD8-8145-D625B57C0D20}" srcOrd="3" destOrd="0" presId="urn:microsoft.com/office/officeart/2018/2/layout/IconVerticalSolidList"/>
    <dgm:cxn modelId="{5DEFCA15-DD1B-4C9A-AFB5-B6C2537B0516}" type="presParOf" srcId="{4F7E6E63-BBA8-494D-85D4-9CB698F72440}" destId="{C3BB99C5-06B4-4483-8318-796619E79CB1}" srcOrd="7" destOrd="0" presId="urn:microsoft.com/office/officeart/2018/2/layout/IconVerticalSolidList"/>
    <dgm:cxn modelId="{BB138E1D-DFF8-4996-976B-86F48A703C6A}" type="presParOf" srcId="{4F7E6E63-BBA8-494D-85D4-9CB698F72440}" destId="{03C0F86D-5931-4269-A5F5-F6AC9B76DC48}" srcOrd="8" destOrd="0" presId="urn:microsoft.com/office/officeart/2018/2/layout/IconVerticalSolidList"/>
    <dgm:cxn modelId="{87C81D29-62E6-4FAD-88CB-416B27E9980C}" type="presParOf" srcId="{03C0F86D-5931-4269-A5F5-F6AC9B76DC48}" destId="{AB62F72B-4585-49B5-9AC4-A7DF2F15E936}" srcOrd="0" destOrd="0" presId="urn:microsoft.com/office/officeart/2018/2/layout/IconVerticalSolidList"/>
    <dgm:cxn modelId="{F8E7FA92-9CF7-4D0B-A8B3-82F52B524D03}" type="presParOf" srcId="{03C0F86D-5931-4269-A5F5-F6AC9B76DC48}" destId="{16FCE03A-B776-4372-8A63-087A0D821F19}" srcOrd="1" destOrd="0" presId="urn:microsoft.com/office/officeart/2018/2/layout/IconVerticalSolidList"/>
    <dgm:cxn modelId="{FCE1B2F6-842D-4B08-94F5-22006A15D896}" type="presParOf" srcId="{03C0F86D-5931-4269-A5F5-F6AC9B76DC48}" destId="{97FC6C79-4FA4-4DC8-B5EA-59DE1213D679}" srcOrd="2" destOrd="0" presId="urn:microsoft.com/office/officeart/2018/2/layout/IconVerticalSolidList"/>
    <dgm:cxn modelId="{BA8759A8-EA44-4AB0-8FFC-6FF5C3A7FE75}" type="presParOf" srcId="{03C0F86D-5931-4269-A5F5-F6AC9B76DC48}" destId="{3842AD07-C05B-40BA-98D1-EDC7075FCC7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E3C00-7A93-40AD-9D85-12834ACD9080}">
      <dsp:nvSpPr>
        <dsp:cNvPr id="0" name=""/>
        <dsp:cNvSpPr/>
      </dsp:nvSpPr>
      <dsp:spPr>
        <a:xfrm>
          <a:off x="1866074" y="998955"/>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54063" y="1042535"/>
        <a:ext cx="21398" cy="4279"/>
      </dsp:txXfrm>
    </dsp:sp>
    <dsp:sp modelId="{AC252B02-E466-45F8-AE10-A3C843B8917D}">
      <dsp:nvSpPr>
        <dsp:cNvPr id="0" name=""/>
        <dsp:cNvSpPr/>
      </dsp:nvSpPr>
      <dsp:spPr>
        <a:xfrm>
          <a:off x="7109" y="486446"/>
          <a:ext cx="1860765" cy="1116459"/>
        </a:xfrm>
        <a:prstGeom prst="rect">
          <a:avLst/>
        </a:prstGeom>
        <a:solidFill>
          <a:schemeClr val="accent1">
            <a:alpha val="90000"/>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introduction</a:t>
          </a:r>
          <a:endParaRPr lang="en-US" sz="1800" kern="1200"/>
        </a:p>
      </dsp:txBody>
      <dsp:txXfrm>
        <a:off x="7109" y="486446"/>
        <a:ext cx="1860765" cy="1116459"/>
      </dsp:txXfrm>
    </dsp:sp>
    <dsp:sp modelId="{5D8CF81D-05AB-4620-BE9F-CEBB29A9F4FB}">
      <dsp:nvSpPr>
        <dsp:cNvPr id="0" name=""/>
        <dsp:cNvSpPr/>
      </dsp:nvSpPr>
      <dsp:spPr>
        <a:xfrm>
          <a:off x="4154816" y="998955"/>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70360"/>
              <a:satOff val="89"/>
              <a:lumOff val="404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42804" y="1042535"/>
        <a:ext cx="21398" cy="4279"/>
      </dsp:txXfrm>
    </dsp:sp>
    <dsp:sp modelId="{838C48E9-4401-41D6-BF72-8518751EE74B}">
      <dsp:nvSpPr>
        <dsp:cNvPr id="0" name=""/>
        <dsp:cNvSpPr/>
      </dsp:nvSpPr>
      <dsp:spPr>
        <a:xfrm>
          <a:off x="2295850" y="486446"/>
          <a:ext cx="1860765" cy="1116459"/>
        </a:xfrm>
        <a:prstGeom prst="rect">
          <a:avLst/>
        </a:prstGeom>
        <a:solidFill>
          <a:schemeClr val="accent1">
            <a:alpha val="90000"/>
            <a:hueOff val="0"/>
            <a:satOff val="0"/>
            <a:lumOff val="0"/>
            <a:alphaOff val="-4444"/>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Rationale for choosing the MS 365 App</a:t>
          </a:r>
          <a:endParaRPr lang="en-US" sz="1800" kern="1200"/>
        </a:p>
      </dsp:txBody>
      <dsp:txXfrm>
        <a:off x="2295850" y="486446"/>
        <a:ext cx="1860765" cy="1116459"/>
      </dsp:txXfrm>
    </dsp:sp>
    <dsp:sp modelId="{BDF2A303-69D5-46A9-9868-BC0C2F92F36D}">
      <dsp:nvSpPr>
        <dsp:cNvPr id="0" name=""/>
        <dsp:cNvSpPr/>
      </dsp:nvSpPr>
      <dsp:spPr>
        <a:xfrm>
          <a:off x="6443557" y="998955"/>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140721"/>
              <a:satOff val="179"/>
              <a:lumOff val="808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31546" y="1042535"/>
        <a:ext cx="21398" cy="4279"/>
      </dsp:txXfrm>
    </dsp:sp>
    <dsp:sp modelId="{8EEDD034-2142-44BD-957F-B6C5A156CE55}">
      <dsp:nvSpPr>
        <dsp:cNvPr id="0" name=""/>
        <dsp:cNvSpPr/>
      </dsp:nvSpPr>
      <dsp:spPr>
        <a:xfrm>
          <a:off x="4584592" y="486446"/>
          <a:ext cx="1860765" cy="1116459"/>
        </a:xfrm>
        <a:prstGeom prst="rect">
          <a:avLst/>
        </a:prstGeom>
        <a:solidFill>
          <a:schemeClr val="accent1">
            <a:alpha val="90000"/>
            <a:hueOff val="0"/>
            <a:satOff val="0"/>
            <a:lumOff val="0"/>
            <a:alphaOff val="-8889"/>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Benefits and Limitations</a:t>
          </a:r>
          <a:endParaRPr lang="en-US" sz="1800" kern="1200"/>
        </a:p>
      </dsp:txBody>
      <dsp:txXfrm>
        <a:off x="4584592" y="486446"/>
        <a:ext cx="1860765" cy="1116459"/>
      </dsp:txXfrm>
    </dsp:sp>
    <dsp:sp modelId="{91BD02F3-2509-4FD9-93A1-916111D70669}">
      <dsp:nvSpPr>
        <dsp:cNvPr id="0" name=""/>
        <dsp:cNvSpPr/>
      </dsp:nvSpPr>
      <dsp:spPr>
        <a:xfrm>
          <a:off x="8732299" y="998955"/>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211081"/>
              <a:satOff val="268"/>
              <a:lumOff val="1213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20287" y="1042535"/>
        <a:ext cx="21398" cy="4279"/>
      </dsp:txXfrm>
    </dsp:sp>
    <dsp:sp modelId="{DDF14249-2FDE-4B9E-A33C-C3C57BA9C39B}">
      <dsp:nvSpPr>
        <dsp:cNvPr id="0" name=""/>
        <dsp:cNvSpPr/>
      </dsp:nvSpPr>
      <dsp:spPr>
        <a:xfrm>
          <a:off x="6873333" y="486446"/>
          <a:ext cx="1860765" cy="1116459"/>
        </a:xfrm>
        <a:prstGeom prst="rect">
          <a:avLst/>
        </a:prstGeom>
        <a:solidFill>
          <a:schemeClr val="accent1">
            <a:alpha val="90000"/>
            <a:hueOff val="0"/>
            <a:satOff val="0"/>
            <a:lumOff val="0"/>
            <a:alphaOff val="-13333"/>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Communication and collaboration Tools</a:t>
          </a:r>
          <a:endParaRPr lang="en-US" sz="1800" kern="1200"/>
        </a:p>
      </dsp:txBody>
      <dsp:txXfrm>
        <a:off x="6873333" y="486446"/>
        <a:ext cx="1860765" cy="1116459"/>
      </dsp:txXfrm>
    </dsp:sp>
    <dsp:sp modelId="{D69FAD6B-D321-4485-A220-309E6CD826BB}">
      <dsp:nvSpPr>
        <dsp:cNvPr id="0" name=""/>
        <dsp:cNvSpPr/>
      </dsp:nvSpPr>
      <dsp:spPr>
        <a:xfrm>
          <a:off x="937491" y="1601105"/>
          <a:ext cx="9154966" cy="397376"/>
        </a:xfrm>
        <a:custGeom>
          <a:avLst/>
          <a:gdLst/>
          <a:ahLst/>
          <a:cxnLst/>
          <a:rect l="0" t="0" r="0" b="0"/>
          <a:pathLst>
            <a:path>
              <a:moveTo>
                <a:pt x="9154966" y="0"/>
              </a:moveTo>
              <a:lnTo>
                <a:pt x="9154966" y="215788"/>
              </a:lnTo>
              <a:lnTo>
                <a:pt x="0" y="215788"/>
              </a:lnTo>
              <a:lnTo>
                <a:pt x="0" y="397376"/>
              </a:lnTo>
            </a:path>
          </a:pathLst>
        </a:custGeom>
        <a:noFill/>
        <a:ln w="9525" cap="flat" cmpd="sng" algn="ctr">
          <a:solidFill>
            <a:schemeClr val="accent1">
              <a:shade val="90000"/>
              <a:hueOff val="281441"/>
              <a:satOff val="357"/>
              <a:lumOff val="1617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5850" y="1797653"/>
        <a:ext cx="458248" cy="4279"/>
      </dsp:txXfrm>
    </dsp:sp>
    <dsp:sp modelId="{B544177E-E32D-4211-B2D5-249A4D93338E}">
      <dsp:nvSpPr>
        <dsp:cNvPr id="0" name=""/>
        <dsp:cNvSpPr/>
      </dsp:nvSpPr>
      <dsp:spPr>
        <a:xfrm>
          <a:off x="9162075" y="486446"/>
          <a:ext cx="1860765" cy="1116459"/>
        </a:xfrm>
        <a:prstGeom prst="rect">
          <a:avLst/>
        </a:prstGeom>
        <a:solidFill>
          <a:schemeClr val="accent1">
            <a:alpha val="90000"/>
            <a:hueOff val="0"/>
            <a:satOff val="0"/>
            <a:lumOff val="0"/>
            <a:alphaOff val="-17778"/>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Rationale for choosing the app</a:t>
          </a:r>
          <a:endParaRPr lang="en-US" sz="1800" kern="1200"/>
        </a:p>
      </dsp:txBody>
      <dsp:txXfrm>
        <a:off x="9162075" y="486446"/>
        <a:ext cx="1860765" cy="1116459"/>
      </dsp:txXfrm>
    </dsp:sp>
    <dsp:sp modelId="{65635533-97E7-439C-96E9-E1D455603F3C}">
      <dsp:nvSpPr>
        <dsp:cNvPr id="0" name=""/>
        <dsp:cNvSpPr/>
      </dsp:nvSpPr>
      <dsp:spPr>
        <a:xfrm>
          <a:off x="1866074" y="2543391"/>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351802"/>
              <a:satOff val="447"/>
              <a:lumOff val="2022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54063" y="2586971"/>
        <a:ext cx="21398" cy="4279"/>
      </dsp:txXfrm>
    </dsp:sp>
    <dsp:sp modelId="{10A99E18-84FE-4CFA-A358-E8B16913C1A0}">
      <dsp:nvSpPr>
        <dsp:cNvPr id="0" name=""/>
        <dsp:cNvSpPr/>
      </dsp:nvSpPr>
      <dsp:spPr>
        <a:xfrm>
          <a:off x="7109" y="2030881"/>
          <a:ext cx="1860765" cy="1116459"/>
        </a:xfrm>
        <a:prstGeom prst="rect">
          <a:avLst/>
        </a:prstGeom>
        <a:solidFill>
          <a:schemeClr val="accent1">
            <a:alpha val="90000"/>
            <a:hueOff val="0"/>
            <a:satOff val="0"/>
            <a:lumOff val="0"/>
            <a:alphaOff val="-22222"/>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Benefits and Limitations within Sunrise Residential Care Home</a:t>
          </a:r>
          <a:endParaRPr lang="en-US" sz="1800" kern="1200"/>
        </a:p>
      </dsp:txBody>
      <dsp:txXfrm>
        <a:off x="7109" y="2030881"/>
        <a:ext cx="1860765" cy="1116459"/>
      </dsp:txXfrm>
    </dsp:sp>
    <dsp:sp modelId="{B946EC2A-576C-439A-8FDC-44B362DC7C61}">
      <dsp:nvSpPr>
        <dsp:cNvPr id="0" name=""/>
        <dsp:cNvSpPr/>
      </dsp:nvSpPr>
      <dsp:spPr>
        <a:xfrm>
          <a:off x="4154816" y="2543391"/>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422162"/>
              <a:satOff val="536"/>
              <a:lumOff val="2426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42804" y="2586971"/>
        <a:ext cx="21398" cy="4279"/>
      </dsp:txXfrm>
    </dsp:sp>
    <dsp:sp modelId="{C9937E35-249B-4E45-973A-9318FB9275DC}">
      <dsp:nvSpPr>
        <dsp:cNvPr id="0" name=""/>
        <dsp:cNvSpPr/>
      </dsp:nvSpPr>
      <dsp:spPr>
        <a:xfrm>
          <a:off x="2295850" y="2030881"/>
          <a:ext cx="1860765" cy="1116459"/>
        </a:xfrm>
        <a:prstGeom prst="rect">
          <a:avLst/>
        </a:prstGeom>
        <a:solidFill>
          <a:schemeClr val="accent1">
            <a:alpha val="90000"/>
            <a:hueOff val="0"/>
            <a:satOff val="0"/>
            <a:lumOff val="0"/>
            <a:alphaOff val="-26667"/>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Impact of limited digital skills or literacy </a:t>
          </a:r>
          <a:endParaRPr lang="en-US" sz="1800" kern="1200"/>
        </a:p>
      </dsp:txBody>
      <dsp:txXfrm>
        <a:off x="2295850" y="2030881"/>
        <a:ext cx="1860765" cy="1116459"/>
      </dsp:txXfrm>
    </dsp:sp>
    <dsp:sp modelId="{9FBD3789-88B3-4EEE-8D41-369C063A5126}">
      <dsp:nvSpPr>
        <dsp:cNvPr id="0" name=""/>
        <dsp:cNvSpPr/>
      </dsp:nvSpPr>
      <dsp:spPr>
        <a:xfrm>
          <a:off x="6443557" y="2543391"/>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492522"/>
              <a:satOff val="626"/>
              <a:lumOff val="2831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31546" y="2586971"/>
        <a:ext cx="21398" cy="4279"/>
      </dsp:txXfrm>
    </dsp:sp>
    <dsp:sp modelId="{71757F7E-A37C-461A-92D6-1DCC5C5565DC}">
      <dsp:nvSpPr>
        <dsp:cNvPr id="0" name=""/>
        <dsp:cNvSpPr/>
      </dsp:nvSpPr>
      <dsp:spPr>
        <a:xfrm>
          <a:off x="4584592" y="2030881"/>
          <a:ext cx="1860765" cy="1116459"/>
        </a:xfrm>
        <a:prstGeom prst="rect">
          <a:avLst/>
        </a:prstGeom>
        <a:solidFill>
          <a:schemeClr val="accent1">
            <a:alpha val="90000"/>
            <a:hueOff val="0"/>
            <a:satOff val="0"/>
            <a:lumOff val="0"/>
            <a:alphaOff val="-31111"/>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Checklist for digital safety practices </a:t>
          </a:r>
          <a:endParaRPr lang="en-US" sz="1800" kern="1200"/>
        </a:p>
      </dsp:txBody>
      <dsp:txXfrm>
        <a:off x="4584592" y="2030881"/>
        <a:ext cx="1860765" cy="1116459"/>
      </dsp:txXfrm>
    </dsp:sp>
    <dsp:sp modelId="{DA4DE680-6A5D-491B-9D56-D863694BDE38}">
      <dsp:nvSpPr>
        <dsp:cNvPr id="0" name=""/>
        <dsp:cNvSpPr/>
      </dsp:nvSpPr>
      <dsp:spPr>
        <a:xfrm>
          <a:off x="8732299" y="2543391"/>
          <a:ext cx="397376" cy="91440"/>
        </a:xfrm>
        <a:custGeom>
          <a:avLst/>
          <a:gdLst/>
          <a:ahLst/>
          <a:cxnLst/>
          <a:rect l="0" t="0" r="0" b="0"/>
          <a:pathLst>
            <a:path>
              <a:moveTo>
                <a:pt x="0" y="45720"/>
              </a:moveTo>
              <a:lnTo>
                <a:pt x="397376" y="45720"/>
              </a:lnTo>
            </a:path>
          </a:pathLst>
        </a:custGeom>
        <a:noFill/>
        <a:ln w="9525" cap="flat" cmpd="sng" algn="ctr">
          <a:solidFill>
            <a:schemeClr val="accent1">
              <a:shade val="90000"/>
              <a:hueOff val="562883"/>
              <a:satOff val="715"/>
              <a:lumOff val="3235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20287" y="2586971"/>
        <a:ext cx="21398" cy="4279"/>
      </dsp:txXfrm>
    </dsp:sp>
    <dsp:sp modelId="{742B6BD4-B469-42F5-A9AE-9E9A4ADE2228}">
      <dsp:nvSpPr>
        <dsp:cNvPr id="0" name=""/>
        <dsp:cNvSpPr/>
      </dsp:nvSpPr>
      <dsp:spPr>
        <a:xfrm>
          <a:off x="6873333" y="2030881"/>
          <a:ext cx="1860765" cy="1116459"/>
        </a:xfrm>
        <a:prstGeom prst="rect">
          <a:avLst/>
        </a:prstGeom>
        <a:solidFill>
          <a:schemeClr val="accent1">
            <a:alpha val="90000"/>
            <a:hueOff val="0"/>
            <a:satOff val="0"/>
            <a:lumOff val="0"/>
            <a:alphaOff val="-35556"/>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Conclusion </a:t>
          </a:r>
          <a:endParaRPr lang="en-US" sz="1800" kern="1200"/>
        </a:p>
      </dsp:txBody>
      <dsp:txXfrm>
        <a:off x="6873333" y="2030881"/>
        <a:ext cx="1860765" cy="1116459"/>
      </dsp:txXfrm>
    </dsp:sp>
    <dsp:sp modelId="{8660792E-1F8A-493D-BB41-C7BDDAEE6179}">
      <dsp:nvSpPr>
        <dsp:cNvPr id="0" name=""/>
        <dsp:cNvSpPr/>
      </dsp:nvSpPr>
      <dsp:spPr>
        <a:xfrm>
          <a:off x="9162075" y="2030881"/>
          <a:ext cx="1860765" cy="1116459"/>
        </a:xfrm>
        <a:prstGeom prst="rect">
          <a:avLst/>
        </a:prstGeom>
        <a:solidFill>
          <a:schemeClr val="accent1">
            <a:alpha val="90000"/>
            <a:hueOff val="0"/>
            <a:satOff val="0"/>
            <a:lumOff val="0"/>
            <a:alphaOff val="-4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179" tIns="95708" rIns="91179" bIns="95708" numCol="1" spcCol="1270" anchor="ctr" anchorCtr="0">
          <a:noAutofit/>
        </a:bodyPr>
        <a:lstStyle/>
        <a:p>
          <a:pPr marL="0" lvl="0" indent="0" algn="ctr" defTabSz="800100">
            <a:lnSpc>
              <a:spcPct val="90000"/>
            </a:lnSpc>
            <a:spcBef>
              <a:spcPct val="0"/>
            </a:spcBef>
            <a:spcAft>
              <a:spcPct val="35000"/>
            </a:spcAft>
            <a:buNone/>
          </a:pPr>
          <a:r>
            <a:rPr lang="en-GB" sz="1800" kern="1200"/>
            <a:t>References </a:t>
          </a:r>
          <a:endParaRPr lang="en-US" sz="1800" kern="1200"/>
        </a:p>
      </dsp:txBody>
      <dsp:txXfrm>
        <a:off x="9162075" y="2030881"/>
        <a:ext cx="1860765" cy="1116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4BA4D-0A90-4DAD-9DE9-79E1B8DBCA86}">
      <dsp:nvSpPr>
        <dsp:cNvPr id="0" name=""/>
        <dsp:cNvSpPr/>
      </dsp:nvSpPr>
      <dsp:spPr>
        <a:xfrm>
          <a:off x="0" y="5966"/>
          <a:ext cx="7398915" cy="798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9A615-B18D-4B7A-B26A-48582FCF38C2}">
      <dsp:nvSpPr>
        <dsp:cNvPr id="0" name=""/>
        <dsp:cNvSpPr/>
      </dsp:nvSpPr>
      <dsp:spPr>
        <a:xfrm>
          <a:off x="241553" y="185634"/>
          <a:ext cx="439618" cy="4391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0FA4B1-9602-471B-BF61-C98C8B078DDC}">
      <dsp:nvSpPr>
        <dsp:cNvPr id="0" name=""/>
        <dsp:cNvSpPr/>
      </dsp:nvSpPr>
      <dsp:spPr>
        <a:xfrm>
          <a:off x="922725" y="5966"/>
          <a:ext cx="6448240" cy="84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792" tIns="89792" rIns="89792" bIns="89792" numCol="1" spcCol="1270" anchor="ctr" anchorCtr="0">
          <a:noAutofit/>
        </a:bodyPr>
        <a:lstStyle/>
        <a:p>
          <a:pPr marL="0" lvl="0" indent="0" algn="l" defTabSz="622300">
            <a:lnSpc>
              <a:spcPct val="90000"/>
            </a:lnSpc>
            <a:spcBef>
              <a:spcPct val="0"/>
            </a:spcBef>
            <a:spcAft>
              <a:spcPct val="35000"/>
            </a:spcAft>
            <a:buNone/>
          </a:pPr>
          <a:r>
            <a:rPr lang="en-GB" sz="1400" kern="1200"/>
            <a:t>MS 365 is an app that can be used to get access to different apps, for example, PowerPoint, Excel, Teams, Word, Outlook, OneDrive, Exchange, SharePoint, etc.</a:t>
          </a:r>
          <a:endParaRPr lang="en-US" sz="1400" kern="1200"/>
        </a:p>
      </dsp:txBody>
      <dsp:txXfrm>
        <a:off x="922725" y="5966"/>
        <a:ext cx="6448240" cy="848433"/>
      </dsp:txXfrm>
    </dsp:sp>
    <dsp:sp modelId="{48F66981-758D-45F9-939E-B7AA107038BE}">
      <dsp:nvSpPr>
        <dsp:cNvPr id="0" name=""/>
        <dsp:cNvSpPr/>
      </dsp:nvSpPr>
      <dsp:spPr>
        <a:xfrm>
          <a:off x="0" y="1066508"/>
          <a:ext cx="7398915" cy="798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045DF-4C0C-48F3-BA8C-1806A71F6E2A}">
      <dsp:nvSpPr>
        <dsp:cNvPr id="0" name=""/>
        <dsp:cNvSpPr/>
      </dsp:nvSpPr>
      <dsp:spPr>
        <a:xfrm>
          <a:off x="241553" y="1246176"/>
          <a:ext cx="439618" cy="4391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83A31E-A20D-46CC-8C7B-B02E591C5F4C}">
      <dsp:nvSpPr>
        <dsp:cNvPr id="0" name=""/>
        <dsp:cNvSpPr/>
      </dsp:nvSpPr>
      <dsp:spPr>
        <a:xfrm>
          <a:off x="922725" y="1066508"/>
          <a:ext cx="6448240" cy="84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792" tIns="89792" rIns="89792" bIns="89792" numCol="1" spcCol="1270" anchor="ctr" anchorCtr="0">
          <a:noAutofit/>
        </a:bodyPr>
        <a:lstStyle/>
        <a:p>
          <a:pPr marL="0" lvl="0" indent="0" algn="l" defTabSz="622300">
            <a:lnSpc>
              <a:spcPct val="90000"/>
            </a:lnSpc>
            <a:spcBef>
              <a:spcPct val="0"/>
            </a:spcBef>
            <a:spcAft>
              <a:spcPct val="35000"/>
            </a:spcAft>
            <a:buNone/>
          </a:pPr>
          <a:r>
            <a:rPr lang="en-GB" sz="1400" kern="1200"/>
            <a:t>This app can help staff in different settings of the health care because MS 365 is designed for staff and for people to get access in different ways. For example, if the staff have a meeting, they can use Teams because when you have Teams, you can send a link to the people, and they can join in.</a:t>
          </a:r>
          <a:endParaRPr lang="en-US" sz="1400" kern="1200"/>
        </a:p>
      </dsp:txBody>
      <dsp:txXfrm>
        <a:off x="922725" y="1066508"/>
        <a:ext cx="6448240" cy="848433"/>
      </dsp:txXfrm>
    </dsp:sp>
    <dsp:sp modelId="{5F78A0E9-4A8E-4425-BD5B-BE3EDD74DAC3}">
      <dsp:nvSpPr>
        <dsp:cNvPr id="0" name=""/>
        <dsp:cNvSpPr/>
      </dsp:nvSpPr>
      <dsp:spPr>
        <a:xfrm>
          <a:off x="0" y="2127049"/>
          <a:ext cx="7398915" cy="798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1AEA4-4DDE-47D4-B93F-4DEDFE97A934}">
      <dsp:nvSpPr>
        <dsp:cNvPr id="0" name=""/>
        <dsp:cNvSpPr/>
      </dsp:nvSpPr>
      <dsp:spPr>
        <a:xfrm>
          <a:off x="241553" y="2306717"/>
          <a:ext cx="439618" cy="4391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DA060A-91A7-4C15-A45B-F681ABABFB0E}">
      <dsp:nvSpPr>
        <dsp:cNvPr id="0" name=""/>
        <dsp:cNvSpPr/>
      </dsp:nvSpPr>
      <dsp:spPr>
        <a:xfrm>
          <a:off x="922725" y="2127049"/>
          <a:ext cx="6448240" cy="84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792" tIns="89792" rIns="89792" bIns="89792" numCol="1" spcCol="1270" anchor="ctr" anchorCtr="0">
          <a:noAutofit/>
        </a:bodyPr>
        <a:lstStyle/>
        <a:p>
          <a:pPr marL="0" lvl="0" indent="0" algn="l" defTabSz="622300">
            <a:lnSpc>
              <a:spcPct val="90000"/>
            </a:lnSpc>
            <a:spcBef>
              <a:spcPct val="0"/>
            </a:spcBef>
            <a:spcAft>
              <a:spcPct val="35000"/>
            </a:spcAft>
            <a:buNone/>
          </a:pPr>
          <a:r>
            <a:rPr lang="en-GB" sz="1400" kern="1200"/>
            <a:t>Excel can help with the database because any data you have from a patient, you can just put it in Excel and save it in the safe, please.</a:t>
          </a:r>
          <a:endParaRPr lang="en-US" sz="1400" kern="1200"/>
        </a:p>
      </dsp:txBody>
      <dsp:txXfrm>
        <a:off x="922725" y="2127049"/>
        <a:ext cx="6448240" cy="848433"/>
      </dsp:txXfrm>
    </dsp:sp>
    <dsp:sp modelId="{89AB61FA-B324-4F0E-8E11-B37ADB71605E}">
      <dsp:nvSpPr>
        <dsp:cNvPr id="0" name=""/>
        <dsp:cNvSpPr/>
      </dsp:nvSpPr>
      <dsp:spPr>
        <a:xfrm>
          <a:off x="0" y="3730044"/>
          <a:ext cx="7398915" cy="798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FB36E9-BAC2-4AB3-9B59-136A1D694DA6}">
      <dsp:nvSpPr>
        <dsp:cNvPr id="0" name=""/>
        <dsp:cNvSpPr/>
      </dsp:nvSpPr>
      <dsp:spPr>
        <a:xfrm>
          <a:off x="241553" y="3909712"/>
          <a:ext cx="439618" cy="4391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D29609-FB85-4BD8-8145-D625B57C0D20}">
      <dsp:nvSpPr>
        <dsp:cNvPr id="0" name=""/>
        <dsp:cNvSpPr/>
      </dsp:nvSpPr>
      <dsp:spPr>
        <a:xfrm>
          <a:off x="922725" y="3187590"/>
          <a:ext cx="6448240" cy="1933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792" tIns="89792" rIns="89792" bIns="89792" numCol="1" spcCol="1270" anchor="ctr" anchorCtr="0">
          <a:noAutofit/>
        </a:bodyPr>
        <a:lstStyle/>
        <a:p>
          <a:pPr marL="0" lvl="0" indent="0" algn="just" defTabSz="622300">
            <a:lnSpc>
              <a:spcPct val="90000"/>
            </a:lnSpc>
            <a:spcBef>
              <a:spcPct val="0"/>
            </a:spcBef>
            <a:spcAft>
              <a:spcPct val="35000"/>
            </a:spcAft>
            <a:buNone/>
          </a:pPr>
          <a:r>
            <a:rPr lang="en-GB" sz="1400" kern="1200"/>
            <a:t>If the patients in the care home or hospital have an accident, they can have a medical report, and this medical report is sometimes in a word document or in excel. For example, in 2020, COVID-19 came, and lots of patients died in the hospital, and when they make a record of it, they will use excel or a word document to keep a record of how many patients were suffering from it and how many patients died. </a:t>
          </a:r>
          <a:endParaRPr lang="en-US" sz="1400" kern="1200"/>
        </a:p>
      </dsp:txBody>
      <dsp:txXfrm>
        <a:off x="922725" y="3187590"/>
        <a:ext cx="6448240" cy="1933341"/>
      </dsp:txXfrm>
    </dsp:sp>
    <dsp:sp modelId="{AB62F72B-4585-49B5-9AC4-A7DF2F15E936}">
      <dsp:nvSpPr>
        <dsp:cNvPr id="0" name=""/>
        <dsp:cNvSpPr/>
      </dsp:nvSpPr>
      <dsp:spPr>
        <a:xfrm>
          <a:off x="0" y="5333040"/>
          <a:ext cx="7398915" cy="798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CE03A-B776-4372-8A63-087A0D821F19}">
      <dsp:nvSpPr>
        <dsp:cNvPr id="0" name=""/>
        <dsp:cNvSpPr/>
      </dsp:nvSpPr>
      <dsp:spPr>
        <a:xfrm>
          <a:off x="241553" y="5512708"/>
          <a:ext cx="439618" cy="4391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42AD07-C05B-40BA-98D1-EDC7075FCC78}">
      <dsp:nvSpPr>
        <dsp:cNvPr id="0" name=""/>
        <dsp:cNvSpPr/>
      </dsp:nvSpPr>
      <dsp:spPr>
        <a:xfrm>
          <a:off x="922725" y="5333040"/>
          <a:ext cx="6448240" cy="848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792" tIns="89792" rIns="89792" bIns="89792" numCol="1" spcCol="1270" anchor="ctr" anchorCtr="0">
          <a:noAutofit/>
        </a:bodyPr>
        <a:lstStyle/>
        <a:p>
          <a:pPr marL="0" lvl="0" indent="0" algn="l" defTabSz="622300">
            <a:lnSpc>
              <a:spcPct val="90000"/>
            </a:lnSpc>
            <a:spcBef>
              <a:spcPct val="0"/>
            </a:spcBef>
            <a:spcAft>
              <a:spcPct val="35000"/>
            </a:spcAft>
            <a:buNone/>
          </a:pPr>
          <a:r>
            <a:rPr lang="en-GB" sz="1400" kern="1200"/>
            <a:t>When a patient has an appointment with the hospital or GP, they will send an email, and they can use Outlook to send appointments to the patients.</a:t>
          </a:r>
          <a:endParaRPr lang="en-US" sz="1400" kern="1200"/>
        </a:p>
      </dsp:txBody>
      <dsp:txXfrm>
        <a:off x="922725" y="5333040"/>
        <a:ext cx="6448240" cy="84843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14/11/2025</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14/11/2025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427769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9</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10</a:t>
            </a:fld>
            <a:endParaRPr lang="en-GB"/>
          </a:p>
        </p:txBody>
      </p:sp>
    </p:spTree>
    <p:extLst>
      <p:ext uri="{BB962C8B-B14F-4D97-AF65-F5344CB8AC3E}">
        <p14:creationId xmlns:p14="http://schemas.microsoft.com/office/powerpoint/2010/main" val="61150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11</a:t>
            </a:fld>
            <a:endParaRPr lang="en-GB"/>
          </a:p>
        </p:txBody>
      </p:sp>
    </p:spTree>
    <p:extLst>
      <p:ext uri="{BB962C8B-B14F-4D97-AF65-F5344CB8AC3E}">
        <p14:creationId xmlns:p14="http://schemas.microsoft.com/office/powerpoint/2010/main" val="3376069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12</a:t>
            </a:fld>
            <a:endParaRPr lang="en-GB"/>
          </a:p>
        </p:txBody>
      </p:sp>
    </p:spTree>
    <p:extLst>
      <p:ext uri="{BB962C8B-B14F-4D97-AF65-F5344CB8AC3E}">
        <p14:creationId xmlns:p14="http://schemas.microsoft.com/office/powerpoint/2010/main" val="1705574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13</a:t>
            </a:fld>
            <a:endParaRPr lang="en-GB"/>
          </a:p>
        </p:txBody>
      </p:sp>
    </p:spTree>
    <p:extLst>
      <p:ext uri="{BB962C8B-B14F-4D97-AF65-F5344CB8AC3E}">
        <p14:creationId xmlns:p14="http://schemas.microsoft.com/office/powerpoint/2010/main" val="3314640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63359F2-43EF-4812-9DC0-98C0B1A40681}" type="slidenum">
              <a:rPr lang="en-GB" smtClean="0"/>
              <a:t>15</a:t>
            </a:fld>
            <a:endParaRPr lang="en-GB"/>
          </a:p>
        </p:txBody>
      </p:sp>
    </p:spTree>
    <p:extLst>
      <p:ext uri="{BB962C8B-B14F-4D97-AF65-F5344CB8AC3E}">
        <p14:creationId xmlns:p14="http://schemas.microsoft.com/office/powerpoint/2010/main" val="998979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BB529481-C8DF-62A3-CEE1-D4398D5A6A02}"/>
              </a:ext>
            </a:extLst>
          </p:cNvPr>
          <p:cNvSpPr/>
          <p:nvPr/>
        </p:nvSpPr>
        <p:spPr>
          <a:xfrm>
            <a:off x="6284113" y="3378954"/>
            <a:ext cx="5907883" cy="3479045"/>
          </a:xfrm>
          <a:custGeom>
            <a:avLst/>
            <a:gdLst>
              <a:gd name="f0" fmla="val 10800000"/>
              <a:gd name="f1" fmla="val 5400000"/>
              <a:gd name="f2" fmla="val 180"/>
              <a:gd name="f3" fmla="val w"/>
              <a:gd name="f4" fmla="val h"/>
              <a:gd name="f5" fmla="val 0"/>
              <a:gd name="f6" fmla="val 5907885"/>
              <a:gd name="f7" fmla="val 3479046"/>
              <a:gd name="f8" fmla="val 5171297"/>
              <a:gd name="f9" fmla="val 284"/>
              <a:gd name="f10" fmla="val 5389485"/>
              <a:gd name="f11" fmla="val 3908"/>
              <a:gd name="f12" fmla="val 5606422"/>
              <a:gd name="f13" fmla="val 42249"/>
              <a:gd name="f14" fmla="val 5813217"/>
              <a:gd name="f15" fmla="val 114238"/>
              <a:gd name="f16" fmla="val 151524"/>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5907885"/>
              <a:gd name="f33" fmla="*/ f4 1 3479046"/>
              <a:gd name="f34" fmla="+- f7 0 f5"/>
              <a:gd name="f35" fmla="+- f6 0 f5"/>
              <a:gd name="f36" fmla="*/ f31 f0 1"/>
              <a:gd name="f37" fmla="*/ f35 1 5907885"/>
              <a:gd name="f38" fmla="*/ f34 1 3479046"/>
              <a:gd name="f39" fmla="*/ 5171297 f35 1"/>
              <a:gd name="f40" fmla="*/ 284 f34 1"/>
              <a:gd name="f41" fmla="*/ 5813217 f35 1"/>
              <a:gd name="f42" fmla="*/ 114238 f34 1"/>
              <a:gd name="f43" fmla="*/ 5907885 f35 1"/>
              <a:gd name="f44" fmla="*/ 151524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5907885"/>
              <a:gd name="f55" fmla="*/ f40 1 3479046"/>
              <a:gd name="f56" fmla="*/ f41 1 5907885"/>
              <a:gd name="f57" fmla="*/ f42 1 3479046"/>
              <a:gd name="f58" fmla="*/ f43 1 5907885"/>
              <a:gd name="f59" fmla="*/ f44 1 3479046"/>
              <a:gd name="f60" fmla="*/ f45 1 3479046"/>
              <a:gd name="f61" fmla="*/ f46 1 5907885"/>
              <a:gd name="f62" fmla="*/ f47 1 5907885"/>
              <a:gd name="f63" fmla="*/ f48 1 3479046"/>
              <a:gd name="f64" fmla="*/ f49 1 5907885"/>
              <a:gd name="f65" fmla="*/ f50 1 3479046"/>
              <a:gd name="f66" fmla="*/ f51 1 5907885"/>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5907885"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Freeform: Shape 9">
            <a:extLst>
              <a:ext uri="{FF2B5EF4-FFF2-40B4-BE49-F238E27FC236}">
                <a16:creationId xmlns:a16="http://schemas.microsoft.com/office/drawing/2014/main" id="{B3F929B8-D6FF-5AE1-6A0C-F7A78CC68C39}"/>
              </a:ext>
            </a:extLst>
          </p:cNvPr>
          <p:cNvSpPr/>
          <p:nvPr/>
        </p:nvSpPr>
        <p:spPr>
          <a:xfrm flipH="1" flipV="1">
            <a:off x="0" y="0"/>
            <a:ext cx="2923858" cy="1479124"/>
          </a:xfrm>
          <a:custGeom>
            <a:avLst/>
            <a:gdLst>
              <a:gd name="f0" fmla="val 10800000"/>
              <a:gd name="f1" fmla="val 5400000"/>
              <a:gd name="f2" fmla="val 180"/>
              <a:gd name="f3" fmla="val w"/>
              <a:gd name="f4" fmla="val h"/>
              <a:gd name="f5" fmla="val 0"/>
              <a:gd name="f6" fmla="val 2923855"/>
              <a:gd name="f7" fmla="val 1479128"/>
              <a:gd name="f8" fmla="val 1368245"/>
              <a:gd name="f9" fmla="val 405504"/>
              <a:gd name="f10" fmla="val 1410727"/>
              <a:gd name="f11" fmla="val 373857"/>
              <a:gd name="f12" fmla="val 1742357"/>
              <a:gd name="f13" fmla="val 139664"/>
              <a:gd name="f14" fmla="val 2122368"/>
              <a:gd name="f15" fmla="val 17528"/>
              <a:gd name="f16" fmla="val 2503486"/>
              <a:gd name="f17" fmla="val 1756"/>
              <a:gd name="f18" fmla="val 2543187"/>
              <a:gd name="f19" fmla="val 114"/>
              <a:gd name="f20" fmla="val 2582898"/>
              <a:gd name="f21" fmla="+- 0 0 375"/>
              <a:gd name="f22" fmla="val 2622568"/>
              <a:gd name="f23" fmla="val 284"/>
              <a:gd name="f24" fmla="val 2677115"/>
              <a:gd name="f25" fmla="val 1190"/>
              <a:gd name="f26" fmla="val 2731584"/>
              <a:gd name="f27" fmla="val 4266"/>
              <a:gd name="f28" fmla="val 2785835"/>
              <a:gd name="f29" fmla="val 9494"/>
              <a:gd name="f30" fmla="val 28352"/>
              <a:gd name="f31" fmla="+- 0 0 -90"/>
              <a:gd name="f32" fmla="*/ f3 1 2923855"/>
              <a:gd name="f33" fmla="*/ f4 1 1479128"/>
              <a:gd name="f34" fmla="+- f7 0 f5"/>
              <a:gd name="f35" fmla="+- f6 0 f5"/>
              <a:gd name="f36" fmla="*/ f31 f0 1"/>
              <a:gd name="f37" fmla="*/ f35 1 2923855"/>
              <a:gd name="f38" fmla="*/ f34 1 1479128"/>
              <a:gd name="f39" fmla="*/ 2923855 f35 1"/>
              <a:gd name="f40" fmla="*/ 1479128 f34 1"/>
              <a:gd name="f41" fmla="*/ 0 f35 1"/>
              <a:gd name="f42" fmla="*/ 1368245 f35 1"/>
              <a:gd name="f43" fmla="*/ 405504 f34 1"/>
              <a:gd name="f44" fmla="*/ 1410727 f35 1"/>
              <a:gd name="f45" fmla="*/ 373857 f34 1"/>
              <a:gd name="f46" fmla="*/ 2503486 f35 1"/>
              <a:gd name="f47" fmla="*/ 1756 f34 1"/>
              <a:gd name="f48" fmla="*/ 2622568 f35 1"/>
              <a:gd name="f49" fmla="*/ 284 f34 1"/>
              <a:gd name="f50" fmla="*/ 2785835 f35 1"/>
              <a:gd name="f51" fmla="*/ 9494 f34 1"/>
              <a:gd name="f52" fmla="*/ 28352 f34 1"/>
              <a:gd name="f53" fmla="*/ f36 1 f2"/>
              <a:gd name="f54" fmla="*/ f39 1 2923855"/>
              <a:gd name="f55" fmla="*/ f40 1 1479128"/>
              <a:gd name="f56" fmla="*/ f41 1 2923855"/>
              <a:gd name="f57" fmla="*/ f42 1 2923855"/>
              <a:gd name="f58" fmla="*/ f43 1 1479128"/>
              <a:gd name="f59" fmla="*/ f44 1 2923855"/>
              <a:gd name="f60" fmla="*/ f45 1 1479128"/>
              <a:gd name="f61" fmla="*/ f46 1 2923855"/>
              <a:gd name="f62" fmla="*/ f47 1 1479128"/>
              <a:gd name="f63" fmla="*/ f48 1 2923855"/>
              <a:gd name="f64" fmla="*/ f49 1 1479128"/>
              <a:gd name="f65" fmla="*/ f50 1 2923855"/>
              <a:gd name="f66" fmla="*/ f51 1 1479128"/>
              <a:gd name="f67" fmla="*/ f52 1 1479128"/>
              <a:gd name="f68" fmla="*/ f5 1 f37"/>
              <a:gd name="f69" fmla="*/ f6 1 f37"/>
              <a:gd name="f70" fmla="*/ f5 1 f38"/>
              <a:gd name="f71" fmla="*/ f7 1 f38"/>
              <a:gd name="f72" fmla="+- f53 0 f1"/>
              <a:gd name="f73" fmla="*/ f54 1 f37"/>
              <a:gd name="f74" fmla="*/ f55 1 f38"/>
              <a:gd name="f75" fmla="*/ f56 1 f37"/>
              <a:gd name="f76" fmla="*/ f57 1 f37"/>
              <a:gd name="f77" fmla="*/ f58 1 f38"/>
              <a:gd name="f78" fmla="*/ f59 1 f37"/>
              <a:gd name="f79" fmla="*/ f60 1 f38"/>
              <a:gd name="f80" fmla="*/ f61 1 f37"/>
              <a:gd name="f81" fmla="*/ f62 1 f38"/>
              <a:gd name="f82" fmla="*/ f63 1 f37"/>
              <a:gd name="f83" fmla="*/ f64 1 f38"/>
              <a:gd name="f84" fmla="*/ f65 1 f37"/>
              <a:gd name="f85" fmla="*/ f66 1 f38"/>
              <a:gd name="f86" fmla="*/ f67 1 f38"/>
              <a:gd name="f87" fmla="*/ f68 f32 1"/>
              <a:gd name="f88" fmla="*/ f69 f32 1"/>
              <a:gd name="f89" fmla="*/ f71 f33 1"/>
              <a:gd name="f90" fmla="*/ f70 f33 1"/>
              <a:gd name="f91" fmla="*/ f73 f32 1"/>
              <a:gd name="f92" fmla="*/ f74 f33 1"/>
              <a:gd name="f93" fmla="*/ f75 f32 1"/>
              <a:gd name="f94" fmla="*/ f76 f32 1"/>
              <a:gd name="f95" fmla="*/ f77 f33 1"/>
              <a:gd name="f96" fmla="*/ f78 f32 1"/>
              <a:gd name="f97" fmla="*/ f79 f33 1"/>
              <a:gd name="f98" fmla="*/ f80 f32 1"/>
              <a:gd name="f99" fmla="*/ f81 f33 1"/>
              <a:gd name="f100" fmla="*/ f82 f32 1"/>
              <a:gd name="f101" fmla="*/ f83 f33 1"/>
              <a:gd name="f102" fmla="*/ f84 f32 1"/>
              <a:gd name="f103" fmla="*/ f85 f33 1"/>
              <a:gd name="f104" fmla="*/ f86 f33 1"/>
            </a:gdLst>
            <a:ahLst/>
            <a:cxnLst>
              <a:cxn ang="3cd4">
                <a:pos x="hc" y="t"/>
              </a:cxn>
              <a:cxn ang="0">
                <a:pos x="r" y="vc"/>
              </a:cxn>
              <a:cxn ang="cd4">
                <a:pos x="hc" y="b"/>
              </a:cxn>
              <a:cxn ang="cd2">
                <a:pos x="l" y="vc"/>
              </a:cxn>
              <a:cxn ang="f72">
                <a:pos x="f91" y="f92"/>
              </a:cxn>
              <a:cxn ang="f72">
                <a:pos x="f93" y="f92"/>
              </a:cxn>
              <a:cxn ang="f72">
                <a:pos x="f94" y="f95"/>
              </a:cxn>
              <a:cxn ang="f72">
                <a:pos x="f96" y="f97"/>
              </a:cxn>
              <a:cxn ang="f72">
                <a:pos x="f98" y="f99"/>
              </a:cxn>
              <a:cxn ang="f72">
                <a:pos x="f100" y="f101"/>
              </a:cxn>
              <a:cxn ang="f72">
                <a:pos x="f102" y="f103"/>
              </a:cxn>
              <a:cxn ang="f72">
                <a:pos x="f91" y="f104"/>
              </a:cxn>
            </a:cxnLst>
            <a:rect l="f87" t="f90" r="f88" b="f89"/>
            <a:pathLst>
              <a:path w="2923855" h="1479128">
                <a:moveTo>
                  <a:pt x="f6" y="f7"/>
                </a:moveTo>
                <a:lnTo>
                  <a:pt x="f5" y="f7"/>
                </a:lnTo>
                <a:lnTo>
                  <a:pt x="f8" y="f9"/>
                </a:lnTo>
                <a:lnTo>
                  <a:pt x="f10" y="f11"/>
                </a:lnTo>
                <a:cubicBezTo>
                  <a:pt x="f12" y="f13"/>
                  <a:pt x="f14" y="f15"/>
                  <a:pt x="f16" y="f17"/>
                </a:cubicBezTo>
                <a:cubicBezTo>
                  <a:pt x="f18" y="f19"/>
                  <a:pt x="f20" y="f21"/>
                  <a:pt x="f22" y="f23"/>
                </a:cubicBezTo>
                <a:cubicBezTo>
                  <a:pt x="f24" y="f25"/>
                  <a:pt x="f26" y="f27"/>
                  <a:pt x="f28" y="f29"/>
                </a:cubicBezTo>
                <a:lnTo>
                  <a:pt x="f6" y="f30"/>
                </a:lnTo>
                <a:close/>
              </a:path>
            </a:pathLst>
          </a:custGeom>
          <a:gradFill>
            <a:gsLst>
              <a:gs pos="0">
                <a:srgbClr val="F2F1F1"/>
              </a:gs>
              <a:gs pos="100000">
                <a:srgbClr val="8FAADC"/>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4" name="Title 1">
            <a:extLst>
              <a:ext uri="{FF2B5EF4-FFF2-40B4-BE49-F238E27FC236}">
                <a16:creationId xmlns:a16="http://schemas.microsoft.com/office/drawing/2014/main" id="{A9973753-5685-1014-BF48-439B8DE4FBF4}"/>
              </a:ext>
            </a:extLst>
          </p:cNvPr>
          <p:cNvSpPr txBox="1">
            <a:spLocks noGrp="1"/>
          </p:cNvSpPr>
          <p:nvPr>
            <p:ph type="title"/>
          </p:nvPr>
        </p:nvSpPr>
        <p:spPr>
          <a:xfrm>
            <a:off x="1066803" y="1709735"/>
            <a:ext cx="6455435" cy="2981273"/>
          </a:xfrm>
        </p:spPr>
        <p:txBody>
          <a:bodyPr/>
          <a:lstStyle>
            <a:lvl1pPr>
              <a:defRPr sz="4800"/>
            </a:lvl1p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id="{605EA34D-7AF2-3041-BF96-479E136D0D52}"/>
              </a:ext>
            </a:extLst>
          </p:cNvPr>
          <p:cNvSpPr txBox="1">
            <a:spLocks noGrp="1"/>
          </p:cNvSpPr>
          <p:nvPr>
            <p:ph type="body" idx="1"/>
          </p:nvPr>
        </p:nvSpPr>
        <p:spPr>
          <a:xfrm>
            <a:off x="1066803" y="4759250"/>
            <a:ext cx="5397264" cy="955749"/>
          </a:xfrm>
        </p:spPr>
        <p:txBody>
          <a:bodyPr/>
          <a:lstStyle>
            <a:lvl1pPr marL="0" indent="0">
              <a:buNone/>
              <a:defRPr sz="2000"/>
            </a:lvl1pPr>
          </a:lstStyle>
          <a:p>
            <a:pPr lvl="0"/>
            <a:r>
              <a:rPr lang="en-GB"/>
              <a:t>Click to edit Master text styles</a:t>
            </a:r>
          </a:p>
        </p:txBody>
      </p:sp>
      <p:sp>
        <p:nvSpPr>
          <p:cNvPr id="6" name="Date Placeholder 3">
            <a:extLst>
              <a:ext uri="{FF2B5EF4-FFF2-40B4-BE49-F238E27FC236}">
                <a16:creationId xmlns:a16="http://schemas.microsoft.com/office/drawing/2014/main" id="{D921A0C4-8D3B-DEFC-3992-221FE437DBFD}"/>
              </a:ext>
            </a:extLst>
          </p:cNvPr>
          <p:cNvSpPr txBox="1">
            <a:spLocks noGrp="1"/>
          </p:cNvSpPr>
          <p:nvPr>
            <p:ph type="dt" sz="half" idx="7"/>
          </p:nvPr>
        </p:nvSpPr>
        <p:spPr>
          <a:xfrm rot="5400013">
            <a:off x="10477358" y="4629754"/>
            <a:ext cx="2653506" cy="365129"/>
          </a:xfrm>
        </p:spPr>
        <p:txBody>
          <a:bodyPr/>
          <a:lstStyle>
            <a:lvl1pPr>
              <a:defRPr/>
            </a:lvl1pPr>
          </a:lstStyle>
          <a:p>
            <a:fld id="{48A87A34-81AB-432B-8DAE-1953F412C126}" type="datetimeFigureOut">
              <a:rPr lang="en-US" smtClean="0"/>
              <a:t>11/14/2025</a:t>
            </a:fld>
            <a:endParaRPr lang="en-US"/>
          </a:p>
        </p:txBody>
      </p:sp>
      <p:sp>
        <p:nvSpPr>
          <p:cNvPr id="7" name="Footer Placeholder 4">
            <a:extLst>
              <a:ext uri="{FF2B5EF4-FFF2-40B4-BE49-F238E27FC236}">
                <a16:creationId xmlns:a16="http://schemas.microsoft.com/office/drawing/2014/main" id="{0F35C440-DDE0-3F2B-BBF8-F6EEC82C7BA9}"/>
              </a:ext>
            </a:extLst>
          </p:cNvPr>
          <p:cNvSpPr txBox="1">
            <a:spLocks noGrp="1"/>
          </p:cNvSpPr>
          <p:nvPr>
            <p:ph type="ftr" sz="quarter" idx="9"/>
          </p:nvPr>
        </p:nvSpPr>
        <p:spPr>
          <a:xfrm>
            <a:off x="8610603" y="6318449"/>
            <a:ext cx="2743200" cy="365129"/>
          </a:xfrm>
        </p:spPr>
        <p:txBody>
          <a:bodyPr/>
          <a:lstStyle>
            <a:lvl1pPr>
              <a:defRPr/>
            </a:lvl1pPr>
          </a:lstStyle>
          <a:p>
            <a:endParaRPr lang="en-US"/>
          </a:p>
        </p:txBody>
      </p:sp>
      <p:sp>
        <p:nvSpPr>
          <p:cNvPr id="8" name="Slide Number Placeholder 5">
            <a:extLst>
              <a:ext uri="{FF2B5EF4-FFF2-40B4-BE49-F238E27FC236}">
                <a16:creationId xmlns:a16="http://schemas.microsoft.com/office/drawing/2014/main" id="{DB43B5A8-CE25-226C-4BDF-4B11AF5D878F}"/>
              </a:ext>
            </a:extLst>
          </p:cNvPr>
          <p:cNvSpPr txBox="1">
            <a:spLocks noGrp="1"/>
          </p:cNvSpPr>
          <p:nvPr>
            <p:ph type="sldNum" sz="quarter" idx="8"/>
          </p:nvPr>
        </p:nvSpPr>
        <p:spPr>
          <a:xfrm>
            <a:off x="11353803" y="6318449"/>
            <a:ext cx="615692" cy="365129"/>
          </a:xfrm>
        </p:spPr>
        <p:txBody>
          <a:bodyPr/>
          <a:lstStyle>
            <a:lvl1pPr>
              <a:defRPr/>
            </a:lvl1pPr>
          </a:lstStyle>
          <a:p>
            <a:fld id="{6D22F896-40B5-4ADD-8801-0D06FADFA095}" type="slidenum">
              <a:rPr lang="en-US" smtClean="0"/>
              <a:t>‹#›</a:t>
            </a:fld>
            <a:endParaRPr lang="en-US"/>
          </a:p>
        </p:txBody>
      </p:sp>
    </p:spTree>
    <p:extLst>
      <p:ext uri="{BB962C8B-B14F-4D97-AF65-F5344CB8AC3E}">
        <p14:creationId xmlns:p14="http://schemas.microsoft.com/office/powerpoint/2010/main" val="3012371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7B1C7-67D5-CD4B-3A41-579FB04859BF}"/>
              </a:ext>
            </a:extLst>
          </p:cNvPr>
          <p:cNvSpPr txBox="1">
            <a:spLocks noGrp="1"/>
          </p:cNvSpPr>
          <p:nvPr>
            <p:ph type="title"/>
          </p:nvPr>
        </p:nvSpPr>
        <p:spPr>
          <a:xfrm>
            <a:off x="1066803" y="782132"/>
            <a:ext cx="3705221" cy="1275267"/>
          </a:xfrm>
        </p:spPr>
        <p:txBody>
          <a:bodyPr/>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30EAE47-5C32-FD5A-3EE8-A32288E34010}"/>
              </a:ext>
            </a:extLst>
          </p:cNvPr>
          <p:cNvSpPr txBox="1">
            <a:spLocks noGrp="1"/>
          </p:cNvSpPr>
          <p:nvPr>
            <p:ph type="pic" idx="1"/>
          </p:nvPr>
        </p:nvSpPr>
        <p:spPr>
          <a:xfrm>
            <a:off x="5183184" y="1143000"/>
            <a:ext cx="5980111" cy="4572000"/>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D4C46431-6A3B-0AE3-72F2-58BC80AC2A52}"/>
              </a:ext>
            </a:extLst>
          </p:cNvPr>
          <p:cNvSpPr txBox="1">
            <a:spLocks noGrp="1"/>
          </p:cNvSpPr>
          <p:nvPr>
            <p:ph type="body" idx="2"/>
          </p:nvPr>
        </p:nvSpPr>
        <p:spPr>
          <a:xfrm>
            <a:off x="1066803" y="2057400"/>
            <a:ext cx="3705221" cy="3657600"/>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C894979-B677-6F0C-ED85-4A115D27D301}"/>
              </a:ext>
            </a:extLst>
          </p:cNvPr>
          <p:cNvSpPr txBox="1">
            <a:spLocks noGrp="1"/>
          </p:cNvSpPr>
          <p:nvPr>
            <p:ph type="dt" sz="half" idx="7"/>
          </p:nvPr>
        </p:nvSpPr>
        <p:spPr>
          <a:xfrm rot="5400013">
            <a:off x="10477358" y="4629754"/>
            <a:ext cx="2653506" cy="365129"/>
          </a:xfrm>
        </p:spPr>
        <p:txBody>
          <a:bodyPr/>
          <a:lstStyle>
            <a:lvl1pPr>
              <a:defRPr/>
            </a:lvl1pPr>
          </a:lstStyle>
          <a:p>
            <a:pPr rtl="0"/>
            <a:r>
              <a:rPr lang="en-GB" noProof="0"/>
              <a:t>20XX</a:t>
            </a:r>
          </a:p>
        </p:txBody>
      </p:sp>
      <p:sp>
        <p:nvSpPr>
          <p:cNvPr id="6" name="Footer Placeholder 5">
            <a:extLst>
              <a:ext uri="{FF2B5EF4-FFF2-40B4-BE49-F238E27FC236}">
                <a16:creationId xmlns:a16="http://schemas.microsoft.com/office/drawing/2014/main" id="{E87418D1-8561-7AE2-64C9-89BA21EF2FFF}"/>
              </a:ext>
            </a:extLst>
          </p:cNvPr>
          <p:cNvSpPr txBox="1">
            <a:spLocks noGrp="1"/>
          </p:cNvSpPr>
          <p:nvPr>
            <p:ph type="ftr" sz="quarter" idx="9"/>
          </p:nvPr>
        </p:nvSpPr>
        <p:spPr>
          <a:xfrm>
            <a:off x="8610603" y="6318449"/>
            <a:ext cx="2743200" cy="365129"/>
          </a:xfrm>
        </p:spPr>
        <p:txBody>
          <a:bodyPr/>
          <a:lstStyle>
            <a:lvl1pPr>
              <a:defRPr/>
            </a:lvl1pPr>
          </a:lstStyle>
          <a:p>
            <a:pPr algn="l" rtl="0"/>
            <a:r>
              <a:rPr lang="en-GB" noProof="0"/>
              <a:t>Sample Footer Text</a:t>
            </a:r>
          </a:p>
        </p:txBody>
      </p:sp>
      <p:sp>
        <p:nvSpPr>
          <p:cNvPr id="7" name="Slide Number Placeholder 6">
            <a:extLst>
              <a:ext uri="{FF2B5EF4-FFF2-40B4-BE49-F238E27FC236}">
                <a16:creationId xmlns:a16="http://schemas.microsoft.com/office/drawing/2014/main" id="{D61C697D-DEEC-2529-3075-8CB720617ADC}"/>
              </a:ext>
            </a:extLst>
          </p:cNvPr>
          <p:cNvSpPr txBox="1">
            <a:spLocks noGrp="1"/>
          </p:cNvSpPr>
          <p:nvPr>
            <p:ph type="sldNum" sz="quarter" idx="8"/>
          </p:nvPr>
        </p:nvSpPr>
        <p:spPr>
          <a:xfrm>
            <a:off x="11353803" y="6318449"/>
            <a:ext cx="615692" cy="365129"/>
          </a:xfrm>
        </p:spPr>
        <p:txBody>
          <a:bodyPr/>
          <a:lstStyle>
            <a:lvl1pPr>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0209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A2D2666D-A01A-F6C8-D7BB-3E1236DDD9EC}"/>
              </a:ext>
              <a:ext uri="{C183D7F6-B498-43B3-948B-1728B52AA6E4}">
                <adec:decorative xmlns:adec="http://schemas.microsoft.com/office/drawing/2017/decorative" val="1"/>
              </a:ext>
            </a:extLst>
          </p:cNvPr>
          <p:cNvSpPr/>
          <p:nvPr/>
        </p:nvSpPr>
        <p:spPr>
          <a:xfrm>
            <a:off x="5796399" y="3378954"/>
            <a:ext cx="6394563" cy="3479045"/>
          </a:xfrm>
          <a:custGeom>
            <a:avLst/>
            <a:gdLst>
              <a:gd name="f0" fmla="val 10800000"/>
              <a:gd name="f1" fmla="val 5400000"/>
              <a:gd name="f2" fmla="val 180"/>
              <a:gd name="f3" fmla="val w"/>
              <a:gd name="f4" fmla="val h"/>
              <a:gd name="f5" fmla="val 0"/>
              <a:gd name="f6" fmla="val 6394567"/>
              <a:gd name="f7" fmla="val 3479046"/>
              <a:gd name="f8" fmla="val 5171297"/>
              <a:gd name="f9" fmla="val 284"/>
              <a:gd name="f10" fmla="val 5607674"/>
              <a:gd name="f11" fmla="val 7531"/>
              <a:gd name="f12" fmla="val 6039042"/>
              <a:gd name="f13" fmla="val 153650"/>
              <a:gd name="f14" fmla="val 6394290"/>
              <a:gd name="f15" fmla="val 430072"/>
              <a:gd name="f16" fmla="val 430316"/>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6394567"/>
              <a:gd name="f33" fmla="*/ f4 1 3479046"/>
              <a:gd name="f34" fmla="+- f7 0 f5"/>
              <a:gd name="f35" fmla="+- f6 0 f5"/>
              <a:gd name="f36" fmla="*/ f31 f0 1"/>
              <a:gd name="f37" fmla="*/ f35 1 6394567"/>
              <a:gd name="f38" fmla="*/ f34 1 3479046"/>
              <a:gd name="f39" fmla="*/ 5171297 f35 1"/>
              <a:gd name="f40" fmla="*/ 284 f34 1"/>
              <a:gd name="f41" fmla="*/ 6394290 f35 1"/>
              <a:gd name="f42" fmla="*/ 430072 f34 1"/>
              <a:gd name="f43" fmla="*/ 6394567 f35 1"/>
              <a:gd name="f44" fmla="*/ 430316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6394567"/>
              <a:gd name="f55" fmla="*/ f40 1 3479046"/>
              <a:gd name="f56" fmla="*/ f41 1 6394567"/>
              <a:gd name="f57" fmla="*/ f42 1 3479046"/>
              <a:gd name="f58" fmla="*/ f43 1 6394567"/>
              <a:gd name="f59" fmla="*/ f44 1 3479046"/>
              <a:gd name="f60" fmla="*/ f45 1 3479046"/>
              <a:gd name="f61" fmla="*/ f46 1 6394567"/>
              <a:gd name="f62" fmla="*/ f47 1 6394567"/>
              <a:gd name="f63" fmla="*/ f48 1 3479046"/>
              <a:gd name="f64" fmla="*/ f49 1 6394567"/>
              <a:gd name="f65" fmla="*/ f50 1 3479046"/>
              <a:gd name="f66" fmla="*/ f51 1 6394567"/>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6394567"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1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814C6DF0-B796-462B-02F2-4E8028403537}"/>
              </a:ext>
            </a:extLst>
          </p:cNvPr>
          <p:cNvSpPr txBox="1">
            <a:spLocks noGrp="1"/>
          </p:cNvSpPr>
          <p:nvPr>
            <p:ph type="ctrTitle"/>
          </p:nvPr>
        </p:nvSpPr>
        <p:spPr>
          <a:xfrm>
            <a:off x="1066803" y="1122361"/>
            <a:ext cx="6211180" cy="2305248"/>
          </a:xfrm>
        </p:spPr>
        <p:txBody>
          <a:bodyPr/>
          <a:lstStyle>
            <a:lvl1pPr>
              <a:lnSpc>
                <a:spcPct val="100000"/>
              </a:lnSpc>
              <a:defRPr sz="36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697FCC03-980F-2196-30BF-48494749FFA4}"/>
              </a:ext>
            </a:extLst>
          </p:cNvPr>
          <p:cNvSpPr txBox="1">
            <a:spLocks noGrp="1"/>
          </p:cNvSpPr>
          <p:nvPr>
            <p:ph type="subTitle" idx="1"/>
          </p:nvPr>
        </p:nvSpPr>
        <p:spPr>
          <a:xfrm>
            <a:off x="1066803" y="3549051"/>
            <a:ext cx="5029200" cy="1956276"/>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985AFD89-6A5F-B1F1-FE9C-574AD3768029}"/>
              </a:ext>
            </a:extLst>
          </p:cNvPr>
          <p:cNvSpPr txBox="1">
            <a:spLocks noGrp="1"/>
          </p:cNvSpPr>
          <p:nvPr>
            <p:ph type="dt" sz="half" idx="7"/>
          </p:nvPr>
        </p:nvSpPr>
        <p:spPr>
          <a:xfrm rot="5400013">
            <a:off x="10477358" y="4629754"/>
            <a:ext cx="2653506" cy="365129"/>
          </a:xfrm>
        </p:spPr>
        <p:txBody>
          <a:bodyPr/>
          <a:lstStyle>
            <a:lvl1pPr>
              <a:defRPr/>
            </a:lvl1pPr>
          </a:lstStyle>
          <a:p>
            <a:pPr rtl="0"/>
            <a:r>
              <a:rPr lang="en-GB" noProof="0"/>
              <a:t>20XX</a:t>
            </a:r>
          </a:p>
        </p:txBody>
      </p:sp>
      <p:sp>
        <p:nvSpPr>
          <p:cNvPr id="6" name="Footer Placeholder 4">
            <a:extLst>
              <a:ext uri="{FF2B5EF4-FFF2-40B4-BE49-F238E27FC236}">
                <a16:creationId xmlns:a16="http://schemas.microsoft.com/office/drawing/2014/main" id="{85D537A4-07DB-DD76-F8EF-1432E7C278CC}"/>
              </a:ext>
            </a:extLst>
          </p:cNvPr>
          <p:cNvSpPr txBox="1">
            <a:spLocks noGrp="1"/>
          </p:cNvSpPr>
          <p:nvPr>
            <p:ph type="ftr" sz="quarter" idx="9"/>
          </p:nvPr>
        </p:nvSpPr>
        <p:spPr>
          <a:xfrm>
            <a:off x="8610603" y="6318449"/>
            <a:ext cx="2743200" cy="365129"/>
          </a:xfrm>
        </p:spPr>
        <p:txBody>
          <a:bodyPr/>
          <a:lstStyle>
            <a:lvl1pPr>
              <a:defRPr/>
            </a:lvl1pPr>
          </a:lstStyle>
          <a:p>
            <a:pPr rtl="0"/>
            <a:r>
              <a:rPr lang="en-GB" noProof="0"/>
              <a:t>Sample Footer Text</a:t>
            </a:r>
          </a:p>
        </p:txBody>
      </p:sp>
      <p:sp>
        <p:nvSpPr>
          <p:cNvPr id="7" name="Slide Number Placeholder 5">
            <a:extLst>
              <a:ext uri="{FF2B5EF4-FFF2-40B4-BE49-F238E27FC236}">
                <a16:creationId xmlns:a16="http://schemas.microsoft.com/office/drawing/2014/main" id="{24D14661-32FF-A30B-B58E-7B6933482E22}"/>
              </a:ext>
            </a:extLst>
          </p:cNvPr>
          <p:cNvSpPr txBox="1">
            <a:spLocks noGrp="1"/>
          </p:cNvSpPr>
          <p:nvPr>
            <p:ph type="sldNum" sz="quarter" idx="8"/>
          </p:nvPr>
        </p:nvSpPr>
        <p:spPr>
          <a:xfrm>
            <a:off x="11353803" y="6318449"/>
            <a:ext cx="615692" cy="365129"/>
          </a:xfrm>
        </p:spPr>
        <p:txBody>
          <a:bodyPr/>
          <a:lstStyle>
            <a:lvl1pPr>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924292948"/>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GB" noProof="0"/>
              <a:t>Click to edit Master title style</a:t>
            </a:r>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858590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GB" noProof="0"/>
              <a:t>Click to edit Master title style</a:t>
            </a:r>
          </a:p>
        </p:txBody>
      </p:sp>
      <p:sp>
        <p:nvSpPr>
          <p:cNvPr id="3" name="Content Placeholder 2"/>
          <p:cNvSpPr>
            <a:spLocks noGrp="1"/>
          </p:cNvSpPr>
          <p:nvPr>
            <p:ph idx="1"/>
          </p:nvPr>
        </p:nvSpPr>
        <p:spPr>
          <a:xfrm>
            <a:off x="581192" y="2340864"/>
            <a:ext cx="11029615" cy="363448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63889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GB" noProof="0">
                <a:solidFill>
                  <a:schemeClr val="tx2"/>
                </a:solidFill>
              </a:rPr>
              <a:t>Click to edit Master title style</a:t>
            </a: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GB"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GB" noProof="0"/>
              <a:t>Click icon to add picture</a:t>
            </a:r>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GB" noProof="0"/>
              <a:t>Click icon to add picture</a:t>
            </a:r>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927897460"/>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cSld name="1_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04631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GB" noProof="0"/>
              <a:t>Click to edit Master title style</a:t>
            </a:r>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GB"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093509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GB" noProof="0"/>
              <a:t>Click to edit Master title style</a:t>
            </a:r>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GB" noProof="0"/>
              <a:t>Click icon to add picture</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377092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GB" noProof="0"/>
              <a:t>Click to edit Master title style</a:t>
            </a:r>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rtl="0"/>
              <a:t>‹#›</a:t>
            </a:fld>
            <a:endParaRPr lang="en-GB" noProof="0"/>
          </a:p>
        </p:txBody>
      </p:sp>
    </p:spTree>
    <p:extLst>
      <p:ext uri="{BB962C8B-B14F-4D97-AF65-F5344CB8AC3E}">
        <p14:creationId xmlns:p14="http://schemas.microsoft.com/office/powerpoint/2010/main" val="1871014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20XX</a:t>
            </a:r>
          </a:p>
        </p:txBody>
      </p:sp>
      <p:sp>
        <p:nvSpPr>
          <p:cNvPr id="3" name="Footer Placeholder 2"/>
          <p:cNvSpPr>
            <a:spLocks noGrp="1"/>
          </p:cNvSpPr>
          <p:nvPr>
            <p:ph type="ftr" sz="quarter" idx="11"/>
          </p:nvPr>
        </p:nvSpPr>
        <p:spPr/>
        <p:txBody>
          <a:bodyPr/>
          <a:lstStyle/>
          <a:p>
            <a:pPr rtl="0"/>
            <a:r>
              <a:rPr lang="en-GB" noProof="0"/>
              <a:t>Sample Footer Text</a:t>
            </a:r>
          </a:p>
        </p:txBody>
      </p:sp>
      <p:sp>
        <p:nvSpPr>
          <p:cNvPr id="4" name="Slide Number Placeholder 3"/>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68652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GB" noProof="0"/>
              <a:t>Click to edit Master title style</a:t>
            </a:r>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GB" noProof="0"/>
              <a:t>Click to edit Master subtitle style</a:t>
            </a:r>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3518504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GB" noProof="0"/>
              <a:t>Click to edit Master title style</a:t>
            </a:r>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GB" noProof="0"/>
              <a:t>Click to edit Master title style</a:t>
            </a:r>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GB" noProof="0"/>
              <a:t>Click icon to add SmartArt graphic</a:t>
            </a:r>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GB" noProof="0"/>
              <a:t>Click icon to add SmartArt graphic</a:t>
            </a:r>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GB" noProof="0"/>
              <a:t>Click icon to add SmartArt graphic</a:t>
            </a:r>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GB" noProof="0"/>
              <a:t>Click icon to add SmartArt graphic</a:t>
            </a:r>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GB" noProof="0">
                <a:solidFill>
                  <a:schemeClr val="tx2"/>
                </a:solidFill>
              </a:rPr>
              <a:t>Click to edit Master title style</a:t>
            </a: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GB" noProof="0"/>
              <a:t>Click icon to add picture</a:t>
            </a:r>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GB" noProof="0"/>
              <a:t>Click icon to add picture</a:t>
            </a:r>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GB" noProof="0"/>
              <a:t>Click icon to add picture</a:t>
            </a:r>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GB" noProof="0"/>
              <a:t>Click icon to add picture</a:t>
            </a:r>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6C027973-0B80-3250-32A9-E947A2BC41C7}"/>
              </a:ext>
            </a:extLst>
          </p:cNvPr>
          <p:cNvSpPr/>
          <p:nvPr/>
        </p:nvSpPr>
        <p:spPr>
          <a:xfrm>
            <a:off x="6284113" y="3378954"/>
            <a:ext cx="5907883" cy="3479045"/>
          </a:xfrm>
          <a:custGeom>
            <a:avLst/>
            <a:gdLst>
              <a:gd name="f0" fmla="val 10800000"/>
              <a:gd name="f1" fmla="val 5400000"/>
              <a:gd name="f2" fmla="val 180"/>
              <a:gd name="f3" fmla="val w"/>
              <a:gd name="f4" fmla="val h"/>
              <a:gd name="f5" fmla="val 0"/>
              <a:gd name="f6" fmla="val 5907885"/>
              <a:gd name="f7" fmla="val 3479046"/>
              <a:gd name="f8" fmla="val 5171297"/>
              <a:gd name="f9" fmla="val 284"/>
              <a:gd name="f10" fmla="val 5389485"/>
              <a:gd name="f11" fmla="val 3908"/>
              <a:gd name="f12" fmla="val 5606422"/>
              <a:gd name="f13" fmla="val 42249"/>
              <a:gd name="f14" fmla="val 5813217"/>
              <a:gd name="f15" fmla="val 114238"/>
              <a:gd name="f16" fmla="val 151524"/>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5907885"/>
              <a:gd name="f33" fmla="*/ f4 1 3479046"/>
              <a:gd name="f34" fmla="+- f7 0 f5"/>
              <a:gd name="f35" fmla="+- f6 0 f5"/>
              <a:gd name="f36" fmla="*/ f31 f0 1"/>
              <a:gd name="f37" fmla="*/ f35 1 5907885"/>
              <a:gd name="f38" fmla="*/ f34 1 3479046"/>
              <a:gd name="f39" fmla="*/ 5171297 f35 1"/>
              <a:gd name="f40" fmla="*/ 284 f34 1"/>
              <a:gd name="f41" fmla="*/ 5813217 f35 1"/>
              <a:gd name="f42" fmla="*/ 114238 f34 1"/>
              <a:gd name="f43" fmla="*/ 5907885 f35 1"/>
              <a:gd name="f44" fmla="*/ 151524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5907885"/>
              <a:gd name="f55" fmla="*/ f40 1 3479046"/>
              <a:gd name="f56" fmla="*/ f41 1 5907885"/>
              <a:gd name="f57" fmla="*/ f42 1 3479046"/>
              <a:gd name="f58" fmla="*/ f43 1 5907885"/>
              <a:gd name="f59" fmla="*/ f44 1 3479046"/>
              <a:gd name="f60" fmla="*/ f45 1 3479046"/>
              <a:gd name="f61" fmla="*/ f46 1 5907885"/>
              <a:gd name="f62" fmla="*/ f47 1 5907885"/>
              <a:gd name="f63" fmla="*/ f48 1 3479046"/>
              <a:gd name="f64" fmla="*/ f49 1 5907885"/>
              <a:gd name="f65" fmla="*/ f50 1 3479046"/>
              <a:gd name="f66" fmla="*/ f51 1 5907885"/>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5907885"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Freeform: Shape 9">
            <a:extLst>
              <a:ext uri="{FF2B5EF4-FFF2-40B4-BE49-F238E27FC236}">
                <a16:creationId xmlns:a16="http://schemas.microsoft.com/office/drawing/2014/main" id="{169A0E86-697A-DE82-B5D0-B39E57701605}"/>
              </a:ext>
            </a:extLst>
          </p:cNvPr>
          <p:cNvSpPr/>
          <p:nvPr/>
        </p:nvSpPr>
        <p:spPr>
          <a:xfrm flipH="1" flipV="1">
            <a:off x="0" y="0"/>
            <a:ext cx="2923858" cy="1479124"/>
          </a:xfrm>
          <a:custGeom>
            <a:avLst/>
            <a:gdLst>
              <a:gd name="f0" fmla="val 10800000"/>
              <a:gd name="f1" fmla="val 5400000"/>
              <a:gd name="f2" fmla="val 180"/>
              <a:gd name="f3" fmla="val w"/>
              <a:gd name="f4" fmla="val h"/>
              <a:gd name="f5" fmla="val 0"/>
              <a:gd name="f6" fmla="val 2923855"/>
              <a:gd name="f7" fmla="val 1479128"/>
              <a:gd name="f8" fmla="val 1368245"/>
              <a:gd name="f9" fmla="val 405504"/>
              <a:gd name="f10" fmla="val 1410727"/>
              <a:gd name="f11" fmla="val 373857"/>
              <a:gd name="f12" fmla="val 1742357"/>
              <a:gd name="f13" fmla="val 139664"/>
              <a:gd name="f14" fmla="val 2122368"/>
              <a:gd name="f15" fmla="val 17528"/>
              <a:gd name="f16" fmla="val 2503486"/>
              <a:gd name="f17" fmla="val 1756"/>
              <a:gd name="f18" fmla="val 2543187"/>
              <a:gd name="f19" fmla="val 114"/>
              <a:gd name="f20" fmla="val 2582898"/>
              <a:gd name="f21" fmla="+- 0 0 375"/>
              <a:gd name="f22" fmla="val 2622568"/>
              <a:gd name="f23" fmla="val 284"/>
              <a:gd name="f24" fmla="val 2677115"/>
              <a:gd name="f25" fmla="val 1190"/>
              <a:gd name="f26" fmla="val 2731584"/>
              <a:gd name="f27" fmla="val 4266"/>
              <a:gd name="f28" fmla="val 2785835"/>
              <a:gd name="f29" fmla="val 9494"/>
              <a:gd name="f30" fmla="val 28352"/>
              <a:gd name="f31" fmla="+- 0 0 -90"/>
              <a:gd name="f32" fmla="*/ f3 1 2923855"/>
              <a:gd name="f33" fmla="*/ f4 1 1479128"/>
              <a:gd name="f34" fmla="+- f7 0 f5"/>
              <a:gd name="f35" fmla="+- f6 0 f5"/>
              <a:gd name="f36" fmla="*/ f31 f0 1"/>
              <a:gd name="f37" fmla="*/ f35 1 2923855"/>
              <a:gd name="f38" fmla="*/ f34 1 1479128"/>
              <a:gd name="f39" fmla="*/ 2923855 f35 1"/>
              <a:gd name="f40" fmla="*/ 1479128 f34 1"/>
              <a:gd name="f41" fmla="*/ 0 f35 1"/>
              <a:gd name="f42" fmla="*/ 1368245 f35 1"/>
              <a:gd name="f43" fmla="*/ 405504 f34 1"/>
              <a:gd name="f44" fmla="*/ 1410727 f35 1"/>
              <a:gd name="f45" fmla="*/ 373857 f34 1"/>
              <a:gd name="f46" fmla="*/ 2503486 f35 1"/>
              <a:gd name="f47" fmla="*/ 1756 f34 1"/>
              <a:gd name="f48" fmla="*/ 2622568 f35 1"/>
              <a:gd name="f49" fmla="*/ 284 f34 1"/>
              <a:gd name="f50" fmla="*/ 2785835 f35 1"/>
              <a:gd name="f51" fmla="*/ 9494 f34 1"/>
              <a:gd name="f52" fmla="*/ 28352 f34 1"/>
              <a:gd name="f53" fmla="*/ f36 1 f2"/>
              <a:gd name="f54" fmla="*/ f39 1 2923855"/>
              <a:gd name="f55" fmla="*/ f40 1 1479128"/>
              <a:gd name="f56" fmla="*/ f41 1 2923855"/>
              <a:gd name="f57" fmla="*/ f42 1 2923855"/>
              <a:gd name="f58" fmla="*/ f43 1 1479128"/>
              <a:gd name="f59" fmla="*/ f44 1 2923855"/>
              <a:gd name="f60" fmla="*/ f45 1 1479128"/>
              <a:gd name="f61" fmla="*/ f46 1 2923855"/>
              <a:gd name="f62" fmla="*/ f47 1 1479128"/>
              <a:gd name="f63" fmla="*/ f48 1 2923855"/>
              <a:gd name="f64" fmla="*/ f49 1 1479128"/>
              <a:gd name="f65" fmla="*/ f50 1 2923855"/>
              <a:gd name="f66" fmla="*/ f51 1 1479128"/>
              <a:gd name="f67" fmla="*/ f52 1 1479128"/>
              <a:gd name="f68" fmla="*/ f5 1 f37"/>
              <a:gd name="f69" fmla="*/ f6 1 f37"/>
              <a:gd name="f70" fmla="*/ f5 1 f38"/>
              <a:gd name="f71" fmla="*/ f7 1 f38"/>
              <a:gd name="f72" fmla="+- f53 0 f1"/>
              <a:gd name="f73" fmla="*/ f54 1 f37"/>
              <a:gd name="f74" fmla="*/ f55 1 f38"/>
              <a:gd name="f75" fmla="*/ f56 1 f37"/>
              <a:gd name="f76" fmla="*/ f57 1 f37"/>
              <a:gd name="f77" fmla="*/ f58 1 f38"/>
              <a:gd name="f78" fmla="*/ f59 1 f37"/>
              <a:gd name="f79" fmla="*/ f60 1 f38"/>
              <a:gd name="f80" fmla="*/ f61 1 f37"/>
              <a:gd name="f81" fmla="*/ f62 1 f38"/>
              <a:gd name="f82" fmla="*/ f63 1 f37"/>
              <a:gd name="f83" fmla="*/ f64 1 f38"/>
              <a:gd name="f84" fmla="*/ f65 1 f37"/>
              <a:gd name="f85" fmla="*/ f66 1 f38"/>
              <a:gd name="f86" fmla="*/ f67 1 f38"/>
              <a:gd name="f87" fmla="*/ f68 f32 1"/>
              <a:gd name="f88" fmla="*/ f69 f32 1"/>
              <a:gd name="f89" fmla="*/ f71 f33 1"/>
              <a:gd name="f90" fmla="*/ f70 f33 1"/>
              <a:gd name="f91" fmla="*/ f73 f32 1"/>
              <a:gd name="f92" fmla="*/ f74 f33 1"/>
              <a:gd name="f93" fmla="*/ f75 f32 1"/>
              <a:gd name="f94" fmla="*/ f76 f32 1"/>
              <a:gd name="f95" fmla="*/ f77 f33 1"/>
              <a:gd name="f96" fmla="*/ f78 f32 1"/>
              <a:gd name="f97" fmla="*/ f79 f33 1"/>
              <a:gd name="f98" fmla="*/ f80 f32 1"/>
              <a:gd name="f99" fmla="*/ f81 f33 1"/>
              <a:gd name="f100" fmla="*/ f82 f32 1"/>
              <a:gd name="f101" fmla="*/ f83 f33 1"/>
              <a:gd name="f102" fmla="*/ f84 f32 1"/>
              <a:gd name="f103" fmla="*/ f85 f33 1"/>
              <a:gd name="f104" fmla="*/ f86 f33 1"/>
            </a:gdLst>
            <a:ahLst/>
            <a:cxnLst>
              <a:cxn ang="3cd4">
                <a:pos x="hc" y="t"/>
              </a:cxn>
              <a:cxn ang="0">
                <a:pos x="r" y="vc"/>
              </a:cxn>
              <a:cxn ang="cd4">
                <a:pos x="hc" y="b"/>
              </a:cxn>
              <a:cxn ang="cd2">
                <a:pos x="l" y="vc"/>
              </a:cxn>
              <a:cxn ang="f72">
                <a:pos x="f91" y="f92"/>
              </a:cxn>
              <a:cxn ang="f72">
                <a:pos x="f93" y="f92"/>
              </a:cxn>
              <a:cxn ang="f72">
                <a:pos x="f94" y="f95"/>
              </a:cxn>
              <a:cxn ang="f72">
                <a:pos x="f96" y="f97"/>
              </a:cxn>
              <a:cxn ang="f72">
                <a:pos x="f98" y="f99"/>
              </a:cxn>
              <a:cxn ang="f72">
                <a:pos x="f100" y="f101"/>
              </a:cxn>
              <a:cxn ang="f72">
                <a:pos x="f102" y="f103"/>
              </a:cxn>
              <a:cxn ang="f72">
                <a:pos x="f91" y="f104"/>
              </a:cxn>
            </a:cxnLst>
            <a:rect l="f87" t="f90" r="f88" b="f89"/>
            <a:pathLst>
              <a:path w="2923855" h="1479128">
                <a:moveTo>
                  <a:pt x="f6" y="f7"/>
                </a:moveTo>
                <a:lnTo>
                  <a:pt x="f5" y="f7"/>
                </a:lnTo>
                <a:lnTo>
                  <a:pt x="f8" y="f9"/>
                </a:lnTo>
                <a:lnTo>
                  <a:pt x="f10" y="f11"/>
                </a:lnTo>
                <a:cubicBezTo>
                  <a:pt x="f12" y="f13"/>
                  <a:pt x="f14" y="f15"/>
                  <a:pt x="f16" y="f17"/>
                </a:cubicBezTo>
                <a:cubicBezTo>
                  <a:pt x="f18" y="f19"/>
                  <a:pt x="f20" y="f21"/>
                  <a:pt x="f22" y="f23"/>
                </a:cubicBezTo>
                <a:cubicBezTo>
                  <a:pt x="f24" y="f25"/>
                  <a:pt x="f26" y="f27"/>
                  <a:pt x="f28" y="f29"/>
                </a:cubicBezTo>
                <a:lnTo>
                  <a:pt x="f6" y="f30"/>
                </a:lnTo>
                <a:close/>
              </a:path>
            </a:pathLst>
          </a:custGeom>
          <a:gradFill>
            <a:gsLst>
              <a:gs pos="0">
                <a:srgbClr val="F2F1F1"/>
              </a:gs>
              <a:gs pos="100000">
                <a:srgbClr val="8FAADC"/>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4" name="Title 1">
            <a:extLst>
              <a:ext uri="{FF2B5EF4-FFF2-40B4-BE49-F238E27FC236}">
                <a16:creationId xmlns:a16="http://schemas.microsoft.com/office/drawing/2014/main" id="{15308750-26DE-9387-43BC-29EA5CB932FE}"/>
              </a:ext>
            </a:extLst>
          </p:cNvPr>
          <p:cNvSpPr txBox="1">
            <a:spLocks noGrp="1"/>
          </p:cNvSpPr>
          <p:nvPr>
            <p:ph type="title"/>
          </p:nvPr>
        </p:nvSpPr>
        <p:spPr>
          <a:xfrm>
            <a:off x="1066803" y="1709735"/>
            <a:ext cx="6455435" cy="2981273"/>
          </a:xfrm>
        </p:spPr>
        <p:txBody>
          <a:bodyPr/>
          <a:lstStyle>
            <a:lvl1pPr>
              <a:defRPr sz="4800"/>
            </a:lvl1p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id="{4E45CFA1-261E-EDB8-798C-744E483C6015}"/>
              </a:ext>
            </a:extLst>
          </p:cNvPr>
          <p:cNvSpPr txBox="1">
            <a:spLocks noGrp="1"/>
          </p:cNvSpPr>
          <p:nvPr>
            <p:ph type="body" idx="1"/>
          </p:nvPr>
        </p:nvSpPr>
        <p:spPr>
          <a:xfrm>
            <a:off x="1066803" y="4759250"/>
            <a:ext cx="5397264" cy="955749"/>
          </a:xfrm>
        </p:spPr>
        <p:txBody>
          <a:bodyPr/>
          <a:lstStyle>
            <a:lvl1pPr marL="0" indent="0">
              <a:buNone/>
              <a:defRPr sz="2000"/>
            </a:lvl1pPr>
          </a:lstStyle>
          <a:p>
            <a:pPr lvl="0"/>
            <a:r>
              <a:rPr lang="en-GB"/>
              <a:t>Click to edit Master text styles</a:t>
            </a:r>
          </a:p>
        </p:txBody>
      </p:sp>
      <p:sp>
        <p:nvSpPr>
          <p:cNvPr id="6" name="Date Placeholder 3">
            <a:extLst>
              <a:ext uri="{FF2B5EF4-FFF2-40B4-BE49-F238E27FC236}">
                <a16:creationId xmlns:a16="http://schemas.microsoft.com/office/drawing/2014/main" id="{CA297463-A208-DFF1-4F83-DC8D7E8294C7}"/>
              </a:ext>
            </a:extLst>
          </p:cNvPr>
          <p:cNvSpPr txBox="1">
            <a:spLocks noGrp="1"/>
          </p:cNvSpPr>
          <p:nvPr>
            <p:ph type="dt" sz="half" idx="7"/>
          </p:nvPr>
        </p:nvSpPr>
        <p:spPr>
          <a:xfrm rot="5400013">
            <a:off x="10477331" y="4629754"/>
            <a:ext cx="2653506" cy="365129"/>
          </a:xfrm>
        </p:spPr>
        <p:txBody>
          <a:bodyPr/>
          <a:lstStyle>
            <a:lvl1pPr>
              <a:defRPr/>
            </a:lvl1pPr>
          </a:lstStyle>
          <a:p>
            <a:pPr lvl="0"/>
            <a:fld id="{A293631C-22E0-411C-B44A-9A374F0F088A}" type="datetime1">
              <a:rPr lang="en-US"/>
              <a:pPr lvl="0"/>
              <a:t>11/14/2025</a:t>
            </a:fld>
            <a:endParaRPr lang="en-US"/>
          </a:p>
        </p:txBody>
      </p:sp>
      <p:sp>
        <p:nvSpPr>
          <p:cNvPr id="7" name="Footer Placeholder 4">
            <a:extLst>
              <a:ext uri="{FF2B5EF4-FFF2-40B4-BE49-F238E27FC236}">
                <a16:creationId xmlns:a16="http://schemas.microsoft.com/office/drawing/2014/main" id="{2201009F-15EB-C02D-907D-B0FD5E6453CD}"/>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2C6132A9-257A-CB09-8754-F56FE8A967C6}"/>
              </a:ext>
            </a:extLst>
          </p:cNvPr>
          <p:cNvSpPr txBox="1">
            <a:spLocks noGrp="1"/>
          </p:cNvSpPr>
          <p:nvPr>
            <p:ph type="sldNum" sz="quarter" idx="8"/>
          </p:nvPr>
        </p:nvSpPr>
        <p:spPr>
          <a:xfrm>
            <a:off x="11353803" y="6318449"/>
            <a:ext cx="615692" cy="365129"/>
          </a:xfrm>
        </p:spPr>
        <p:txBody>
          <a:bodyPr/>
          <a:lstStyle>
            <a:lvl1pPr>
              <a:defRPr/>
            </a:lvl1pPr>
          </a:lstStyle>
          <a:p>
            <a:pPr lvl="0"/>
            <a:fld id="{5B215404-1674-438E-B042-6635C0E041E8}" type="slidenum">
              <a:t>‹#›</a:t>
            </a:fld>
            <a:endParaRPr lang="en-US"/>
          </a:p>
        </p:txBody>
      </p:sp>
    </p:spTree>
    <p:extLst>
      <p:ext uri="{BB962C8B-B14F-4D97-AF65-F5344CB8AC3E}">
        <p14:creationId xmlns:p14="http://schemas.microsoft.com/office/powerpoint/2010/main" val="1679179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6470A-B427-1D23-2F9F-52B77BEED860}"/>
              </a:ext>
            </a:extLst>
          </p:cNvPr>
          <p:cNvSpPr txBox="1">
            <a:spLocks noGrp="1"/>
          </p:cNvSpPr>
          <p:nvPr>
            <p:ph type="title"/>
          </p:nvPr>
        </p:nvSpPr>
        <p:spPr>
          <a:xfrm>
            <a:off x="1066803" y="936839"/>
            <a:ext cx="10092479" cy="953673"/>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D690F92-22B5-909F-BFDF-978ADE1756D3}"/>
              </a:ext>
            </a:extLst>
          </p:cNvPr>
          <p:cNvSpPr txBox="1">
            <a:spLocks noGrp="1"/>
          </p:cNvSpPr>
          <p:nvPr>
            <p:ph idx="1"/>
          </p:nvPr>
        </p:nvSpPr>
        <p:spPr>
          <a:xfrm>
            <a:off x="1066803" y="2117338"/>
            <a:ext cx="4809478" cy="376012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9754BA-E080-5FDE-9BEA-4FD495E00F0D}"/>
              </a:ext>
            </a:extLst>
          </p:cNvPr>
          <p:cNvSpPr txBox="1">
            <a:spLocks noGrp="1"/>
          </p:cNvSpPr>
          <p:nvPr>
            <p:ph idx="2"/>
          </p:nvPr>
        </p:nvSpPr>
        <p:spPr>
          <a:xfrm>
            <a:off x="6349794" y="2117338"/>
            <a:ext cx="4809478" cy="376012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3F4436-EBE5-3B37-B38D-ED3E68C94636}"/>
              </a:ext>
            </a:extLst>
          </p:cNvPr>
          <p:cNvSpPr txBox="1">
            <a:spLocks noGrp="1"/>
          </p:cNvSpPr>
          <p:nvPr>
            <p:ph type="dt" sz="half" idx="7"/>
          </p:nvPr>
        </p:nvSpPr>
        <p:spPr>
          <a:xfrm rot="5400013">
            <a:off x="10477331" y="4629754"/>
            <a:ext cx="2653506" cy="365129"/>
          </a:xfrm>
        </p:spPr>
        <p:txBody>
          <a:bodyPr/>
          <a:lstStyle>
            <a:lvl1pPr>
              <a:defRPr/>
            </a:lvl1pPr>
          </a:lstStyle>
          <a:p>
            <a:pPr lvl="0"/>
            <a:fld id="{B4F5B18F-FF23-4C93-8A00-9F9A7C89875F}" type="datetime1">
              <a:rPr lang="en-US"/>
              <a:pPr lvl="0"/>
              <a:t>11/14/2025</a:t>
            </a:fld>
            <a:endParaRPr lang="en-US"/>
          </a:p>
        </p:txBody>
      </p:sp>
      <p:sp>
        <p:nvSpPr>
          <p:cNvPr id="6" name="Footer Placeholder 5">
            <a:extLst>
              <a:ext uri="{FF2B5EF4-FFF2-40B4-BE49-F238E27FC236}">
                <a16:creationId xmlns:a16="http://schemas.microsoft.com/office/drawing/2014/main" id="{9AFC5D85-0334-4F33-337A-31F6D3E51180}"/>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04D7233-E9CD-0DCF-1014-D71DB2740503}"/>
              </a:ext>
            </a:extLst>
          </p:cNvPr>
          <p:cNvSpPr txBox="1">
            <a:spLocks noGrp="1"/>
          </p:cNvSpPr>
          <p:nvPr>
            <p:ph type="sldNum" sz="quarter" idx="8"/>
          </p:nvPr>
        </p:nvSpPr>
        <p:spPr>
          <a:xfrm>
            <a:off x="11353803" y="6318449"/>
            <a:ext cx="615692" cy="365129"/>
          </a:xfrm>
        </p:spPr>
        <p:txBody>
          <a:bodyPr/>
          <a:lstStyle>
            <a:lvl1pPr>
              <a:defRPr/>
            </a:lvl1pPr>
          </a:lstStyle>
          <a:p>
            <a:pPr lvl="0"/>
            <a:fld id="{55E8672C-2ECC-4110-9D82-508AE6CAAD9F}" type="slidenum">
              <a:t>‹#›</a:t>
            </a:fld>
            <a:endParaRPr lang="en-US"/>
          </a:p>
        </p:txBody>
      </p:sp>
    </p:spTree>
    <p:extLst>
      <p:ext uri="{BB962C8B-B14F-4D97-AF65-F5344CB8AC3E}">
        <p14:creationId xmlns:p14="http://schemas.microsoft.com/office/powerpoint/2010/main" val="416594220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38CB8D0-13BC-B810-0636-E80DF1844AA9}"/>
              </a:ext>
              <a:ext uri="{C183D7F6-B498-43B3-948B-1728B52AA6E4}">
                <adec:decorative xmlns:adec="http://schemas.microsoft.com/office/drawing/2017/decorative" val="1"/>
              </a:ext>
            </a:extLst>
          </p:cNvPr>
          <p:cNvSpPr/>
          <p:nvPr/>
        </p:nvSpPr>
        <p:spPr>
          <a:xfrm>
            <a:off x="5796399" y="3378954"/>
            <a:ext cx="6394563" cy="3479045"/>
          </a:xfrm>
          <a:custGeom>
            <a:avLst/>
            <a:gdLst>
              <a:gd name="f0" fmla="val 10800000"/>
              <a:gd name="f1" fmla="val 5400000"/>
              <a:gd name="f2" fmla="val 180"/>
              <a:gd name="f3" fmla="val w"/>
              <a:gd name="f4" fmla="val h"/>
              <a:gd name="f5" fmla="val 0"/>
              <a:gd name="f6" fmla="val 6394567"/>
              <a:gd name="f7" fmla="val 3479046"/>
              <a:gd name="f8" fmla="val 5171297"/>
              <a:gd name="f9" fmla="val 284"/>
              <a:gd name="f10" fmla="val 5607674"/>
              <a:gd name="f11" fmla="val 7531"/>
              <a:gd name="f12" fmla="val 6039042"/>
              <a:gd name="f13" fmla="val 153650"/>
              <a:gd name="f14" fmla="val 6394290"/>
              <a:gd name="f15" fmla="val 430072"/>
              <a:gd name="f16" fmla="val 430316"/>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6394567"/>
              <a:gd name="f33" fmla="*/ f4 1 3479046"/>
              <a:gd name="f34" fmla="+- f7 0 f5"/>
              <a:gd name="f35" fmla="+- f6 0 f5"/>
              <a:gd name="f36" fmla="*/ f31 f0 1"/>
              <a:gd name="f37" fmla="*/ f35 1 6394567"/>
              <a:gd name="f38" fmla="*/ f34 1 3479046"/>
              <a:gd name="f39" fmla="*/ 5171297 f35 1"/>
              <a:gd name="f40" fmla="*/ 284 f34 1"/>
              <a:gd name="f41" fmla="*/ 6394290 f35 1"/>
              <a:gd name="f42" fmla="*/ 430072 f34 1"/>
              <a:gd name="f43" fmla="*/ 6394567 f35 1"/>
              <a:gd name="f44" fmla="*/ 430316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6394567"/>
              <a:gd name="f55" fmla="*/ f40 1 3479046"/>
              <a:gd name="f56" fmla="*/ f41 1 6394567"/>
              <a:gd name="f57" fmla="*/ f42 1 3479046"/>
              <a:gd name="f58" fmla="*/ f43 1 6394567"/>
              <a:gd name="f59" fmla="*/ f44 1 3479046"/>
              <a:gd name="f60" fmla="*/ f45 1 3479046"/>
              <a:gd name="f61" fmla="*/ f46 1 6394567"/>
              <a:gd name="f62" fmla="*/ f47 1 6394567"/>
              <a:gd name="f63" fmla="*/ f48 1 3479046"/>
              <a:gd name="f64" fmla="*/ f49 1 6394567"/>
              <a:gd name="f65" fmla="*/ f50 1 3479046"/>
              <a:gd name="f66" fmla="*/ f51 1 6394567"/>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6394567"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1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E2EF008C-9E3E-B364-40A1-56E03F2C8658}"/>
              </a:ext>
            </a:extLst>
          </p:cNvPr>
          <p:cNvSpPr txBox="1">
            <a:spLocks noGrp="1"/>
          </p:cNvSpPr>
          <p:nvPr>
            <p:ph type="ctrTitle"/>
          </p:nvPr>
        </p:nvSpPr>
        <p:spPr>
          <a:xfrm>
            <a:off x="1066803" y="1122361"/>
            <a:ext cx="6211180" cy="2305248"/>
          </a:xfrm>
        </p:spPr>
        <p:txBody>
          <a:bodyPr/>
          <a:lstStyle>
            <a:lvl1pPr>
              <a:lnSpc>
                <a:spcPct val="100000"/>
              </a:lnSpc>
              <a:defRPr sz="36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759F958D-1DA9-6EA1-7850-FFD81B35A2BD}"/>
              </a:ext>
            </a:extLst>
          </p:cNvPr>
          <p:cNvSpPr txBox="1">
            <a:spLocks noGrp="1"/>
          </p:cNvSpPr>
          <p:nvPr>
            <p:ph type="subTitle" idx="1"/>
          </p:nvPr>
        </p:nvSpPr>
        <p:spPr>
          <a:xfrm>
            <a:off x="1066803" y="3549051"/>
            <a:ext cx="5029200" cy="1956276"/>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DEAEE08D-663D-612E-FCD8-1CB7A7ADCCDF}"/>
              </a:ext>
            </a:extLst>
          </p:cNvPr>
          <p:cNvSpPr txBox="1">
            <a:spLocks noGrp="1"/>
          </p:cNvSpPr>
          <p:nvPr>
            <p:ph type="dt" sz="half" idx="7"/>
          </p:nvPr>
        </p:nvSpPr>
        <p:spPr>
          <a:xfrm rot="5400013">
            <a:off x="10477331" y="4629754"/>
            <a:ext cx="2653506" cy="365129"/>
          </a:xfrm>
        </p:spPr>
        <p:txBody>
          <a:bodyPr/>
          <a:lstStyle>
            <a:lvl1pPr>
              <a:defRPr/>
            </a:lvl1pPr>
          </a:lstStyle>
          <a:p>
            <a:pPr lvl="0"/>
            <a:fld id="{C69B69DC-3519-42E8-BADF-D9FA27BD5778}" type="datetime1">
              <a:rPr lang="en-US"/>
              <a:pPr lvl="0"/>
              <a:t>11/14/2025</a:t>
            </a:fld>
            <a:endParaRPr lang="en-US"/>
          </a:p>
        </p:txBody>
      </p:sp>
      <p:sp>
        <p:nvSpPr>
          <p:cNvPr id="6" name="Footer Placeholder 4">
            <a:extLst>
              <a:ext uri="{FF2B5EF4-FFF2-40B4-BE49-F238E27FC236}">
                <a16:creationId xmlns:a16="http://schemas.microsoft.com/office/drawing/2014/main" id="{78CCF956-ACE5-0783-2CD6-8714B18947C2}"/>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DC9A598-5AE0-D88C-2098-F030E33DBD5B}"/>
              </a:ext>
            </a:extLst>
          </p:cNvPr>
          <p:cNvSpPr txBox="1">
            <a:spLocks noGrp="1"/>
          </p:cNvSpPr>
          <p:nvPr>
            <p:ph type="sldNum" sz="quarter" idx="8"/>
          </p:nvPr>
        </p:nvSpPr>
        <p:spPr>
          <a:xfrm>
            <a:off x="11353803" y="6318449"/>
            <a:ext cx="615692" cy="365129"/>
          </a:xfrm>
        </p:spPr>
        <p:txBody>
          <a:bodyPr/>
          <a:lstStyle>
            <a:lvl1pPr>
              <a:defRPr/>
            </a:lvl1pPr>
          </a:lstStyle>
          <a:p>
            <a:pPr lvl="0"/>
            <a:fld id="{F823F9C3-CA1B-4027-823F-D22C0E49FBE0}" type="slidenum">
              <a:t>‹#›</a:t>
            </a:fld>
            <a:endParaRPr lang="en-US"/>
          </a:p>
        </p:txBody>
      </p:sp>
    </p:spTree>
    <p:extLst>
      <p:ext uri="{BB962C8B-B14F-4D97-AF65-F5344CB8AC3E}">
        <p14:creationId xmlns:p14="http://schemas.microsoft.com/office/powerpoint/2010/main" val="422849278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94707616"/>
      </p:ext>
    </p:extLst>
  </p:cSld>
  <p:clrMapOvr>
    <a:masterClrMapping/>
  </p:clrMapOvr>
  <p:hf hdr="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20191272"/>
      </p:ext>
    </p:extLst>
  </p:cSld>
  <p:clrMapOvr>
    <a:masterClrMapping/>
  </p:clrMapOvr>
  <p:hf hdr="0"/>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5183426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761563957"/>
      </p:ext>
    </p:extLst>
  </p:cSld>
  <p:clrMapOvr>
    <a:masterClrMapping/>
  </p:clrMapOvr>
  <p:hf hdr="0"/>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pPr rtl="0"/>
            <a:r>
              <a:rPr lang="en-GB" noProof="0"/>
              <a:t>20XX</a:t>
            </a:r>
          </a:p>
        </p:txBody>
      </p:sp>
      <p:sp>
        <p:nvSpPr>
          <p:cNvPr id="8" name="Footer Placeholder 7"/>
          <p:cNvSpPr>
            <a:spLocks noGrp="1"/>
          </p:cNvSpPr>
          <p:nvPr>
            <p:ph type="ftr" sz="quarter" idx="11"/>
          </p:nvPr>
        </p:nvSpPr>
        <p:spPr/>
        <p:txBody>
          <a:bodyPr/>
          <a:lstStyle/>
          <a:p>
            <a:pPr rtl="0"/>
            <a:r>
              <a:rPr lang="en-GB" noProof="0"/>
              <a:t>Sample Footer Text</a:t>
            </a:r>
          </a:p>
        </p:txBody>
      </p:sp>
      <p:sp>
        <p:nvSpPr>
          <p:cNvPr id="9" name="Slide Number Placeholder 8"/>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07940235"/>
      </p:ext>
    </p:extLst>
  </p:cSld>
  <p:clrMapOvr>
    <a:masterClrMapping/>
  </p:clrMapOvr>
  <p:hf hdr="0"/>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pPr rtl="0"/>
            <a:r>
              <a:rPr lang="en-GB" noProof="0"/>
              <a:t>20XX</a:t>
            </a:r>
          </a:p>
        </p:txBody>
      </p:sp>
      <p:sp>
        <p:nvSpPr>
          <p:cNvPr id="4" name="Footer Placeholder 3"/>
          <p:cNvSpPr>
            <a:spLocks noGrp="1"/>
          </p:cNvSpPr>
          <p:nvPr>
            <p:ph type="ftr" sz="quarter" idx="11"/>
          </p:nvPr>
        </p:nvSpPr>
        <p:spPr/>
        <p:txBody>
          <a:bodyPr/>
          <a:lstStyle/>
          <a:p>
            <a:pPr rtl="0"/>
            <a:r>
              <a:rPr lang="en-GB" noProof="0"/>
              <a:t>Sample Footer Text</a:t>
            </a:r>
          </a:p>
        </p:txBody>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079878703"/>
      </p:ext>
    </p:extLst>
  </p:cSld>
  <p:clrMapOvr>
    <a:masterClrMapping/>
  </p:clrMapOvr>
  <p:hf hdr="0"/>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rtl="0"/>
            <a:r>
              <a:rPr lang="en-GB" noProof="0"/>
              <a:t>20XX</a:t>
            </a:r>
          </a:p>
        </p:txBody>
      </p:sp>
      <p:sp>
        <p:nvSpPr>
          <p:cNvPr id="3" name="Footer Placeholder 2"/>
          <p:cNvSpPr>
            <a:spLocks noGrp="1"/>
          </p:cNvSpPr>
          <p:nvPr>
            <p:ph type="ftr" sz="quarter" idx="11"/>
          </p:nvPr>
        </p:nvSpPr>
        <p:spPr/>
        <p:txBody>
          <a:bodyPr/>
          <a:lstStyle/>
          <a:p>
            <a:pPr rtl="0"/>
            <a:r>
              <a:rPr lang="en-GB" noProof="0"/>
              <a:t>Sample Footer Text</a:t>
            </a:r>
          </a:p>
        </p:txBody>
      </p:sp>
      <p:sp>
        <p:nvSpPr>
          <p:cNvPr id="4" name="Slide Number Placeholder 3"/>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1632004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215751774"/>
      </p:ext>
    </p:extLst>
  </p:cSld>
  <p:clrMapOvr>
    <a:masterClrMapping/>
  </p:clrMapOvr>
  <p:hf hdr="0"/>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algn="l"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0120711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3289710"/>
      </p:ext>
    </p:extLst>
  </p:cSld>
  <p:clrMapOvr>
    <a:masterClrMapping/>
  </p:clrMapOvr>
  <p:hf hdr="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964475532"/>
      </p:ext>
    </p:extLst>
  </p:cSld>
  <p:clrMapOvr>
    <a:masterClrMapping/>
  </p:clrMapOvr>
  <p:hf hdr="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667101762"/>
      </p:ext>
    </p:extLst>
  </p:cSld>
  <p:clrMapOvr>
    <a:masterClrMapping/>
  </p:clrMapOvr>
  <p:hf hdr="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293065758"/>
      </p:ext>
    </p:extLst>
  </p:cSld>
  <p:clrMapOvr>
    <a:masterClrMapping/>
  </p:clrMapOvr>
  <p:hf hdr="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rtl="0"/>
            <a:r>
              <a:rPr lang="en-GB" noProof="0"/>
              <a:t>20XX</a:t>
            </a:r>
          </a:p>
        </p:txBody>
      </p:sp>
      <p:sp>
        <p:nvSpPr>
          <p:cNvPr id="4" name="Footer Placeholder 3"/>
          <p:cNvSpPr>
            <a:spLocks noGrp="1"/>
          </p:cNvSpPr>
          <p:nvPr>
            <p:ph type="ftr" sz="quarter" idx="11"/>
          </p:nvPr>
        </p:nvSpPr>
        <p:spPr/>
        <p:txBody>
          <a:bodyPr/>
          <a:lstStyle/>
          <a:p>
            <a:pPr rtl="0"/>
            <a:r>
              <a:rPr lang="en-GB" noProof="0"/>
              <a:t>Sample Footer Text</a:t>
            </a:r>
          </a:p>
        </p:txBody>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101109567"/>
      </p:ext>
    </p:extLst>
  </p:cSld>
  <p:clrMapOvr>
    <a:masterClrMapping/>
  </p:clrMapOvr>
  <p:hf hdr="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rtl="0"/>
            <a:r>
              <a:rPr lang="en-GB" noProof="0"/>
              <a:t>20XX</a:t>
            </a:r>
          </a:p>
        </p:txBody>
      </p:sp>
      <p:sp>
        <p:nvSpPr>
          <p:cNvPr id="4" name="Footer Placeholder 3"/>
          <p:cNvSpPr>
            <a:spLocks noGrp="1"/>
          </p:cNvSpPr>
          <p:nvPr>
            <p:ph type="ftr" sz="quarter" idx="11"/>
          </p:nvPr>
        </p:nvSpPr>
        <p:spPr/>
        <p:txBody>
          <a:bodyPr/>
          <a:lstStyle/>
          <a:p>
            <a:pPr rtl="0"/>
            <a:r>
              <a:rPr lang="en-GB" noProof="0"/>
              <a:t>Sample Footer Text</a:t>
            </a:r>
          </a:p>
        </p:txBody>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770169712"/>
      </p:ext>
    </p:extLst>
  </p:cSld>
  <p:clrMapOvr>
    <a:masterClrMapping/>
  </p:clrMapOvr>
  <p:hf hdr="0"/>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018542974"/>
      </p:ext>
    </p:extLst>
  </p:cSld>
  <p:clrMapOvr>
    <a:masterClrMapping/>
  </p:clrMapOvr>
  <p:hf hdr="0"/>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07992086"/>
      </p:ext>
    </p:extLst>
  </p:cSld>
  <p:clrMapOvr>
    <a:masterClrMapping/>
  </p:clrMapOvr>
  <p:hf hdr="0"/>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GB" noProof="0"/>
              <a:t>Click to edit Master title style</a:t>
            </a:r>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17425208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GB" noProof="0"/>
              <a:t>Click to edit Master title style</a:t>
            </a:r>
          </a:p>
        </p:txBody>
      </p:sp>
      <p:sp>
        <p:nvSpPr>
          <p:cNvPr id="3" name="Content Placeholder 2"/>
          <p:cNvSpPr>
            <a:spLocks noGrp="1"/>
          </p:cNvSpPr>
          <p:nvPr>
            <p:ph idx="1"/>
          </p:nvPr>
        </p:nvSpPr>
        <p:spPr>
          <a:xfrm>
            <a:off x="581192" y="2340864"/>
            <a:ext cx="11029615" cy="363448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237725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GB" noProof="0">
                <a:solidFill>
                  <a:schemeClr val="tx2"/>
                </a:solidFill>
              </a:rPr>
              <a:t>Click to edit Master title style</a:t>
            </a: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GB"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GB" noProof="0"/>
              <a:t>Click icon to add picture</a:t>
            </a:r>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GB" noProof="0"/>
              <a:t>Click icon to add picture</a:t>
            </a:r>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49046599"/>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1_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0286823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GB" noProof="0"/>
              <a:t>Click to edit Master title style</a:t>
            </a:r>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GB"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495196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GB" noProof="0"/>
              <a:t>Click to edit Master title style</a:t>
            </a:r>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GB" noProof="0"/>
              <a:t>Click icon to add picture</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730517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GB" noProof="0"/>
              <a:t>Click to edit Master title style</a:t>
            </a:r>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rtl="0"/>
              <a:t>‹#›</a:t>
            </a:fld>
            <a:endParaRPr lang="en-GB" noProof="0"/>
          </a:p>
        </p:txBody>
      </p:sp>
    </p:spTree>
    <p:extLst>
      <p:ext uri="{BB962C8B-B14F-4D97-AF65-F5344CB8AC3E}">
        <p14:creationId xmlns:p14="http://schemas.microsoft.com/office/powerpoint/2010/main" val="1971542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26" Type="http://schemas.openxmlformats.org/officeDocument/2006/relationships/image" Target="../media/image1.png"/><Relationship Id="rId3" Type="http://schemas.openxmlformats.org/officeDocument/2006/relationships/slideLayout" Target="../slideLayouts/slideLayout22.xml"/><Relationship Id="rId21" Type="http://schemas.openxmlformats.org/officeDocument/2006/relationships/slideLayout" Target="../slideLayouts/slideLayout40.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5" Type="http://schemas.openxmlformats.org/officeDocument/2006/relationships/theme" Target="../theme/theme3.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slideLayout" Target="../slideLayouts/slideLayout39.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24" Type="http://schemas.openxmlformats.org/officeDocument/2006/relationships/slideLayout" Target="../slideLayouts/slideLayout43.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23" Type="http://schemas.openxmlformats.org/officeDocument/2006/relationships/slideLayout" Target="../slideLayouts/slideLayout42.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 Id="rId22"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D53AB7-F2CE-8CE9-29FC-CB503EC1A0E4}"/>
              </a:ext>
            </a:extLst>
          </p:cNvPr>
          <p:cNvSpPr txBox="1">
            <a:spLocks noGrp="1"/>
          </p:cNvSpPr>
          <p:nvPr>
            <p:ph type="title"/>
          </p:nvPr>
        </p:nvSpPr>
        <p:spPr>
          <a:xfrm>
            <a:off x="1066803" y="936839"/>
            <a:ext cx="8886879" cy="953673"/>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ACD948E0-CDA4-3136-572A-C495E6B11D21}"/>
              </a:ext>
            </a:extLst>
          </p:cNvPr>
          <p:cNvSpPr txBox="1">
            <a:spLocks noGrp="1"/>
          </p:cNvSpPr>
          <p:nvPr>
            <p:ph type="body" idx="1"/>
          </p:nvPr>
        </p:nvSpPr>
        <p:spPr>
          <a:xfrm>
            <a:off x="1069848" y="2139696"/>
            <a:ext cx="8883834" cy="367768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4C6CD1-63D9-E874-63D4-5429EA21B24A}"/>
              </a:ext>
            </a:extLst>
          </p:cNvPr>
          <p:cNvSpPr txBox="1">
            <a:spLocks noGrp="1"/>
          </p:cNvSpPr>
          <p:nvPr>
            <p:ph type="dt" sz="half" idx="2"/>
          </p:nvPr>
        </p:nvSpPr>
        <p:spPr>
          <a:xfrm rot="5400013">
            <a:off x="10477358" y="4629754"/>
            <a:ext cx="26535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rtl="0"/>
            <a:r>
              <a:rPr lang="en-GB" noProof="0"/>
              <a:t>20XX</a:t>
            </a:r>
          </a:p>
        </p:txBody>
      </p:sp>
      <p:sp>
        <p:nvSpPr>
          <p:cNvPr id="5" name="Footer Placeholder 4">
            <a:extLst>
              <a:ext uri="{FF2B5EF4-FFF2-40B4-BE49-F238E27FC236}">
                <a16:creationId xmlns:a16="http://schemas.microsoft.com/office/drawing/2014/main" id="{590590D1-0D5D-7CB2-8CD5-01547DBD621A}"/>
              </a:ext>
            </a:extLst>
          </p:cNvPr>
          <p:cNvSpPr txBox="1">
            <a:spLocks noGrp="1"/>
          </p:cNvSpPr>
          <p:nvPr>
            <p:ph type="ftr" sz="quarter" idx="3"/>
          </p:nvPr>
        </p:nvSpPr>
        <p:spPr>
          <a:xfrm>
            <a:off x="8610603" y="63184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rtl="0"/>
            <a:r>
              <a:rPr lang="en-GB" noProof="0"/>
              <a:t>Sample Footer Text</a:t>
            </a:r>
          </a:p>
        </p:txBody>
      </p:sp>
      <p:sp>
        <p:nvSpPr>
          <p:cNvPr id="6" name="Slide Number Placeholder 5">
            <a:extLst>
              <a:ext uri="{FF2B5EF4-FFF2-40B4-BE49-F238E27FC236}">
                <a16:creationId xmlns:a16="http://schemas.microsoft.com/office/drawing/2014/main" id="{1D6968A8-B098-6496-71C8-524E8FD5FCEC}"/>
              </a:ext>
            </a:extLst>
          </p:cNvPr>
          <p:cNvSpPr txBox="1">
            <a:spLocks noGrp="1"/>
          </p:cNvSpPr>
          <p:nvPr>
            <p:ph type="sldNum" sz="quarter" idx="4"/>
          </p:nvPr>
        </p:nvSpPr>
        <p:spPr>
          <a:xfrm>
            <a:off x="11353803" y="6318449"/>
            <a:ext cx="61569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600" b="1" i="0" u="none" strike="noStrike" kern="1200" cap="none" spc="0" baseline="0">
                <a:solidFill>
                  <a:srgbClr val="000000"/>
                </a:solidFill>
                <a:uFillTx/>
                <a:latin typeface="Neue Haas Grotesk Text Pro"/>
              </a:defRPr>
            </a:lvl1pPr>
          </a:lstStyle>
          <a:p>
            <a:pPr rtl="0"/>
            <a:fld id="{3A98EE3D-8CD1-4C3F-BD1C-C98C9596463C}" type="slidenum">
              <a:rPr lang="en-GB" noProof="0" smtClean="0"/>
              <a:t>‹#›</a:t>
            </a:fld>
            <a:endParaRPr lang="en-GB" noProof="0"/>
          </a:p>
        </p:txBody>
      </p:sp>
      <p:cxnSp>
        <p:nvCxnSpPr>
          <p:cNvPr id="7" name="Straight Connector 6">
            <a:extLst>
              <a:ext uri="{FF2B5EF4-FFF2-40B4-BE49-F238E27FC236}">
                <a16:creationId xmlns:a16="http://schemas.microsoft.com/office/drawing/2014/main" id="{8F24F458-2134-F84B-3660-027DB7AC3E4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A76CCE-228D-A014-3402-5D085AB12C3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3D6DFDB-A1E2-00DC-24E4-65B56BF57526}"/>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4435876"/>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 id="2147483780" r:id="rId12"/>
    <p:sldLayoutId id="2147483783" r:id="rId13"/>
    <p:sldLayoutId id="2147483784" r:id="rId14"/>
    <p:sldLayoutId id="2147483782" r:id="rId15"/>
    <p:sldLayoutId id="2147483778" r:id="rId16"/>
  </p:sldLayoutIdLst>
  <p:hf hdr="0"/>
  <p:txStyles>
    <p:titleStyle>
      <a:lvl1pPr marL="0" marR="0" lvl="0" indent="0" algn="l" defTabSz="914400" rtl="0" eaLnBrk="1" fontAlgn="auto" hangingPunct="1">
        <a:lnSpc>
          <a:spcPct val="90000"/>
        </a:lnSpc>
        <a:spcBef>
          <a:spcPts val="0"/>
        </a:spcBef>
        <a:spcAft>
          <a:spcPts val="0"/>
        </a:spcAft>
        <a:buNone/>
        <a:tabLst/>
        <a:defRPr lang="en-US" sz="3200" b="1" i="0" u="none" strike="noStrike" kern="1200" cap="none" spc="0" baseline="0">
          <a:solidFill>
            <a:srgbClr val="000000"/>
          </a:solidFill>
          <a:uFillTx/>
          <a:latin typeface="Neue Haas Grotesk Text Pro"/>
        </a:defRPr>
      </a:lvl1pPr>
    </p:titleStyle>
    <p:bodyStyle>
      <a:lvl1pPr marL="228600" marR="0" lvl="0" indent="-228600" algn="l" defTabSz="914400" rtl="0" eaLnBrk="1"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1pPr>
      <a:lvl2pPr marL="548640" marR="0" lvl="1"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600" b="0" i="0" u="none" strike="noStrike" kern="1200" cap="none" spc="0" baseline="0">
          <a:solidFill>
            <a:srgbClr val="000000"/>
          </a:solidFill>
          <a:uFillTx/>
          <a:latin typeface="Neue Haas Grotesk Text Pro"/>
        </a:defRPr>
      </a:lvl2pPr>
      <a:lvl3pPr marL="777240" marR="0" lvl="2" indent="-228600" algn="l" defTabSz="914400" rtl="0" eaLnBrk="1"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3pPr>
      <a:lvl4pPr marL="914400" marR="0" lvl="3"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200" b="0" i="0" u="none" strike="noStrike" kern="1200" cap="none" spc="0" baseline="0">
          <a:solidFill>
            <a:srgbClr val="000000"/>
          </a:solidFill>
          <a:uFillTx/>
          <a:latin typeface="Neue Haas Grotesk Text Pro"/>
        </a:defRPr>
      </a:lvl4pPr>
      <a:lvl5pPr marL="1097280" marR="0" lvl="4" indent="-228600" algn="l" defTabSz="914400" rtl="0" eaLnBrk="1"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D66214-3907-4A06-E655-67F298C6F555}"/>
              </a:ext>
            </a:extLst>
          </p:cNvPr>
          <p:cNvSpPr txBox="1">
            <a:spLocks noGrp="1"/>
          </p:cNvSpPr>
          <p:nvPr>
            <p:ph type="title"/>
          </p:nvPr>
        </p:nvSpPr>
        <p:spPr>
          <a:xfrm>
            <a:off x="1066803" y="936839"/>
            <a:ext cx="8886879" cy="953673"/>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8E8B856-6D38-572A-FDD0-188AE8BEA492}"/>
              </a:ext>
            </a:extLst>
          </p:cNvPr>
          <p:cNvSpPr txBox="1">
            <a:spLocks noGrp="1"/>
          </p:cNvSpPr>
          <p:nvPr>
            <p:ph type="body" idx="1"/>
          </p:nvPr>
        </p:nvSpPr>
        <p:spPr>
          <a:xfrm>
            <a:off x="1069848" y="2139696"/>
            <a:ext cx="8883834" cy="367768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39FC52-7DDA-07FC-C75C-6A8A9346F4F4}"/>
              </a:ext>
            </a:extLst>
          </p:cNvPr>
          <p:cNvSpPr txBox="1">
            <a:spLocks noGrp="1"/>
          </p:cNvSpPr>
          <p:nvPr>
            <p:ph type="dt" sz="half" idx="2"/>
          </p:nvPr>
        </p:nvSpPr>
        <p:spPr>
          <a:xfrm rot="5400013">
            <a:off x="10477331" y="4629754"/>
            <a:ext cx="26535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1935E74B-EE8A-4641-8B47-FF19BF8FA91C}" type="datetime1">
              <a:rPr lang="en-US"/>
              <a:pPr lvl="0"/>
              <a:t>11/14/2025</a:t>
            </a:fld>
            <a:endParaRPr lang="en-US"/>
          </a:p>
        </p:txBody>
      </p:sp>
      <p:sp>
        <p:nvSpPr>
          <p:cNvPr id="5" name="Footer Placeholder 4">
            <a:extLst>
              <a:ext uri="{FF2B5EF4-FFF2-40B4-BE49-F238E27FC236}">
                <a16:creationId xmlns:a16="http://schemas.microsoft.com/office/drawing/2014/main" id="{6AE5E91F-DB8F-1D3C-A3DF-8105ED0D0D85}"/>
              </a:ext>
            </a:extLst>
          </p:cNvPr>
          <p:cNvSpPr txBox="1">
            <a:spLocks noGrp="1"/>
          </p:cNvSpPr>
          <p:nvPr>
            <p:ph type="ftr" sz="quarter" idx="3"/>
          </p:nvPr>
        </p:nvSpPr>
        <p:spPr>
          <a:xfrm>
            <a:off x="8610603" y="63184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0853B06B-CC0F-E9F6-FFF5-ABC212ED13AF}"/>
              </a:ext>
            </a:extLst>
          </p:cNvPr>
          <p:cNvSpPr txBox="1">
            <a:spLocks noGrp="1"/>
          </p:cNvSpPr>
          <p:nvPr>
            <p:ph type="sldNum" sz="quarter" idx="4"/>
          </p:nvPr>
        </p:nvSpPr>
        <p:spPr>
          <a:xfrm>
            <a:off x="11353803" y="6318449"/>
            <a:ext cx="61569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600" b="1" i="0" u="none" strike="noStrike" kern="1200" cap="none" spc="0" baseline="0">
                <a:solidFill>
                  <a:srgbClr val="000000"/>
                </a:solidFill>
                <a:uFillTx/>
                <a:latin typeface="Neue Haas Grotesk Text Pro"/>
              </a:defRPr>
            </a:lvl1pPr>
          </a:lstStyle>
          <a:p>
            <a:pPr lvl="0"/>
            <a:fld id="{EAD3D9A3-AAB9-4B8E-8E4A-41B6F5C4289F}" type="slidenum">
              <a:t>‹#›</a:t>
            </a:fld>
            <a:endParaRPr lang="en-US"/>
          </a:p>
        </p:txBody>
      </p:sp>
    </p:spTree>
    <p:extLst>
      <p:ext uri="{BB962C8B-B14F-4D97-AF65-F5344CB8AC3E}">
        <p14:creationId xmlns:p14="http://schemas.microsoft.com/office/powerpoint/2010/main" val="1326911184"/>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Lst>
  <p:txStyles>
    <p:titleStyle>
      <a:lvl1pPr marL="0" marR="0" lvl="0" indent="0" algn="l" defTabSz="914400" rtl="0" eaLnBrk="1" fontAlgn="auto" hangingPunct="1">
        <a:lnSpc>
          <a:spcPct val="90000"/>
        </a:lnSpc>
        <a:spcBef>
          <a:spcPts val="0"/>
        </a:spcBef>
        <a:spcAft>
          <a:spcPts val="0"/>
        </a:spcAft>
        <a:buNone/>
        <a:tabLst/>
        <a:defRPr lang="en-US" sz="3200" b="1" i="0" u="none" strike="noStrike" kern="1200" cap="none" spc="0" baseline="0">
          <a:solidFill>
            <a:srgbClr val="000000"/>
          </a:solidFill>
          <a:uFillTx/>
          <a:latin typeface="Neue Haas Grotesk Text Pro"/>
        </a:defRPr>
      </a:lvl1pPr>
    </p:titleStyle>
    <p:bodyStyle>
      <a:lvl1pPr marL="228600" marR="0" lvl="0" indent="-228600" algn="l" defTabSz="914400" rtl="0" eaLnBrk="1"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1pPr>
      <a:lvl2pPr marL="548640" marR="0" lvl="1"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600" b="0" i="0" u="none" strike="noStrike" kern="1200" cap="none" spc="0" baseline="0">
          <a:solidFill>
            <a:srgbClr val="000000"/>
          </a:solidFill>
          <a:uFillTx/>
          <a:latin typeface="Neue Haas Grotesk Text Pro"/>
        </a:defRPr>
      </a:lvl2pPr>
      <a:lvl3pPr marL="777240" marR="0" lvl="2" indent="-228600" algn="l" defTabSz="914400" rtl="0" eaLnBrk="1"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3pPr>
      <a:lvl4pPr marL="914400" marR="0" lvl="3"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200" b="0" i="0" u="none" strike="noStrike" kern="1200" cap="none" spc="0" baseline="0">
          <a:solidFill>
            <a:srgbClr val="000000"/>
          </a:solidFill>
          <a:uFillTx/>
          <a:latin typeface="Neue Haas Grotesk Text Pro"/>
        </a:defRPr>
      </a:lvl4pPr>
      <a:lvl5pPr marL="1097280" marR="0" lvl="4" indent="-228600" algn="l" defTabSz="914400" rtl="0" eaLnBrk="1"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6">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rtl="0"/>
            <a:r>
              <a:rPr lang="en-GB" noProof="0"/>
              <a:t>20XX</a:t>
            </a:r>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Sample Footer Text</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rtl="0"/>
            <a:fld id="{3A98EE3D-8CD1-4C3F-BD1C-C98C9596463C}" type="slidenum">
              <a:rPr lang="en-GB" noProof="0" smtClean="0"/>
              <a:t>‹#›</a:t>
            </a:fld>
            <a:endParaRPr lang="en-GB" noProof="0"/>
          </a:p>
        </p:txBody>
      </p:sp>
      <p:cxnSp>
        <p:nvCxnSpPr>
          <p:cNvPr id="7" name="Straight Connector 6">
            <a:extLst>
              <a:ext uri="{FF2B5EF4-FFF2-40B4-BE49-F238E27FC236}">
                <a16:creationId xmlns:a16="http://schemas.microsoft.com/office/drawing/2014/main" id="{A8D0CB29-62E6-43E0-E136-F1C38DAD04BC}"/>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99B4493-9D3A-4342-8A2C-CA99DA2977CE}"/>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B79D344-D9B1-3F59-25F5-AE56FDA8FFED}"/>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366870"/>
      </p:ext>
    </p:extLst>
  </p:cSld>
  <p:clrMap bg1="lt1" tx1="dk1" bg2="lt2" tx2="dk2" accent1="accent1" accent2="accent2" accent3="accent3" accent4="accent4" accent5="accent5" accent6="accent6" hlink="hlink" folHlink="folHlink"/>
  <p:sldLayoutIdLst>
    <p:sldLayoutId id="2147483977" r:id="rId1"/>
    <p:sldLayoutId id="2147483978" r:id="rId2"/>
    <p:sldLayoutId id="2147483979" r:id="rId3"/>
    <p:sldLayoutId id="2147483980" r:id="rId4"/>
    <p:sldLayoutId id="2147483981" r:id="rId5"/>
    <p:sldLayoutId id="2147483982" r:id="rId6"/>
    <p:sldLayoutId id="2147483983" r:id="rId7"/>
    <p:sldLayoutId id="2147483984" r:id="rId8"/>
    <p:sldLayoutId id="2147483985" r:id="rId9"/>
    <p:sldLayoutId id="2147483986" r:id="rId10"/>
    <p:sldLayoutId id="2147483987" r:id="rId11"/>
    <p:sldLayoutId id="2147483988" r:id="rId12"/>
    <p:sldLayoutId id="2147483989" r:id="rId13"/>
    <p:sldLayoutId id="2147483990" r:id="rId14"/>
    <p:sldLayoutId id="2147483991" r:id="rId15"/>
    <p:sldLayoutId id="2147483992" r:id="rId16"/>
    <p:sldLayoutId id="2147483993" r:id="rId17"/>
    <p:sldLayoutId id="2147483994" r:id="rId18"/>
    <p:sldLayoutId id="2147483995" r:id="rId19"/>
    <p:sldLayoutId id="2147483996" r:id="rId20"/>
    <p:sldLayoutId id="2147483997" r:id="rId21"/>
    <p:sldLayoutId id="2147483998" r:id="rId22"/>
    <p:sldLayoutId id="2147483999" r:id="rId23"/>
    <p:sldLayoutId id="2147484000" r:id="rId24"/>
  </p:sldLayoutIdLst>
  <p:hf hd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2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hyperlink" Target="https://accesoinfohistoria.blogspot.com/" TargetMode="External"/><Relationship Id="rId2" Type="http://schemas.openxmlformats.org/officeDocument/2006/relationships/image" Target="../media/image16.png"/><Relationship Id="rId1" Type="http://schemas.openxmlformats.org/officeDocument/2006/relationships/slideLayout" Target="../slideLayouts/slideLayout39.xml"/><Relationship Id="rId5" Type="http://schemas.openxmlformats.org/officeDocument/2006/relationships/hyperlink" Target="https://lecrabeinfo.net/microsoft-et-la-gestion-de-son-personnel-que-se-passe-t-il.html" TargetMode="Externa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41.xml"/><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xml"/><Relationship Id="rId1" Type="http://schemas.openxmlformats.org/officeDocument/2006/relationships/slideLayout" Target="../slideLayouts/slideLayout42.xml"/><Relationship Id="rId4" Type="http://schemas.openxmlformats.org/officeDocument/2006/relationships/hyperlink" Target="https://www.dreamstime.com/eight-components-digital-literacy-image20386095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42.xml"/><Relationship Id="rId6" Type="http://schemas.openxmlformats.org/officeDocument/2006/relationships/hyperlink" Target="https://litfl.com/tag/chatgpt/" TargetMode="External"/><Relationship Id="rId5" Type="http://schemas.openxmlformats.org/officeDocument/2006/relationships/image" Target="../media/image25.jpeg"/><Relationship Id="rId4" Type="http://schemas.openxmlformats.org/officeDocument/2006/relationships/hyperlink" Target="https://emj.bmj.com/content/37/7/437"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4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ublicdomainpictures.net/cn/view-image.php?image=290460&amp;picture=" TargetMode="External"/><Relationship Id="rId7" Type="http://schemas.openxmlformats.org/officeDocument/2006/relationships/hyperlink" Target="https://www.schabell.org/2019/09/5-questions-everyones-asking-about-microservices-question5.html" TargetMode="External"/><Relationship Id="rId2" Type="http://schemas.openxmlformats.org/officeDocument/2006/relationships/image" Target="../media/image29.jpeg"/><Relationship Id="rId1" Type="http://schemas.openxmlformats.org/officeDocument/2006/relationships/slideLayout" Target="../slideLayouts/slideLayout26.xml"/><Relationship Id="rId6" Type="http://schemas.openxmlformats.org/officeDocument/2006/relationships/image" Target="../media/image31.jpeg"/><Relationship Id="rId5" Type="http://schemas.openxmlformats.org/officeDocument/2006/relationships/hyperlink" Target="https://ninabdesigns.blogspot.com/2012/05/crafts-meow-previews-sew-happy.html" TargetMode="Externa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4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killsforcare.org.uk/Support-for-leaders-and-managers/Managing-a-service/Digital-technology-and-social-care/Digital-technology-in-social-care.aspx#:~:text=Discover%20how%20digital%20technology%20is%20revolutionizing%20services%20and,independence%20and%20improve%20outcomes%20using%20tech%20enabled%20care." TargetMode="Externa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AA04D5F-1395-C148-EADA-79012D5B6E45}"/>
              </a:ext>
            </a:extLst>
          </p:cNvPr>
          <p:cNvSpPr>
            <a:spLocks noGrp="1"/>
          </p:cNvSpPr>
          <p:nvPr>
            <p:ph type="ctrTitle"/>
          </p:nvPr>
        </p:nvSpPr>
        <p:spPr>
          <a:xfrm>
            <a:off x="4805264" y="1166325"/>
            <a:ext cx="7003277" cy="2811750"/>
          </a:xfrm>
        </p:spPr>
        <p:txBody>
          <a:bodyPr>
            <a:normAutofit fontScale="90000"/>
          </a:bodyPr>
          <a:lstStyle/>
          <a:p>
            <a:r>
              <a:rPr lang="en-GB" sz="4000">
                <a:latin typeface="Arial" panose="020B0604020202020204" pitchFamily="34" charset="0"/>
                <a:cs typeface="Arial" panose="020B0604020202020204" pitchFamily="34" charset="0"/>
              </a:rPr>
              <a:t>Digital Skills and Research Methods</a:t>
            </a:r>
            <a:br>
              <a:rPr lang="en-GB">
                <a:latin typeface="Arial" panose="020B0604020202020204" pitchFamily="34" charset="0"/>
                <a:cs typeface="Arial" panose="020B0604020202020204" pitchFamily="34" charset="0"/>
              </a:rPr>
            </a:br>
            <a:r>
              <a:rPr lang="en-US" b="1" spc="-10">
                <a:latin typeface="Arial" panose="020B0604020202020204" pitchFamily="34" charset="0"/>
                <a:ea typeface="Arial" panose="020B0604020202020204" pitchFamily="34" charset="0"/>
                <a:cs typeface="Arial" panose="020B0604020202020204" pitchFamily="34" charset="0"/>
              </a:rPr>
              <a:t>LCHS4007</a:t>
            </a:r>
            <a:br>
              <a:rPr lang="en-US" b="1" spc="-10">
                <a:latin typeface="Arial" panose="020B0604020202020204" pitchFamily="34" charset="0"/>
                <a:ea typeface="Arial" panose="020B0604020202020204" pitchFamily="34" charset="0"/>
                <a:cs typeface="Arial" panose="020B0604020202020204" pitchFamily="34" charset="0"/>
              </a:rPr>
            </a:br>
            <a:br>
              <a:rPr lang="en-US" b="1" spc="-10">
                <a:latin typeface="Arial" panose="020B0604020202020204" pitchFamily="34" charset="0"/>
                <a:ea typeface="Arial" panose="020B0604020202020204" pitchFamily="34" charset="0"/>
                <a:cs typeface="Arial" panose="020B0604020202020204" pitchFamily="34" charset="0"/>
              </a:rPr>
            </a:br>
            <a:r>
              <a:rPr lang="en-US" b="1" spc="-10">
                <a:latin typeface="Arial" panose="020B0604020202020204" pitchFamily="34" charset="0"/>
                <a:ea typeface="Arial" panose="020B0604020202020204" pitchFamily="34" charset="0"/>
                <a:cs typeface="Arial" panose="020B0604020202020204" pitchFamily="34" charset="0"/>
              </a:rPr>
              <a:t>Assessment 1: Group  Presentation 3 </a:t>
            </a:r>
            <a:endParaRPr lang="en-GB"/>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0" y="4137521"/>
            <a:ext cx="10993546" cy="1899574"/>
          </a:xfrm>
        </p:spPr>
        <p:txBody>
          <a:bodyPr rtlCol="0">
            <a:normAutofit/>
          </a:bodyPr>
          <a:lstStyle/>
          <a:p>
            <a:pPr rtl="0"/>
            <a:endParaRPr lang="en-GB"/>
          </a:p>
          <a:p>
            <a:pPr rtl="0"/>
            <a:r>
              <a:rPr lang="en-GB"/>
              <a:t> </a:t>
            </a:r>
          </a:p>
        </p:txBody>
      </p:sp>
      <p:sp>
        <p:nvSpPr>
          <p:cNvPr id="12" name="TextBox 11">
            <a:extLst>
              <a:ext uri="{FF2B5EF4-FFF2-40B4-BE49-F238E27FC236}">
                <a16:creationId xmlns:a16="http://schemas.microsoft.com/office/drawing/2014/main" id="{DB51D672-F3F0-6AA1-BB35-A47C4A4C773C}"/>
              </a:ext>
            </a:extLst>
          </p:cNvPr>
          <p:cNvSpPr txBox="1"/>
          <p:nvPr/>
        </p:nvSpPr>
        <p:spPr>
          <a:xfrm>
            <a:off x="1459712" y="4516016"/>
            <a:ext cx="6200722" cy="1680525"/>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mn-cs"/>
              </a:rPr>
              <a:t>Programme: Certificate of Higher Education in Health and Social Care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mn-cs"/>
              </a:rPr>
              <a:t>Lecturer name: Dr Kwame Assa-Agyei</a:t>
            </a:r>
            <a:endParaRPr kumimoji="0" lang="en-GB" sz="2400" b="0" i="0" u="none" strike="noStrike" kern="1200" cap="none" spc="0" normalizeH="0" baseline="0" noProof="0">
              <a:ln>
                <a:noFill/>
              </a:ln>
              <a:solidFill>
                <a:srgbClr val="FF0000"/>
              </a:solidFill>
              <a:effectLst/>
              <a:uLnTx/>
              <a:uFillTx/>
              <a:latin typeface="Aptos" panose="02110004020202020204"/>
              <a:ea typeface="+mn-ea"/>
              <a:cs typeface="+mn-cs"/>
            </a:endParaRPr>
          </a:p>
        </p:txBody>
      </p:sp>
      <p:pic>
        <p:nvPicPr>
          <p:cNvPr id="7" name="Picture 6" descr="A blue and white sign with a shield and leaf&#10;&#10;AI-generated content may be incorrect.">
            <a:extLst>
              <a:ext uri="{FF2B5EF4-FFF2-40B4-BE49-F238E27FC236}">
                <a16:creationId xmlns:a16="http://schemas.microsoft.com/office/drawing/2014/main" id="{C8EE222F-8988-8591-EC61-080A09F684DE}"/>
              </a:ext>
            </a:extLst>
          </p:cNvPr>
          <p:cNvPicPr>
            <a:picLocks noChangeAspect="1"/>
          </p:cNvPicPr>
          <p:nvPr/>
        </p:nvPicPr>
        <p:blipFill>
          <a:blip r:embed="rId3"/>
          <a:stretch>
            <a:fillRect/>
          </a:stretch>
        </p:blipFill>
        <p:spPr>
          <a:xfrm>
            <a:off x="240323" y="808007"/>
            <a:ext cx="3987640" cy="2093511"/>
          </a:xfrm>
          <a:prstGeom prst="rect">
            <a:avLst/>
          </a:prstGeom>
        </p:spPr>
      </p:pic>
    </p:spTree>
    <p:extLst>
      <p:ext uri="{BB962C8B-B14F-4D97-AF65-F5344CB8AC3E}">
        <p14:creationId xmlns:p14="http://schemas.microsoft.com/office/powerpoint/2010/main" val="103975908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2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729A7-8E30-9679-2018-945FEAB0D730}"/>
              </a:ext>
            </a:extLst>
          </p:cNvPr>
          <p:cNvSpPr>
            <a:spLocks noGrp="1"/>
          </p:cNvSpPr>
          <p:nvPr>
            <p:ph type="title"/>
          </p:nvPr>
        </p:nvSpPr>
        <p:spPr>
          <a:xfrm>
            <a:off x="1816897" y="1245870"/>
            <a:ext cx="9267658" cy="1611630"/>
          </a:xfrm>
        </p:spPr>
        <p:txBody>
          <a:bodyPr/>
          <a:lstStyle/>
          <a:p>
            <a:r>
              <a:rPr lang="en-GB"/>
              <a:t>Training and development for staff using PowerPoint and Teams in Sunrise Residential Care home</a:t>
            </a:r>
          </a:p>
        </p:txBody>
      </p:sp>
      <p:sp>
        <p:nvSpPr>
          <p:cNvPr id="6" name="Slide Number Placeholder 5">
            <a:extLst>
              <a:ext uri="{FF2B5EF4-FFF2-40B4-BE49-F238E27FC236}">
                <a16:creationId xmlns:a16="http://schemas.microsoft.com/office/drawing/2014/main" id="{DEE5F6DB-700D-75DB-F70A-0C60C4206CFB}"/>
              </a:ext>
            </a:extLst>
          </p:cNvPr>
          <p:cNvSpPr>
            <a:spLocks noGrp="1"/>
          </p:cNvSpPr>
          <p:nvPr>
            <p:ph type="sldNum" sz="quarter" idx="12"/>
          </p:nvPr>
        </p:nvSpPr>
        <p:spPr/>
        <p:txBody>
          <a:bodyPr/>
          <a:lstStyle/>
          <a:p>
            <a:pPr rtl="0"/>
            <a:fld id="{3A98EE3D-8CD1-4C3F-BD1C-C98C9596463C}" type="slidenum">
              <a:rPr lang="en-GB" noProof="0" smtClean="0"/>
              <a:t>2</a:t>
            </a:fld>
            <a:endParaRPr lang="en-GB" noProof="0"/>
          </a:p>
        </p:txBody>
      </p:sp>
      <p:graphicFrame>
        <p:nvGraphicFramePr>
          <p:cNvPr id="8" name="Table 7">
            <a:extLst>
              <a:ext uri="{FF2B5EF4-FFF2-40B4-BE49-F238E27FC236}">
                <a16:creationId xmlns:a16="http://schemas.microsoft.com/office/drawing/2014/main" id="{73D9BC0F-4086-A7EE-6731-8E328A85615A}"/>
              </a:ext>
            </a:extLst>
          </p:cNvPr>
          <p:cNvGraphicFramePr>
            <a:graphicFrameLocks noGrp="1"/>
          </p:cNvGraphicFramePr>
          <p:nvPr>
            <p:extLst>
              <p:ext uri="{D42A27DB-BD31-4B8C-83A1-F6EECF244321}">
                <p14:modId xmlns:p14="http://schemas.microsoft.com/office/powerpoint/2010/main" val="212363099"/>
              </p:ext>
            </p:extLst>
          </p:nvPr>
        </p:nvGraphicFramePr>
        <p:xfrm>
          <a:off x="2032000" y="3768090"/>
          <a:ext cx="8128000" cy="2225040"/>
        </p:xfrm>
        <a:graphic>
          <a:graphicData uri="http://schemas.openxmlformats.org/drawingml/2006/table">
            <a:tbl>
              <a:tblPr firstRow="1" bandRow="1">
                <a:tableStyleId>{6E25E649-3F16-4E02-A733-19D2CDBF48F0}</a:tableStyleId>
              </a:tblPr>
              <a:tblGrid>
                <a:gridCol w="4064000">
                  <a:extLst>
                    <a:ext uri="{9D8B030D-6E8A-4147-A177-3AD203B41FA5}">
                      <a16:colId xmlns:a16="http://schemas.microsoft.com/office/drawing/2014/main" val="3446916864"/>
                    </a:ext>
                  </a:extLst>
                </a:gridCol>
                <a:gridCol w="4064000">
                  <a:extLst>
                    <a:ext uri="{9D8B030D-6E8A-4147-A177-3AD203B41FA5}">
                      <a16:colId xmlns:a16="http://schemas.microsoft.com/office/drawing/2014/main" val="1915212441"/>
                    </a:ext>
                  </a:extLst>
                </a:gridCol>
              </a:tblGrid>
              <a:tr h="370840">
                <a:tc>
                  <a:txBody>
                    <a:bodyPr/>
                    <a:lstStyle/>
                    <a:p>
                      <a:r>
                        <a:rPr lang="en-GB"/>
                        <a:t>Student Name </a:t>
                      </a:r>
                    </a:p>
                  </a:txBody>
                  <a:tcPr/>
                </a:tc>
                <a:tc>
                  <a:txBody>
                    <a:bodyPr/>
                    <a:lstStyle/>
                    <a:p>
                      <a:r>
                        <a:rPr lang="en-GB"/>
                        <a:t>Student Number</a:t>
                      </a:r>
                    </a:p>
                  </a:txBody>
                  <a:tcPr/>
                </a:tc>
                <a:extLst>
                  <a:ext uri="{0D108BD9-81ED-4DB2-BD59-A6C34878D82A}">
                    <a16:rowId xmlns:a16="http://schemas.microsoft.com/office/drawing/2014/main" val="2849405773"/>
                  </a:ext>
                </a:extLst>
              </a:tr>
              <a:tr h="370840">
                <a:tc>
                  <a:txBody>
                    <a:bodyPr/>
                    <a:lstStyle/>
                    <a:p>
                      <a:r>
                        <a:rPr lang="en-GB"/>
                        <a:t>Sara Amiri</a:t>
                      </a:r>
                    </a:p>
                  </a:txBody>
                  <a:tcPr/>
                </a:tc>
                <a:tc>
                  <a:txBody>
                    <a:bodyPr/>
                    <a:lstStyle/>
                    <a:p>
                      <a:r>
                        <a:rPr lang="en-GB"/>
                        <a:t>2512078</a:t>
                      </a:r>
                    </a:p>
                  </a:txBody>
                  <a:tcPr/>
                </a:tc>
                <a:extLst>
                  <a:ext uri="{0D108BD9-81ED-4DB2-BD59-A6C34878D82A}">
                    <a16:rowId xmlns:a16="http://schemas.microsoft.com/office/drawing/2014/main" val="494476035"/>
                  </a:ext>
                </a:extLst>
              </a:tr>
              <a:tr h="370840">
                <a:tc>
                  <a:txBody>
                    <a:bodyPr/>
                    <a:lstStyle/>
                    <a:p>
                      <a:r>
                        <a:rPr lang="en-GB"/>
                        <a:t>Nida Jamil</a:t>
                      </a:r>
                    </a:p>
                  </a:txBody>
                  <a:tcPr/>
                </a:tc>
                <a:tc>
                  <a:txBody>
                    <a:bodyPr/>
                    <a:lstStyle/>
                    <a:p>
                      <a:r>
                        <a:rPr lang="en-GB"/>
                        <a:t>2516924</a:t>
                      </a:r>
                    </a:p>
                  </a:txBody>
                  <a:tcPr/>
                </a:tc>
                <a:extLst>
                  <a:ext uri="{0D108BD9-81ED-4DB2-BD59-A6C34878D82A}">
                    <a16:rowId xmlns:a16="http://schemas.microsoft.com/office/drawing/2014/main" val="911217264"/>
                  </a:ext>
                </a:extLst>
              </a:tr>
              <a:tr h="370840">
                <a:tc>
                  <a:txBody>
                    <a:bodyPr/>
                    <a:lstStyle/>
                    <a:p>
                      <a:r>
                        <a:rPr lang="en-GB"/>
                        <a:t>Nicoleta Stoican</a:t>
                      </a:r>
                    </a:p>
                  </a:txBody>
                  <a:tcPr/>
                </a:tc>
                <a:tc>
                  <a:txBody>
                    <a:bodyPr/>
                    <a:lstStyle/>
                    <a:p>
                      <a:r>
                        <a:rPr lang="en-GB"/>
                        <a:t>2513275</a:t>
                      </a:r>
                    </a:p>
                  </a:txBody>
                  <a:tcPr/>
                </a:tc>
                <a:extLst>
                  <a:ext uri="{0D108BD9-81ED-4DB2-BD59-A6C34878D82A}">
                    <a16:rowId xmlns:a16="http://schemas.microsoft.com/office/drawing/2014/main" val="2679148047"/>
                  </a:ext>
                </a:extLst>
              </a:tr>
              <a:tr h="370840">
                <a:tc>
                  <a:txBody>
                    <a:bodyPr/>
                    <a:lstStyle/>
                    <a:p>
                      <a:r>
                        <a:rPr lang="en-GB"/>
                        <a:t>Prince </a:t>
                      </a:r>
                      <a:r>
                        <a:rPr lang="en-GB" err="1"/>
                        <a:t>Ojeabulu</a:t>
                      </a:r>
                      <a:r>
                        <a:rPr lang="en-GB"/>
                        <a:t> </a:t>
                      </a:r>
                      <a:r>
                        <a:rPr lang="en-GB" err="1"/>
                        <a:t>Okhueidiata</a:t>
                      </a:r>
                      <a:endParaRPr lang="en-GB"/>
                    </a:p>
                  </a:txBody>
                  <a:tcPr/>
                </a:tc>
                <a:tc>
                  <a:txBody>
                    <a:bodyPr/>
                    <a:lstStyle/>
                    <a:p>
                      <a:r>
                        <a:rPr lang="en-GB"/>
                        <a:t>2509560</a:t>
                      </a:r>
                    </a:p>
                  </a:txBody>
                  <a:tcPr/>
                </a:tc>
                <a:extLst>
                  <a:ext uri="{0D108BD9-81ED-4DB2-BD59-A6C34878D82A}">
                    <a16:rowId xmlns:a16="http://schemas.microsoft.com/office/drawing/2014/main" val="2991278163"/>
                  </a:ext>
                </a:extLst>
              </a:tr>
              <a:tr h="370840">
                <a:tc>
                  <a:txBody>
                    <a:bodyPr/>
                    <a:lstStyle/>
                    <a:p>
                      <a:r>
                        <a:rPr lang="en-GB"/>
                        <a:t>Tigist </a:t>
                      </a:r>
                      <a:r>
                        <a:rPr lang="en-GB" err="1"/>
                        <a:t>Mezen</a:t>
                      </a:r>
                      <a:r>
                        <a:rPr lang="en-GB"/>
                        <a:t> Mamo</a:t>
                      </a:r>
                    </a:p>
                  </a:txBody>
                  <a:tcPr/>
                </a:tc>
                <a:tc>
                  <a:txBody>
                    <a:bodyPr/>
                    <a:lstStyle/>
                    <a:p>
                      <a:r>
                        <a:rPr lang="en-GB"/>
                        <a:t>2512511</a:t>
                      </a:r>
                    </a:p>
                  </a:txBody>
                  <a:tcPr/>
                </a:tc>
                <a:extLst>
                  <a:ext uri="{0D108BD9-81ED-4DB2-BD59-A6C34878D82A}">
                    <a16:rowId xmlns:a16="http://schemas.microsoft.com/office/drawing/2014/main" val="2146115755"/>
                  </a:ext>
                </a:extLst>
              </a:tr>
            </a:tbl>
          </a:graphicData>
        </a:graphic>
      </p:graphicFrame>
    </p:spTree>
    <p:extLst>
      <p:ext uri="{BB962C8B-B14F-4D97-AF65-F5344CB8AC3E}">
        <p14:creationId xmlns:p14="http://schemas.microsoft.com/office/powerpoint/2010/main" val="6809703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3830-1B73-16B6-7825-8692B47C0F4B}"/>
              </a:ext>
            </a:extLst>
          </p:cNvPr>
          <p:cNvSpPr>
            <a:spLocks noGrp="1"/>
          </p:cNvSpPr>
          <p:nvPr>
            <p:ph type="title"/>
          </p:nvPr>
        </p:nvSpPr>
        <p:spPr/>
        <p:txBody>
          <a:bodyPr anchor="b">
            <a:normAutofit/>
          </a:bodyPr>
          <a:lstStyle/>
          <a:p>
            <a:r>
              <a:rPr lang="en-GB"/>
              <a:t>Content </a:t>
            </a:r>
          </a:p>
        </p:txBody>
      </p:sp>
      <p:graphicFrame>
        <p:nvGraphicFramePr>
          <p:cNvPr id="16" name="Content Placeholder 2">
            <a:extLst>
              <a:ext uri="{FF2B5EF4-FFF2-40B4-BE49-F238E27FC236}">
                <a16:creationId xmlns:a16="http://schemas.microsoft.com/office/drawing/2014/main" id="{82A0DE83-456C-B869-4A9D-886AD03A6BFF}"/>
              </a:ext>
            </a:extLst>
          </p:cNvPr>
          <p:cNvGraphicFramePr>
            <a:graphicFrameLocks noGrp="1"/>
          </p:cNvGraphicFramePr>
          <p:nvPr>
            <p:ph idx="1"/>
            <p:extLst>
              <p:ext uri="{D42A27DB-BD31-4B8C-83A1-F6EECF244321}">
                <p14:modId xmlns:p14="http://schemas.microsoft.com/office/powerpoint/2010/main" val="762853501"/>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B1AE6BF1-B62D-AB96-5843-0DB0F2DDBEF3}"/>
              </a:ext>
            </a:extLst>
          </p:cNvPr>
          <p:cNvSpPr>
            <a:spLocks noGrp="1"/>
          </p:cNvSpPr>
          <p:nvPr>
            <p:ph type="sldNum" sz="quarter" idx="12"/>
          </p:nvPr>
        </p:nvSpPr>
        <p:spPr/>
        <p:txBody>
          <a:bodyPr anchor="ctr">
            <a:normAutofit/>
          </a:bodyPr>
          <a:lstStyle/>
          <a:p>
            <a:pPr rtl="0">
              <a:spcAft>
                <a:spcPts val="600"/>
              </a:spcAft>
            </a:pPr>
            <a:fld id="{3A98EE3D-8CD1-4C3F-BD1C-C98C9596463C}" type="slidenum">
              <a:rPr lang="en-GB" noProof="0" smtClean="0"/>
              <a:pPr rtl="0">
                <a:spcAft>
                  <a:spcPts val="600"/>
                </a:spcAft>
              </a:pPr>
              <a:t>3</a:t>
            </a:fld>
            <a:endParaRPr lang="en-GB" noProof="0"/>
          </a:p>
        </p:txBody>
      </p:sp>
    </p:spTree>
    <p:extLst>
      <p:ext uri="{BB962C8B-B14F-4D97-AF65-F5344CB8AC3E}">
        <p14:creationId xmlns:p14="http://schemas.microsoft.com/office/powerpoint/2010/main" val="4205339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fltVal val="0"/>
                                          </p:val>
                                        </p:tav>
                                        <p:tav tm="100000">
                                          <p:val>
                                            <p:strVal val="#ppt_w"/>
                                          </p:val>
                                        </p:tav>
                                      </p:tavLst>
                                    </p:anim>
                                    <p:anim calcmode="lin" valueType="num">
                                      <p:cBhvr>
                                        <p:cTn id="8" dur="1000" fill="hold"/>
                                        <p:tgtEl>
                                          <p:spTgt spid="16"/>
                                        </p:tgtEl>
                                        <p:attrNameLst>
                                          <p:attrName>ppt_h</p:attrName>
                                        </p:attrNameLst>
                                      </p:cBhvr>
                                      <p:tavLst>
                                        <p:tav tm="0">
                                          <p:val>
                                            <p:fltVal val="0"/>
                                          </p:val>
                                        </p:tav>
                                        <p:tav tm="100000">
                                          <p:val>
                                            <p:strVal val="#ppt_h"/>
                                          </p:val>
                                        </p:tav>
                                      </p:tavLst>
                                    </p:anim>
                                    <p:anim calcmode="lin" valueType="num">
                                      <p:cBhvr>
                                        <p:cTn id="9" dur="1000" fill="hold"/>
                                        <p:tgtEl>
                                          <p:spTgt spid="16"/>
                                        </p:tgtEl>
                                        <p:attrNameLst>
                                          <p:attrName>style.rotation</p:attrName>
                                        </p:attrNameLst>
                                      </p:cBhvr>
                                      <p:tavLst>
                                        <p:tav tm="0">
                                          <p:val>
                                            <p:fltVal val="90"/>
                                          </p:val>
                                        </p:tav>
                                        <p:tav tm="100000">
                                          <p:val>
                                            <p:fltVal val="0"/>
                                          </p:val>
                                        </p:tav>
                                      </p:tavLst>
                                    </p:anim>
                                    <p:animEffect transition="in" filter="fade">
                                      <p:cBhvr>
                                        <p:cTn id="10" dur="10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80">
                                          <p:stCondLst>
                                            <p:cond delay="0"/>
                                          </p:stCondLst>
                                        </p:cTn>
                                        <p:tgtEl>
                                          <p:spTgt spid="2"/>
                                        </p:tgtEl>
                                      </p:cBhvr>
                                    </p:animEffect>
                                    <p:anim calcmode="lin" valueType="num">
                                      <p:cBhvr>
                                        <p:cTn id="1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1" dur="26">
                                          <p:stCondLst>
                                            <p:cond delay="650"/>
                                          </p:stCondLst>
                                        </p:cTn>
                                        <p:tgtEl>
                                          <p:spTgt spid="2"/>
                                        </p:tgtEl>
                                      </p:cBhvr>
                                      <p:to x="100000" y="60000"/>
                                    </p:animScale>
                                    <p:animScale>
                                      <p:cBhvr>
                                        <p:cTn id="22" dur="166" decel="50000">
                                          <p:stCondLst>
                                            <p:cond delay="676"/>
                                          </p:stCondLst>
                                        </p:cTn>
                                        <p:tgtEl>
                                          <p:spTgt spid="2"/>
                                        </p:tgtEl>
                                      </p:cBhvr>
                                      <p:to x="100000" y="100000"/>
                                    </p:animScale>
                                    <p:animScale>
                                      <p:cBhvr>
                                        <p:cTn id="23" dur="26">
                                          <p:stCondLst>
                                            <p:cond delay="1312"/>
                                          </p:stCondLst>
                                        </p:cTn>
                                        <p:tgtEl>
                                          <p:spTgt spid="2"/>
                                        </p:tgtEl>
                                      </p:cBhvr>
                                      <p:to x="100000" y="80000"/>
                                    </p:animScale>
                                    <p:animScale>
                                      <p:cBhvr>
                                        <p:cTn id="24" dur="166" decel="50000">
                                          <p:stCondLst>
                                            <p:cond delay="1338"/>
                                          </p:stCondLst>
                                        </p:cTn>
                                        <p:tgtEl>
                                          <p:spTgt spid="2"/>
                                        </p:tgtEl>
                                      </p:cBhvr>
                                      <p:to x="100000" y="100000"/>
                                    </p:animScale>
                                    <p:animScale>
                                      <p:cBhvr>
                                        <p:cTn id="25" dur="26">
                                          <p:stCondLst>
                                            <p:cond delay="1642"/>
                                          </p:stCondLst>
                                        </p:cTn>
                                        <p:tgtEl>
                                          <p:spTgt spid="2"/>
                                        </p:tgtEl>
                                      </p:cBhvr>
                                      <p:to x="100000" y="90000"/>
                                    </p:animScale>
                                    <p:animScale>
                                      <p:cBhvr>
                                        <p:cTn id="26" dur="166" decel="50000">
                                          <p:stCondLst>
                                            <p:cond delay="1668"/>
                                          </p:stCondLst>
                                        </p:cTn>
                                        <p:tgtEl>
                                          <p:spTgt spid="2"/>
                                        </p:tgtEl>
                                      </p:cBhvr>
                                      <p:to x="100000" y="100000"/>
                                    </p:animScale>
                                    <p:animScale>
                                      <p:cBhvr>
                                        <p:cTn id="27" dur="26">
                                          <p:stCondLst>
                                            <p:cond delay="1808"/>
                                          </p:stCondLst>
                                        </p:cTn>
                                        <p:tgtEl>
                                          <p:spTgt spid="2"/>
                                        </p:tgtEl>
                                      </p:cBhvr>
                                      <p:to x="100000" y="95000"/>
                                    </p:animScale>
                                    <p:animScale>
                                      <p:cBhvr>
                                        <p:cTn id="28"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6" name="Rectangle 65">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49A57-E95D-23D5-762D-F4C1F157323C}"/>
              </a:ext>
            </a:extLst>
          </p:cNvPr>
          <p:cNvSpPr>
            <a:spLocks noGrp="1"/>
          </p:cNvSpPr>
          <p:nvPr>
            <p:ph type="title"/>
          </p:nvPr>
        </p:nvSpPr>
        <p:spPr>
          <a:xfrm>
            <a:off x="641074" y="1314450"/>
            <a:ext cx="2844002" cy="3680244"/>
          </a:xfrm>
        </p:spPr>
        <p:txBody>
          <a:bodyPr>
            <a:normAutofit/>
          </a:bodyPr>
          <a:lstStyle/>
          <a:p>
            <a:pPr algn="l"/>
            <a:r>
              <a:rPr lang="en-GB" sz="3100"/>
              <a:t>Introduction  </a:t>
            </a:r>
          </a:p>
        </p:txBody>
      </p:sp>
      <p:pic>
        <p:nvPicPr>
          <p:cNvPr id="67" name="Picture 66">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68" name="Picture 67">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
        <p:nvSpPr>
          <p:cNvPr id="6" name="Slide Number Placeholder 5">
            <a:extLst>
              <a:ext uri="{FF2B5EF4-FFF2-40B4-BE49-F238E27FC236}">
                <a16:creationId xmlns:a16="http://schemas.microsoft.com/office/drawing/2014/main" id="{552E02B6-9831-E563-8894-A119B70B2BC8}"/>
              </a:ext>
            </a:extLst>
          </p:cNvPr>
          <p:cNvSpPr>
            <a:spLocks noGrp="1"/>
          </p:cNvSpPr>
          <p:nvPr>
            <p:ph type="sldNum" sz="quarter" idx="12"/>
          </p:nvPr>
        </p:nvSpPr>
        <p:spPr>
          <a:xfrm>
            <a:off x="10514011" y="5883275"/>
            <a:ext cx="764215" cy="365125"/>
          </a:xfrm>
        </p:spPr>
        <p:txBody>
          <a:bodyPr>
            <a:normAutofit/>
          </a:bodyPr>
          <a:lstStyle/>
          <a:p>
            <a:pPr rtl="0">
              <a:spcAft>
                <a:spcPts val="600"/>
              </a:spcAft>
            </a:pPr>
            <a:fld id="{3A98EE3D-8CD1-4C3F-BD1C-C98C9596463C}" type="slidenum">
              <a:rPr lang="en-GB" noProof="0" smtClean="0"/>
              <a:pPr rtl="0">
                <a:spcAft>
                  <a:spcPts val="600"/>
                </a:spcAft>
              </a:pPr>
              <a:t>4</a:t>
            </a:fld>
            <a:endParaRPr lang="en-GB" noProof="0"/>
          </a:p>
        </p:txBody>
      </p:sp>
      <p:graphicFrame>
        <p:nvGraphicFramePr>
          <p:cNvPr id="69" name="Content Placeholder 2">
            <a:extLst>
              <a:ext uri="{FF2B5EF4-FFF2-40B4-BE49-F238E27FC236}">
                <a16:creationId xmlns:a16="http://schemas.microsoft.com/office/drawing/2014/main" id="{E43B4578-7356-E265-556E-4393C3A5A5F1}"/>
              </a:ext>
            </a:extLst>
          </p:cNvPr>
          <p:cNvGraphicFramePr>
            <a:graphicFrameLocks noGrp="1"/>
          </p:cNvGraphicFramePr>
          <p:nvPr>
            <p:ph sz="quarter" idx="13"/>
            <p:extLst>
              <p:ext uri="{D42A27DB-BD31-4B8C-83A1-F6EECF244321}">
                <p14:modId xmlns:p14="http://schemas.microsoft.com/office/powerpoint/2010/main" val="3325511682"/>
              </p:ext>
            </p:extLst>
          </p:nvPr>
        </p:nvGraphicFramePr>
        <p:xfrm>
          <a:off x="4152011" y="304800"/>
          <a:ext cx="7398915" cy="61874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874710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1000"/>
                                        <p:tgtEl>
                                          <p:spTgt spid="69"/>
                                        </p:tgtEl>
                                      </p:cBhvr>
                                    </p:animEffect>
                                    <p:anim calcmode="lin" valueType="num">
                                      <p:cBhvr>
                                        <p:cTn id="8" dur="1000" fill="hold"/>
                                        <p:tgtEl>
                                          <p:spTgt spid="69"/>
                                        </p:tgtEl>
                                        <p:attrNameLst>
                                          <p:attrName>ppt_x</p:attrName>
                                        </p:attrNameLst>
                                      </p:cBhvr>
                                      <p:tavLst>
                                        <p:tav tm="0">
                                          <p:val>
                                            <p:strVal val="#ppt_x"/>
                                          </p:val>
                                        </p:tav>
                                        <p:tav tm="100000">
                                          <p:val>
                                            <p:strVal val="#ppt_x"/>
                                          </p:val>
                                        </p:tav>
                                      </p:tavLst>
                                    </p:anim>
                                    <p:anim calcmode="lin" valueType="num">
                                      <p:cBhvr>
                                        <p:cTn id="9" dur="1000" fill="hold"/>
                                        <p:tgtEl>
                                          <p:spTgt spid="6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2"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heel(2)">
                                      <p:cBhvr>
                                        <p:cTn id="14"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DD93-51F7-E050-2219-5FDD40B84043}"/>
              </a:ext>
            </a:extLst>
          </p:cNvPr>
          <p:cNvSpPr>
            <a:spLocks noGrp="1"/>
          </p:cNvSpPr>
          <p:nvPr>
            <p:ph type="title"/>
          </p:nvPr>
        </p:nvSpPr>
        <p:spPr/>
        <p:txBody>
          <a:bodyPr anchor="b">
            <a:normAutofit fontScale="90000"/>
          </a:bodyPr>
          <a:lstStyle/>
          <a:p>
            <a:r>
              <a:rPr lang="en-GB">
                <a:solidFill>
                  <a:schemeClr val="tx2"/>
                </a:solidFill>
              </a:rPr>
              <a:t>Rationale for choosing the MS 365 app</a:t>
            </a:r>
          </a:p>
        </p:txBody>
      </p:sp>
      <p:sp>
        <p:nvSpPr>
          <p:cNvPr id="3" name="Content Placeholder 2">
            <a:extLst>
              <a:ext uri="{FF2B5EF4-FFF2-40B4-BE49-F238E27FC236}">
                <a16:creationId xmlns:a16="http://schemas.microsoft.com/office/drawing/2014/main" id="{8E7BBFE7-8F84-CF51-36D0-5EB6F7DA8E30}"/>
              </a:ext>
            </a:extLst>
          </p:cNvPr>
          <p:cNvSpPr>
            <a:spLocks noGrp="1"/>
          </p:cNvSpPr>
          <p:nvPr>
            <p:ph idx="1"/>
          </p:nvPr>
        </p:nvSpPr>
        <p:spPr>
          <a:xfrm>
            <a:off x="441960" y="3081754"/>
            <a:ext cx="7132946" cy="3291614"/>
          </a:xfrm>
        </p:spPr>
        <p:txBody>
          <a:bodyPr anchor="ctr">
            <a:normAutofit/>
          </a:bodyPr>
          <a:lstStyle/>
          <a:p>
            <a:pPr algn="just">
              <a:lnSpc>
                <a:spcPct val="90000"/>
              </a:lnSpc>
              <a:buClr>
                <a:srgbClr val="F522CB"/>
              </a:buClr>
            </a:pPr>
            <a:r>
              <a:rPr lang="en-GB" sz="1400" cap="none">
                <a:latin typeface="Aptos"/>
              </a:rPr>
              <a:t>MS 365 can help the staff in the Sunrise Residential Care Home because when the staff are having their training from the care home, they can use PowerPoint and Teams. After all, teams can help them to be online and have a meeting with people. The PowerPoint can help them with their presentation if they have one.</a:t>
            </a:r>
          </a:p>
          <a:p>
            <a:pPr algn="just">
              <a:lnSpc>
                <a:spcPct val="90000"/>
              </a:lnSpc>
              <a:buClr>
                <a:srgbClr val="F522CB"/>
              </a:buClr>
            </a:pPr>
            <a:r>
              <a:rPr lang="en-GB" sz="1400" cap="none">
                <a:latin typeface="Aptos"/>
              </a:rPr>
              <a:t>You can get access to the MS 365 app can be used anywhere if is   your laptop or in your phone, and it helps with the training for the staff because you send the staff link, and when they go into the link, they can join the meeting.</a:t>
            </a:r>
          </a:p>
        </p:txBody>
      </p:sp>
      <p:sp>
        <p:nvSpPr>
          <p:cNvPr id="6" name="Slide Number Placeholder 5">
            <a:extLst>
              <a:ext uri="{FF2B5EF4-FFF2-40B4-BE49-F238E27FC236}">
                <a16:creationId xmlns:a16="http://schemas.microsoft.com/office/drawing/2014/main" id="{496C41D3-2609-1D79-C8DC-F6B759C6F221}"/>
              </a:ext>
            </a:extLst>
          </p:cNvPr>
          <p:cNvSpPr>
            <a:spLocks noGrp="1"/>
          </p:cNvSpPr>
          <p:nvPr>
            <p:ph type="sldNum" sz="quarter" idx="12"/>
          </p:nvPr>
        </p:nvSpPr>
        <p:spPr/>
        <p:txBody>
          <a:bodyPr anchor="ctr">
            <a:normAutofit/>
          </a:bodyPr>
          <a:lstStyle/>
          <a:p>
            <a:pPr rtl="0">
              <a:spcAft>
                <a:spcPts val="600"/>
              </a:spcAft>
            </a:pPr>
            <a:fld id="{3A98EE3D-8CD1-4C3F-BD1C-C98C9596463C}" type="slidenum">
              <a:rPr lang="en-GB" noProof="0" smtClean="0"/>
              <a:pPr rtl="0">
                <a:spcAft>
                  <a:spcPts val="600"/>
                </a:spcAft>
              </a:pPr>
              <a:t>5</a:t>
            </a:fld>
            <a:endParaRPr lang="en-GB" noProof="0"/>
          </a:p>
        </p:txBody>
      </p:sp>
      <p:pic>
        <p:nvPicPr>
          <p:cNvPr id="8" name="Picture 7" descr="A red folder with a white letter and a pie chart&#10;&#10;AI-generated content may be incorrect.">
            <a:extLst>
              <a:ext uri="{FF2B5EF4-FFF2-40B4-BE49-F238E27FC236}">
                <a16:creationId xmlns:a16="http://schemas.microsoft.com/office/drawing/2014/main" id="{2D81D307-9143-9126-419A-57AC3466B274}"/>
              </a:ext>
            </a:extLst>
          </p:cNvPr>
          <p:cNvPicPr>
            <a:picLocks noChangeAspect="1"/>
          </p:cNvPicPr>
          <p:nvPr/>
        </p:nvPicPr>
        <p:blipFill>
          <a:blip r:embed="rId2">
            <a:extLst>
              <a:ext uri="{837473B0-CC2E-450A-ABE3-18F120FF3D39}">
                <a1611:picAttrSrcUrl xmlns:a1611="http://schemas.microsoft.com/office/drawing/2016/11/main" r:id="rId3"/>
              </a:ext>
            </a:extLst>
          </a:blip>
          <a:srcRect t="15496" r="-3" b="25695"/>
          <a:stretch>
            <a:fillRect/>
          </a:stretch>
        </p:blipFill>
        <p:spPr>
          <a:xfrm>
            <a:off x="7679698" y="1289304"/>
            <a:ext cx="3703320" cy="2139696"/>
          </a:xfrm>
          <a:prstGeom prst="rect">
            <a:avLst/>
          </a:prstGeom>
          <a:noFill/>
        </p:spPr>
      </p:pic>
      <p:pic>
        <p:nvPicPr>
          <p:cNvPr id="11" name="Picture 10" descr="A group of people on a computer screen&#10;&#10;AI-generated content may be incorrect.">
            <a:extLst>
              <a:ext uri="{FF2B5EF4-FFF2-40B4-BE49-F238E27FC236}">
                <a16:creationId xmlns:a16="http://schemas.microsoft.com/office/drawing/2014/main" id="{F836E83A-248C-7D24-41C7-DB500E399355}"/>
              </a:ext>
            </a:extLst>
          </p:cNvPr>
          <p:cNvPicPr>
            <a:picLocks noChangeAspect="1"/>
          </p:cNvPicPr>
          <p:nvPr/>
        </p:nvPicPr>
        <p:blipFill>
          <a:blip r:embed="rId4">
            <a:extLst>
              <a:ext uri="{837473B0-CC2E-450A-ABE3-18F120FF3D39}">
                <a1611:picAttrSrcUrl xmlns:a1611="http://schemas.microsoft.com/office/drawing/2016/11/main" r:id="rId5"/>
              </a:ext>
            </a:extLst>
          </a:blip>
          <a:srcRect l="2644" r="3" b="3"/>
          <a:stretch>
            <a:fillRect/>
          </a:stretch>
        </p:blipFill>
        <p:spPr>
          <a:xfrm>
            <a:off x="8046720" y="4233672"/>
            <a:ext cx="3703320" cy="2139696"/>
          </a:xfrm>
          <a:prstGeom prst="rect">
            <a:avLst/>
          </a:prstGeom>
          <a:noFill/>
        </p:spPr>
      </p:pic>
    </p:spTree>
    <p:extLst>
      <p:ext uri="{BB962C8B-B14F-4D97-AF65-F5344CB8AC3E}">
        <p14:creationId xmlns:p14="http://schemas.microsoft.com/office/powerpoint/2010/main" val="341737863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8"/>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2000"/>
                                        <p:tgtEl>
                                          <p:spTgt spid="11"/>
                                        </p:tgtEl>
                                      </p:cBhvr>
                                    </p:animEffect>
                                    <p:anim calcmode="lin" valueType="num">
                                      <p:cBhvr>
                                        <p:cTn id="12" dur="2000" fill="hold"/>
                                        <p:tgtEl>
                                          <p:spTgt spid="11"/>
                                        </p:tgtEl>
                                        <p:attrNameLst>
                                          <p:attrName>ppt_w</p:attrName>
                                        </p:attrNameLst>
                                      </p:cBhvr>
                                      <p:tavLst>
                                        <p:tav tm="0" fmla="#ppt_w*sin(2.5*pi*$)">
                                          <p:val>
                                            <p:fltVal val="0"/>
                                          </p:val>
                                        </p:tav>
                                        <p:tav tm="100000">
                                          <p:val>
                                            <p:fltVal val="1"/>
                                          </p:val>
                                        </p:tav>
                                      </p:tavLst>
                                    </p:anim>
                                    <p:anim calcmode="lin" valueType="num">
                                      <p:cBhvr>
                                        <p:cTn id="13"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heel(1)">
                                      <p:cBhvr>
                                        <p:cTn id="18" dur="2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heel(1)">
                                      <p:cBhvr>
                                        <p:cTn id="23" dur="2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barn(inVertical)">
                                      <p:cBhvr>
                                        <p:cTn id="2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B774-097A-E313-9326-BF68852CC931}"/>
              </a:ext>
            </a:extLst>
          </p:cNvPr>
          <p:cNvSpPr>
            <a:spLocks noGrp="1"/>
          </p:cNvSpPr>
          <p:nvPr>
            <p:ph type="title"/>
          </p:nvPr>
        </p:nvSpPr>
        <p:spPr/>
        <p:txBody>
          <a:bodyPr/>
          <a:lstStyle/>
          <a:p>
            <a:r>
              <a:rPr lang="en-GB"/>
              <a:t>Benefits and limitations </a:t>
            </a:r>
          </a:p>
        </p:txBody>
      </p:sp>
      <p:sp>
        <p:nvSpPr>
          <p:cNvPr id="3" name="Text Placeholder 2">
            <a:extLst>
              <a:ext uri="{FF2B5EF4-FFF2-40B4-BE49-F238E27FC236}">
                <a16:creationId xmlns:a16="http://schemas.microsoft.com/office/drawing/2014/main" id="{61B1A929-7D95-ABB0-CE95-B68826FBD9FB}"/>
              </a:ext>
            </a:extLst>
          </p:cNvPr>
          <p:cNvSpPr>
            <a:spLocks noGrp="1"/>
          </p:cNvSpPr>
          <p:nvPr>
            <p:ph type="body" idx="1"/>
          </p:nvPr>
        </p:nvSpPr>
        <p:spPr>
          <a:xfrm>
            <a:off x="581191" y="1717990"/>
            <a:ext cx="5194769" cy="557784"/>
          </a:xfrm>
        </p:spPr>
        <p:txBody>
          <a:bodyPr/>
          <a:lstStyle/>
          <a:p>
            <a:r>
              <a:rPr lang="en-GB"/>
              <a:t>Advantage </a:t>
            </a:r>
          </a:p>
        </p:txBody>
      </p:sp>
      <p:sp>
        <p:nvSpPr>
          <p:cNvPr id="4" name="Content Placeholder 3">
            <a:extLst>
              <a:ext uri="{FF2B5EF4-FFF2-40B4-BE49-F238E27FC236}">
                <a16:creationId xmlns:a16="http://schemas.microsoft.com/office/drawing/2014/main" id="{69C92C72-6233-1E32-D5DF-ABB05764D794}"/>
              </a:ext>
            </a:extLst>
          </p:cNvPr>
          <p:cNvSpPr>
            <a:spLocks noGrp="1"/>
          </p:cNvSpPr>
          <p:nvPr>
            <p:ph sz="half" idx="2"/>
          </p:nvPr>
        </p:nvSpPr>
        <p:spPr>
          <a:xfrm>
            <a:off x="469226" y="2459522"/>
            <a:ext cx="5194766" cy="2934999"/>
          </a:xfrm>
        </p:spPr>
        <p:txBody>
          <a:bodyPr>
            <a:normAutofit/>
          </a:bodyPr>
          <a:lstStyle/>
          <a:p>
            <a:pPr algn="just"/>
            <a:r>
              <a:rPr lang="en-GB" sz="1400" cap="none">
                <a:latin typeface="Aptos" panose="020B0004020202020204" pitchFamily="34" charset="0"/>
              </a:rPr>
              <a:t>The benefits and limitations of MS 365 and PowerPoint help staff design clear and professional documents, such as care plans and reports, and schedule </a:t>
            </a:r>
          </a:p>
          <a:p>
            <a:pPr algn="just"/>
            <a:r>
              <a:rPr lang="en-GB" sz="1400" cap="none">
                <a:latin typeface="Aptos" panose="020B0004020202020204" pitchFamily="34" charset="0"/>
              </a:rPr>
              <a:t> It’s easy for the patients to get access to it also helps staff with the training and getting access to patients’ records.</a:t>
            </a:r>
          </a:p>
          <a:p>
            <a:pPr algn="just"/>
            <a:r>
              <a:rPr lang="en-GB" sz="1400" cap="none">
                <a:latin typeface="Aptos" panose="020B0004020202020204" pitchFamily="34" charset="0"/>
              </a:rPr>
              <a:t>You can share documents electronically with multiple staff to get access or upload records for the patients</a:t>
            </a:r>
            <a:r>
              <a:rPr lang="en-GB" sz="1400"/>
              <a:t>.</a:t>
            </a:r>
          </a:p>
          <a:p>
            <a:endParaRPr lang="en-GB"/>
          </a:p>
        </p:txBody>
      </p:sp>
      <p:sp>
        <p:nvSpPr>
          <p:cNvPr id="5" name="Text Placeholder 4">
            <a:extLst>
              <a:ext uri="{FF2B5EF4-FFF2-40B4-BE49-F238E27FC236}">
                <a16:creationId xmlns:a16="http://schemas.microsoft.com/office/drawing/2014/main" id="{F4AA5EF2-C1E8-6091-7C93-9524D4211CF9}"/>
              </a:ext>
            </a:extLst>
          </p:cNvPr>
          <p:cNvSpPr>
            <a:spLocks noGrp="1"/>
          </p:cNvSpPr>
          <p:nvPr>
            <p:ph type="body" sz="quarter" idx="3"/>
          </p:nvPr>
        </p:nvSpPr>
        <p:spPr>
          <a:xfrm>
            <a:off x="6416038" y="1669405"/>
            <a:ext cx="5194770" cy="553373"/>
          </a:xfrm>
        </p:spPr>
        <p:txBody>
          <a:bodyPr/>
          <a:lstStyle/>
          <a:p>
            <a:r>
              <a:rPr lang="en-GB"/>
              <a:t>Disadvantage </a:t>
            </a:r>
          </a:p>
        </p:txBody>
      </p:sp>
      <p:sp>
        <p:nvSpPr>
          <p:cNvPr id="6" name="Content Placeholder 5">
            <a:extLst>
              <a:ext uri="{FF2B5EF4-FFF2-40B4-BE49-F238E27FC236}">
                <a16:creationId xmlns:a16="http://schemas.microsoft.com/office/drawing/2014/main" id="{A3CFA4BC-1700-D9C9-DA47-28BE76E691EC}"/>
              </a:ext>
            </a:extLst>
          </p:cNvPr>
          <p:cNvSpPr>
            <a:spLocks noGrp="1"/>
          </p:cNvSpPr>
          <p:nvPr>
            <p:ph sz="quarter" idx="4"/>
          </p:nvPr>
        </p:nvSpPr>
        <p:spPr>
          <a:xfrm>
            <a:off x="6220094" y="2205012"/>
            <a:ext cx="5194770" cy="4043388"/>
          </a:xfrm>
        </p:spPr>
        <p:txBody>
          <a:bodyPr>
            <a:noAutofit/>
          </a:bodyPr>
          <a:lstStyle/>
          <a:p>
            <a:pPr algn="just"/>
            <a:r>
              <a:rPr lang="en-GB" sz="1400" cap="none">
                <a:latin typeface="Aptos" panose="020B0004020202020204" pitchFamily="34" charset="0"/>
              </a:rPr>
              <a:t>New staffs needs more training to use Teams or PowerPoint.</a:t>
            </a:r>
          </a:p>
          <a:p>
            <a:pPr algn="just"/>
            <a:r>
              <a:rPr lang="en-GB" sz="1400" cap="none">
                <a:latin typeface="Aptos"/>
              </a:rPr>
              <a:t>If the documents aren’t backed up properly, data can be lost.</a:t>
            </a:r>
          </a:p>
          <a:p>
            <a:pPr algn="just"/>
            <a:r>
              <a:rPr lang="en-GB" sz="1400" cap="none">
                <a:latin typeface="Aptos" panose="020B0004020202020204" pitchFamily="34" charset="0"/>
              </a:rPr>
              <a:t>Staff need more training to use it, and especially new users can find it hard and tricky.</a:t>
            </a:r>
          </a:p>
          <a:p>
            <a:pPr algn="just"/>
            <a:r>
              <a:rPr lang="en-GB" sz="1400" cap="none">
                <a:latin typeface="Aptos" panose="020B0004020202020204" pitchFamily="34" charset="0"/>
              </a:rPr>
              <a:t>Without a connection, several features are no longer accessible.</a:t>
            </a:r>
          </a:p>
          <a:p>
            <a:pPr algn="just"/>
            <a:r>
              <a:rPr lang="en-GB" sz="1400" cap="none">
                <a:latin typeface="Aptos"/>
              </a:rPr>
              <a:t>There are so many staff who don’t have access to the internet, and when they want to join the team’s meeting, they can’t because of the internet connection.</a:t>
            </a:r>
          </a:p>
          <a:p>
            <a:pPr algn="just"/>
            <a:r>
              <a:rPr lang="en-GB" sz="1400" cap="none">
                <a:latin typeface="Aptos"/>
              </a:rPr>
              <a:t>Some datas can be lost because some new users don’t know where to save it, as they are new.</a:t>
            </a:r>
          </a:p>
          <a:p>
            <a:pPr algn="just"/>
            <a:r>
              <a:rPr lang="en-GB" sz="1400" cap="none">
                <a:latin typeface="Aptos" panose="020B0004020202020204" pitchFamily="34" charset="0"/>
              </a:rPr>
              <a:t> Sometimes patients’ data can be lost because of a lack of training.</a:t>
            </a:r>
          </a:p>
        </p:txBody>
      </p:sp>
      <p:sp>
        <p:nvSpPr>
          <p:cNvPr id="9" name="Slide Number Placeholder 8">
            <a:extLst>
              <a:ext uri="{FF2B5EF4-FFF2-40B4-BE49-F238E27FC236}">
                <a16:creationId xmlns:a16="http://schemas.microsoft.com/office/drawing/2014/main" id="{7F43E364-E1CD-9D30-CB06-2CD029989D4C}"/>
              </a:ext>
            </a:extLst>
          </p:cNvPr>
          <p:cNvSpPr>
            <a:spLocks noGrp="1"/>
          </p:cNvSpPr>
          <p:nvPr>
            <p:ph type="sldNum" sz="quarter" idx="12"/>
          </p:nvPr>
        </p:nvSpPr>
        <p:spPr/>
        <p:txBody>
          <a:bodyPr/>
          <a:lstStyle/>
          <a:p>
            <a:pPr rtl="0"/>
            <a:fld id="{3A98EE3D-8CD1-4C3F-BD1C-C98C9596463C}" type="slidenum">
              <a:rPr lang="en-GB" noProof="0" smtClean="0"/>
              <a:t>6</a:t>
            </a:fld>
            <a:endParaRPr lang="en-GB" noProof="0"/>
          </a:p>
        </p:txBody>
      </p:sp>
      <p:pic>
        <p:nvPicPr>
          <p:cNvPr id="7" name="Picture 6">
            <a:extLst>
              <a:ext uri="{FF2B5EF4-FFF2-40B4-BE49-F238E27FC236}">
                <a16:creationId xmlns:a16="http://schemas.microsoft.com/office/drawing/2014/main" id="{3364E0E3-E7C6-1ECD-4457-F2E59A95E0D7}"/>
              </a:ext>
            </a:extLst>
          </p:cNvPr>
          <p:cNvPicPr>
            <a:picLocks noChangeAspect="1"/>
          </p:cNvPicPr>
          <p:nvPr/>
        </p:nvPicPr>
        <p:blipFill>
          <a:blip r:embed="rId2"/>
          <a:stretch>
            <a:fillRect/>
          </a:stretch>
        </p:blipFill>
        <p:spPr>
          <a:xfrm>
            <a:off x="51987" y="5021488"/>
            <a:ext cx="1723573" cy="1723573"/>
          </a:xfrm>
          <a:prstGeom prst="rect">
            <a:avLst/>
          </a:prstGeom>
        </p:spPr>
      </p:pic>
      <p:pic>
        <p:nvPicPr>
          <p:cNvPr id="8" name="Picture 7">
            <a:extLst>
              <a:ext uri="{FF2B5EF4-FFF2-40B4-BE49-F238E27FC236}">
                <a16:creationId xmlns:a16="http://schemas.microsoft.com/office/drawing/2014/main" id="{8052C9C3-9320-C876-FBBE-82EE6D0620C1}"/>
              </a:ext>
            </a:extLst>
          </p:cNvPr>
          <p:cNvPicPr>
            <a:picLocks noChangeAspect="1"/>
          </p:cNvPicPr>
          <p:nvPr/>
        </p:nvPicPr>
        <p:blipFill>
          <a:blip r:embed="rId3"/>
          <a:stretch>
            <a:fillRect/>
          </a:stretch>
        </p:blipFill>
        <p:spPr>
          <a:xfrm>
            <a:off x="2582280" y="5021488"/>
            <a:ext cx="3193680" cy="1600394"/>
          </a:xfrm>
          <a:prstGeom prst="rect">
            <a:avLst/>
          </a:prstGeom>
        </p:spPr>
      </p:pic>
    </p:spTree>
    <p:extLst>
      <p:ext uri="{BB962C8B-B14F-4D97-AF65-F5344CB8AC3E}">
        <p14:creationId xmlns:p14="http://schemas.microsoft.com/office/powerpoint/2010/main" val="24219880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wipe(down)">
                                      <p:cBhvr>
                                        <p:cTn id="25" dur="580">
                                          <p:stCondLst>
                                            <p:cond delay="0"/>
                                          </p:stCondLst>
                                        </p:cTn>
                                        <p:tgtEl>
                                          <p:spTgt spid="4">
                                            <p:txEl>
                                              <p:pRg st="0" end="0"/>
                                            </p:txEl>
                                          </p:spTgt>
                                        </p:tgtEl>
                                      </p:cBhvr>
                                    </p:animEffect>
                                    <p:anim calcmode="lin" valueType="num">
                                      <p:cBhvr>
                                        <p:cTn id="26"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xEl>
                                              <p:pRg st="0" end="0"/>
                                            </p:txEl>
                                          </p:spTgt>
                                        </p:tgtEl>
                                      </p:cBhvr>
                                      <p:to x="100000" y="60000"/>
                                    </p:animScale>
                                    <p:animScale>
                                      <p:cBhvr>
                                        <p:cTn id="32" dur="166" decel="50000">
                                          <p:stCondLst>
                                            <p:cond delay="676"/>
                                          </p:stCondLst>
                                        </p:cTn>
                                        <p:tgtEl>
                                          <p:spTgt spid="4">
                                            <p:txEl>
                                              <p:pRg st="0" end="0"/>
                                            </p:txEl>
                                          </p:spTgt>
                                        </p:tgtEl>
                                      </p:cBhvr>
                                      <p:to x="100000" y="100000"/>
                                    </p:animScale>
                                    <p:animScale>
                                      <p:cBhvr>
                                        <p:cTn id="33" dur="26">
                                          <p:stCondLst>
                                            <p:cond delay="1312"/>
                                          </p:stCondLst>
                                        </p:cTn>
                                        <p:tgtEl>
                                          <p:spTgt spid="4">
                                            <p:txEl>
                                              <p:pRg st="0" end="0"/>
                                            </p:txEl>
                                          </p:spTgt>
                                        </p:tgtEl>
                                      </p:cBhvr>
                                      <p:to x="100000" y="80000"/>
                                    </p:animScale>
                                    <p:animScale>
                                      <p:cBhvr>
                                        <p:cTn id="34" dur="166" decel="50000">
                                          <p:stCondLst>
                                            <p:cond delay="1338"/>
                                          </p:stCondLst>
                                        </p:cTn>
                                        <p:tgtEl>
                                          <p:spTgt spid="4">
                                            <p:txEl>
                                              <p:pRg st="0" end="0"/>
                                            </p:txEl>
                                          </p:spTgt>
                                        </p:tgtEl>
                                      </p:cBhvr>
                                      <p:to x="100000" y="100000"/>
                                    </p:animScale>
                                    <p:animScale>
                                      <p:cBhvr>
                                        <p:cTn id="35" dur="26">
                                          <p:stCondLst>
                                            <p:cond delay="1642"/>
                                          </p:stCondLst>
                                        </p:cTn>
                                        <p:tgtEl>
                                          <p:spTgt spid="4">
                                            <p:txEl>
                                              <p:pRg st="0" end="0"/>
                                            </p:txEl>
                                          </p:spTgt>
                                        </p:tgtEl>
                                      </p:cBhvr>
                                      <p:to x="100000" y="90000"/>
                                    </p:animScale>
                                    <p:animScale>
                                      <p:cBhvr>
                                        <p:cTn id="36" dur="166" decel="50000">
                                          <p:stCondLst>
                                            <p:cond delay="1668"/>
                                          </p:stCondLst>
                                        </p:cTn>
                                        <p:tgtEl>
                                          <p:spTgt spid="4">
                                            <p:txEl>
                                              <p:pRg st="0" end="0"/>
                                            </p:txEl>
                                          </p:spTgt>
                                        </p:tgtEl>
                                      </p:cBhvr>
                                      <p:to x="100000" y="100000"/>
                                    </p:animScale>
                                    <p:animScale>
                                      <p:cBhvr>
                                        <p:cTn id="37" dur="26">
                                          <p:stCondLst>
                                            <p:cond delay="1808"/>
                                          </p:stCondLst>
                                        </p:cTn>
                                        <p:tgtEl>
                                          <p:spTgt spid="4">
                                            <p:txEl>
                                              <p:pRg st="0" end="0"/>
                                            </p:txEl>
                                          </p:spTgt>
                                        </p:tgtEl>
                                      </p:cBhvr>
                                      <p:to x="100000" y="95000"/>
                                    </p:animScale>
                                    <p:animScale>
                                      <p:cBhvr>
                                        <p:cTn id="38" dur="166" decel="50000">
                                          <p:stCondLst>
                                            <p:cond delay="1834"/>
                                          </p:stCondLst>
                                        </p:cTn>
                                        <p:tgtEl>
                                          <p:spTgt spid="4">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Effect transition="in" filter="wipe(down)">
                                      <p:cBhvr>
                                        <p:cTn id="43" dur="580">
                                          <p:stCondLst>
                                            <p:cond delay="0"/>
                                          </p:stCondLst>
                                        </p:cTn>
                                        <p:tgtEl>
                                          <p:spTgt spid="4">
                                            <p:txEl>
                                              <p:pRg st="1" end="1"/>
                                            </p:txEl>
                                          </p:spTgt>
                                        </p:tgtEl>
                                      </p:cBhvr>
                                    </p:animEffect>
                                    <p:anim calcmode="lin" valueType="num">
                                      <p:cBhvr>
                                        <p:cTn id="44"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xEl>
                                              <p:pRg st="1" end="1"/>
                                            </p:txEl>
                                          </p:spTgt>
                                        </p:tgtEl>
                                      </p:cBhvr>
                                      <p:to x="100000" y="60000"/>
                                    </p:animScale>
                                    <p:animScale>
                                      <p:cBhvr>
                                        <p:cTn id="50" dur="166" decel="50000">
                                          <p:stCondLst>
                                            <p:cond delay="676"/>
                                          </p:stCondLst>
                                        </p:cTn>
                                        <p:tgtEl>
                                          <p:spTgt spid="4">
                                            <p:txEl>
                                              <p:pRg st="1" end="1"/>
                                            </p:txEl>
                                          </p:spTgt>
                                        </p:tgtEl>
                                      </p:cBhvr>
                                      <p:to x="100000" y="100000"/>
                                    </p:animScale>
                                    <p:animScale>
                                      <p:cBhvr>
                                        <p:cTn id="51" dur="26">
                                          <p:stCondLst>
                                            <p:cond delay="1312"/>
                                          </p:stCondLst>
                                        </p:cTn>
                                        <p:tgtEl>
                                          <p:spTgt spid="4">
                                            <p:txEl>
                                              <p:pRg st="1" end="1"/>
                                            </p:txEl>
                                          </p:spTgt>
                                        </p:tgtEl>
                                      </p:cBhvr>
                                      <p:to x="100000" y="80000"/>
                                    </p:animScale>
                                    <p:animScale>
                                      <p:cBhvr>
                                        <p:cTn id="52" dur="166" decel="50000">
                                          <p:stCondLst>
                                            <p:cond delay="1338"/>
                                          </p:stCondLst>
                                        </p:cTn>
                                        <p:tgtEl>
                                          <p:spTgt spid="4">
                                            <p:txEl>
                                              <p:pRg st="1" end="1"/>
                                            </p:txEl>
                                          </p:spTgt>
                                        </p:tgtEl>
                                      </p:cBhvr>
                                      <p:to x="100000" y="100000"/>
                                    </p:animScale>
                                    <p:animScale>
                                      <p:cBhvr>
                                        <p:cTn id="53" dur="26">
                                          <p:stCondLst>
                                            <p:cond delay="1642"/>
                                          </p:stCondLst>
                                        </p:cTn>
                                        <p:tgtEl>
                                          <p:spTgt spid="4">
                                            <p:txEl>
                                              <p:pRg st="1" end="1"/>
                                            </p:txEl>
                                          </p:spTgt>
                                        </p:tgtEl>
                                      </p:cBhvr>
                                      <p:to x="100000" y="90000"/>
                                    </p:animScale>
                                    <p:animScale>
                                      <p:cBhvr>
                                        <p:cTn id="54" dur="166" decel="50000">
                                          <p:stCondLst>
                                            <p:cond delay="1668"/>
                                          </p:stCondLst>
                                        </p:cTn>
                                        <p:tgtEl>
                                          <p:spTgt spid="4">
                                            <p:txEl>
                                              <p:pRg st="1" end="1"/>
                                            </p:txEl>
                                          </p:spTgt>
                                        </p:tgtEl>
                                      </p:cBhvr>
                                      <p:to x="100000" y="100000"/>
                                    </p:animScale>
                                    <p:animScale>
                                      <p:cBhvr>
                                        <p:cTn id="55" dur="26">
                                          <p:stCondLst>
                                            <p:cond delay="1808"/>
                                          </p:stCondLst>
                                        </p:cTn>
                                        <p:tgtEl>
                                          <p:spTgt spid="4">
                                            <p:txEl>
                                              <p:pRg st="1" end="1"/>
                                            </p:txEl>
                                          </p:spTgt>
                                        </p:tgtEl>
                                      </p:cBhvr>
                                      <p:to x="100000" y="95000"/>
                                    </p:animScale>
                                    <p:animScale>
                                      <p:cBhvr>
                                        <p:cTn id="56" dur="166" decel="50000">
                                          <p:stCondLst>
                                            <p:cond delay="1834"/>
                                          </p:stCondLst>
                                        </p:cTn>
                                        <p:tgtEl>
                                          <p:spTgt spid="4">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4">
                                            <p:txEl>
                                              <p:pRg st="2" end="2"/>
                                            </p:txEl>
                                          </p:spTgt>
                                        </p:tgtEl>
                                        <p:attrNameLst>
                                          <p:attrName>style.visibility</p:attrName>
                                        </p:attrNameLst>
                                      </p:cBhvr>
                                      <p:to>
                                        <p:strVal val="visible"/>
                                      </p:to>
                                    </p:set>
                                    <p:animEffect transition="in" filter="wipe(down)">
                                      <p:cBhvr>
                                        <p:cTn id="61" dur="580">
                                          <p:stCondLst>
                                            <p:cond delay="0"/>
                                          </p:stCondLst>
                                        </p:cTn>
                                        <p:tgtEl>
                                          <p:spTgt spid="4">
                                            <p:txEl>
                                              <p:pRg st="2" end="2"/>
                                            </p:txEl>
                                          </p:spTgt>
                                        </p:tgtEl>
                                      </p:cBhvr>
                                    </p:animEffect>
                                    <p:anim calcmode="lin" valueType="num">
                                      <p:cBhvr>
                                        <p:cTn id="62"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4">
                                            <p:txEl>
                                              <p:pRg st="2" end="2"/>
                                            </p:txEl>
                                          </p:spTgt>
                                        </p:tgtEl>
                                      </p:cBhvr>
                                      <p:to x="100000" y="60000"/>
                                    </p:animScale>
                                    <p:animScale>
                                      <p:cBhvr>
                                        <p:cTn id="68" dur="166" decel="50000">
                                          <p:stCondLst>
                                            <p:cond delay="676"/>
                                          </p:stCondLst>
                                        </p:cTn>
                                        <p:tgtEl>
                                          <p:spTgt spid="4">
                                            <p:txEl>
                                              <p:pRg st="2" end="2"/>
                                            </p:txEl>
                                          </p:spTgt>
                                        </p:tgtEl>
                                      </p:cBhvr>
                                      <p:to x="100000" y="100000"/>
                                    </p:animScale>
                                    <p:animScale>
                                      <p:cBhvr>
                                        <p:cTn id="69" dur="26">
                                          <p:stCondLst>
                                            <p:cond delay="1312"/>
                                          </p:stCondLst>
                                        </p:cTn>
                                        <p:tgtEl>
                                          <p:spTgt spid="4">
                                            <p:txEl>
                                              <p:pRg st="2" end="2"/>
                                            </p:txEl>
                                          </p:spTgt>
                                        </p:tgtEl>
                                      </p:cBhvr>
                                      <p:to x="100000" y="80000"/>
                                    </p:animScale>
                                    <p:animScale>
                                      <p:cBhvr>
                                        <p:cTn id="70" dur="166" decel="50000">
                                          <p:stCondLst>
                                            <p:cond delay="1338"/>
                                          </p:stCondLst>
                                        </p:cTn>
                                        <p:tgtEl>
                                          <p:spTgt spid="4">
                                            <p:txEl>
                                              <p:pRg st="2" end="2"/>
                                            </p:txEl>
                                          </p:spTgt>
                                        </p:tgtEl>
                                      </p:cBhvr>
                                      <p:to x="100000" y="100000"/>
                                    </p:animScale>
                                    <p:animScale>
                                      <p:cBhvr>
                                        <p:cTn id="71" dur="26">
                                          <p:stCondLst>
                                            <p:cond delay="1642"/>
                                          </p:stCondLst>
                                        </p:cTn>
                                        <p:tgtEl>
                                          <p:spTgt spid="4">
                                            <p:txEl>
                                              <p:pRg st="2" end="2"/>
                                            </p:txEl>
                                          </p:spTgt>
                                        </p:tgtEl>
                                      </p:cBhvr>
                                      <p:to x="100000" y="90000"/>
                                    </p:animScale>
                                    <p:animScale>
                                      <p:cBhvr>
                                        <p:cTn id="72" dur="166" decel="50000">
                                          <p:stCondLst>
                                            <p:cond delay="1668"/>
                                          </p:stCondLst>
                                        </p:cTn>
                                        <p:tgtEl>
                                          <p:spTgt spid="4">
                                            <p:txEl>
                                              <p:pRg st="2" end="2"/>
                                            </p:txEl>
                                          </p:spTgt>
                                        </p:tgtEl>
                                      </p:cBhvr>
                                      <p:to x="100000" y="100000"/>
                                    </p:animScale>
                                    <p:animScale>
                                      <p:cBhvr>
                                        <p:cTn id="73" dur="26">
                                          <p:stCondLst>
                                            <p:cond delay="1808"/>
                                          </p:stCondLst>
                                        </p:cTn>
                                        <p:tgtEl>
                                          <p:spTgt spid="4">
                                            <p:txEl>
                                              <p:pRg st="2" end="2"/>
                                            </p:txEl>
                                          </p:spTgt>
                                        </p:tgtEl>
                                      </p:cBhvr>
                                      <p:to x="100000" y="95000"/>
                                    </p:animScale>
                                    <p:animScale>
                                      <p:cBhvr>
                                        <p:cTn id="74" dur="166" decel="50000">
                                          <p:stCondLst>
                                            <p:cond delay="1834"/>
                                          </p:stCondLst>
                                        </p:cTn>
                                        <p:tgtEl>
                                          <p:spTgt spid="4">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45" presetClass="entr" presetSubtype="0" fill="hold" grpId="0" nodeType="clickEffect">
                                  <p:stCondLst>
                                    <p:cond delay="0"/>
                                  </p:stCondLst>
                                  <p:childTnLst>
                                    <p:set>
                                      <p:cBhvr>
                                        <p:cTn id="78" dur="1" fill="hold">
                                          <p:stCondLst>
                                            <p:cond delay="0"/>
                                          </p:stCondLst>
                                        </p:cTn>
                                        <p:tgtEl>
                                          <p:spTgt spid="3">
                                            <p:txEl>
                                              <p:pRg st="0" end="0"/>
                                            </p:txEl>
                                          </p:spTgt>
                                        </p:tgtEl>
                                        <p:attrNameLst>
                                          <p:attrName>style.visibility</p:attrName>
                                        </p:attrNameLst>
                                      </p:cBhvr>
                                      <p:to>
                                        <p:strVal val="visible"/>
                                      </p:to>
                                    </p:set>
                                    <p:animEffect transition="in" filter="fade">
                                      <p:cBhvr>
                                        <p:cTn id="79" dur="2000"/>
                                        <p:tgtEl>
                                          <p:spTgt spid="3">
                                            <p:txEl>
                                              <p:pRg st="0" end="0"/>
                                            </p:txEl>
                                          </p:spTgt>
                                        </p:tgtEl>
                                      </p:cBhvr>
                                    </p:animEffect>
                                    <p:anim calcmode="lin" valueType="num">
                                      <p:cBhvr>
                                        <p:cTn id="80"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81"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82" fill="hold">
                      <p:stCondLst>
                        <p:cond delay="indefinite"/>
                      </p:stCondLst>
                      <p:childTnLst>
                        <p:par>
                          <p:cTn id="83" fill="hold">
                            <p:stCondLst>
                              <p:cond delay="0"/>
                            </p:stCondLst>
                            <p:childTnLst>
                              <p:par>
                                <p:cTn id="84" presetID="45" presetClass="entr" presetSubtype="0" fill="hold" grpId="0" nodeType="clickEffect">
                                  <p:stCondLst>
                                    <p:cond delay="0"/>
                                  </p:stCondLst>
                                  <p:childTnLst>
                                    <p:set>
                                      <p:cBhvr>
                                        <p:cTn id="85" dur="1" fill="hold">
                                          <p:stCondLst>
                                            <p:cond delay="0"/>
                                          </p:stCondLst>
                                        </p:cTn>
                                        <p:tgtEl>
                                          <p:spTgt spid="5">
                                            <p:txEl>
                                              <p:pRg st="0" end="0"/>
                                            </p:txEl>
                                          </p:spTgt>
                                        </p:tgtEl>
                                        <p:attrNameLst>
                                          <p:attrName>style.visibility</p:attrName>
                                        </p:attrNameLst>
                                      </p:cBhvr>
                                      <p:to>
                                        <p:strVal val="visible"/>
                                      </p:to>
                                    </p:set>
                                    <p:animEffect transition="in" filter="fade">
                                      <p:cBhvr>
                                        <p:cTn id="86" dur="2000"/>
                                        <p:tgtEl>
                                          <p:spTgt spid="5">
                                            <p:txEl>
                                              <p:pRg st="0" end="0"/>
                                            </p:txEl>
                                          </p:spTgt>
                                        </p:tgtEl>
                                      </p:cBhvr>
                                    </p:animEffect>
                                    <p:anim calcmode="lin" valueType="num">
                                      <p:cBhvr>
                                        <p:cTn id="87" dur="2000" fill="hold"/>
                                        <p:tgtEl>
                                          <p:spTgt spid="5">
                                            <p:txEl>
                                              <p:pRg st="0" end="0"/>
                                            </p:txEl>
                                          </p:spTgt>
                                        </p:tgtEl>
                                        <p:attrNameLst>
                                          <p:attrName>ppt_w</p:attrName>
                                        </p:attrNameLst>
                                      </p:cBhvr>
                                      <p:tavLst>
                                        <p:tav tm="0" fmla="#ppt_w*sin(2.5*pi*$)">
                                          <p:val>
                                            <p:fltVal val="0"/>
                                          </p:val>
                                        </p:tav>
                                        <p:tav tm="100000">
                                          <p:val>
                                            <p:fltVal val="1"/>
                                          </p:val>
                                        </p:tav>
                                      </p:tavLst>
                                    </p:anim>
                                    <p:anim calcmode="lin" valueType="num">
                                      <p:cBhvr>
                                        <p:cTn id="88" dur="2000" fill="hold"/>
                                        <p:tgtEl>
                                          <p:spTgt spid="5">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89" fill="hold">
                      <p:stCondLst>
                        <p:cond delay="indefinite"/>
                      </p:stCondLst>
                      <p:childTnLst>
                        <p:par>
                          <p:cTn id="90" fill="hold">
                            <p:stCondLst>
                              <p:cond delay="0"/>
                            </p:stCondLst>
                            <p:childTnLst>
                              <p:par>
                                <p:cTn id="91" presetID="26" presetClass="entr" presetSubtype="0" fill="hold" grpId="0" nodeType="clickEffect">
                                  <p:stCondLst>
                                    <p:cond delay="0"/>
                                  </p:stCondLst>
                                  <p:childTnLst>
                                    <p:set>
                                      <p:cBhvr>
                                        <p:cTn id="92" dur="1" fill="hold">
                                          <p:stCondLst>
                                            <p:cond delay="0"/>
                                          </p:stCondLst>
                                        </p:cTn>
                                        <p:tgtEl>
                                          <p:spTgt spid="6">
                                            <p:txEl>
                                              <p:pRg st="0" end="0"/>
                                            </p:txEl>
                                          </p:spTgt>
                                        </p:tgtEl>
                                        <p:attrNameLst>
                                          <p:attrName>style.visibility</p:attrName>
                                        </p:attrNameLst>
                                      </p:cBhvr>
                                      <p:to>
                                        <p:strVal val="visible"/>
                                      </p:to>
                                    </p:set>
                                    <p:animEffect transition="in" filter="wipe(down)">
                                      <p:cBhvr>
                                        <p:cTn id="93" dur="580">
                                          <p:stCondLst>
                                            <p:cond delay="0"/>
                                          </p:stCondLst>
                                        </p:cTn>
                                        <p:tgtEl>
                                          <p:spTgt spid="6">
                                            <p:txEl>
                                              <p:pRg st="0" end="0"/>
                                            </p:txEl>
                                          </p:spTgt>
                                        </p:tgtEl>
                                      </p:cBhvr>
                                    </p:animEffect>
                                    <p:anim calcmode="lin" valueType="num">
                                      <p:cBhvr>
                                        <p:cTn id="94"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95"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96"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97"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98"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99" dur="26">
                                          <p:stCondLst>
                                            <p:cond delay="650"/>
                                          </p:stCondLst>
                                        </p:cTn>
                                        <p:tgtEl>
                                          <p:spTgt spid="6">
                                            <p:txEl>
                                              <p:pRg st="0" end="0"/>
                                            </p:txEl>
                                          </p:spTgt>
                                        </p:tgtEl>
                                      </p:cBhvr>
                                      <p:to x="100000" y="60000"/>
                                    </p:animScale>
                                    <p:animScale>
                                      <p:cBhvr>
                                        <p:cTn id="100" dur="166" decel="50000">
                                          <p:stCondLst>
                                            <p:cond delay="676"/>
                                          </p:stCondLst>
                                        </p:cTn>
                                        <p:tgtEl>
                                          <p:spTgt spid="6">
                                            <p:txEl>
                                              <p:pRg st="0" end="0"/>
                                            </p:txEl>
                                          </p:spTgt>
                                        </p:tgtEl>
                                      </p:cBhvr>
                                      <p:to x="100000" y="100000"/>
                                    </p:animScale>
                                    <p:animScale>
                                      <p:cBhvr>
                                        <p:cTn id="101" dur="26">
                                          <p:stCondLst>
                                            <p:cond delay="1312"/>
                                          </p:stCondLst>
                                        </p:cTn>
                                        <p:tgtEl>
                                          <p:spTgt spid="6">
                                            <p:txEl>
                                              <p:pRg st="0" end="0"/>
                                            </p:txEl>
                                          </p:spTgt>
                                        </p:tgtEl>
                                      </p:cBhvr>
                                      <p:to x="100000" y="80000"/>
                                    </p:animScale>
                                    <p:animScale>
                                      <p:cBhvr>
                                        <p:cTn id="102" dur="166" decel="50000">
                                          <p:stCondLst>
                                            <p:cond delay="1338"/>
                                          </p:stCondLst>
                                        </p:cTn>
                                        <p:tgtEl>
                                          <p:spTgt spid="6">
                                            <p:txEl>
                                              <p:pRg st="0" end="0"/>
                                            </p:txEl>
                                          </p:spTgt>
                                        </p:tgtEl>
                                      </p:cBhvr>
                                      <p:to x="100000" y="100000"/>
                                    </p:animScale>
                                    <p:animScale>
                                      <p:cBhvr>
                                        <p:cTn id="103" dur="26">
                                          <p:stCondLst>
                                            <p:cond delay="1642"/>
                                          </p:stCondLst>
                                        </p:cTn>
                                        <p:tgtEl>
                                          <p:spTgt spid="6">
                                            <p:txEl>
                                              <p:pRg st="0" end="0"/>
                                            </p:txEl>
                                          </p:spTgt>
                                        </p:tgtEl>
                                      </p:cBhvr>
                                      <p:to x="100000" y="90000"/>
                                    </p:animScale>
                                    <p:animScale>
                                      <p:cBhvr>
                                        <p:cTn id="104" dur="166" decel="50000">
                                          <p:stCondLst>
                                            <p:cond delay="1668"/>
                                          </p:stCondLst>
                                        </p:cTn>
                                        <p:tgtEl>
                                          <p:spTgt spid="6">
                                            <p:txEl>
                                              <p:pRg st="0" end="0"/>
                                            </p:txEl>
                                          </p:spTgt>
                                        </p:tgtEl>
                                      </p:cBhvr>
                                      <p:to x="100000" y="100000"/>
                                    </p:animScale>
                                    <p:animScale>
                                      <p:cBhvr>
                                        <p:cTn id="105" dur="26">
                                          <p:stCondLst>
                                            <p:cond delay="1808"/>
                                          </p:stCondLst>
                                        </p:cTn>
                                        <p:tgtEl>
                                          <p:spTgt spid="6">
                                            <p:txEl>
                                              <p:pRg st="0" end="0"/>
                                            </p:txEl>
                                          </p:spTgt>
                                        </p:tgtEl>
                                      </p:cBhvr>
                                      <p:to x="100000" y="95000"/>
                                    </p:animScale>
                                    <p:animScale>
                                      <p:cBhvr>
                                        <p:cTn id="106" dur="166" decel="50000">
                                          <p:stCondLst>
                                            <p:cond delay="1834"/>
                                          </p:stCondLst>
                                        </p:cTn>
                                        <p:tgtEl>
                                          <p:spTgt spid="6">
                                            <p:txEl>
                                              <p:pRg st="0" end="0"/>
                                            </p:txEl>
                                          </p:spTgt>
                                        </p:tgtEl>
                                      </p:cBhvr>
                                      <p:to x="100000" y="100000"/>
                                    </p:animScale>
                                  </p:childTnLst>
                                </p:cTn>
                              </p:par>
                            </p:childTnLst>
                          </p:cTn>
                        </p:par>
                      </p:childTnLst>
                    </p:cTn>
                  </p:par>
                  <p:par>
                    <p:cTn id="107" fill="hold">
                      <p:stCondLst>
                        <p:cond delay="indefinite"/>
                      </p:stCondLst>
                      <p:childTnLst>
                        <p:par>
                          <p:cTn id="108" fill="hold">
                            <p:stCondLst>
                              <p:cond delay="0"/>
                            </p:stCondLst>
                            <p:childTnLst>
                              <p:par>
                                <p:cTn id="109" presetID="26" presetClass="entr" presetSubtype="0" fill="hold" grpId="0" nodeType="clickEffect">
                                  <p:stCondLst>
                                    <p:cond delay="0"/>
                                  </p:stCondLst>
                                  <p:childTnLst>
                                    <p:set>
                                      <p:cBhvr>
                                        <p:cTn id="110" dur="1" fill="hold">
                                          <p:stCondLst>
                                            <p:cond delay="0"/>
                                          </p:stCondLst>
                                        </p:cTn>
                                        <p:tgtEl>
                                          <p:spTgt spid="6">
                                            <p:txEl>
                                              <p:pRg st="1" end="1"/>
                                            </p:txEl>
                                          </p:spTgt>
                                        </p:tgtEl>
                                        <p:attrNameLst>
                                          <p:attrName>style.visibility</p:attrName>
                                        </p:attrNameLst>
                                      </p:cBhvr>
                                      <p:to>
                                        <p:strVal val="visible"/>
                                      </p:to>
                                    </p:set>
                                    <p:animEffect transition="in" filter="wipe(down)">
                                      <p:cBhvr>
                                        <p:cTn id="111" dur="580">
                                          <p:stCondLst>
                                            <p:cond delay="0"/>
                                          </p:stCondLst>
                                        </p:cTn>
                                        <p:tgtEl>
                                          <p:spTgt spid="6">
                                            <p:txEl>
                                              <p:pRg st="1" end="1"/>
                                            </p:txEl>
                                          </p:spTgt>
                                        </p:tgtEl>
                                      </p:cBhvr>
                                    </p:animEffect>
                                    <p:anim calcmode="lin" valueType="num">
                                      <p:cBhvr>
                                        <p:cTn id="112" dur="1822"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113" dur="664"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114" dur="664" tmFilter="0, 0; 0.125,0.2665; 0.25,0.4; 0.375,0.465; 0.5,0.5;  0.625,0.535; 0.75,0.6; 0.875,0.7335; 1,1">
                                          <p:stCondLst>
                                            <p:cond delay="664"/>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115" dur="332" tmFilter="0, 0; 0.125,0.2665; 0.25,0.4; 0.375,0.465; 0.5,0.5;  0.625,0.535; 0.75,0.6; 0.875,0.7335; 1,1">
                                          <p:stCondLst>
                                            <p:cond delay="1324"/>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116" dur="164" tmFilter="0, 0; 0.125,0.2665; 0.25,0.4; 0.375,0.465; 0.5,0.5;  0.625,0.535; 0.75,0.6; 0.875,0.7335; 1,1">
                                          <p:stCondLst>
                                            <p:cond delay="1656"/>
                                          </p:stCondLst>
                                        </p:cTn>
                                        <p:tgtEl>
                                          <p:spTgt spid="6">
                                            <p:txEl>
                                              <p:pRg st="1" end="1"/>
                                            </p:txEl>
                                          </p:spTgt>
                                        </p:tgtEl>
                                        <p:attrNameLst>
                                          <p:attrName>ppt_y</p:attrName>
                                        </p:attrNameLst>
                                      </p:cBhvr>
                                      <p:tavLst>
                                        <p:tav tm="0" fmla="#ppt_y-sin(pi*$)/81">
                                          <p:val>
                                            <p:fltVal val="0"/>
                                          </p:val>
                                        </p:tav>
                                        <p:tav tm="100000">
                                          <p:val>
                                            <p:fltVal val="1"/>
                                          </p:val>
                                        </p:tav>
                                      </p:tavLst>
                                    </p:anim>
                                    <p:animScale>
                                      <p:cBhvr>
                                        <p:cTn id="117" dur="26">
                                          <p:stCondLst>
                                            <p:cond delay="650"/>
                                          </p:stCondLst>
                                        </p:cTn>
                                        <p:tgtEl>
                                          <p:spTgt spid="6">
                                            <p:txEl>
                                              <p:pRg st="1" end="1"/>
                                            </p:txEl>
                                          </p:spTgt>
                                        </p:tgtEl>
                                      </p:cBhvr>
                                      <p:to x="100000" y="60000"/>
                                    </p:animScale>
                                    <p:animScale>
                                      <p:cBhvr>
                                        <p:cTn id="118" dur="166" decel="50000">
                                          <p:stCondLst>
                                            <p:cond delay="676"/>
                                          </p:stCondLst>
                                        </p:cTn>
                                        <p:tgtEl>
                                          <p:spTgt spid="6">
                                            <p:txEl>
                                              <p:pRg st="1" end="1"/>
                                            </p:txEl>
                                          </p:spTgt>
                                        </p:tgtEl>
                                      </p:cBhvr>
                                      <p:to x="100000" y="100000"/>
                                    </p:animScale>
                                    <p:animScale>
                                      <p:cBhvr>
                                        <p:cTn id="119" dur="26">
                                          <p:stCondLst>
                                            <p:cond delay="1312"/>
                                          </p:stCondLst>
                                        </p:cTn>
                                        <p:tgtEl>
                                          <p:spTgt spid="6">
                                            <p:txEl>
                                              <p:pRg st="1" end="1"/>
                                            </p:txEl>
                                          </p:spTgt>
                                        </p:tgtEl>
                                      </p:cBhvr>
                                      <p:to x="100000" y="80000"/>
                                    </p:animScale>
                                    <p:animScale>
                                      <p:cBhvr>
                                        <p:cTn id="120" dur="166" decel="50000">
                                          <p:stCondLst>
                                            <p:cond delay="1338"/>
                                          </p:stCondLst>
                                        </p:cTn>
                                        <p:tgtEl>
                                          <p:spTgt spid="6">
                                            <p:txEl>
                                              <p:pRg st="1" end="1"/>
                                            </p:txEl>
                                          </p:spTgt>
                                        </p:tgtEl>
                                      </p:cBhvr>
                                      <p:to x="100000" y="100000"/>
                                    </p:animScale>
                                    <p:animScale>
                                      <p:cBhvr>
                                        <p:cTn id="121" dur="26">
                                          <p:stCondLst>
                                            <p:cond delay="1642"/>
                                          </p:stCondLst>
                                        </p:cTn>
                                        <p:tgtEl>
                                          <p:spTgt spid="6">
                                            <p:txEl>
                                              <p:pRg st="1" end="1"/>
                                            </p:txEl>
                                          </p:spTgt>
                                        </p:tgtEl>
                                      </p:cBhvr>
                                      <p:to x="100000" y="90000"/>
                                    </p:animScale>
                                    <p:animScale>
                                      <p:cBhvr>
                                        <p:cTn id="122" dur="166" decel="50000">
                                          <p:stCondLst>
                                            <p:cond delay="1668"/>
                                          </p:stCondLst>
                                        </p:cTn>
                                        <p:tgtEl>
                                          <p:spTgt spid="6">
                                            <p:txEl>
                                              <p:pRg st="1" end="1"/>
                                            </p:txEl>
                                          </p:spTgt>
                                        </p:tgtEl>
                                      </p:cBhvr>
                                      <p:to x="100000" y="100000"/>
                                    </p:animScale>
                                    <p:animScale>
                                      <p:cBhvr>
                                        <p:cTn id="123" dur="26">
                                          <p:stCondLst>
                                            <p:cond delay="1808"/>
                                          </p:stCondLst>
                                        </p:cTn>
                                        <p:tgtEl>
                                          <p:spTgt spid="6">
                                            <p:txEl>
                                              <p:pRg st="1" end="1"/>
                                            </p:txEl>
                                          </p:spTgt>
                                        </p:tgtEl>
                                      </p:cBhvr>
                                      <p:to x="100000" y="95000"/>
                                    </p:animScale>
                                    <p:animScale>
                                      <p:cBhvr>
                                        <p:cTn id="124" dur="166" decel="50000">
                                          <p:stCondLst>
                                            <p:cond delay="1834"/>
                                          </p:stCondLst>
                                        </p:cTn>
                                        <p:tgtEl>
                                          <p:spTgt spid="6">
                                            <p:txEl>
                                              <p:pRg st="1" end="1"/>
                                            </p:txEl>
                                          </p:spTgt>
                                        </p:tgtEl>
                                      </p:cBhvr>
                                      <p:to x="100000" y="100000"/>
                                    </p:animScale>
                                  </p:childTnLst>
                                </p:cTn>
                              </p:par>
                            </p:childTnLst>
                          </p:cTn>
                        </p:par>
                      </p:childTnLst>
                    </p:cTn>
                  </p:par>
                  <p:par>
                    <p:cTn id="125" fill="hold">
                      <p:stCondLst>
                        <p:cond delay="indefinite"/>
                      </p:stCondLst>
                      <p:childTnLst>
                        <p:par>
                          <p:cTn id="126" fill="hold">
                            <p:stCondLst>
                              <p:cond delay="0"/>
                            </p:stCondLst>
                            <p:childTnLst>
                              <p:par>
                                <p:cTn id="127" presetID="26" presetClass="entr" presetSubtype="0" fill="hold" grpId="0" nodeType="clickEffect">
                                  <p:stCondLst>
                                    <p:cond delay="0"/>
                                  </p:stCondLst>
                                  <p:childTnLst>
                                    <p:set>
                                      <p:cBhvr>
                                        <p:cTn id="128" dur="1" fill="hold">
                                          <p:stCondLst>
                                            <p:cond delay="0"/>
                                          </p:stCondLst>
                                        </p:cTn>
                                        <p:tgtEl>
                                          <p:spTgt spid="6">
                                            <p:txEl>
                                              <p:pRg st="2" end="2"/>
                                            </p:txEl>
                                          </p:spTgt>
                                        </p:tgtEl>
                                        <p:attrNameLst>
                                          <p:attrName>style.visibility</p:attrName>
                                        </p:attrNameLst>
                                      </p:cBhvr>
                                      <p:to>
                                        <p:strVal val="visible"/>
                                      </p:to>
                                    </p:set>
                                    <p:animEffect transition="in" filter="wipe(down)">
                                      <p:cBhvr>
                                        <p:cTn id="129" dur="580">
                                          <p:stCondLst>
                                            <p:cond delay="0"/>
                                          </p:stCondLst>
                                        </p:cTn>
                                        <p:tgtEl>
                                          <p:spTgt spid="6">
                                            <p:txEl>
                                              <p:pRg st="2" end="2"/>
                                            </p:txEl>
                                          </p:spTgt>
                                        </p:tgtEl>
                                      </p:cBhvr>
                                    </p:animEffect>
                                    <p:anim calcmode="lin" valueType="num">
                                      <p:cBhvr>
                                        <p:cTn id="130" dur="1822" tmFilter="0,0; 0.14,0.36; 0.43,0.73; 0.71,0.91; 1.0,1.0">
                                          <p:stCondLst>
                                            <p:cond delay="0"/>
                                          </p:stCondLst>
                                        </p:cTn>
                                        <p:tgtEl>
                                          <p:spTgt spid="6">
                                            <p:txEl>
                                              <p:pRg st="2" end="2"/>
                                            </p:txEl>
                                          </p:spTgt>
                                        </p:tgtEl>
                                        <p:attrNameLst>
                                          <p:attrName>ppt_x</p:attrName>
                                        </p:attrNameLst>
                                      </p:cBhvr>
                                      <p:tavLst>
                                        <p:tav tm="0">
                                          <p:val>
                                            <p:strVal val="#ppt_x-0.25"/>
                                          </p:val>
                                        </p:tav>
                                        <p:tav tm="100000">
                                          <p:val>
                                            <p:strVal val="#ppt_x"/>
                                          </p:val>
                                        </p:tav>
                                      </p:tavLst>
                                    </p:anim>
                                    <p:anim calcmode="lin" valueType="num">
                                      <p:cBhvr>
                                        <p:cTn id="131" dur="664" tmFilter="0.0,0.0; 0.25,0.07; 0.50,0.2; 0.75,0.467; 1.0,1.0">
                                          <p:stCondLst>
                                            <p:cond delay="0"/>
                                          </p:stCondLst>
                                        </p:cTn>
                                        <p:tgtEl>
                                          <p:spTgt spid="6">
                                            <p:txEl>
                                              <p:pRg st="2" end="2"/>
                                            </p:txEl>
                                          </p:spTgt>
                                        </p:tgtEl>
                                        <p:attrNameLst>
                                          <p:attrName>ppt_y</p:attrName>
                                        </p:attrNameLst>
                                      </p:cBhvr>
                                      <p:tavLst>
                                        <p:tav tm="0" fmla="#ppt_y-sin(pi*$)/3">
                                          <p:val>
                                            <p:fltVal val="0.5"/>
                                          </p:val>
                                        </p:tav>
                                        <p:tav tm="100000">
                                          <p:val>
                                            <p:fltVal val="1"/>
                                          </p:val>
                                        </p:tav>
                                      </p:tavLst>
                                    </p:anim>
                                    <p:anim calcmode="lin" valueType="num">
                                      <p:cBhvr>
                                        <p:cTn id="132" dur="664" tmFilter="0, 0; 0.125,0.2665; 0.25,0.4; 0.375,0.465; 0.5,0.5;  0.625,0.535; 0.75,0.6; 0.875,0.7335; 1,1">
                                          <p:stCondLst>
                                            <p:cond delay="664"/>
                                          </p:stCondLst>
                                        </p:cTn>
                                        <p:tgtEl>
                                          <p:spTgt spid="6">
                                            <p:txEl>
                                              <p:pRg st="2" end="2"/>
                                            </p:txEl>
                                          </p:spTgt>
                                        </p:tgtEl>
                                        <p:attrNameLst>
                                          <p:attrName>ppt_y</p:attrName>
                                        </p:attrNameLst>
                                      </p:cBhvr>
                                      <p:tavLst>
                                        <p:tav tm="0" fmla="#ppt_y-sin(pi*$)/9">
                                          <p:val>
                                            <p:fltVal val="0"/>
                                          </p:val>
                                        </p:tav>
                                        <p:tav tm="100000">
                                          <p:val>
                                            <p:fltVal val="1"/>
                                          </p:val>
                                        </p:tav>
                                      </p:tavLst>
                                    </p:anim>
                                    <p:anim calcmode="lin" valueType="num">
                                      <p:cBhvr>
                                        <p:cTn id="133" dur="332" tmFilter="0, 0; 0.125,0.2665; 0.25,0.4; 0.375,0.465; 0.5,0.5;  0.625,0.535; 0.75,0.6; 0.875,0.7335; 1,1">
                                          <p:stCondLst>
                                            <p:cond delay="1324"/>
                                          </p:stCondLst>
                                        </p:cTn>
                                        <p:tgtEl>
                                          <p:spTgt spid="6">
                                            <p:txEl>
                                              <p:pRg st="2" end="2"/>
                                            </p:txEl>
                                          </p:spTgt>
                                        </p:tgtEl>
                                        <p:attrNameLst>
                                          <p:attrName>ppt_y</p:attrName>
                                        </p:attrNameLst>
                                      </p:cBhvr>
                                      <p:tavLst>
                                        <p:tav tm="0" fmla="#ppt_y-sin(pi*$)/27">
                                          <p:val>
                                            <p:fltVal val="0"/>
                                          </p:val>
                                        </p:tav>
                                        <p:tav tm="100000">
                                          <p:val>
                                            <p:fltVal val="1"/>
                                          </p:val>
                                        </p:tav>
                                      </p:tavLst>
                                    </p:anim>
                                    <p:anim calcmode="lin" valueType="num">
                                      <p:cBhvr>
                                        <p:cTn id="134" dur="164" tmFilter="0, 0; 0.125,0.2665; 0.25,0.4; 0.375,0.465; 0.5,0.5;  0.625,0.535; 0.75,0.6; 0.875,0.7335; 1,1">
                                          <p:stCondLst>
                                            <p:cond delay="1656"/>
                                          </p:stCondLst>
                                        </p:cTn>
                                        <p:tgtEl>
                                          <p:spTgt spid="6">
                                            <p:txEl>
                                              <p:pRg st="2" end="2"/>
                                            </p:txEl>
                                          </p:spTgt>
                                        </p:tgtEl>
                                        <p:attrNameLst>
                                          <p:attrName>ppt_y</p:attrName>
                                        </p:attrNameLst>
                                      </p:cBhvr>
                                      <p:tavLst>
                                        <p:tav tm="0" fmla="#ppt_y-sin(pi*$)/81">
                                          <p:val>
                                            <p:fltVal val="0"/>
                                          </p:val>
                                        </p:tav>
                                        <p:tav tm="100000">
                                          <p:val>
                                            <p:fltVal val="1"/>
                                          </p:val>
                                        </p:tav>
                                      </p:tavLst>
                                    </p:anim>
                                    <p:animScale>
                                      <p:cBhvr>
                                        <p:cTn id="135" dur="26">
                                          <p:stCondLst>
                                            <p:cond delay="650"/>
                                          </p:stCondLst>
                                        </p:cTn>
                                        <p:tgtEl>
                                          <p:spTgt spid="6">
                                            <p:txEl>
                                              <p:pRg st="2" end="2"/>
                                            </p:txEl>
                                          </p:spTgt>
                                        </p:tgtEl>
                                      </p:cBhvr>
                                      <p:to x="100000" y="60000"/>
                                    </p:animScale>
                                    <p:animScale>
                                      <p:cBhvr>
                                        <p:cTn id="136" dur="166" decel="50000">
                                          <p:stCondLst>
                                            <p:cond delay="676"/>
                                          </p:stCondLst>
                                        </p:cTn>
                                        <p:tgtEl>
                                          <p:spTgt spid="6">
                                            <p:txEl>
                                              <p:pRg st="2" end="2"/>
                                            </p:txEl>
                                          </p:spTgt>
                                        </p:tgtEl>
                                      </p:cBhvr>
                                      <p:to x="100000" y="100000"/>
                                    </p:animScale>
                                    <p:animScale>
                                      <p:cBhvr>
                                        <p:cTn id="137" dur="26">
                                          <p:stCondLst>
                                            <p:cond delay="1312"/>
                                          </p:stCondLst>
                                        </p:cTn>
                                        <p:tgtEl>
                                          <p:spTgt spid="6">
                                            <p:txEl>
                                              <p:pRg st="2" end="2"/>
                                            </p:txEl>
                                          </p:spTgt>
                                        </p:tgtEl>
                                      </p:cBhvr>
                                      <p:to x="100000" y="80000"/>
                                    </p:animScale>
                                    <p:animScale>
                                      <p:cBhvr>
                                        <p:cTn id="138" dur="166" decel="50000">
                                          <p:stCondLst>
                                            <p:cond delay="1338"/>
                                          </p:stCondLst>
                                        </p:cTn>
                                        <p:tgtEl>
                                          <p:spTgt spid="6">
                                            <p:txEl>
                                              <p:pRg st="2" end="2"/>
                                            </p:txEl>
                                          </p:spTgt>
                                        </p:tgtEl>
                                      </p:cBhvr>
                                      <p:to x="100000" y="100000"/>
                                    </p:animScale>
                                    <p:animScale>
                                      <p:cBhvr>
                                        <p:cTn id="139" dur="26">
                                          <p:stCondLst>
                                            <p:cond delay="1642"/>
                                          </p:stCondLst>
                                        </p:cTn>
                                        <p:tgtEl>
                                          <p:spTgt spid="6">
                                            <p:txEl>
                                              <p:pRg st="2" end="2"/>
                                            </p:txEl>
                                          </p:spTgt>
                                        </p:tgtEl>
                                      </p:cBhvr>
                                      <p:to x="100000" y="90000"/>
                                    </p:animScale>
                                    <p:animScale>
                                      <p:cBhvr>
                                        <p:cTn id="140" dur="166" decel="50000">
                                          <p:stCondLst>
                                            <p:cond delay="1668"/>
                                          </p:stCondLst>
                                        </p:cTn>
                                        <p:tgtEl>
                                          <p:spTgt spid="6">
                                            <p:txEl>
                                              <p:pRg st="2" end="2"/>
                                            </p:txEl>
                                          </p:spTgt>
                                        </p:tgtEl>
                                      </p:cBhvr>
                                      <p:to x="100000" y="100000"/>
                                    </p:animScale>
                                    <p:animScale>
                                      <p:cBhvr>
                                        <p:cTn id="141" dur="26">
                                          <p:stCondLst>
                                            <p:cond delay="1808"/>
                                          </p:stCondLst>
                                        </p:cTn>
                                        <p:tgtEl>
                                          <p:spTgt spid="6">
                                            <p:txEl>
                                              <p:pRg st="2" end="2"/>
                                            </p:txEl>
                                          </p:spTgt>
                                        </p:tgtEl>
                                      </p:cBhvr>
                                      <p:to x="100000" y="95000"/>
                                    </p:animScale>
                                    <p:animScale>
                                      <p:cBhvr>
                                        <p:cTn id="142" dur="166" decel="50000">
                                          <p:stCondLst>
                                            <p:cond delay="1834"/>
                                          </p:stCondLst>
                                        </p:cTn>
                                        <p:tgtEl>
                                          <p:spTgt spid="6">
                                            <p:txEl>
                                              <p:pRg st="2" end="2"/>
                                            </p:txEl>
                                          </p:spTgt>
                                        </p:tgtEl>
                                      </p:cBhvr>
                                      <p:to x="100000" y="100000"/>
                                    </p:animScale>
                                  </p:childTnLst>
                                </p:cTn>
                              </p:par>
                            </p:childTnLst>
                          </p:cTn>
                        </p:par>
                      </p:childTnLst>
                    </p:cTn>
                  </p:par>
                  <p:par>
                    <p:cTn id="143" fill="hold">
                      <p:stCondLst>
                        <p:cond delay="indefinite"/>
                      </p:stCondLst>
                      <p:childTnLst>
                        <p:par>
                          <p:cTn id="144" fill="hold">
                            <p:stCondLst>
                              <p:cond delay="0"/>
                            </p:stCondLst>
                            <p:childTnLst>
                              <p:par>
                                <p:cTn id="145" presetID="26" presetClass="entr" presetSubtype="0" fill="hold" grpId="0" nodeType="clickEffect">
                                  <p:stCondLst>
                                    <p:cond delay="0"/>
                                  </p:stCondLst>
                                  <p:childTnLst>
                                    <p:set>
                                      <p:cBhvr>
                                        <p:cTn id="146" dur="1" fill="hold">
                                          <p:stCondLst>
                                            <p:cond delay="0"/>
                                          </p:stCondLst>
                                        </p:cTn>
                                        <p:tgtEl>
                                          <p:spTgt spid="6">
                                            <p:txEl>
                                              <p:pRg st="3" end="3"/>
                                            </p:txEl>
                                          </p:spTgt>
                                        </p:tgtEl>
                                        <p:attrNameLst>
                                          <p:attrName>style.visibility</p:attrName>
                                        </p:attrNameLst>
                                      </p:cBhvr>
                                      <p:to>
                                        <p:strVal val="visible"/>
                                      </p:to>
                                    </p:set>
                                    <p:animEffect transition="in" filter="wipe(down)">
                                      <p:cBhvr>
                                        <p:cTn id="147" dur="580">
                                          <p:stCondLst>
                                            <p:cond delay="0"/>
                                          </p:stCondLst>
                                        </p:cTn>
                                        <p:tgtEl>
                                          <p:spTgt spid="6">
                                            <p:txEl>
                                              <p:pRg st="3" end="3"/>
                                            </p:txEl>
                                          </p:spTgt>
                                        </p:tgtEl>
                                      </p:cBhvr>
                                    </p:animEffect>
                                    <p:anim calcmode="lin" valueType="num">
                                      <p:cBhvr>
                                        <p:cTn id="148"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149"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150"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151"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152"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153" dur="26">
                                          <p:stCondLst>
                                            <p:cond delay="650"/>
                                          </p:stCondLst>
                                        </p:cTn>
                                        <p:tgtEl>
                                          <p:spTgt spid="6">
                                            <p:txEl>
                                              <p:pRg st="3" end="3"/>
                                            </p:txEl>
                                          </p:spTgt>
                                        </p:tgtEl>
                                      </p:cBhvr>
                                      <p:to x="100000" y="60000"/>
                                    </p:animScale>
                                    <p:animScale>
                                      <p:cBhvr>
                                        <p:cTn id="154" dur="166" decel="50000">
                                          <p:stCondLst>
                                            <p:cond delay="676"/>
                                          </p:stCondLst>
                                        </p:cTn>
                                        <p:tgtEl>
                                          <p:spTgt spid="6">
                                            <p:txEl>
                                              <p:pRg st="3" end="3"/>
                                            </p:txEl>
                                          </p:spTgt>
                                        </p:tgtEl>
                                      </p:cBhvr>
                                      <p:to x="100000" y="100000"/>
                                    </p:animScale>
                                    <p:animScale>
                                      <p:cBhvr>
                                        <p:cTn id="155" dur="26">
                                          <p:stCondLst>
                                            <p:cond delay="1312"/>
                                          </p:stCondLst>
                                        </p:cTn>
                                        <p:tgtEl>
                                          <p:spTgt spid="6">
                                            <p:txEl>
                                              <p:pRg st="3" end="3"/>
                                            </p:txEl>
                                          </p:spTgt>
                                        </p:tgtEl>
                                      </p:cBhvr>
                                      <p:to x="100000" y="80000"/>
                                    </p:animScale>
                                    <p:animScale>
                                      <p:cBhvr>
                                        <p:cTn id="156" dur="166" decel="50000">
                                          <p:stCondLst>
                                            <p:cond delay="1338"/>
                                          </p:stCondLst>
                                        </p:cTn>
                                        <p:tgtEl>
                                          <p:spTgt spid="6">
                                            <p:txEl>
                                              <p:pRg st="3" end="3"/>
                                            </p:txEl>
                                          </p:spTgt>
                                        </p:tgtEl>
                                      </p:cBhvr>
                                      <p:to x="100000" y="100000"/>
                                    </p:animScale>
                                    <p:animScale>
                                      <p:cBhvr>
                                        <p:cTn id="157" dur="26">
                                          <p:stCondLst>
                                            <p:cond delay="1642"/>
                                          </p:stCondLst>
                                        </p:cTn>
                                        <p:tgtEl>
                                          <p:spTgt spid="6">
                                            <p:txEl>
                                              <p:pRg st="3" end="3"/>
                                            </p:txEl>
                                          </p:spTgt>
                                        </p:tgtEl>
                                      </p:cBhvr>
                                      <p:to x="100000" y="90000"/>
                                    </p:animScale>
                                    <p:animScale>
                                      <p:cBhvr>
                                        <p:cTn id="158" dur="166" decel="50000">
                                          <p:stCondLst>
                                            <p:cond delay="1668"/>
                                          </p:stCondLst>
                                        </p:cTn>
                                        <p:tgtEl>
                                          <p:spTgt spid="6">
                                            <p:txEl>
                                              <p:pRg st="3" end="3"/>
                                            </p:txEl>
                                          </p:spTgt>
                                        </p:tgtEl>
                                      </p:cBhvr>
                                      <p:to x="100000" y="100000"/>
                                    </p:animScale>
                                    <p:animScale>
                                      <p:cBhvr>
                                        <p:cTn id="159" dur="26">
                                          <p:stCondLst>
                                            <p:cond delay="1808"/>
                                          </p:stCondLst>
                                        </p:cTn>
                                        <p:tgtEl>
                                          <p:spTgt spid="6">
                                            <p:txEl>
                                              <p:pRg st="3" end="3"/>
                                            </p:txEl>
                                          </p:spTgt>
                                        </p:tgtEl>
                                      </p:cBhvr>
                                      <p:to x="100000" y="95000"/>
                                    </p:animScale>
                                    <p:animScale>
                                      <p:cBhvr>
                                        <p:cTn id="160" dur="166" decel="50000">
                                          <p:stCondLst>
                                            <p:cond delay="1834"/>
                                          </p:stCondLst>
                                        </p:cTn>
                                        <p:tgtEl>
                                          <p:spTgt spid="6">
                                            <p:txEl>
                                              <p:pRg st="3" end="3"/>
                                            </p:txEl>
                                          </p:spTgt>
                                        </p:tgtEl>
                                      </p:cBhvr>
                                      <p:to x="100000" y="100000"/>
                                    </p:animScale>
                                  </p:childTnLst>
                                </p:cTn>
                              </p:par>
                            </p:childTnLst>
                          </p:cTn>
                        </p:par>
                      </p:childTnLst>
                    </p:cTn>
                  </p:par>
                  <p:par>
                    <p:cTn id="161" fill="hold">
                      <p:stCondLst>
                        <p:cond delay="indefinite"/>
                      </p:stCondLst>
                      <p:childTnLst>
                        <p:par>
                          <p:cTn id="162" fill="hold">
                            <p:stCondLst>
                              <p:cond delay="0"/>
                            </p:stCondLst>
                            <p:childTnLst>
                              <p:par>
                                <p:cTn id="163" presetID="26" presetClass="entr" presetSubtype="0" fill="hold" grpId="0" nodeType="clickEffect">
                                  <p:stCondLst>
                                    <p:cond delay="0"/>
                                  </p:stCondLst>
                                  <p:childTnLst>
                                    <p:set>
                                      <p:cBhvr>
                                        <p:cTn id="164" dur="1" fill="hold">
                                          <p:stCondLst>
                                            <p:cond delay="0"/>
                                          </p:stCondLst>
                                        </p:cTn>
                                        <p:tgtEl>
                                          <p:spTgt spid="6">
                                            <p:txEl>
                                              <p:pRg st="4" end="4"/>
                                            </p:txEl>
                                          </p:spTgt>
                                        </p:tgtEl>
                                        <p:attrNameLst>
                                          <p:attrName>style.visibility</p:attrName>
                                        </p:attrNameLst>
                                      </p:cBhvr>
                                      <p:to>
                                        <p:strVal val="visible"/>
                                      </p:to>
                                    </p:set>
                                    <p:animEffect transition="in" filter="wipe(down)">
                                      <p:cBhvr>
                                        <p:cTn id="165" dur="580">
                                          <p:stCondLst>
                                            <p:cond delay="0"/>
                                          </p:stCondLst>
                                        </p:cTn>
                                        <p:tgtEl>
                                          <p:spTgt spid="6">
                                            <p:txEl>
                                              <p:pRg st="4" end="4"/>
                                            </p:txEl>
                                          </p:spTgt>
                                        </p:tgtEl>
                                      </p:cBhvr>
                                    </p:animEffect>
                                    <p:anim calcmode="lin" valueType="num">
                                      <p:cBhvr>
                                        <p:cTn id="166" dur="1822" tmFilter="0,0; 0.14,0.36; 0.43,0.73; 0.71,0.91; 1.0,1.0">
                                          <p:stCondLst>
                                            <p:cond delay="0"/>
                                          </p:stCondLst>
                                        </p:cTn>
                                        <p:tgtEl>
                                          <p:spTgt spid="6">
                                            <p:txEl>
                                              <p:pRg st="4" end="4"/>
                                            </p:txEl>
                                          </p:spTgt>
                                        </p:tgtEl>
                                        <p:attrNameLst>
                                          <p:attrName>ppt_x</p:attrName>
                                        </p:attrNameLst>
                                      </p:cBhvr>
                                      <p:tavLst>
                                        <p:tav tm="0">
                                          <p:val>
                                            <p:strVal val="#ppt_x-0.25"/>
                                          </p:val>
                                        </p:tav>
                                        <p:tav tm="100000">
                                          <p:val>
                                            <p:strVal val="#ppt_x"/>
                                          </p:val>
                                        </p:tav>
                                      </p:tavLst>
                                    </p:anim>
                                    <p:anim calcmode="lin" valueType="num">
                                      <p:cBhvr>
                                        <p:cTn id="167" dur="664" tmFilter="0.0,0.0; 0.25,0.07; 0.50,0.2; 0.75,0.467; 1.0,1.0">
                                          <p:stCondLst>
                                            <p:cond delay="0"/>
                                          </p:stCondLst>
                                        </p:cTn>
                                        <p:tgtEl>
                                          <p:spTgt spid="6">
                                            <p:txEl>
                                              <p:pRg st="4" end="4"/>
                                            </p:txEl>
                                          </p:spTgt>
                                        </p:tgtEl>
                                        <p:attrNameLst>
                                          <p:attrName>ppt_y</p:attrName>
                                        </p:attrNameLst>
                                      </p:cBhvr>
                                      <p:tavLst>
                                        <p:tav tm="0" fmla="#ppt_y-sin(pi*$)/3">
                                          <p:val>
                                            <p:fltVal val="0.5"/>
                                          </p:val>
                                        </p:tav>
                                        <p:tav tm="100000">
                                          <p:val>
                                            <p:fltVal val="1"/>
                                          </p:val>
                                        </p:tav>
                                      </p:tavLst>
                                    </p:anim>
                                    <p:anim calcmode="lin" valueType="num">
                                      <p:cBhvr>
                                        <p:cTn id="168" dur="664" tmFilter="0, 0; 0.125,0.2665; 0.25,0.4; 0.375,0.465; 0.5,0.5;  0.625,0.535; 0.75,0.6; 0.875,0.7335; 1,1">
                                          <p:stCondLst>
                                            <p:cond delay="664"/>
                                          </p:stCondLst>
                                        </p:cTn>
                                        <p:tgtEl>
                                          <p:spTgt spid="6">
                                            <p:txEl>
                                              <p:pRg st="4" end="4"/>
                                            </p:txEl>
                                          </p:spTgt>
                                        </p:tgtEl>
                                        <p:attrNameLst>
                                          <p:attrName>ppt_y</p:attrName>
                                        </p:attrNameLst>
                                      </p:cBhvr>
                                      <p:tavLst>
                                        <p:tav tm="0" fmla="#ppt_y-sin(pi*$)/9">
                                          <p:val>
                                            <p:fltVal val="0"/>
                                          </p:val>
                                        </p:tav>
                                        <p:tav tm="100000">
                                          <p:val>
                                            <p:fltVal val="1"/>
                                          </p:val>
                                        </p:tav>
                                      </p:tavLst>
                                    </p:anim>
                                    <p:anim calcmode="lin" valueType="num">
                                      <p:cBhvr>
                                        <p:cTn id="169" dur="332" tmFilter="0, 0; 0.125,0.2665; 0.25,0.4; 0.375,0.465; 0.5,0.5;  0.625,0.535; 0.75,0.6; 0.875,0.7335; 1,1">
                                          <p:stCondLst>
                                            <p:cond delay="1324"/>
                                          </p:stCondLst>
                                        </p:cTn>
                                        <p:tgtEl>
                                          <p:spTgt spid="6">
                                            <p:txEl>
                                              <p:pRg st="4" end="4"/>
                                            </p:txEl>
                                          </p:spTgt>
                                        </p:tgtEl>
                                        <p:attrNameLst>
                                          <p:attrName>ppt_y</p:attrName>
                                        </p:attrNameLst>
                                      </p:cBhvr>
                                      <p:tavLst>
                                        <p:tav tm="0" fmla="#ppt_y-sin(pi*$)/27">
                                          <p:val>
                                            <p:fltVal val="0"/>
                                          </p:val>
                                        </p:tav>
                                        <p:tav tm="100000">
                                          <p:val>
                                            <p:fltVal val="1"/>
                                          </p:val>
                                        </p:tav>
                                      </p:tavLst>
                                    </p:anim>
                                    <p:anim calcmode="lin" valueType="num">
                                      <p:cBhvr>
                                        <p:cTn id="170" dur="164" tmFilter="0, 0; 0.125,0.2665; 0.25,0.4; 0.375,0.465; 0.5,0.5;  0.625,0.535; 0.75,0.6; 0.875,0.7335; 1,1">
                                          <p:stCondLst>
                                            <p:cond delay="1656"/>
                                          </p:stCondLst>
                                        </p:cTn>
                                        <p:tgtEl>
                                          <p:spTgt spid="6">
                                            <p:txEl>
                                              <p:pRg st="4" end="4"/>
                                            </p:txEl>
                                          </p:spTgt>
                                        </p:tgtEl>
                                        <p:attrNameLst>
                                          <p:attrName>ppt_y</p:attrName>
                                        </p:attrNameLst>
                                      </p:cBhvr>
                                      <p:tavLst>
                                        <p:tav tm="0" fmla="#ppt_y-sin(pi*$)/81">
                                          <p:val>
                                            <p:fltVal val="0"/>
                                          </p:val>
                                        </p:tav>
                                        <p:tav tm="100000">
                                          <p:val>
                                            <p:fltVal val="1"/>
                                          </p:val>
                                        </p:tav>
                                      </p:tavLst>
                                    </p:anim>
                                    <p:animScale>
                                      <p:cBhvr>
                                        <p:cTn id="171" dur="26">
                                          <p:stCondLst>
                                            <p:cond delay="650"/>
                                          </p:stCondLst>
                                        </p:cTn>
                                        <p:tgtEl>
                                          <p:spTgt spid="6">
                                            <p:txEl>
                                              <p:pRg st="4" end="4"/>
                                            </p:txEl>
                                          </p:spTgt>
                                        </p:tgtEl>
                                      </p:cBhvr>
                                      <p:to x="100000" y="60000"/>
                                    </p:animScale>
                                    <p:animScale>
                                      <p:cBhvr>
                                        <p:cTn id="172" dur="166" decel="50000">
                                          <p:stCondLst>
                                            <p:cond delay="676"/>
                                          </p:stCondLst>
                                        </p:cTn>
                                        <p:tgtEl>
                                          <p:spTgt spid="6">
                                            <p:txEl>
                                              <p:pRg st="4" end="4"/>
                                            </p:txEl>
                                          </p:spTgt>
                                        </p:tgtEl>
                                      </p:cBhvr>
                                      <p:to x="100000" y="100000"/>
                                    </p:animScale>
                                    <p:animScale>
                                      <p:cBhvr>
                                        <p:cTn id="173" dur="26">
                                          <p:stCondLst>
                                            <p:cond delay="1312"/>
                                          </p:stCondLst>
                                        </p:cTn>
                                        <p:tgtEl>
                                          <p:spTgt spid="6">
                                            <p:txEl>
                                              <p:pRg st="4" end="4"/>
                                            </p:txEl>
                                          </p:spTgt>
                                        </p:tgtEl>
                                      </p:cBhvr>
                                      <p:to x="100000" y="80000"/>
                                    </p:animScale>
                                    <p:animScale>
                                      <p:cBhvr>
                                        <p:cTn id="174" dur="166" decel="50000">
                                          <p:stCondLst>
                                            <p:cond delay="1338"/>
                                          </p:stCondLst>
                                        </p:cTn>
                                        <p:tgtEl>
                                          <p:spTgt spid="6">
                                            <p:txEl>
                                              <p:pRg st="4" end="4"/>
                                            </p:txEl>
                                          </p:spTgt>
                                        </p:tgtEl>
                                      </p:cBhvr>
                                      <p:to x="100000" y="100000"/>
                                    </p:animScale>
                                    <p:animScale>
                                      <p:cBhvr>
                                        <p:cTn id="175" dur="26">
                                          <p:stCondLst>
                                            <p:cond delay="1642"/>
                                          </p:stCondLst>
                                        </p:cTn>
                                        <p:tgtEl>
                                          <p:spTgt spid="6">
                                            <p:txEl>
                                              <p:pRg st="4" end="4"/>
                                            </p:txEl>
                                          </p:spTgt>
                                        </p:tgtEl>
                                      </p:cBhvr>
                                      <p:to x="100000" y="90000"/>
                                    </p:animScale>
                                    <p:animScale>
                                      <p:cBhvr>
                                        <p:cTn id="176" dur="166" decel="50000">
                                          <p:stCondLst>
                                            <p:cond delay="1668"/>
                                          </p:stCondLst>
                                        </p:cTn>
                                        <p:tgtEl>
                                          <p:spTgt spid="6">
                                            <p:txEl>
                                              <p:pRg st="4" end="4"/>
                                            </p:txEl>
                                          </p:spTgt>
                                        </p:tgtEl>
                                      </p:cBhvr>
                                      <p:to x="100000" y="100000"/>
                                    </p:animScale>
                                    <p:animScale>
                                      <p:cBhvr>
                                        <p:cTn id="177" dur="26">
                                          <p:stCondLst>
                                            <p:cond delay="1808"/>
                                          </p:stCondLst>
                                        </p:cTn>
                                        <p:tgtEl>
                                          <p:spTgt spid="6">
                                            <p:txEl>
                                              <p:pRg st="4" end="4"/>
                                            </p:txEl>
                                          </p:spTgt>
                                        </p:tgtEl>
                                      </p:cBhvr>
                                      <p:to x="100000" y="95000"/>
                                    </p:animScale>
                                    <p:animScale>
                                      <p:cBhvr>
                                        <p:cTn id="178" dur="166" decel="50000">
                                          <p:stCondLst>
                                            <p:cond delay="1834"/>
                                          </p:stCondLst>
                                        </p:cTn>
                                        <p:tgtEl>
                                          <p:spTgt spid="6">
                                            <p:txEl>
                                              <p:pRg st="4" end="4"/>
                                            </p:txEl>
                                          </p:spTgt>
                                        </p:tgtEl>
                                      </p:cBhvr>
                                      <p:to x="100000" y="100000"/>
                                    </p:animScale>
                                  </p:childTnLst>
                                </p:cTn>
                              </p:par>
                            </p:childTnLst>
                          </p:cTn>
                        </p:par>
                      </p:childTnLst>
                    </p:cTn>
                  </p:par>
                  <p:par>
                    <p:cTn id="179" fill="hold">
                      <p:stCondLst>
                        <p:cond delay="indefinite"/>
                      </p:stCondLst>
                      <p:childTnLst>
                        <p:par>
                          <p:cTn id="180" fill="hold">
                            <p:stCondLst>
                              <p:cond delay="0"/>
                            </p:stCondLst>
                            <p:childTnLst>
                              <p:par>
                                <p:cTn id="181" presetID="26" presetClass="entr" presetSubtype="0" fill="hold" grpId="0" nodeType="clickEffect">
                                  <p:stCondLst>
                                    <p:cond delay="0"/>
                                  </p:stCondLst>
                                  <p:childTnLst>
                                    <p:set>
                                      <p:cBhvr>
                                        <p:cTn id="182" dur="1" fill="hold">
                                          <p:stCondLst>
                                            <p:cond delay="0"/>
                                          </p:stCondLst>
                                        </p:cTn>
                                        <p:tgtEl>
                                          <p:spTgt spid="6">
                                            <p:txEl>
                                              <p:pRg st="5" end="5"/>
                                            </p:txEl>
                                          </p:spTgt>
                                        </p:tgtEl>
                                        <p:attrNameLst>
                                          <p:attrName>style.visibility</p:attrName>
                                        </p:attrNameLst>
                                      </p:cBhvr>
                                      <p:to>
                                        <p:strVal val="visible"/>
                                      </p:to>
                                    </p:set>
                                    <p:animEffect transition="in" filter="wipe(down)">
                                      <p:cBhvr>
                                        <p:cTn id="183" dur="580">
                                          <p:stCondLst>
                                            <p:cond delay="0"/>
                                          </p:stCondLst>
                                        </p:cTn>
                                        <p:tgtEl>
                                          <p:spTgt spid="6">
                                            <p:txEl>
                                              <p:pRg st="5" end="5"/>
                                            </p:txEl>
                                          </p:spTgt>
                                        </p:tgtEl>
                                      </p:cBhvr>
                                    </p:animEffect>
                                    <p:anim calcmode="lin" valueType="num">
                                      <p:cBhvr>
                                        <p:cTn id="184" dur="1822" tmFilter="0,0; 0.14,0.36; 0.43,0.73; 0.71,0.91; 1.0,1.0">
                                          <p:stCondLst>
                                            <p:cond delay="0"/>
                                          </p:stCondLst>
                                        </p:cTn>
                                        <p:tgtEl>
                                          <p:spTgt spid="6">
                                            <p:txEl>
                                              <p:pRg st="5" end="5"/>
                                            </p:txEl>
                                          </p:spTgt>
                                        </p:tgtEl>
                                        <p:attrNameLst>
                                          <p:attrName>ppt_x</p:attrName>
                                        </p:attrNameLst>
                                      </p:cBhvr>
                                      <p:tavLst>
                                        <p:tav tm="0">
                                          <p:val>
                                            <p:strVal val="#ppt_x-0.25"/>
                                          </p:val>
                                        </p:tav>
                                        <p:tav tm="100000">
                                          <p:val>
                                            <p:strVal val="#ppt_x"/>
                                          </p:val>
                                        </p:tav>
                                      </p:tavLst>
                                    </p:anim>
                                    <p:anim calcmode="lin" valueType="num">
                                      <p:cBhvr>
                                        <p:cTn id="185" dur="664" tmFilter="0.0,0.0; 0.25,0.07; 0.50,0.2; 0.75,0.467; 1.0,1.0">
                                          <p:stCondLst>
                                            <p:cond delay="0"/>
                                          </p:stCondLst>
                                        </p:cTn>
                                        <p:tgtEl>
                                          <p:spTgt spid="6">
                                            <p:txEl>
                                              <p:pRg st="5" end="5"/>
                                            </p:txEl>
                                          </p:spTgt>
                                        </p:tgtEl>
                                        <p:attrNameLst>
                                          <p:attrName>ppt_y</p:attrName>
                                        </p:attrNameLst>
                                      </p:cBhvr>
                                      <p:tavLst>
                                        <p:tav tm="0" fmla="#ppt_y-sin(pi*$)/3">
                                          <p:val>
                                            <p:fltVal val="0.5"/>
                                          </p:val>
                                        </p:tav>
                                        <p:tav tm="100000">
                                          <p:val>
                                            <p:fltVal val="1"/>
                                          </p:val>
                                        </p:tav>
                                      </p:tavLst>
                                    </p:anim>
                                    <p:anim calcmode="lin" valueType="num">
                                      <p:cBhvr>
                                        <p:cTn id="186" dur="664" tmFilter="0, 0; 0.125,0.2665; 0.25,0.4; 0.375,0.465; 0.5,0.5;  0.625,0.535; 0.75,0.6; 0.875,0.7335; 1,1">
                                          <p:stCondLst>
                                            <p:cond delay="664"/>
                                          </p:stCondLst>
                                        </p:cTn>
                                        <p:tgtEl>
                                          <p:spTgt spid="6">
                                            <p:txEl>
                                              <p:pRg st="5" end="5"/>
                                            </p:txEl>
                                          </p:spTgt>
                                        </p:tgtEl>
                                        <p:attrNameLst>
                                          <p:attrName>ppt_y</p:attrName>
                                        </p:attrNameLst>
                                      </p:cBhvr>
                                      <p:tavLst>
                                        <p:tav tm="0" fmla="#ppt_y-sin(pi*$)/9">
                                          <p:val>
                                            <p:fltVal val="0"/>
                                          </p:val>
                                        </p:tav>
                                        <p:tav tm="100000">
                                          <p:val>
                                            <p:fltVal val="1"/>
                                          </p:val>
                                        </p:tav>
                                      </p:tavLst>
                                    </p:anim>
                                    <p:anim calcmode="lin" valueType="num">
                                      <p:cBhvr>
                                        <p:cTn id="187" dur="332" tmFilter="0, 0; 0.125,0.2665; 0.25,0.4; 0.375,0.465; 0.5,0.5;  0.625,0.535; 0.75,0.6; 0.875,0.7335; 1,1">
                                          <p:stCondLst>
                                            <p:cond delay="1324"/>
                                          </p:stCondLst>
                                        </p:cTn>
                                        <p:tgtEl>
                                          <p:spTgt spid="6">
                                            <p:txEl>
                                              <p:pRg st="5" end="5"/>
                                            </p:txEl>
                                          </p:spTgt>
                                        </p:tgtEl>
                                        <p:attrNameLst>
                                          <p:attrName>ppt_y</p:attrName>
                                        </p:attrNameLst>
                                      </p:cBhvr>
                                      <p:tavLst>
                                        <p:tav tm="0" fmla="#ppt_y-sin(pi*$)/27">
                                          <p:val>
                                            <p:fltVal val="0"/>
                                          </p:val>
                                        </p:tav>
                                        <p:tav tm="100000">
                                          <p:val>
                                            <p:fltVal val="1"/>
                                          </p:val>
                                        </p:tav>
                                      </p:tavLst>
                                    </p:anim>
                                    <p:anim calcmode="lin" valueType="num">
                                      <p:cBhvr>
                                        <p:cTn id="188" dur="164" tmFilter="0, 0; 0.125,0.2665; 0.25,0.4; 0.375,0.465; 0.5,0.5;  0.625,0.535; 0.75,0.6; 0.875,0.7335; 1,1">
                                          <p:stCondLst>
                                            <p:cond delay="1656"/>
                                          </p:stCondLst>
                                        </p:cTn>
                                        <p:tgtEl>
                                          <p:spTgt spid="6">
                                            <p:txEl>
                                              <p:pRg st="5" end="5"/>
                                            </p:txEl>
                                          </p:spTgt>
                                        </p:tgtEl>
                                        <p:attrNameLst>
                                          <p:attrName>ppt_y</p:attrName>
                                        </p:attrNameLst>
                                      </p:cBhvr>
                                      <p:tavLst>
                                        <p:tav tm="0" fmla="#ppt_y-sin(pi*$)/81">
                                          <p:val>
                                            <p:fltVal val="0"/>
                                          </p:val>
                                        </p:tav>
                                        <p:tav tm="100000">
                                          <p:val>
                                            <p:fltVal val="1"/>
                                          </p:val>
                                        </p:tav>
                                      </p:tavLst>
                                    </p:anim>
                                    <p:animScale>
                                      <p:cBhvr>
                                        <p:cTn id="189" dur="26">
                                          <p:stCondLst>
                                            <p:cond delay="650"/>
                                          </p:stCondLst>
                                        </p:cTn>
                                        <p:tgtEl>
                                          <p:spTgt spid="6">
                                            <p:txEl>
                                              <p:pRg st="5" end="5"/>
                                            </p:txEl>
                                          </p:spTgt>
                                        </p:tgtEl>
                                      </p:cBhvr>
                                      <p:to x="100000" y="60000"/>
                                    </p:animScale>
                                    <p:animScale>
                                      <p:cBhvr>
                                        <p:cTn id="190" dur="166" decel="50000">
                                          <p:stCondLst>
                                            <p:cond delay="676"/>
                                          </p:stCondLst>
                                        </p:cTn>
                                        <p:tgtEl>
                                          <p:spTgt spid="6">
                                            <p:txEl>
                                              <p:pRg st="5" end="5"/>
                                            </p:txEl>
                                          </p:spTgt>
                                        </p:tgtEl>
                                      </p:cBhvr>
                                      <p:to x="100000" y="100000"/>
                                    </p:animScale>
                                    <p:animScale>
                                      <p:cBhvr>
                                        <p:cTn id="191" dur="26">
                                          <p:stCondLst>
                                            <p:cond delay="1312"/>
                                          </p:stCondLst>
                                        </p:cTn>
                                        <p:tgtEl>
                                          <p:spTgt spid="6">
                                            <p:txEl>
                                              <p:pRg st="5" end="5"/>
                                            </p:txEl>
                                          </p:spTgt>
                                        </p:tgtEl>
                                      </p:cBhvr>
                                      <p:to x="100000" y="80000"/>
                                    </p:animScale>
                                    <p:animScale>
                                      <p:cBhvr>
                                        <p:cTn id="192" dur="166" decel="50000">
                                          <p:stCondLst>
                                            <p:cond delay="1338"/>
                                          </p:stCondLst>
                                        </p:cTn>
                                        <p:tgtEl>
                                          <p:spTgt spid="6">
                                            <p:txEl>
                                              <p:pRg st="5" end="5"/>
                                            </p:txEl>
                                          </p:spTgt>
                                        </p:tgtEl>
                                      </p:cBhvr>
                                      <p:to x="100000" y="100000"/>
                                    </p:animScale>
                                    <p:animScale>
                                      <p:cBhvr>
                                        <p:cTn id="193" dur="26">
                                          <p:stCondLst>
                                            <p:cond delay="1642"/>
                                          </p:stCondLst>
                                        </p:cTn>
                                        <p:tgtEl>
                                          <p:spTgt spid="6">
                                            <p:txEl>
                                              <p:pRg st="5" end="5"/>
                                            </p:txEl>
                                          </p:spTgt>
                                        </p:tgtEl>
                                      </p:cBhvr>
                                      <p:to x="100000" y="90000"/>
                                    </p:animScale>
                                    <p:animScale>
                                      <p:cBhvr>
                                        <p:cTn id="194" dur="166" decel="50000">
                                          <p:stCondLst>
                                            <p:cond delay="1668"/>
                                          </p:stCondLst>
                                        </p:cTn>
                                        <p:tgtEl>
                                          <p:spTgt spid="6">
                                            <p:txEl>
                                              <p:pRg st="5" end="5"/>
                                            </p:txEl>
                                          </p:spTgt>
                                        </p:tgtEl>
                                      </p:cBhvr>
                                      <p:to x="100000" y="100000"/>
                                    </p:animScale>
                                    <p:animScale>
                                      <p:cBhvr>
                                        <p:cTn id="195" dur="26">
                                          <p:stCondLst>
                                            <p:cond delay="1808"/>
                                          </p:stCondLst>
                                        </p:cTn>
                                        <p:tgtEl>
                                          <p:spTgt spid="6">
                                            <p:txEl>
                                              <p:pRg st="5" end="5"/>
                                            </p:txEl>
                                          </p:spTgt>
                                        </p:tgtEl>
                                      </p:cBhvr>
                                      <p:to x="100000" y="95000"/>
                                    </p:animScale>
                                    <p:animScale>
                                      <p:cBhvr>
                                        <p:cTn id="196" dur="166" decel="50000">
                                          <p:stCondLst>
                                            <p:cond delay="1834"/>
                                          </p:stCondLst>
                                        </p:cTn>
                                        <p:tgtEl>
                                          <p:spTgt spid="6">
                                            <p:txEl>
                                              <p:pRg st="5" end="5"/>
                                            </p:txEl>
                                          </p:spTgt>
                                        </p:tgtEl>
                                      </p:cBhvr>
                                      <p:to x="100000" y="100000"/>
                                    </p:animScale>
                                  </p:childTnLst>
                                </p:cTn>
                              </p:par>
                            </p:childTnLst>
                          </p:cTn>
                        </p:par>
                      </p:childTnLst>
                    </p:cTn>
                  </p:par>
                  <p:par>
                    <p:cTn id="197" fill="hold">
                      <p:stCondLst>
                        <p:cond delay="indefinite"/>
                      </p:stCondLst>
                      <p:childTnLst>
                        <p:par>
                          <p:cTn id="198" fill="hold">
                            <p:stCondLst>
                              <p:cond delay="0"/>
                            </p:stCondLst>
                            <p:childTnLst>
                              <p:par>
                                <p:cTn id="199" presetID="26" presetClass="entr" presetSubtype="0" fill="hold" grpId="0" nodeType="clickEffect">
                                  <p:stCondLst>
                                    <p:cond delay="0"/>
                                  </p:stCondLst>
                                  <p:childTnLst>
                                    <p:set>
                                      <p:cBhvr>
                                        <p:cTn id="200" dur="1" fill="hold">
                                          <p:stCondLst>
                                            <p:cond delay="0"/>
                                          </p:stCondLst>
                                        </p:cTn>
                                        <p:tgtEl>
                                          <p:spTgt spid="6">
                                            <p:txEl>
                                              <p:pRg st="6" end="6"/>
                                            </p:txEl>
                                          </p:spTgt>
                                        </p:tgtEl>
                                        <p:attrNameLst>
                                          <p:attrName>style.visibility</p:attrName>
                                        </p:attrNameLst>
                                      </p:cBhvr>
                                      <p:to>
                                        <p:strVal val="visible"/>
                                      </p:to>
                                    </p:set>
                                    <p:animEffect transition="in" filter="wipe(down)">
                                      <p:cBhvr>
                                        <p:cTn id="201" dur="580">
                                          <p:stCondLst>
                                            <p:cond delay="0"/>
                                          </p:stCondLst>
                                        </p:cTn>
                                        <p:tgtEl>
                                          <p:spTgt spid="6">
                                            <p:txEl>
                                              <p:pRg st="6" end="6"/>
                                            </p:txEl>
                                          </p:spTgt>
                                        </p:tgtEl>
                                      </p:cBhvr>
                                    </p:animEffect>
                                    <p:anim calcmode="lin" valueType="num">
                                      <p:cBhvr>
                                        <p:cTn id="202" dur="1822" tmFilter="0,0; 0.14,0.36; 0.43,0.73; 0.71,0.91; 1.0,1.0">
                                          <p:stCondLst>
                                            <p:cond delay="0"/>
                                          </p:stCondLst>
                                        </p:cTn>
                                        <p:tgtEl>
                                          <p:spTgt spid="6">
                                            <p:txEl>
                                              <p:pRg st="6" end="6"/>
                                            </p:txEl>
                                          </p:spTgt>
                                        </p:tgtEl>
                                        <p:attrNameLst>
                                          <p:attrName>ppt_x</p:attrName>
                                        </p:attrNameLst>
                                      </p:cBhvr>
                                      <p:tavLst>
                                        <p:tav tm="0">
                                          <p:val>
                                            <p:strVal val="#ppt_x-0.25"/>
                                          </p:val>
                                        </p:tav>
                                        <p:tav tm="100000">
                                          <p:val>
                                            <p:strVal val="#ppt_x"/>
                                          </p:val>
                                        </p:tav>
                                      </p:tavLst>
                                    </p:anim>
                                    <p:anim calcmode="lin" valueType="num">
                                      <p:cBhvr>
                                        <p:cTn id="203" dur="664" tmFilter="0.0,0.0; 0.25,0.07; 0.50,0.2; 0.75,0.467; 1.0,1.0">
                                          <p:stCondLst>
                                            <p:cond delay="0"/>
                                          </p:stCondLst>
                                        </p:cTn>
                                        <p:tgtEl>
                                          <p:spTgt spid="6">
                                            <p:txEl>
                                              <p:pRg st="6" end="6"/>
                                            </p:txEl>
                                          </p:spTgt>
                                        </p:tgtEl>
                                        <p:attrNameLst>
                                          <p:attrName>ppt_y</p:attrName>
                                        </p:attrNameLst>
                                      </p:cBhvr>
                                      <p:tavLst>
                                        <p:tav tm="0" fmla="#ppt_y-sin(pi*$)/3">
                                          <p:val>
                                            <p:fltVal val="0.5"/>
                                          </p:val>
                                        </p:tav>
                                        <p:tav tm="100000">
                                          <p:val>
                                            <p:fltVal val="1"/>
                                          </p:val>
                                        </p:tav>
                                      </p:tavLst>
                                    </p:anim>
                                    <p:anim calcmode="lin" valueType="num">
                                      <p:cBhvr>
                                        <p:cTn id="204" dur="664" tmFilter="0, 0; 0.125,0.2665; 0.25,0.4; 0.375,0.465; 0.5,0.5;  0.625,0.535; 0.75,0.6; 0.875,0.7335; 1,1">
                                          <p:stCondLst>
                                            <p:cond delay="664"/>
                                          </p:stCondLst>
                                        </p:cTn>
                                        <p:tgtEl>
                                          <p:spTgt spid="6">
                                            <p:txEl>
                                              <p:pRg st="6" end="6"/>
                                            </p:txEl>
                                          </p:spTgt>
                                        </p:tgtEl>
                                        <p:attrNameLst>
                                          <p:attrName>ppt_y</p:attrName>
                                        </p:attrNameLst>
                                      </p:cBhvr>
                                      <p:tavLst>
                                        <p:tav tm="0" fmla="#ppt_y-sin(pi*$)/9">
                                          <p:val>
                                            <p:fltVal val="0"/>
                                          </p:val>
                                        </p:tav>
                                        <p:tav tm="100000">
                                          <p:val>
                                            <p:fltVal val="1"/>
                                          </p:val>
                                        </p:tav>
                                      </p:tavLst>
                                    </p:anim>
                                    <p:anim calcmode="lin" valueType="num">
                                      <p:cBhvr>
                                        <p:cTn id="205" dur="332" tmFilter="0, 0; 0.125,0.2665; 0.25,0.4; 0.375,0.465; 0.5,0.5;  0.625,0.535; 0.75,0.6; 0.875,0.7335; 1,1">
                                          <p:stCondLst>
                                            <p:cond delay="1324"/>
                                          </p:stCondLst>
                                        </p:cTn>
                                        <p:tgtEl>
                                          <p:spTgt spid="6">
                                            <p:txEl>
                                              <p:pRg st="6" end="6"/>
                                            </p:txEl>
                                          </p:spTgt>
                                        </p:tgtEl>
                                        <p:attrNameLst>
                                          <p:attrName>ppt_y</p:attrName>
                                        </p:attrNameLst>
                                      </p:cBhvr>
                                      <p:tavLst>
                                        <p:tav tm="0" fmla="#ppt_y-sin(pi*$)/27">
                                          <p:val>
                                            <p:fltVal val="0"/>
                                          </p:val>
                                        </p:tav>
                                        <p:tav tm="100000">
                                          <p:val>
                                            <p:fltVal val="1"/>
                                          </p:val>
                                        </p:tav>
                                      </p:tavLst>
                                    </p:anim>
                                    <p:anim calcmode="lin" valueType="num">
                                      <p:cBhvr>
                                        <p:cTn id="206" dur="164" tmFilter="0, 0; 0.125,0.2665; 0.25,0.4; 0.375,0.465; 0.5,0.5;  0.625,0.535; 0.75,0.6; 0.875,0.7335; 1,1">
                                          <p:stCondLst>
                                            <p:cond delay="1656"/>
                                          </p:stCondLst>
                                        </p:cTn>
                                        <p:tgtEl>
                                          <p:spTgt spid="6">
                                            <p:txEl>
                                              <p:pRg st="6" end="6"/>
                                            </p:txEl>
                                          </p:spTgt>
                                        </p:tgtEl>
                                        <p:attrNameLst>
                                          <p:attrName>ppt_y</p:attrName>
                                        </p:attrNameLst>
                                      </p:cBhvr>
                                      <p:tavLst>
                                        <p:tav tm="0" fmla="#ppt_y-sin(pi*$)/81">
                                          <p:val>
                                            <p:fltVal val="0"/>
                                          </p:val>
                                        </p:tav>
                                        <p:tav tm="100000">
                                          <p:val>
                                            <p:fltVal val="1"/>
                                          </p:val>
                                        </p:tav>
                                      </p:tavLst>
                                    </p:anim>
                                    <p:animScale>
                                      <p:cBhvr>
                                        <p:cTn id="207" dur="26">
                                          <p:stCondLst>
                                            <p:cond delay="650"/>
                                          </p:stCondLst>
                                        </p:cTn>
                                        <p:tgtEl>
                                          <p:spTgt spid="6">
                                            <p:txEl>
                                              <p:pRg st="6" end="6"/>
                                            </p:txEl>
                                          </p:spTgt>
                                        </p:tgtEl>
                                      </p:cBhvr>
                                      <p:to x="100000" y="60000"/>
                                    </p:animScale>
                                    <p:animScale>
                                      <p:cBhvr>
                                        <p:cTn id="208" dur="166" decel="50000">
                                          <p:stCondLst>
                                            <p:cond delay="676"/>
                                          </p:stCondLst>
                                        </p:cTn>
                                        <p:tgtEl>
                                          <p:spTgt spid="6">
                                            <p:txEl>
                                              <p:pRg st="6" end="6"/>
                                            </p:txEl>
                                          </p:spTgt>
                                        </p:tgtEl>
                                      </p:cBhvr>
                                      <p:to x="100000" y="100000"/>
                                    </p:animScale>
                                    <p:animScale>
                                      <p:cBhvr>
                                        <p:cTn id="209" dur="26">
                                          <p:stCondLst>
                                            <p:cond delay="1312"/>
                                          </p:stCondLst>
                                        </p:cTn>
                                        <p:tgtEl>
                                          <p:spTgt spid="6">
                                            <p:txEl>
                                              <p:pRg st="6" end="6"/>
                                            </p:txEl>
                                          </p:spTgt>
                                        </p:tgtEl>
                                      </p:cBhvr>
                                      <p:to x="100000" y="80000"/>
                                    </p:animScale>
                                    <p:animScale>
                                      <p:cBhvr>
                                        <p:cTn id="210" dur="166" decel="50000">
                                          <p:stCondLst>
                                            <p:cond delay="1338"/>
                                          </p:stCondLst>
                                        </p:cTn>
                                        <p:tgtEl>
                                          <p:spTgt spid="6">
                                            <p:txEl>
                                              <p:pRg st="6" end="6"/>
                                            </p:txEl>
                                          </p:spTgt>
                                        </p:tgtEl>
                                      </p:cBhvr>
                                      <p:to x="100000" y="100000"/>
                                    </p:animScale>
                                    <p:animScale>
                                      <p:cBhvr>
                                        <p:cTn id="211" dur="26">
                                          <p:stCondLst>
                                            <p:cond delay="1642"/>
                                          </p:stCondLst>
                                        </p:cTn>
                                        <p:tgtEl>
                                          <p:spTgt spid="6">
                                            <p:txEl>
                                              <p:pRg st="6" end="6"/>
                                            </p:txEl>
                                          </p:spTgt>
                                        </p:tgtEl>
                                      </p:cBhvr>
                                      <p:to x="100000" y="90000"/>
                                    </p:animScale>
                                    <p:animScale>
                                      <p:cBhvr>
                                        <p:cTn id="212" dur="166" decel="50000">
                                          <p:stCondLst>
                                            <p:cond delay="1668"/>
                                          </p:stCondLst>
                                        </p:cTn>
                                        <p:tgtEl>
                                          <p:spTgt spid="6">
                                            <p:txEl>
                                              <p:pRg st="6" end="6"/>
                                            </p:txEl>
                                          </p:spTgt>
                                        </p:tgtEl>
                                      </p:cBhvr>
                                      <p:to x="100000" y="100000"/>
                                    </p:animScale>
                                    <p:animScale>
                                      <p:cBhvr>
                                        <p:cTn id="213" dur="26">
                                          <p:stCondLst>
                                            <p:cond delay="1808"/>
                                          </p:stCondLst>
                                        </p:cTn>
                                        <p:tgtEl>
                                          <p:spTgt spid="6">
                                            <p:txEl>
                                              <p:pRg st="6" end="6"/>
                                            </p:txEl>
                                          </p:spTgt>
                                        </p:tgtEl>
                                      </p:cBhvr>
                                      <p:to x="100000" y="95000"/>
                                    </p:animScale>
                                    <p:animScale>
                                      <p:cBhvr>
                                        <p:cTn id="214" dur="166" decel="50000">
                                          <p:stCondLst>
                                            <p:cond delay="1834"/>
                                          </p:stCondLst>
                                        </p:cTn>
                                        <p:tgtEl>
                                          <p:spTgt spid="6">
                                            <p:txEl>
                                              <p:pRg st="6" end="6"/>
                                            </p:txEl>
                                          </p:spTgt>
                                        </p:tgtEl>
                                      </p:cBhvr>
                                      <p:to x="100000" y="100000"/>
                                    </p:animScale>
                                  </p:childTnLst>
                                </p:cTn>
                              </p:par>
                            </p:childTnLst>
                          </p:cTn>
                        </p:par>
                      </p:childTnLst>
                    </p:cTn>
                  </p:par>
                  <p:par>
                    <p:cTn id="215" fill="hold">
                      <p:stCondLst>
                        <p:cond delay="indefinite"/>
                      </p:stCondLst>
                      <p:childTnLst>
                        <p:par>
                          <p:cTn id="216" fill="hold">
                            <p:stCondLst>
                              <p:cond delay="0"/>
                            </p:stCondLst>
                            <p:childTnLst>
                              <p:par>
                                <p:cTn id="217" presetID="21" presetClass="entr" presetSubtype="1" fill="hold" nodeType="clickEffect">
                                  <p:stCondLst>
                                    <p:cond delay="0"/>
                                  </p:stCondLst>
                                  <p:childTnLst>
                                    <p:set>
                                      <p:cBhvr>
                                        <p:cTn id="218" dur="1" fill="hold">
                                          <p:stCondLst>
                                            <p:cond delay="0"/>
                                          </p:stCondLst>
                                        </p:cTn>
                                        <p:tgtEl>
                                          <p:spTgt spid="7"/>
                                        </p:tgtEl>
                                        <p:attrNameLst>
                                          <p:attrName>style.visibility</p:attrName>
                                        </p:attrNameLst>
                                      </p:cBhvr>
                                      <p:to>
                                        <p:strVal val="visible"/>
                                      </p:to>
                                    </p:set>
                                    <p:animEffect transition="in" filter="wheel(1)">
                                      <p:cBhvr>
                                        <p:cTn id="219" dur="2000"/>
                                        <p:tgtEl>
                                          <p:spTgt spid="7"/>
                                        </p:tgtEl>
                                      </p:cBhvr>
                                    </p:animEffect>
                                  </p:childTnLst>
                                </p:cTn>
                              </p:par>
                            </p:childTnLst>
                          </p:cTn>
                        </p:par>
                      </p:childTnLst>
                    </p:cTn>
                  </p:par>
                  <p:par>
                    <p:cTn id="220" fill="hold">
                      <p:stCondLst>
                        <p:cond delay="indefinite"/>
                      </p:stCondLst>
                      <p:childTnLst>
                        <p:par>
                          <p:cTn id="221" fill="hold">
                            <p:stCondLst>
                              <p:cond delay="0"/>
                            </p:stCondLst>
                            <p:childTnLst>
                              <p:par>
                                <p:cTn id="222" presetID="21" presetClass="entr" presetSubtype="1" fill="hold" nodeType="clickEffect">
                                  <p:stCondLst>
                                    <p:cond delay="0"/>
                                  </p:stCondLst>
                                  <p:childTnLst>
                                    <p:set>
                                      <p:cBhvr>
                                        <p:cTn id="223" dur="1" fill="hold">
                                          <p:stCondLst>
                                            <p:cond delay="0"/>
                                          </p:stCondLst>
                                        </p:cTn>
                                        <p:tgtEl>
                                          <p:spTgt spid="8"/>
                                        </p:tgtEl>
                                        <p:attrNameLst>
                                          <p:attrName>style.visibility</p:attrName>
                                        </p:attrNameLst>
                                      </p:cBhvr>
                                      <p:to>
                                        <p:strVal val="visible"/>
                                      </p:to>
                                    </p:set>
                                    <p:animEffect transition="in" filter="wheel(1)">
                                      <p:cBhvr>
                                        <p:cTn id="22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10" descr="Green dialogue boxes">
            <a:extLst>
              <a:ext uri="{FF2B5EF4-FFF2-40B4-BE49-F238E27FC236}">
                <a16:creationId xmlns:a16="http://schemas.microsoft.com/office/drawing/2014/main" id="{D5D29977-284D-A989-7621-2A9BDA504491}"/>
              </a:ext>
            </a:extLst>
          </p:cNvPr>
          <p:cNvPicPr>
            <a:picLocks noChangeAspect="1"/>
          </p:cNvPicPr>
          <p:nvPr/>
        </p:nvPicPr>
        <p:blipFill>
          <a:blip r:embed="rId2"/>
          <a:srcRect t="2647" r="2" b="1616"/>
          <a:stretch>
            <a:fillRect/>
          </a:stretch>
        </p:blipFill>
        <p:spPr>
          <a:xfrm>
            <a:off x="1548724" y="1678055"/>
            <a:ext cx="5037079" cy="4014710"/>
          </a:xfrm>
          <a:prstGeom prst="rect">
            <a:avLst/>
          </a:prstGeom>
        </p:spPr>
      </p:pic>
      <p:sp>
        <p:nvSpPr>
          <p:cNvPr id="2" name="Title 1">
            <a:extLst>
              <a:ext uri="{FF2B5EF4-FFF2-40B4-BE49-F238E27FC236}">
                <a16:creationId xmlns:a16="http://schemas.microsoft.com/office/drawing/2014/main" id="{446E6DBB-A68E-AA67-1DF8-9F090B40EAE6}"/>
              </a:ext>
            </a:extLst>
          </p:cNvPr>
          <p:cNvSpPr>
            <a:spLocks noGrp="1"/>
          </p:cNvSpPr>
          <p:nvPr>
            <p:ph type="title"/>
          </p:nvPr>
        </p:nvSpPr>
        <p:spPr>
          <a:xfrm>
            <a:off x="7500044" y="660942"/>
            <a:ext cx="3707844" cy="1657698"/>
          </a:xfrm>
        </p:spPr>
        <p:txBody>
          <a:bodyPr vert="horz" lIns="91440" tIns="45720" rIns="91440" bIns="45720" rtlCol="0" anchor="b">
            <a:normAutofit fontScale="90000"/>
          </a:bodyPr>
          <a:lstStyle/>
          <a:p>
            <a:pPr algn="just"/>
            <a:r>
              <a:rPr lang="en-US" sz="3400"/>
              <a:t>Communication and collaboration tools</a:t>
            </a:r>
          </a:p>
        </p:txBody>
      </p:sp>
      <p:sp>
        <p:nvSpPr>
          <p:cNvPr id="9" name="Slide Number Placeholder 8">
            <a:extLst>
              <a:ext uri="{FF2B5EF4-FFF2-40B4-BE49-F238E27FC236}">
                <a16:creationId xmlns:a16="http://schemas.microsoft.com/office/drawing/2014/main" id="{2159D544-80E8-F49F-DAB3-C15C9E3F3F4E}"/>
              </a:ext>
            </a:extLst>
          </p:cNvPr>
          <p:cNvSpPr>
            <a:spLocks noGrp="1"/>
          </p:cNvSpPr>
          <p:nvPr>
            <p:ph type="sldNum" sz="quarter" idx="12"/>
          </p:nvPr>
        </p:nvSpPr>
        <p:spPr>
          <a:xfrm>
            <a:off x="10514011" y="6149615"/>
            <a:ext cx="764215" cy="365125"/>
          </a:xfrm>
        </p:spPr>
        <p:txBody>
          <a:bodyPr vert="horz" lIns="91440" tIns="45720" rIns="91440" bIns="45720" rtlCol="0" anchor="ctr">
            <a:normAutofit/>
          </a:bodyPr>
          <a:lstStyle/>
          <a:p>
            <a:pPr defTabSz="457200">
              <a:spcAft>
                <a:spcPts val="600"/>
              </a:spcAft>
            </a:pPr>
            <a:fld id="{3A98EE3D-8CD1-4C3F-BD1C-C98C9596463C}" type="slidenum">
              <a:rPr lang="en-US" noProof="0" smtClean="0"/>
              <a:pPr defTabSz="457200">
                <a:spcAft>
                  <a:spcPts val="600"/>
                </a:spcAft>
              </a:pPr>
              <a:t>7</a:t>
            </a:fld>
            <a:endParaRPr lang="en-US" noProof="0"/>
          </a:p>
        </p:txBody>
      </p:sp>
      <p:sp>
        <p:nvSpPr>
          <p:cNvPr id="10" name="TextBox 9">
            <a:extLst>
              <a:ext uri="{FF2B5EF4-FFF2-40B4-BE49-F238E27FC236}">
                <a16:creationId xmlns:a16="http://schemas.microsoft.com/office/drawing/2014/main" id="{51EB61E4-1136-918E-B3BD-E49BB58ACA72}"/>
              </a:ext>
            </a:extLst>
          </p:cNvPr>
          <p:cNvSpPr txBox="1"/>
          <p:nvPr/>
        </p:nvSpPr>
        <p:spPr>
          <a:xfrm>
            <a:off x="7500044" y="2369976"/>
            <a:ext cx="3957948" cy="4247317"/>
          </a:xfrm>
          <a:prstGeom prst="rect">
            <a:avLst/>
          </a:prstGeom>
          <a:noFill/>
        </p:spPr>
        <p:txBody>
          <a:bodyPr wrap="square" rtlCol="0">
            <a:spAutoFit/>
          </a:bodyPr>
          <a:lstStyle/>
          <a:p>
            <a:pPr marL="285750" indent="-285750" algn="just">
              <a:buFont typeface="Wingdings" panose="05000000000000000000" pitchFamily="2" charset="2"/>
              <a:buChar char="v"/>
            </a:pPr>
            <a:r>
              <a:rPr lang="en-GB" sz="1400">
                <a:latin typeface="Aptos" panose="020B0004020202020204" pitchFamily="34" charset="0"/>
              </a:rPr>
              <a:t>These apps can help staff to work together, share their ideas and keep everyone updated when they need things; also, they can help the staff with their training.</a:t>
            </a:r>
          </a:p>
          <a:p>
            <a:pPr marL="285750" indent="-285750" algn="just">
              <a:buFont typeface="Wingdings" panose="05000000000000000000" pitchFamily="2" charset="2"/>
              <a:buChar char="v"/>
            </a:pPr>
            <a:r>
              <a:rPr lang="en-GB" sz="1400">
                <a:latin typeface="Aptos" panose="020B0004020202020204" pitchFamily="34" charset="0"/>
              </a:rPr>
              <a:t>Communication and collaboration can help staff to communicate with different patients and help the patients understand what they need.</a:t>
            </a:r>
          </a:p>
          <a:p>
            <a:pPr marL="285750" indent="-285750" algn="just">
              <a:buFont typeface="Wingdings" panose="05000000000000000000" pitchFamily="2" charset="2"/>
              <a:buChar char="v"/>
            </a:pPr>
            <a:r>
              <a:rPr lang="en-GB" sz="1400">
                <a:latin typeface="Aptos" panose="020B0004020202020204" pitchFamily="34" charset="0"/>
              </a:rPr>
              <a:t>Staff can add notes and questions in the documents without getting any information.</a:t>
            </a:r>
          </a:p>
          <a:p>
            <a:pPr marL="285750" indent="-285750" algn="just">
              <a:buFont typeface="Wingdings" panose="05000000000000000000" pitchFamily="2" charset="2"/>
              <a:buChar char="v"/>
            </a:pPr>
            <a:r>
              <a:rPr lang="en-GB" sz="1400">
                <a:latin typeface="Aptos" panose="020B0004020202020204" pitchFamily="34" charset="0"/>
              </a:rPr>
              <a:t>These apps can help staff to keep a record of the patients when they are under care.</a:t>
            </a:r>
          </a:p>
          <a:p>
            <a:pPr marL="285750" indent="-285750" algn="just">
              <a:buFont typeface="Wingdings" panose="05000000000000000000" pitchFamily="2" charset="2"/>
              <a:buChar char="v"/>
            </a:pPr>
            <a:r>
              <a:rPr lang="en-GB" sz="1400">
                <a:latin typeface="Aptos" panose="020B0004020202020204" pitchFamily="34" charset="0"/>
              </a:rPr>
              <a:t>Teams can help the patients, and they can help the staff to communicate with people, for example, if the staff have training, then when they have access to Teams, they can communicate with their trainer.</a:t>
            </a:r>
          </a:p>
          <a:p>
            <a:pPr marL="285750" indent="-285750" algn="just">
              <a:buFont typeface="Wingdings" panose="05000000000000000000" pitchFamily="2" charset="2"/>
              <a:buChar char="v"/>
            </a:pPr>
            <a:endParaRPr lang="en-GB" sz="1400">
              <a:latin typeface="Aptos" panose="020B0004020202020204" pitchFamily="34" charset="0"/>
            </a:endParaRPr>
          </a:p>
          <a:p>
            <a:endParaRPr lang="en-GB"/>
          </a:p>
        </p:txBody>
      </p:sp>
    </p:spTree>
    <p:extLst>
      <p:ext uri="{BB962C8B-B14F-4D97-AF65-F5344CB8AC3E}">
        <p14:creationId xmlns:p14="http://schemas.microsoft.com/office/powerpoint/2010/main" val="34639493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2000"/>
                                        <p:tgtEl>
                                          <p:spTgt spid="11"/>
                                        </p:tgtEl>
                                      </p:cBhvr>
                                    </p:animEffect>
                                    <p:anim calcmode="lin" valueType="num">
                                      <p:cBhvr>
                                        <p:cTn id="15" dur="2000" fill="hold"/>
                                        <p:tgtEl>
                                          <p:spTgt spid="11"/>
                                        </p:tgtEl>
                                        <p:attrNameLst>
                                          <p:attrName>ppt_w</p:attrName>
                                        </p:attrNameLst>
                                      </p:cBhvr>
                                      <p:tavLst>
                                        <p:tav tm="0" fmla="#ppt_w*sin(2.5*pi*$)">
                                          <p:val>
                                            <p:fltVal val="0"/>
                                          </p:val>
                                        </p:tav>
                                        <p:tav tm="100000">
                                          <p:val>
                                            <p:fltVal val="1"/>
                                          </p:val>
                                        </p:tav>
                                      </p:tavLst>
                                    </p:anim>
                                    <p:anim calcmode="lin" valueType="num">
                                      <p:cBhvr>
                                        <p:cTn id="16"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21" dur="500"/>
                                        <p:tgtEl>
                                          <p:spTgt spid="10">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10">
                                            <p:txEl>
                                              <p:pRg st="1" end="1"/>
                                            </p:txEl>
                                          </p:spTgt>
                                        </p:tgtEl>
                                        <p:attrNameLst>
                                          <p:attrName>style.visibility</p:attrName>
                                        </p:attrNameLst>
                                      </p:cBhvr>
                                      <p:to>
                                        <p:strVal val="visible"/>
                                      </p:to>
                                    </p:set>
                                    <p:animEffect transition="in" filter="randombar(horizontal)">
                                      <p:cBhvr>
                                        <p:cTn id="26" dur="500"/>
                                        <p:tgtEl>
                                          <p:spTgt spid="10">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animEffect transition="in" filter="randombar(horizontal)">
                                      <p:cBhvr>
                                        <p:cTn id="31" dur="500"/>
                                        <p:tgtEl>
                                          <p:spTgt spid="10">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10">
                                            <p:txEl>
                                              <p:pRg st="3" end="3"/>
                                            </p:txEl>
                                          </p:spTgt>
                                        </p:tgtEl>
                                        <p:attrNameLst>
                                          <p:attrName>style.visibility</p:attrName>
                                        </p:attrNameLst>
                                      </p:cBhvr>
                                      <p:to>
                                        <p:strVal val="visible"/>
                                      </p:to>
                                    </p:set>
                                    <p:animEffect transition="in" filter="randombar(horizontal)">
                                      <p:cBhvr>
                                        <p:cTn id="36" dur="500"/>
                                        <p:tgtEl>
                                          <p:spTgt spid="10">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nodeType="clickEffect">
                                  <p:stCondLst>
                                    <p:cond delay="0"/>
                                  </p:stCondLst>
                                  <p:childTnLst>
                                    <p:set>
                                      <p:cBhvr>
                                        <p:cTn id="40" dur="1" fill="hold">
                                          <p:stCondLst>
                                            <p:cond delay="0"/>
                                          </p:stCondLst>
                                        </p:cTn>
                                        <p:tgtEl>
                                          <p:spTgt spid="10">
                                            <p:txEl>
                                              <p:pRg st="4" end="4"/>
                                            </p:txEl>
                                          </p:spTgt>
                                        </p:tgtEl>
                                        <p:attrNameLst>
                                          <p:attrName>style.visibility</p:attrName>
                                        </p:attrNameLst>
                                      </p:cBhvr>
                                      <p:to>
                                        <p:strVal val="visible"/>
                                      </p:to>
                                    </p:set>
                                    <p:animEffect transition="in" filter="randombar(horizontal)">
                                      <p:cBhvr>
                                        <p:cTn id="41"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599854" y="970775"/>
            <a:ext cx="4401354" cy="1511168"/>
          </a:xfrm>
        </p:spPr>
        <p:txBody>
          <a:bodyPr rtlCol="0">
            <a:normAutofit fontScale="90000"/>
          </a:bodyPr>
          <a:lstStyle/>
          <a:p>
            <a:pPr algn="just" rtl="0"/>
            <a:r>
              <a:rPr lang="en-GB"/>
              <a:t>Digital technology in Sunrise Residential Care Home 	</a:t>
            </a:r>
          </a:p>
        </p:txBody>
      </p:sp>
      <p:pic>
        <p:nvPicPr>
          <p:cNvPr id="7" name="Picture Placeholder 6" descr="A stethoscope ">
            <a:extLst>
              <a:ext uri="{FF2B5EF4-FFF2-40B4-BE49-F238E27FC236}">
                <a16:creationId xmlns:a16="http://schemas.microsoft.com/office/drawing/2014/main" id="{7F61309D-C856-4938-ADC7-424523E494C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9572543" y="634067"/>
            <a:ext cx="2432844" cy="2538683"/>
          </a:xfrm>
        </p:spPr>
      </p:pic>
      <p:pic>
        <p:nvPicPr>
          <p:cNvPr id="9" name="Picture Placeholder 8" descr="Doctors in surgery">
            <a:extLst>
              <a:ext uri="{FF2B5EF4-FFF2-40B4-BE49-F238E27FC236}">
                <a16:creationId xmlns:a16="http://schemas.microsoft.com/office/drawing/2014/main" id="{945B1BB8-49E7-4A38-B10A-734F467CE26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14" b="14"/>
          <a:stretch/>
        </p:blipFill>
        <p:spPr>
          <a:xfrm>
            <a:off x="9825134" y="3402112"/>
            <a:ext cx="2180253" cy="3386122"/>
          </a:xfrm>
        </p:spPr>
      </p:pic>
      <p:sp>
        <p:nvSpPr>
          <p:cNvPr id="4" name="TextBox 3">
            <a:extLst>
              <a:ext uri="{FF2B5EF4-FFF2-40B4-BE49-F238E27FC236}">
                <a16:creationId xmlns:a16="http://schemas.microsoft.com/office/drawing/2014/main" id="{AC8AC621-1083-731B-F350-AE7A79988803}"/>
              </a:ext>
            </a:extLst>
          </p:cNvPr>
          <p:cNvSpPr txBox="1"/>
          <p:nvPr/>
        </p:nvSpPr>
        <p:spPr>
          <a:xfrm>
            <a:off x="311645" y="2807613"/>
            <a:ext cx="9260898" cy="2708434"/>
          </a:xfrm>
          <a:prstGeom prst="rect">
            <a:avLst/>
          </a:prstGeom>
          <a:noFill/>
        </p:spPr>
        <p:txBody>
          <a:bodyPr wrap="square" rtlCol="0">
            <a:spAutoFit/>
          </a:bodyPr>
          <a:lstStyle/>
          <a:p>
            <a:pPr algn="just"/>
            <a:r>
              <a:rPr lang="en-GB" sz="1400">
                <a:latin typeface="Aptos" panose="020B0004020202020204" pitchFamily="34" charset="0"/>
              </a:rPr>
              <a:t>At Sunrise Residential Care Home, about 35 residents live there, and according to Skills for Care, digital technology offers opportunities to maintain independence and improve outcomes through tech-enabled care.  Digital technology is a way to communicate with people. For example, Sunrise Residential Care Home can have so many residents that they have family members that they want to communicate with, and with digital technology, they can get in communication with their family members. Moreover, there are about 6 different digital technologies, and they are called better communication, efficient care planning, remote monitoring, training and development, record keeping and compliance, and increased autonomy for people receiving care and support.</a:t>
            </a:r>
          </a:p>
          <a:p>
            <a:endParaRPr lang="en-GB"/>
          </a:p>
          <a:p>
            <a:endParaRPr lang="en-GB"/>
          </a:p>
          <a:p>
            <a:endParaRPr lang="en-GB"/>
          </a:p>
          <a:p>
            <a:endParaRPr lang="en-GB"/>
          </a:p>
        </p:txBody>
      </p:sp>
    </p:spTree>
    <p:extLst>
      <p:ext uri="{BB962C8B-B14F-4D97-AF65-F5344CB8AC3E}">
        <p14:creationId xmlns:p14="http://schemas.microsoft.com/office/powerpoint/2010/main" val="3805164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circle(in)">
                                      <p:cBhvr>
                                        <p:cTn id="18" dur="2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down)">
                                      <p:cBhvr>
                                        <p:cTn id="23" dur="580">
                                          <p:stCondLst>
                                            <p:cond delay="0"/>
                                          </p:stCondLst>
                                        </p:cTn>
                                        <p:tgtEl>
                                          <p:spTgt spid="9"/>
                                        </p:tgtEl>
                                      </p:cBhvr>
                                    </p:animEffect>
                                    <p:anim calcmode="lin" valueType="num">
                                      <p:cBhvr>
                                        <p:cTn id="24"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9" dur="26">
                                          <p:stCondLst>
                                            <p:cond delay="650"/>
                                          </p:stCondLst>
                                        </p:cTn>
                                        <p:tgtEl>
                                          <p:spTgt spid="9"/>
                                        </p:tgtEl>
                                      </p:cBhvr>
                                      <p:to x="100000" y="60000"/>
                                    </p:animScale>
                                    <p:animScale>
                                      <p:cBhvr>
                                        <p:cTn id="30" dur="166" decel="50000">
                                          <p:stCondLst>
                                            <p:cond delay="676"/>
                                          </p:stCondLst>
                                        </p:cTn>
                                        <p:tgtEl>
                                          <p:spTgt spid="9"/>
                                        </p:tgtEl>
                                      </p:cBhvr>
                                      <p:to x="100000" y="100000"/>
                                    </p:animScale>
                                    <p:animScale>
                                      <p:cBhvr>
                                        <p:cTn id="31" dur="26">
                                          <p:stCondLst>
                                            <p:cond delay="1312"/>
                                          </p:stCondLst>
                                        </p:cTn>
                                        <p:tgtEl>
                                          <p:spTgt spid="9"/>
                                        </p:tgtEl>
                                      </p:cBhvr>
                                      <p:to x="100000" y="80000"/>
                                    </p:animScale>
                                    <p:animScale>
                                      <p:cBhvr>
                                        <p:cTn id="32" dur="166" decel="50000">
                                          <p:stCondLst>
                                            <p:cond delay="1338"/>
                                          </p:stCondLst>
                                        </p:cTn>
                                        <p:tgtEl>
                                          <p:spTgt spid="9"/>
                                        </p:tgtEl>
                                      </p:cBhvr>
                                      <p:to x="100000" y="100000"/>
                                    </p:animScale>
                                    <p:animScale>
                                      <p:cBhvr>
                                        <p:cTn id="33" dur="26">
                                          <p:stCondLst>
                                            <p:cond delay="1642"/>
                                          </p:stCondLst>
                                        </p:cTn>
                                        <p:tgtEl>
                                          <p:spTgt spid="9"/>
                                        </p:tgtEl>
                                      </p:cBhvr>
                                      <p:to x="100000" y="90000"/>
                                    </p:animScale>
                                    <p:animScale>
                                      <p:cBhvr>
                                        <p:cTn id="34" dur="166" decel="50000">
                                          <p:stCondLst>
                                            <p:cond delay="1668"/>
                                          </p:stCondLst>
                                        </p:cTn>
                                        <p:tgtEl>
                                          <p:spTgt spid="9"/>
                                        </p:tgtEl>
                                      </p:cBhvr>
                                      <p:to x="100000" y="100000"/>
                                    </p:animScale>
                                    <p:animScale>
                                      <p:cBhvr>
                                        <p:cTn id="35" dur="26">
                                          <p:stCondLst>
                                            <p:cond delay="1808"/>
                                          </p:stCondLst>
                                        </p:cTn>
                                        <p:tgtEl>
                                          <p:spTgt spid="9"/>
                                        </p:tgtEl>
                                      </p:cBhvr>
                                      <p:to x="100000" y="95000"/>
                                    </p:animScale>
                                    <p:animScale>
                                      <p:cBhvr>
                                        <p:cTn id="36"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257800" y="251461"/>
            <a:ext cx="4960620" cy="960120"/>
          </a:xfrm>
        </p:spPr>
        <p:txBody>
          <a:bodyPr vert="horz" lIns="91440" tIns="45720" rIns="91440" bIns="45720" rtlCol="0" anchor="ctr">
            <a:normAutofit fontScale="90000"/>
          </a:bodyPr>
          <a:lstStyle/>
          <a:p>
            <a:r>
              <a:rPr lang="en-US"/>
              <a:t>Impact of limited digital skills (digital literacy) </a:t>
            </a:r>
          </a:p>
        </p:txBody>
      </p:sp>
      <p:pic>
        <p:nvPicPr>
          <p:cNvPr id="16" name="Picture Placeholder 15" descr="A diagram of a digital literacy&#10;&#10;AI-generated content may be incorrect.">
            <a:extLst>
              <a:ext uri="{FF2B5EF4-FFF2-40B4-BE49-F238E27FC236}">
                <a16:creationId xmlns:a16="http://schemas.microsoft.com/office/drawing/2014/main" id="{1F0E6139-D6AF-0A82-4226-1A22F55008EA}"/>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3824" b="3824"/>
          <a:stretch>
            <a:fillRect/>
          </a:stretch>
        </p:blipFill>
        <p:spPr>
          <a:xfrm>
            <a:off x="643464" y="1599196"/>
            <a:ext cx="2497357" cy="227176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TextBox 3">
            <a:extLst>
              <a:ext uri="{FF2B5EF4-FFF2-40B4-BE49-F238E27FC236}">
                <a16:creationId xmlns:a16="http://schemas.microsoft.com/office/drawing/2014/main" id="{C3C1318A-8A48-3A6D-F6F6-D4EC4801EF7D}"/>
              </a:ext>
            </a:extLst>
          </p:cNvPr>
          <p:cNvSpPr txBox="1"/>
          <p:nvPr/>
        </p:nvSpPr>
        <p:spPr>
          <a:xfrm>
            <a:off x="4773930" y="1211581"/>
            <a:ext cx="5928360" cy="5909310"/>
          </a:xfrm>
          <a:prstGeom prst="rect">
            <a:avLst/>
          </a:prstGeom>
          <a:noFill/>
        </p:spPr>
        <p:txBody>
          <a:bodyPr wrap="square" rtlCol="0">
            <a:spAutoFit/>
          </a:bodyPr>
          <a:lstStyle/>
          <a:p>
            <a:pPr algn="just"/>
            <a:r>
              <a:rPr lang="en-GB" sz="1400">
                <a:latin typeface="Aptos" panose="020B0004020202020204" pitchFamily="34" charset="0"/>
              </a:rPr>
              <a:t>Digital literacy is about having the skills in the digital world, which means that there are digital devices, software and the internet. The importance of digital literacy is that a world without digital literacy means you wouldn’t be able to do homework because there are so many schools that put homework online, and if you need to get your information online, you need to have digital literacy, also if you want to communicate with family or friends on social media. Furthermore, the skills of digital literacy include using a computer, internet skills, critical thinking, privacy and security and communication. If you want to improve your digital literacy skills, you need to practice, take courses, stay informed and ask for help.</a:t>
            </a:r>
          </a:p>
          <a:p>
            <a:pPr algn="just"/>
            <a:endParaRPr lang="en-GB" sz="1400">
              <a:latin typeface="Aptos" panose="020B0004020202020204" pitchFamily="34" charset="0"/>
            </a:endParaRPr>
          </a:p>
          <a:p>
            <a:pPr algn="just"/>
            <a:r>
              <a:rPr lang="en-GB" sz="1400">
                <a:latin typeface="Aptos" panose="020B0004020202020204" pitchFamily="34" charset="0"/>
              </a:rPr>
              <a:t>The impact of limited digital skills among staff in the Sunrise Residential Care Home may affect care delivery, communication, and teamwork because, in the Sunrise Residential Care Home, there are 35 residents, some of whom have dementia, mobility issues, or long-term health conditions.</a:t>
            </a:r>
          </a:p>
          <a:p>
            <a:pPr algn="just"/>
            <a:endParaRPr lang="en-GB" sz="1400">
              <a:latin typeface="Aptos" panose="020B0004020202020204" pitchFamily="34" charset="0"/>
            </a:endParaRPr>
          </a:p>
          <a:p>
            <a:pPr algn="just"/>
            <a:r>
              <a:rPr lang="en-GB" sz="1400">
                <a:latin typeface="Aptos" panose="020B0004020202020204" pitchFamily="34" charset="0"/>
              </a:rPr>
              <a:t>  This may be hard for the staff because it mentions some residents have dementia and some have mobility issues. This means that the staff communicate with the patients and make sure that if they need something, they put it in place and help them and make sure that the residents’ information is safe and is not shared by other people.</a:t>
            </a:r>
          </a:p>
          <a:p>
            <a:pPr algn="just"/>
            <a:endParaRPr lang="en-GB" sz="1400">
              <a:latin typeface="Aptos" panose="020B0004020202020204" pitchFamily="34" charset="0"/>
            </a:endParaRPr>
          </a:p>
          <a:p>
            <a:pPr algn="just"/>
            <a:r>
              <a:rPr lang="en-GB" sz="1400">
                <a:latin typeface="Aptos" panose="020B0004020202020204" pitchFamily="34" charset="0"/>
              </a:rPr>
              <a:t>If the staff want to improve their digital literacy skills, they need to practice and take courses, and if they are struggling, they should stay informed and ask for help.</a:t>
            </a:r>
          </a:p>
        </p:txBody>
      </p:sp>
    </p:spTree>
    <p:extLst>
      <p:ext uri="{BB962C8B-B14F-4D97-AF65-F5344CB8AC3E}">
        <p14:creationId xmlns:p14="http://schemas.microsoft.com/office/powerpoint/2010/main" val="398013677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down)">
                                      <p:cBhvr>
                                        <p:cTn id="1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C1BE1546-81BA-AC5A-9BE4-71D8DD981B08}"/>
              </a:ext>
            </a:extLst>
          </p:cNvPr>
          <p:cNvSpPr>
            <a:spLocks noGrp="1"/>
          </p:cNvSpPr>
          <p:nvPr>
            <p:ph type="title"/>
          </p:nvPr>
        </p:nvSpPr>
        <p:spPr>
          <a:xfrm>
            <a:off x="4311669" y="900225"/>
            <a:ext cx="3568661" cy="1188720"/>
          </a:xfrm>
        </p:spPr>
        <p:txBody>
          <a:bodyPr>
            <a:normAutofit/>
          </a:bodyPr>
          <a:lstStyle/>
          <a:p>
            <a:r>
              <a:rPr lang="en-GB" sz="1800">
                <a:latin typeface="Arial" panose="020B0604020202020204" pitchFamily="34" charset="0"/>
                <a:cs typeface="Arial" panose="020B0604020202020204" pitchFamily="34" charset="0"/>
              </a:rPr>
              <a:t>checklist for digital safety practices</a:t>
            </a:r>
            <a:endParaRPr lang="en-US" sz="18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957B5A0-5976-4FBC-9F15-908902EAE359}"/>
              </a:ext>
            </a:extLst>
          </p:cNvPr>
          <p:cNvSpPr>
            <a:spLocks noGrp="1"/>
          </p:cNvSpPr>
          <p:nvPr>
            <p:ph idx="1"/>
          </p:nvPr>
        </p:nvSpPr>
        <p:spPr>
          <a:xfrm>
            <a:off x="379027" y="2465654"/>
            <a:ext cx="8863771" cy="4060722"/>
          </a:xfrm>
        </p:spPr>
        <p:txBody>
          <a:bodyPr rtlCol="0" anchor="ctr">
            <a:normAutofit/>
          </a:bodyPr>
          <a:lstStyle/>
          <a:p>
            <a:pPr algn="just"/>
            <a:r>
              <a:rPr lang="en-GB" sz="1400">
                <a:cs typeface="Arial" panose="020B0604020202020204" pitchFamily="34" charset="0"/>
              </a:rPr>
              <a:t>(sunrise Residential care home)</a:t>
            </a:r>
          </a:p>
          <a:p>
            <a:pPr marL="342900" indent="-342900" algn="just">
              <a:buClr>
                <a:schemeClr val="tx1">
                  <a:lumMod val="95000"/>
                  <a:lumOff val="5000"/>
                </a:schemeClr>
              </a:buClr>
              <a:buFont typeface="+mj-lt"/>
              <a:buAutoNum type="arabicPeriod"/>
            </a:pPr>
            <a:r>
              <a:rPr lang="en-GB" sz="1400" cap="none">
                <a:latin typeface="Aptos" panose="020B0004020202020204" pitchFamily="34" charset="0"/>
                <a:cs typeface="Arial" panose="020B0604020202020204" pitchFamily="34" charset="0"/>
              </a:rPr>
              <a:t>Secure logins </a:t>
            </a:r>
          </a:p>
          <a:p>
            <a:pPr marL="285750" indent="-285750" algn="just">
              <a:buClr>
                <a:schemeClr val="tx1">
                  <a:lumMod val="95000"/>
                  <a:lumOff val="5000"/>
                </a:schemeClr>
              </a:buClr>
              <a:buFont typeface="Arial" panose="020B0604020202020204" pitchFamily="34" charset="0"/>
              <a:buChar char="•"/>
            </a:pPr>
            <a:r>
              <a:rPr lang="en-GB" sz="1400" cap="none">
                <a:latin typeface="Aptos" panose="020B0004020202020204" pitchFamily="34" charset="0"/>
                <a:cs typeface="Arial" panose="020B0604020202020204" pitchFamily="34" charset="0"/>
              </a:rPr>
              <a:t>Ensure all staff use unique, complex passwords with multi-factor authentication(MFA) </a:t>
            </a:r>
          </a:p>
          <a:p>
            <a:pPr marL="285750" indent="-285750" algn="just">
              <a:buClr>
                <a:schemeClr val="tx1">
                  <a:lumMod val="95000"/>
                  <a:lumOff val="5000"/>
                </a:schemeClr>
              </a:buClr>
              <a:buFont typeface="Arial" panose="020B0604020202020204" pitchFamily="34" charset="0"/>
              <a:buChar char="•"/>
            </a:pPr>
            <a:r>
              <a:rPr lang="en-GB" sz="1400" cap="none">
                <a:latin typeface="Aptos" panose="020B0004020202020204" pitchFamily="34" charset="0"/>
                <a:cs typeface="Arial" panose="020B0604020202020204" pitchFamily="34" charset="0"/>
              </a:rPr>
              <a:t>Mandate regular password sharing updates every 60-90 days.</a:t>
            </a:r>
          </a:p>
          <a:p>
            <a:pPr marL="285750" indent="-285750" algn="just">
              <a:buClr>
                <a:schemeClr val="tx1">
                  <a:lumMod val="95000"/>
                  <a:lumOff val="5000"/>
                </a:schemeClr>
              </a:buClr>
              <a:buFont typeface="Arial" panose="020B0604020202020204" pitchFamily="34" charset="0"/>
              <a:buChar char="•"/>
            </a:pPr>
            <a:r>
              <a:rPr lang="en-GB" sz="1400" cap="none">
                <a:latin typeface="Aptos" panose="020B0004020202020204" pitchFamily="34" charset="0"/>
                <a:cs typeface="Arial" panose="020B0604020202020204" pitchFamily="34" charset="0"/>
              </a:rPr>
              <a:t>Don’t share any passwords and enforce automatic logouts after inactivity.</a:t>
            </a:r>
          </a:p>
          <a:p>
            <a:pPr marL="285750" indent="-285750" algn="just">
              <a:buClr>
                <a:schemeClr val="tx1">
                  <a:lumMod val="95000"/>
                  <a:lumOff val="5000"/>
                </a:schemeClr>
              </a:buClr>
              <a:buFont typeface="Arial" panose="020B0604020202020204" pitchFamily="34" charset="0"/>
              <a:buChar char="•"/>
            </a:pPr>
            <a:r>
              <a:rPr lang="en-GB" sz="1400" cap="none">
                <a:latin typeface="Aptos" panose="020B0004020202020204" pitchFamily="34" charset="0"/>
                <a:cs typeface="Arial" panose="020B0604020202020204" pitchFamily="34" charset="0"/>
              </a:rPr>
              <a:t>Log out all systems that are not being used.</a:t>
            </a:r>
          </a:p>
          <a:p>
            <a:pPr algn="just">
              <a:buClr>
                <a:schemeClr val="tx1">
                  <a:lumMod val="95000"/>
                  <a:lumOff val="5000"/>
                </a:schemeClr>
              </a:buClr>
            </a:pPr>
            <a:endParaRPr lang="en-GB" sz="1400" cap="none">
              <a:latin typeface="Aptos" panose="020B0004020202020204" pitchFamily="34" charset="0"/>
            </a:endParaRPr>
          </a:p>
          <a:p>
            <a:pPr marL="342900" indent="-342900">
              <a:buClr>
                <a:schemeClr val="tx1">
                  <a:lumMod val="95000"/>
                  <a:lumOff val="5000"/>
                </a:schemeClr>
              </a:buClr>
              <a:buFont typeface="Arial" panose="020B0604020202020204" pitchFamily="34" charset="0"/>
              <a:buChar char="•"/>
            </a:pPr>
            <a:endParaRPr lang="en-GB"/>
          </a:p>
        </p:txBody>
      </p:sp>
      <p:pic>
        <p:nvPicPr>
          <p:cNvPr id="13" name="Picture Placeholder 12" descr="A diagram of quality and quality&#10;&#10;AI-generated content may be incorrect.">
            <a:extLst>
              <a:ext uri="{FF2B5EF4-FFF2-40B4-BE49-F238E27FC236}">
                <a16:creationId xmlns:a16="http://schemas.microsoft.com/office/drawing/2014/main" id="{2FA8ECB0-E343-5ABD-10B4-29370AF450E3}"/>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12098" r="12098"/>
          <a:stretch/>
        </p:blipFill>
        <p:spPr>
          <a:xfrm>
            <a:off x="9409144" y="900225"/>
            <a:ext cx="2403829" cy="2188066"/>
          </a:xfrm>
          <a:prstGeom prst="rect">
            <a:avLst/>
          </a:prstGeom>
          <a:noFill/>
          <a:ln>
            <a:noFill/>
          </a:ln>
          <a:effectLst>
            <a:softEdge rad="112500"/>
          </a:effectLst>
        </p:spPr>
      </p:pic>
      <p:pic>
        <p:nvPicPr>
          <p:cNvPr id="27" name="Picture 26" descr="A logo for a healthcare company&#10;&#10;AI-generated content may be incorrect.">
            <a:extLst>
              <a:ext uri="{FF2B5EF4-FFF2-40B4-BE49-F238E27FC236}">
                <a16:creationId xmlns:a16="http://schemas.microsoft.com/office/drawing/2014/main" id="{B330F279-E2C7-F526-4D7D-1D3DC4CE746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077472" y="4392346"/>
            <a:ext cx="3067171" cy="2309399"/>
          </a:xfrm>
          <a:prstGeom prst="rect">
            <a:avLst/>
          </a:prstGeom>
        </p:spPr>
      </p:pic>
    </p:spTree>
    <p:extLst>
      <p:ext uri="{BB962C8B-B14F-4D97-AF65-F5344CB8AC3E}">
        <p14:creationId xmlns:p14="http://schemas.microsoft.com/office/powerpoint/2010/main" val="17218416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down)">
                                      <p:cBhvr>
                                        <p:cTn id="7" dur="580">
                                          <p:stCondLst>
                                            <p:cond delay="0"/>
                                          </p:stCondLst>
                                        </p:cTn>
                                        <p:tgtEl>
                                          <p:spTgt spid="28"/>
                                        </p:tgtEl>
                                      </p:cBhvr>
                                    </p:animEffect>
                                    <p:anim calcmode="lin" valueType="num">
                                      <p:cBhvr>
                                        <p:cTn id="8"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13" dur="26">
                                          <p:stCondLst>
                                            <p:cond delay="650"/>
                                          </p:stCondLst>
                                        </p:cTn>
                                        <p:tgtEl>
                                          <p:spTgt spid="28"/>
                                        </p:tgtEl>
                                      </p:cBhvr>
                                      <p:to x="100000" y="60000"/>
                                    </p:animScale>
                                    <p:animScale>
                                      <p:cBhvr>
                                        <p:cTn id="14" dur="166" decel="50000">
                                          <p:stCondLst>
                                            <p:cond delay="676"/>
                                          </p:stCondLst>
                                        </p:cTn>
                                        <p:tgtEl>
                                          <p:spTgt spid="28"/>
                                        </p:tgtEl>
                                      </p:cBhvr>
                                      <p:to x="100000" y="100000"/>
                                    </p:animScale>
                                    <p:animScale>
                                      <p:cBhvr>
                                        <p:cTn id="15" dur="26">
                                          <p:stCondLst>
                                            <p:cond delay="1312"/>
                                          </p:stCondLst>
                                        </p:cTn>
                                        <p:tgtEl>
                                          <p:spTgt spid="28"/>
                                        </p:tgtEl>
                                      </p:cBhvr>
                                      <p:to x="100000" y="80000"/>
                                    </p:animScale>
                                    <p:animScale>
                                      <p:cBhvr>
                                        <p:cTn id="16" dur="166" decel="50000">
                                          <p:stCondLst>
                                            <p:cond delay="1338"/>
                                          </p:stCondLst>
                                        </p:cTn>
                                        <p:tgtEl>
                                          <p:spTgt spid="28"/>
                                        </p:tgtEl>
                                      </p:cBhvr>
                                      <p:to x="100000" y="100000"/>
                                    </p:animScale>
                                    <p:animScale>
                                      <p:cBhvr>
                                        <p:cTn id="17" dur="26">
                                          <p:stCondLst>
                                            <p:cond delay="1642"/>
                                          </p:stCondLst>
                                        </p:cTn>
                                        <p:tgtEl>
                                          <p:spTgt spid="28"/>
                                        </p:tgtEl>
                                      </p:cBhvr>
                                      <p:to x="100000" y="90000"/>
                                    </p:animScale>
                                    <p:animScale>
                                      <p:cBhvr>
                                        <p:cTn id="18" dur="166" decel="50000">
                                          <p:stCondLst>
                                            <p:cond delay="1668"/>
                                          </p:stCondLst>
                                        </p:cTn>
                                        <p:tgtEl>
                                          <p:spTgt spid="28"/>
                                        </p:tgtEl>
                                      </p:cBhvr>
                                      <p:to x="100000" y="100000"/>
                                    </p:animScale>
                                    <p:animScale>
                                      <p:cBhvr>
                                        <p:cTn id="19" dur="26">
                                          <p:stCondLst>
                                            <p:cond delay="1808"/>
                                          </p:stCondLst>
                                        </p:cTn>
                                        <p:tgtEl>
                                          <p:spTgt spid="28"/>
                                        </p:tgtEl>
                                      </p:cBhvr>
                                      <p:to x="100000" y="95000"/>
                                    </p:animScale>
                                    <p:animScale>
                                      <p:cBhvr>
                                        <p:cTn id="20" dur="166" decel="50000">
                                          <p:stCondLst>
                                            <p:cond delay="1834"/>
                                          </p:stCondLst>
                                        </p:cTn>
                                        <p:tgtEl>
                                          <p:spTgt spid="2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barn(inVertical)">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circle(in)">
                                      <p:cBhvr>
                                        <p:cTn id="30" dur="20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wipe(down)">
                                      <p:cBhvr>
                                        <p:cTn id="35"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233FA1A-7B56-B3A5-854F-BD121F936135}"/>
              </a:ext>
            </a:extLst>
          </p:cNvPr>
          <p:cNvSpPr>
            <a:spLocks noGrp="1"/>
          </p:cNvSpPr>
          <p:nvPr>
            <p:ph type="title"/>
          </p:nvPr>
        </p:nvSpPr>
        <p:spPr/>
        <p:txBody>
          <a:bodyPr vert="horz" lIns="91440" tIns="45720" rIns="91440" bIns="45720" rtlCol="0" anchor="b">
            <a:normAutofit/>
          </a:bodyPr>
          <a:lstStyle/>
          <a:p>
            <a:r>
              <a:rPr lang="en-GB" sz="3200" b="0" kern="1200" cap="all">
                <a:solidFill>
                  <a:schemeClr val="tx1">
                    <a:lumMod val="95000"/>
                    <a:lumOff val="5000"/>
                  </a:schemeClr>
                </a:solidFill>
                <a:ea typeface="+mj-ea"/>
                <a:cs typeface="+mj-cs"/>
              </a:rPr>
              <a:t>Email Safety</a:t>
            </a:r>
          </a:p>
        </p:txBody>
      </p:sp>
      <p:sp>
        <p:nvSpPr>
          <p:cNvPr id="26" name="Slide Number Placeholder 6">
            <a:extLst>
              <a:ext uri="{FF2B5EF4-FFF2-40B4-BE49-F238E27FC236}">
                <a16:creationId xmlns:a16="http://schemas.microsoft.com/office/drawing/2014/main" id="{7840B530-90AE-3230-43DA-F8DA534889E0}"/>
              </a:ext>
            </a:extLst>
          </p:cNvPr>
          <p:cNvSpPr>
            <a:spLocks noGrp="1"/>
          </p:cNvSpPr>
          <p:nvPr>
            <p:ph type="sldNum" sz="quarter" idx="12"/>
          </p:nvPr>
        </p:nvSpPr>
        <p:spPr/>
        <p:txBody>
          <a:bodyPr/>
          <a:lstStyle/>
          <a:p>
            <a:pPr rtl="0">
              <a:spcAft>
                <a:spcPts val="600"/>
              </a:spcAft>
            </a:pPr>
            <a:fld id="{3A98EE3D-8CD1-4C3F-BD1C-C98C9596463C}" type="slidenum">
              <a:rPr lang="en-GB" noProof="0" smtClean="0"/>
              <a:pPr rtl="0">
                <a:spcAft>
                  <a:spcPts val="600"/>
                </a:spcAft>
              </a:pPr>
              <a:t>11</a:t>
            </a:fld>
            <a:endParaRPr lang="en-GB" noProof="0"/>
          </a:p>
        </p:txBody>
      </p:sp>
      <p:pic>
        <p:nvPicPr>
          <p:cNvPr id="13" name="Picture 12" descr="Person holding mouse">
            <a:extLst>
              <a:ext uri="{FF2B5EF4-FFF2-40B4-BE49-F238E27FC236}">
                <a16:creationId xmlns:a16="http://schemas.microsoft.com/office/drawing/2014/main" id="{75B0FE58-4518-14B1-CB1B-CB0C3CA01647}"/>
              </a:ext>
            </a:extLst>
          </p:cNvPr>
          <p:cNvPicPr>
            <a:picLocks noChangeAspect="1"/>
          </p:cNvPicPr>
          <p:nvPr/>
        </p:nvPicPr>
        <p:blipFill>
          <a:blip r:embed="rId3"/>
          <a:srcRect l="15026" r="11636" b="-1"/>
          <a:stretch>
            <a:fillRect/>
          </a:stretch>
        </p:blipFill>
        <p:spPr>
          <a:xfrm>
            <a:off x="5896947" y="564189"/>
            <a:ext cx="6295053" cy="5729621"/>
          </a:xfrm>
          <a:prstGeom prst="rect">
            <a:avLst/>
          </a:prstGeom>
          <a:noFill/>
        </p:spPr>
      </p:pic>
      <p:sp>
        <p:nvSpPr>
          <p:cNvPr id="11" name="TextBox 10">
            <a:extLst>
              <a:ext uri="{FF2B5EF4-FFF2-40B4-BE49-F238E27FC236}">
                <a16:creationId xmlns:a16="http://schemas.microsoft.com/office/drawing/2014/main" id="{18FC61BC-032F-3D6C-990B-107BFA8E755F}"/>
              </a:ext>
            </a:extLst>
          </p:cNvPr>
          <p:cNvSpPr txBox="1"/>
          <p:nvPr/>
        </p:nvSpPr>
        <p:spPr>
          <a:xfrm>
            <a:off x="767857" y="2836654"/>
            <a:ext cx="4931250" cy="3001392"/>
          </a:xfrm>
          <a:prstGeom prst="rect">
            <a:avLst/>
          </a:prstGeom>
        </p:spPr>
        <p:txBody>
          <a:bodyPr vert="horz" lIns="91440" tIns="45720" rIns="91440" bIns="45720" rtlCol="0" anchor="t">
            <a:normAutofit fontScale="25000" lnSpcReduction="20000"/>
          </a:bodyPr>
          <a:lstStyle/>
          <a:p>
            <a:pPr algn="just">
              <a:lnSpc>
                <a:spcPct val="90000"/>
              </a:lnSpc>
              <a:spcBef>
                <a:spcPct val="20000"/>
              </a:spcBef>
              <a:spcAft>
                <a:spcPts val="600"/>
              </a:spcAft>
              <a:buClr>
                <a:schemeClr val="accent1"/>
              </a:buClr>
              <a:buSzPct val="92000"/>
            </a:pPr>
            <a:r>
              <a:rPr lang="en-GB" sz="5600" kern="1200">
                <a:solidFill>
                  <a:schemeClr val="tx1">
                    <a:lumMod val="95000"/>
                    <a:lumOff val="5000"/>
                  </a:schemeClr>
                </a:solidFill>
                <a:latin typeface="+mn-lt"/>
                <a:ea typeface="+mn-ea"/>
                <a:cs typeface="+mn-cs"/>
              </a:rPr>
              <a:t>Verify sender identity before opening attachments or links</a:t>
            </a:r>
          </a:p>
          <a:p>
            <a:pPr algn="just">
              <a:lnSpc>
                <a:spcPct val="90000"/>
              </a:lnSpc>
              <a:spcBef>
                <a:spcPct val="20000"/>
              </a:spcBef>
              <a:spcAft>
                <a:spcPts val="600"/>
              </a:spcAft>
              <a:buClr>
                <a:schemeClr val="accent1"/>
              </a:buClr>
              <a:buSzPct val="92000"/>
            </a:pPr>
            <a:endParaRPr lang="en-GB" sz="5600" kern="1200">
              <a:solidFill>
                <a:schemeClr val="tx1">
                  <a:lumMod val="95000"/>
                  <a:lumOff val="5000"/>
                </a:schemeClr>
              </a:solidFill>
              <a:latin typeface="+mn-lt"/>
              <a:ea typeface="+mn-ea"/>
              <a:cs typeface="+mn-cs"/>
            </a:endParaRPr>
          </a:p>
          <a:p>
            <a:pPr algn="just">
              <a:lnSpc>
                <a:spcPct val="90000"/>
              </a:lnSpc>
              <a:spcBef>
                <a:spcPct val="20000"/>
              </a:spcBef>
              <a:spcAft>
                <a:spcPts val="600"/>
              </a:spcAft>
              <a:buClr>
                <a:schemeClr val="accent1"/>
              </a:buClr>
              <a:buSzPct val="92000"/>
            </a:pPr>
            <a:r>
              <a:rPr lang="en-GB" sz="5600" kern="1200">
                <a:solidFill>
                  <a:schemeClr val="tx1">
                    <a:lumMod val="95000"/>
                    <a:lumOff val="5000"/>
                  </a:schemeClr>
                </a:solidFill>
                <a:latin typeface="+mn-lt"/>
                <a:ea typeface="+mn-ea"/>
                <a:cs typeface="+mn-cs"/>
              </a:rPr>
              <a:t>• Report suspicious or phishing emails immediately</a:t>
            </a:r>
          </a:p>
          <a:p>
            <a:pPr algn="just">
              <a:lnSpc>
                <a:spcPct val="90000"/>
              </a:lnSpc>
              <a:spcBef>
                <a:spcPct val="20000"/>
              </a:spcBef>
              <a:spcAft>
                <a:spcPts val="600"/>
              </a:spcAft>
              <a:buClr>
                <a:schemeClr val="accent1"/>
              </a:buClr>
              <a:buSzPct val="92000"/>
            </a:pPr>
            <a:endParaRPr lang="en-GB" sz="5600" kern="1200">
              <a:solidFill>
                <a:schemeClr val="tx1">
                  <a:lumMod val="95000"/>
                  <a:lumOff val="5000"/>
                </a:schemeClr>
              </a:solidFill>
              <a:latin typeface="+mn-lt"/>
              <a:ea typeface="+mn-ea"/>
              <a:cs typeface="+mn-cs"/>
            </a:endParaRPr>
          </a:p>
          <a:p>
            <a:pPr algn="just">
              <a:lnSpc>
                <a:spcPct val="90000"/>
              </a:lnSpc>
              <a:spcBef>
                <a:spcPct val="20000"/>
              </a:spcBef>
              <a:spcAft>
                <a:spcPts val="600"/>
              </a:spcAft>
              <a:buClr>
                <a:schemeClr val="accent1"/>
              </a:buClr>
              <a:buSzPct val="92000"/>
            </a:pPr>
            <a:r>
              <a:rPr lang="en-GB" sz="5600" kern="1200">
                <a:solidFill>
                  <a:schemeClr val="tx1">
                    <a:lumMod val="95000"/>
                    <a:lumOff val="5000"/>
                  </a:schemeClr>
                </a:solidFill>
                <a:latin typeface="+mn-lt"/>
                <a:ea typeface="+mn-ea"/>
                <a:cs typeface="+mn-cs"/>
              </a:rPr>
              <a:t>• Avoid sharing patient information via email unless encrypted</a:t>
            </a:r>
          </a:p>
          <a:p>
            <a:pPr algn="just">
              <a:lnSpc>
                <a:spcPct val="90000"/>
              </a:lnSpc>
              <a:spcBef>
                <a:spcPct val="20000"/>
              </a:spcBef>
              <a:spcAft>
                <a:spcPts val="600"/>
              </a:spcAft>
              <a:buClr>
                <a:schemeClr val="accent1"/>
              </a:buClr>
              <a:buSzPct val="92000"/>
            </a:pPr>
            <a:endParaRPr lang="en-GB" sz="5600" kern="1200">
              <a:solidFill>
                <a:schemeClr val="tx1">
                  <a:lumMod val="95000"/>
                  <a:lumOff val="5000"/>
                </a:schemeClr>
              </a:solidFill>
              <a:latin typeface="+mn-lt"/>
              <a:ea typeface="+mn-ea"/>
              <a:cs typeface="+mn-cs"/>
            </a:endParaRPr>
          </a:p>
          <a:p>
            <a:pPr algn="just">
              <a:lnSpc>
                <a:spcPct val="90000"/>
              </a:lnSpc>
              <a:spcBef>
                <a:spcPct val="20000"/>
              </a:spcBef>
              <a:spcAft>
                <a:spcPts val="600"/>
              </a:spcAft>
              <a:buClr>
                <a:schemeClr val="accent1"/>
              </a:buClr>
              <a:buSzPct val="92000"/>
            </a:pPr>
            <a:r>
              <a:rPr lang="en-GB" sz="5600" kern="1200">
                <a:solidFill>
                  <a:schemeClr val="tx1">
                    <a:lumMod val="95000"/>
                    <a:lumOff val="5000"/>
                  </a:schemeClr>
                </a:solidFill>
                <a:latin typeface="+mn-lt"/>
                <a:ea typeface="+mn-ea"/>
                <a:cs typeface="+mn-cs"/>
              </a:rPr>
              <a:t>• Use official Sunrise email accounts only</a:t>
            </a:r>
          </a:p>
          <a:p>
            <a:pPr algn="just">
              <a:lnSpc>
                <a:spcPct val="90000"/>
              </a:lnSpc>
              <a:spcBef>
                <a:spcPct val="20000"/>
              </a:spcBef>
              <a:spcAft>
                <a:spcPts val="600"/>
              </a:spcAft>
              <a:buClr>
                <a:schemeClr val="accent1"/>
              </a:buClr>
              <a:buSzPct val="92000"/>
            </a:pPr>
            <a:endParaRPr lang="en-GB" sz="5600" kern="1200">
              <a:solidFill>
                <a:schemeClr val="tx1">
                  <a:lumMod val="95000"/>
                  <a:lumOff val="5000"/>
                </a:schemeClr>
              </a:solidFill>
              <a:latin typeface="+mn-lt"/>
              <a:ea typeface="+mn-ea"/>
              <a:cs typeface="+mn-cs"/>
            </a:endParaRPr>
          </a:p>
          <a:p>
            <a:pPr algn="just">
              <a:lnSpc>
                <a:spcPct val="90000"/>
              </a:lnSpc>
              <a:spcBef>
                <a:spcPct val="20000"/>
              </a:spcBef>
              <a:spcAft>
                <a:spcPts val="600"/>
              </a:spcAft>
              <a:buClr>
                <a:schemeClr val="accent1"/>
              </a:buClr>
              <a:buSzPct val="92000"/>
            </a:pPr>
            <a:r>
              <a:rPr lang="en-GB" sz="5600" kern="1200">
                <a:solidFill>
                  <a:schemeClr val="tx1">
                    <a:lumMod val="95000"/>
                    <a:lumOff val="5000"/>
                  </a:schemeClr>
                </a:solidFill>
                <a:latin typeface="+mn-lt"/>
                <a:ea typeface="+mn-ea"/>
                <a:cs typeface="+mn-cs"/>
              </a:rPr>
              <a:t>• Keep spam filters and antivirus software up to date</a:t>
            </a:r>
          </a:p>
          <a:p>
            <a:pPr>
              <a:lnSpc>
                <a:spcPct val="90000"/>
              </a:lnSpc>
              <a:spcBef>
                <a:spcPct val="20000"/>
              </a:spcBef>
              <a:spcAft>
                <a:spcPts val="600"/>
              </a:spcAft>
              <a:buClr>
                <a:schemeClr val="accent1"/>
              </a:buClr>
              <a:buSzPct val="92000"/>
            </a:pPr>
            <a:endParaRPr lang="en-GB" sz="1000" kern="1200">
              <a:solidFill>
                <a:srgbClr val="FFFFFF"/>
              </a:solidFill>
              <a:latin typeface="+mn-lt"/>
              <a:ea typeface="+mn-ea"/>
              <a:cs typeface="+mn-cs"/>
            </a:endParaRPr>
          </a:p>
        </p:txBody>
      </p:sp>
    </p:spTree>
    <p:extLst>
      <p:ext uri="{BB962C8B-B14F-4D97-AF65-F5344CB8AC3E}">
        <p14:creationId xmlns:p14="http://schemas.microsoft.com/office/powerpoint/2010/main" val="35512563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7" presetClass="emph" presetSubtype="0" fill="remove" grpId="0" nodeType="clickEffect">
                                  <p:stCondLst>
                                    <p:cond delay="0"/>
                                  </p:stCondLst>
                                  <p:childTnLst>
                                    <p:animClr clrSpc="rgb" dir="cw">
                                      <p:cBhvr override="childStyle">
                                        <p:cTn id="11" dur="250" autoRev="1" fill="remove"/>
                                        <p:tgtEl>
                                          <p:spTgt spid="10"/>
                                        </p:tgtEl>
                                        <p:attrNameLst>
                                          <p:attrName>style.color</p:attrName>
                                        </p:attrNameLst>
                                      </p:cBhvr>
                                      <p:to>
                                        <a:schemeClr val="bg1"/>
                                      </p:to>
                                    </p:animClr>
                                    <p:animClr clrSpc="rgb" dir="cw">
                                      <p:cBhvr>
                                        <p:cTn id="12" dur="250" autoRev="1" fill="remove"/>
                                        <p:tgtEl>
                                          <p:spTgt spid="10"/>
                                        </p:tgtEl>
                                        <p:attrNameLst>
                                          <p:attrName>fillcolor</p:attrName>
                                        </p:attrNameLst>
                                      </p:cBhvr>
                                      <p:to>
                                        <a:schemeClr val="bg1"/>
                                      </p:to>
                                    </p:animClr>
                                    <p:set>
                                      <p:cBhvr>
                                        <p:cTn id="13" dur="250" autoRev="1" fill="remove"/>
                                        <p:tgtEl>
                                          <p:spTgt spid="10"/>
                                        </p:tgtEl>
                                        <p:attrNameLst>
                                          <p:attrName>fill.type</p:attrName>
                                        </p:attrNameLst>
                                      </p:cBhvr>
                                      <p:to>
                                        <p:strVal val="solid"/>
                                      </p:to>
                                    </p:set>
                                    <p:set>
                                      <p:cBhvr>
                                        <p:cTn id="14" dur="250" autoRev="1" fill="remove"/>
                                        <p:tgtEl>
                                          <p:spTgt spid="10"/>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DE4E-F7AF-4563-B6F4-DD8C689868B2}"/>
              </a:ext>
            </a:extLst>
          </p:cNvPr>
          <p:cNvSpPr>
            <a:spLocks noGrp="1"/>
          </p:cNvSpPr>
          <p:nvPr>
            <p:ph type="title"/>
          </p:nvPr>
        </p:nvSpPr>
        <p:spPr/>
        <p:txBody>
          <a:bodyPr vert="horz" lIns="91440" tIns="45720" rIns="91440" bIns="45720" rtlCol="0" anchor="b">
            <a:normAutofit/>
          </a:bodyPr>
          <a:lstStyle/>
          <a:p>
            <a:r>
              <a:rPr lang="en-GB" b="0" kern="1200" cap="all">
                <a:latin typeface="+mj-lt"/>
                <a:ea typeface="+mj-ea"/>
                <a:cs typeface="+mj-cs"/>
              </a:rPr>
              <a:t>Safe Document Storage</a:t>
            </a:r>
          </a:p>
        </p:txBody>
      </p:sp>
      <p:sp>
        <p:nvSpPr>
          <p:cNvPr id="14" name="Date Placeholder 5">
            <a:extLst>
              <a:ext uri="{FF2B5EF4-FFF2-40B4-BE49-F238E27FC236}">
                <a16:creationId xmlns:a16="http://schemas.microsoft.com/office/drawing/2014/main" id="{B93402D0-DA76-DF82-D888-F6EA4AF07E66}"/>
              </a:ext>
            </a:extLst>
          </p:cNvPr>
          <p:cNvSpPr>
            <a:spLocks noGrp="1"/>
          </p:cNvSpPr>
          <p:nvPr>
            <p:ph type="dt" sz="half" idx="10"/>
          </p:nvPr>
        </p:nvSpPr>
        <p:spPr/>
        <p:txBody>
          <a:bodyPr/>
          <a:lstStyle/>
          <a:p>
            <a:pPr rtl="0">
              <a:spcAft>
                <a:spcPts val="600"/>
              </a:spcAft>
            </a:pPr>
            <a:r>
              <a:rPr lang="en-GB" noProof="0"/>
              <a:t>20XX</a:t>
            </a:r>
          </a:p>
        </p:txBody>
      </p:sp>
      <p:sp>
        <p:nvSpPr>
          <p:cNvPr id="16" name="Slide Number Placeholder 6">
            <a:extLst>
              <a:ext uri="{FF2B5EF4-FFF2-40B4-BE49-F238E27FC236}">
                <a16:creationId xmlns:a16="http://schemas.microsoft.com/office/drawing/2014/main" id="{0517F3EC-0C7F-ACE2-7E3B-E3D7A1B31D1F}"/>
              </a:ext>
            </a:extLst>
          </p:cNvPr>
          <p:cNvSpPr>
            <a:spLocks noGrp="1"/>
          </p:cNvSpPr>
          <p:nvPr>
            <p:ph type="sldNum" sz="quarter" idx="12"/>
          </p:nvPr>
        </p:nvSpPr>
        <p:spPr/>
        <p:txBody>
          <a:bodyPr/>
          <a:lstStyle/>
          <a:p>
            <a:pPr rtl="0">
              <a:spcAft>
                <a:spcPts val="600"/>
              </a:spcAft>
            </a:pPr>
            <a:fld id="{3A98EE3D-8CD1-4C3F-BD1C-C98C9596463C}" type="slidenum">
              <a:rPr lang="en-GB" noProof="0" smtClean="0"/>
              <a:pPr rtl="0">
                <a:spcAft>
                  <a:spcPts val="600"/>
                </a:spcAft>
              </a:pPr>
              <a:t>12</a:t>
            </a:fld>
            <a:endParaRPr lang="en-GB" noProof="0"/>
          </a:p>
        </p:txBody>
      </p:sp>
      <p:sp>
        <p:nvSpPr>
          <p:cNvPr id="9" name="TextBox 8">
            <a:extLst>
              <a:ext uri="{FF2B5EF4-FFF2-40B4-BE49-F238E27FC236}">
                <a16:creationId xmlns:a16="http://schemas.microsoft.com/office/drawing/2014/main" id="{9617079E-C73F-E9F6-D214-545821535A7C}"/>
              </a:ext>
            </a:extLst>
          </p:cNvPr>
          <p:cNvSpPr txBox="1"/>
          <p:nvPr/>
        </p:nvSpPr>
        <p:spPr>
          <a:xfrm>
            <a:off x="87086" y="2340864"/>
            <a:ext cx="4767943" cy="3634486"/>
          </a:xfrm>
          <a:prstGeom prst="rect">
            <a:avLst/>
          </a:prstGeom>
        </p:spPr>
        <p:txBody>
          <a:bodyPr vert="horz" lIns="91440" tIns="45720" rIns="91440" bIns="45720" rtlCol="0" anchor="ctr">
            <a:normAutofit/>
          </a:bodyPr>
          <a:lstStyle/>
          <a:p>
            <a:pPr algn="just">
              <a:lnSpc>
                <a:spcPct val="90000"/>
              </a:lnSpc>
              <a:spcBef>
                <a:spcPct val="20000"/>
              </a:spcBef>
              <a:spcAft>
                <a:spcPts val="600"/>
              </a:spcAft>
              <a:buClr>
                <a:schemeClr val="accent1"/>
              </a:buClr>
              <a:buSzPct val="92000"/>
            </a:pPr>
            <a:r>
              <a:rPr lang="en-GB" sz="1400" kern="1200">
                <a:solidFill>
                  <a:schemeClr val="tx1">
                    <a:lumMod val="75000"/>
                    <a:lumOff val="25000"/>
                  </a:schemeClr>
                </a:solidFill>
                <a:latin typeface="+mn-lt"/>
                <a:ea typeface="+mn-ea"/>
                <a:cs typeface="+mn-cs"/>
              </a:rPr>
              <a:t>Store patient records on secure, encrypted servers.</a:t>
            </a:r>
          </a:p>
          <a:p>
            <a:pPr algn="just">
              <a:lnSpc>
                <a:spcPct val="90000"/>
              </a:lnSpc>
              <a:spcBef>
                <a:spcPct val="20000"/>
              </a:spcBef>
              <a:spcAft>
                <a:spcPts val="600"/>
              </a:spcAft>
              <a:buClr>
                <a:schemeClr val="accent1"/>
              </a:buClr>
              <a:buSzPct val="92000"/>
            </a:pPr>
            <a:endParaRPr lang="en-GB" sz="1400" kern="1200">
              <a:solidFill>
                <a:schemeClr val="tx1">
                  <a:lumMod val="75000"/>
                  <a:lumOff val="25000"/>
                </a:schemeClr>
              </a:solidFill>
              <a:latin typeface="+mn-lt"/>
              <a:ea typeface="+mn-ea"/>
              <a:cs typeface="+mn-cs"/>
            </a:endParaRPr>
          </a:p>
          <a:p>
            <a:pPr algn="just">
              <a:lnSpc>
                <a:spcPct val="90000"/>
              </a:lnSpc>
              <a:spcBef>
                <a:spcPct val="20000"/>
              </a:spcBef>
              <a:spcAft>
                <a:spcPts val="600"/>
              </a:spcAft>
              <a:buClr>
                <a:schemeClr val="accent1"/>
              </a:buClr>
              <a:buSzPct val="92000"/>
            </a:pPr>
            <a:r>
              <a:rPr lang="en-GB" sz="1400" kern="1200">
                <a:solidFill>
                  <a:schemeClr val="tx1">
                    <a:lumMod val="75000"/>
                    <a:lumOff val="25000"/>
                  </a:schemeClr>
                </a:solidFill>
                <a:latin typeface="Aptos" panose="020B0004020202020204" pitchFamily="34" charset="0"/>
              </a:rPr>
              <a:t>• Do not save confidential data on personal devices or USBs</a:t>
            </a:r>
          </a:p>
          <a:p>
            <a:pPr algn="just">
              <a:lnSpc>
                <a:spcPct val="90000"/>
              </a:lnSpc>
              <a:spcBef>
                <a:spcPct val="20000"/>
              </a:spcBef>
              <a:spcAft>
                <a:spcPts val="600"/>
              </a:spcAft>
              <a:buClr>
                <a:schemeClr val="accent1"/>
              </a:buClr>
              <a:buSzPct val="92000"/>
            </a:pPr>
            <a:endParaRPr lang="en-GB" sz="1400" kern="1200">
              <a:solidFill>
                <a:schemeClr val="tx1">
                  <a:lumMod val="75000"/>
                  <a:lumOff val="25000"/>
                </a:schemeClr>
              </a:solidFill>
              <a:latin typeface="Aptos" panose="020B0004020202020204" pitchFamily="34" charset="0"/>
            </a:endParaRPr>
          </a:p>
          <a:p>
            <a:pPr algn="just">
              <a:lnSpc>
                <a:spcPct val="90000"/>
              </a:lnSpc>
              <a:spcBef>
                <a:spcPct val="20000"/>
              </a:spcBef>
              <a:spcAft>
                <a:spcPts val="600"/>
              </a:spcAft>
              <a:buClr>
                <a:schemeClr val="accent1"/>
              </a:buClr>
              <a:buSzPct val="92000"/>
            </a:pPr>
            <a:r>
              <a:rPr lang="en-GB" sz="1400" kern="1200">
                <a:solidFill>
                  <a:schemeClr val="tx1">
                    <a:lumMod val="75000"/>
                    <a:lumOff val="25000"/>
                  </a:schemeClr>
                </a:solidFill>
                <a:latin typeface="Aptos" panose="020B0004020202020204" pitchFamily="34" charset="0"/>
              </a:rPr>
              <a:t>• Regularly back up files to secure locations</a:t>
            </a:r>
          </a:p>
          <a:p>
            <a:pPr algn="just">
              <a:lnSpc>
                <a:spcPct val="90000"/>
              </a:lnSpc>
              <a:spcBef>
                <a:spcPct val="20000"/>
              </a:spcBef>
              <a:spcAft>
                <a:spcPts val="600"/>
              </a:spcAft>
              <a:buClr>
                <a:schemeClr val="accent1"/>
              </a:buClr>
              <a:buSzPct val="92000"/>
            </a:pPr>
            <a:endParaRPr lang="en-GB" sz="1400" kern="1200">
              <a:solidFill>
                <a:schemeClr val="tx1">
                  <a:lumMod val="75000"/>
                  <a:lumOff val="25000"/>
                </a:schemeClr>
              </a:solidFill>
              <a:latin typeface="Aptos" panose="020B0004020202020204" pitchFamily="34" charset="0"/>
            </a:endParaRPr>
          </a:p>
          <a:p>
            <a:pPr algn="just">
              <a:lnSpc>
                <a:spcPct val="90000"/>
              </a:lnSpc>
              <a:spcBef>
                <a:spcPct val="20000"/>
              </a:spcBef>
              <a:spcAft>
                <a:spcPts val="600"/>
              </a:spcAft>
              <a:buClr>
                <a:schemeClr val="accent1"/>
              </a:buClr>
              <a:buSzPct val="92000"/>
            </a:pPr>
            <a:r>
              <a:rPr lang="en-GB" sz="1400" kern="1200">
                <a:solidFill>
                  <a:schemeClr val="tx1">
                    <a:lumMod val="75000"/>
                    <a:lumOff val="25000"/>
                  </a:schemeClr>
                </a:solidFill>
                <a:latin typeface="Aptos" panose="020B0004020202020204" pitchFamily="34" charset="0"/>
              </a:rPr>
              <a:t>• Restrict document access to authorised staff only</a:t>
            </a:r>
          </a:p>
          <a:p>
            <a:pPr algn="just">
              <a:lnSpc>
                <a:spcPct val="90000"/>
              </a:lnSpc>
              <a:spcBef>
                <a:spcPct val="20000"/>
              </a:spcBef>
              <a:spcAft>
                <a:spcPts val="600"/>
              </a:spcAft>
              <a:buClr>
                <a:schemeClr val="accent1"/>
              </a:buClr>
              <a:buSzPct val="92000"/>
            </a:pPr>
            <a:endParaRPr lang="en-GB" sz="1400" kern="1200">
              <a:solidFill>
                <a:schemeClr val="tx1">
                  <a:lumMod val="75000"/>
                  <a:lumOff val="25000"/>
                </a:schemeClr>
              </a:solidFill>
              <a:latin typeface="Aptos" panose="020B0004020202020204" pitchFamily="34" charset="0"/>
            </a:endParaRPr>
          </a:p>
          <a:p>
            <a:pPr algn="just">
              <a:lnSpc>
                <a:spcPct val="90000"/>
              </a:lnSpc>
              <a:spcBef>
                <a:spcPct val="20000"/>
              </a:spcBef>
              <a:spcAft>
                <a:spcPts val="600"/>
              </a:spcAft>
              <a:buClr>
                <a:schemeClr val="accent1"/>
              </a:buClr>
              <a:buSzPct val="92000"/>
            </a:pPr>
            <a:r>
              <a:rPr lang="en-GB" sz="1400" kern="1200">
                <a:solidFill>
                  <a:schemeClr val="tx1">
                    <a:lumMod val="75000"/>
                    <a:lumOff val="25000"/>
                  </a:schemeClr>
                </a:solidFill>
                <a:latin typeface="Aptos" panose="020B0004020202020204" pitchFamily="34" charset="0"/>
              </a:rPr>
              <a:t>• Securely delete outdated files</a:t>
            </a:r>
          </a:p>
        </p:txBody>
      </p:sp>
      <p:pic>
        <p:nvPicPr>
          <p:cNvPr id="13" name="Picture 12" descr="Different coloured organisers">
            <a:extLst>
              <a:ext uri="{FF2B5EF4-FFF2-40B4-BE49-F238E27FC236}">
                <a16:creationId xmlns:a16="http://schemas.microsoft.com/office/drawing/2014/main" id="{14F28282-762A-DCF3-D127-45BAE6D623FF}"/>
              </a:ext>
            </a:extLst>
          </p:cNvPr>
          <p:cNvPicPr>
            <a:picLocks noChangeAspect="1"/>
          </p:cNvPicPr>
          <p:nvPr/>
        </p:nvPicPr>
        <p:blipFill>
          <a:blip r:embed="rId3"/>
          <a:srcRect l="16819" r="16712" b="1"/>
          <a:stretch>
            <a:fillRect/>
          </a:stretch>
        </p:blipFill>
        <p:spPr>
          <a:xfrm>
            <a:off x="4935794" y="10"/>
            <a:ext cx="7256206" cy="6857990"/>
          </a:xfrm>
          <a:prstGeom prst="rect">
            <a:avLst/>
          </a:prstGeom>
          <a:noFill/>
        </p:spPr>
      </p:pic>
    </p:spTree>
    <p:extLst>
      <p:ext uri="{BB962C8B-B14F-4D97-AF65-F5344CB8AC3E}">
        <p14:creationId xmlns:p14="http://schemas.microsoft.com/office/powerpoint/2010/main" val="3848018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arn(inVertic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p:txBody>
          <a:bodyPr rtlCol="0" anchor="b" anchorCtr="0">
            <a:normAutofit/>
          </a:bodyPr>
          <a:lstStyle/>
          <a:p>
            <a:pPr>
              <a:lnSpc>
                <a:spcPct val="90000"/>
              </a:lnSpc>
            </a:pPr>
            <a:r>
              <a:rPr lang="en-GB" sz="2600"/>
              <a:t>Maintaining Patient Confidentiality</a:t>
            </a:r>
          </a:p>
        </p:txBody>
      </p:sp>
      <p:sp>
        <p:nvSpPr>
          <p:cNvPr id="3" name="Subtitle 2">
            <a:extLst>
              <a:ext uri="{FF2B5EF4-FFF2-40B4-BE49-F238E27FC236}">
                <a16:creationId xmlns:a16="http://schemas.microsoft.com/office/drawing/2014/main" id="{C86A883B-8665-48D9-9BB4-5C046036F62E}"/>
              </a:ext>
            </a:extLst>
          </p:cNvPr>
          <p:cNvSpPr>
            <a:spLocks noGrp="1"/>
          </p:cNvSpPr>
          <p:nvPr>
            <p:ph idx="1"/>
          </p:nvPr>
        </p:nvSpPr>
        <p:spPr>
          <a:xfrm>
            <a:off x="481782" y="2310581"/>
            <a:ext cx="3696786" cy="3664769"/>
          </a:xfrm>
        </p:spPr>
        <p:txBody>
          <a:bodyPr rtlCol="0" anchor="ctr">
            <a:normAutofit/>
          </a:bodyPr>
          <a:lstStyle/>
          <a:p>
            <a:pPr marL="285750" indent="-285750" algn="just">
              <a:buClr>
                <a:schemeClr val="tx1">
                  <a:lumMod val="95000"/>
                  <a:lumOff val="5000"/>
                </a:schemeClr>
              </a:buClr>
              <a:buFont typeface="Arial" panose="020B0604020202020204" pitchFamily="34" charset="0"/>
              <a:buChar char="•"/>
            </a:pPr>
            <a:r>
              <a:rPr lang="en-GB" sz="1400" cap="none">
                <a:latin typeface="Aptos" panose="020B0004020202020204" pitchFamily="34" charset="0"/>
              </a:rPr>
              <a:t>Follow GDPR and NHS data protection guidelines</a:t>
            </a:r>
          </a:p>
          <a:p>
            <a:pPr algn="just"/>
            <a:r>
              <a:rPr lang="en-GB" sz="1400" cap="none">
                <a:latin typeface="Aptos" panose="020B0004020202020204" pitchFamily="34" charset="0"/>
              </a:rPr>
              <a:t>• Discuss patient information only in private areas</a:t>
            </a:r>
          </a:p>
          <a:p>
            <a:pPr algn="just"/>
            <a:r>
              <a:rPr lang="en-GB" sz="1400" cap="none">
                <a:latin typeface="Aptos" panose="020B0004020202020204" pitchFamily="34" charset="0"/>
              </a:rPr>
              <a:t>• Lock computer screens when unattended</a:t>
            </a:r>
          </a:p>
          <a:p>
            <a:pPr algn="just"/>
            <a:r>
              <a:rPr lang="en-GB" sz="1400" cap="none">
                <a:latin typeface="Aptos" panose="020B0004020202020204" pitchFamily="34" charset="0"/>
              </a:rPr>
              <a:t>• Use anonymised data for reporting or training</a:t>
            </a:r>
          </a:p>
          <a:p>
            <a:pPr algn="just"/>
            <a:r>
              <a:rPr lang="en-GB" sz="1400" cap="none">
                <a:latin typeface="Aptos" panose="020B0004020202020204" pitchFamily="34" charset="0"/>
              </a:rPr>
              <a:t>• Complete annual data protection and digital literacy training</a:t>
            </a:r>
          </a:p>
          <a:p>
            <a:pPr rtl="0"/>
            <a:endParaRPr lang="en-GB"/>
          </a:p>
        </p:txBody>
      </p:sp>
      <p:sp>
        <p:nvSpPr>
          <p:cNvPr id="11" name="Date Placeholder 5">
            <a:extLst>
              <a:ext uri="{FF2B5EF4-FFF2-40B4-BE49-F238E27FC236}">
                <a16:creationId xmlns:a16="http://schemas.microsoft.com/office/drawing/2014/main" id="{747F9BE1-5588-9D44-FF1F-F28DA5D48462}"/>
              </a:ext>
            </a:extLst>
          </p:cNvPr>
          <p:cNvSpPr>
            <a:spLocks noGrp="1"/>
          </p:cNvSpPr>
          <p:nvPr>
            <p:ph type="dt" sz="half" idx="10"/>
          </p:nvPr>
        </p:nvSpPr>
        <p:spPr/>
        <p:txBody>
          <a:bodyPr/>
          <a:lstStyle/>
          <a:p>
            <a:pPr rtl="0">
              <a:spcAft>
                <a:spcPts val="600"/>
              </a:spcAft>
            </a:pPr>
            <a:r>
              <a:rPr lang="en-GB" noProof="0"/>
              <a:t>20XX</a:t>
            </a:r>
          </a:p>
        </p:txBody>
      </p:sp>
      <p:sp>
        <p:nvSpPr>
          <p:cNvPr id="13" name="Slide Number Placeholder 6">
            <a:extLst>
              <a:ext uri="{FF2B5EF4-FFF2-40B4-BE49-F238E27FC236}">
                <a16:creationId xmlns:a16="http://schemas.microsoft.com/office/drawing/2014/main" id="{C42B18D8-1E69-F1CB-D8FA-F6BFEB70DA66}"/>
              </a:ext>
            </a:extLst>
          </p:cNvPr>
          <p:cNvSpPr>
            <a:spLocks noGrp="1"/>
          </p:cNvSpPr>
          <p:nvPr>
            <p:ph type="sldNum" sz="quarter" idx="12"/>
          </p:nvPr>
        </p:nvSpPr>
        <p:spPr/>
        <p:txBody>
          <a:bodyPr/>
          <a:lstStyle/>
          <a:p>
            <a:pPr rtl="0">
              <a:spcAft>
                <a:spcPts val="600"/>
              </a:spcAft>
            </a:pPr>
            <a:fld id="{3A98EE3D-8CD1-4C3F-BD1C-C98C9596463C}" type="slidenum">
              <a:rPr lang="en-GB" noProof="0" smtClean="0"/>
              <a:pPr rtl="0">
                <a:spcAft>
                  <a:spcPts val="600"/>
                </a:spcAft>
              </a:pPr>
              <a:t>13</a:t>
            </a:fld>
            <a:endParaRPr lang="en-GB" noProof="0"/>
          </a:p>
        </p:txBody>
      </p:sp>
      <p:pic>
        <p:nvPicPr>
          <p:cNvPr id="5" name="Picture 4" descr="People holding hands">
            <a:extLst>
              <a:ext uri="{FF2B5EF4-FFF2-40B4-BE49-F238E27FC236}">
                <a16:creationId xmlns:a16="http://schemas.microsoft.com/office/drawing/2014/main" id="{C83656A0-F0BE-5BA8-173D-C8FB8F653F54}"/>
              </a:ext>
            </a:extLst>
          </p:cNvPr>
          <p:cNvPicPr>
            <a:picLocks noChangeAspect="1"/>
          </p:cNvPicPr>
          <p:nvPr/>
        </p:nvPicPr>
        <p:blipFill>
          <a:blip r:embed="rId3"/>
          <a:srcRect l="19412" r="7250" b="-1"/>
          <a:stretch>
            <a:fillRect/>
          </a:stretch>
        </p:blipFill>
        <p:spPr>
          <a:xfrm>
            <a:off x="4657344" y="10"/>
            <a:ext cx="7534656" cy="6857990"/>
          </a:xfrm>
          <a:prstGeom prst="rect">
            <a:avLst/>
          </a:prstGeom>
          <a:noFill/>
        </p:spPr>
      </p:pic>
    </p:spTree>
    <p:extLst>
      <p:ext uri="{BB962C8B-B14F-4D97-AF65-F5344CB8AC3E}">
        <p14:creationId xmlns:p14="http://schemas.microsoft.com/office/powerpoint/2010/main" val="28097392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9DEC0FB-7FE0-3A3E-D28E-32703C4E2A6C}"/>
              </a:ext>
            </a:extLst>
          </p:cNvPr>
          <p:cNvSpPr>
            <a:spLocks noGrp="1"/>
          </p:cNvSpPr>
          <p:nvPr>
            <p:ph type="sldNum" sz="quarter" idx="12"/>
          </p:nvPr>
        </p:nvSpPr>
        <p:spPr/>
        <p:txBody>
          <a:bodyPr/>
          <a:lstStyle/>
          <a:p>
            <a:pPr rtl="0"/>
            <a:fld id="{3A98EE3D-8CD1-4C3F-BD1C-C98C9596463C}" type="slidenum">
              <a:rPr lang="en-GB" noProof="0" smtClean="0"/>
              <a:t>14</a:t>
            </a:fld>
            <a:endParaRPr lang="en-GB" noProof="0"/>
          </a:p>
        </p:txBody>
      </p:sp>
      <p:pic>
        <p:nvPicPr>
          <p:cNvPr id="6" name="Picture 5" descr="A signpost with two signs&#10;&#10;AI-generated content may be incorrect.">
            <a:extLst>
              <a:ext uri="{FF2B5EF4-FFF2-40B4-BE49-F238E27FC236}">
                <a16:creationId xmlns:a16="http://schemas.microsoft.com/office/drawing/2014/main" id="{445624F7-5BDE-7519-27D6-DEAB477AD1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92284" y="695036"/>
            <a:ext cx="4226453" cy="2824039"/>
          </a:xfrm>
          <a:prstGeom prst="rect">
            <a:avLst/>
          </a:prstGeom>
        </p:spPr>
      </p:pic>
      <p:pic>
        <p:nvPicPr>
          <p:cNvPr id="8" name="Picture 7" descr="A pink rectangle with grey text&#10;&#10;AI-generated content may be incorrect.">
            <a:extLst>
              <a:ext uri="{FF2B5EF4-FFF2-40B4-BE49-F238E27FC236}">
                <a16:creationId xmlns:a16="http://schemas.microsoft.com/office/drawing/2014/main" id="{0AD88069-EC48-7637-F7C0-649FE50A18D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7192" y="952613"/>
            <a:ext cx="5701292" cy="2141602"/>
          </a:xfrm>
          <a:prstGeom prst="rect">
            <a:avLst/>
          </a:prstGeom>
        </p:spPr>
      </p:pic>
      <p:pic>
        <p:nvPicPr>
          <p:cNvPr id="3" name="Picture 2" descr="Many hands raised up with colorful question marks&#10;&#10;AI-generated content may be incorrect.">
            <a:extLst>
              <a:ext uri="{FF2B5EF4-FFF2-40B4-BE49-F238E27FC236}">
                <a16:creationId xmlns:a16="http://schemas.microsoft.com/office/drawing/2014/main" id="{BDD6C74F-B6B8-E03B-1BF4-869ECF6BF5F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246409" y="3763786"/>
            <a:ext cx="4445875" cy="2960953"/>
          </a:xfrm>
          <a:prstGeom prst="rect">
            <a:avLst/>
          </a:prstGeom>
        </p:spPr>
      </p:pic>
    </p:spTree>
    <p:extLst>
      <p:ext uri="{BB962C8B-B14F-4D97-AF65-F5344CB8AC3E}">
        <p14:creationId xmlns:p14="http://schemas.microsoft.com/office/powerpoint/2010/main" val="4466174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ppt_w</p:attrName>
                                        </p:attrNameLst>
                                      </p:cBhvr>
                                      <p:tavLst>
                                        <p:tav tm="0" fmla="#ppt_w*sin(2.5*pi*$)">
                                          <p:val>
                                            <p:fltVal val="0"/>
                                          </p:val>
                                        </p:tav>
                                        <p:tav tm="100000">
                                          <p:val>
                                            <p:fltVal val="1"/>
                                          </p:val>
                                        </p:tav>
                                      </p:tavLst>
                                    </p:anim>
                                    <p:anim calcmode="lin" valueType="num">
                                      <p:cBhvr>
                                        <p:cTn id="16"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2000"/>
                                        <p:tgtEl>
                                          <p:spTgt spid="3"/>
                                        </p:tgtEl>
                                      </p:cBhvr>
                                    </p:animEffect>
                                    <p:anim calcmode="lin" valueType="num">
                                      <p:cBhvr>
                                        <p:cTn id="22" dur="2000" fill="hold"/>
                                        <p:tgtEl>
                                          <p:spTgt spid="3"/>
                                        </p:tgtEl>
                                        <p:attrNameLst>
                                          <p:attrName>ppt_w</p:attrName>
                                        </p:attrNameLst>
                                      </p:cBhvr>
                                      <p:tavLst>
                                        <p:tav tm="0" fmla="#ppt_w*sin(2.5*pi*$)">
                                          <p:val>
                                            <p:fltVal val="0"/>
                                          </p:val>
                                        </p:tav>
                                        <p:tav tm="100000">
                                          <p:val>
                                            <p:fltVal val="1"/>
                                          </p:val>
                                        </p:tav>
                                      </p:tavLst>
                                    </p:anim>
                                    <p:anim calcmode="lin" valueType="num">
                                      <p:cBhvr>
                                        <p:cTn id="23"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373931" y="2834640"/>
            <a:ext cx="3568661" cy="1188720"/>
          </a:xfrm>
        </p:spPr>
        <p:txBody>
          <a:bodyPr rtlCol="0"/>
          <a:lstStyle/>
          <a:p>
            <a:pPr rtl="0"/>
            <a:r>
              <a:rPr lang="en-GB"/>
              <a:t>Thank you for watching us </a:t>
            </a:r>
          </a:p>
        </p:txBody>
      </p:sp>
      <p:pic>
        <p:nvPicPr>
          <p:cNvPr id="6" name="Picture Placeholder 5">
            <a:extLst>
              <a:ext uri="{FF2B5EF4-FFF2-40B4-BE49-F238E27FC236}">
                <a16:creationId xmlns:a16="http://schemas.microsoft.com/office/drawing/2014/main" id="{AC4A1F6E-E065-4C87-B012-9FBDEC8C1ED7}"/>
              </a:ext>
            </a:extLst>
          </p:cNvPr>
          <p:cNvPicPr>
            <a:picLocks noGrp="1" noChangeAspect="1"/>
          </p:cNvPicPr>
          <p:nvPr>
            <p:ph type="pic" sz="quarter" idx="13"/>
          </p:nvPr>
        </p:nvPicPr>
        <p:blipFill rotWithShape="1">
          <a:blip r:embed="rId3"/>
          <a:srcRect/>
          <a:stretch/>
        </p:blipFill>
        <p:spPr>
          <a:xfrm>
            <a:off x="5375349" y="0"/>
            <a:ext cx="6816651" cy="6857999"/>
          </a:xfrm>
          <a:prstGeom prst="rect">
            <a:avLst/>
          </a:prstGeom>
        </p:spPr>
      </p:pic>
    </p:spTree>
    <p:extLst>
      <p:ext uri="{BB962C8B-B14F-4D97-AF65-F5344CB8AC3E}">
        <p14:creationId xmlns:p14="http://schemas.microsoft.com/office/powerpoint/2010/main" val="226161971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3103-E50B-D6E2-DD72-85E02CD909DD}"/>
              </a:ext>
            </a:extLst>
          </p:cNvPr>
          <p:cNvSpPr>
            <a:spLocks noGrp="1"/>
          </p:cNvSpPr>
          <p:nvPr>
            <p:ph type="ctrTitle"/>
          </p:nvPr>
        </p:nvSpPr>
        <p:spPr/>
        <p:txBody>
          <a:bodyPr/>
          <a:lstStyle/>
          <a:p>
            <a:r>
              <a:rPr lang="en-GB"/>
              <a:t>Reference list </a:t>
            </a:r>
          </a:p>
        </p:txBody>
      </p:sp>
      <p:sp>
        <p:nvSpPr>
          <p:cNvPr id="3" name="Subtitle 2">
            <a:extLst>
              <a:ext uri="{FF2B5EF4-FFF2-40B4-BE49-F238E27FC236}">
                <a16:creationId xmlns:a16="http://schemas.microsoft.com/office/drawing/2014/main" id="{8741150A-51FE-4EB2-AAA6-481E96D5833F}"/>
              </a:ext>
            </a:extLst>
          </p:cNvPr>
          <p:cNvSpPr>
            <a:spLocks noGrp="1"/>
          </p:cNvSpPr>
          <p:nvPr>
            <p:ph type="subTitle" idx="1"/>
          </p:nvPr>
        </p:nvSpPr>
        <p:spPr>
          <a:xfrm>
            <a:off x="581194" y="2495445"/>
            <a:ext cx="11148690" cy="2243703"/>
          </a:xfrm>
        </p:spPr>
        <p:txBody>
          <a:bodyPr>
            <a:normAutofit/>
          </a:bodyPr>
          <a:lstStyle/>
          <a:p>
            <a:pPr marL="285750" indent="-285750">
              <a:buFont typeface="Arial" panose="020B0604020202020204" pitchFamily="34" charset="0"/>
              <a:buChar char="•"/>
            </a:pPr>
            <a:r>
              <a:rPr lang="en-GB"/>
              <a:t>Skills of care (2025),</a:t>
            </a:r>
            <a:r>
              <a:rPr lang="en-GB">
                <a:latin typeface="Times New Roman" panose="02020603050405020304" pitchFamily="18" charset="0"/>
                <a:cs typeface="Times New Roman" panose="02020603050405020304" pitchFamily="18" charset="0"/>
              </a:rPr>
              <a:t> </a:t>
            </a:r>
            <a:r>
              <a:rPr lang="en-GB" i="1">
                <a:latin typeface="Times New Roman" panose="02020603050405020304" pitchFamily="18" charset="0"/>
                <a:cs typeface="Times New Roman" panose="02020603050405020304" pitchFamily="18" charset="0"/>
              </a:rPr>
              <a:t>digital technology in social care </a:t>
            </a:r>
            <a:r>
              <a:rPr lang="en-GB">
                <a:latin typeface="Times New Roman" panose="02020603050405020304" pitchFamily="18" charset="0"/>
                <a:cs typeface="Times New Roman" panose="02020603050405020304" pitchFamily="18" charset="0"/>
              </a:rPr>
              <a:t>(online). Available at: </a:t>
            </a:r>
            <a:r>
              <a:rPr lang="en-GB">
                <a:hlinkClick r:id="rId2"/>
              </a:rPr>
              <a:t>Digital technology in social care</a:t>
            </a:r>
            <a:r>
              <a:rPr lang="en-GB"/>
              <a:t> [ assessed on 07 October 2025]</a:t>
            </a:r>
          </a:p>
          <a:p>
            <a:pPr marL="285750" indent="-285750">
              <a:buFont typeface="Arial" panose="020B0604020202020204" pitchFamily="34" charset="0"/>
              <a:buChar char="•"/>
            </a:pPr>
            <a:r>
              <a:rPr lang="en-GB">
                <a:latin typeface="Times New Roman" panose="02020603050405020304" pitchFamily="18" charset="0"/>
                <a:cs typeface="Times New Roman" panose="02020603050405020304" pitchFamily="18" charset="0"/>
              </a:rPr>
              <a:t>Based on principles from data protection ACT (2018)  </a:t>
            </a:r>
            <a:endParaRPr lang="en-GB" i="1"/>
          </a:p>
        </p:txBody>
      </p:sp>
    </p:spTree>
    <p:extLst>
      <p:ext uri="{BB962C8B-B14F-4D97-AF65-F5344CB8AC3E}">
        <p14:creationId xmlns:p14="http://schemas.microsoft.com/office/powerpoint/2010/main" val="2801751329"/>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D0C8F66B-DAB8-45DD-B680-E0BCD364AA14}" vid="{37A05DAA-543B-4058-8A75-2D578795AA46}"/>
    </a:ext>
  </a:extLst>
</a:theme>
</file>

<file path=ppt/theme/theme2.xml><?xml version="1.0" encoding="utf-8"?>
<a:theme xmlns:a="http://schemas.openxmlformats.org/drawingml/2006/main" name="Swel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ea511686e593dabfefe61172b4943709">
  <xsd:schema xmlns:xsd="http://www.w3.org/2001/XMLSchema" xmlns:xs="http://www.w3.org/2001/XMLSchema" xmlns:p="http://schemas.microsoft.com/office/2006/metadata/properties" xmlns:ns3="b4f9f7ee-5770-4a14-8925-17f3d16e50b7" targetNamespace="http://schemas.microsoft.com/office/2006/metadata/properties" ma:root="true" ma:fieldsID="309d066d6cc676b8ee5d76388700c6b0"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470C9DA-ADC8-49D9-B223-6D54C6FB7BE0}">
  <ds:schemaRefs>
    <ds:schemaRef ds:uri="http://schemas.microsoft.com/sharepoint/v3/contenttype/forms"/>
  </ds:schemaRefs>
</ds:datastoreItem>
</file>

<file path=customXml/itemProps2.xml><?xml version="1.0" encoding="utf-8"?>
<ds:datastoreItem xmlns:ds="http://schemas.openxmlformats.org/officeDocument/2006/customXml" ds:itemID="{0BF42A75-1A21-496D-8FAC-AA2A605C623E}">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http://www.w3.org/2000/xmln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Theme1</Template>
  <TotalTime>0</TotalTime>
  <Words>1489</Words>
  <Application>Microsoft Office PowerPoint</Application>
  <PresentationFormat>Widescreen</PresentationFormat>
  <Paragraphs>127</Paragraphs>
  <Slides>16</Slides>
  <Notes>8</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16</vt:i4>
      </vt:variant>
    </vt:vector>
  </HeadingPairs>
  <TitlesOfParts>
    <vt:vector size="27" baseType="lpstr">
      <vt:lpstr>Aptos</vt:lpstr>
      <vt:lpstr>Arial</vt:lpstr>
      <vt:lpstr>Calibri</vt:lpstr>
      <vt:lpstr>Neue Haas Grotesk Text Pro</vt:lpstr>
      <vt:lpstr>Times New Roman</vt:lpstr>
      <vt:lpstr>Tw Cen MT</vt:lpstr>
      <vt:lpstr>Wingdings</vt:lpstr>
      <vt:lpstr>Wingdings 2</vt:lpstr>
      <vt:lpstr>Theme1</vt:lpstr>
      <vt:lpstr>SwellVTI</vt:lpstr>
      <vt:lpstr>Droplet</vt:lpstr>
      <vt:lpstr>Digital Skills and Research Methods LCHS4007  Assessment 1: Group  Presentation 3 </vt:lpstr>
      <vt:lpstr>Training and development for staff using PowerPoint and Teams in Sunrise Residential Care home</vt:lpstr>
      <vt:lpstr>Content </vt:lpstr>
      <vt:lpstr>Introduction  </vt:lpstr>
      <vt:lpstr>Rationale for choosing the MS 365 app</vt:lpstr>
      <vt:lpstr>Benefits and limitations </vt:lpstr>
      <vt:lpstr>Communication and collaboration tools</vt:lpstr>
      <vt:lpstr>Digital technology in Sunrise Residential Care Home  </vt:lpstr>
      <vt:lpstr>Impact of limited digital skills (digital literacy) </vt:lpstr>
      <vt:lpstr>checklist for digital safety practices</vt:lpstr>
      <vt:lpstr>Email Safety</vt:lpstr>
      <vt:lpstr>Safe Document Storage</vt:lpstr>
      <vt:lpstr>Maintaining Patient Confidentiality</vt:lpstr>
      <vt:lpstr>PowerPoint Presentation</vt:lpstr>
      <vt:lpstr>Thank you for watching us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 3 </dc:title>
  <dc:creator>Sara Amiri (2512078)</dc:creator>
  <cp:lastModifiedBy>Sara Amiri (2512078)</cp:lastModifiedBy>
  <cp:revision>2</cp:revision>
  <dcterms:created xsi:type="dcterms:W3CDTF">2025-10-07T14:23:23Z</dcterms:created>
  <dcterms:modified xsi:type="dcterms:W3CDTF">2025-11-14T11:42:46Z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