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723" r:id="rId7"/>
    <p:sldMasterId id="2147483672" r:id="rId8"/>
  </p:sldMasterIdLst>
  <p:notesMasterIdLst>
    <p:notesMasterId r:id="rId61"/>
  </p:notesMasterIdLst>
  <p:sldIdLst>
    <p:sldId id="256" r:id="rId9"/>
    <p:sldId id="343" r:id="rId10"/>
    <p:sldId id="309" r:id="rId11"/>
    <p:sldId id="330" r:id="rId12"/>
    <p:sldId id="296" r:id="rId13"/>
    <p:sldId id="331" r:id="rId14"/>
    <p:sldId id="258" r:id="rId15"/>
    <p:sldId id="266" r:id="rId16"/>
    <p:sldId id="297" r:id="rId17"/>
    <p:sldId id="298" r:id="rId18"/>
    <p:sldId id="285" r:id="rId19"/>
    <p:sldId id="307" r:id="rId20"/>
    <p:sldId id="341" r:id="rId21"/>
    <p:sldId id="287" r:id="rId22"/>
    <p:sldId id="288" r:id="rId23"/>
    <p:sldId id="289" r:id="rId24"/>
    <p:sldId id="332" r:id="rId25"/>
    <p:sldId id="333" r:id="rId26"/>
    <p:sldId id="345" r:id="rId27"/>
    <p:sldId id="300" r:id="rId28"/>
    <p:sldId id="302" r:id="rId29"/>
    <p:sldId id="303" r:id="rId30"/>
    <p:sldId id="336" r:id="rId31"/>
    <p:sldId id="337" r:id="rId32"/>
    <p:sldId id="273" r:id="rId33"/>
    <p:sldId id="268" r:id="rId34"/>
    <p:sldId id="335" r:id="rId35"/>
    <p:sldId id="290" r:id="rId36"/>
    <p:sldId id="313" r:id="rId37"/>
    <p:sldId id="312" r:id="rId38"/>
    <p:sldId id="323" r:id="rId39"/>
    <p:sldId id="322" r:id="rId40"/>
    <p:sldId id="334" r:id="rId41"/>
    <p:sldId id="294" r:id="rId42"/>
    <p:sldId id="310" r:id="rId43"/>
    <p:sldId id="311" r:id="rId44"/>
    <p:sldId id="316" r:id="rId45"/>
    <p:sldId id="349" r:id="rId46"/>
    <p:sldId id="308" r:id="rId47"/>
    <p:sldId id="319" r:id="rId48"/>
    <p:sldId id="344" r:id="rId49"/>
    <p:sldId id="339" r:id="rId50"/>
    <p:sldId id="350" r:id="rId51"/>
    <p:sldId id="327" r:id="rId52"/>
    <p:sldId id="274" r:id="rId53"/>
    <p:sldId id="329" r:id="rId54"/>
    <p:sldId id="346" r:id="rId55"/>
    <p:sldId id="347" r:id="rId56"/>
    <p:sldId id="301" r:id="rId57"/>
    <p:sldId id="295" r:id="rId58"/>
    <p:sldId id="321" r:id="rId59"/>
    <p:sldId id="28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04A34-B8D5-4C2C-853E-FF1D94B5EE42}" v="129" dt="2022-10-21T08:17:30.246"/>
    <p1510:client id="{0464E09F-F7A5-D271-143D-1DBB5A76F707}" v="11" dt="2022-10-25T10:31:11.254"/>
    <p1510:client id="{1D8B7171-1B7E-B677-1090-6F0084C86E89}" v="73" dt="2022-10-24T14:13:56.538"/>
    <p1510:client id="{4CDE338A-B257-411C-9EFD-5DDC25E79E40}" v="818" dt="2022-10-19T17:08:56.220"/>
    <p1510:client id="{8313CF68-01E9-5839-8610-6C2E1695361A}" v="36" dt="2022-10-28T10:00:50.935"/>
    <p1510:client id="{902DEBE0-F6BC-59AD-3A20-EF9B7448083B}" v="3" dt="2022-10-24T10:09:50.899"/>
    <p1510:client id="{94575E47-A342-46E8-B48D-874F02B420F8}" v="4" dt="2022-10-20T13:27:14.547"/>
    <p1510:client id="{A7A5DFBC-BE6C-DFC6-35FC-FA67BF7A9E00}" v="228" dt="2022-10-25T10:11:21.597"/>
    <p1510:client id="{A988E41B-D95F-C9D5-3825-201148027A90}" v="242" dt="2022-10-19T12:18:17.917"/>
    <p1510:client id="{AE8BDE13-56FB-BDBF-DFA4-A96C78F9F8B3}" v="10" dt="2022-10-25T12:24:02.442"/>
    <p1510:client id="{B9EEB002-71EC-964C-D762-976CB5B5F955}" v="251" dt="2022-10-19T17:21:13.391"/>
    <p1510:client id="{D8F45178-59FA-3003-8F40-94AA19E8033E}" v="28" dt="2022-11-01T13:27:48.468"/>
    <p1510:client id="{E4691EC9-626F-4CAD-8867-1B2F4B1F633F}" v="142" dt="2022-11-02T11:56:55.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A7A5DFBC-BE6C-DFC6-35FC-FA67BF7A9E00}"/>
    <pc:docChg chg="addSld delSld modSld sldOrd addMainMaster">
      <pc:chgData name="Lisa Ellis" userId="S::l.ellis@uwtsd.ac.uk::1e3b8b31-18a3-40b3-8e12-8230c5071370" providerId="AD" clId="Web-{A7A5DFBC-BE6C-DFC6-35FC-FA67BF7A9E00}" dt="2022-10-25T10:11:21.597" v="205" actId="20577"/>
      <pc:docMkLst>
        <pc:docMk/>
      </pc:docMkLst>
      <pc:sldChg chg="modSp">
        <pc:chgData name="Lisa Ellis" userId="S::l.ellis@uwtsd.ac.uk::1e3b8b31-18a3-40b3-8e12-8230c5071370" providerId="AD" clId="Web-{A7A5DFBC-BE6C-DFC6-35FC-FA67BF7A9E00}" dt="2022-10-25T09:24:56.315" v="9" actId="20577"/>
        <pc:sldMkLst>
          <pc:docMk/>
          <pc:sldMk cId="2963973090" sldId="274"/>
        </pc:sldMkLst>
        <pc:spChg chg="mod">
          <ac:chgData name="Lisa Ellis" userId="S::l.ellis@uwtsd.ac.uk::1e3b8b31-18a3-40b3-8e12-8230c5071370" providerId="AD" clId="Web-{A7A5DFBC-BE6C-DFC6-35FC-FA67BF7A9E00}" dt="2022-10-25T09:24:56.315" v="9" actId="20577"/>
          <ac:spMkLst>
            <pc:docMk/>
            <pc:sldMk cId="2963973090" sldId="274"/>
            <ac:spMk id="2" creationId="{1C824D40-7E82-4112-BB33-BDF11B4884B5}"/>
          </ac:spMkLst>
        </pc:spChg>
      </pc:sldChg>
      <pc:sldChg chg="modSp">
        <pc:chgData name="Lisa Ellis" userId="S::l.ellis@uwtsd.ac.uk::1e3b8b31-18a3-40b3-8e12-8230c5071370" providerId="AD" clId="Web-{A7A5DFBC-BE6C-DFC6-35FC-FA67BF7A9E00}" dt="2022-10-25T10:10:09.314" v="199" actId="20577"/>
        <pc:sldMkLst>
          <pc:docMk/>
          <pc:sldMk cId="54868978" sldId="295"/>
        </pc:sldMkLst>
        <pc:spChg chg="mod">
          <ac:chgData name="Lisa Ellis" userId="S::l.ellis@uwtsd.ac.uk::1e3b8b31-18a3-40b3-8e12-8230c5071370" providerId="AD" clId="Web-{A7A5DFBC-BE6C-DFC6-35FC-FA67BF7A9E00}" dt="2022-10-25T10:10:09.314" v="199" actId="20577"/>
          <ac:spMkLst>
            <pc:docMk/>
            <pc:sldMk cId="54868978" sldId="295"/>
            <ac:spMk id="61" creationId="{1F6C1DBB-9EC9-4C39-A0B3-290B44ACEE76}"/>
          </ac:spMkLst>
        </pc:spChg>
      </pc:sldChg>
      <pc:sldChg chg="modSp">
        <pc:chgData name="Lisa Ellis" userId="S::l.ellis@uwtsd.ac.uk::1e3b8b31-18a3-40b3-8e12-8230c5071370" providerId="AD" clId="Web-{A7A5DFBC-BE6C-DFC6-35FC-FA67BF7A9E00}" dt="2022-10-25T10:09:45.251" v="198" actId="20577"/>
        <pc:sldMkLst>
          <pc:docMk/>
          <pc:sldMk cId="295649460" sldId="301"/>
        </pc:sldMkLst>
        <pc:spChg chg="mod">
          <ac:chgData name="Lisa Ellis" userId="S::l.ellis@uwtsd.ac.uk::1e3b8b31-18a3-40b3-8e12-8230c5071370" providerId="AD" clId="Web-{A7A5DFBC-BE6C-DFC6-35FC-FA67BF7A9E00}" dt="2022-10-25T10:09:45.251" v="198" actId="20577"/>
          <ac:spMkLst>
            <pc:docMk/>
            <pc:sldMk cId="295649460" sldId="301"/>
            <ac:spMk id="4" creationId="{552DE68E-CE12-71CA-5B54-5C72D6EDB32D}"/>
          </ac:spMkLst>
        </pc:spChg>
      </pc:sldChg>
      <pc:sldChg chg="modSp">
        <pc:chgData name="Lisa Ellis" userId="S::l.ellis@uwtsd.ac.uk::1e3b8b31-18a3-40b3-8e12-8230c5071370" providerId="AD" clId="Web-{A7A5DFBC-BE6C-DFC6-35FC-FA67BF7A9E00}" dt="2022-10-25T09:19:33.181" v="7" actId="1076"/>
        <pc:sldMkLst>
          <pc:docMk/>
          <pc:sldMk cId="3205621499" sldId="302"/>
        </pc:sldMkLst>
        <pc:spChg chg="mod">
          <ac:chgData name="Lisa Ellis" userId="S::l.ellis@uwtsd.ac.uk::1e3b8b31-18a3-40b3-8e12-8230c5071370" providerId="AD" clId="Web-{A7A5DFBC-BE6C-DFC6-35FC-FA67BF7A9E00}" dt="2022-10-25T09:19:33.181" v="7" actId="1076"/>
          <ac:spMkLst>
            <pc:docMk/>
            <pc:sldMk cId="3205621499" sldId="302"/>
            <ac:spMk id="4" creationId="{238182F3-4A0F-8212-750B-23C452906413}"/>
          </ac:spMkLst>
        </pc:spChg>
      </pc:sldChg>
      <pc:sldChg chg="modSp">
        <pc:chgData name="Lisa Ellis" userId="S::l.ellis@uwtsd.ac.uk::1e3b8b31-18a3-40b3-8e12-8230c5071370" providerId="AD" clId="Web-{A7A5DFBC-BE6C-DFC6-35FC-FA67BF7A9E00}" dt="2022-10-25T09:13:05.030" v="3" actId="20577"/>
        <pc:sldMkLst>
          <pc:docMk/>
          <pc:sldMk cId="1568722625" sldId="330"/>
        </pc:sldMkLst>
        <pc:spChg chg="mod">
          <ac:chgData name="Lisa Ellis" userId="S::l.ellis@uwtsd.ac.uk::1e3b8b31-18a3-40b3-8e12-8230c5071370" providerId="AD" clId="Web-{A7A5DFBC-BE6C-DFC6-35FC-FA67BF7A9E00}" dt="2022-10-25T09:13:05.030" v="3" actId="20577"/>
          <ac:spMkLst>
            <pc:docMk/>
            <pc:sldMk cId="1568722625" sldId="330"/>
            <ac:spMk id="3" creationId="{01AD149D-8F20-44E0-B3B7-4D3A23E075B8}"/>
          </ac:spMkLst>
        </pc:spChg>
      </pc:sldChg>
      <pc:sldChg chg="add del replId">
        <pc:chgData name="Lisa Ellis" userId="S::l.ellis@uwtsd.ac.uk::1e3b8b31-18a3-40b3-8e12-8230c5071370" providerId="AD" clId="Web-{A7A5DFBC-BE6C-DFC6-35FC-FA67BF7A9E00}" dt="2022-10-25T09:14:08.157" v="5"/>
        <pc:sldMkLst>
          <pc:docMk/>
          <pc:sldMk cId="722983838" sldId="346"/>
        </pc:sldMkLst>
      </pc:sldChg>
      <pc:sldChg chg="addSp delSp modSp add mod modClrScheme delDesignElem chgLayout">
        <pc:chgData name="Lisa Ellis" userId="S::l.ellis@uwtsd.ac.uk::1e3b8b31-18a3-40b3-8e12-8230c5071370" providerId="AD" clId="Web-{A7A5DFBC-BE6C-DFC6-35FC-FA67BF7A9E00}" dt="2022-10-25T10:11:21.597" v="205" actId="20577"/>
        <pc:sldMkLst>
          <pc:docMk/>
          <pc:sldMk cId="2671040419" sldId="346"/>
        </pc:sldMkLst>
        <pc:spChg chg="mod ord">
          <ac:chgData name="Lisa Ellis" userId="S::l.ellis@uwtsd.ac.uk::1e3b8b31-18a3-40b3-8e12-8230c5071370" providerId="AD" clId="Web-{A7A5DFBC-BE6C-DFC6-35FC-FA67BF7A9E00}" dt="2022-10-25T09:26:20.458" v="11"/>
          <ac:spMkLst>
            <pc:docMk/>
            <pc:sldMk cId="2671040419" sldId="346"/>
            <ac:spMk id="2" creationId="{BE7CC967-8777-4C71-8542-B10DC5A1B22C}"/>
          </ac:spMkLst>
        </pc:spChg>
        <pc:spChg chg="add del mod ord">
          <ac:chgData name="Lisa Ellis" userId="S::l.ellis@uwtsd.ac.uk::1e3b8b31-18a3-40b3-8e12-8230c5071370" providerId="AD" clId="Web-{A7A5DFBC-BE6C-DFC6-35FC-FA67BF7A9E00}" dt="2022-10-25T09:26:33.178" v="12"/>
          <ac:spMkLst>
            <pc:docMk/>
            <pc:sldMk cId="2671040419" sldId="346"/>
            <ac:spMk id="3" creationId="{C2B546B6-6DAF-6EB3-ECFC-B337F0076BE1}"/>
          </ac:spMkLst>
        </pc:spChg>
        <pc:spChg chg="add del mod ord">
          <ac:chgData name="Lisa Ellis" userId="S::l.ellis@uwtsd.ac.uk::1e3b8b31-18a3-40b3-8e12-8230c5071370" providerId="AD" clId="Web-{A7A5DFBC-BE6C-DFC6-35FC-FA67BF7A9E00}" dt="2022-10-25T09:26:35.162" v="13"/>
          <ac:spMkLst>
            <pc:docMk/>
            <pc:sldMk cId="2671040419" sldId="346"/>
            <ac:spMk id="4" creationId="{D49E9431-1E2E-F1DE-F076-D379136B5B69}"/>
          </ac:spMkLst>
        </pc:spChg>
        <pc:spChg chg="mod">
          <ac:chgData name="Lisa Ellis" userId="S::l.ellis@uwtsd.ac.uk::1e3b8b31-18a3-40b3-8e12-8230c5071370" providerId="AD" clId="Web-{A7A5DFBC-BE6C-DFC6-35FC-FA67BF7A9E00}" dt="2022-10-25T10:11:21.597" v="205" actId="20577"/>
          <ac:spMkLst>
            <pc:docMk/>
            <pc:sldMk cId="2671040419" sldId="346"/>
            <ac:spMk id="9" creationId="{F8060068-E17D-407E-AB1A-3597A5BE9EF4}"/>
          </ac:spMkLst>
        </pc:spChg>
        <pc:spChg chg="del">
          <ac:chgData name="Lisa Ellis" userId="S::l.ellis@uwtsd.ac.uk::1e3b8b31-18a3-40b3-8e12-8230c5071370" providerId="AD" clId="Web-{A7A5DFBC-BE6C-DFC6-35FC-FA67BF7A9E00}" dt="2022-10-25T09:26:20.458" v="11"/>
          <ac:spMkLst>
            <pc:docMk/>
            <pc:sldMk cId="2671040419" sldId="346"/>
            <ac:spMk id="29" creationId="{5E39A796-BE83-48B1-B33F-35C4A32AAB57}"/>
          </ac:spMkLst>
        </pc:spChg>
        <pc:spChg chg="del">
          <ac:chgData name="Lisa Ellis" userId="S::l.ellis@uwtsd.ac.uk::1e3b8b31-18a3-40b3-8e12-8230c5071370" providerId="AD" clId="Web-{A7A5DFBC-BE6C-DFC6-35FC-FA67BF7A9E00}" dt="2022-10-25T09:26:20.458" v="11"/>
          <ac:spMkLst>
            <pc:docMk/>
            <pc:sldMk cId="2671040419" sldId="346"/>
            <ac:spMk id="31" creationId="{72F84B47-E267-4194-8194-831DB7B5547F}"/>
          </ac:spMkLst>
        </pc:spChg>
        <pc:picChg chg="mod">
          <ac:chgData name="Lisa Ellis" userId="S::l.ellis@uwtsd.ac.uk::1e3b8b31-18a3-40b3-8e12-8230c5071370" providerId="AD" clId="Web-{A7A5DFBC-BE6C-DFC6-35FC-FA67BF7A9E00}" dt="2022-10-25T10:11:12.472" v="203" actId="1076"/>
          <ac:picMkLst>
            <pc:docMk/>
            <pc:sldMk cId="2671040419" sldId="346"/>
            <ac:picMk id="5" creationId="{EDE60AF5-E941-4059-827D-8D488FF7B062}"/>
          </ac:picMkLst>
        </pc:picChg>
      </pc:sldChg>
      <pc:sldChg chg="add">
        <pc:chgData name="Lisa Ellis" userId="S::l.ellis@uwtsd.ac.uk::1e3b8b31-18a3-40b3-8e12-8230c5071370" providerId="AD" clId="Web-{A7A5DFBC-BE6C-DFC6-35FC-FA67BF7A9E00}" dt="2022-10-25T09:27:45.945" v="22"/>
        <pc:sldMkLst>
          <pc:docMk/>
          <pc:sldMk cId="854514740" sldId="347"/>
        </pc:sldMkLst>
      </pc:sldChg>
      <pc:sldChg chg="addSp delSp modSp add">
        <pc:chgData name="Lisa Ellis" userId="S::l.ellis@uwtsd.ac.uk::1e3b8b31-18a3-40b3-8e12-8230c5071370" providerId="AD" clId="Web-{A7A5DFBC-BE6C-DFC6-35FC-FA67BF7A9E00}" dt="2022-10-25T09:36:48.242" v="37" actId="1076"/>
        <pc:sldMkLst>
          <pc:docMk/>
          <pc:sldMk cId="3323465045" sldId="348"/>
        </pc:sldMkLst>
        <pc:spChg chg="mod">
          <ac:chgData name="Lisa Ellis" userId="S::l.ellis@uwtsd.ac.uk::1e3b8b31-18a3-40b3-8e12-8230c5071370" providerId="AD" clId="Web-{A7A5DFBC-BE6C-DFC6-35FC-FA67BF7A9E00}" dt="2022-10-25T09:34:48.254" v="26" actId="20577"/>
          <ac:spMkLst>
            <pc:docMk/>
            <pc:sldMk cId="3323465045" sldId="348"/>
            <ac:spMk id="2" creationId="{A607A714-3451-40E5-A2FA-D81F3DDB34EC}"/>
          </ac:spMkLst>
        </pc:spChg>
        <pc:spChg chg="mod">
          <ac:chgData name="Lisa Ellis" userId="S::l.ellis@uwtsd.ac.uk::1e3b8b31-18a3-40b3-8e12-8230c5071370" providerId="AD" clId="Web-{A7A5DFBC-BE6C-DFC6-35FC-FA67BF7A9E00}" dt="2022-10-25T09:36:48.242" v="37" actId="1076"/>
          <ac:spMkLst>
            <pc:docMk/>
            <pc:sldMk cId="3323465045" sldId="348"/>
            <ac:spMk id="7" creationId="{088BFC48-9E0A-4B6B-BDFD-3C6D4AB79788}"/>
          </ac:spMkLst>
        </pc:spChg>
        <pc:picChg chg="del mod">
          <ac:chgData name="Lisa Ellis" userId="S::l.ellis@uwtsd.ac.uk::1e3b8b31-18a3-40b3-8e12-8230c5071370" providerId="AD" clId="Web-{A7A5DFBC-BE6C-DFC6-35FC-FA67BF7A9E00}" dt="2022-10-25T09:35:44.974" v="28"/>
          <ac:picMkLst>
            <pc:docMk/>
            <pc:sldMk cId="3323465045" sldId="348"/>
            <ac:picMk id="4" creationId="{12241DB5-79AC-4D6F-BF14-065FDAC9C45F}"/>
          </ac:picMkLst>
        </pc:picChg>
        <pc:picChg chg="add del mod">
          <ac:chgData name="Lisa Ellis" userId="S::l.ellis@uwtsd.ac.uk::1e3b8b31-18a3-40b3-8e12-8230c5071370" providerId="AD" clId="Web-{A7A5DFBC-BE6C-DFC6-35FC-FA67BF7A9E00}" dt="2022-10-25T09:36:29.304" v="31"/>
          <ac:picMkLst>
            <pc:docMk/>
            <pc:sldMk cId="3323465045" sldId="348"/>
            <ac:picMk id="12" creationId="{798FA6C6-D967-CF07-2C27-8323791B8CFE}"/>
          </ac:picMkLst>
        </pc:picChg>
        <pc:picChg chg="add mod">
          <ac:chgData name="Lisa Ellis" userId="S::l.ellis@uwtsd.ac.uk::1e3b8b31-18a3-40b3-8e12-8230c5071370" providerId="AD" clId="Web-{A7A5DFBC-BE6C-DFC6-35FC-FA67BF7A9E00}" dt="2022-10-25T09:36:34.054" v="33" actId="1076"/>
          <ac:picMkLst>
            <pc:docMk/>
            <pc:sldMk cId="3323465045" sldId="348"/>
            <ac:picMk id="13" creationId="{39C4F218-FA79-8EDC-FDA1-56BDE0379326}"/>
          </ac:picMkLst>
        </pc:picChg>
      </pc:sldChg>
      <pc:sldChg chg="addSp modSp new mod ord modClrScheme chgLayout">
        <pc:chgData name="Lisa Ellis" userId="S::l.ellis@uwtsd.ac.uk::1e3b8b31-18a3-40b3-8e12-8230c5071370" providerId="AD" clId="Web-{A7A5DFBC-BE6C-DFC6-35FC-FA67BF7A9E00}" dt="2022-10-25T09:56:59.604" v="188" actId="20577"/>
        <pc:sldMkLst>
          <pc:docMk/>
          <pc:sldMk cId="3447547717" sldId="349"/>
        </pc:sldMkLst>
        <pc:spChg chg="mod ord">
          <ac:chgData name="Lisa Ellis" userId="S::l.ellis@uwtsd.ac.uk::1e3b8b31-18a3-40b3-8e12-8230c5071370" providerId="AD" clId="Web-{A7A5DFBC-BE6C-DFC6-35FC-FA67BF7A9E00}" dt="2022-10-25T09:47:01.025" v="121"/>
          <ac:spMkLst>
            <pc:docMk/>
            <pc:sldMk cId="3447547717" sldId="349"/>
            <ac:spMk id="2" creationId="{8BFBFA0C-762D-7B50-3C3B-DA663C4EEDA4}"/>
          </ac:spMkLst>
        </pc:spChg>
        <pc:spChg chg="mod ord">
          <ac:chgData name="Lisa Ellis" userId="S::l.ellis@uwtsd.ac.uk::1e3b8b31-18a3-40b3-8e12-8230c5071370" providerId="AD" clId="Web-{A7A5DFBC-BE6C-DFC6-35FC-FA67BF7A9E00}" dt="2022-10-25T09:56:59.604" v="188" actId="20577"/>
          <ac:spMkLst>
            <pc:docMk/>
            <pc:sldMk cId="3447547717" sldId="349"/>
            <ac:spMk id="3" creationId="{E368AB34-1F34-95E4-1434-D4F8C914C5BE}"/>
          </ac:spMkLst>
        </pc:spChg>
        <pc:spChg chg="add mod">
          <ac:chgData name="Lisa Ellis" userId="S::l.ellis@uwtsd.ac.uk::1e3b8b31-18a3-40b3-8e12-8230c5071370" providerId="AD" clId="Web-{A7A5DFBC-BE6C-DFC6-35FC-FA67BF7A9E00}" dt="2022-10-25T09:52:13.377" v="163"/>
          <ac:spMkLst>
            <pc:docMk/>
            <pc:sldMk cId="3447547717" sldId="349"/>
            <ac:spMk id="4" creationId="{633C9FA0-0C1F-7C98-DFE0-80557696E286}"/>
          </ac:spMkLst>
        </pc:spChg>
      </pc:sldChg>
      <pc:sldMasterChg chg="add addSldLayout">
        <pc:chgData name="Lisa Ellis" userId="S::l.ellis@uwtsd.ac.uk::1e3b8b31-18a3-40b3-8e12-8230c5071370" providerId="AD" clId="Web-{A7A5DFBC-BE6C-DFC6-35FC-FA67BF7A9E00}" dt="2022-10-25T09:26:05.036" v="10"/>
        <pc:sldMasterMkLst>
          <pc:docMk/>
          <pc:sldMasterMk cId="2460954070" sldId="2147483672"/>
        </pc:sldMasterMkLst>
        <pc:sldLayoutChg chg="add">
          <pc:chgData name="Lisa Ellis" userId="S::l.ellis@uwtsd.ac.uk::1e3b8b31-18a3-40b3-8e12-8230c5071370" providerId="AD" clId="Web-{A7A5DFBC-BE6C-DFC6-35FC-FA67BF7A9E00}" dt="2022-10-25T09:26:05.036" v="10"/>
          <pc:sldLayoutMkLst>
            <pc:docMk/>
            <pc:sldMasterMk cId="2460954070" sldId="2147483672"/>
            <pc:sldLayoutMk cId="1203092039" sldId="2147483664"/>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3733172339" sldId="2147483665"/>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3210312558" sldId="2147483666"/>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3146388984" sldId="2147483667"/>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3171841454" sldId="2147483668"/>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1718958274" sldId="2147483669"/>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2202905451" sldId="2147483670"/>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3479445657" sldId="2147483671"/>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2385387890" sldId="2147483673"/>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949138452" sldId="2147483674"/>
          </pc:sldLayoutMkLst>
        </pc:sldLayoutChg>
        <pc:sldLayoutChg chg="add">
          <pc:chgData name="Lisa Ellis" userId="S::l.ellis@uwtsd.ac.uk::1e3b8b31-18a3-40b3-8e12-8230c5071370" providerId="AD" clId="Web-{A7A5DFBC-BE6C-DFC6-35FC-FA67BF7A9E00}" dt="2022-10-25T09:26:05.036" v="10"/>
          <pc:sldLayoutMkLst>
            <pc:docMk/>
            <pc:sldMasterMk cId="2460954070" sldId="2147483672"/>
            <pc:sldLayoutMk cId="2591524520" sldId="2147483675"/>
          </pc:sldLayoutMkLst>
        </pc:sldLayoutChg>
      </pc:sldMasterChg>
    </pc:docChg>
  </pc:docChgLst>
  <pc:docChgLst>
    <pc:chgData name="Lisa Ellis" userId="S::l.ellis@uwtsd.ac.uk::1e3b8b31-18a3-40b3-8e12-8230c5071370" providerId="AD" clId="Web-{01804A34-B8D5-4C2C-853E-FF1D94B5EE42}"/>
    <pc:docChg chg="modSld">
      <pc:chgData name="Lisa Ellis" userId="S::l.ellis@uwtsd.ac.uk::1e3b8b31-18a3-40b3-8e12-8230c5071370" providerId="AD" clId="Web-{01804A34-B8D5-4C2C-853E-FF1D94B5EE42}" dt="2022-10-21T08:17:30.246" v="71" actId="20577"/>
      <pc:docMkLst>
        <pc:docMk/>
      </pc:docMkLst>
      <pc:sldChg chg="modSp">
        <pc:chgData name="Lisa Ellis" userId="S::l.ellis@uwtsd.ac.uk::1e3b8b31-18a3-40b3-8e12-8230c5071370" providerId="AD" clId="Web-{01804A34-B8D5-4C2C-853E-FF1D94B5EE42}" dt="2022-10-21T08:13:30.553" v="13" actId="20577"/>
        <pc:sldMkLst>
          <pc:docMk/>
          <pc:sldMk cId="1171293218" sldId="268"/>
        </pc:sldMkLst>
        <pc:spChg chg="mod">
          <ac:chgData name="Lisa Ellis" userId="S::l.ellis@uwtsd.ac.uk::1e3b8b31-18a3-40b3-8e12-8230c5071370" providerId="AD" clId="Web-{01804A34-B8D5-4C2C-853E-FF1D94B5EE42}" dt="2022-10-21T08:13:30.553" v="13" actId="20577"/>
          <ac:spMkLst>
            <pc:docMk/>
            <pc:sldMk cId="1171293218" sldId="268"/>
            <ac:spMk id="3" creationId="{7339E316-D7F7-4529-B158-FF9433CC8688}"/>
          </ac:spMkLst>
        </pc:spChg>
      </pc:sldChg>
      <pc:sldChg chg="modSp">
        <pc:chgData name="Lisa Ellis" userId="S::l.ellis@uwtsd.ac.uk::1e3b8b31-18a3-40b3-8e12-8230c5071370" providerId="AD" clId="Web-{01804A34-B8D5-4C2C-853E-FF1D94B5EE42}" dt="2022-10-21T08:17:30.246" v="71" actId="20577"/>
        <pc:sldMkLst>
          <pc:docMk/>
          <pc:sldMk cId="3200754266" sldId="290"/>
        </pc:sldMkLst>
        <pc:spChg chg="mod">
          <ac:chgData name="Lisa Ellis" userId="S::l.ellis@uwtsd.ac.uk::1e3b8b31-18a3-40b3-8e12-8230c5071370" providerId="AD" clId="Web-{01804A34-B8D5-4C2C-853E-FF1D94B5EE42}" dt="2022-10-21T08:17:30.246" v="71" actId="20577"/>
          <ac:spMkLst>
            <pc:docMk/>
            <pc:sldMk cId="3200754266" sldId="290"/>
            <ac:spMk id="225" creationId="{837835CC-2CB3-4337-A7BB-1F81EAA12146}"/>
          </ac:spMkLst>
        </pc:spChg>
        <pc:graphicFrameChg chg="mod modGraphic">
          <ac:chgData name="Lisa Ellis" userId="S::l.ellis@uwtsd.ac.uk::1e3b8b31-18a3-40b3-8e12-8230c5071370" providerId="AD" clId="Web-{01804A34-B8D5-4C2C-853E-FF1D94B5EE42}" dt="2022-10-21T08:16:25.839" v="57" actId="1076"/>
          <ac:graphicFrameMkLst>
            <pc:docMk/>
            <pc:sldMk cId="3200754266" sldId="290"/>
            <ac:graphicFrameMk id="5" creationId="{D7B27FB6-8EF2-4FCA-BCBF-13BC1B4C8C1C}"/>
          </ac:graphicFrameMkLst>
        </pc:graphicFrameChg>
      </pc:sldChg>
      <pc:sldChg chg="modSp">
        <pc:chgData name="Lisa Ellis" userId="S::l.ellis@uwtsd.ac.uk::1e3b8b31-18a3-40b3-8e12-8230c5071370" providerId="AD" clId="Web-{01804A34-B8D5-4C2C-853E-FF1D94B5EE42}" dt="2022-10-21T08:12:24.771" v="5" actId="20577"/>
        <pc:sldMkLst>
          <pc:docMk/>
          <pc:sldMk cId="1000716135" sldId="300"/>
        </pc:sldMkLst>
        <pc:spChg chg="mod">
          <ac:chgData name="Lisa Ellis" userId="S::l.ellis@uwtsd.ac.uk::1e3b8b31-18a3-40b3-8e12-8230c5071370" providerId="AD" clId="Web-{01804A34-B8D5-4C2C-853E-FF1D94B5EE42}" dt="2022-10-21T08:12:24.771" v="5" actId="20577"/>
          <ac:spMkLst>
            <pc:docMk/>
            <pc:sldMk cId="1000716135" sldId="300"/>
            <ac:spMk id="3" creationId="{A5DD322A-000D-6547-23EA-CAB69299D1C8}"/>
          </ac:spMkLst>
        </pc:spChg>
        <pc:spChg chg="mod">
          <ac:chgData name="Lisa Ellis" userId="S::l.ellis@uwtsd.ac.uk::1e3b8b31-18a3-40b3-8e12-8230c5071370" providerId="AD" clId="Web-{01804A34-B8D5-4C2C-853E-FF1D94B5EE42}" dt="2022-10-21T08:11:57.661" v="0" actId="20577"/>
          <ac:spMkLst>
            <pc:docMk/>
            <pc:sldMk cId="1000716135" sldId="300"/>
            <ac:spMk id="11" creationId="{34334CDA-7FB7-4AF2-926A-CA6DE703DA54}"/>
          </ac:spMkLst>
        </pc:spChg>
      </pc:sldChg>
      <pc:sldChg chg="modSp">
        <pc:chgData name="Lisa Ellis" userId="S::l.ellis@uwtsd.ac.uk::1e3b8b31-18a3-40b3-8e12-8230c5071370" providerId="AD" clId="Web-{01804A34-B8D5-4C2C-853E-FF1D94B5EE42}" dt="2022-10-21T08:12:59.271" v="9" actId="20577"/>
        <pc:sldMkLst>
          <pc:docMk/>
          <pc:sldMk cId="3205621499" sldId="302"/>
        </pc:sldMkLst>
        <pc:spChg chg="mod">
          <ac:chgData name="Lisa Ellis" userId="S::l.ellis@uwtsd.ac.uk::1e3b8b31-18a3-40b3-8e12-8230c5071370" providerId="AD" clId="Web-{01804A34-B8D5-4C2C-853E-FF1D94B5EE42}" dt="2022-10-21T08:12:59.271" v="9" actId="20577"/>
          <ac:spMkLst>
            <pc:docMk/>
            <pc:sldMk cId="3205621499" sldId="302"/>
            <ac:spMk id="4" creationId="{238182F3-4A0F-8212-750B-23C452906413}"/>
          </ac:spMkLst>
        </pc:spChg>
      </pc:sldChg>
      <pc:sldChg chg="modSp">
        <pc:chgData name="Lisa Ellis" userId="S::l.ellis@uwtsd.ac.uk::1e3b8b31-18a3-40b3-8e12-8230c5071370" providerId="AD" clId="Web-{01804A34-B8D5-4C2C-853E-FF1D94B5EE42}" dt="2022-10-21T08:13:08.537" v="11" actId="20577"/>
        <pc:sldMkLst>
          <pc:docMk/>
          <pc:sldMk cId="3912547562" sldId="303"/>
        </pc:sldMkLst>
        <pc:spChg chg="mod">
          <ac:chgData name="Lisa Ellis" userId="S::l.ellis@uwtsd.ac.uk::1e3b8b31-18a3-40b3-8e12-8230c5071370" providerId="AD" clId="Web-{01804A34-B8D5-4C2C-853E-FF1D94B5EE42}" dt="2022-10-21T08:13:08.537" v="11" actId="20577"/>
          <ac:spMkLst>
            <pc:docMk/>
            <pc:sldMk cId="3912547562" sldId="303"/>
            <ac:spMk id="4" creationId="{89C2BF14-06D5-D762-6C07-B0A68484EAFE}"/>
          </ac:spMkLst>
        </pc:spChg>
      </pc:sldChg>
    </pc:docChg>
  </pc:docChgLst>
  <pc:docChgLst>
    <pc:chgData name="Lisa Ellis" userId="S::l.ellis@uwtsd.ac.uk::1e3b8b31-18a3-40b3-8e12-8230c5071370" providerId="AD" clId="Web-{A988E41B-D95F-C9D5-3825-201148027A90}"/>
    <pc:docChg chg="addSld modSld sldOrd">
      <pc:chgData name="Lisa Ellis" userId="S::l.ellis@uwtsd.ac.uk::1e3b8b31-18a3-40b3-8e12-8230c5071370" providerId="AD" clId="Web-{A988E41B-D95F-C9D5-3825-201148027A90}" dt="2022-10-19T12:17:55.792" v="144" actId="20577"/>
      <pc:docMkLst>
        <pc:docMk/>
      </pc:docMkLst>
      <pc:sldChg chg="modSp">
        <pc:chgData name="Lisa Ellis" userId="S::l.ellis@uwtsd.ac.uk::1e3b8b31-18a3-40b3-8e12-8230c5071370" providerId="AD" clId="Web-{A988E41B-D95F-C9D5-3825-201148027A90}" dt="2022-10-19T12:17:55.792" v="144" actId="20577"/>
        <pc:sldMkLst>
          <pc:docMk/>
          <pc:sldMk cId="295649460" sldId="301"/>
        </pc:sldMkLst>
        <pc:spChg chg="mod">
          <ac:chgData name="Lisa Ellis" userId="S::l.ellis@uwtsd.ac.uk::1e3b8b31-18a3-40b3-8e12-8230c5071370" providerId="AD" clId="Web-{A988E41B-D95F-C9D5-3825-201148027A90}" dt="2022-10-19T12:17:55.792" v="144" actId="20577"/>
          <ac:spMkLst>
            <pc:docMk/>
            <pc:sldMk cId="295649460" sldId="301"/>
            <ac:spMk id="4" creationId="{552DE68E-CE12-71CA-5B54-5C72D6EDB32D}"/>
          </ac:spMkLst>
        </pc:spChg>
        <pc:spChg chg="mod">
          <ac:chgData name="Lisa Ellis" userId="S::l.ellis@uwtsd.ac.uk::1e3b8b31-18a3-40b3-8e12-8230c5071370" providerId="AD" clId="Web-{A988E41B-D95F-C9D5-3825-201148027A90}" dt="2022-10-19T12:17:36.432" v="142" actId="20577"/>
          <ac:spMkLst>
            <pc:docMk/>
            <pc:sldMk cId="295649460" sldId="301"/>
            <ac:spMk id="5" creationId="{BB42DEA8-6FAA-6B56-24B4-3F94CD91D93F}"/>
          </ac:spMkLst>
        </pc:spChg>
      </pc:sldChg>
      <pc:sldChg chg="modSp">
        <pc:chgData name="Lisa Ellis" userId="S::l.ellis@uwtsd.ac.uk::1e3b8b31-18a3-40b3-8e12-8230c5071370" providerId="AD" clId="Web-{A988E41B-D95F-C9D5-3825-201148027A90}" dt="2022-10-19T12:14:21.599" v="81" actId="20577"/>
        <pc:sldMkLst>
          <pc:docMk/>
          <pc:sldMk cId="2075484059" sldId="315"/>
        </pc:sldMkLst>
        <pc:spChg chg="mod">
          <ac:chgData name="Lisa Ellis" userId="S::l.ellis@uwtsd.ac.uk::1e3b8b31-18a3-40b3-8e12-8230c5071370" providerId="AD" clId="Web-{A988E41B-D95F-C9D5-3825-201148027A90}" dt="2022-10-19T12:14:21.599" v="81" actId="20577"/>
          <ac:spMkLst>
            <pc:docMk/>
            <pc:sldMk cId="2075484059" sldId="315"/>
            <ac:spMk id="2" creationId="{53309D84-5FB6-4980-5668-E7F015F134D1}"/>
          </ac:spMkLst>
        </pc:spChg>
      </pc:sldChg>
      <pc:sldChg chg="modSp">
        <pc:chgData name="Lisa Ellis" userId="S::l.ellis@uwtsd.ac.uk::1e3b8b31-18a3-40b3-8e12-8230c5071370" providerId="AD" clId="Web-{A988E41B-D95F-C9D5-3825-201148027A90}" dt="2022-10-19T12:15:45.742" v="96" actId="20577"/>
        <pc:sldMkLst>
          <pc:docMk/>
          <pc:sldMk cId="1102107715" sldId="319"/>
        </pc:sldMkLst>
        <pc:spChg chg="mod">
          <ac:chgData name="Lisa Ellis" userId="S::l.ellis@uwtsd.ac.uk::1e3b8b31-18a3-40b3-8e12-8230c5071370" providerId="AD" clId="Web-{A988E41B-D95F-C9D5-3825-201148027A90}" dt="2022-10-19T12:15:45.742" v="96" actId="20577"/>
          <ac:spMkLst>
            <pc:docMk/>
            <pc:sldMk cId="1102107715" sldId="319"/>
            <ac:spMk id="3" creationId="{52B28660-C14A-D6A8-6987-178D4DA82C46}"/>
          </ac:spMkLst>
        </pc:spChg>
      </pc:sldChg>
      <pc:sldChg chg="addSp">
        <pc:chgData name="Lisa Ellis" userId="S::l.ellis@uwtsd.ac.uk::1e3b8b31-18a3-40b3-8e12-8230c5071370" providerId="AD" clId="Web-{A988E41B-D95F-C9D5-3825-201148027A90}" dt="2022-10-19T12:07:10.901" v="0"/>
        <pc:sldMkLst>
          <pc:docMk/>
          <pc:sldMk cId="72793838" sldId="336"/>
        </pc:sldMkLst>
        <pc:spChg chg="add">
          <ac:chgData name="Lisa Ellis" userId="S::l.ellis@uwtsd.ac.uk::1e3b8b31-18a3-40b3-8e12-8230c5071370" providerId="AD" clId="Web-{A988E41B-D95F-C9D5-3825-201148027A90}" dt="2022-10-19T12:07:10.901" v="0"/>
          <ac:spMkLst>
            <pc:docMk/>
            <pc:sldMk cId="72793838" sldId="336"/>
            <ac:spMk id="4" creationId="{F1B011EA-E586-4B00-C549-0E3D9C8A3349}"/>
          </ac:spMkLst>
        </pc:spChg>
      </pc:sldChg>
      <pc:sldChg chg="modSp">
        <pc:chgData name="Lisa Ellis" userId="S::l.ellis@uwtsd.ac.uk::1e3b8b31-18a3-40b3-8e12-8230c5071370" providerId="AD" clId="Web-{A988E41B-D95F-C9D5-3825-201148027A90}" dt="2022-10-19T12:14:05.614" v="76" actId="20577"/>
        <pc:sldMkLst>
          <pc:docMk/>
          <pc:sldMk cId="688539105" sldId="339"/>
        </pc:sldMkLst>
        <pc:spChg chg="mod">
          <ac:chgData name="Lisa Ellis" userId="S::l.ellis@uwtsd.ac.uk::1e3b8b31-18a3-40b3-8e12-8230c5071370" providerId="AD" clId="Web-{A988E41B-D95F-C9D5-3825-201148027A90}" dt="2022-10-19T12:12:55.690" v="67" actId="20577"/>
          <ac:spMkLst>
            <pc:docMk/>
            <pc:sldMk cId="688539105" sldId="339"/>
            <ac:spMk id="2" creationId="{8373D9F1-C9F3-154A-4FF5-B00482278E5C}"/>
          </ac:spMkLst>
        </pc:spChg>
        <pc:spChg chg="mod">
          <ac:chgData name="Lisa Ellis" userId="S::l.ellis@uwtsd.ac.uk::1e3b8b31-18a3-40b3-8e12-8230c5071370" providerId="AD" clId="Web-{A988E41B-D95F-C9D5-3825-201148027A90}" dt="2022-10-19T12:09:22.185" v="3" actId="1076"/>
          <ac:spMkLst>
            <pc:docMk/>
            <pc:sldMk cId="688539105" sldId="339"/>
            <ac:spMk id="3" creationId="{E3CB67C0-3735-A4A8-5D24-1148E4C3766F}"/>
          </ac:spMkLst>
        </pc:spChg>
        <pc:spChg chg="mod">
          <ac:chgData name="Lisa Ellis" userId="S::l.ellis@uwtsd.ac.uk::1e3b8b31-18a3-40b3-8e12-8230c5071370" providerId="AD" clId="Web-{A988E41B-D95F-C9D5-3825-201148027A90}" dt="2022-10-19T12:14:05.614" v="76" actId="20577"/>
          <ac:spMkLst>
            <pc:docMk/>
            <pc:sldMk cId="688539105" sldId="339"/>
            <ac:spMk id="5" creationId="{225DEF35-78CA-962A-93FC-CB8DE7789FD7}"/>
          </ac:spMkLst>
        </pc:spChg>
        <pc:spChg chg="mod">
          <ac:chgData name="Lisa Ellis" userId="S::l.ellis@uwtsd.ac.uk::1e3b8b31-18a3-40b3-8e12-8230c5071370" providerId="AD" clId="Web-{A988E41B-D95F-C9D5-3825-201148027A90}" dt="2022-10-19T12:13:07.566" v="69" actId="1076"/>
          <ac:spMkLst>
            <pc:docMk/>
            <pc:sldMk cId="688539105" sldId="339"/>
            <ac:spMk id="6" creationId="{12A1FF29-DD67-8E5A-DA70-68D7C4D22790}"/>
          </ac:spMkLst>
        </pc:spChg>
      </pc:sldChg>
      <pc:sldChg chg="modSp add ord replId">
        <pc:chgData name="Lisa Ellis" userId="S::l.ellis@uwtsd.ac.uk::1e3b8b31-18a3-40b3-8e12-8230c5071370" providerId="AD" clId="Web-{A988E41B-D95F-C9D5-3825-201148027A90}" dt="2022-10-19T12:17:04.775" v="139" actId="20577"/>
        <pc:sldMkLst>
          <pc:docMk/>
          <pc:sldMk cId="1885055211" sldId="344"/>
        </pc:sldMkLst>
        <pc:spChg chg="mod">
          <ac:chgData name="Lisa Ellis" userId="S::l.ellis@uwtsd.ac.uk::1e3b8b31-18a3-40b3-8e12-8230c5071370" providerId="AD" clId="Web-{A988E41B-D95F-C9D5-3825-201148027A90}" dt="2022-10-19T12:17:04.775" v="139" actId="20577"/>
          <ac:spMkLst>
            <pc:docMk/>
            <pc:sldMk cId="1885055211" sldId="344"/>
            <ac:spMk id="3" creationId="{01AD149D-8F20-44E0-B3B7-4D3A23E075B8}"/>
          </ac:spMkLst>
        </pc:spChg>
      </pc:sldChg>
    </pc:docChg>
  </pc:docChgLst>
  <pc:docChgLst>
    <pc:chgData name="Lisa Ellis" userId="S::l.ellis@uwtsd.ac.uk::1e3b8b31-18a3-40b3-8e12-8230c5071370" providerId="AD" clId="Web-{902DEBE0-F6BC-59AD-3A20-EF9B7448083B}"/>
    <pc:docChg chg="modSld">
      <pc:chgData name="Lisa Ellis" userId="S::l.ellis@uwtsd.ac.uk::1e3b8b31-18a3-40b3-8e12-8230c5071370" providerId="AD" clId="Web-{902DEBE0-F6BC-59AD-3A20-EF9B7448083B}" dt="2022-10-24T10:09:50.899" v="2"/>
      <pc:docMkLst>
        <pc:docMk/>
      </pc:docMkLst>
      <pc:sldChg chg="mod modShow">
        <pc:chgData name="Lisa Ellis" userId="S::l.ellis@uwtsd.ac.uk::1e3b8b31-18a3-40b3-8e12-8230c5071370" providerId="AD" clId="Web-{902DEBE0-F6BC-59AD-3A20-EF9B7448083B}" dt="2022-10-24T10:09:50.899" v="2"/>
        <pc:sldMkLst>
          <pc:docMk/>
          <pc:sldMk cId="1171293218" sldId="268"/>
        </pc:sldMkLst>
      </pc:sldChg>
      <pc:sldChg chg="mod modShow">
        <pc:chgData name="Lisa Ellis" userId="S::l.ellis@uwtsd.ac.uk::1e3b8b31-18a3-40b3-8e12-8230c5071370" providerId="AD" clId="Web-{902DEBE0-F6BC-59AD-3A20-EF9B7448083B}" dt="2022-10-24T10:09:43.476" v="0"/>
        <pc:sldMkLst>
          <pc:docMk/>
          <pc:sldMk cId="72793838" sldId="336"/>
        </pc:sldMkLst>
      </pc:sldChg>
      <pc:sldChg chg="mod modShow">
        <pc:chgData name="Lisa Ellis" userId="S::l.ellis@uwtsd.ac.uk::1e3b8b31-18a3-40b3-8e12-8230c5071370" providerId="AD" clId="Web-{902DEBE0-F6BC-59AD-3A20-EF9B7448083B}" dt="2022-10-24T10:09:46.070" v="1"/>
        <pc:sldMkLst>
          <pc:docMk/>
          <pc:sldMk cId="3662695580" sldId="337"/>
        </pc:sldMkLst>
      </pc:sldChg>
    </pc:docChg>
  </pc:docChgLst>
  <pc:docChgLst>
    <pc:chgData name="Lisa Ellis" userId="S::l.ellis@uwtsd.ac.uk::1e3b8b31-18a3-40b3-8e12-8230c5071370" providerId="AD" clId="Web-{D8F45178-59FA-3003-8F40-94AA19E8033E}"/>
    <pc:docChg chg="modSld">
      <pc:chgData name="Lisa Ellis" userId="S::l.ellis@uwtsd.ac.uk::1e3b8b31-18a3-40b3-8e12-8230c5071370" providerId="AD" clId="Web-{D8F45178-59FA-3003-8F40-94AA19E8033E}" dt="2022-11-01T13:27:48.468" v="14" actId="20577"/>
      <pc:docMkLst>
        <pc:docMk/>
      </pc:docMkLst>
      <pc:sldChg chg="mod modShow">
        <pc:chgData name="Lisa Ellis" userId="S::l.ellis@uwtsd.ac.uk::1e3b8b31-18a3-40b3-8e12-8230c5071370" providerId="AD" clId="Web-{D8F45178-59FA-3003-8F40-94AA19E8033E}" dt="2022-11-01T13:24:23.838" v="0"/>
        <pc:sldMkLst>
          <pc:docMk/>
          <pc:sldMk cId="2144479338" sldId="258"/>
        </pc:sldMkLst>
      </pc:sldChg>
      <pc:sldChg chg="modSp">
        <pc:chgData name="Lisa Ellis" userId="S::l.ellis@uwtsd.ac.uk::1e3b8b31-18a3-40b3-8e12-8230c5071370" providerId="AD" clId="Web-{D8F45178-59FA-3003-8F40-94AA19E8033E}" dt="2022-11-01T13:27:48.468" v="14" actId="20577"/>
        <pc:sldMkLst>
          <pc:docMk/>
          <pc:sldMk cId="2496133622" sldId="281"/>
        </pc:sldMkLst>
        <pc:spChg chg="mod">
          <ac:chgData name="Lisa Ellis" userId="S::l.ellis@uwtsd.ac.uk::1e3b8b31-18a3-40b3-8e12-8230c5071370" providerId="AD" clId="Web-{D8F45178-59FA-3003-8F40-94AA19E8033E}" dt="2022-11-01T13:27:48.468" v="14" actId="20577"/>
          <ac:spMkLst>
            <pc:docMk/>
            <pc:sldMk cId="2496133622" sldId="281"/>
            <ac:spMk id="7" creationId="{BA30FE74-5EA9-4E7D-9892-829A952115D9}"/>
          </ac:spMkLst>
        </pc:spChg>
      </pc:sldChg>
      <pc:sldChg chg="modSp">
        <pc:chgData name="Lisa Ellis" userId="S::l.ellis@uwtsd.ac.uk::1e3b8b31-18a3-40b3-8e12-8230c5071370" providerId="AD" clId="Web-{D8F45178-59FA-3003-8F40-94AA19E8033E}" dt="2022-11-01T13:26:46.998" v="12" actId="20577"/>
        <pc:sldMkLst>
          <pc:docMk/>
          <pc:sldMk cId="688539105" sldId="339"/>
        </pc:sldMkLst>
        <pc:spChg chg="mod">
          <ac:chgData name="Lisa Ellis" userId="S::l.ellis@uwtsd.ac.uk::1e3b8b31-18a3-40b3-8e12-8230c5071370" providerId="AD" clId="Web-{D8F45178-59FA-3003-8F40-94AA19E8033E}" dt="2022-11-01T13:26:46.998" v="12" actId="20577"/>
          <ac:spMkLst>
            <pc:docMk/>
            <pc:sldMk cId="688539105" sldId="339"/>
            <ac:spMk id="5" creationId="{225DEF35-78CA-962A-93FC-CB8DE7789FD7}"/>
          </ac:spMkLst>
        </pc:spChg>
      </pc:sldChg>
    </pc:docChg>
  </pc:docChgLst>
  <pc:docChgLst>
    <pc:chgData name="Lisa Ellis" userId="S::l.ellis@uwtsd.ac.uk::1e3b8b31-18a3-40b3-8e12-8230c5071370" providerId="AD" clId="Web-{B9EEB002-71EC-964C-D762-976CB5B5F955}"/>
    <pc:docChg chg="modSld">
      <pc:chgData name="Lisa Ellis" userId="S::l.ellis@uwtsd.ac.uk::1e3b8b31-18a3-40b3-8e12-8230c5071370" providerId="AD" clId="Web-{B9EEB002-71EC-964C-D762-976CB5B5F955}" dt="2022-10-19T17:21:13.391" v="140" actId="20577"/>
      <pc:docMkLst>
        <pc:docMk/>
      </pc:docMkLst>
      <pc:sldChg chg="modSp">
        <pc:chgData name="Lisa Ellis" userId="S::l.ellis@uwtsd.ac.uk::1e3b8b31-18a3-40b3-8e12-8230c5071370" providerId="AD" clId="Web-{B9EEB002-71EC-964C-D762-976CB5B5F955}" dt="2022-10-19T17:19:38.994" v="120" actId="20577"/>
        <pc:sldMkLst>
          <pc:docMk/>
          <pc:sldMk cId="3200754266" sldId="290"/>
        </pc:sldMkLst>
        <pc:spChg chg="mod">
          <ac:chgData name="Lisa Ellis" userId="S::l.ellis@uwtsd.ac.uk::1e3b8b31-18a3-40b3-8e12-8230c5071370" providerId="AD" clId="Web-{B9EEB002-71EC-964C-D762-976CB5B5F955}" dt="2022-10-19T17:19:38.994" v="120" actId="20577"/>
          <ac:spMkLst>
            <pc:docMk/>
            <pc:sldMk cId="3200754266" sldId="290"/>
            <ac:spMk id="225" creationId="{837835CC-2CB3-4337-A7BB-1F81EAA12146}"/>
          </ac:spMkLst>
        </pc:spChg>
      </pc:sldChg>
      <pc:sldChg chg="addSp delSp modSp">
        <pc:chgData name="Lisa Ellis" userId="S::l.ellis@uwtsd.ac.uk::1e3b8b31-18a3-40b3-8e12-8230c5071370" providerId="AD" clId="Web-{B9EEB002-71EC-964C-D762-976CB5B5F955}" dt="2022-10-19T17:18:30.849" v="101" actId="20577"/>
        <pc:sldMkLst>
          <pc:docMk/>
          <pc:sldMk cId="3205621499" sldId="302"/>
        </pc:sldMkLst>
        <pc:spChg chg="add mod">
          <ac:chgData name="Lisa Ellis" userId="S::l.ellis@uwtsd.ac.uk::1e3b8b31-18a3-40b3-8e12-8230c5071370" providerId="AD" clId="Web-{B9EEB002-71EC-964C-D762-976CB5B5F955}" dt="2022-10-19T17:12:47.795" v="5" actId="20577"/>
          <ac:spMkLst>
            <pc:docMk/>
            <pc:sldMk cId="3205621499" sldId="302"/>
            <ac:spMk id="3" creationId="{10CC0666-DDF3-BB18-DAB5-F3100D25A904}"/>
          </ac:spMkLst>
        </pc:spChg>
        <pc:spChg chg="add mod">
          <ac:chgData name="Lisa Ellis" userId="S::l.ellis@uwtsd.ac.uk::1e3b8b31-18a3-40b3-8e12-8230c5071370" providerId="AD" clId="Web-{B9EEB002-71EC-964C-D762-976CB5B5F955}" dt="2022-10-19T17:18:30.849" v="101" actId="20577"/>
          <ac:spMkLst>
            <pc:docMk/>
            <pc:sldMk cId="3205621499" sldId="302"/>
            <ac:spMk id="4" creationId="{238182F3-4A0F-8212-750B-23C452906413}"/>
          </ac:spMkLst>
        </pc:spChg>
        <pc:spChg chg="del">
          <ac:chgData name="Lisa Ellis" userId="S::l.ellis@uwtsd.ac.uk::1e3b8b31-18a3-40b3-8e12-8230c5071370" providerId="AD" clId="Web-{B9EEB002-71EC-964C-D762-976CB5B5F955}" dt="2022-10-19T17:12:05.933" v="0"/>
          <ac:spMkLst>
            <pc:docMk/>
            <pc:sldMk cId="3205621499" sldId="302"/>
            <ac:spMk id="7" creationId="{8DAFBD5E-9820-4F6A-8A9D-7A0D605F65E8}"/>
          </ac:spMkLst>
        </pc:spChg>
      </pc:sldChg>
      <pc:sldChg chg="modSp">
        <pc:chgData name="Lisa Ellis" userId="S::l.ellis@uwtsd.ac.uk::1e3b8b31-18a3-40b3-8e12-8230c5071370" providerId="AD" clId="Web-{B9EEB002-71EC-964C-D762-976CB5B5F955}" dt="2022-10-19T17:19:03.367" v="102" actId="1076"/>
        <pc:sldMkLst>
          <pc:docMk/>
          <pc:sldMk cId="4163787419" sldId="335"/>
        </pc:sldMkLst>
        <pc:spChg chg="mod">
          <ac:chgData name="Lisa Ellis" userId="S::l.ellis@uwtsd.ac.uk::1e3b8b31-18a3-40b3-8e12-8230c5071370" providerId="AD" clId="Web-{B9EEB002-71EC-964C-D762-976CB5B5F955}" dt="2022-10-19T17:19:03.367" v="102" actId="1076"/>
          <ac:spMkLst>
            <pc:docMk/>
            <pc:sldMk cId="4163787419" sldId="335"/>
            <ac:spMk id="3" creationId="{01AD149D-8F20-44E0-B3B7-4D3A23E075B8}"/>
          </ac:spMkLst>
        </pc:spChg>
      </pc:sldChg>
      <pc:sldChg chg="modSp">
        <pc:chgData name="Lisa Ellis" userId="S::l.ellis@uwtsd.ac.uk::1e3b8b31-18a3-40b3-8e12-8230c5071370" providerId="AD" clId="Web-{B9EEB002-71EC-964C-D762-976CB5B5F955}" dt="2022-10-19T17:21:13.391" v="140" actId="20577"/>
        <pc:sldMkLst>
          <pc:docMk/>
          <pc:sldMk cId="1885055211" sldId="344"/>
        </pc:sldMkLst>
        <pc:spChg chg="mod">
          <ac:chgData name="Lisa Ellis" userId="S::l.ellis@uwtsd.ac.uk::1e3b8b31-18a3-40b3-8e12-8230c5071370" providerId="AD" clId="Web-{B9EEB002-71EC-964C-D762-976CB5B5F955}" dt="2022-10-19T17:21:13.391" v="140" actId="20577"/>
          <ac:spMkLst>
            <pc:docMk/>
            <pc:sldMk cId="1885055211" sldId="344"/>
            <ac:spMk id="3" creationId="{01AD149D-8F20-44E0-B3B7-4D3A23E075B8}"/>
          </ac:spMkLst>
        </pc:spChg>
        <pc:picChg chg="mod">
          <ac:chgData name="Lisa Ellis" userId="S::l.ellis@uwtsd.ac.uk::1e3b8b31-18a3-40b3-8e12-8230c5071370" providerId="AD" clId="Web-{B9EEB002-71EC-964C-D762-976CB5B5F955}" dt="2022-10-19T17:20:49.155" v="135" actId="1076"/>
          <ac:picMkLst>
            <pc:docMk/>
            <pc:sldMk cId="1885055211" sldId="344"/>
            <ac:picMk id="5" creationId="{DC39569A-1B0C-41D1-8B0B-4973EEFAD387}"/>
          </ac:picMkLst>
        </pc:picChg>
      </pc:sldChg>
    </pc:docChg>
  </pc:docChgLst>
  <pc:docChgLst>
    <pc:chgData name="Lisa Ellis" userId="S::l.ellis@uwtsd.ac.uk::1e3b8b31-18a3-40b3-8e12-8230c5071370" providerId="AD" clId="Web-{1D8B7171-1B7E-B677-1090-6F0084C86E89}"/>
    <pc:docChg chg="modSld">
      <pc:chgData name="Lisa Ellis" userId="S::l.ellis@uwtsd.ac.uk::1e3b8b31-18a3-40b3-8e12-8230c5071370" providerId="AD" clId="Web-{1D8B7171-1B7E-B677-1090-6F0084C86E89}" dt="2022-10-24T14:13:56.538" v="47" actId="20577"/>
      <pc:docMkLst>
        <pc:docMk/>
      </pc:docMkLst>
      <pc:sldChg chg="modSp">
        <pc:chgData name="Lisa Ellis" userId="S::l.ellis@uwtsd.ac.uk::1e3b8b31-18a3-40b3-8e12-8230c5071370" providerId="AD" clId="Web-{1D8B7171-1B7E-B677-1090-6F0084C86E89}" dt="2022-10-24T14:10:52.299" v="21" actId="20577"/>
        <pc:sldMkLst>
          <pc:docMk/>
          <pc:sldMk cId="2120530951" sldId="294"/>
        </pc:sldMkLst>
        <pc:spChg chg="mod">
          <ac:chgData name="Lisa Ellis" userId="S::l.ellis@uwtsd.ac.uk::1e3b8b31-18a3-40b3-8e12-8230c5071370" providerId="AD" clId="Web-{1D8B7171-1B7E-B677-1090-6F0084C86E89}" dt="2022-10-24T14:10:52.299" v="21" actId="20577"/>
          <ac:spMkLst>
            <pc:docMk/>
            <pc:sldMk cId="2120530951" sldId="294"/>
            <ac:spMk id="5" creationId="{43831B4E-1ADF-472A-AA75-833593B7786E}"/>
          </ac:spMkLst>
        </pc:spChg>
      </pc:sldChg>
      <pc:sldChg chg="modSp">
        <pc:chgData name="Lisa Ellis" userId="S::l.ellis@uwtsd.ac.uk::1e3b8b31-18a3-40b3-8e12-8230c5071370" providerId="AD" clId="Web-{1D8B7171-1B7E-B677-1090-6F0084C86E89}" dt="2022-10-24T14:13:56.538" v="47" actId="20577"/>
        <pc:sldMkLst>
          <pc:docMk/>
          <pc:sldMk cId="917223065" sldId="308"/>
        </pc:sldMkLst>
        <pc:spChg chg="mod">
          <ac:chgData name="Lisa Ellis" userId="S::l.ellis@uwtsd.ac.uk::1e3b8b31-18a3-40b3-8e12-8230c5071370" providerId="AD" clId="Web-{1D8B7171-1B7E-B677-1090-6F0084C86E89}" dt="2022-10-24T14:13:56.538" v="47" actId="20577"/>
          <ac:spMkLst>
            <pc:docMk/>
            <pc:sldMk cId="917223065" sldId="308"/>
            <ac:spMk id="3" creationId="{5451F5DC-0BC7-461F-8811-F469A1EF01D6}"/>
          </ac:spMkLst>
        </pc:spChg>
      </pc:sldChg>
      <pc:sldChg chg="modSp">
        <pc:chgData name="Lisa Ellis" userId="S::l.ellis@uwtsd.ac.uk::1e3b8b31-18a3-40b3-8e12-8230c5071370" providerId="AD" clId="Web-{1D8B7171-1B7E-B677-1090-6F0084C86E89}" dt="2022-10-24T14:13:33.788" v="45" actId="20577"/>
        <pc:sldMkLst>
          <pc:docMk/>
          <pc:sldMk cId="1102107715" sldId="319"/>
        </pc:sldMkLst>
        <pc:spChg chg="mod">
          <ac:chgData name="Lisa Ellis" userId="S::l.ellis@uwtsd.ac.uk::1e3b8b31-18a3-40b3-8e12-8230c5071370" providerId="AD" clId="Web-{1D8B7171-1B7E-B677-1090-6F0084C86E89}" dt="2022-10-24T14:13:33.788" v="45" actId="20577"/>
          <ac:spMkLst>
            <pc:docMk/>
            <pc:sldMk cId="1102107715" sldId="319"/>
            <ac:spMk id="3" creationId="{52B28660-C14A-D6A8-6987-178D4DA82C46}"/>
          </ac:spMkLst>
        </pc:spChg>
      </pc:sldChg>
      <pc:sldChg chg="modSp">
        <pc:chgData name="Lisa Ellis" userId="S::l.ellis@uwtsd.ac.uk::1e3b8b31-18a3-40b3-8e12-8230c5071370" providerId="AD" clId="Web-{1D8B7171-1B7E-B677-1090-6F0084C86E89}" dt="2022-10-24T14:11:19.394" v="27" actId="20577"/>
        <pc:sldMkLst>
          <pc:docMk/>
          <pc:sldMk cId="3992835256" sldId="334"/>
        </pc:sldMkLst>
        <pc:spChg chg="mod">
          <ac:chgData name="Lisa Ellis" userId="S::l.ellis@uwtsd.ac.uk::1e3b8b31-18a3-40b3-8e12-8230c5071370" providerId="AD" clId="Web-{1D8B7171-1B7E-B677-1090-6F0084C86E89}" dt="2022-10-24T14:11:19.394" v="27" actId="20577"/>
          <ac:spMkLst>
            <pc:docMk/>
            <pc:sldMk cId="3992835256" sldId="334"/>
            <ac:spMk id="5" creationId="{53D7AA73-F5C7-4068-38F1-270817263C4E}"/>
          </ac:spMkLst>
        </pc:spChg>
        <pc:picChg chg="mod">
          <ac:chgData name="Lisa Ellis" userId="S::l.ellis@uwtsd.ac.uk::1e3b8b31-18a3-40b3-8e12-8230c5071370" providerId="AD" clId="Web-{1D8B7171-1B7E-B677-1090-6F0084C86E89}" dt="2022-10-24T14:07:58.498" v="3" actId="14100"/>
          <ac:picMkLst>
            <pc:docMk/>
            <pc:sldMk cId="3992835256" sldId="334"/>
            <ac:picMk id="8" creationId="{2B7E5603-A09F-909D-05DA-CEA1EA0E33C5}"/>
          </ac:picMkLst>
        </pc:picChg>
      </pc:sldChg>
    </pc:docChg>
  </pc:docChgLst>
  <pc:docChgLst>
    <pc:chgData name="Lisa Ellis" userId="S::l.ellis@uwtsd.ac.uk::1e3b8b31-18a3-40b3-8e12-8230c5071370" providerId="AD" clId="Web-{FF3CE8FA-AF20-A481-09FC-489006D708AD}"/>
    <pc:docChg chg="addSld delSld modSld sldOrd">
      <pc:chgData name="Lisa Ellis" userId="S::l.ellis@uwtsd.ac.uk::1e3b8b31-18a3-40b3-8e12-8230c5071370" providerId="AD" clId="Web-{FF3CE8FA-AF20-A481-09FC-489006D708AD}" dt="2022-10-12T08:16:23.321" v="142" actId="1076"/>
      <pc:docMkLst>
        <pc:docMk/>
      </pc:docMkLst>
      <pc:sldChg chg="modSp">
        <pc:chgData name="Lisa Ellis" userId="S::l.ellis@uwtsd.ac.uk::1e3b8b31-18a3-40b3-8e12-8230c5071370" providerId="AD" clId="Web-{FF3CE8FA-AF20-A481-09FC-489006D708AD}" dt="2022-10-12T08:02:25.835" v="72" actId="20577"/>
        <pc:sldMkLst>
          <pc:docMk/>
          <pc:sldMk cId="2963973090" sldId="274"/>
        </pc:sldMkLst>
        <pc:spChg chg="mod">
          <ac:chgData name="Lisa Ellis" userId="S::l.ellis@uwtsd.ac.uk::1e3b8b31-18a3-40b3-8e12-8230c5071370" providerId="AD" clId="Web-{FF3CE8FA-AF20-A481-09FC-489006D708AD}" dt="2022-10-12T08:02:25.835" v="72" actId="20577"/>
          <ac:spMkLst>
            <pc:docMk/>
            <pc:sldMk cId="2963973090" sldId="274"/>
            <ac:spMk id="2" creationId="{1C824D40-7E82-4112-BB33-BDF11B4884B5}"/>
          </ac:spMkLst>
        </pc:spChg>
        <pc:picChg chg="mod">
          <ac:chgData name="Lisa Ellis" userId="S::l.ellis@uwtsd.ac.uk::1e3b8b31-18a3-40b3-8e12-8230c5071370" providerId="AD" clId="Web-{FF3CE8FA-AF20-A481-09FC-489006D708AD}" dt="2022-10-12T08:02:04.663" v="63" actId="1076"/>
          <ac:picMkLst>
            <pc:docMk/>
            <pc:sldMk cId="2963973090" sldId="274"/>
            <ac:picMk id="9" creationId="{8FF082B1-9EBB-4774-A954-F39DF633C109}"/>
          </ac:picMkLst>
        </pc:picChg>
      </pc:sldChg>
      <pc:sldChg chg="del">
        <pc:chgData name="Lisa Ellis" userId="S::l.ellis@uwtsd.ac.uk::1e3b8b31-18a3-40b3-8e12-8230c5071370" providerId="AD" clId="Web-{FF3CE8FA-AF20-A481-09FC-489006D708AD}" dt="2022-10-12T07:58:25.049" v="13"/>
        <pc:sldMkLst>
          <pc:docMk/>
          <pc:sldMk cId="527217365" sldId="284"/>
        </pc:sldMkLst>
      </pc:sldChg>
      <pc:sldChg chg="modSp ord">
        <pc:chgData name="Lisa Ellis" userId="S::l.ellis@uwtsd.ac.uk::1e3b8b31-18a3-40b3-8e12-8230c5071370" providerId="AD" clId="Web-{FF3CE8FA-AF20-A481-09FC-489006D708AD}" dt="2022-10-12T08:05:45.527" v="111" actId="1076"/>
        <pc:sldMkLst>
          <pc:docMk/>
          <pc:sldMk cId="295649460" sldId="301"/>
        </pc:sldMkLst>
        <pc:spChg chg="mod">
          <ac:chgData name="Lisa Ellis" userId="S::l.ellis@uwtsd.ac.uk::1e3b8b31-18a3-40b3-8e12-8230c5071370" providerId="AD" clId="Web-{FF3CE8FA-AF20-A481-09FC-489006D708AD}" dt="2022-10-12T08:05:45.527" v="111" actId="1076"/>
          <ac:spMkLst>
            <pc:docMk/>
            <pc:sldMk cId="295649460" sldId="301"/>
            <ac:spMk id="2" creationId="{BD0BDC40-591E-4854-BE35-24598127E339}"/>
          </ac:spMkLst>
        </pc:spChg>
        <pc:spChg chg="mod">
          <ac:chgData name="Lisa Ellis" userId="S::l.ellis@uwtsd.ac.uk::1e3b8b31-18a3-40b3-8e12-8230c5071370" providerId="AD" clId="Web-{FF3CE8FA-AF20-A481-09FC-489006D708AD}" dt="2022-10-12T08:05:42.183" v="110" actId="20577"/>
          <ac:spMkLst>
            <pc:docMk/>
            <pc:sldMk cId="295649460" sldId="301"/>
            <ac:spMk id="4" creationId="{552DE68E-CE12-71CA-5B54-5C72D6EDB32D}"/>
          </ac:spMkLst>
        </pc:spChg>
        <pc:spChg chg="mod">
          <ac:chgData name="Lisa Ellis" userId="S::l.ellis@uwtsd.ac.uk::1e3b8b31-18a3-40b3-8e12-8230c5071370" providerId="AD" clId="Web-{FF3CE8FA-AF20-A481-09FC-489006D708AD}" dt="2022-10-12T08:04:27.025" v="101" actId="1076"/>
          <ac:spMkLst>
            <pc:docMk/>
            <pc:sldMk cId="295649460" sldId="301"/>
            <ac:spMk id="5" creationId="{BB42DEA8-6FAA-6B56-24B4-3F94CD91D93F}"/>
          </ac:spMkLst>
        </pc:spChg>
        <pc:picChg chg="mod">
          <ac:chgData name="Lisa Ellis" userId="S::l.ellis@uwtsd.ac.uk::1e3b8b31-18a3-40b3-8e12-8230c5071370" providerId="AD" clId="Web-{FF3CE8FA-AF20-A481-09FC-489006D708AD}" dt="2022-10-12T08:04:58.854" v="108" actId="1076"/>
          <ac:picMkLst>
            <pc:docMk/>
            <pc:sldMk cId="295649460" sldId="301"/>
            <ac:picMk id="33" creationId="{F37DE029-5D53-4C9A-ABF0-6ACFE31B6455}"/>
          </ac:picMkLst>
        </pc:picChg>
      </pc:sldChg>
      <pc:sldChg chg="modSp">
        <pc:chgData name="Lisa Ellis" userId="S::l.ellis@uwtsd.ac.uk::1e3b8b31-18a3-40b3-8e12-8230c5071370" providerId="AD" clId="Web-{FF3CE8FA-AF20-A481-09FC-489006D708AD}" dt="2022-10-12T08:06:19.433" v="113" actId="14100"/>
        <pc:sldMkLst>
          <pc:docMk/>
          <pc:sldMk cId="1790417429" sldId="327"/>
        </pc:sldMkLst>
        <pc:picChg chg="mod">
          <ac:chgData name="Lisa Ellis" userId="S::l.ellis@uwtsd.ac.uk::1e3b8b31-18a3-40b3-8e12-8230c5071370" providerId="AD" clId="Web-{FF3CE8FA-AF20-A481-09FC-489006D708AD}" dt="2022-10-12T08:06:19.433" v="113" actId="14100"/>
          <ac:picMkLst>
            <pc:docMk/>
            <pc:sldMk cId="1790417429" sldId="327"/>
            <ac:picMk id="7" creationId="{BF0ED813-A883-F68A-6D23-7F6774C4C560}"/>
          </ac:picMkLst>
        </pc:picChg>
      </pc:sldChg>
      <pc:sldChg chg="del">
        <pc:chgData name="Lisa Ellis" userId="S::l.ellis@uwtsd.ac.uk::1e3b8b31-18a3-40b3-8e12-8230c5071370" providerId="AD" clId="Web-{FF3CE8FA-AF20-A481-09FC-489006D708AD}" dt="2022-10-12T08:02:46.804" v="76"/>
        <pc:sldMkLst>
          <pc:docMk/>
          <pc:sldMk cId="2930061929" sldId="328"/>
        </pc:sldMkLst>
      </pc:sldChg>
      <pc:sldChg chg="modSp ord">
        <pc:chgData name="Lisa Ellis" userId="S::l.ellis@uwtsd.ac.uk::1e3b8b31-18a3-40b3-8e12-8230c5071370" providerId="AD" clId="Web-{FF3CE8FA-AF20-A481-09FC-489006D708AD}" dt="2022-10-12T08:05:58.449" v="112" actId="14100"/>
        <pc:sldMkLst>
          <pc:docMk/>
          <pc:sldMk cId="3265105470" sldId="329"/>
        </pc:sldMkLst>
        <pc:spChg chg="mod">
          <ac:chgData name="Lisa Ellis" userId="S::l.ellis@uwtsd.ac.uk::1e3b8b31-18a3-40b3-8e12-8230c5071370" providerId="AD" clId="Web-{FF3CE8FA-AF20-A481-09FC-489006D708AD}" dt="2022-10-12T08:02:42.976" v="75" actId="14100"/>
          <ac:spMkLst>
            <pc:docMk/>
            <pc:sldMk cId="3265105470" sldId="329"/>
            <ac:spMk id="3" creationId="{C56FE40B-1C79-FD6C-48EB-4C14A916866B}"/>
          </ac:spMkLst>
        </pc:spChg>
        <pc:picChg chg="mod">
          <ac:chgData name="Lisa Ellis" userId="S::l.ellis@uwtsd.ac.uk::1e3b8b31-18a3-40b3-8e12-8230c5071370" providerId="AD" clId="Web-{FF3CE8FA-AF20-A481-09FC-489006D708AD}" dt="2022-10-12T08:05:58.449" v="112" actId="14100"/>
          <ac:picMkLst>
            <pc:docMk/>
            <pc:sldMk cId="3265105470" sldId="329"/>
            <ac:picMk id="6" creationId="{5F2963F5-A1CE-CF07-D376-7FBBB2272099}"/>
          </ac:picMkLst>
        </pc:picChg>
      </pc:sldChg>
      <pc:sldChg chg="del">
        <pc:chgData name="Lisa Ellis" userId="S::l.ellis@uwtsd.ac.uk::1e3b8b31-18a3-40b3-8e12-8230c5071370" providerId="AD" clId="Web-{FF3CE8FA-AF20-A481-09FC-489006D708AD}" dt="2022-10-12T08:07:02.012" v="114"/>
        <pc:sldMkLst>
          <pc:docMk/>
          <pc:sldMk cId="1117905458" sldId="338"/>
        </pc:sldMkLst>
      </pc:sldChg>
      <pc:sldChg chg="addSp modSp">
        <pc:chgData name="Lisa Ellis" userId="S::l.ellis@uwtsd.ac.uk::1e3b8b31-18a3-40b3-8e12-8230c5071370" providerId="AD" clId="Web-{FF3CE8FA-AF20-A481-09FC-489006D708AD}" dt="2022-10-12T08:16:23.321" v="142" actId="1076"/>
        <pc:sldMkLst>
          <pc:docMk/>
          <pc:sldMk cId="688539105" sldId="339"/>
        </pc:sldMkLst>
        <pc:spChg chg="add mod">
          <ac:chgData name="Lisa Ellis" userId="S::l.ellis@uwtsd.ac.uk::1e3b8b31-18a3-40b3-8e12-8230c5071370" providerId="AD" clId="Web-{FF3CE8FA-AF20-A481-09FC-489006D708AD}" dt="2022-10-12T08:16:23.321" v="142" actId="1076"/>
          <ac:spMkLst>
            <pc:docMk/>
            <pc:sldMk cId="688539105" sldId="339"/>
            <ac:spMk id="2" creationId="{8373D9F1-C9F3-154A-4FF5-B00482278E5C}"/>
          </ac:spMkLst>
        </pc:spChg>
        <pc:spChg chg="mod">
          <ac:chgData name="Lisa Ellis" userId="S::l.ellis@uwtsd.ac.uk::1e3b8b31-18a3-40b3-8e12-8230c5071370" providerId="AD" clId="Web-{FF3CE8FA-AF20-A481-09FC-489006D708AD}" dt="2022-10-12T08:07:23.263" v="118" actId="14100"/>
          <ac:spMkLst>
            <pc:docMk/>
            <pc:sldMk cId="688539105" sldId="339"/>
            <ac:spMk id="3" creationId="{E3CB67C0-3735-A4A8-5D24-1148E4C3766F}"/>
          </ac:spMkLst>
        </pc:spChg>
        <pc:spChg chg="mod">
          <ac:chgData name="Lisa Ellis" userId="S::l.ellis@uwtsd.ac.uk::1e3b8b31-18a3-40b3-8e12-8230c5071370" providerId="AD" clId="Web-{FF3CE8FA-AF20-A481-09FC-489006D708AD}" dt="2022-10-12T08:12:23.534" v="120" actId="1076"/>
          <ac:spMkLst>
            <pc:docMk/>
            <pc:sldMk cId="688539105" sldId="339"/>
            <ac:spMk id="5" creationId="{225DEF35-78CA-962A-93FC-CB8DE7789FD7}"/>
          </ac:spMkLst>
        </pc:spChg>
        <pc:spChg chg="mod">
          <ac:chgData name="Lisa Ellis" userId="S::l.ellis@uwtsd.ac.uk::1e3b8b31-18a3-40b3-8e12-8230c5071370" providerId="AD" clId="Web-{FF3CE8FA-AF20-A481-09FC-489006D708AD}" dt="2022-10-12T08:12:19.535" v="119" actId="1076"/>
          <ac:spMkLst>
            <pc:docMk/>
            <pc:sldMk cId="688539105" sldId="339"/>
            <ac:spMk id="6" creationId="{12A1FF29-DD67-8E5A-DA70-68D7C4D22790}"/>
          </ac:spMkLst>
        </pc:spChg>
      </pc:sldChg>
      <pc:sldChg chg="addSp delSp modSp add del">
        <pc:chgData name="Lisa Ellis" userId="S::l.ellis@uwtsd.ac.uk::1e3b8b31-18a3-40b3-8e12-8230c5071370" providerId="AD" clId="Web-{FF3CE8FA-AF20-A481-09FC-489006D708AD}" dt="2022-10-12T07:58:21.143" v="12"/>
        <pc:sldMkLst>
          <pc:docMk/>
          <pc:sldMk cId="2068100447" sldId="340"/>
        </pc:sldMkLst>
        <pc:spChg chg="add del mod">
          <ac:chgData name="Lisa Ellis" userId="S::l.ellis@uwtsd.ac.uk::1e3b8b31-18a3-40b3-8e12-8230c5071370" providerId="AD" clId="Web-{FF3CE8FA-AF20-A481-09FC-489006D708AD}" dt="2022-10-12T07:55:31.170" v="4"/>
          <ac:spMkLst>
            <pc:docMk/>
            <pc:sldMk cId="2068100447" sldId="340"/>
            <ac:spMk id="10" creationId="{C352E78D-4971-9FC0-BD99-96815E5344AB}"/>
          </ac:spMkLst>
        </pc:spChg>
        <pc:picChg chg="del">
          <ac:chgData name="Lisa Ellis" userId="S::l.ellis@uwtsd.ac.uk::1e3b8b31-18a3-40b3-8e12-8230c5071370" providerId="AD" clId="Web-{FF3CE8FA-AF20-A481-09FC-489006D708AD}" dt="2022-10-12T07:55:28.217" v="3"/>
          <ac:picMkLst>
            <pc:docMk/>
            <pc:sldMk cId="2068100447" sldId="340"/>
            <ac:picMk id="4" creationId="{A389EEE2-8048-44B5-A6B3-63D6D1D9DB07}"/>
          </ac:picMkLst>
        </pc:picChg>
        <pc:picChg chg="add mod ord modCrop">
          <ac:chgData name="Lisa Ellis" userId="S::l.ellis@uwtsd.ac.uk::1e3b8b31-18a3-40b3-8e12-8230c5071370" providerId="AD" clId="Web-{FF3CE8FA-AF20-A481-09FC-489006D708AD}" dt="2022-10-12T07:56:08.468" v="7"/>
          <ac:picMkLst>
            <pc:docMk/>
            <pc:sldMk cId="2068100447" sldId="340"/>
            <ac:picMk id="11" creationId="{0DA2C9B7-1030-AC58-3870-700BFD45C72D}"/>
          </ac:picMkLst>
        </pc:picChg>
      </pc:sldChg>
      <pc:sldChg chg="addSp delSp modSp new">
        <pc:chgData name="Lisa Ellis" userId="S::l.ellis@uwtsd.ac.uk::1e3b8b31-18a3-40b3-8e12-8230c5071370" providerId="AD" clId="Web-{FF3CE8FA-AF20-A481-09FC-489006D708AD}" dt="2022-10-12T07:58:46.690" v="23" actId="20577"/>
        <pc:sldMkLst>
          <pc:docMk/>
          <pc:sldMk cId="2668439354" sldId="341"/>
        </pc:sldMkLst>
        <pc:spChg chg="mod">
          <ac:chgData name="Lisa Ellis" userId="S::l.ellis@uwtsd.ac.uk::1e3b8b31-18a3-40b3-8e12-8230c5071370" providerId="AD" clId="Web-{FF3CE8FA-AF20-A481-09FC-489006D708AD}" dt="2022-10-12T07:58:46.690" v="23" actId="20577"/>
          <ac:spMkLst>
            <pc:docMk/>
            <pc:sldMk cId="2668439354" sldId="341"/>
            <ac:spMk id="2" creationId="{A64F797D-3F16-849A-A4FA-5241ADD9DA00}"/>
          </ac:spMkLst>
        </pc:spChg>
        <pc:spChg chg="del">
          <ac:chgData name="Lisa Ellis" userId="S::l.ellis@uwtsd.ac.uk::1e3b8b31-18a3-40b3-8e12-8230c5071370" providerId="AD" clId="Web-{FF3CE8FA-AF20-A481-09FC-489006D708AD}" dt="2022-10-12T07:55:14.592" v="2"/>
          <ac:spMkLst>
            <pc:docMk/>
            <pc:sldMk cId="2668439354" sldId="341"/>
            <ac:spMk id="3" creationId="{C907C0F7-7118-0BE6-0FE4-3015F135F679}"/>
          </ac:spMkLst>
        </pc:spChg>
        <pc:spChg chg="add del mod">
          <ac:chgData name="Lisa Ellis" userId="S::l.ellis@uwtsd.ac.uk::1e3b8b31-18a3-40b3-8e12-8230c5071370" providerId="AD" clId="Web-{FF3CE8FA-AF20-A481-09FC-489006D708AD}" dt="2022-10-12T07:57:58.001" v="9"/>
          <ac:spMkLst>
            <pc:docMk/>
            <pc:sldMk cId="2668439354" sldId="341"/>
            <ac:spMk id="6" creationId="{39060701-ADA8-31ED-972B-7EA7DE88D044}"/>
          </ac:spMkLst>
        </pc:spChg>
        <pc:picChg chg="add del mod ord modCrop">
          <ac:chgData name="Lisa Ellis" userId="S::l.ellis@uwtsd.ac.uk::1e3b8b31-18a3-40b3-8e12-8230c5071370" providerId="AD" clId="Web-{FF3CE8FA-AF20-A481-09FC-489006D708AD}" dt="2022-10-12T07:57:55.658" v="8"/>
          <ac:picMkLst>
            <pc:docMk/>
            <pc:sldMk cId="2668439354" sldId="341"/>
            <ac:picMk id="4" creationId="{02E653DD-0C4B-1987-AB9D-13F28C3B648D}"/>
          </ac:picMkLst>
        </pc:picChg>
        <pc:picChg chg="add mod ord modCrop">
          <ac:chgData name="Lisa Ellis" userId="S::l.ellis@uwtsd.ac.uk::1e3b8b31-18a3-40b3-8e12-8230c5071370" providerId="AD" clId="Web-{FF3CE8FA-AF20-A481-09FC-489006D708AD}" dt="2022-10-12T07:58:14.971" v="11" actId="14100"/>
          <ac:picMkLst>
            <pc:docMk/>
            <pc:sldMk cId="2668439354" sldId="341"/>
            <ac:picMk id="7" creationId="{E8DC33DE-0791-16D9-991F-1BA8525081D4}"/>
          </ac:picMkLst>
        </pc:picChg>
      </pc:sldChg>
    </pc:docChg>
  </pc:docChgLst>
  <pc:docChgLst>
    <pc:chgData name="Lisa Ellis" userId="S::l.ellis@uwtsd.ac.uk::1e3b8b31-18a3-40b3-8e12-8230c5071370" providerId="AD" clId="Web-{E4691EC9-626F-4CAD-8867-1B2F4B1F633F}"/>
    <pc:docChg chg="delSld modSld">
      <pc:chgData name="Lisa Ellis" userId="S::l.ellis@uwtsd.ac.uk::1e3b8b31-18a3-40b3-8e12-8230c5071370" providerId="AD" clId="Web-{E4691EC9-626F-4CAD-8867-1B2F4B1F633F}" dt="2022-11-02T11:56:55.131" v="89" actId="20577"/>
      <pc:docMkLst>
        <pc:docMk/>
      </pc:docMkLst>
      <pc:sldChg chg="modSp">
        <pc:chgData name="Lisa Ellis" userId="S::l.ellis@uwtsd.ac.uk::1e3b8b31-18a3-40b3-8e12-8230c5071370" providerId="AD" clId="Web-{E4691EC9-626F-4CAD-8867-1B2F4B1F633F}" dt="2022-11-02T11:52:12.365" v="20" actId="20577"/>
        <pc:sldMkLst>
          <pc:docMk/>
          <pc:sldMk cId="2963973090" sldId="274"/>
        </pc:sldMkLst>
        <pc:spChg chg="mod">
          <ac:chgData name="Lisa Ellis" userId="S::l.ellis@uwtsd.ac.uk::1e3b8b31-18a3-40b3-8e12-8230c5071370" providerId="AD" clId="Web-{E4691EC9-626F-4CAD-8867-1B2F4B1F633F}" dt="2022-11-02T11:52:12.365" v="20" actId="20577"/>
          <ac:spMkLst>
            <pc:docMk/>
            <pc:sldMk cId="2963973090" sldId="274"/>
            <ac:spMk id="2" creationId="{1C824D40-7E82-4112-BB33-BDF11B4884B5}"/>
          </ac:spMkLst>
        </pc:spChg>
      </pc:sldChg>
      <pc:sldChg chg="addAnim delAnim modAnim">
        <pc:chgData name="Lisa Ellis" userId="S::l.ellis@uwtsd.ac.uk::1e3b8b31-18a3-40b3-8e12-8230c5071370" providerId="AD" clId="Web-{E4691EC9-626F-4CAD-8867-1B2F4B1F633F}" dt="2022-11-02T11:45:17.481" v="5"/>
        <pc:sldMkLst>
          <pc:docMk/>
          <pc:sldMk cId="1000716135" sldId="300"/>
        </pc:sldMkLst>
      </pc:sldChg>
      <pc:sldChg chg="modSp">
        <pc:chgData name="Lisa Ellis" userId="S::l.ellis@uwtsd.ac.uk::1e3b8b31-18a3-40b3-8e12-8230c5071370" providerId="AD" clId="Web-{E4691EC9-626F-4CAD-8867-1B2F4B1F633F}" dt="2022-11-02T11:56:16.410" v="87" actId="20577"/>
        <pc:sldMkLst>
          <pc:docMk/>
          <pc:sldMk cId="295649460" sldId="301"/>
        </pc:sldMkLst>
        <pc:spChg chg="mod">
          <ac:chgData name="Lisa Ellis" userId="S::l.ellis@uwtsd.ac.uk::1e3b8b31-18a3-40b3-8e12-8230c5071370" providerId="AD" clId="Web-{E4691EC9-626F-4CAD-8867-1B2F4B1F633F}" dt="2022-11-02T11:55:55.315" v="86" actId="1076"/>
          <ac:spMkLst>
            <pc:docMk/>
            <pc:sldMk cId="295649460" sldId="301"/>
            <ac:spMk id="2" creationId="{BD0BDC40-591E-4854-BE35-24598127E339}"/>
          </ac:spMkLst>
        </pc:spChg>
        <pc:spChg chg="mod">
          <ac:chgData name="Lisa Ellis" userId="S::l.ellis@uwtsd.ac.uk::1e3b8b31-18a3-40b3-8e12-8230c5071370" providerId="AD" clId="Web-{E4691EC9-626F-4CAD-8867-1B2F4B1F633F}" dt="2022-11-02T11:56:16.410" v="87" actId="20577"/>
          <ac:spMkLst>
            <pc:docMk/>
            <pc:sldMk cId="295649460" sldId="301"/>
            <ac:spMk id="5" creationId="{BB42DEA8-6FAA-6B56-24B4-3F94CD91D93F}"/>
          </ac:spMkLst>
        </pc:spChg>
      </pc:sldChg>
      <pc:sldChg chg="modSp">
        <pc:chgData name="Lisa Ellis" userId="S::l.ellis@uwtsd.ac.uk::1e3b8b31-18a3-40b3-8e12-8230c5071370" providerId="AD" clId="Web-{E4691EC9-626F-4CAD-8867-1B2F4B1F633F}" dt="2022-11-02T11:56:55.131" v="89" actId="20577"/>
        <pc:sldMkLst>
          <pc:docMk/>
          <pc:sldMk cId="1574200787" sldId="321"/>
        </pc:sldMkLst>
        <pc:spChg chg="mod">
          <ac:chgData name="Lisa Ellis" userId="S::l.ellis@uwtsd.ac.uk::1e3b8b31-18a3-40b3-8e12-8230c5071370" providerId="AD" clId="Web-{E4691EC9-626F-4CAD-8867-1B2F4B1F633F}" dt="2022-11-02T11:56:55.131" v="89" actId="20577"/>
          <ac:spMkLst>
            <pc:docMk/>
            <pc:sldMk cId="1574200787" sldId="321"/>
            <ac:spMk id="9" creationId="{67DCFC7F-EF2C-11C8-8EE0-6CDA407AFD8A}"/>
          </ac:spMkLst>
        </pc:spChg>
      </pc:sldChg>
      <pc:sldChg chg="modSp">
        <pc:chgData name="Lisa Ellis" userId="S::l.ellis@uwtsd.ac.uk::1e3b8b31-18a3-40b3-8e12-8230c5071370" providerId="AD" clId="Web-{E4691EC9-626F-4CAD-8867-1B2F4B1F633F}" dt="2022-11-02T11:50:10.311" v="8" actId="20577"/>
        <pc:sldMkLst>
          <pc:docMk/>
          <pc:sldMk cId="688539105" sldId="339"/>
        </pc:sldMkLst>
        <pc:spChg chg="mod">
          <ac:chgData name="Lisa Ellis" userId="S::l.ellis@uwtsd.ac.uk::1e3b8b31-18a3-40b3-8e12-8230c5071370" providerId="AD" clId="Web-{E4691EC9-626F-4CAD-8867-1B2F4B1F633F}" dt="2022-11-02T11:50:10.311" v="8" actId="20577"/>
          <ac:spMkLst>
            <pc:docMk/>
            <pc:sldMk cId="688539105" sldId="339"/>
            <ac:spMk id="6" creationId="{12A1FF29-DD67-8E5A-DA70-68D7C4D22790}"/>
          </ac:spMkLst>
        </pc:spChg>
      </pc:sldChg>
      <pc:sldChg chg="addSp modSp">
        <pc:chgData name="Lisa Ellis" userId="S::l.ellis@uwtsd.ac.uk::1e3b8b31-18a3-40b3-8e12-8230c5071370" providerId="AD" clId="Web-{E4691EC9-626F-4CAD-8867-1B2F4B1F633F}" dt="2022-11-02T11:53:57.855" v="67" actId="20577"/>
        <pc:sldMkLst>
          <pc:docMk/>
          <pc:sldMk cId="2671040419" sldId="346"/>
        </pc:sldMkLst>
        <pc:spChg chg="mod">
          <ac:chgData name="Lisa Ellis" userId="S::l.ellis@uwtsd.ac.uk::1e3b8b31-18a3-40b3-8e12-8230c5071370" providerId="AD" clId="Web-{E4691EC9-626F-4CAD-8867-1B2F4B1F633F}" dt="2022-11-02T11:53:04.446" v="34" actId="20577"/>
          <ac:spMkLst>
            <pc:docMk/>
            <pc:sldMk cId="2671040419" sldId="346"/>
            <ac:spMk id="2" creationId="{BE7CC967-8777-4C71-8542-B10DC5A1B22C}"/>
          </ac:spMkLst>
        </pc:spChg>
        <pc:spChg chg="add mod">
          <ac:chgData name="Lisa Ellis" userId="S::l.ellis@uwtsd.ac.uk::1e3b8b31-18a3-40b3-8e12-8230c5071370" providerId="AD" clId="Web-{E4691EC9-626F-4CAD-8867-1B2F4B1F633F}" dt="2022-11-02T11:53:57.855" v="67" actId="20577"/>
          <ac:spMkLst>
            <pc:docMk/>
            <pc:sldMk cId="2671040419" sldId="346"/>
            <ac:spMk id="3" creationId="{DC171CF1-1BD2-2745-0288-8CEC98CB3F05}"/>
          </ac:spMkLst>
        </pc:spChg>
        <pc:picChg chg="mod">
          <ac:chgData name="Lisa Ellis" userId="S::l.ellis@uwtsd.ac.uk::1e3b8b31-18a3-40b3-8e12-8230c5071370" providerId="AD" clId="Web-{E4691EC9-626F-4CAD-8867-1B2F4B1F633F}" dt="2022-11-02T11:53:10.056" v="36" actId="1076"/>
          <ac:picMkLst>
            <pc:docMk/>
            <pc:sldMk cId="2671040419" sldId="346"/>
            <ac:picMk id="5" creationId="{EDE60AF5-E941-4059-827D-8D488FF7B062}"/>
          </ac:picMkLst>
        </pc:picChg>
      </pc:sldChg>
      <pc:sldChg chg="del">
        <pc:chgData name="Lisa Ellis" userId="S::l.ellis@uwtsd.ac.uk::1e3b8b31-18a3-40b3-8e12-8230c5071370" providerId="AD" clId="Web-{E4691EC9-626F-4CAD-8867-1B2F4B1F633F}" dt="2022-11-02T11:55:09.797" v="68"/>
        <pc:sldMkLst>
          <pc:docMk/>
          <pc:sldMk cId="3323465045" sldId="348"/>
        </pc:sldMkLst>
      </pc:sldChg>
      <pc:sldChg chg="modSp">
        <pc:chgData name="Lisa Ellis" userId="S::l.ellis@uwtsd.ac.uk::1e3b8b31-18a3-40b3-8e12-8230c5071370" providerId="AD" clId="Web-{E4691EC9-626F-4CAD-8867-1B2F4B1F633F}" dt="2022-11-02T11:50:47.032" v="10" actId="20577"/>
        <pc:sldMkLst>
          <pc:docMk/>
          <pc:sldMk cId="3447547717" sldId="349"/>
        </pc:sldMkLst>
        <pc:spChg chg="mod">
          <ac:chgData name="Lisa Ellis" userId="S::l.ellis@uwtsd.ac.uk::1e3b8b31-18a3-40b3-8e12-8230c5071370" providerId="AD" clId="Web-{E4691EC9-626F-4CAD-8867-1B2F4B1F633F}" dt="2022-11-02T11:50:47.032" v="10" actId="20577"/>
          <ac:spMkLst>
            <pc:docMk/>
            <pc:sldMk cId="3447547717" sldId="349"/>
            <ac:spMk id="4" creationId="{633C9FA0-0C1F-7C98-DFE0-80557696E286}"/>
          </ac:spMkLst>
        </pc:spChg>
      </pc:sldChg>
    </pc:docChg>
  </pc:docChgLst>
  <pc:docChgLst>
    <pc:chgData name="Lisa Ellis" userId="S::l.ellis@uwtsd.ac.uk::1e3b8b31-18a3-40b3-8e12-8230c5071370" providerId="AD" clId="Web-{94575E47-A342-46E8-B48D-874F02B420F8}"/>
    <pc:docChg chg="modSld sldOrd">
      <pc:chgData name="Lisa Ellis" userId="S::l.ellis@uwtsd.ac.uk::1e3b8b31-18a3-40b3-8e12-8230c5071370" providerId="AD" clId="Web-{94575E47-A342-46E8-B48D-874F02B420F8}" dt="2022-10-20T13:27:14.547" v="3"/>
      <pc:docMkLst>
        <pc:docMk/>
      </pc:docMkLst>
      <pc:sldChg chg="mod ord modShow">
        <pc:chgData name="Lisa Ellis" userId="S::l.ellis@uwtsd.ac.uk::1e3b8b31-18a3-40b3-8e12-8230c5071370" providerId="AD" clId="Web-{94575E47-A342-46E8-B48D-874F02B420F8}" dt="2022-10-20T13:27:14.547" v="3"/>
        <pc:sldMkLst>
          <pc:docMk/>
          <pc:sldMk cId="2293612529" sldId="309"/>
        </pc:sldMkLst>
      </pc:sldChg>
      <pc:sldChg chg="ord">
        <pc:chgData name="Lisa Ellis" userId="S::l.ellis@uwtsd.ac.uk::1e3b8b31-18a3-40b3-8e12-8230c5071370" providerId="AD" clId="Web-{94575E47-A342-46E8-B48D-874F02B420F8}" dt="2022-10-20T13:26:59.922" v="1"/>
        <pc:sldMkLst>
          <pc:docMk/>
          <pc:sldMk cId="1568722625" sldId="330"/>
        </pc:sldMkLst>
      </pc:sldChg>
    </pc:docChg>
  </pc:docChgLst>
  <pc:docChgLst>
    <pc:chgData name="Lisa Ellis" userId="1e3b8b31-18a3-40b3-8e12-8230c5071370" providerId="ADAL" clId="{4CDE338A-B257-411C-9EFD-5DDC25E79E40}"/>
    <pc:docChg chg="undo custSel addSld delSld modSld sldOrd">
      <pc:chgData name="Lisa Ellis" userId="1e3b8b31-18a3-40b3-8e12-8230c5071370" providerId="ADAL" clId="{4CDE338A-B257-411C-9EFD-5DDC25E79E40}" dt="2022-10-19T17:08:56.221" v="850"/>
      <pc:docMkLst>
        <pc:docMk/>
      </pc:docMkLst>
      <pc:sldChg chg="modSp mod">
        <pc:chgData name="Lisa Ellis" userId="1e3b8b31-18a3-40b3-8e12-8230c5071370" providerId="ADAL" clId="{4CDE338A-B257-411C-9EFD-5DDC25E79E40}" dt="2022-10-19T16:53:44.274" v="728" actId="20577"/>
        <pc:sldMkLst>
          <pc:docMk/>
          <pc:sldMk cId="3279050759" sldId="287"/>
        </pc:sldMkLst>
        <pc:spChg chg="mod">
          <ac:chgData name="Lisa Ellis" userId="1e3b8b31-18a3-40b3-8e12-8230c5071370" providerId="ADAL" clId="{4CDE338A-B257-411C-9EFD-5DDC25E79E40}" dt="2022-10-19T16:53:44.274" v="728" actId="20577"/>
          <ac:spMkLst>
            <pc:docMk/>
            <pc:sldMk cId="3279050759" sldId="287"/>
            <ac:spMk id="3" creationId="{3839B2E8-48EB-4ADD-9CB8-7D50384A6C70}"/>
          </ac:spMkLst>
        </pc:spChg>
      </pc:sldChg>
      <pc:sldChg chg="modSp mod">
        <pc:chgData name="Lisa Ellis" userId="1e3b8b31-18a3-40b3-8e12-8230c5071370" providerId="ADAL" clId="{4CDE338A-B257-411C-9EFD-5DDC25E79E40}" dt="2022-10-19T16:22:25.420" v="27" actId="20577"/>
        <pc:sldMkLst>
          <pc:docMk/>
          <pc:sldMk cId="4257807791" sldId="288"/>
        </pc:sldMkLst>
        <pc:spChg chg="mod">
          <ac:chgData name="Lisa Ellis" userId="1e3b8b31-18a3-40b3-8e12-8230c5071370" providerId="ADAL" clId="{4CDE338A-B257-411C-9EFD-5DDC25E79E40}" dt="2022-10-19T16:22:25.420" v="27" actId="20577"/>
          <ac:spMkLst>
            <pc:docMk/>
            <pc:sldMk cId="4257807791" sldId="288"/>
            <ac:spMk id="4" creationId="{589E48C4-D610-4268-8570-5CC15A6E9161}"/>
          </ac:spMkLst>
        </pc:spChg>
      </pc:sldChg>
      <pc:sldChg chg="modSp mod">
        <pc:chgData name="Lisa Ellis" userId="1e3b8b31-18a3-40b3-8e12-8230c5071370" providerId="ADAL" clId="{4CDE338A-B257-411C-9EFD-5DDC25E79E40}" dt="2022-10-19T16:43:14.085" v="621" actId="20577"/>
        <pc:sldMkLst>
          <pc:docMk/>
          <pc:sldMk cId="3161425416" sldId="289"/>
        </pc:sldMkLst>
        <pc:spChg chg="mod">
          <ac:chgData name="Lisa Ellis" userId="1e3b8b31-18a3-40b3-8e12-8230c5071370" providerId="ADAL" clId="{4CDE338A-B257-411C-9EFD-5DDC25E79E40}" dt="2022-10-19T16:43:09.235" v="615" actId="20577"/>
          <ac:spMkLst>
            <pc:docMk/>
            <pc:sldMk cId="3161425416" sldId="289"/>
            <ac:spMk id="6" creationId="{E900882C-FFED-4511-B1D3-3F5872FD7148}"/>
          </ac:spMkLst>
        </pc:spChg>
        <pc:spChg chg="mod">
          <ac:chgData name="Lisa Ellis" userId="1e3b8b31-18a3-40b3-8e12-8230c5071370" providerId="ADAL" clId="{4CDE338A-B257-411C-9EFD-5DDC25E79E40}" dt="2022-10-19T16:43:14.085" v="621" actId="20577"/>
          <ac:spMkLst>
            <pc:docMk/>
            <pc:sldMk cId="3161425416" sldId="289"/>
            <ac:spMk id="8" creationId="{6EEEF4B9-C561-46A0-9A1F-E8D36703F630}"/>
          </ac:spMkLst>
        </pc:spChg>
        <pc:spChg chg="mod">
          <ac:chgData name="Lisa Ellis" userId="1e3b8b31-18a3-40b3-8e12-8230c5071370" providerId="ADAL" clId="{4CDE338A-B257-411C-9EFD-5DDC25E79E40}" dt="2022-10-19T16:43:02.043" v="611" actId="20577"/>
          <ac:spMkLst>
            <pc:docMk/>
            <pc:sldMk cId="3161425416" sldId="289"/>
            <ac:spMk id="10" creationId="{7AEDA4F7-E863-41C3-8D2A-AB1F22FCCADF}"/>
          </ac:spMkLst>
        </pc:spChg>
      </pc:sldChg>
      <pc:sldChg chg="addSp modSp mod">
        <pc:chgData name="Lisa Ellis" userId="1e3b8b31-18a3-40b3-8e12-8230c5071370" providerId="ADAL" clId="{4CDE338A-B257-411C-9EFD-5DDC25E79E40}" dt="2022-10-19T16:54:28.427" v="731" actId="208"/>
        <pc:sldMkLst>
          <pc:docMk/>
          <pc:sldMk cId="1000716135" sldId="300"/>
        </pc:sldMkLst>
        <pc:spChg chg="mod">
          <ac:chgData name="Lisa Ellis" userId="1e3b8b31-18a3-40b3-8e12-8230c5071370" providerId="ADAL" clId="{4CDE338A-B257-411C-9EFD-5DDC25E79E40}" dt="2022-10-19T16:25:09.544" v="90" actId="20577"/>
          <ac:spMkLst>
            <pc:docMk/>
            <pc:sldMk cId="1000716135" sldId="300"/>
            <ac:spMk id="2" creationId="{CA041D2C-3E68-4F1D-ADF6-A47FE126DFD6}"/>
          </ac:spMkLst>
        </pc:spChg>
        <pc:spChg chg="add mod">
          <ac:chgData name="Lisa Ellis" userId="1e3b8b31-18a3-40b3-8e12-8230c5071370" providerId="ADAL" clId="{4CDE338A-B257-411C-9EFD-5DDC25E79E40}" dt="2022-10-19T16:54:07.722" v="729" actId="2711"/>
          <ac:spMkLst>
            <pc:docMk/>
            <pc:sldMk cId="1000716135" sldId="300"/>
            <ac:spMk id="3" creationId="{A5DD322A-000D-6547-23EA-CAB69299D1C8}"/>
          </ac:spMkLst>
        </pc:spChg>
        <pc:spChg chg="mod">
          <ac:chgData name="Lisa Ellis" userId="1e3b8b31-18a3-40b3-8e12-8230c5071370" providerId="ADAL" clId="{4CDE338A-B257-411C-9EFD-5DDC25E79E40}" dt="2022-10-19T16:31:15.853" v="214" actId="20577"/>
          <ac:spMkLst>
            <pc:docMk/>
            <pc:sldMk cId="1000716135" sldId="300"/>
            <ac:spMk id="8" creationId="{7ED5A81D-2155-41F3-922A-3BC8C263C6F3}"/>
          </ac:spMkLst>
        </pc:spChg>
        <pc:spChg chg="mod">
          <ac:chgData name="Lisa Ellis" userId="1e3b8b31-18a3-40b3-8e12-8230c5071370" providerId="ADAL" clId="{4CDE338A-B257-411C-9EFD-5DDC25E79E40}" dt="2022-10-19T16:54:28.427" v="731" actId="208"/>
          <ac:spMkLst>
            <pc:docMk/>
            <pc:sldMk cId="1000716135" sldId="300"/>
            <ac:spMk id="11" creationId="{34334CDA-7FB7-4AF2-926A-CA6DE703DA54}"/>
          </ac:spMkLst>
        </pc:spChg>
      </pc:sldChg>
      <pc:sldChg chg="modSp mod">
        <pc:chgData name="Lisa Ellis" userId="1e3b8b31-18a3-40b3-8e12-8230c5071370" providerId="ADAL" clId="{4CDE338A-B257-411C-9EFD-5DDC25E79E40}" dt="2022-10-19T16:59:47.656" v="765" actId="20577"/>
        <pc:sldMkLst>
          <pc:docMk/>
          <pc:sldMk cId="295649460" sldId="301"/>
        </pc:sldMkLst>
        <pc:spChg chg="mod">
          <ac:chgData name="Lisa Ellis" userId="1e3b8b31-18a3-40b3-8e12-8230c5071370" providerId="ADAL" clId="{4CDE338A-B257-411C-9EFD-5DDC25E79E40}" dt="2022-10-19T16:59:47.656" v="765" actId="20577"/>
          <ac:spMkLst>
            <pc:docMk/>
            <pc:sldMk cId="295649460" sldId="301"/>
            <ac:spMk id="5" creationId="{BB42DEA8-6FAA-6B56-24B4-3F94CD91D93F}"/>
          </ac:spMkLst>
        </pc:spChg>
      </pc:sldChg>
      <pc:sldChg chg="modSp mod">
        <pc:chgData name="Lisa Ellis" userId="1e3b8b31-18a3-40b3-8e12-8230c5071370" providerId="ADAL" clId="{4CDE338A-B257-411C-9EFD-5DDC25E79E40}" dt="2022-10-19T16:31:32.090" v="222" actId="6549"/>
        <pc:sldMkLst>
          <pc:docMk/>
          <pc:sldMk cId="3205621499" sldId="302"/>
        </pc:sldMkLst>
        <pc:spChg chg="mod">
          <ac:chgData name="Lisa Ellis" userId="1e3b8b31-18a3-40b3-8e12-8230c5071370" providerId="ADAL" clId="{4CDE338A-B257-411C-9EFD-5DDC25E79E40}" dt="2022-10-19T16:31:25.660" v="219" actId="20577"/>
          <ac:spMkLst>
            <pc:docMk/>
            <pc:sldMk cId="3205621499" sldId="302"/>
            <ac:spMk id="2" creationId="{AC0DB794-AA5A-4266-BFEF-C3348E0142E0}"/>
          </ac:spMkLst>
        </pc:spChg>
        <pc:spChg chg="mod">
          <ac:chgData name="Lisa Ellis" userId="1e3b8b31-18a3-40b3-8e12-8230c5071370" providerId="ADAL" clId="{4CDE338A-B257-411C-9EFD-5DDC25E79E40}" dt="2022-10-19T16:31:32.090" v="222" actId="6549"/>
          <ac:spMkLst>
            <pc:docMk/>
            <pc:sldMk cId="3205621499" sldId="302"/>
            <ac:spMk id="5" creationId="{0FE4BC25-A532-4F0B-B165-9814215FA830}"/>
          </ac:spMkLst>
        </pc:spChg>
      </pc:sldChg>
      <pc:sldChg chg="modSp mod">
        <pc:chgData name="Lisa Ellis" userId="1e3b8b31-18a3-40b3-8e12-8230c5071370" providerId="ADAL" clId="{4CDE338A-B257-411C-9EFD-5DDC25E79E40}" dt="2022-10-19T16:55:14.809" v="739" actId="14100"/>
        <pc:sldMkLst>
          <pc:docMk/>
          <pc:sldMk cId="3912547562" sldId="303"/>
        </pc:sldMkLst>
        <pc:spChg chg="mod">
          <ac:chgData name="Lisa Ellis" userId="1e3b8b31-18a3-40b3-8e12-8230c5071370" providerId="ADAL" clId="{4CDE338A-B257-411C-9EFD-5DDC25E79E40}" dt="2022-10-19T16:55:06.191" v="738" actId="20577"/>
          <ac:spMkLst>
            <pc:docMk/>
            <pc:sldMk cId="3912547562" sldId="303"/>
            <ac:spMk id="4" creationId="{89C2BF14-06D5-D762-6C07-B0A68484EAFE}"/>
          </ac:spMkLst>
        </pc:spChg>
        <pc:spChg chg="mod">
          <ac:chgData name="Lisa Ellis" userId="1e3b8b31-18a3-40b3-8e12-8230c5071370" providerId="ADAL" clId="{4CDE338A-B257-411C-9EFD-5DDC25E79E40}" dt="2022-10-19T16:55:14.809" v="739" actId="14100"/>
          <ac:spMkLst>
            <pc:docMk/>
            <pc:sldMk cId="3912547562" sldId="303"/>
            <ac:spMk id="19" creationId="{07E2DA21-6FF1-4336-BCEB-34787F2FC29F}"/>
          </ac:spMkLst>
        </pc:spChg>
      </pc:sldChg>
      <pc:sldChg chg="addSp modSp mod">
        <pc:chgData name="Lisa Ellis" userId="1e3b8b31-18a3-40b3-8e12-8230c5071370" providerId="ADAL" clId="{4CDE338A-B257-411C-9EFD-5DDC25E79E40}" dt="2022-10-19T17:07:28.445" v="844" actId="20577"/>
        <pc:sldMkLst>
          <pc:docMk/>
          <pc:sldMk cId="917223065" sldId="308"/>
        </pc:sldMkLst>
        <pc:spChg chg="mod">
          <ac:chgData name="Lisa Ellis" userId="1e3b8b31-18a3-40b3-8e12-8230c5071370" providerId="ADAL" clId="{4CDE338A-B257-411C-9EFD-5DDC25E79E40}" dt="2022-10-19T17:07:28.445" v="844" actId="20577"/>
          <ac:spMkLst>
            <pc:docMk/>
            <pc:sldMk cId="917223065" sldId="308"/>
            <ac:spMk id="3" creationId="{5451F5DC-0BC7-461F-8811-F469A1EF01D6}"/>
          </ac:spMkLst>
        </pc:spChg>
        <pc:spChg chg="add mod">
          <ac:chgData name="Lisa Ellis" userId="1e3b8b31-18a3-40b3-8e12-8230c5071370" providerId="ADAL" clId="{4CDE338A-B257-411C-9EFD-5DDC25E79E40}" dt="2022-10-19T17:06:27.834" v="841" actId="1076"/>
          <ac:spMkLst>
            <pc:docMk/>
            <pc:sldMk cId="917223065" sldId="308"/>
            <ac:spMk id="4" creationId="{822692CE-1776-3E9A-A3A1-E261BB4B8718}"/>
          </ac:spMkLst>
        </pc:spChg>
      </pc:sldChg>
      <pc:sldChg chg="modSp mod">
        <pc:chgData name="Lisa Ellis" userId="1e3b8b31-18a3-40b3-8e12-8230c5071370" providerId="ADAL" clId="{4CDE338A-B257-411C-9EFD-5DDC25E79E40}" dt="2022-10-19T16:58:41.887" v="762" actId="120"/>
        <pc:sldMkLst>
          <pc:docMk/>
          <pc:sldMk cId="2075484059" sldId="315"/>
        </pc:sldMkLst>
        <pc:spChg chg="mod">
          <ac:chgData name="Lisa Ellis" userId="1e3b8b31-18a3-40b3-8e12-8230c5071370" providerId="ADAL" clId="{4CDE338A-B257-411C-9EFD-5DDC25E79E40}" dt="2022-10-19T16:58:41.887" v="762" actId="120"/>
          <ac:spMkLst>
            <pc:docMk/>
            <pc:sldMk cId="2075484059" sldId="315"/>
            <ac:spMk id="3" creationId="{63F4B45B-5FE1-2F55-3DAF-2552B35B9B12}"/>
          </ac:spMkLst>
        </pc:spChg>
      </pc:sldChg>
      <pc:sldChg chg="del">
        <pc:chgData name="Lisa Ellis" userId="1e3b8b31-18a3-40b3-8e12-8230c5071370" providerId="ADAL" clId="{4CDE338A-B257-411C-9EFD-5DDC25E79E40}" dt="2022-10-19T17:00:40.081" v="766" actId="2696"/>
        <pc:sldMkLst>
          <pc:docMk/>
          <pc:sldMk cId="1066658841" sldId="318"/>
        </pc:sldMkLst>
      </pc:sldChg>
      <pc:sldChg chg="modSp mod">
        <pc:chgData name="Lisa Ellis" userId="1e3b8b31-18a3-40b3-8e12-8230c5071370" providerId="ADAL" clId="{4CDE338A-B257-411C-9EFD-5DDC25E79E40}" dt="2022-10-19T17:07:46.646" v="845" actId="2711"/>
        <pc:sldMkLst>
          <pc:docMk/>
          <pc:sldMk cId="1102107715" sldId="319"/>
        </pc:sldMkLst>
        <pc:spChg chg="mod">
          <ac:chgData name="Lisa Ellis" userId="1e3b8b31-18a3-40b3-8e12-8230c5071370" providerId="ADAL" clId="{4CDE338A-B257-411C-9EFD-5DDC25E79E40}" dt="2022-10-19T17:07:46.646" v="845" actId="2711"/>
          <ac:spMkLst>
            <pc:docMk/>
            <pc:sldMk cId="1102107715" sldId="319"/>
            <ac:spMk id="3" creationId="{52B28660-C14A-D6A8-6987-178D4DA82C46}"/>
          </ac:spMkLst>
        </pc:spChg>
      </pc:sldChg>
      <pc:sldChg chg="ord">
        <pc:chgData name="Lisa Ellis" userId="1e3b8b31-18a3-40b3-8e12-8230c5071370" providerId="ADAL" clId="{4CDE338A-B257-411C-9EFD-5DDC25E79E40}" dt="2022-10-19T17:08:56.221" v="850"/>
        <pc:sldMkLst>
          <pc:docMk/>
          <pc:sldMk cId="1790417429" sldId="327"/>
        </pc:sldMkLst>
      </pc:sldChg>
      <pc:sldChg chg="addSp delSp modSp mod">
        <pc:chgData name="Lisa Ellis" userId="1e3b8b31-18a3-40b3-8e12-8230c5071370" providerId="ADAL" clId="{4CDE338A-B257-411C-9EFD-5DDC25E79E40}" dt="2022-10-19T16:52:53.551" v="711" actId="1076"/>
        <pc:sldMkLst>
          <pc:docMk/>
          <pc:sldMk cId="2448331283" sldId="332"/>
        </pc:sldMkLst>
        <pc:spChg chg="mod">
          <ac:chgData name="Lisa Ellis" userId="1e3b8b31-18a3-40b3-8e12-8230c5071370" providerId="ADAL" clId="{4CDE338A-B257-411C-9EFD-5DDC25E79E40}" dt="2022-10-19T16:51:17.243" v="695" actId="1076"/>
          <ac:spMkLst>
            <pc:docMk/>
            <pc:sldMk cId="2448331283" sldId="332"/>
            <ac:spMk id="3" creationId="{F302C818-8E7F-47DB-9908-134F01B7FE1B}"/>
          </ac:spMkLst>
        </pc:spChg>
        <pc:spChg chg="add del mod">
          <ac:chgData name="Lisa Ellis" userId="1e3b8b31-18a3-40b3-8e12-8230c5071370" providerId="ADAL" clId="{4CDE338A-B257-411C-9EFD-5DDC25E79E40}" dt="2022-10-19T16:48:46.024" v="665" actId="478"/>
          <ac:spMkLst>
            <pc:docMk/>
            <pc:sldMk cId="2448331283" sldId="332"/>
            <ac:spMk id="4" creationId="{0934D4EF-5D8E-5C98-3D84-9DB36B0452E2}"/>
          </ac:spMkLst>
        </pc:spChg>
        <pc:spChg chg="mod">
          <ac:chgData name="Lisa Ellis" userId="1e3b8b31-18a3-40b3-8e12-8230c5071370" providerId="ADAL" clId="{4CDE338A-B257-411C-9EFD-5DDC25E79E40}" dt="2022-10-19T16:41:19.797" v="571" actId="20577"/>
          <ac:spMkLst>
            <pc:docMk/>
            <pc:sldMk cId="2448331283" sldId="332"/>
            <ac:spMk id="5" creationId="{6BBA26C0-CAE7-4889-999B-1CBA42587303}"/>
          </ac:spMkLst>
        </pc:spChg>
        <pc:spChg chg="add mod">
          <ac:chgData name="Lisa Ellis" userId="1e3b8b31-18a3-40b3-8e12-8230c5071370" providerId="ADAL" clId="{4CDE338A-B257-411C-9EFD-5DDC25E79E40}" dt="2022-10-19T16:52:53.551" v="711" actId="1076"/>
          <ac:spMkLst>
            <pc:docMk/>
            <pc:sldMk cId="2448331283" sldId="332"/>
            <ac:spMk id="6" creationId="{8E5C5682-D7A2-A77F-F6C3-ECA39D0A6DF8}"/>
          </ac:spMkLst>
        </pc:spChg>
      </pc:sldChg>
      <pc:sldChg chg="addSp delSp modSp mod">
        <pc:chgData name="Lisa Ellis" userId="1e3b8b31-18a3-40b3-8e12-8230c5071370" providerId="ADAL" clId="{4CDE338A-B257-411C-9EFD-5DDC25E79E40}" dt="2022-10-19T16:52:28.245" v="710" actId="255"/>
        <pc:sldMkLst>
          <pc:docMk/>
          <pc:sldMk cId="206492499" sldId="333"/>
        </pc:sldMkLst>
        <pc:spChg chg="mod">
          <ac:chgData name="Lisa Ellis" userId="1e3b8b31-18a3-40b3-8e12-8230c5071370" providerId="ADAL" clId="{4CDE338A-B257-411C-9EFD-5DDC25E79E40}" dt="2022-10-19T16:52:15.583" v="706" actId="1582"/>
          <ac:spMkLst>
            <pc:docMk/>
            <pc:sldMk cId="206492499" sldId="333"/>
            <ac:spMk id="3" creationId="{F302C818-8E7F-47DB-9908-134F01B7FE1B}"/>
          </ac:spMkLst>
        </pc:spChg>
        <pc:spChg chg="add mod">
          <ac:chgData name="Lisa Ellis" userId="1e3b8b31-18a3-40b3-8e12-8230c5071370" providerId="ADAL" clId="{4CDE338A-B257-411C-9EFD-5DDC25E79E40}" dt="2022-10-19T16:45:59.474" v="635" actId="1076"/>
          <ac:spMkLst>
            <pc:docMk/>
            <pc:sldMk cId="206492499" sldId="333"/>
            <ac:spMk id="4" creationId="{AF43295B-8E1A-CED9-CDC9-8F1E7CC700F4}"/>
          </ac:spMkLst>
        </pc:spChg>
        <pc:spChg chg="del">
          <ac:chgData name="Lisa Ellis" userId="1e3b8b31-18a3-40b3-8e12-8230c5071370" providerId="ADAL" clId="{4CDE338A-B257-411C-9EFD-5DDC25E79E40}" dt="2022-10-19T16:45:54.075" v="633" actId="478"/>
          <ac:spMkLst>
            <pc:docMk/>
            <pc:sldMk cId="206492499" sldId="333"/>
            <ac:spMk id="5" creationId="{6BBA26C0-CAE7-4889-999B-1CBA42587303}"/>
          </ac:spMkLst>
        </pc:spChg>
        <pc:spChg chg="add mod">
          <ac:chgData name="Lisa Ellis" userId="1e3b8b31-18a3-40b3-8e12-8230c5071370" providerId="ADAL" clId="{4CDE338A-B257-411C-9EFD-5DDC25E79E40}" dt="2022-10-19T16:52:28.245" v="710" actId="255"/>
          <ac:spMkLst>
            <pc:docMk/>
            <pc:sldMk cId="206492499" sldId="333"/>
            <ac:spMk id="6" creationId="{1B88B43E-A6CB-A614-80E2-7CCE822F6621}"/>
          </ac:spMkLst>
        </pc:spChg>
      </pc:sldChg>
      <pc:sldChg chg="modSp mod">
        <pc:chgData name="Lisa Ellis" userId="1e3b8b31-18a3-40b3-8e12-8230c5071370" providerId="ADAL" clId="{4CDE338A-B257-411C-9EFD-5DDC25E79E40}" dt="2022-10-19T16:57:53.145" v="754" actId="20577"/>
        <pc:sldMkLst>
          <pc:docMk/>
          <pc:sldMk cId="688539105" sldId="339"/>
        </pc:sldMkLst>
        <pc:spChg chg="mod">
          <ac:chgData name="Lisa Ellis" userId="1e3b8b31-18a3-40b3-8e12-8230c5071370" providerId="ADAL" clId="{4CDE338A-B257-411C-9EFD-5DDC25E79E40}" dt="2022-10-19T16:57:06.107" v="743" actId="114"/>
          <ac:spMkLst>
            <pc:docMk/>
            <pc:sldMk cId="688539105" sldId="339"/>
            <ac:spMk id="3" creationId="{E3CB67C0-3735-A4A8-5D24-1148E4C3766F}"/>
          </ac:spMkLst>
        </pc:spChg>
        <pc:spChg chg="mod">
          <ac:chgData name="Lisa Ellis" userId="1e3b8b31-18a3-40b3-8e12-8230c5071370" providerId="ADAL" clId="{4CDE338A-B257-411C-9EFD-5DDC25E79E40}" dt="2022-10-19T16:57:53.145" v="754" actId="20577"/>
          <ac:spMkLst>
            <pc:docMk/>
            <pc:sldMk cId="688539105" sldId="339"/>
            <ac:spMk id="5" creationId="{225DEF35-78CA-962A-93FC-CB8DE7789FD7}"/>
          </ac:spMkLst>
        </pc:spChg>
        <pc:spChg chg="mod">
          <ac:chgData name="Lisa Ellis" userId="1e3b8b31-18a3-40b3-8e12-8230c5071370" providerId="ADAL" clId="{4CDE338A-B257-411C-9EFD-5DDC25E79E40}" dt="2022-10-19T16:56:55.231" v="742" actId="2711"/>
          <ac:spMkLst>
            <pc:docMk/>
            <pc:sldMk cId="688539105" sldId="339"/>
            <ac:spMk id="6" creationId="{12A1FF29-DD67-8E5A-DA70-68D7C4D22790}"/>
          </ac:spMkLst>
        </pc:spChg>
      </pc:sldChg>
      <pc:sldChg chg="addSp modSp mod">
        <pc:chgData name="Lisa Ellis" userId="1e3b8b31-18a3-40b3-8e12-8230c5071370" providerId="ADAL" clId="{4CDE338A-B257-411C-9EFD-5DDC25E79E40}" dt="2022-10-19T16:21:20.630" v="25" actId="255"/>
        <pc:sldMkLst>
          <pc:docMk/>
          <pc:sldMk cId="2668439354" sldId="341"/>
        </pc:sldMkLst>
        <pc:spChg chg="add mod">
          <ac:chgData name="Lisa Ellis" userId="1e3b8b31-18a3-40b3-8e12-8230c5071370" providerId="ADAL" clId="{4CDE338A-B257-411C-9EFD-5DDC25E79E40}" dt="2022-10-19T16:21:20.630" v="25" actId="255"/>
          <ac:spMkLst>
            <pc:docMk/>
            <pc:sldMk cId="2668439354" sldId="341"/>
            <ac:spMk id="3" creationId="{6A48D866-770F-A1AE-F112-5CA60EA77EC3}"/>
          </ac:spMkLst>
        </pc:spChg>
        <pc:picChg chg="mod">
          <ac:chgData name="Lisa Ellis" userId="1e3b8b31-18a3-40b3-8e12-8230c5071370" providerId="ADAL" clId="{4CDE338A-B257-411C-9EFD-5DDC25E79E40}" dt="2022-10-19T16:20:52.096" v="21" actId="1076"/>
          <ac:picMkLst>
            <pc:docMk/>
            <pc:sldMk cId="2668439354" sldId="341"/>
            <ac:picMk id="7" creationId="{E8DC33DE-0791-16D9-991F-1BA8525081D4}"/>
          </ac:picMkLst>
        </pc:picChg>
      </pc:sldChg>
      <pc:sldChg chg="modSp mod">
        <pc:chgData name="Lisa Ellis" userId="1e3b8b31-18a3-40b3-8e12-8230c5071370" providerId="ADAL" clId="{4CDE338A-B257-411C-9EFD-5DDC25E79E40}" dt="2022-10-19T17:07:57.955" v="846" actId="2711"/>
        <pc:sldMkLst>
          <pc:docMk/>
          <pc:sldMk cId="1885055211" sldId="344"/>
        </pc:sldMkLst>
        <pc:spChg chg="mod">
          <ac:chgData name="Lisa Ellis" userId="1e3b8b31-18a3-40b3-8e12-8230c5071370" providerId="ADAL" clId="{4CDE338A-B257-411C-9EFD-5DDC25E79E40}" dt="2022-10-19T17:07:57.955" v="846" actId="2711"/>
          <ac:spMkLst>
            <pc:docMk/>
            <pc:sldMk cId="1885055211" sldId="344"/>
            <ac:spMk id="3" creationId="{01AD149D-8F20-44E0-B3B7-4D3A23E075B8}"/>
          </ac:spMkLst>
        </pc:spChg>
      </pc:sldChg>
      <pc:sldChg chg="addSp modSp new mod ord">
        <pc:chgData name="Lisa Ellis" userId="1e3b8b31-18a3-40b3-8e12-8230c5071370" providerId="ADAL" clId="{4CDE338A-B257-411C-9EFD-5DDC25E79E40}" dt="2022-10-19T16:53:14.432" v="715"/>
        <pc:sldMkLst>
          <pc:docMk/>
          <pc:sldMk cId="3969045240" sldId="345"/>
        </pc:sldMkLst>
        <pc:spChg chg="mod">
          <ac:chgData name="Lisa Ellis" userId="1e3b8b31-18a3-40b3-8e12-8230c5071370" providerId="ADAL" clId="{4CDE338A-B257-411C-9EFD-5DDC25E79E40}" dt="2022-10-19T16:32:37.125" v="233" actId="20577"/>
          <ac:spMkLst>
            <pc:docMk/>
            <pc:sldMk cId="3969045240" sldId="345"/>
            <ac:spMk id="2" creationId="{ECDFE972-A904-315B-2DBA-8B3A2EA881F7}"/>
          </ac:spMkLst>
        </pc:spChg>
        <pc:spChg chg="mod">
          <ac:chgData name="Lisa Ellis" userId="1e3b8b31-18a3-40b3-8e12-8230c5071370" providerId="ADAL" clId="{4CDE338A-B257-411C-9EFD-5DDC25E79E40}" dt="2022-10-19T16:36:45.926" v="440" actId="113"/>
          <ac:spMkLst>
            <pc:docMk/>
            <pc:sldMk cId="3969045240" sldId="345"/>
            <ac:spMk id="3" creationId="{D06D9E92-73B6-F72A-9C3E-AF34AD1DB6F3}"/>
          </ac:spMkLst>
        </pc:spChg>
        <pc:picChg chg="add mod">
          <ac:chgData name="Lisa Ellis" userId="1e3b8b31-18a3-40b3-8e12-8230c5071370" providerId="ADAL" clId="{4CDE338A-B257-411C-9EFD-5DDC25E79E40}" dt="2022-10-19T16:36:36.134" v="439" actId="1076"/>
          <ac:picMkLst>
            <pc:docMk/>
            <pc:sldMk cId="3969045240" sldId="345"/>
            <ac:picMk id="5" creationId="{36A0B1BE-6C8A-9852-167D-BBBFA922EDEF}"/>
          </ac:picMkLst>
        </pc:picChg>
      </pc:sldChg>
    </pc:docChg>
  </pc:docChgLst>
  <pc:docChgLst>
    <pc:chgData name="Lisa Ellis" userId="S::l.ellis@uwtsd.ac.uk::1e3b8b31-18a3-40b3-8e12-8230c5071370" providerId="AD" clId="Web-{8313CF68-01E9-5839-8610-6C2E1695361A}"/>
    <pc:docChg chg="modSld">
      <pc:chgData name="Lisa Ellis" userId="S::l.ellis@uwtsd.ac.uk::1e3b8b31-18a3-40b3-8e12-8230c5071370" providerId="AD" clId="Web-{8313CF68-01E9-5839-8610-6C2E1695361A}" dt="2022-10-28T10:00:50.935" v="29" actId="1076"/>
      <pc:docMkLst>
        <pc:docMk/>
      </pc:docMkLst>
      <pc:sldChg chg="modSp">
        <pc:chgData name="Lisa Ellis" userId="S::l.ellis@uwtsd.ac.uk::1e3b8b31-18a3-40b3-8e12-8230c5071370" providerId="AD" clId="Web-{8313CF68-01E9-5839-8610-6C2E1695361A}" dt="2022-10-28T10:00:50.935" v="29" actId="1076"/>
        <pc:sldMkLst>
          <pc:docMk/>
          <pc:sldMk cId="746998582" sldId="285"/>
        </pc:sldMkLst>
        <pc:spChg chg="mod">
          <ac:chgData name="Lisa Ellis" userId="S::l.ellis@uwtsd.ac.uk::1e3b8b31-18a3-40b3-8e12-8230c5071370" providerId="AD" clId="Web-{8313CF68-01E9-5839-8610-6C2E1695361A}" dt="2022-10-28T10:00:50.935" v="29" actId="1076"/>
          <ac:spMkLst>
            <pc:docMk/>
            <pc:sldMk cId="746998582" sldId="285"/>
            <ac:spMk id="4" creationId="{5BE0D3B0-4959-40C8-8717-15CE6A44019A}"/>
          </ac:spMkLst>
        </pc:spChg>
        <pc:spChg chg="mod">
          <ac:chgData name="Lisa Ellis" userId="S::l.ellis@uwtsd.ac.uk::1e3b8b31-18a3-40b3-8e12-8230c5071370" providerId="AD" clId="Web-{8313CF68-01E9-5839-8610-6C2E1695361A}" dt="2022-10-28T10:00:40.622" v="27" actId="1076"/>
          <ac:spMkLst>
            <pc:docMk/>
            <pc:sldMk cId="746998582" sldId="285"/>
            <ac:spMk id="14" creationId="{2B557807-FD78-4269-9080-AF4548B268D6}"/>
          </ac:spMkLst>
        </pc:spChg>
        <pc:picChg chg="mod">
          <ac:chgData name="Lisa Ellis" userId="S::l.ellis@uwtsd.ac.uk::1e3b8b31-18a3-40b3-8e12-8230c5071370" providerId="AD" clId="Web-{8313CF68-01E9-5839-8610-6C2E1695361A}" dt="2022-10-28T10:00:31.715" v="24" actId="1076"/>
          <ac:picMkLst>
            <pc:docMk/>
            <pc:sldMk cId="746998582" sldId="285"/>
            <ac:picMk id="8" creationId="{E2A95DD0-6516-45D3-87AC-57042D5433D0}"/>
          </ac:picMkLst>
        </pc:picChg>
      </pc:sldChg>
    </pc:docChg>
  </pc:docChgLst>
  <pc:docChgLst>
    <pc:chgData name="Lisa Ellis" userId="S::l.ellis@uwtsd.ac.uk::1e3b8b31-18a3-40b3-8e12-8230c5071370" providerId="AD" clId="Web-{C2BE9DB0-5B94-1044-B0E1-038901EA735C}"/>
    <pc:docChg chg="addSld delSld modSld">
      <pc:chgData name="Lisa Ellis" userId="S::l.ellis@uwtsd.ac.uk::1e3b8b31-18a3-40b3-8e12-8230c5071370" providerId="AD" clId="Web-{C2BE9DB0-5B94-1044-B0E1-038901EA735C}" dt="2022-10-13T09:16:07.209" v="207"/>
      <pc:docMkLst>
        <pc:docMk/>
      </pc:docMkLst>
      <pc:sldChg chg="del">
        <pc:chgData name="Lisa Ellis" userId="S::l.ellis@uwtsd.ac.uk::1e3b8b31-18a3-40b3-8e12-8230c5071370" providerId="AD" clId="Web-{C2BE9DB0-5B94-1044-B0E1-038901EA735C}" dt="2022-10-13T07:36:15.574" v="124"/>
        <pc:sldMkLst>
          <pc:docMk/>
          <pc:sldMk cId="3868818289" sldId="267"/>
        </pc:sldMkLst>
      </pc:sldChg>
      <pc:sldChg chg="modSp">
        <pc:chgData name="Lisa Ellis" userId="S::l.ellis@uwtsd.ac.uk::1e3b8b31-18a3-40b3-8e12-8230c5071370" providerId="AD" clId="Web-{C2BE9DB0-5B94-1044-B0E1-038901EA735C}" dt="2022-10-13T07:44:23.375" v="206" actId="20577"/>
        <pc:sldMkLst>
          <pc:docMk/>
          <pc:sldMk cId="3279050759" sldId="287"/>
        </pc:sldMkLst>
        <pc:spChg chg="mod">
          <ac:chgData name="Lisa Ellis" userId="S::l.ellis@uwtsd.ac.uk::1e3b8b31-18a3-40b3-8e12-8230c5071370" providerId="AD" clId="Web-{C2BE9DB0-5B94-1044-B0E1-038901EA735C}" dt="2022-10-13T07:44:23.375" v="206" actId="20577"/>
          <ac:spMkLst>
            <pc:docMk/>
            <pc:sldMk cId="3279050759" sldId="287"/>
            <ac:spMk id="4" creationId="{19104A9D-42C4-431E-B1C3-DA7388988A0A}"/>
          </ac:spMkLst>
        </pc:spChg>
      </pc:sldChg>
      <pc:sldChg chg="modSp">
        <pc:chgData name="Lisa Ellis" userId="S::l.ellis@uwtsd.ac.uk::1e3b8b31-18a3-40b3-8e12-8230c5071370" providerId="AD" clId="Web-{C2BE9DB0-5B94-1044-B0E1-038901EA735C}" dt="2022-10-13T07:37:06.578" v="131" actId="1076"/>
        <pc:sldMkLst>
          <pc:docMk/>
          <pc:sldMk cId="3232369255" sldId="296"/>
        </pc:sldMkLst>
        <pc:spChg chg="mod">
          <ac:chgData name="Lisa Ellis" userId="S::l.ellis@uwtsd.ac.uk::1e3b8b31-18a3-40b3-8e12-8230c5071370" providerId="AD" clId="Web-{C2BE9DB0-5B94-1044-B0E1-038901EA735C}" dt="2022-10-13T07:37:06.578" v="131" actId="1076"/>
          <ac:spMkLst>
            <pc:docMk/>
            <pc:sldMk cId="3232369255" sldId="296"/>
            <ac:spMk id="13" creationId="{30271DAB-B189-4D37-B901-FBB720DE3213}"/>
          </ac:spMkLst>
        </pc:spChg>
      </pc:sldChg>
      <pc:sldChg chg="mod modShow">
        <pc:chgData name="Lisa Ellis" userId="S::l.ellis@uwtsd.ac.uk::1e3b8b31-18a3-40b3-8e12-8230c5071370" providerId="AD" clId="Web-{C2BE9DB0-5B94-1044-B0E1-038901EA735C}" dt="2022-10-13T09:16:07.209" v="207"/>
        <pc:sldMkLst>
          <pc:docMk/>
          <pc:sldMk cId="1066658841" sldId="318"/>
        </pc:sldMkLst>
      </pc:sldChg>
      <pc:sldChg chg="modSp">
        <pc:chgData name="Lisa Ellis" userId="S::l.ellis@uwtsd.ac.uk::1e3b8b31-18a3-40b3-8e12-8230c5071370" providerId="AD" clId="Web-{C2BE9DB0-5B94-1044-B0E1-038901EA735C}" dt="2022-10-13T07:36:48.702" v="130" actId="1076"/>
        <pc:sldMkLst>
          <pc:docMk/>
          <pc:sldMk cId="1568722625" sldId="330"/>
        </pc:sldMkLst>
        <pc:spChg chg="mod">
          <ac:chgData name="Lisa Ellis" userId="S::l.ellis@uwtsd.ac.uk::1e3b8b31-18a3-40b3-8e12-8230c5071370" providerId="AD" clId="Web-{C2BE9DB0-5B94-1044-B0E1-038901EA735C}" dt="2022-10-13T07:32:02.197" v="42" actId="14100"/>
          <ac:spMkLst>
            <pc:docMk/>
            <pc:sldMk cId="1568722625" sldId="330"/>
            <ac:spMk id="2" creationId="{2F117605-D255-48A1-A567-2D65AA5D1C3C}"/>
          </ac:spMkLst>
        </pc:spChg>
        <pc:spChg chg="mod">
          <ac:chgData name="Lisa Ellis" userId="S::l.ellis@uwtsd.ac.uk::1e3b8b31-18a3-40b3-8e12-8230c5071370" providerId="AD" clId="Web-{C2BE9DB0-5B94-1044-B0E1-038901EA735C}" dt="2022-10-13T07:36:48.702" v="130" actId="1076"/>
          <ac:spMkLst>
            <pc:docMk/>
            <pc:sldMk cId="1568722625" sldId="330"/>
            <ac:spMk id="3" creationId="{01AD149D-8F20-44E0-B3B7-4D3A23E075B8}"/>
          </ac:spMkLst>
        </pc:spChg>
      </pc:sldChg>
      <pc:sldChg chg="modSp delAnim modAnim">
        <pc:chgData name="Lisa Ellis" userId="S::l.ellis@uwtsd.ac.uk::1e3b8b31-18a3-40b3-8e12-8230c5071370" providerId="AD" clId="Web-{C2BE9DB0-5B94-1044-B0E1-038901EA735C}" dt="2022-10-13T07:38:31.771" v="143"/>
        <pc:sldMkLst>
          <pc:docMk/>
          <pc:sldMk cId="2286348341" sldId="331"/>
        </pc:sldMkLst>
        <pc:spChg chg="mod">
          <ac:chgData name="Lisa Ellis" userId="S::l.ellis@uwtsd.ac.uk::1e3b8b31-18a3-40b3-8e12-8230c5071370" providerId="AD" clId="Web-{C2BE9DB0-5B94-1044-B0E1-038901EA735C}" dt="2022-10-13T07:37:20.251" v="132" actId="20577"/>
          <ac:spMkLst>
            <pc:docMk/>
            <pc:sldMk cId="2286348341" sldId="331"/>
            <ac:spMk id="2" creationId="{423B43E6-C17F-4066-9DBC-DFB43E93B94F}"/>
          </ac:spMkLst>
        </pc:spChg>
        <pc:spChg chg="mod">
          <ac:chgData name="Lisa Ellis" userId="S::l.ellis@uwtsd.ac.uk::1e3b8b31-18a3-40b3-8e12-8230c5071370" providerId="AD" clId="Web-{C2BE9DB0-5B94-1044-B0E1-038901EA735C}" dt="2022-10-13T07:37:25.235" v="134" actId="20577"/>
          <ac:spMkLst>
            <pc:docMk/>
            <pc:sldMk cId="2286348341" sldId="331"/>
            <ac:spMk id="4" creationId="{DE0EBF9A-9FCB-418D-9F1E-70A6CE4F8F1D}"/>
          </ac:spMkLst>
        </pc:spChg>
        <pc:spChg chg="mod">
          <ac:chgData name="Lisa Ellis" userId="S::l.ellis@uwtsd.ac.uk::1e3b8b31-18a3-40b3-8e12-8230c5071370" providerId="AD" clId="Web-{C2BE9DB0-5B94-1044-B0E1-038901EA735C}" dt="2022-10-13T07:38:11.207" v="141" actId="1076"/>
          <ac:spMkLst>
            <pc:docMk/>
            <pc:sldMk cId="2286348341" sldId="331"/>
            <ac:spMk id="8" creationId="{B15726F3-B83A-4555-93A1-55F948257434}"/>
          </ac:spMkLst>
        </pc:spChg>
      </pc:sldChg>
      <pc:sldChg chg="add del replId">
        <pc:chgData name="Lisa Ellis" userId="S::l.ellis@uwtsd.ac.uk::1e3b8b31-18a3-40b3-8e12-8230c5071370" providerId="AD" clId="Web-{C2BE9DB0-5B94-1044-B0E1-038901EA735C}" dt="2022-10-13T07:30:51.192" v="2"/>
        <pc:sldMkLst>
          <pc:docMk/>
          <pc:sldMk cId="1305305535" sldId="342"/>
        </pc:sldMkLst>
      </pc:sldChg>
      <pc:sldChg chg="delSp modSp new">
        <pc:chgData name="Lisa Ellis" userId="S::l.ellis@uwtsd.ac.uk::1e3b8b31-18a3-40b3-8e12-8230c5071370" providerId="AD" clId="Web-{C2BE9DB0-5B94-1044-B0E1-038901EA735C}" dt="2022-10-13T07:36:11.715" v="123" actId="20577"/>
        <pc:sldMkLst>
          <pc:docMk/>
          <pc:sldMk cId="3924125601" sldId="343"/>
        </pc:sldMkLst>
        <pc:spChg chg="mod">
          <ac:chgData name="Lisa Ellis" userId="S::l.ellis@uwtsd.ac.uk::1e3b8b31-18a3-40b3-8e12-8230c5071370" providerId="AD" clId="Web-{C2BE9DB0-5B94-1044-B0E1-038901EA735C}" dt="2022-10-13T07:36:11.715" v="123" actId="20577"/>
          <ac:spMkLst>
            <pc:docMk/>
            <pc:sldMk cId="3924125601" sldId="343"/>
            <ac:spMk id="2" creationId="{569D8A3F-830B-8883-11BC-BD3AFC3B9364}"/>
          </ac:spMkLst>
        </pc:spChg>
        <pc:spChg chg="mod">
          <ac:chgData name="Lisa Ellis" userId="S::l.ellis@uwtsd.ac.uk::1e3b8b31-18a3-40b3-8e12-8230c5071370" providerId="AD" clId="Web-{C2BE9DB0-5B94-1044-B0E1-038901EA735C}" dt="2022-10-13T07:32:16.979" v="43" actId="20577"/>
          <ac:spMkLst>
            <pc:docMk/>
            <pc:sldMk cId="3924125601" sldId="343"/>
            <ac:spMk id="3" creationId="{4E152F15-9081-EF08-432A-385A75CB752E}"/>
          </ac:spMkLst>
        </pc:spChg>
        <pc:spChg chg="mod">
          <ac:chgData name="Lisa Ellis" userId="S::l.ellis@uwtsd.ac.uk::1e3b8b31-18a3-40b3-8e12-8230c5071370" providerId="AD" clId="Web-{C2BE9DB0-5B94-1044-B0E1-038901EA735C}" dt="2022-10-13T07:34:51.834" v="92"/>
          <ac:spMkLst>
            <pc:docMk/>
            <pc:sldMk cId="3924125601" sldId="343"/>
            <ac:spMk id="4" creationId="{C71A5CD3-198A-3410-D15D-DDCA64C8CE04}"/>
          </ac:spMkLst>
        </pc:spChg>
        <pc:spChg chg="mod">
          <ac:chgData name="Lisa Ellis" userId="S::l.ellis@uwtsd.ac.uk::1e3b8b31-18a3-40b3-8e12-8230c5071370" providerId="AD" clId="Web-{C2BE9DB0-5B94-1044-B0E1-038901EA735C}" dt="2022-10-13T07:31:12.881" v="19" actId="20577"/>
          <ac:spMkLst>
            <pc:docMk/>
            <pc:sldMk cId="3924125601" sldId="343"/>
            <ac:spMk id="5" creationId="{B76B214D-4F99-9A3D-4981-79914AC6788A}"/>
          </ac:spMkLst>
        </pc:spChg>
        <pc:spChg chg="mod">
          <ac:chgData name="Lisa Ellis" userId="S::l.ellis@uwtsd.ac.uk::1e3b8b31-18a3-40b3-8e12-8230c5071370" providerId="AD" clId="Web-{C2BE9DB0-5B94-1044-B0E1-038901EA735C}" dt="2022-10-13T07:34:53.693" v="93"/>
          <ac:spMkLst>
            <pc:docMk/>
            <pc:sldMk cId="3924125601" sldId="343"/>
            <ac:spMk id="6" creationId="{12E662BB-6AC4-6C64-E4EB-BE21A8256BC7}"/>
          </ac:spMkLst>
        </pc:spChg>
        <pc:spChg chg="mod">
          <ac:chgData name="Lisa Ellis" userId="S::l.ellis@uwtsd.ac.uk::1e3b8b31-18a3-40b3-8e12-8230c5071370" providerId="AD" clId="Web-{C2BE9DB0-5B94-1044-B0E1-038901EA735C}" dt="2022-10-13T07:33:25.109" v="65" actId="20577"/>
          <ac:spMkLst>
            <pc:docMk/>
            <pc:sldMk cId="3924125601" sldId="343"/>
            <ac:spMk id="7" creationId="{365FBDAC-4861-FCB6-5386-A056901FC80E}"/>
          </ac:spMkLst>
        </pc:spChg>
        <pc:spChg chg="mod">
          <ac:chgData name="Lisa Ellis" userId="S::l.ellis@uwtsd.ac.uk::1e3b8b31-18a3-40b3-8e12-8230c5071370" providerId="AD" clId="Web-{C2BE9DB0-5B94-1044-B0E1-038901EA735C}" dt="2022-10-13T07:34:55.725" v="94"/>
          <ac:spMkLst>
            <pc:docMk/>
            <pc:sldMk cId="3924125601" sldId="343"/>
            <ac:spMk id="8" creationId="{C6574394-EEE6-6541-0E83-27D242B820BF}"/>
          </ac:spMkLst>
        </pc:spChg>
        <pc:spChg chg="mod">
          <ac:chgData name="Lisa Ellis" userId="S::l.ellis@uwtsd.ac.uk::1e3b8b31-18a3-40b3-8e12-8230c5071370" providerId="AD" clId="Web-{C2BE9DB0-5B94-1044-B0E1-038901EA735C}" dt="2022-10-13T07:33:01.826" v="60" actId="20577"/>
          <ac:spMkLst>
            <pc:docMk/>
            <pc:sldMk cId="3924125601" sldId="343"/>
            <ac:spMk id="9" creationId="{23191375-6C28-9985-1D8E-5313C957BF84}"/>
          </ac:spMkLst>
        </pc:spChg>
        <pc:spChg chg="mod">
          <ac:chgData name="Lisa Ellis" userId="S::l.ellis@uwtsd.ac.uk::1e3b8b31-18a3-40b3-8e12-8230c5071370" providerId="AD" clId="Web-{C2BE9DB0-5B94-1044-B0E1-038901EA735C}" dt="2022-10-13T07:34:57.803" v="96"/>
          <ac:spMkLst>
            <pc:docMk/>
            <pc:sldMk cId="3924125601" sldId="343"/>
            <ac:spMk id="10" creationId="{D8C84E08-BF77-AC83-0CD5-40676C3E79F9}"/>
          </ac:spMkLst>
        </pc:spChg>
        <pc:spChg chg="mod">
          <ac:chgData name="Lisa Ellis" userId="S::l.ellis@uwtsd.ac.uk::1e3b8b31-18a3-40b3-8e12-8230c5071370" providerId="AD" clId="Web-{C2BE9DB0-5B94-1044-B0E1-038901EA735C}" dt="2022-10-13T07:33:59.549" v="71" actId="20577"/>
          <ac:spMkLst>
            <pc:docMk/>
            <pc:sldMk cId="3924125601" sldId="343"/>
            <ac:spMk id="11" creationId="{080378FC-664D-4804-8FFD-F415CE328E46}"/>
          </ac:spMkLst>
        </pc:spChg>
        <pc:spChg chg="mod">
          <ac:chgData name="Lisa Ellis" userId="S::l.ellis@uwtsd.ac.uk::1e3b8b31-18a3-40b3-8e12-8230c5071370" providerId="AD" clId="Web-{C2BE9DB0-5B94-1044-B0E1-038901EA735C}" dt="2022-10-13T07:35:31.977" v="103"/>
          <ac:spMkLst>
            <pc:docMk/>
            <pc:sldMk cId="3924125601" sldId="343"/>
            <ac:spMk id="12" creationId="{59557551-F298-2B84-219D-A2A81B853067}"/>
          </ac:spMkLst>
        </pc:spChg>
        <pc:spChg chg="mod">
          <ac:chgData name="Lisa Ellis" userId="S::l.ellis@uwtsd.ac.uk::1e3b8b31-18a3-40b3-8e12-8230c5071370" providerId="AD" clId="Web-{C2BE9DB0-5B94-1044-B0E1-038901EA735C}" dt="2022-10-13T07:34:12.659" v="78" actId="20577"/>
          <ac:spMkLst>
            <pc:docMk/>
            <pc:sldMk cId="3924125601" sldId="343"/>
            <ac:spMk id="13" creationId="{0DAC80F4-95E6-0654-6A1E-45FE9F7A9B0E}"/>
          </ac:spMkLst>
        </pc:spChg>
        <pc:spChg chg="mod">
          <ac:chgData name="Lisa Ellis" userId="S::l.ellis@uwtsd.ac.uk::1e3b8b31-18a3-40b3-8e12-8230c5071370" providerId="AD" clId="Web-{C2BE9DB0-5B94-1044-B0E1-038901EA735C}" dt="2022-10-13T07:35:33.649" v="104"/>
          <ac:spMkLst>
            <pc:docMk/>
            <pc:sldMk cId="3924125601" sldId="343"/>
            <ac:spMk id="14" creationId="{D6597F5A-BA75-2FB7-A268-83C6F7EF4D0D}"/>
          </ac:spMkLst>
        </pc:spChg>
        <pc:spChg chg="mod">
          <ac:chgData name="Lisa Ellis" userId="S::l.ellis@uwtsd.ac.uk::1e3b8b31-18a3-40b3-8e12-8230c5071370" providerId="AD" clId="Web-{C2BE9DB0-5B94-1044-B0E1-038901EA735C}" dt="2022-10-13T07:36:02.526" v="121" actId="20577"/>
          <ac:spMkLst>
            <pc:docMk/>
            <pc:sldMk cId="3924125601" sldId="343"/>
            <ac:spMk id="15" creationId="{AEA9CC8C-8976-3C56-965D-5D95CE4CC238}"/>
          </ac:spMkLst>
        </pc:spChg>
        <pc:spChg chg="mod">
          <ac:chgData name="Lisa Ellis" userId="S::l.ellis@uwtsd.ac.uk::1e3b8b31-18a3-40b3-8e12-8230c5071370" providerId="AD" clId="Web-{C2BE9DB0-5B94-1044-B0E1-038901EA735C}" dt="2022-10-13T07:35:36.071" v="105"/>
          <ac:spMkLst>
            <pc:docMk/>
            <pc:sldMk cId="3924125601" sldId="343"/>
            <ac:spMk id="16" creationId="{F4F05832-28DD-7254-9F01-F20E7E9C7E6E}"/>
          </ac:spMkLst>
        </pc:spChg>
        <pc:spChg chg="del">
          <ac:chgData name="Lisa Ellis" userId="S::l.ellis@uwtsd.ac.uk::1e3b8b31-18a3-40b3-8e12-8230c5071370" providerId="AD" clId="Web-{C2BE9DB0-5B94-1044-B0E1-038901EA735C}" dt="2022-10-13T07:34:25.785" v="83"/>
          <ac:spMkLst>
            <pc:docMk/>
            <pc:sldMk cId="3924125601" sldId="343"/>
            <ac:spMk id="17" creationId="{1374A10B-4045-CF5A-0548-45AF1FBF08BC}"/>
          </ac:spMkLst>
        </pc:spChg>
        <pc:spChg chg="del">
          <ac:chgData name="Lisa Ellis" userId="S::l.ellis@uwtsd.ac.uk::1e3b8b31-18a3-40b3-8e12-8230c5071370" providerId="AD" clId="Web-{C2BE9DB0-5B94-1044-B0E1-038901EA735C}" dt="2022-10-13T07:34:27.629" v="84"/>
          <ac:spMkLst>
            <pc:docMk/>
            <pc:sldMk cId="3924125601" sldId="343"/>
            <ac:spMk id="18" creationId="{2295D117-71F8-0C7A-8C01-73B4C0CE9F13}"/>
          </ac:spMkLst>
        </pc:spChg>
      </pc:sldChg>
    </pc:docChg>
  </pc:docChgLst>
  <pc:docChgLst>
    <pc:chgData name="Lisa Ellis" userId="S::l.ellis@uwtsd.ac.uk::1e3b8b31-18a3-40b3-8e12-8230c5071370" providerId="AD" clId="Web-{0464E09F-F7A5-D271-143D-1DBB5A76F707}"/>
    <pc:docChg chg="addSld delSld modSld sldOrd">
      <pc:chgData name="Lisa Ellis" userId="S::l.ellis@uwtsd.ac.uk::1e3b8b31-18a3-40b3-8e12-8230c5071370" providerId="AD" clId="Web-{0464E09F-F7A5-D271-143D-1DBB5A76F707}" dt="2022-10-25T10:31:11.254" v="10" actId="20577"/>
      <pc:docMkLst>
        <pc:docMk/>
      </pc:docMkLst>
      <pc:sldChg chg="modSp del">
        <pc:chgData name="Lisa Ellis" userId="S::l.ellis@uwtsd.ac.uk::1e3b8b31-18a3-40b3-8e12-8230c5071370" providerId="AD" clId="Web-{0464E09F-F7A5-D271-143D-1DBB5A76F707}" dt="2022-10-25T10:21:43.526" v="4"/>
        <pc:sldMkLst>
          <pc:docMk/>
          <pc:sldMk cId="2075484059" sldId="315"/>
        </pc:sldMkLst>
        <pc:spChg chg="mod">
          <ac:chgData name="Lisa Ellis" userId="S::l.ellis@uwtsd.ac.uk::1e3b8b31-18a3-40b3-8e12-8230c5071370" providerId="AD" clId="Web-{0464E09F-F7A5-D271-143D-1DBB5A76F707}" dt="2022-10-25T10:21:29.478" v="1" actId="20577"/>
          <ac:spMkLst>
            <pc:docMk/>
            <pc:sldMk cId="2075484059" sldId="315"/>
            <ac:spMk id="3" creationId="{63F4B45B-5FE1-2F55-3DAF-2552B35B9B12}"/>
          </ac:spMkLst>
        </pc:spChg>
      </pc:sldChg>
      <pc:sldChg chg="modSp add ord">
        <pc:chgData name="Lisa Ellis" userId="S::l.ellis@uwtsd.ac.uk::1e3b8b31-18a3-40b3-8e12-8230c5071370" providerId="AD" clId="Web-{0464E09F-F7A5-D271-143D-1DBB5A76F707}" dt="2022-10-25T10:31:11.254" v="10" actId="20577"/>
        <pc:sldMkLst>
          <pc:docMk/>
          <pc:sldMk cId="3076677410" sldId="350"/>
        </pc:sldMkLst>
        <pc:spChg chg="mod">
          <ac:chgData name="Lisa Ellis" userId="S::l.ellis@uwtsd.ac.uk::1e3b8b31-18a3-40b3-8e12-8230c5071370" providerId="AD" clId="Web-{0464E09F-F7A5-D271-143D-1DBB5A76F707}" dt="2022-10-25T10:31:11.254" v="10" actId="20577"/>
          <ac:spMkLst>
            <pc:docMk/>
            <pc:sldMk cId="3076677410" sldId="350"/>
            <ac:spMk id="3" creationId="{63F4B45B-5FE1-2F55-3DAF-2552B35B9B12}"/>
          </ac:spMkLst>
        </pc:spChg>
      </pc:sldChg>
    </pc:docChg>
  </pc:docChgLst>
  <pc:docChgLst>
    <pc:chgData name="Lisa Ellis" userId="S::l.ellis@uwtsd.ac.uk::1e3b8b31-18a3-40b3-8e12-8230c5071370" providerId="AD" clId="Web-{AE8BDE13-56FB-BDBF-DFA4-A96C78F9F8B3}"/>
    <pc:docChg chg="modSld">
      <pc:chgData name="Lisa Ellis" userId="S::l.ellis@uwtsd.ac.uk::1e3b8b31-18a3-40b3-8e12-8230c5071370" providerId="AD" clId="Web-{AE8BDE13-56FB-BDBF-DFA4-A96C78F9F8B3}" dt="2022-10-25T12:24:02.442" v="8"/>
      <pc:docMkLst>
        <pc:docMk/>
      </pc:docMkLst>
      <pc:sldChg chg="mod modShow">
        <pc:chgData name="Lisa Ellis" userId="S::l.ellis@uwtsd.ac.uk::1e3b8b31-18a3-40b3-8e12-8230c5071370" providerId="AD" clId="Web-{AE8BDE13-56FB-BDBF-DFA4-A96C78F9F8B3}" dt="2022-10-25T12:23:14.378" v="2"/>
        <pc:sldMkLst>
          <pc:docMk/>
          <pc:sldMk cId="1171293218" sldId="268"/>
        </pc:sldMkLst>
      </pc:sldChg>
      <pc:sldChg chg="mod modShow">
        <pc:chgData name="Lisa Ellis" userId="S::l.ellis@uwtsd.ac.uk::1e3b8b31-18a3-40b3-8e12-8230c5071370" providerId="AD" clId="Web-{AE8BDE13-56FB-BDBF-DFA4-A96C78F9F8B3}" dt="2022-10-25T12:22:55.752" v="0"/>
        <pc:sldMkLst>
          <pc:docMk/>
          <pc:sldMk cId="2293612529" sldId="309"/>
        </pc:sldMkLst>
      </pc:sldChg>
      <pc:sldChg chg="mod modShow">
        <pc:chgData name="Lisa Ellis" userId="S::l.ellis@uwtsd.ac.uk::1e3b8b31-18a3-40b3-8e12-8230c5071370" providerId="AD" clId="Web-{AE8BDE13-56FB-BDBF-DFA4-A96C78F9F8B3}" dt="2022-10-25T12:22:59.908" v="1"/>
        <pc:sldMkLst>
          <pc:docMk/>
          <pc:sldMk cId="2286348341" sldId="331"/>
        </pc:sldMkLst>
      </pc:sldChg>
      <pc:sldChg chg="mod modShow">
        <pc:chgData name="Lisa Ellis" userId="S::l.ellis@uwtsd.ac.uk::1e3b8b31-18a3-40b3-8e12-8230c5071370" providerId="AD" clId="Web-{AE8BDE13-56FB-BDBF-DFA4-A96C78F9F8B3}" dt="2022-10-25T12:23:59.410" v="7"/>
        <pc:sldMkLst>
          <pc:docMk/>
          <pc:sldMk cId="2671040419" sldId="346"/>
        </pc:sldMkLst>
      </pc:sldChg>
      <pc:sldChg chg="mod modShow">
        <pc:chgData name="Lisa Ellis" userId="S::l.ellis@uwtsd.ac.uk::1e3b8b31-18a3-40b3-8e12-8230c5071370" providerId="AD" clId="Web-{AE8BDE13-56FB-BDBF-DFA4-A96C78F9F8B3}" dt="2022-10-25T12:24:02.442" v="8"/>
        <pc:sldMkLst>
          <pc:docMk/>
          <pc:sldMk cId="854514740" sldId="347"/>
        </pc:sldMkLst>
      </pc:sldChg>
      <pc:sldChg chg="modSp">
        <pc:chgData name="Lisa Ellis" userId="S::l.ellis@uwtsd.ac.uk::1e3b8b31-18a3-40b3-8e12-8230c5071370" providerId="AD" clId="Web-{AE8BDE13-56FB-BDBF-DFA4-A96C78F9F8B3}" dt="2022-10-25T12:23:52.160" v="6" actId="20577"/>
        <pc:sldMkLst>
          <pc:docMk/>
          <pc:sldMk cId="3076677410" sldId="350"/>
        </pc:sldMkLst>
        <pc:spChg chg="mod">
          <ac:chgData name="Lisa Ellis" userId="S::l.ellis@uwtsd.ac.uk::1e3b8b31-18a3-40b3-8e12-8230c5071370" providerId="AD" clId="Web-{AE8BDE13-56FB-BDBF-DFA4-A96C78F9F8B3}" dt="2022-10-25T12:23:52.160" v="6" actId="20577"/>
          <ac:spMkLst>
            <pc:docMk/>
            <pc:sldMk cId="3076677410" sldId="350"/>
            <ac:spMk id="3" creationId="{63F4B45B-5FE1-2F55-3DAF-2552B35B9B1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073537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10</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18</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20</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https://www.turnitin.com/papers/avoiding-plagiarism-handout</a:t>
            </a:r>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28</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51</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4.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11/2/2022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11/2/2022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11/2/2022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11/2/2022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6" Type="http://schemas.openxmlformats.org/officeDocument/2006/relationships/image" Target="../media/image3.png"/><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image" Target="../media/image2.png"/><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11/2/2022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1.xml"/><Relationship Id="rId1" Type="http://schemas.openxmlformats.org/officeDocument/2006/relationships/video" Target="https://www.youtube.com/embed/NJkt739uEF4?feature=oembed" TargetMode="Externa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9.xml"/><Relationship Id="rId1" Type="http://schemas.openxmlformats.org/officeDocument/2006/relationships/slideLayout" Target="../slideLayouts/slideLayout41.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librarysearch.uwtsd.ac.uk/permalink/44WHELF_UWTSD/11c0l68/alma9910043600250242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libguides.cam.ac.uk/plagiarism/paraphrasing" TargetMode="External"/><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5.xml"/><Relationship Id="rId4" Type="http://schemas.openxmlformats.org/officeDocument/2006/relationships/hyperlink" Target="https://libguides.cam.ac.uk/plagiarism/paraphrasin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3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41.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1.xml"/></Relationships>
</file>

<file path=ppt/slides/_rels/slide31.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2.png"/><Relationship Id="rId1" Type="http://schemas.openxmlformats.org/officeDocument/2006/relationships/slideLayout" Target="../slideLayouts/slideLayout41.xml"/></Relationships>
</file>

<file path=ppt/slides/_rels/slide32.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41.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4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1.xml"/></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1.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1.xml"/></Relationships>
</file>

<file path=ppt/slides/_rels/slide38.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6.xml"/><Relationship Id="rId1" Type="http://schemas.openxmlformats.org/officeDocument/2006/relationships/slideLayout" Target="../slideLayouts/slideLayout44.xml"/></Relationships>
</file>

<file path=ppt/slides/_rels/slide42.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41.xml"/></Relationships>
</file>

<file path=ppt/slides/_rels/slide44.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7.xml"/><Relationship Id="rId1" Type="http://schemas.openxmlformats.org/officeDocument/2006/relationships/slideLayout" Target="../slideLayouts/slideLayout38.xml"/></Relationships>
</file>

<file path=ppt/slides/_rels/slide4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48.xm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38.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9.xml"/><Relationship Id="rId1" Type="http://schemas.openxmlformats.org/officeDocument/2006/relationships/slideLayout" Target="../slideLayouts/slideLayout41.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38.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A76F1412-B887-4ED5-8978-6AC728A47824}"/>
              </a:ext>
            </a:extLst>
          </p:cNvPr>
          <p:cNvSpPr>
            <a:spLocks noGrp="1"/>
          </p:cNvSpPr>
          <p:nvPr>
            <p:ph sz="half" idx="1"/>
          </p:nvPr>
        </p:nvSpPr>
        <p:spPr>
          <a:xfrm>
            <a:off x="1218865" y="2241263"/>
            <a:ext cx="4141891" cy="3283526"/>
          </a:xfrm>
        </p:spPr>
        <p:txBody>
          <a:bodyPr vert="horz" lIns="91440" tIns="45720" rIns="91440" bIns="45720" rtlCol="0" anchor="t">
            <a:normAutofit/>
          </a:bodyPr>
          <a:lstStyle/>
          <a:p>
            <a:pPr marL="0" indent="0">
              <a:buNone/>
            </a:pPr>
            <a:r>
              <a:rPr lang="en-US" sz="3600">
                <a:latin typeface="Arial"/>
                <a:cs typeface="Calibri Light"/>
              </a:rPr>
              <a:t>Which part of </a:t>
            </a:r>
            <a:r>
              <a:rPr lang="en-US" sz="3600">
                <a:solidFill>
                  <a:schemeClr val="accent1"/>
                </a:solidFill>
                <a:latin typeface="Arial"/>
                <a:cs typeface="Calibri Light"/>
              </a:rPr>
              <a:t>Harvard</a:t>
            </a:r>
            <a:r>
              <a:rPr lang="en-US" sz="3600">
                <a:latin typeface="Arial"/>
                <a:cs typeface="Calibri Light"/>
              </a:rPr>
              <a:t> </a:t>
            </a:r>
            <a:r>
              <a:rPr lang="en-US" sz="3600">
                <a:solidFill>
                  <a:schemeClr val="accent1"/>
                </a:solidFill>
                <a:latin typeface="Arial"/>
                <a:cs typeface="Calibri Light"/>
              </a:rPr>
              <a:t>Referencing</a:t>
            </a:r>
            <a:r>
              <a:rPr lang="en-US" sz="3600">
                <a:latin typeface="Arial"/>
                <a:cs typeface="Calibri Light"/>
              </a:rPr>
              <a:t> do you find most difficult?</a:t>
            </a:r>
            <a:endParaRPr lang="en-US" sz="3600">
              <a:latin typeface="Arial"/>
              <a:cs typeface="Arial"/>
            </a:endParaRPr>
          </a:p>
          <a:p>
            <a:endParaRPr lang="en-US" sz="3600">
              <a:latin typeface="Arial"/>
              <a:cs typeface="Calibri Light"/>
            </a:endParaRPr>
          </a:p>
          <a:p>
            <a:endParaRPr lang="en-US">
              <a:latin typeface="Arial"/>
              <a:cs typeface="Calibri Light"/>
            </a:endParaRPr>
          </a:p>
          <a:p>
            <a:pPr marL="0" indent="0">
              <a:buNone/>
            </a:pPr>
            <a:endParaRPr lang="en-US">
              <a:latin typeface="Arial"/>
              <a:cs typeface="Calibri Light"/>
            </a:endParaRPr>
          </a:p>
          <a:p>
            <a:pPr marL="0" indent="0">
              <a:buNone/>
            </a:pPr>
            <a:endParaRPr lang="en-US">
              <a:latin typeface="Arial"/>
              <a:cs typeface="Calibri Light"/>
            </a:endParaRPr>
          </a:p>
          <a:p>
            <a:pPr marL="0" indent="0">
              <a:buNone/>
            </a:pPr>
            <a:endParaRPr lang="en-US">
              <a:cs typeface="Calibri Light"/>
            </a:endParaRPr>
          </a:p>
        </p:txBody>
      </p:sp>
      <p:sp>
        <p:nvSpPr>
          <p:cNvPr id="11" name="Title 2">
            <a:extLst>
              <a:ext uri="{FF2B5EF4-FFF2-40B4-BE49-F238E27FC236}">
                <a16:creationId xmlns:a16="http://schemas.microsoft.com/office/drawing/2014/main" id="{B32582A7-E194-4E12-8390-AF4B8AF9ACC4}"/>
              </a:ext>
            </a:extLst>
          </p:cNvPr>
          <p:cNvSpPr>
            <a:spLocks noGrp="1"/>
          </p:cNvSpPr>
          <p:nvPr>
            <p:ph type="title"/>
          </p:nvPr>
        </p:nvSpPr>
        <p:spPr>
          <a:xfrm>
            <a:off x="718456" y="262866"/>
            <a:ext cx="10795518" cy="1003916"/>
          </a:xfrm>
        </p:spPr>
        <p:txBody>
          <a:bodyPr/>
          <a:lstStyle/>
          <a:p>
            <a:r>
              <a:rPr lang="en-US"/>
              <a:t>Question</a:t>
            </a:r>
          </a:p>
        </p:txBody>
      </p:sp>
      <p:pic>
        <p:nvPicPr>
          <p:cNvPr id="6" name="Picture Placeholder 5" descr="Person wearing yellow">
            <a:extLst>
              <a:ext uri="{FF2B5EF4-FFF2-40B4-BE49-F238E27FC236}">
                <a16:creationId xmlns:a16="http://schemas.microsoft.com/office/drawing/2014/main" id="{5951931E-3ACC-9A9D-AF6E-CD92F6E83094}"/>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752" r="11752"/>
          <a:stretch>
            <a:fillRect/>
          </a:stretch>
        </p:blipFill>
        <p:spPr>
          <a:xfrm>
            <a:off x="6274963" y="1600201"/>
            <a:ext cx="5239011" cy="4565650"/>
          </a:xfrm>
        </p:spPr>
      </p:pic>
    </p:spTree>
    <p:extLst>
      <p:ext uri="{BB962C8B-B14F-4D97-AF65-F5344CB8AC3E}">
        <p14:creationId xmlns:p14="http://schemas.microsoft.com/office/powerpoint/2010/main" val="2293612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4" descr="A picture containing person, outdoor, man, looking&#10;&#10;Description generated with very high confidence">
            <a:extLst>
              <a:ext uri="{FF2B5EF4-FFF2-40B4-BE49-F238E27FC236}">
                <a16:creationId xmlns:a16="http://schemas.microsoft.com/office/drawing/2014/main" id="{AA1BF830-9A9E-4763-B057-19C9E5001B0A}"/>
              </a:ext>
            </a:extLst>
          </p:cNvPr>
          <p:cNvPicPr>
            <a:picLocks noGrp="1" noChangeAspect="1"/>
          </p:cNvPicPr>
          <p:nvPr>
            <p:ph type="pic" sz="quarter" idx="13"/>
          </p:nvPr>
        </p:nvPicPr>
        <p:blipFill rotWithShape="1">
          <a:blip r:embed="rId3"/>
          <a:srcRect l="11759" r="11759"/>
          <a:stretch/>
        </p:blipFill>
        <p:spPr/>
      </p:pic>
      <p:sp>
        <p:nvSpPr>
          <p:cNvPr id="3" name="Subtitle 2">
            <a:extLst>
              <a:ext uri="{FF2B5EF4-FFF2-40B4-BE49-F238E27FC236}">
                <a16:creationId xmlns:a16="http://schemas.microsoft.com/office/drawing/2014/main" id="{96613638-0FD3-4A61-AEEA-5DB2DA3B93F1}"/>
              </a:ext>
            </a:extLst>
          </p:cNvPr>
          <p:cNvSpPr>
            <a:spLocks noGrp="1"/>
          </p:cNvSpPr>
          <p:nvPr>
            <p:ph type="subTitle" idx="1"/>
          </p:nvPr>
        </p:nvSpPr>
        <p:spPr>
          <a:xfrm>
            <a:off x="494039" y="2025533"/>
            <a:ext cx="3670481" cy="4177821"/>
          </a:xfrm>
        </p:spPr>
        <p:txBody>
          <a:bodyPr vert="horz" lIns="91440" tIns="45720" rIns="91440" bIns="45720" rtlCol="0" anchor="t">
            <a:normAutofit/>
          </a:bodyPr>
          <a:lstStyle/>
          <a:p>
            <a:r>
              <a:rPr lang="en-GB">
                <a:cs typeface="Calibri Light"/>
              </a:rPr>
              <a:t>If I have seen further, it is by standing on the shoulders  of giants.</a:t>
            </a:r>
          </a:p>
          <a:p>
            <a:endParaRPr lang="en-GB">
              <a:cs typeface="Calibri Light"/>
            </a:endParaRPr>
          </a:p>
          <a:p>
            <a:r>
              <a:rPr lang="en-GB" sz="2000" i="0">
                <a:cs typeface="Calibri Light"/>
              </a:rPr>
              <a:t>                              Sir Isaac Newton.</a:t>
            </a:r>
            <a:endParaRPr lang="en-GB" sz="2000" i="0">
              <a:ea typeface="Calibri Light"/>
              <a:cs typeface="Calibri Light"/>
            </a:endParaRPr>
          </a:p>
          <a:p>
            <a:endParaRPr lang="en-GB" sz="2000" i="0">
              <a:cs typeface="Calibri Light"/>
            </a:endParaRPr>
          </a:p>
        </p:txBody>
      </p:sp>
    </p:spTree>
    <p:extLst>
      <p:ext uri="{BB962C8B-B14F-4D97-AF65-F5344CB8AC3E}">
        <p14:creationId xmlns:p14="http://schemas.microsoft.com/office/powerpoint/2010/main" val="214447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3187701" y="772919"/>
            <a:ext cx="5575769" cy="3760584"/>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604107" y="1686573"/>
            <a:ext cx="38237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and critically analysing viewpoints. </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802044" y="5137043"/>
            <a:ext cx="333315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115662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a:latin typeface="Arial"/>
                <a:cs typeface="Arial"/>
              </a:rPr>
              <a:t>There are many different styles of referencing. </a:t>
            </a:r>
            <a:endParaRPr lang="en-GB" sz="2600">
              <a:latin typeface="Arial"/>
              <a:ea typeface="+mn-lt"/>
              <a:cs typeface="Arial"/>
            </a:endParaRP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You must follow UWTSD's version of Harvard Referencing, which currently follows the </a:t>
            </a:r>
            <a:r>
              <a:rPr lang="en-GB" sz="2600" b="1">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The </a:t>
            </a:r>
            <a:r>
              <a:rPr lang="en-GB" sz="2600">
                <a:latin typeface="Arial"/>
                <a:cs typeface="Arial"/>
                <a:hlinkClick r:id="rId3"/>
              </a:rPr>
              <a:t>Cite Them Right book </a:t>
            </a:r>
            <a:r>
              <a:rPr lang="en-GB" sz="2600">
                <a:latin typeface="Arial"/>
                <a:cs typeface="Arial"/>
              </a:rPr>
              <a:t>and </a:t>
            </a:r>
            <a:r>
              <a:rPr lang="en-GB" sz="2600">
                <a:solidFill>
                  <a:schemeClr val="accent1"/>
                </a:solidFill>
                <a:latin typeface="Arial"/>
                <a:cs typeface="Arial"/>
                <a:hlinkClick r:id="rId4"/>
              </a:rPr>
              <a:t>database</a:t>
            </a:r>
            <a:r>
              <a:rPr lang="en-GB" sz="2600">
                <a:solidFill>
                  <a:schemeClr val="accent1"/>
                </a:solidFill>
                <a:latin typeface="Arial"/>
                <a:cs typeface="Arial"/>
              </a:rPr>
              <a:t> </a:t>
            </a:r>
            <a:r>
              <a:rPr lang="en-GB" sz="2600">
                <a:latin typeface="Arial"/>
                <a:cs typeface="Arial"/>
              </a:rPr>
              <a:t>are available  through the library. </a:t>
            </a:r>
          </a:p>
          <a:p>
            <a:pPr marL="342900" indent="-342900">
              <a:lnSpc>
                <a:spcPct val="90000"/>
              </a:lnSpc>
              <a:spcBef>
                <a:spcPts val="1000"/>
              </a:spcBef>
              <a:buFont typeface="Arial"/>
              <a:buChar char="•"/>
            </a:pPr>
            <a:endParaRPr lang="en-GB" sz="2600">
              <a:latin typeface="Arial"/>
              <a:cs typeface="Arial"/>
            </a:endParaRPr>
          </a:p>
          <a:p>
            <a:pPr marL="342900" indent="-342900">
              <a:lnSpc>
                <a:spcPct val="90000"/>
              </a:lnSpc>
              <a:spcBef>
                <a:spcPts val="1000"/>
              </a:spcBef>
              <a:buFont typeface="Arial"/>
              <a:buChar char="•"/>
            </a:pPr>
            <a:r>
              <a:rPr lang="en-GB" sz="2600">
                <a:latin typeface="Arial"/>
                <a:cs typeface="Arial"/>
              </a:rPr>
              <a:t>It is an excellent resource which will help you reference a huge range of resources, including legal materials, media, art, and government publications.  </a:t>
            </a:r>
          </a:p>
        </p:txBody>
      </p:sp>
    </p:spTree>
    <p:extLst>
      <p:ext uri="{BB962C8B-B14F-4D97-AF65-F5344CB8AC3E}">
        <p14:creationId xmlns:p14="http://schemas.microsoft.com/office/powerpoint/2010/main" val="4049704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7" name="Picture 7" descr="Timeline&#10;&#10;Description automatically generated">
            <a:extLst>
              <a:ext uri="{FF2B5EF4-FFF2-40B4-BE49-F238E27FC236}">
                <a16:creationId xmlns:a16="http://schemas.microsoft.com/office/drawing/2014/main" id="{E8DC33DE-0791-16D9-991F-1BA8525081D4}"/>
              </a:ext>
            </a:extLst>
          </p:cNvPr>
          <p:cNvPicPr>
            <a:picLocks noGrp="1" noChangeAspect="1"/>
          </p:cNvPicPr>
          <p:nvPr>
            <p:ph type="pic" sz="quarter" idx="10"/>
          </p:nvPr>
        </p:nvPicPr>
        <p:blipFill rotWithShape="1">
          <a:blip r:embed="rId2"/>
          <a:srcRect l="737" r="737"/>
          <a:stretch/>
        </p:blipFill>
        <p:spPr>
          <a:xfrm>
            <a:off x="0" y="1458583"/>
            <a:ext cx="11644830" cy="4863597"/>
          </a:xfrm>
        </p:spPr>
      </p:pic>
      <p:sp>
        <p:nvSpPr>
          <p:cNvPr id="3" name="Rectangle 2">
            <a:extLst>
              <a:ext uri="{FF2B5EF4-FFF2-40B4-BE49-F238E27FC236}">
                <a16:creationId xmlns:a16="http://schemas.microsoft.com/office/drawing/2014/main" id="{6A48D866-770F-A1AE-F112-5CA60EA77EC3}"/>
              </a:ext>
            </a:extLst>
          </p:cNvPr>
          <p:cNvSpPr/>
          <p:nvPr/>
        </p:nvSpPr>
        <p:spPr>
          <a:xfrm>
            <a:off x="8454092" y="1752144"/>
            <a:ext cx="2075195" cy="361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solidFill>
                  <a:schemeClr val="tx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668439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solidFill>
                  <a:srgbClr val="FFFFFF"/>
                </a:solidFill>
                <a:latin typeface="Arial"/>
                <a:cs typeface="Segoe UI"/>
              </a:rPr>
              <a:t>Author(s) or editor(s) surname</a:t>
            </a:r>
            <a:endParaRPr lang="en-US">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Year of publication</a:t>
            </a:r>
            <a:endParaRPr lang="en-US" sz="3600">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Use </a:t>
            </a:r>
            <a:r>
              <a:rPr lang="en-US" sz="2800">
                <a:solidFill>
                  <a:schemeClr val="accent1"/>
                </a:solidFill>
                <a:latin typeface="Arial"/>
                <a:cs typeface="Arial"/>
              </a:rPr>
              <a:t>"</a:t>
            </a:r>
            <a:r>
              <a:rPr lang="en-US" sz="2800">
                <a:latin typeface="Arial"/>
                <a:cs typeface="Arial"/>
              </a:rPr>
              <a:t>quotation marks</a:t>
            </a:r>
            <a:r>
              <a:rPr lang="en-US" sz="28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80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81588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a:latin typeface="Arial"/>
                <a:cs typeface="Arial"/>
              </a:rPr>
              <a:t>If </a:t>
            </a:r>
            <a:r>
              <a:rPr lang="en-GB" sz="2800" b="0" i="0">
                <a:effectLst/>
                <a:latin typeface="Arial"/>
                <a:cs typeface="Arial"/>
              </a:rPr>
              <a:t>no pagination details available, use the information you</a:t>
            </a:r>
            <a:r>
              <a:rPr lang="en-GB" sz="2800">
                <a:latin typeface="Arial"/>
                <a:cs typeface="Arial"/>
              </a:rPr>
              <a:t> </a:t>
            </a:r>
            <a:r>
              <a:rPr lang="en-GB" sz="2800" b="0" i="0">
                <a:effectLst/>
                <a:latin typeface="Arial"/>
                <a:cs typeface="Arial"/>
              </a:rPr>
              <a:t> have, such as</a:t>
            </a:r>
            <a:r>
              <a:rPr lang="en-GB" sz="2800">
                <a:latin typeface="Arial"/>
                <a:cs typeface="Arial"/>
              </a:rPr>
              <a:t>  </a:t>
            </a:r>
            <a:r>
              <a:rPr lang="en-GB" sz="2800" b="0" i="0" err="1">
                <a:effectLst/>
                <a:latin typeface="Arial"/>
                <a:cs typeface="Arial"/>
              </a:rPr>
              <a:t>loc</a:t>
            </a:r>
            <a:r>
              <a:rPr lang="en-GB" sz="2800" b="0" i="0">
                <a:effectLst/>
                <a:latin typeface="Arial"/>
                <a:cs typeface="Arial"/>
              </a:rPr>
              <a:t>, %,</a:t>
            </a:r>
            <a:r>
              <a:rPr lang="en-GB" sz="2800">
                <a:latin typeface="Arial"/>
                <a:cs typeface="Arial"/>
              </a:rPr>
              <a:t> </a:t>
            </a:r>
            <a:r>
              <a:rPr lang="en-GB" sz="2800" b="0" i="0">
                <a:effectLst/>
                <a:latin typeface="Arial"/>
                <a:cs typeface="Arial"/>
              </a:rPr>
              <a:t>chapter/page/paragraph</a:t>
            </a:r>
            <a:r>
              <a:rPr lang="en-GB" sz="2800">
                <a:latin typeface="Arial"/>
                <a:cs typeface="Arial"/>
              </a:rPr>
              <a:t> </a:t>
            </a:r>
            <a:endParaRPr lang="en-GB" sz="2800" b="0" i="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a:solidFill>
                  <a:schemeClr val="accent1"/>
                </a:solidFill>
                <a:latin typeface="Arial"/>
                <a:cs typeface="Arial"/>
              </a:rPr>
              <a:t>Examples: </a:t>
            </a:r>
            <a:r>
              <a:rPr lang="en-GB" sz="2800" b="0" i="0">
                <a:solidFill>
                  <a:srgbClr val="FF0000"/>
                </a:solidFill>
                <a:effectLst/>
                <a:latin typeface="Arial"/>
                <a:cs typeface="Arial"/>
              </a:rPr>
              <a:t>(Thomas, 2020, 72%), (Fellows, 2021, </a:t>
            </a:r>
            <a:r>
              <a:rPr lang="en-GB" sz="2800" b="0" i="0" err="1">
                <a:solidFill>
                  <a:srgbClr val="FF0000"/>
                </a:solidFill>
                <a:effectLst/>
                <a:latin typeface="Arial"/>
                <a:cs typeface="Arial"/>
              </a:rPr>
              <a:t>ch.</a:t>
            </a:r>
            <a:r>
              <a:rPr lang="en-GB" sz="2800" b="0" i="0">
                <a:solidFill>
                  <a:srgbClr val="FF0000"/>
                </a:solidFill>
                <a:effectLst/>
                <a:latin typeface="Arial"/>
                <a:cs typeface="Arial"/>
              </a:rPr>
              <a:t> 4, para. 12).</a:t>
            </a:r>
            <a:endParaRPr lang="en-GB" sz="280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latin typeface="Arial"/>
                <a:ea typeface="+mn-lt"/>
                <a:cs typeface="+mn-lt"/>
              </a:rPr>
              <a:t>Longer quotations are generally classed as a quote longer than 3 lines.</a:t>
            </a:r>
            <a:endParaRPr lang="en-US" sz="2800">
              <a:latin typeface="Arial"/>
              <a:ea typeface="+mn-lt"/>
              <a:cs typeface="+mn-lt"/>
            </a:endParaRPr>
          </a:p>
          <a:p>
            <a:pPr marL="457200" indent="-457200">
              <a:buFont typeface="Arial"/>
              <a:buChar char="•"/>
            </a:pPr>
            <a:endParaRPr lang="en-GB" sz="2800">
              <a:latin typeface="Arial"/>
              <a:ea typeface="+mn-lt"/>
              <a:cs typeface="+mn-lt"/>
            </a:endParaRPr>
          </a:p>
          <a:p>
            <a:pPr marL="457200" indent="-457200">
              <a:buFont typeface="Arial"/>
              <a:buChar char="•"/>
            </a:pPr>
            <a:r>
              <a:rPr lang="en-GB" sz="2800">
                <a:latin typeface="Arial"/>
                <a:ea typeface="+mn-lt"/>
                <a:cs typeface="+mn-lt"/>
              </a:rPr>
              <a:t>They are  written as a </a:t>
            </a:r>
            <a:r>
              <a:rPr lang="en-GB" sz="2800" b="1">
                <a:latin typeface="Arial"/>
                <a:ea typeface="+mn-lt"/>
                <a:cs typeface="+mn-lt"/>
              </a:rPr>
              <a:t>separate paragraph</a:t>
            </a:r>
            <a:r>
              <a:rPr lang="en-GB" sz="2800">
                <a:latin typeface="Arial"/>
                <a:ea typeface="+mn-lt"/>
                <a:cs typeface="+mn-lt"/>
              </a:rPr>
              <a:t> and </a:t>
            </a:r>
            <a:r>
              <a:rPr lang="en-GB" sz="2800" b="1">
                <a:latin typeface="Arial"/>
                <a:ea typeface="+mn-lt"/>
                <a:cs typeface="+mn-lt"/>
              </a:rPr>
              <a:t>indented</a:t>
            </a:r>
            <a:r>
              <a:rPr lang="en-GB" sz="2800">
                <a:latin typeface="Arial"/>
                <a:ea typeface="+mn-lt"/>
                <a:cs typeface="+mn-lt"/>
              </a:rPr>
              <a:t> from the main text</a:t>
            </a:r>
            <a:endParaRPr lang="en-US" sz="2800">
              <a:latin typeface="Arial"/>
              <a:ea typeface="+mn-lt"/>
              <a:cs typeface="+mn-lt"/>
            </a:endParaRPr>
          </a:p>
          <a:p>
            <a:endParaRPr lang="en-GB" sz="2800">
              <a:latin typeface="Arial"/>
              <a:ea typeface="+mn-lt"/>
              <a:cs typeface="+mn-lt"/>
            </a:endParaRPr>
          </a:p>
          <a:p>
            <a:pPr marL="457200" indent="-457200">
              <a:buFont typeface="Arial"/>
              <a:buChar char="•"/>
            </a:pPr>
            <a:r>
              <a:rPr lang="en-GB" sz="2800" b="1">
                <a:solidFill>
                  <a:srgbClr val="FF0000"/>
                </a:solidFill>
                <a:latin typeface="Arial"/>
                <a:ea typeface="+mn-lt"/>
                <a:cs typeface="+mn-lt"/>
              </a:rPr>
              <a:t>Quotation marks are not required</a:t>
            </a:r>
            <a:endParaRPr lang="en-US" sz="2800" b="1">
              <a:solidFill>
                <a:srgbClr val="FF0000"/>
              </a:solidFill>
              <a:latin typeface="Arial"/>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your own words.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6FC5-8AC0-DF52-5F27-79ABD256464D}"/>
              </a:ext>
            </a:extLst>
          </p:cNvPr>
          <p:cNvSpPr>
            <a:spLocks noGrp="1"/>
          </p:cNvSpPr>
          <p:nvPr>
            <p:ph type="title"/>
          </p:nvPr>
        </p:nvSpPr>
        <p:spPr/>
        <p:txBody>
          <a:bodyPr/>
          <a:lstStyle/>
          <a:p>
            <a:r>
              <a:rPr lang="en-GB"/>
              <a:t>Examples of paraphrasing</a:t>
            </a:r>
          </a:p>
        </p:txBody>
      </p:sp>
      <p:pic>
        <p:nvPicPr>
          <p:cNvPr id="7" name="Picture 6">
            <a:extLst>
              <a:ext uri="{FF2B5EF4-FFF2-40B4-BE49-F238E27FC236}">
                <a16:creationId xmlns:a16="http://schemas.microsoft.com/office/drawing/2014/main" id="{2892E722-D64E-FFD4-BDF3-5C832E40A04A}"/>
              </a:ext>
            </a:extLst>
          </p:cNvPr>
          <p:cNvPicPr>
            <a:picLocks noChangeAspect="1"/>
          </p:cNvPicPr>
          <p:nvPr/>
        </p:nvPicPr>
        <p:blipFill>
          <a:blip r:embed="rId2"/>
          <a:stretch>
            <a:fillRect/>
          </a:stretch>
        </p:blipFill>
        <p:spPr>
          <a:xfrm>
            <a:off x="721693" y="2827497"/>
            <a:ext cx="10981861" cy="2789692"/>
          </a:xfrm>
          <a:prstGeom prst="rect">
            <a:avLst/>
          </a:prstGeom>
        </p:spPr>
      </p:pic>
      <p:sp>
        <p:nvSpPr>
          <p:cNvPr id="9" name="Content Placeholder 8">
            <a:extLst>
              <a:ext uri="{FF2B5EF4-FFF2-40B4-BE49-F238E27FC236}">
                <a16:creationId xmlns:a16="http://schemas.microsoft.com/office/drawing/2014/main" id="{B85DB211-8CC1-B377-F9EE-30897D8777BE}"/>
              </a:ext>
            </a:extLst>
          </p:cNvPr>
          <p:cNvSpPr>
            <a:spLocks noGrp="1"/>
          </p:cNvSpPr>
          <p:nvPr>
            <p:ph sz="quarter" idx="10"/>
          </p:nvPr>
        </p:nvSpPr>
        <p:spPr>
          <a:xfrm>
            <a:off x="698242" y="1592263"/>
            <a:ext cx="10795518" cy="880349"/>
          </a:xfrm>
        </p:spPr>
        <p:txBody>
          <a:bodyPr>
            <a:normAutofit/>
          </a:bodyPr>
          <a:lstStyle/>
          <a:p>
            <a:pPr marL="0" indent="0">
              <a:buNone/>
            </a:pPr>
            <a:r>
              <a:rPr lang="en-GB" sz="2400"/>
              <a:t>Below is an excerpt from a book and examples of paraphrasing. Read, then examine the examples on the next slide and decide which is the better paraphrased paragraph.</a:t>
            </a:r>
          </a:p>
        </p:txBody>
      </p:sp>
      <p:sp>
        <p:nvSpPr>
          <p:cNvPr id="4" name="TextBox 3">
            <a:extLst>
              <a:ext uri="{FF2B5EF4-FFF2-40B4-BE49-F238E27FC236}">
                <a16:creationId xmlns:a16="http://schemas.microsoft.com/office/drawing/2014/main" id="{F1B011EA-E586-4B00-C549-0E3D9C8A3349}"/>
              </a:ext>
            </a:extLst>
          </p:cNvPr>
          <p:cNvSpPr txBox="1"/>
          <p:nvPr/>
        </p:nvSpPr>
        <p:spPr>
          <a:xfrm>
            <a:off x="9277165" y="5895082"/>
            <a:ext cx="2754349" cy="307777"/>
          </a:xfrm>
          <a:prstGeom prst="rect">
            <a:avLst/>
          </a:prstGeom>
          <a:noFill/>
        </p:spPr>
        <p:txBody>
          <a:bodyPr wrap="square" rtlCol="0">
            <a:spAutoFit/>
          </a:bodyPr>
          <a:lstStyle/>
          <a:p>
            <a:r>
              <a:rPr lang="en-GB" sz="1400">
                <a:hlinkClick r:id="rId3"/>
              </a:rPr>
              <a:t>University of Cambridge Study Skills</a:t>
            </a:r>
            <a:endParaRPr lang="en-GB" sz="1400"/>
          </a:p>
        </p:txBody>
      </p:sp>
    </p:spTree>
    <p:extLst>
      <p:ext uri="{BB962C8B-B14F-4D97-AF65-F5344CB8AC3E}">
        <p14:creationId xmlns:p14="http://schemas.microsoft.com/office/powerpoint/2010/main" val="72793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E09858-701C-A50E-E0B9-D276D8C3BE23}"/>
              </a:ext>
            </a:extLst>
          </p:cNvPr>
          <p:cNvSpPr>
            <a:spLocks noGrp="1"/>
          </p:cNvSpPr>
          <p:nvPr>
            <p:ph type="title"/>
          </p:nvPr>
        </p:nvSpPr>
        <p:spPr/>
        <p:txBody>
          <a:bodyPr/>
          <a:lstStyle/>
          <a:p>
            <a:r>
              <a:rPr lang="en-GB"/>
              <a:t>Which is the better?</a:t>
            </a:r>
          </a:p>
        </p:txBody>
      </p:sp>
      <p:pic>
        <p:nvPicPr>
          <p:cNvPr id="8" name="Picture 7">
            <a:extLst>
              <a:ext uri="{FF2B5EF4-FFF2-40B4-BE49-F238E27FC236}">
                <a16:creationId xmlns:a16="http://schemas.microsoft.com/office/drawing/2014/main" id="{A5082670-F449-AE8A-C9B3-0E90B9ACF3A6}"/>
              </a:ext>
            </a:extLst>
          </p:cNvPr>
          <p:cNvPicPr>
            <a:picLocks noChangeAspect="1"/>
          </p:cNvPicPr>
          <p:nvPr/>
        </p:nvPicPr>
        <p:blipFill>
          <a:blip r:embed="rId2"/>
          <a:stretch>
            <a:fillRect/>
          </a:stretch>
        </p:blipFill>
        <p:spPr>
          <a:xfrm>
            <a:off x="808556" y="1960207"/>
            <a:ext cx="5287444" cy="3059070"/>
          </a:xfrm>
          <a:prstGeom prst="rect">
            <a:avLst/>
          </a:prstGeom>
        </p:spPr>
      </p:pic>
      <p:pic>
        <p:nvPicPr>
          <p:cNvPr id="10" name="Picture 9">
            <a:extLst>
              <a:ext uri="{FF2B5EF4-FFF2-40B4-BE49-F238E27FC236}">
                <a16:creationId xmlns:a16="http://schemas.microsoft.com/office/drawing/2014/main" id="{8F032D8A-43D9-E569-363C-A95C5DED35E3}"/>
              </a:ext>
            </a:extLst>
          </p:cNvPr>
          <p:cNvPicPr>
            <a:picLocks noChangeAspect="1"/>
          </p:cNvPicPr>
          <p:nvPr/>
        </p:nvPicPr>
        <p:blipFill>
          <a:blip r:embed="rId3"/>
          <a:stretch>
            <a:fillRect/>
          </a:stretch>
        </p:blipFill>
        <p:spPr>
          <a:xfrm>
            <a:off x="6522098" y="1947455"/>
            <a:ext cx="4971662" cy="3071821"/>
          </a:xfrm>
          <a:prstGeom prst="rect">
            <a:avLst/>
          </a:prstGeom>
        </p:spPr>
      </p:pic>
      <p:sp>
        <p:nvSpPr>
          <p:cNvPr id="11" name="TextBox 10">
            <a:extLst>
              <a:ext uri="{FF2B5EF4-FFF2-40B4-BE49-F238E27FC236}">
                <a16:creationId xmlns:a16="http://schemas.microsoft.com/office/drawing/2014/main" id="{024A0F6B-232C-BEAA-E72E-227E366447E0}"/>
              </a:ext>
            </a:extLst>
          </p:cNvPr>
          <p:cNvSpPr txBox="1"/>
          <p:nvPr/>
        </p:nvSpPr>
        <p:spPr>
          <a:xfrm>
            <a:off x="808556" y="5261619"/>
            <a:ext cx="4904889" cy="830997"/>
          </a:xfrm>
          <a:prstGeom prst="rect">
            <a:avLst/>
          </a:prstGeom>
          <a:noFill/>
        </p:spPr>
        <p:txBody>
          <a:bodyPr wrap="square" rtlCol="0">
            <a:spAutoFit/>
          </a:bodyPr>
          <a:lstStyle/>
          <a:p>
            <a:r>
              <a:rPr lang="en-GB" sz="1600"/>
              <a:t>This example uses nearly all the same words and order. It does not demonstrate the writer has understood the argument.</a:t>
            </a:r>
          </a:p>
        </p:txBody>
      </p:sp>
      <p:sp>
        <p:nvSpPr>
          <p:cNvPr id="12" name="TextBox 11">
            <a:extLst>
              <a:ext uri="{FF2B5EF4-FFF2-40B4-BE49-F238E27FC236}">
                <a16:creationId xmlns:a16="http://schemas.microsoft.com/office/drawing/2014/main" id="{9DE05728-3A0F-CBB1-F0AA-170FF25BE395}"/>
              </a:ext>
            </a:extLst>
          </p:cNvPr>
          <p:cNvSpPr txBox="1"/>
          <p:nvPr/>
        </p:nvSpPr>
        <p:spPr>
          <a:xfrm>
            <a:off x="6522098" y="5261619"/>
            <a:ext cx="4971662" cy="615553"/>
          </a:xfrm>
          <a:prstGeom prst="rect">
            <a:avLst/>
          </a:prstGeom>
          <a:noFill/>
        </p:spPr>
        <p:txBody>
          <a:bodyPr wrap="square" rtlCol="0">
            <a:spAutoFit/>
          </a:bodyPr>
          <a:lstStyle/>
          <a:p>
            <a:r>
              <a:rPr lang="en-GB" sz="1600"/>
              <a:t>The writer has re-ordered and used all the ideas of the original without copying</a:t>
            </a:r>
            <a:r>
              <a:rPr lang="en-GB"/>
              <a:t>. </a:t>
            </a:r>
          </a:p>
        </p:txBody>
      </p:sp>
      <p:sp>
        <p:nvSpPr>
          <p:cNvPr id="13" name="TextBox 12">
            <a:extLst>
              <a:ext uri="{FF2B5EF4-FFF2-40B4-BE49-F238E27FC236}">
                <a16:creationId xmlns:a16="http://schemas.microsoft.com/office/drawing/2014/main" id="{AF369741-99F9-0620-0819-7447D140446E}"/>
              </a:ext>
            </a:extLst>
          </p:cNvPr>
          <p:cNvSpPr txBox="1"/>
          <p:nvPr/>
        </p:nvSpPr>
        <p:spPr>
          <a:xfrm>
            <a:off x="9277165" y="5895082"/>
            <a:ext cx="2754349" cy="307777"/>
          </a:xfrm>
          <a:prstGeom prst="rect">
            <a:avLst/>
          </a:prstGeom>
          <a:noFill/>
        </p:spPr>
        <p:txBody>
          <a:bodyPr wrap="square" rtlCol="0">
            <a:spAutoFit/>
          </a:bodyPr>
          <a:lstStyle/>
          <a:p>
            <a:r>
              <a:rPr lang="en-GB" sz="1400">
                <a:hlinkClick r:id="rId4"/>
              </a:rPr>
              <a:t>University of Cambridge Study Skills</a:t>
            </a:r>
            <a:endParaRPr lang="en-GB" sz="1400"/>
          </a:p>
        </p:txBody>
      </p:sp>
    </p:spTree>
    <p:extLst>
      <p:ext uri="{BB962C8B-B14F-4D97-AF65-F5344CB8AC3E}">
        <p14:creationId xmlns:p14="http://schemas.microsoft.com/office/powerpoint/2010/main" val="366269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Available at: https://doi.org/10.1177/1049731520986857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 2020a).</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dirty="0">
                <a:solidFill>
                  <a:schemeClr val="accent1"/>
                </a:solidFill>
                <a:latin typeface="Arial"/>
                <a:ea typeface="+mn-lt"/>
                <a:cs typeface="Arial"/>
              </a:rPr>
              <a:t>(Wilmot, 2020b).</a:t>
            </a:r>
            <a:endParaRPr lang="en-GB" sz="1800" b="0" i="0" dirty="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(2020a)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(2020b)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585586"/>
          </a:xfrm>
        </p:spPr>
        <p:txBody>
          <a:bodyPr vert="horz" lIns="91440" tIns="45720" rIns="91440" bIns="45720" rtlCol="0" anchor="t">
            <a:normAutofit fontScale="85000" lnSpcReduction="20000"/>
          </a:bodyPr>
          <a:lstStyle/>
          <a:p>
            <a:pPr marL="0" indent="0">
              <a:buNone/>
            </a:pPr>
            <a:r>
              <a:rPr lang="en-GB" sz="2400" dirty="0">
                <a:latin typeface="Calibri" panose="020F0502020204030204" pitchFamily="34" charset="0"/>
                <a:cs typeface="Calibri" panose="020F0502020204030204" pitchFamily="34" charset="0"/>
              </a:rPr>
              <a:t>Cottrell, S. (2019) </a:t>
            </a:r>
            <a:r>
              <a:rPr lang="en-GB" sz="2400" i="1" dirty="0">
                <a:latin typeface="Calibri" panose="020F0502020204030204" pitchFamily="34" charset="0"/>
                <a:cs typeface="Calibri" panose="020F0502020204030204" pitchFamily="34" charset="0"/>
              </a:rPr>
              <a:t>The study skills handbook. </a:t>
            </a:r>
            <a:r>
              <a:rPr lang="en-GB" sz="2400" dirty="0">
                <a:latin typeface="Calibri" panose="020F0502020204030204" pitchFamily="34" charset="0"/>
                <a:cs typeface="Calibri" panose="020F0502020204030204" pitchFamily="34" charset="0"/>
              </a:rPr>
              <a:t>5th edn. London: Red Globe Press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Holford, A. (2022) </a:t>
            </a:r>
            <a:r>
              <a:rPr lang="en-GB" sz="2400" i="1" dirty="0">
                <a:latin typeface="Calibri" panose="020F0502020204030204" pitchFamily="34" charset="0"/>
                <a:cs typeface="Calibri" panose="020F0502020204030204" pitchFamily="34" charset="0"/>
              </a:rPr>
              <a:t>Student loans: would a graduate tax be a better option? </a:t>
            </a:r>
            <a:r>
              <a:rPr lang="en-GB" sz="2400" dirty="0">
                <a:latin typeface="Calibri" panose="020F0502020204030204" pitchFamily="34" charset="0"/>
                <a:cs typeface="Calibri" panose="020F0502020204030204" pitchFamily="34" charset="0"/>
              </a:rPr>
              <a:t>Available at: </a:t>
            </a:r>
            <a:r>
              <a:rPr lang="en-GB" sz="2400" dirty="0">
                <a:latin typeface="Calibri" panose="020F0502020204030204" pitchFamily="34" charset="0"/>
                <a:ea typeface="+mn-lt"/>
                <a:cs typeface="Calibri" panose="020F0502020204030204" pitchFamily="34" charset="0"/>
                <a:hlinkClick r:id="rId2"/>
              </a:rPr>
              <a:t>https://theconversation.com/student-loans-would-a-graduate-tax-be-a-better-option-179253</a:t>
            </a:r>
            <a:r>
              <a:rPr lang="en-GB" sz="2400" dirty="0">
                <a:latin typeface="Calibri" panose="020F0502020204030204" pitchFamily="34" charset="0"/>
                <a:ea typeface="+mn-lt"/>
                <a:cs typeface="Calibri" panose="020F0502020204030204" pitchFamily="34" charset="0"/>
              </a:rPr>
              <a:t> (Accessed: 26 May 2022).</a:t>
            </a:r>
          </a:p>
          <a:p>
            <a:pPr marL="0" indent="0">
              <a:buNone/>
            </a:pPr>
            <a:endParaRPr lang="en-GB" sz="2400" dirty="0">
              <a:latin typeface="Calibri" panose="020F0502020204030204" pitchFamily="34" charset="0"/>
              <a:ea typeface="+mn-lt"/>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‘Papa’(2022) </a:t>
            </a:r>
            <a:r>
              <a:rPr lang="en-GB" sz="2400" i="1" dirty="0">
                <a:latin typeface="Calibri" panose="020F0502020204030204" pitchFamily="34" charset="0"/>
                <a:cs typeface="Calibri" panose="020F0502020204030204" pitchFamily="34" charset="0"/>
              </a:rPr>
              <a:t>Stranger Things, </a:t>
            </a:r>
            <a:r>
              <a:rPr lang="en-GB" sz="2400" dirty="0">
                <a:latin typeface="Calibri" panose="020F0502020204030204" pitchFamily="34" charset="0"/>
                <a:cs typeface="Calibri" panose="020F0502020204030204" pitchFamily="34" charset="0"/>
              </a:rPr>
              <a:t>season 4, episode 8. Netflix. Available at: </a:t>
            </a:r>
            <a:r>
              <a:rPr lang="en-GB" sz="2400" dirty="0">
                <a:latin typeface="Calibri" panose="020F0502020204030204" pitchFamily="34" charset="0"/>
                <a:cs typeface="Calibri" panose="020F0502020204030204" pitchFamily="34" charset="0"/>
                <a:hlinkClick r:id="rId3"/>
              </a:rPr>
              <a:t>https://www.netflix.com/gb/title/80057281</a:t>
            </a:r>
            <a:r>
              <a:rPr lang="en-GB" sz="2400" dirty="0">
                <a:latin typeface="Calibri" panose="020F0502020204030204" pitchFamily="34" charset="0"/>
                <a:cs typeface="Calibri" panose="020F0502020204030204" pitchFamily="34" charset="0"/>
              </a:rPr>
              <a:t> (Accessed: 20 Oct 2022).</a:t>
            </a:r>
            <a:endParaRPr lang="en-US" sz="2400" dirty="0">
              <a:latin typeface="Calibri" panose="020F0502020204030204" pitchFamily="34" charset="0"/>
              <a:ea typeface="+mn-lt"/>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Pascoe, K.M., Waterhouse-Bradley, B., &amp; McGinn, T. (2021). 'Systematic literature searching in social work: a practical guide with database appraisal’, </a:t>
            </a:r>
            <a:r>
              <a:rPr lang="en-GB" sz="2400" i="1" dirty="0">
                <a:latin typeface="Calibri"/>
                <a:cs typeface="Calibri"/>
              </a:rPr>
              <a:t>Research on Social Work Practice</a:t>
            </a:r>
            <a:r>
              <a:rPr lang="en-GB" sz="2400" dirty="0">
                <a:latin typeface="Calibri"/>
                <a:cs typeface="Calibri"/>
              </a:rPr>
              <a:t>, 31(5), pp. 541–551. Available at: doi:10.1177/1049731520986857</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a:buNone/>
            </a:pPr>
            <a:r>
              <a:rPr lang="en-GB" sz="2400" dirty="0">
                <a:latin typeface="Calibri"/>
                <a:cs typeface="Calibri"/>
              </a:rPr>
              <a:t>Thompson, P. (2017) 'Communication technology use and study skills', </a:t>
            </a:r>
            <a:r>
              <a:rPr lang="en-GB" sz="2400" i="1" dirty="0">
                <a:latin typeface="Calibri"/>
                <a:cs typeface="Calibri"/>
              </a:rPr>
              <a:t>Active Learning in Higher Education, </a:t>
            </a:r>
            <a:r>
              <a:rPr lang="en-GB" sz="2400" dirty="0">
                <a:latin typeface="Calibri"/>
                <a:cs typeface="Calibri"/>
              </a:rPr>
              <a:t>18(3), pp. 257-270. Available at: </a:t>
            </a:r>
            <a:r>
              <a:rPr lang="en-GB" sz="2400" dirty="0" err="1">
                <a:latin typeface="Calibri"/>
                <a:cs typeface="Calibri"/>
              </a:rPr>
              <a:t>doi</a:t>
            </a:r>
            <a:r>
              <a:rPr lang="en-GB" sz="2400" dirty="0">
                <a:latin typeface="Calibri"/>
                <a:cs typeface="Calibri"/>
              </a:rPr>
              <a:t>: 10.1177/1469787417715204</a:t>
            </a:r>
            <a:endParaRPr lang="en-GB" sz="2400" dirty="0">
              <a:latin typeface="Calibri"/>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826353"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and form your own opinions on what you have read.</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3"/>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4"/>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5"/>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dirty="0">
                <a:latin typeface="Calibri"/>
                <a:cs typeface="Arial"/>
              </a:rPr>
              <a:t>L</a:t>
            </a:r>
            <a:r>
              <a:rPr lang="en-GB" sz="3200" dirty="0">
                <a:latin typeface="Calibri"/>
                <a:cs typeface="Arial"/>
              </a:rPr>
              <a:t>isa Ellis</a:t>
            </a:r>
            <a:endParaRPr lang="en-US" sz="3200">
              <a:latin typeface="Calibri"/>
              <a:ea typeface="+mn-lt"/>
              <a:cs typeface="+mn-lt"/>
            </a:endParaRPr>
          </a:p>
          <a:p>
            <a:r>
              <a:rPr lang="en-GB" sz="3200" dirty="0">
                <a:latin typeface="Calibri"/>
                <a:cs typeface="Arial"/>
              </a:rPr>
              <a:t>IMH Academic Liaison Librarian</a:t>
            </a:r>
            <a:endParaRPr lang="en-US" sz="3200">
              <a:latin typeface="Calibri"/>
              <a:ea typeface="+mn-lt"/>
              <a:cs typeface="+mn-lt"/>
            </a:endParaRPr>
          </a:p>
          <a:p>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Application>Microsoft Office PowerPoint</Application>
  <PresentationFormat>Widescreen</PresentationFormat>
  <Slides>52</Slides>
  <Notes>30</Notes>
  <HiddenSlides>7</HiddenSlides>
  <ScaleCrop>false</ScaleCrop>
  <HeadingPairs>
    <vt:vector size="4" baseType="variant">
      <vt:variant>
        <vt:lpstr>Theme</vt:lpstr>
      </vt:variant>
      <vt:variant>
        <vt:i4>5</vt:i4>
      </vt:variant>
      <vt:variant>
        <vt:lpstr>Slide Titles</vt:lpstr>
      </vt:variant>
      <vt:variant>
        <vt:i4>52</vt:i4>
      </vt:variant>
    </vt:vector>
  </HeadingPairs>
  <TitlesOfParts>
    <vt:vector size="57" baseType="lpstr">
      <vt:lpstr>Office Theme</vt:lpstr>
      <vt:lpstr>Frame</vt:lpstr>
      <vt:lpstr>Office Theme</vt:lpstr>
      <vt:lpstr>Office Theme</vt:lpstr>
      <vt:lpstr>office theme</vt:lpstr>
      <vt:lpstr>Harvard Referencing:   The why, when and how</vt:lpstr>
      <vt:lpstr>Aims...</vt:lpstr>
      <vt:lpstr>Question</vt:lpstr>
      <vt:lpstr>What is referencing?</vt:lpstr>
      <vt:lpstr>Why we use referencing …</vt:lpstr>
      <vt:lpstr>Why should you reference?</vt:lpstr>
      <vt:lpstr>PowerPoint Presentation</vt:lpstr>
      <vt:lpstr>Plagiarism</vt:lpstr>
      <vt:lpstr>PowerPoint Presentation</vt:lpstr>
      <vt:lpstr>Video</vt:lpstr>
      <vt:lpstr>Research Process</vt:lpstr>
      <vt:lpstr>Harvard Referencing Style</vt:lpstr>
      <vt:lpstr>What does it look like?</vt:lpstr>
      <vt:lpstr>Citations</vt:lpstr>
      <vt:lpstr>1. In-text citation</vt:lpstr>
      <vt:lpstr>Examples</vt:lpstr>
      <vt:lpstr>In-text citation</vt:lpstr>
      <vt:lpstr>In-text citation</vt:lpstr>
      <vt:lpstr>Quotations</vt:lpstr>
      <vt:lpstr>Direct (short) Quotes</vt:lpstr>
      <vt:lpstr>Long Quotations</vt:lpstr>
      <vt:lpstr>Paraphrasing</vt:lpstr>
      <vt:lpstr>Examples of paraphrasing</vt:lpstr>
      <vt:lpstr>Which is the better?</vt:lpstr>
      <vt:lpstr>PowerPoint Presentation</vt:lpstr>
      <vt:lpstr>When NOT to cite...</vt:lpstr>
      <vt:lpstr>Stop and think ...</vt:lpstr>
      <vt:lpstr>2. Creating a reference list </vt:lpstr>
      <vt:lpstr>Reference List: book</vt:lpstr>
      <vt:lpstr>Where to find the information...</vt:lpstr>
      <vt:lpstr>Webpage</vt:lpstr>
      <vt:lpstr>Web page</vt:lpstr>
      <vt:lpstr>Reference List: journal article</vt:lpstr>
      <vt:lpstr>Reference List: journal article</vt:lpstr>
      <vt:lpstr>Finding the information</vt:lpstr>
      <vt:lpstr>Citation</vt:lpstr>
      <vt:lpstr>Finding the Information</vt:lpstr>
      <vt:lpstr>Streamed Content</vt:lpstr>
      <vt:lpstr>Secondary Referencing</vt:lpstr>
      <vt:lpstr>How to cite...</vt:lpstr>
      <vt:lpstr>What is referencing?</vt:lpstr>
      <vt:lpstr>Same author, same year</vt:lpstr>
      <vt:lpstr>Reference List Example</vt:lpstr>
      <vt:lpstr>Cite Them Right Database</vt:lpstr>
      <vt:lpstr>Tips to improve your referencing</vt:lpstr>
      <vt:lpstr>Top Tips</vt:lpstr>
      <vt:lpstr>Citation Manager Tools</vt:lpstr>
      <vt:lpstr>YouTube</vt:lpstr>
      <vt:lpstr>When creating a reference ...</vt:lpstr>
      <vt:lpstr>Useful Resources</vt:lpstr>
      <vt:lpstr>Online Resource List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revision>169</cp:revision>
  <dcterms:created xsi:type="dcterms:W3CDTF">2019-08-13T10:59:48Z</dcterms:created>
  <dcterms:modified xsi:type="dcterms:W3CDTF">2022-11-02T11:57:04Z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