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4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2998F-5846-7356-5C98-A5774CB331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3CBDA-AC35-BC35-1C7E-59D6C2329E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2849EE-8276-AADB-0D6A-81F7376BC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63C99-32A0-4C2A-8DC5-7D14456A3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5DB3B-5FD5-4FB2-7BC0-3D54E3F56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91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64189-8358-D326-0439-DA6BB42CF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DE769-CE15-4FAE-1367-155406361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327AA1-284A-0EBA-BB80-CE8F0D8CE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D526B-ED25-67FC-36F4-015232D4A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B0BAB-7707-3589-CC4E-BD45B2C32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02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C9E20-3D36-100D-E187-910AC4D6D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E8AC43-49FD-9BB1-C177-193BAD272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21F7A-A031-4AF6-62B6-0A24B0840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4390E-7C88-D0E6-AF4C-98CB4AAC3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AD25E-770B-2CCC-3EAA-C1C46F69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90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83AB3-116A-9306-A5DC-46742B8C7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E8890-5277-3B1F-B43F-8B62915B99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D1B0A8-57B8-9B1C-9220-480662767F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16FCDC-3E9D-EA70-E59D-6B3893D2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297AA0-6A40-D634-830B-571DCF7F8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FFC5BA-4778-C77F-66F3-563EFB64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98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5C63-1E19-1C80-7F3F-7D31ED0B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389B2E-3978-F82D-0022-AB718EC4D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B42B3C-EDB4-2E33-EE97-D6021B2779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403BA9-29E4-CE70-5C80-7103E74E9E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2C9BE0-8442-329F-FD36-03E635D309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3F6B55-3BE9-6E00-B517-3DCE7D5CE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B5D91E-C5BA-7A84-3779-705B365D2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0DA576-82ED-541E-CAA7-DF9C95A4C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59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DE62-3F78-6166-5DDF-CB4C602F8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E6072B-5A4E-D0D5-203D-A2EE0A0A0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D67319-A98F-B4D2-C295-8A7C7A1E7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F14455-F2A5-4889-DDBD-049273149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9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D91B72-336D-628A-C7C7-E09A5B7CB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E3DE40-DF51-5987-31A9-87549795B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D311D-EEE5-67EB-59E8-81E583631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92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DB69E-BBB8-C015-84A5-66378800F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2FA59-2E9C-7414-80A6-487B15B0F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02EE4C-92D0-D9B8-1D32-144C81F6E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40762-E120-79B2-A1BD-8C0E7A9BE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7BA98C-F974-88E8-87D3-5B2B90706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FA7266-E318-940F-5BD2-E2DFB036F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03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7F3A5-A3D5-FAE2-8C6D-83AC702E2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84BD43-25AA-8965-DBE2-9DA8772637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3634AA-B841-C805-D15B-089626A791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F36F6-5BA5-2822-3C33-F68A4CDA0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BAB2A-4929-E165-5BE6-430B898B5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ED72AD-69CC-ACE2-080E-E3309955F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73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225BA-A53C-19FD-6089-B23E8E390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76DB98-F903-0036-28C9-769A5947F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E601F-3248-88F4-D8F9-6C619790C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39304-A627-52EA-9486-745D00FEF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8F079-9A99-F497-0645-227143091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03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C276F6-5609-43B1-47FD-DF7201674F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D496FB-D8A3-154D-F169-691FD852C1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12E59-045E-9357-1B51-391F8E752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DF92B-EA3F-2956-D2A8-46167B985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E2F87-D39D-173E-143E-7414771F0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487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09FD8E-CCAF-977B-752D-8A38C4FC3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59CA8-4783-754F-9A08-045ABA1A1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99464-788F-1059-9D5A-DAA1D20795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10970-8BD4-4766-A6A1-E4EE12D8399C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362EC-4E1D-9CEF-E543-3B26A13861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9E06C-A585-4160-2F7E-2C196AF49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B477A-78ED-422A-902C-DC24BF9A7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817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live.staticflickr.com/4087/5143931670_89b6f72b7b_b.jpg" TargetMode="External"/><Relationship Id="rId3" Type="http://schemas.openxmlformats.org/officeDocument/2006/relationships/hyperlink" Target="https://pixabay.com/photos/auschwitz-history-concentration-camp-1066516/" TargetMode="External"/><Relationship Id="rId7" Type="http://schemas.openxmlformats.org/officeDocument/2006/relationships/hyperlink" Target="https://newsd.in/wp-content/uploads/2020/12/World-Human-Rights-Day.jpg" TargetMode="External"/><Relationship Id="rId2" Type="http://schemas.openxmlformats.org/officeDocument/2006/relationships/hyperlink" Target="https://www.thesun.co.uk/wp-content/uploads/2019/12/NINTCHDBPICT000297228239-e157757097523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tantsalestraining.com/wp-content/media/Cat-in-cone-collar-web.jpg" TargetMode="External"/><Relationship Id="rId5" Type="http://schemas.openxmlformats.org/officeDocument/2006/relationships/hyperlink" Target="https://www.sath.nhs.uk/wp-content/uploads/2017/11/patient-2.jpg" TargetMode="External"/><Relationship Id="rId4" Type="http://schemas.openxmlformats.org/officeDocument/2006/relationships/hyperlink" Target="https://stock.weanimalsmedia.org/order/10816/?downloadOrder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5C8FC-1781-62CC-DBEC-6EDF48A080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‘The question is not, can they reason, nor can they talk, but can they suffer’ (Bentham) Discuss in relation to the principle of equality and animals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64488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6CFC458-9B0C-37AF-E816-6432BD08C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5" y="342257"/>
            <a:ext cx="5480685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indoor, cat, mammal, orange&#10;&#10;Description automatically generated">
            <a:extLst>
              <a:ext uri="{FF2B5EF4-FFF2-40B4-BE49-F238E27FC236}">
                <a16:creationId xmlns:a16="http://schemas.microsoft.com/office/drawing/2014/main" id="{FC609B9F-20E7-E966-7D60-8C22BB7872E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44" b="13640"/>
          <a:stretch/>
        </p:blipFill>
        <p:spPr>
          <a:xfrm>
            <a:off x="6675120" y="342578"/>
            <a:ext cx="4815840" cy="6171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ABB5E8-E265-0574-2462-F521F8D1E841}"/>
              </a:ext>
            </a:extLst>
          </p:cNvPr>
          <p:cNvSpPr txBox="1"/>
          <p:nvPr/>
        </p:nvSpPr>
        <p:spPr>
          <a:xfrm>
            <a:off x="914400" y="5892800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418199-636E-5DC8-6152-BE69D62B23E1}"/>
              </a:ext>
            </a:extLst>
          </p:cNvPr>
          <p:cNvSpPr txBox="1"/>
          <p:nvPr/>
        </p:nvSpPr>
        <p:spPr>
          <a:xfrm>
            <a:off x="6888480" y="5892800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B</a:t>
            </a:r>
          </a:p>
        </p:txBody>
      </p:sp>
    </p:spTree>
    <p:extLst>
      <p:ext uri="{BB962C8B-B14F-4D97-AF65-F5344CB8AC3E}">
        <p14:creationId xmlns:p14="http://schemas.microsoft.com/office/powerpoint/2010/main" val="309274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81C6F32-ABDF-907B-2C7F-F80A578C5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30" y="369909"/>
            <a:ext cx="11657740" cy="611818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11FF22-1A95-5383-F08B-B3946D834A18}"/>
              </a:ext>
            </a:extLst>
          </p:cNvPr>
          <p:cNvSpPr txBox="1"/>
          <p:nvPr/>
        </p:nvSpPr>
        <p:spPr>
          <a:xfrm>
            <a:off x="386080" y="4572000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C</a:t>
            </a:r>
          </a:p>
        </p:txBody>
      </p:sp>
    </p:spTree>
    <p:extLst>
      <p:ext uri="{BB962C8B-B14F-4D97-AF65-F5344CB8AC3E}">
        <p14:creationId xmlns:p14="http://schemas.microsoft.com/office/powerpoint/2010/main" val="3408535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019B59-A91C-EB8D-6F86-F1501B3F3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84" y="-4009"/>
            <a:ext cx="10293015" cy="686201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030364-5437-8AD5-9C24-8BF684EF74DA}"/>
              </a:ext>
            </a:extLst>
          </p:cNvPr>
          <p:cNvSpPr txBox="1"/>
          <p:nvPr/>
        </p:nvSpPr>
        <p:spPr>
          <a:xfrm>
            <a:off x="946484" y="4500880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D</a:t>
            </a:r>
          </a:p>
        </p:txBody>
      </p:sp>
    </p:spTree>
    <p:extLst>
      <p:ext uri="{BB962C8B-B14F-4D97-AF65-F5344CB8AC3E}">
        <p14:creationId xmlns:p14="http://schemas.microsoft.com/office/powerpoint/2010/main" val="3926720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8E10CA0-6225-DEE9-F5A5-BAEE00074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3" y="0"/>
            <a:ext cx="98583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60971D-DD95-D848-3327-EDDCC893443D}"/>
              </a:ext>
            </a:extLst>
          </p:cNvPr>
          <p:cNvSpPr txBox="1"/>
          <p:nvPr/>
        </p:nvSpPr>
        <p:spPr>
          <a:xfrm>
            <a:off x="1427747" y="4260249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E</a:t>
            </a:r>
          </a:p>
        </p:txBody>
      </p:sp>
    </p:spTree>
    <p:extLst>
      <p:ext uri="{BB962C8B-B14F-4D97-AF65-F5344CB8AC3E}">
        <p14:creationId xmlns:p14="http://schemas.microsoft.com/office/powerpoint/2010/main" val="2436368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73E58551-9126-E39E-B710-658C5F0EE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252413"/>
            <a:ext cx="9525000" cy="635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929002-C547-D719-6752-77330575CD77}"/>
              </a:ext>
            </a:extLst>
          </p:cNvPr>
          <p:cNvSpPr txBox="1"/>
          <p:nvPr/>
        </p:nvSpPr>
        <p:spPr>
          <a:xfrm>
            <a:off x="1588168" y="2126648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F</a:t>
            </a:r>
          </a:p>
        </p:txBody>
      </p:sp>
    </p:spTree>
    <p:extLst>
      <p:ext uri="{BB962C8B-B14F-4D97-AF65-F5344CB8AC3E}">
        <p14:creationId xmlns:p14="http://schemas.microsoft.com/office/powerpoint/2010/main" val="4049699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5B21C126-BBAB-E427-CBAB-E573696A0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14" y="408214"/>
            <a:ext cx="10740571" cy="604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DF7153-1A2A-B834-9794-7BB8EEEB08F5}"/>
              </a:ext>
            </a:extLst>
          </p:cNvPr>
          <p:cNvSpPr txBox="1"/>
          <p:nvPr/>
        </p:nvSpPr>
        <p:spPr>
          <a:xfrm>
            <a:off x="914400" y="570564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G</a:t>
            </a:r>
          </a:p>
        </p:txBody>
      </p:sp>
    </p:spTree>
    <p:extLst>
      <p:ext uri="{BB962C8B-B14F-4D97-AF65-F5344CB8AC3E}">
        <p14:creationId xmlns:p14="http://schemas.microsoft.com/office/powerpoint/2010/main" val="2176234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E3367F10-03FB-F9A5-69BD-53E57B74C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962" y="166687"/>
            <a:ext cx="9744075" cy="652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716BD5-8781-F673-02F8-C0AB0297562E}"/>
              </a:ext>
            </a:extLst>
          </p:cNvPr>
          <p:cNvSpPr txBox="1"/>
          <p:nvPr/>
        </p:nvSpPr>
        <p:spPr>
          <a:xfrm>
            <a:off x="1223962" y="378059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Image H</a:t>
            </a:r>
          </a:p>
        </p:txBody>
      </p:sp>
    </p:spTree>
    <p:extLst>
      <p:ext uri="{BB962C8B-B14F-4D97-AF65-F5344CB8AC3E}">
        <p14:creationId xmlns:p14="http://schemas.microsoft.com/office/powerpoint/2010/main" val="3510942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4E0F8-E7A0-01BF-70F2-6CCF9182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7" y="208546"/>
            <a:ext cx="11951368" cy="64649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Image A: </a:t>
            </a:r>
            <a:r>
              <a:rPr lang="en-GB" dirty="0">
                <a:hlinkClick r:id="rId2"/>
              </a:rPr>
              <a:t>https://www.thesun.co.uk/wp-content/uploads/2019/12/NINTCHDBPICT000297228239-e1577570975233.jpg</a:t>
            </a:r>
            <a:r>
              <a:rPr lang="en-GB" dirty="0"/>
              <a:t> [Accessed: November 10</a:t>
            </a:r>
            <a:r>
              <a:rPr lang="en-GB" baseline="30000" dirty="0"/>
              <a:t>th</a:t>
            </a:r>
            <a:r>
              <a:rPr lang="en-GB" dirty="0"/>
              <a:t> 2022]</a:t>
            </a:r>
          </a:p>
          <a:p>
            <a:pPr marL="0" indent="0">
              <a:buNone/>
            </a:pPr>
            <a:r>
              <a:rPr lang="en-GB" dirty="0"/>
              <a:t>Image B: own image </a:t>
            </a:r>
          </a:p>
          <a:p>
            <a:pPr marL="0" indent="0">
              <a:buNone/>
            </a:pPr>
            <a:r>
              <a:rPr lang="en-GB" dirty="0"/>
              <a:t>Image C: </a:t>
            </a:r>
            <a:r>
              <a:rPr lang="en-GB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Auschwitz History Concentration - Free photo on </a:t>
            </a:r>
            <a:r>
              <a:rPr lang="en-GB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Pixabay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November 7</a:t>
            </a:r>
            <a:r>
              <a:rPr lang="en-GB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2022]</a:t>
            </a:r>
          </a:p>
          <a:p>
            <a:pPr marL="0" indent="0">
              <a:buNone/>
            </a:pPr>
            <a:r>
              <a:rPr lang="en-GB" dirty="0"/>
              <a:t> Image D: </a:t>
            </a:r>
            <a:r>
              <a:rPr lang="en-GB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Order | We Animals Media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November 7</a:t>
            </a:r>
            <a:r>
              <a:rPr lang="en-GB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2022]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 E: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https://www.sath.nhs.uk/wp-content/uploads/2017/11/patient-2.jpg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{Accessed: November 10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2022]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Image F: 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https://instantsalestraining.com/wp-content/media/Cat-in-cone-collar-web.jpg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[Accessed: November 10</a:t>
            </a:r>
            <a:r>
              <a:rPr lang="en-GB" baseline="30000" dirty="0">
                <a:latin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2022]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Image G: 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https://newsd.in/wp-content/uploads/2020/12/World-Human-Rights-Day.jpg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[Accessed: November 10</a:t>
            </a:r>
            <a:r>
              <a:rPr lang="en-GB" baseline="30000" dirty="0">
                <a:latin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2022]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Image H: 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https://live.staticflickr.com/4087/5143931670_89b6f72b7b_b.jpg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[Accessed</a:t>
            </a:r>
            <a:r>
              <a:rPr lang="en-GB">
                <a:latin typeface="Calibri" panose="020F0502020204030204" pitchFamily="34" charset="0"/>
                <a:cs typeface="Times New Roman" panose="02020603050405020304" pitchFamily="18" charset="0"/>
              </a:rPr>
              <a:t>: November 10</a:t>
            </a:r>
            <a:r>
              <a:rPr lang="en-GB" baseline="30000">
                <a:latin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>
                <a:latin typeface="Calibri" panose="020F0502020204030204" pitchFamily="34" charset="0"/>
                <a:cs typeface="Times New Roman" panose="02020603050405020304" pitchFamily="18" charset="0"/>
              </a:rPr>
              <a:t> 2022]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453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217</Words>
  <Application>Microsoft Office PowerPoint</Application>
  <PresentationFormat>Widescreen</PresentationFormat>
  <Paragraphs>17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‘The question is not, can they reason, nor can they talk, but can they suffer’ (Bentham) Discuss in relation to the principle of equality and animals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question is not, can they reason, nor can they talk, but can they suffer’ (Bentham) Discuss in relation to the principle of equality and animals</dc:title>
  <dc:creator>Layla Omar-Davies</dc:creator>
  <cp:lastModifiedBy>Layla Omar-Davies</cp:lastModifiedBy>
  <cp:revision>1</cp:revision>
  <dcterms:created xsi:type="dcterms:W3CDTF">2022-11-10T11:11:30Z</dcterms:created>
  <dcterms:modified xsi:type="dcterms:W3CDTF">2022-11-10T11:41:49Z</dcterms:modified>
</cp:coreProperties>
</file>