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10"/>
  </p:notesMasterIdLst>
  <p:sldIdLst>
    <p:sldId id="257" r:id="rId2"/>
    <p:sldId id="301" r:id="rId3"/>
    <p:sldId id="302" r:id="rId4"/>
    <p:sldId id="303" r:id="rId5"/>
    <p:sldId id="298" r:id="rId6"/>
    <p:sldId id="299" r:id="rId7"/>
    <p:sldId id="300" r:id="rId8"/>
    <p:sldId id="297" r:id="rId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703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5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456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569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775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7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09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7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222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18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393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17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69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445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401887"/>
            <a:ext cx="8458200" cy="883097"/>
          </a:xfrm>
        </p:spPr>
        <p:txBody>
          <a:bodyPr>
            <a:normAutofit/>
          </a:bodyPr>
          <a:lstStyle/>
          <a:p>
            <a:r>
              <a:rPr lang="en-GB" dirty="0" smtClean="0"/>
              <a:t>Research Methods – Part II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Available </a:t>
            </a:r>
            <a:r>
              <a:rPr lang="en-GB" dirty="0" smtClean="0"/>
              <a:t>Projects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Major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40 credits (2 modules) of third year is taken up by the Major Project</a:t>
            </a:r>
          </a:p>
          <a:p>
            <a:pPr lvl="1"/>
            <a:r>
              <a:rPr lang="en-GB" dirty="0" smtClean="0"/>
              <a:t>This is 400 hours of work over two semesters</a:t>
            </a:r>
          </a:p>
          <a:p>
            <a:r>
              <a:rPr lang="en-GB" dirty="0" smtClean="0"/>
              <a:t>It is very difficult to get a first class degree if you do not get a first in your project</a:t>
            </a:r>
          </a:p>
          <a:p>
            <a:endParaRPr lang="en-GB" dirty="0" smtClean="0"/>
          </a:p>
          <a:p>
            <a:r>
              <a:rPr lang="en-GB" dirty="0" smtClean="0"/>
              <a:t>It’s difficult to keep up the enthusiasm required to put this much work into your project unless you are really interested in the topic</a:t>
            </a:r>
          </a:p>
          <a:p>
            <a:endParaRPr lang="en-GB" dirty="0"/>
          </a:p>
          <a:p>
            <a:r>
              <a:rPr lang="en-GB" dirty="0" smtClean="0"/>
              <a:t>Staff offer a wide range of project ideas both within and outside their main teaching areas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466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Project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MUST write a project proposal before you start your project</a:t>
            </a:r>
          </a:p>
          <a:p>
            <a:pPr lvl="1"/>
            <a:r>
              <a:rPr lang="en-GB" dirty="0" smtClean="0"/>
              <a:t>HND students who intend to return for third year can either do the proposal now or at the beginning of the next academic year</a:t>
            </a:r>
          </a:p>
          <a:p>
            <a:pPr lvl="1"/>
            <a:r>
              <a:rPr lang="en-GB" dirty="0" smtClean="0"/>
              <a:t>BSc students must write the project proposal as part of the Research Methods module</a:t>
            </a:r>
          </a:p>
          <a:p>
            <a:endParaRPr lang="en-GB" dirty="0"/>
          </a:p>
          <a:p>
            <a:r>
              <a:rPr lang="en-GB" dirty="0" smtClean="0"/>
              <a:t>Deciding on your project this semester gives you the summer vacation to start reading or learning extra skills that you might need for your project</a:t>
            </a:r>
          </a:p>
          <a:p>
            <a:pPr lvl="1"/>
            <a:r>
              <a:rPr lang="en-GB" dirty="0" smtClean="0"/>
              <a:t>E.g. learning a new programming language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221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2"/>
                </a:solidFill>
              </a:rPr>
              <a:t>The Project Outlines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354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to do next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Take the booklet away and go through it in detail</a:t>
            </a:r>
          </a:p>
          <a:p>
            <a:pPr lvl="1"/>
            <a:r>
              <a:rPr lang="en-GB" dirty="0" smtClean="0"/>
              <a:t>Don’t just assume that you can only do projects suggested by staff who teach you this year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Identify 2-3 projects that sound interesting</a:t>
            </a:r>
          </a:p>
          <a:p>
            <a:endParaRPr lang="en-GB" dirty="0"/>
          </a:p>
          <a:p>
            <a:r>
              <a:rPr lang="en-GB" dirty="0" smtClean="0"/>
              <a:t>Go to see the member(s) of staff who suggested these topics and discuss the topics to get</a:t>
            </a:r>
          </a:p>
          <a:p>
            <a:pPr lvl="1"/>
            <a:r>
              <a:rPr lang="en-GB" dirty="0" smtClean="0"/>
              <a:t>More information</a:t>
            </a:r>
          </a:p>
          <a:p>
            <a:pPr lvl="1"/>
            <a:r>
              <a:rPr lang="en-GB" dirty="0" smtClean="0"/>
              <a:t>Ideas for where to look for more information</a:t>
            </a:r>
          </a:p>
          <a:p>
            <a:pPr lvl="1"/>
            <a:endParaRPr lang="en-GB" dirty="0"/>
          </a:p>
          <a:p>
            <a:r>
              <a:rPr lang="en-GB" dirty="0" smtClean="0"/>
              <a:t>You should not start writing your proposal until you have spoken to the appropriate member of staff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650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you have an idea yourself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have an idea for a project you still need to talk to a member of staff</a:t>
            </a:r>
          </a:p>
          <a:p>
            <a:pPr lvl="1"/>
            <a:r>
              <a:rPr lang="en-GB" dirty="0" smtClean="0"/>
              <a:t>To make sure that it’s suitable for a final year project</a:t>
            </a:r>
          </a:p>
          <a:p>
            <a:pPr lvl="1"/>
            <a:r>
              <a:rPr lang="en-GB" dirty="0" smtClean="0"/>
              <a:t>To make sure that there is a member of staff who has the appropriate background to supervise the project</a:t>
            </a:r>
          </a:p>
          <a:p>
            <a:pPr lvl="1"/>
            <a:endParaRPr lang="en-GB" dirty="0"/>
          </a:p>
          <a:p>
            <a:r>
              <a:rPr lang="en-GB" dirty="0"/>
              <a:t>You should not start writing your proposal until you have spoken to </a:t>
            </a:r>
            <a:r>
              <a:rPr lang="en-GB" dirty="0" smtClean="0"/>
              <a:t>an appropriate </a:t>
            </a:r>
            <a:r>
              <a:rPr lang="en-GB" dirty="0"/>
              <a:t>member of staff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3793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rest of this course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rest of this course will focus on the skills and information you need to complete your project proposal</a:t>
            </a:r>
          </a:p>
          <a:p>
            <a:pPr lvl="1"/>
            <a:r>
              <a:rPr lang="en-GB" dirty="0" smtClean="0"/>
              <a:t>Research methodologies</a:t>
            </a:r>
          </a:p>
          <a:p>
            <a:pPr lvl="1"/>
            <a:r>
              <a:rPr lang="en-GB" dirty="0" smtClean="0"/>
              <a:t>Project planning</a:t>
            </a:r>
          </a:p>
          <a:p>
            <a:pPr lvl="1"/>
            <a:r>
              <a:rPr lang="en-GB" dirty="0" smtClean="0"/>
              <a:t>Survey design</a:t>
            </a:r>
          </a:p>
          <a:p>
            <a:pPr lvl="1"/>
            <a:r>
              <a:rPr lang="en-GB" dirty="0" smtClean="0"/>
              <a:t>Experimental statistics</a:t>
            </a:r>
          </a:p>
          <a:p>
            <a:pPr lvl="1"/>
            <a:r>
              <a:rPr lang="en-GB" dirty="0" smtClean="0"/>
              <a:t>Writing a research proposal</a:t>
            </a:r>
          </a:p>
          <a:p>
            <a:pPr lvl="1"/>
            <a:r>
              <a:rPr lang="en-GB" dirty="0" smtClean="0"/>
              <a:t>Completing the ethics form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76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lecture: The Research Process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14408</TotalTime>
  <Words>393</Words>
  <Application>Microsoft Office PowerPoint</Application>
  <PresentationFormat>On-screen Show (4:3)</PresentationFormat>
  <Paragraphs>54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Georgia</vt:lpstr>
      <vt:lpstr>Trebuchet MS</vt:lpstr>
      <vt:lpstr>Wingdings 2</vt:lpstr>
      <vt:lpstr>Nik2013</vt:lpstr>
      <vt:lpstr>Research Methods – Part II</vt:lpstr>
      <vt:lpstr>The Major Project</vt:lpstr>
      <vt:lpstr>The Project Proposal</vt:lpstr>
      <vt:lpstr>The Project Outlines</vt:lpstr>
      <vt:lpstr>What to do next</vt:lpstr>
      <vt:lpstr>If you have an idea yourself</vt:lpstr>
      <vt:lpstr>The rest of this course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Mabrouka Abuhmida</cp:lastModifiedBy>
  <cp:revision>1159</cp:revision>
  <dcterms:created xsi:type="dcterms:W3CDTF">2006-01-28T12:00:35Z</dcterms:created>
  <dcterms:modified xsi:type="dcterms:W3CDTF">2019-02-19T09:40:55Z</dcterms:modified>
</cp:coreProperties>
</file>