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Lst>
  <p:sldSz cx="21945600" cy="18288000"/>
  <p:notesSz cx="6858000" cy="9144000"/>
  <p:defaultTextStyle>
    <a:defPPr>
      <a:defRPr lang="en-US"/>
    </a:defPPr>
    <a:lvl1pPr marL="0" algn="l" defTabSz="2566579" rtl="0" eaLnBrk="1" latinLnBrk="0" hangingPunct="1">
      <a:defRPr sz="5100" kern="1200">
        <a:solidFill>
          <a:schemeClr val="tx1"/>
        </a:solidFill>
        <a:latin typeface="+mn-lt"/>
        <a:ea typeface="+mn-ea"/>
        <a:cs typeface="+mn-cs"/>
      </a:defRPr>
    </a:lvl1pPr>
    <a:lvl2pPr marL="1283291" algn="l" defTabSz="2566579" rtl="0" eaLnBrk="1" latinLnBrk="0" hangingPunct="1">
      <a:defRPr sz="5100" kern="1200">
        <a:solidFill>
          <a:schemeClr val="tx1"/>
        </a:solidFill>
        <a:latin typeface="+mn-lt"/>
        <a:ea typeface="+mn-ea"/>
        <a:cs typeface="+mn-cs"/>
      </a:defRPr>
    </a:lvl2pPr>
    <a:lvl3pPr marL="2566579" algn="l" defTabSz="2566579" rtl="0" eaLnBrk="1" latinLnBrk="0" hangingPunct="1">
      <a:defRPr sz="5100" kern="1200">
        <a:solidFill>
          <a:schemeClr val="tx1"/>
        </a:solidFill>
        <a:latin typeface="+mn-lt"/>
        <a:ea typeface="+mn-ea"/>
        <a:cs typeface="+mn-cs"/>
      </a:defRPr>
    </a:lvl3pPr>
    <a:lvl4pPr marL="3849865" algn="l" defTabSz="2566579" rtl="0" eaLnBrk="1" latinLnBrk="0" hangingPunct="1">
      <a:defRPr sz="5100" kern="1200">
        <a:solidFill>
          <a:schemeClr val="tx1"/>
        </a:solidFill>
        <a:latin typeface="+mn-lt"/>
        <a:ea typeface="+mn-ea"/>
        <a:cs typeface="+mn-cs"/>
      </a:defRPr>
    </a:lvl4pPr>
    <a:lvl5pPr marL="5133153" algn="l" defTabSz="2566579" rtl="0" eaLnBrk="1" latinLnBrk="0" hangingPunct="1">
      <a:defRPr sz="5100" kern="1200">
        <a:solidFill>
          <a:schemeClr val="tx1"/>
        </a:solidFill>
        <a:latin typeface="+mn-lt"/>
        <a:ea typeface="+mn-ea"/>
        <a:cs typeface="+mn-cs"/>
      </a:defRPr>
    </a:lvl5pPr>
    <a:lvl6pPr marL="6416444" algn="l" defTabSz="2566579" rtl="0" eaLnBrk="1" latinLnBrk="0" hangingPunct="1">
      <a:defRPr sz="5100" kern="1200">
        <a:solidFill>
          <a:schemeClr val="tx1"/>
        </a:solidFill>
        <a:latin typeface="+mn-lt"/>
        <a:ea typeface="+mn-ea"/>
        <a:cs typeface="+mn-cs"/>
      </a:defRPr>
    </a:lvl6pPr>
    <a:lvl7pPr marL="7699735" algn="l" defTabSz="2566579" rtl="0" eaLnBrk="1" latinLnBrk="0" hangingPunct="1">
      <a:defRPr sz="5100" kern="1200">
        <a:solidFill>
          <a:schemeClr val="tx1"/>
        </a:solidFill>
        <a:latin typeface="+mn-lt"/>
        <a:ea typeface="+mn-ea"/>
        <a:cs typeface="+mn-cs"/>
      </a:defRPr>
    </a:lvl7pPr>
    <a:lvl8pPr marL="8983018" algn="l" defTabSz="2566579" rtl="0" eaLnBrk="1" latinLnBrk="0" hangingPunct="1">
      <a:defRPr sz="5100" kern="1200">
        <a:solidFill>
          <a:schemeClr val="tx1"/>
        </a:solidFill>
        <a:latin typeface="+mn-lt"/>
        <a:ea typeface="+mn-ea"/>
        <a:cs typeface="+mn-cs"/>
      </a:defRPr>
    </a:lvl8pPr>
    <a:lvl9pPr marL="10266309" algn="l" defTabSz="2566579" rtl="0" eaLnBrk="1" latinLnBrk="0" hangingPunct="1">
      <a:defRPr sz="51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4578" autoAdjust="0"/>
    <p:restoredTop sz="86380" autoAdjust="0"/>
  </p:normalViewPr>
  <p:slideViewPr>
    <p:cSldViewPr>
      <p:cViewPr>
        <p:scale>
          <a:sx n="30" d="100"/>
          <a:sy n="30" d="100"/>
        </p:scale>
        <p:origin x="-642" y="-246"/>
      </p:cViewPr>
      <p:guideLst>
        <p:guide orient="horz" pos="5760"/>
        <p:guide pos="6912"/>
      </p:guideLst>
    </p:cSldViewPr>
  </p:slideViewPr>
  <p:outlineViewPr>
    <p:cViewPr>
      <p:scale>
        <a:sx n="33" d="100"/>
        <a:sy n="33" d="100"/>
      </p:scale>
      <p:origin x="228"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21945600" cy="1828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lIns="271705" tIns="135852" rIns="271705" bIns="135852" rtlCol="0" anchor="ctr"/>
          <a:lstStyle/>
          <a:p>
            <a:pPr algn="ctr" eaLnBrk="1" latinLnBrk="0" hangingPunct="1"/>
            <a:endParaRPr kumimoji="0" lang="en-US"/>
          </a:p>
        </p:txBody>
      </p:sp>
      <p:sp useBgFill="1">
        <p:nvSpPr>
          <p:cNvPr id="13" name="Rounded Rectangle 12"/>
          <p:cNvSpPr/>
          <p:nvPr/>
        </p:nvSpPr>
        <p:spPr>
          <a:xfrm>
            <a:off x="156753" y="186018"/>
            <a:ext cx="21632093" cy="17845869"/>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9" name="Subtitle 8"/>
          <p:cNvSpPr>
            <a:spLocks noGrp="1"/>
          </p:cNvSpPr>
          <p:nvPr>
            <p:ph type="subTitle" idx="1"/>
          </p:nvPr>
        </p:nvSpPr>
        <p:spPr>
          <a:xfrm>
            <a:off x="3108960" y="8534400"/>
            <a:ext cx="15361920" cy="4267200"/>
          </a:xfrm>
        </p:spPr>
        <p:txBody>
          <a:bodyPr/>
          <a:lstStyle>
            <a:lvl1pPr marL="0" indent="0" algn="ctr">
              <a:buNone/>
              <a:defRPr sz="7700">
                <a:solidFill>
                  <a:schemeClr val="tx2"/>
                </a:solidFill>
              </a:defRPr>
            </a:lvl1pPr>
            <a:lvl2pPr marL="1358524" indent="0" algn="ctr">
              <a:buNone/>
            </a:lvl2pPr>
            <a:lvl3pPr marL="2717048" indent="0" algn="ctr">
              <a:buNone/>
            </a:lvl3pPr>
            <a:lvl4pPr marL="4075572" indent="0" algn="ctr">
              <a:buNone/>
            </a:lvl4pPr>
            <a:lvl5pPr marL="5434096" indent="0" algn="ctr">
              <a:buNone/>
            </a:lvl5pPr>
            <a:lvl6pPr marL="6792620" indent="0" algn="ctr">
              <a:buNone/>
            </a:lvl6pPr>
            <a:lvl7pPr marL="8151144" indent="0" algn="ctr">
              <a:buNone/>
            </a:lvl7pPr>
            <a:lvl8pPr marL="9509669" indent="0" algn="ctr">
              <a:buNone/>
            </a:lvl8pPr>
            <a:lvl9pPr marL="10868193"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4200">
                <a:solidFill>
                  <a:srgbClr val="FFFFFF"/>
                </a:solidFill>
              </a:defRPr>
            </a:lvl1pPr>
          </a:lstStyle>
          <a:p>
            <a:fld id="{E25EB704-25DD-4E32-B20B-760A08752DC0}" type="slidenum">
              <a:rPr lang="en-US" smtClean="0"/>
              <a:pPr/>
              <a:t>‹#›</a:t>
            </a:fld>
            <a:endParaRPr lang="en-US"/>
          </a:p>
        </p:txBody>
      </p:sp>
      <p:sp>
        <p:nvSpPr>
          <p:cNvPr id="7" name="Rectangle 6"/>
          <p:cNvSpPr/>
          <p:nvPr/>
        </p:nvSpPr>
        <p:spPr>
          <a:xfrm>
            <a:off x="151036" y="3864812"/>
            <a:ext cx="21651689" cy="4072931"/>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10" name="Rectangle 9"/>
          <p:cNvSpPr/>
          <p:nvPr/>
        </p:nvSpPr>
        <p:spPr>
          <a:xfrm>
            <a:off x="151036" y="3724590"/>
            <a:ext cx="21651689" cy="32154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11" name="Rectangle 10"/>
          <p:cNvSpPr/>
          <p:nvPr/>
        </p:nvSpPr>
        <p:spPr>
          <a:xfrm>
            <a:off x="151036" y="7937731"/>
            <a:ext cx="21651689" cy="29475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8" name="Title 7"/>
          <p:cNvSpPr>
            <a:spLocks noGrp="1"/>
          </p:cNvSpPr>
          <p:nvPr>
            <p:ph type="ctrTitle"/>
          </p:nvPr>
        </p:nvSpPr>
        <p:spPr>
          <a:xfrm>
            <a:off x="1097280" y="4015818"/>
            <a:ext cx="19751040" cy="3920067"/>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EB704-25DD-4E32-B20B-760A08752DC0}" type="slidenum">
              <a:rPr lang="en-US" smtClean="0"/>
              <a:pPr/>
              <a:t>‹#›</a:t>
            </a:fld>
            <a:endParaRPr lang="en-US"/>
          </a:p>
        </p:txBody>
      </p:sp>
      <p:sp>
        <p:nvSpPr>
          <p:cNvPr id="8" name="Content Placeholder 7"/>
          <p:cNvSpPr>
            <a:spLocks noGrp="1"/>
          </p:cNvSpPr>
          <p:nvPr>
            <p:ph sz="quarter" idx="1"/>
          </p:nvPr>
        </p:nvSpPr>
        <p:spPr>
          <a:xfrm>
            <a:off x="2194560" y="3860800"/>
            <a:ext cx="18653760" cy="1219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21945600" cy="1828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lIns="271705" tIns="135852" rIns="271705" bIns="135852" rtlCol="0" anchor="ctr"/>
          <a:lstStyle/>
          <a:p>
            <a:pPr algn="ctr" eaLnBrk="1" latinLnBrk="0" hangingPunct="1"/>
            <a:endParaRPr kumimoji="0" lang="en-US"/>
          </a:p>
        </p:txBody>
      </p:sp>
      <p:sp useBgFill="1">
        <p:nvSpPr>
          <p:cNvPr id="10" name="Rounded Rectangle 9"/>
          <p:cNvSpPr/>
          <p:nvPr/>
        </p:nvSpPr>
        <p:spPr>
          <a:xfrm>
            <a:off x="156753" y="186018"/>
            <a:ext cx="21632093" cy="17845869"/>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2" name="Title 1"/>
          <p:cNvSpPr>
            <a:spLocks noGrp="1"/>
          </p:cNvSpPr>
          <p:nvPr>
            <p:ph type="title"/>
          </p:nvPr>
        </p:nvSpPr>
        <p:spPr>
          <a:xfrm>
            <a:off x="1733551" y="2540001"/>
            <a:ext cx="18653760" cy="3632200"/>
          </a:xfrm>
        </p:spPr>
        <p:txBody>
          <a:bodyPr anchor="b" anchorCtr="0"/>
          <a:lstStyle>
            <a:lvl1pPr algn="l">
              <a:buNone/>
              <a:defRPr sz="119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733551" y="6794504"/>
            <a:ext cx="18653760" cy="3568699"/>
          </a:xfrm>
        </p:spPr>
        <p:txBody>
          <a:bodyPr anchor="t" anchorCtr="0"/>
          <a:lstStyle>
            <a:lvl1pPr marL="0" indent="0">
              <a:buNone/>
              <a:defRPr sz="7100">
                <a:solidFill>
                  <a:schemeClr val="tx1">
                    <a:tint val="75000"/>
                  </a:schemeClr>
                </a:solidFill>
              </a:defRPr>
            </a:lvl1pPr>
            <a:lvl2pPr>
              <a:buNone/>
              <a:defRPr sz="5300">
                <a:solidFill>
                  <a:schemeClr val="tx1">
                    <a:tint val="75000"/>
                  </a:schemeClr>
                </a:solidFill>
              </a:defRPr>
            </a:lvl2pPr>
            <a:lvl3pPr>
              <a:buNone/>
              <a:defRPr sz="4800">
                <a:solidFill>
                  <a:schemeClr val="tx1">
                    <a:tint val="75000"/>
                  </a:schemeClr>
                </a:solidFill>
              </a:defRPr>
            </a:lvl3pPr>
            <a:lvl4pPr>
              <a:buNone/>
              <a:defRPr sz="4200">
                <a:solidFill>
                  <a:schemeClr val="tx1">
                    <a:tint val="75000"/>
                  </a:schemeClr>
                </a:solidFill>
              </a:defRPr>
            </a:lvl4pPr>
            <a:lvl5pPr>
              <a:buNone/>
              <a:defRPr sz="42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5" name="Footer Placeholder 4"/>
          <p:cNvSpPr>
            <a:spLocks noGrp="1"/>
          </p:cNvSpPr>
          <p:nvPr>
            <p:ph type="ftr" sz="quarter" idx="11"/>
          </p:nvPr>
        </p:nvSpPr>
        <p:spPr>
          <a:xfrm>
            <a:off x="1920240" y="16459200"/>
            <a:ext cx="9601200" cy="1219200"/>
          </a:xfrm>
        </p:spPr>
        <p:txBody>
          <a:bodyPr/>
          <a:lstStyle/>
          <a:p>
            <a:endParaRPr lang="en-US"/>
          </a:p>
        </p:txBody>
      </p:sp>
      <p:sp>
        <p:nvSpPr>
          <p:cNvPr id="7" name="Rectangle 6"/>
          <p:cNvSpPr/>
          <p:nvPr/>
        </p:nvSpPr>
        <p:spPr>
          <a:xfrm flipV="1">
            <a:off x="166591" y="6338213"/>
            <a:ext cx="21632436" cy="2438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8" name="Rectangle 7"/>
          <p:cNvSpPr/>
          <p:nvPr/>
        </p:nvSpPr>
        <p:spPr>
          <a:xfrm>
            <a:off x="165953" y="6243938"/>
            <a:ext cx="21633075" cy="12191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9" name="Rectangle 8"/>
          <p:cNvSpPr/>
          <p:nvPr/>
        </p:nvSpPr>
        <p:spPr>
          <a:xfrm>
            <a:off x="163937" y="6583680"/>
            <a:ext cx="21635091" cy="1219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6" name="Slide Number Placeholder 5"/>
          <p:cNvSpPr>
            <a:spLocks noGrp="1"/>
          </p:cNvSpPr>
          <p:nvPr>
            <p:ph type="sldNum" sz="quarter" idx="12"/>
          </p:nvPr>
        </p:nvSpPr>
        <p:spPr>
          <a:xfrm>
            <a:off x="351129" y="16556736"/>
            <a:ext cx="1097280" cy="1219200"/>
          </a:xfrm>
        </p:spPr>
        <p:txBody>
          <a:bodyPr/>
          <a:lstStyle/>
          <a:p>
            <a:fld id="{E25EB704-25DD-4E32-B20B-760A08752DC0}"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EB704-25DD-4E32-B20B-760A08752DC0}" type="slidenum">
              <a:rPr lang="en-US" smtClean="0"/>
              <a:pPr/>
              <a:t>‹#›</a:t>
            </a:fld>
            <a:endParaRPr lang="en-US"/>
          </a:p>
        </p:txBody>
      </p:sp>
      <p:sp>
        <p:nvSpPr>
          <p:cNvPr id="9" name="Content Placeholder 8"/>
          <p:cNvSpPr>
            <a:spLocks noGrp="1"/>
          </p:cNvSpPr>
          <p:nvPr>
            <p:ph sz="quarter" idx="1"/>
          </p:nvPr>
        </p:nvSpPr>
        <p:spPr>
          <a:xfrm>
            <a:off x="2194560" y="3860800"/>
            <a:ext cx="8997696" cy="1219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11841480" y="3860800"/>
            <a:ext cx="8997696" cy="1219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728133"/>
            <a:ext cx="18653760" cy="3048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194560" y="3860800"/>
            <a:ext cx="8961120" cy="2032000"/>
          </a:xfrm>
          <a:noFill/>
          <a:ln w="12700" cap="sq" cmpd="sng" algn="ctr">
            <a:noFill/>
            <a:prstDash val="solid"/>
          </a:ln>
        </p:spPr>
        <p:txBody>
          <a:bodyPr lIns="271705" anchor="b" anchorCtr="0">
            <a:noAutofit/>
          </a:bodyPr>
          <a:lstStyle>
            <a:lvl1pPr marL="0" indent="0">
              <a:buNone/>
              <a:defRPr sz="7100" b="1">
                <a:solidFill>
                  <a:schemeClr val="accent1"/>
                </a:solidFill>
                <a:latin typeface="+mj-lt"/>
                <a:ea typeface="+mj-ea"/>
                <a:cs typeface="+mj-cs"/>
              </a:defRPr>
            </a:lvl1pPr>
            <a:lvl2pPr>
              <a:buNone/>
              <a:defRPr sz="5900" b="1"/>
            </a:lvl2pPr>
            <a:lvl3pPr>
              <a:buNone/>
              <a:defRPr sz="5300" b="1"/>
            </a:lvl3pPr>
            <a:lvl4pPr>
              <a:buNone/>
              <a:defRPr sz="4800" b="1"/>
            </a:lvl4pPr>
            <a:lvl5pPr>
              <a:buNone/>
              <a:defRPr sz="48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1887200" y="3860800"/>
            <a:ext cx="8961120" cy="2032000"/>
          </a:xfrm>
          <a:noFill/>
          <a:ln w="12700" cap="sq" cmpd="sng" algn="ctr">
            <a:noFill/>
            <a:prstDash val="solid"/>
          </a:ln>
        </p:spPr>
        <p:txBody>
          <a:bodyPr lIns="271705" anchor="b" anchorCtr="0">
            <a:noAutofit/>
          </a:bodyPr>
          <a:lstStyle>
            <a:lvl1pPr marL="0" indent="0">
              <a:buNone/>
              <a:defRPr sz="7100" b="1">
                <a:solidFill>
                  <a:schemeClr val="accent1"/>
                </a:solidFill>
                <a:latin typeface="+mj-lt"/>
                <a:ea typeface="+mj-ea"/>
                <a:cs typeface="+mj-cs"/>
              </a:defRPr>
            </a:lvl1pPr>
            <a:lvl2pPr>
              <a:buNone/>
              <a:defRPr sz="5900" b="1"/>
            </a:lvl2pPr>
            <a:lvl3pPr>
              <a:buNone/>
              <a:defRPr sz="5300" b="1"/>
            </a:lvl3pPr>
            <a:lvl4pPr>
              <a:buNone/>
              <a:defRPr sz="4800" b="1"/>
            </a:lvl4pPr>
            <a:lvl5pPr>
              <a:buNone/>
              <a:defRPr sz="48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5EB704-25DD-4E32-B20B-760A08752DC0}" type="slidenum">
              <a:rPr lang="en-US" smtClean="0"/>
              <a:pPr/>
              <a:t>‹#›</a:t>
            </a:fld>
            <a:endParaRPr lang="en-US"/>
          </a:p>
        </p:txBody>
      </p:sp>
      <p:sp>
        <p:nvSpPr>
          <p:cNvPr id="11" name="Content Placeholder 10"/>
          <p:cNvSpPr>
            <a:spLocks noGrp="1"/>
          </p:cNvSpPr>
          <p:nvPr>
            <p:ph sz="half" idx="2"/>
          </p:nvPr>
        </p:nvSpPr>
        <p:spPr>
          <a:xfrm>
            <a:off x="2194560" y="5994400"/>
            <a:ext cx="8961120" cy="10363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11887200" y="5994400"/>
            <a:ext cx="8961120" cy="10363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5EB704-25DD-4E32-B20B-760A08752DC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5EB704-25DD-4E32-B20B-760A08752DC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21945600" cy="1828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useBgFill="1">
        <p:nvSpPr>
          <p:cNvPr id="9" name="Rounded Rectangle 8"/>
          <p:cNvSpPr/>
          <p:nvPr/>
        </p:nvSpPr>
        <p:spPr>
          <a:xfrm>
            <a:off x="153621" y="186013"/>
            <a:ext cx="21632093" cy="1784908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2" name="Title 1"/>
          <p:cNvSpPr>
            <a:spLocks noGrp="1"/>
          </p:cNvSpPr>
          <p:nvPr>
            <p:ph type="title"/>
          </p:nvPr>
        </p:nvSpPr>
        <p:spPr>
          <a:xfrm>
            <a:off x="2194560" y="728133"/>
            <a:ext cx="18653760" cy="3048000"/>
          </a:xfrm>
        </p:spPr>
        <p:txBody>
          <a:bodyPr anchor="b" anchorCtr="0"/>
          <a:lstStyle>
            <a:lvl1pPr algn="l">
              <a:buNone/>
              <a:defRPr sz="119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2194560" y="4267200"/>
            <a:ext cx="4572000" cy="11988800"/>
          </a:xfrm>
        </p:spPr>
        <p:txBody>
          <a:bodyPr/>
          <a:lstStyle>
            <a:lvl1pPr marL="0" indent="0">
              <a:buNone/>
              <a:defRPr sz="5300"/>
            </a:lvl1pPr>
            <a:lvl2pPr>
              <a:buNone/>
              <a:defRPr sz="3600"/>
            </a:lvl2pPr>
            <a:lvl3pPr>
              <a:buNone/>
              <a:defRPr sz="3000"/>
            </a:lvl3pPr>
            <a:lvl4pPr>
              <a:buNone/>
              <a:defRPr sz="2700"/>
            </a:lvl4pPr>
            <a:lvl5pPr>
              <a:buNone/>
              <a:defRPr sz="27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5EB704-25DD-4E32-B20B-760A08752DC0}" type="slidenum">
              <a:rPr lang="en-US" smtClean="0"/>
              <a:pPr/>
              <a:t>‹#›</a:t>
            </a:fld>
            <a:endParaRPr lang="en-US"/>
          </a:p>
        </p:txBody>
      </p:sp>
      <p:sp>
        <p:nvSpPr>
          <p:cNvPr id="11" name="Content Placeholder 10"/>
          <p:cNvSpPr>
            <a:spLocks noGrp="1"/>
          </p:cNvSpPr>
          <p:nvPr>
            <p:ph sz="quarter" idx="1"/>
          </p:nvPr>
        </p:nvSpPr>
        <p:spPr>
          <a:xfrm>
            <a:off x="7132320" y="4267200"/>
            <a:ext cx="13716000" cy="11988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068133"/>
            <a:ext cx="17556480" cy="1392768"/>
          </a:xfrm>
        </p:spPr>
        <p:txBody>
          <a:bodyPr anchor="ctr">
            <a:noAutofit/>
          </a:bodyPr>
          <a:lstStyle>
            <a:lvl1pPr algn="l">
              <a:buNone/>
              <a:defRPr sz="83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2194560" y="14522200"/>
            <a:ext cx="17556480" cy="1828800"/>
          </a:xfrm>
        </p:spPr>
        <p:txBody>
          <a:bodyPr/>
          <a:lstStyle>
            <a:lvl1pPr marL="0" indent="0">
              <a:buFontTx/>
              <a:buNone/>
              <a:defRPr sz="4800"/>
            </a:lvl1pPr>
            <a:lvl2pPr>
              <a:defRPr sz="3600"/>
            </a:lvl2pPr>
            <a:lvl3pPr>
              <a:defRPr sz="3000"/>
            </a:lvl3pPr>
            <a:lvl4pPr>
              <a:defRPr sz="2700"/>
            </a:lvl4pPr>
            <a:lvl5pPr>
              <a:defRPr sz="27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6" name="Footer Placeholder 5"/>
          <p:cNvSpPr>
            <a:spLocks noGrp="1"/>
          </p:cNvSpPr>
          <p:nvPr>
            <p:ph type="ftr" sz="quarter" idx="11"/>
          </p:nvPr>
        </p:nvSpPr>
        <p:spPr>
          <a:xfrm>
            <a:off x="2194560" y="16459200"/>
            <a:ext cx="9326880" cy="1219200"/>
          </a:xfrm>
        </p:spPr>
        <p:txBody>
          <a:bodyPr/>
          <a:lstStyle/>
          <a:p>
            <a:endParaRPr lang="en-US"/>
          </a:p>
        </p:txBody>
      </p:sp>
      <p:sp>
        <p:nvSpPr>
          <p:cNvPr id="7" name="Slide Number Placeholder 6"/>
          <p:cNvSpPr>
            <a:spLocks noGrp="1"/>
          </p:cNvSpPr>
          <p:nvPr>
            <p:ph type="sldNum" sz="quarter" idx="12"/>
          </p:nvPr>
        </p:nvSpPr>
        <p:spPr>
          <a:xfrm>
            <a:off x="351129" y="16556736"/>
            <a:ext cx="1097280" cy="1219200"/>
          </a:xfrm>
        </p:spPr>
        <p:txBody>
          <a:bodyPr/>
          <a:lstStyle/>
          <a:p>
            <a:fld id="{E25EB704-25DD-4E32-B20B-760A08752DC0}" type="slidenum">
              <a:rPr lang="en-US" smtClean="0"/>
              <a:pPr/>
              <a:t>‹#›</a:t>
            </a:fld>
            <a:endParaRPr lang="en-US"/>
          </a:p>
        </p:txBody>
      </p:sp>
      <p:sp>
        <p:nvSpPr>
          <p:cNvPr id="11" name="Rectangle 10"/>
          <p:cNvSpPr/>
          <p:nvPr/>
        </p:nvSpPr>
        <p:spPr>
          <a:xfrm flipV="1">
            <a:off x="163937" y="12489480"/>
            <a:ext cx="21616416" cy="2438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12" name="Rectangle 11"/>
          <p:cNvSpPr/>
          <p:nvPr/>
        </p:nvSpPr>
        <p:spPr>
          <a:xfrm>
            <a:off x="164422" y="12401269"/>
            <a:ext cx="21615933" cy="12191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13" name="Rectangle 12"/>
          <p:cNvSpPr/>
          <p:nvPr/>
        </p:nvSpPr>
        <p:spPr>
          <a:xfrm>
            <a:off x="164426" y="12728599"/>
            <a:ext cx="21615929" cy="13015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3" name="Picture Placeholder 2"/>
          <p:cNvSpPr>
            <a:spLocks noGrp="1"/>
          </p:cNvSpPr>
          <p:nvPr>
            <p:ph type="pic" idx="1"/>
          </p:nvPr>
        </p:nvSpPr>
        <p:spPr>
          <a:xfrm>
            <a:off x="163941" y="177801"/>
            <a:ext cx="21604495" cy="12217400"/>
          </a:xfrm>
          <a:prstGeom prst="round2SameRect">
            <a:avLst>
              <a:gd name="adj1" fmla="val 7101"/>
              <a:gd name="adj2" fmla="val 0"/>
            </a:avLst>
          </a:prstGeom>
          <a:solidFill>
            <a:schemeClr val="bg2"/>
          </a:solidFill>
          <a:ln w="6350">
            <a:solidFill>
              <a:schemeClr val="tx1"/>
            </a:solidFill>
          </a:ln>
        </p:spPr>
        <p:txBody>
          <a:bodyPr/>
          <a:lstStyle>
            <a:lvl1pPr marL="0" indent="0">
              <a:buNone/>
              <a:defRPr sz="95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EB704-25DD-4E32-B20B-760A08752DC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910560" y="732380"/>
            <a:ext cx="4828032" cy="15604067"/>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2194560" y="732378"/>
            <a:ext cx="13350240" cy="15604067"/>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F34DF6B-6D99-44EC-B828-D771C3B3D4B0}" type="datetimeFigureOut">
              <a:rPr lang="en-US" smtClean="0"/>
              <a:pPr/>
              <a:t>09/12/2024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5EB704-25DD-4E32-B20B-760A08752DC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0"/>
            <a:ext cx="21945600" cy="1828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lIns="271705" tIns="135852" rIns="271705" bIns="135852" rtlCol="0" anchor="ctr"/>
          <a:lstStyle/>
          <a:p>
            <a:pPr algn="ctr" eaLnBrk="1" latinLnBrk="0" hangingPunct="1"/>
            <a:endParaRPr kumimoji="0" lang="en-US"/>
          </a:p>
        </p:txBody>
      </p:sp>
      <p:sp useBgFill="1">
        <p:nvSpPr>
          <p:cNvPr id="8" name="Rounded Rectangle 7"/>
          <p:cNvSpPr/>
          <p:nvPr/>
        </p:nvSpPr>
        <p:spPr>
          <a:xfrm>
            <a:off x="153621" y="186013"/>
            <a:ext cx="21632093" cy="1784908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lIns="271705" tIns="135852" rIns="271705" bIns="135852" anchor="ctr"/>
          <a:lstStyle/>
          <a:p>
            <a:pPr algn="ctr" eaLnBrk="1" latinLnBrk="0" hangingPunct="1"/>
            <a:endParaRPr kumimoji="0" lang="en-US"/>
          </a:p>
        </p:txBody>
      </p:sp>
      <p:sp>
        <p:nvSpPr>
          <p:cNvPr id="22" name="Title Placeholder 21"/>
          <p:cNvSpPr>
            <a:spLocks noGrp="1"/>
          </p:cNvSpPr>
          <p:nvPr>
            <p:ph type="title"/>
          </p:nvPr>
        </p:nvSpPr>
        <p:spPr>
          <a:xfrm>
            <a:off x="2194560" y="732368"/>
            <a:ext cx="18653760" cy="3048000"/>
          </a:xfrm>
          <a:prstGeom prst="rect">
            <a:avLst/>
          </a:prstGeom>
        </p:spPr>
        <p:txBody>
          <a:bodyPr lIns="271705" tIns="135852" rIns="271705" bIns="271705"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2194560" y="3860800"/>
            <a:ext cx="18653760" cy="12192000"/>
          </a:xfrm>
          <a:prstGeom prst="rect">
            <a:avLst/>
          </a:prstGeom>
        </p:spPr>
        <p:txBody>
          <a:bodyPr lIns="271705" tIns="135852" rIns="271705" bIns="135852">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14813280" y="16510000"/>
            <a:ext cx="5943600" cy="1270000"/>
          </a:xfrm>
          <a:prstGeom prst="rect">
            <a:avLst/>
          </a:prstGeom>
        </p:spPr>
        <p:txBody>
          <a:bodyPr lIns="271705" tIns="135852" rIns="271705" bIns="135852" anchor="ctr" anchorCtr="0"/>
          <a:lstStyle>
            <a:lvl1pPr algn="r" eaLnBrk="1" latinLnBrk="0" hangingPunct="1">
              <a:defRPr kumimoji="0" sz="4200">
                <a:solidFill>
                  <a:schemeClr val="tx2"/>
                </a:solidFill>
              </a:defRPr>
            </a:lvl1pPr>
          </a:lstStyle>
          <a:p>
            <a:fld id="{AF34DF6B-6D99-44EC-B828-D771C3B3D4B0}" type="datetimeFigureOut">
              <a:rPr lang="en-US" smtClean="0"/>
              <a:pPr/>
              <a:t>09/12/2024</a:t>
            </a:fld>
            <a:endParaRPr lang="en-US"/>
          </a:p>
        </p:txBody>
      </p:sp>
      <p:sp>
        <p:nvSpPr>
          <p:cNvPr id="3" name="Footer Placeholder 2"/>
          <p:cNvSpPr>
            <a:spLocks noGrp="1"/>
          </p:cNvSpPr>
          <p:nvPr>
            <p:ph type="ftr" sz="quarter" idx="3"/>
          </p:nvPr>
        </p:nvSpPr>
        <p:spPr>
          <a:xfrm>
            <a:off x="2194560" y="16459200"/>
            <a:ext cx="9509760" cy="1219200"/>
          </a:xfrm>
          <a:prstGeom prst="rect">
            <a:avLst/>
          </a:prstGeom>
        </p:spPr>
        <p:txBody>
          <a:bodyPr lIns="271705" tIns="135852" rIns="271705" bIns="135852" anchor="ctr" anchorCtr="0"/>
          <a:lstStyle>
            <a:lvl1pPr eaLnBrk="1" latinLnBrk="0" hangingPunct="1">
              <a:defRPr kumimoji="0" sz="4200">
                <a:solidFill>
                  <a:schemeClr val="tx2"/>
                </a:solidFill>
              </a:defRPr>
            </a:lvl1pPr>
          </a:lstStyle>
          <a:p>
            <a:endParaRPr lang="en-US"/>
          </a:p>
        </p:txBody>
      </p:sp>
      <p:sp>
        <p:nvSpPr>
          <p:cNvPr id="23" name="Slide Number Placeholder 22"/>
          <p:cNvSpPr>
            <a:spLocks noGrp="1"/>
          </p:cNvSpPr>
          <p:nvPr>
            <p:ph type="sldNum" sz="quarter" idx="4"/>
          </p:nvPr>
        </p:nvSpPr>
        <p:spPr>
          <a:xfrm>
            <a:off x="351129" y="16560800"/>
            <a:ext cx="1097280" cy="1219200"/>
          </a:xfrm>
          <a:prstGeom prst="ellipse">
            <a:avLst/>
          </a:prstGeom>
          <a:solidFill>
            <a:schemeClr val="accent1"/>
          </a:solidFill>
        </p:spPr>
        <p:txBody>
          <a:bodyPr wrap="none" lIns="0" tIns="0" rIns="0" bIns="0" anchor="ctr" anchorCtr="1">
            <a:noAutofit/>
          </a:bodyPr>
          <a:lstStyle>
            <a:lvl1pPr algn="ctr" eaLnBrk="1" latinLnBrk="0" hangingPunct="1">
              <a:defRPr kumimoji="0" sz="4200">
                <a:solidFill>
                  <a:srgbClr val="FFFFFF"/>
                </a:solidFill>
                <a:latin typeface="+mj-lt"/>
                <a:ea typeface="+mj-ea"/>
                <a:cs typeface="+mj-cs"/>
              </a:defRPr>
            </a:lvl1pPr>
          </a:lstStyle>
          <a:p>
            <a:fld id="{E25EB704-25DD-4E32-B20B-760A08752DC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rtl="0" eaLnBrk="1" latinLnBrk="0" hangingPunct="1">
        <a:spcBef>
          <a:spcPct val="0"/>
        </a:spcBef>
        <a:buNone/>
        <a:defRPr kumimoji="0" sz="11900" kern="1200">
          <a:solidFill>
            <a:schemeClr val="tx2"/>
          </a:solidFill>
          <a:latin typeface="+mj-lt"/>
          <a:ea typeface="+mj-ea"/>
          <a:cs typeface="+mj-cs"/>
        </a:defRPr>
      </a:lvl1pPr>
    </p:titleStyle>
    <p:bodyStyle>
      <a:lvl1pPr marL="815114" indent="-815114" algn="l" rtl="0" eaLnBrk="1" latinLnBrk="0" hangingPunct="1">
        <a:spcBef>
          <a:spcPts val="1723"/>
        </a:spcBef>
        <a:buClr>
          <a:schemeClr val="accent1"/>
        </a:buClr>
        <a:buSzPct val="85000"/>
        <a:buFont typeface="Wingdings 2"/>
        <a:buChar char=""/>
        <a:defRPr kumimoji="0" sz="7700" kern="1200">
          <a:solidFill>
            <a:schemeClr val="tx1"/>
          </a:solidFill>
          <a:latin typeface="+mn-lt"/>
          <a:ea typeface="+mn-ea"/>
          <a:cs typeface="+mn-cs"/>
        </a:defRPr>
      </a:lvl1pPr>
      <a:lvl2pPr marL="1630229" indent="-679262" algn="l" rtl="0" eaLnBrk="1" latinLnBrk="0" hangingPunct="1">
        <a:spcBef>
          <a:spcPts val="1099"/>
        </a:spcBef>
        <a:buClr>
          <a:schemeClr val="accent2"/>
        </a:buClr>
        <a:buSzPct val="85000"/>
        <a:buFont typeface="Wingdings 2"/>
        <a:buChar char=""/>
        <a:defRPr kumimoji="0" sz="7100" kern="1200">
          <a:solidFill>
            <a:schemeClr val="tx1"/>
          </a:solidFill>
          <a:latin typeface="+mn-lt"/>
          <a:ea typeface="+mn-ea"/>
          <a:cs typeface="+mn-cs"/>
        </a:defRPr>
      </a:lvl2pPr>
      <a:lvl3pPr marL="2445343" indent="-679262" algn="l" rtl="0" eaLnBrk="1" latinLnBrk="0" hangingPunct="1">
        <a:spcBef>
          <a:spcPts val="1099"/>
        </a:spcBef>
        <a:buClr>
          <a:schemeClr val="accent1">
            <a:tint val="60000"/>
          </a:schemeClr>
        </a:buClr>
        <a:buSzPct val="85000"/>
        <a:buFont typeface="Wingdings 2"/>
        <a:buChar char=""/>
        <a:defRPr kumimoji="0" sz="5900" kern="1200">
          <a:solidFill>
            <a:schemeClr val="tx1"/>
          </a:solidFill>
          <a:latin typeface="+mn-lt"/>
          <a:ea typeface="+mn-ea"/>
          <a:cs typeface="+mn-cs"/>
        </a:defRPr>
      </a:lvl3pPr>
      <a:lvl4pPr marL="3260458" indent="-679262" algn="l" rtl="0" eaLnBrk="1" latinLnBrk="0" hangingPunct="1">
        <a:spcBef>
          <a:spcPts val="1099"/>
        </a:spcBef>
        <a:buClr>
          <a:schemeClr val="accent3"/>
        </a:buClr>
        <a:buSzPct val="80000"/>
        <a:buFont typeface="Wingdings 2"/>
        <a:buChar char=""/>
        <a:defRPr kumimoji="0" sz="5900" kern="1200">
          <a:solidFill>
            <a:schemeClr val="tx1"/>
          </a:solidFill>
          <a:latin typeface="+mn-lt"/>
          <a:ea typeface="+mn-ea"/>
          <a:cs typeface="+mn-cs"/>
        </a:defRPr>
      </a:lvl4pPr>
      <a:lvl5pPr marL="4075572" indent="-679262" algn="l" rtl="0" eaLnBrk="1" latinLnBrk="0" hangingPunct="1">
        <a:spcBef>
          <a:spcPts val="1099"/>
        </a:spcBef>
        <a:buClr>
          <a:schemeClr val="accent3"/>
        </a:buClr>
        <a:buFontTx/>
        <a:buChar char="o"/>
        <a:defRPr kumimoji="0" sz="5900" kern="1200">
          <a:solidFill>
            <a:schemeClr val="tx1"/>
          </a:solidFill>
          <a:latin typeface="+mn-lt"/>
          <a:ea typeface="+mn-ea"/>
          <a:cs typeface="+mn-cs"/>
        </a:defRPr>
      </a:lvl5pPr>
      <a:lvl6pPr marL="4890687" indent="-679262" algn="l" rtl="0" eaLnBrk="1" latinLnBrk="0" hangingPunct="1">
        <a:spcBef>
          <a:spcPts val="1099"/>
        </a:spcBef>
        <a:buClr>
          <a:schemeClr val="accent3"/>
        </a:buClr>
        <a:buChar char="•"/>
        <a:defRPr kumimoji="0" sz="5300" kern="1200" baseline="0">
          <a:solidFill>
            <a:schemeClr val="tx1"/>
          </a:solidFill>
          <a:latin typeface="+mn-lt"/>
          <a:ea typeface="+mn-ea"/>
          <a:cs typeface="+mn-cs"/>
        </a:defRPr>
      </a:lvl6pPr>
      <a:lvl7pPr marL="5705801" indent="-679262" algn="l" rtl="0" eaLnBrk="1" latinLnBrk="0" hangingPunct="1">
        <a:spcBef>
          <a:spcPts val="1099"/>
        </a:spcBef>
        <a:buClr>
          <a:schemeClr val="accent2"/>
        </a:buClr>
        <a:buChar char="•"/>
        <a:defRPr kumimoji="0" sz="5300" kern="1200">
          <a:solidFill>
            <a:schemeClr val="tx1"/>
          </a:solidFill>
          <a:latin typeface="+mn-lt"/>
          <a:ea typeface="+mn-ea"/>
          <a:cs typeface="+mn-cs"/>
        </a:defRPr>
      </a:lvl7pPr>
      <a:lvl8pPr marL="6520916" indent="-679262" algn="l" rtl="0" eaLnBrk="1" latinLnBrk="0" hangingPunct="1">
        <a:spcBef>
          <a:spcPts val="1099"/>
        </a:spcBef>
        <a:buClr>
          <a:schemeClr val="accent1">
            <a:tint val="60000"/>
          </a:schemeClr>
        </a:buClr>
        <a:buChar char="•"/>
        <a:defRPr kumimoji="0" sz="5300" kern="1200">
          <a:solidFill>
            <a:schemeClr val="tx1"/>
          </a:solidFill>
          <a:latin typeface="+mn-lt"/>
          <a:ea typeface="+mn-ea"/>
          <a:cs typeface="+mn-cs"/>
        </a:defRPr>
      </a:lvl8pPr>
      <a:lvl9pPr marL="7336030" indent="-679262" algn="l" rtl="0" eaLnBrk="1" latinLnBrk="0" hangingPunct="1">
        <a:spcBef>
          <a:spcPts val="1099"/>
        </a:spcBef>
        <a:buClr>
          <a:schemeClr val="accent2">
            <a:tint val="60000"/>
          </a:schemeClr>
        </a:buClr>
        <a:buChar char="•"/>
        <a:defRPr kumimoji="0" sz="53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1358524" algn="l" rtl="0" eaLnBrk="1" latinLnBrk="0" hangingPunct="1">
        <a:defRPr kumimoji="0" kern="1200">
          <a:solidFill>
            <a:schemeClr val="tx1"/>
          </a:solidFill>
          <a:latin typeface="+mn-lt"/>
          <a:ea typeface="+mn-ea"/>
          <a:cs typeface="+mn-cs"/>
        </a:defRPr>
      </a:lvl2pPr>
      <a:lvl3pPr marL="2717048" algn="l" rtl="0" eaLnBrk="1" latinLnBrk="0" hangingPunct="1">
        <a:defRPr kumimoji="0" kern="1200">
          <a:solidFill>
            <a:schemeClr val="tx1"/>
          </a:solidFill>
          <a:latin typeface="+mn-lt"/>
          <a:ea typeface="+mn-ea"/>
          <a:cs typeface="+mn-cs"/>
        </a:defRPr>
      </a:lvl3pPr>
      <a:lvl4pPr marL="4075572" algn="l" rtl="0" eaLnBrk="1" latinLnBrk="0" hangingPunct="1">
        <a:defRPr kumimoji="0" kern="1200">
          <a:solidFill>
            <a:schemeClr val="tx1"/>
          </a:solidFill>
          <a:latin typeface="+mn-lt"/>
          <a:ea typeface="+mn-ea"/>
          <a:cs typeface="+mn-cs"/>
        </a:defRPr>
      </a:lvl4pPr>
      <a:lvl5pPr marL="5434096" algn="l" rtl="0" eaLnBrk="1" latinLnBrk="0" hangingPunct="1">
        <a:defRPr kumimoji="0" kern="1200">
          <a:solidFill>
            <a:schemeClr val="tx1"/>
          </a:solidFill>
          <a:latin typeface="+mn-lt"/>
          <a:ea typeface="+mn-ea"/>
          <a:cs typeface="+mn-cs"/>
        </a:defRPr>
      </a:lvl5pPr>
      <a:lvl6pPr marL="6792620" algn="l" rtl="0" eaLnBrk="1" latinLnBrk="0" hangingPunct="1">
        <a:defRPr kumimoji="0" kern="1200">
          <a:solidFill>
            <a:schemeClr val="tx1"/>
          </a:solidFill>
          <a:latin typeface="+mn-lt"/>
          <a:ea typeface="+mn-ea"/>
          <a:cs typeface="+mn-cs"/>
        </a:defRPr>
      </a:lvl6pPr>
      <a:lvl7pPr marL="8151144" algn="l" rtl="0" eaLnBrk="1" latinLnBrk="0" hangingPunct="1">
        <a:defRPr kumimoji="0" kern="1200">
          <a:solidFill>
            <a:schemeClr val="tx1"/>
          </a:solidFill>
          <a:latin typeface="+mn-lt"/>
          <a:ea typeface="+mn-ea"/>
          <a:cs typeface="+mn-cs"/>
        </a:defRPr>
      </a:lvl7pPr>
      <a:lvl8pPr marL="9509669" algn="l" rtl="0" eaLnBrk="1" latinLnBrk="0" hangingPunct="1">
        <a:defRPr kumimoji="0" kern="1200">
          <a:solidFill>
            <a:schemeClr val="tx1"/>
          </a:solidFill>
          <a:latin typeface="+mn-lt"/>
          <a:ea typeface="+mn-ea"/>
          <a:cs typeface="+mn-cs"/>
        </a:defRPr>
      </a:lvl8pPr>
      <a:lvl9pPr marL="10868193"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9"/>
          <p:cNvSpPr>
            <a:spLocks noGrp="1"/>
          </p:cNvSpPr>
          <p:nvPr>
            <p:ph type="ctrTitle"/>
          </p:nvPr>
        </p:nvSpPr>
        <p:spPr>
          <a:xfrm>
            <a:off x="0" y="0"/>
            <a:ext cx="21945600" cy="1270000"/>
          </a:xfrm>
        </p:spPr>
        <p:txBody>
          <a:bodyPr>
            <a:noAutofit/>
          </a:bodyPr>
          <a:lstStyle/>
          <a:p>
            <a:pPr algn="ctr"/>
            <a:r>
              <a:rPr sz="5400" b="1" i="1" u="sng" dirty="0" smtClean="0">
                <a:solidFill>
                  <a:schemeClr val="tx1"/>
                </a:solidFill>
                <a:latin typeface="Times New Roman" pitchFamily="18" charset="0"/>
                <a:cs typeface="Times New Roman" pitchFamily="18" charset="0"/>
              </a:rPr>
              <a:t>Emotional Intelligence (EI): Reflecting, Reasoning and Growing </a:t>
            </a:r>
            <a:endParaRPr sz="5400" b="1" i="1" u="sng" dirty="0">
              <a:solidFill>
                <a:schemeClr val="tx1"/>
              </a:solidFill>
              <a:latin typeface="Times New Roman" pitchFamily="18" charset="0"/>
              <a:cs typeface="Times New Roman" pitchFamily="18" charset="0"/>
            </a:endParaRPr>
          </a:p>
        </p:txBody>
      </p:sp>
      <p:sp>
        <p:nvSpPr>
          <p:cNvPr id="12" name="TextBox 11"/>
          <p:cNvSpPr txBox="1"/>
          <p:nvPr/>
        </p:nvSpPr>
        <p:spPr>
          <a:xfrm>
            <a:off x="0" y="1066805"/>
            <a:ext cx="6888480" cy="4901007"/>
          </a:xfrm>
          <a:prstGeom prst="rect">
            <a:avLst/>
          </a:prstGeom>
          <a:noFill/>
        </p:spPr>
        <p:txBody>
          <a:bodyPr wrap="square" lIns="98731" tIns="49364" rIns="98731" bIns="49364" rtlCol="0">
            <a:spAutoFit/>
          </a:bodyPr>
          <a:lstStyle/>
          <a:p>
            <a:pPr algn="ctr">
              <a:lnSpc>
                <a:spcPct val="150000"/>
              </a:lnSpc>
            </a:pPr>
            <a:r>
              <a:rPr lang="en-US" sz="2800" b="1" i="1" u="sng" dirty="0">
                <a:latin typeface="Times New Roman" pitchFamily="18" charset="0"/>
                <a:cs typeface="Times New Roman" pitchFamily="18" charset="0"/>
              </a:rPr>
              <a:t>Introduction to Emotional Intelligence (EI)</a:t>
            </a:r>
          </a:p>
          <a:p>
            <a:pPr algn="just">
              <a:lnSpc>
                <a:spcPct val="150000"/>
              </a:lnSpc>
            </a:pPr>
            <a:r>
              <a:rPr lang="en-US" sz="1800" dirty="0" smtClean="0">
                <a:latin typeface="Times New Roman" pitchFamily="18" charset="0"/>
                <a:cs typeface="Times New Roman" pitchFamily="18" charset="0"/>
              </a:rPr>
              <a:t>Emotional Intelligence (EI) is the ability to recognize, understand, and manage emotions, both personally and in others. It includes self-awareness, empathy, resilience, and relationship management, all essential for success. Self-awareness helps identify emotional triggers, while empathy fosters connection. Resilience enables overcoming challenges, and relationship management aids in conflict resolution and trust-building (Zhang &amp; </a:t>
            </a:r>
            <a:r>
              <a:rPr lang="en-US" sz="1800" dirty="0" err="1" smtClean="0">
                <a:latin typeface="Times New Roman" pitchFamily="18" charset="0"/>
                <a:cs typeface="Times New Roman" pitchFamily="18" charset="0"/>
              </a:rPr>
              <a:t>Adegbola</a:t>
            </a:r>
            <a:r>
              <a:rPr lang="en-US" sz="1800" dirty="0" smtClean="0">
                <a:latin typeface="Times New Roman" pitchFamily="18" charset="0"/>
                <a:cs typeface="Times New Roman" pitchFamily="18" charset="0"/>
              </a:rPr>
              <a:t>, 2022).In the workplace, EI enhances communication, decision-making, and leadership, while in personal life, it promotes healthy relationships. Overall, EI empowers individuals to navigate life’s challenges with emotional balance and confidence.</a:t>
            </a:r>
            <a:endParaRPr lang="en-US" sz="18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cstate="print">
            <a:lum bright="-1000"/>
          </a:blip>
          <a:srcRect/>
          <a:stretch>
            <a:fillRect/>
          </a:stretch>
        </p:blipFill>
        <p:spPr bwMode="auto">
          <a:xfrm>
            <a:off x="0" y="6096000"/>
            <a:ext cx="6682154" cy="2121040"/>
          </a:xfrm>
          <a:prstGeom prst="rect">
            <a:avLst/>
          </a:prstGeom>
          <a:ln>
            <a:noFill/>
          </a:ln>
          <a:effectLst>
            <a:softEdge rad="112500"/>
          </a:effectLst>
        </p:spPr>
      </p:pic>
      <p:sp>
        <p:nvSpPr>
          <p:cNvPr id="14" name="TextBox 13"/>
          <p:cNvSpPr txBox="1"/>
          <p:nvPr/>
        </p:nvSpPr>
        <p:spPr>
          <a:xfrm>
            <a:off x="0" y="8229601"/>
            <a:ext cx="6888480" cy="4947179"/>
          </a:xfrm>
          <a:prstGeom prst="rect">
            <a:avLst/>
          </a:prstGeom>
          <a:noFill/>
        </p:spPr>
        <p:txBody>
          <a:bodyPr wrap="square" lIns="98731" tIns="49367" rIns="98731" bIns="49367" rtlCol="0">
            <a:spAutoFit/>
          </a:bodyPr>
          <a:lstStyle/>
          <a:p>
            <a:pPr algn="ctr">
              <a:lnSpc>
                <a:spcPct val="150000"/>
              </a:lnSpc>
            </a:pPr>
            <a:r>
              <a:rPr lang="en-US" sz="3000" b="1" i="1" u="sng" dirty="0">
                <a:latin typeface="Times New Roman" pitchFamily="18" charset="0"/>
                <a:cs typeface="Times New Roman" pitchFamily="18" charset="0"/>
              </a:rPr>
              <a:t>My  reflection on Emotional intelligence </a:t>
            </a:r>
          </a:p>
          <a:p>
            <a:pPr algn="just">
              <a:lnSpc>
                <a:spcPct val="150000"/>
              </a:lnSpc>
            </a:pPr>
            <a:r>
              <a:rPr lang="en-US" sz="1800" dirty="0" smtClean="0">
                <a:latin typeface="Times New Roman" pitchFamily="18" charset="0"/>
                <a:cs typeface="Times New Roman" pitchFamily="18" charset="0"/>
              </a:rPr>
              <a:t>Emotional Intelligence (EI) greatly impacts how I manage emotions and interact with others. I’m good at communication, actively listening, empathizing, and fostering collaboration, which helps build strong relationships and resolve conflicts (</a:t>
            </a:r>
            <a:r>
              <a:rPr lang="en-US" sz="1800" dirty="0" err="1" smtClean="0">
                <a:latin typeface="Times New Roman" pitchFamily="18" charset="0"/>
                <a:cs typeface="Times New Roman" pitchFamily="18" charset="0"/>
              </a:rPr>
              <a:t>Dugué</a:t>
            </a:r>
            <a:r>
              <a:rPr lang="en-US" sz="1800" dirty="0" smtClean="0">
                <a:latin typeface="Times New Roman" pitchFamily="18" charset="0"/>
                <a:cs typeface="Times New Roman" pitchFamily="18" charset="0"/>
              </a:rPr>
              <a:t> et al., 2021). I also focus on nurturing trust and respect with family and friends.</a:t>
            </a:r>
          </a:p>
          <a:p>
            <a:pPr algn="just">
              <a:lnSpc>
                <a:spcPct val="150000"/>
              </a:lnSpc>
            </a:pPr>
            <a:r>
              <a:rPr lang="en-US" sz="1800" dirty="0" smtClean="0">
                <a:latin typeface="Times New Roman" pitchFamily="18" charset="0"/>
                <a:cs typeface="Times New Roman" pitchFamily="18" charset="0"/>
              </a:rPr>
              <a:t>However, I struggle with decision-making under pressure and sometimes lose confidence when facing setbacks (</a:t>
            </a:r>
            <a:r>
              <a:rPr lang="en-US" sz="1800" dirty="0" err="1" smtClean="0">
                <a:latin typeface="Times New Roman" pitchFamily="18" charset="0"/>
                <a:cs typeface="Times New Roman" pitchFamily="18" charset="0"/>
              </a:rPr>
              <a:t>Bru</a:t>
            </a:r>
            <a:r>
              <a:rPr lang="en-US" sz="1800" dirty="0" smtClean="0">
                <a:latin typeface="Times New Roman" pitchFamily="18" charset="0"/>
                <a:cs typeface="Times New Roman" pitchFamily="18" charset="0"/>
              </a:rPr>
              <a:t>-Luna et al., 2021). Recognizing these areas, I’m working on improving my decision-making and resilience to enhance my EI and achieve both personal and professional growth.</a:t>
            </a:r>
            <a:endParaRPr lang="en-US" sz="1800" dirty="0">
              <a:latin typeface="Times New Roman" pitchFamily="18" charset="0"/>
              <a:cs typeface="Times New Roman" pitchFamily="18" charset="0"/>
            </a:endParaRPr>
          </a:p>
        </p:txBody>
      </p:sp>
      <p:sp>
        <p:nvSpPr>
          <p:cNvPr id="16" name="TextBox 15"/>
          <p:cNvSpPr txBox="1"/>
          <p:nvPr/>
        </p:nvSpPr>
        <p:spPr>
          <a:xfrm>
            <a:off x="0" y="13335000"/>
            <a:ext cx="8763000" cy="4993346"/>
          </a:xfrm>
          <a:prstGeom prst="rect">
            <a:avLst/>
          </a:prstGeom>
          <a:noFill/>
        </p:spPr>
        <p:txBody>
          <a:bodyPr wrap="square" lIns="98731" tIns="49367" rIns="98731" bIns="49367" rtlCol="0">
            <a:spAutoFit/>
          </a:bodyPr>
          <a:lstStyle/>
          <a:p>
            <a:pPr algn="ctr">
              <a:lnSpc>
                <a:spcPct val="150000"/>
              </a:lnSpc>
            </a:pPr>
            <a:r>
              <a:rPr lang="en-US" sz="3000" b="1" i="1" u="sng" dirty="0">
                <a:latin typeface="Times New Roman" pitchFamily="18" charset="0"/>
                <a:cs typeface="Times New Roman" pitchFamily="18" charset="0"/>
              </a:rPr>
              <a:t>Benefits of Emotional Intelligence (EI)</a:t>
            </a:r>
          </a:p>
          <a:p>
            <a:pPr algn="just">
              <a:lnSpc>
                <a:spcPct val="150000"/>
              </a:lnSpc>
            </a:pPr>
            <a:r>
              <a:rPr lang="en-US" sz="1800" dirty="0" smtClean="0">
                <a:latin typeface="Times New Roman" pitchFamily="18" charset="0"/>
                <a:cs typeface="Times New Roman" pitchFamily="18" charset="0"/>
              </a:rPr>
              <a:t>Emotional Intelligence (EI) enhances my personal and professional life by improving communication, decision-making, and mental health. Through empathy and active listening, I build strong relationships based on trust and respect. EI helps me make logical, well-reasoned decisions by managing emotions, acknowledging mistakes, and taking responsibility (</a:t>
            </a:r>
            <a:r>
              <a:rPr lang="en-US" sz="1800" dirty="0" err="1" smtClean="0">
                <a:latin typeface="Times New Roman" pitchFamily="18" charset="0"/>
                <a:cs typeface="Times New Roman" pitchFamily="18" charset="0"/>
              </a:rPr>
              <a:t>Bradberry</a:t>
            </a:r>
            <a:r>
              <a:rPr lang="en-US" sz="1800" dirty="0" smtClean="0">
                <a:latin typeface="Times New Roman" pitchFamily="18" charset="0"/>
                <a:cs typeface="Times New Roman" pitchFamily="18" charset="0"/>
              </a:rPr>
              <a:t>, 2023). It also reduces stress and anxiety through mindfulness and self-regulation, promoting overall well-being. EI strengthens relationships by fostering empathy and forgiveness, while boosting resilience to overcome challenges. In professional settings, it improves collaboration and productivity, ensuring thoughtful actions aligned with team goals, leading to a fulfilling, balanced life (</a:t>
            </a:r>
            <a:r>
              <a:rPr lang="en-US" sz="1800" dirty="0" err="1" smtClean="0">
                <a:latin typeface="Times New Roman" pitchFamily="18" charset="0"/>
                <a:cs typeface="Times New Roman" pitchFamily="18" charset="0"/>
              </a:rPr>
              <a:t>Geßler</a:t>
            </a:r>
            <a:r>
              <a:rPr lang="en-US" sz="1800" dirty="0" smtClean="0">
                <a:latin typeface="Times New Roman" pitchFamily="18" charset="0"/>
                <a:cs typeface="Times New Roman" pitchFamily="18" charset="0"/>
              </a:rPr>
              <a:t> et al., 2021).</a:t>
            </a:r>
          </a:p>
          <a:p>
            <a:pPr algn="just">
              <a:lnSpc>
                <a:spcPct val="150000"/>
              </a:lnSpc>
            </a:pPr>
            <a:endParaRPr lang="en-US" sz="1800" dirty="0">
              <a:latin typeface="Times New Roman" pitchFamily="18" charset="0"/>
              <a:cs typeface="Times New Roman" pitchFamily="18" charset="0"/>
            </a:endParaRPr>
          </a:p>
        </p:txBody>
      </p:sp>
      <p:sp>
        <p:nvSpPr>
          <p:cNvPr id="22" name="TextBox 21"/>
          <p:cNvSpPr txBox="1"/>
          <p:nvPr/>
        </p:nvSpPr>
        <p:spPr>
          <a:xfrm>
            <a:off x="6972300" y="1143001"/>
            <a:ext cx="7315200" cy="5170624"/>
          </a:xfrm>
          <a:prstGeom prst="rect">
            <a:avLst/>
          </a:prstGeom>
          <a:noFill/>
        </p:spPr>
        <p:txBody>
          <a:bodyPr wrap="square" lIns="91418" tIns="45709" rIns="91418" bIns="45709" rtlCol="0">
            <a:spAutoFit/>
          </a:bodyPr>
          <a:lstStyle/>
          <a:p>
            <a:pPr algn="ctr"/>
            <a:r>
              <a:rPr lang="en-US" sz="3000" b="1" i="1" u="sng" dirty="0">
                <a:latin typeface="Times New Roman" pitchFamily="18" charset="0"/>
                <a:cs typeface="Times New Roman" pitchFamily="18" charset="0"/>
              </a:rPr>
              <a:t>Strategies to Improve and Capitalize on My EI</a:t>
            </a:r>
          </a:p>
          <a:p>
            <a:pPr algn="just">
              <a:lnSpc>
                <a:spcPct val="150000"/>
              </a:lnSpc>
            </a:pPr>
            <a:r>
              <a:rPr lang="en-US" sz="1800" dirty="0" smtClean="0">
                <a:latin typeface="Times New Roman" pitchFamily="18" charset="0"/>
                <a:cs typeface="Times New Roman" pitchFamily="18" charset="0"/>
              </a:rPr>
              <a:t>To improve my Emotional Intelligence (EI), I plan to focus on enhancing my communication by acknowledging others' contributions, offering constructive feedback, and practicing active listening. This will help me mediate conflicts and strengthen teamwork. For decision-making, I’ll write down my thoughts to clarify my reasoning and practice mindfulness to reduce emotional bias, turning decisions into learning opportunities (</a:t>
            </a:r>
            <a:r>
              <a:rPr lang="en-US" sz="1800" dirty="0" err="1" smtClean="0">
                <a:latin typeface="Times New Roman" pitchFamily="18" charset="0"/>
                <a:cs typeface="Times New Roman" pitchFamily="18" charset="0"/>
              </a:rPr>
              <a:t>Dugué</a:t>
            </a:r>
            <a:r>
              <a:rPr lang="en-US" sz="1800" dirty="0" smtClean="0">
                <a:latin typeface="Times New Roman" pitchFamily="18" charset="0"/>
                <a:cs typeface="Times New Roman" pitchFamily="18" charset="0"/>
              </a:rPr>
              <a:t> et al., 2021). To build resilience, I’ll reflect on challenges, learn from them, and draw inspiration from resilient role models, staying motivated. Lastly, I aim to set clear boundaries, engage in mindfulness for self-regulation, and build self-control to lead by example in tough situations.</a:t>
            </a:r>
            <a:endParaRPr lang="en-US" sz="1400" dirty="0">
              <a:latin typeface="Times New Roman" pitchFamily="18" charset="0"/>
              <a:cs typeface="Times New Roman" pitchFamily="18" charset="0"/>
            </a:endParaRPr>
          </a:p>
        </p:txBody>
      </p:sp>
      <p:pic>
        <p:nvPicPr>
          <p:cNvPr id="1030" name="Picture 6"/>
          <p:cNvPicPr>
            <a:picLocks noChangeAspect="1" noChangeArrowheads="1"/>
          </p:cNvPicPr>
          <p:nvPr/>
        </p:nvPicPr>
        <p:blipFill>
          <a:blip r:embed="rId3" cstate="print"/>
          <a:srcRect/>
          <a:stretch>
            <a:fillRect/>
          </a:stretch>
        </p:blipFill>
        <p:spPr bwMode="auto">
          <a:xfrm>
            <a:off x="7010400" y="7086600"/>
            <a:ext cx="7467600" cy="5715000"/>
          </a:xfrm>
          <a:prstGeom prst="rect">
            <a:avLst/>
          </a:prstGeom>
          <a:ln>
            <a:noFill/>
          </a:ln>
          <a:effectLst>
            <a:softEdge rad="112500"/>
          </a:effectLst>
        </p:spPr>
      </p:pic>
      <p:sp>
        <p:nvSpPr>
          <p:cNvPr id="25" name="TextBox 24"/>
          <p:cNvSpPr txBox="1"/>
          <p:nvPr/>
        </p:nvSpPr>
        <p:spPr>
          <a:xfrm>
            <a:off x="7174524" y="6553200"/>
            <a:ext cx="6743700" cy="584753"/>
          </a:xfrm>
          <a:prstGeom prst="rect">
            <a:avLst/>
          </a:prstGeom>
          <a:noFill/>
        </p:spPr>
        <p:txBody>
          <a:bodyPr wrap="square" lIns="91418" tIns="45709" rIns="91418" bIns="45709" rtlCol="0">
            <a:spAutoFit/>
          </a:bodyPr>
          <a:lstStyle/>
          <a:p>
            <a:pPr algn="ctr"/>
            <a:r>
              <a:rPr lang="en-US" sz="3200" b="1" i="1" u="sng" dirty="0">
                <a:latin typeface="Times New Roman" pitchFamily="18" charset="0"/>
                <a:cs typeface="Times New Roman" pitchFamily="18" charset="0"/>
              </a:rPr>
              <a:t>Emotional intelligence skills </a:t>
            </a:r>
          </a:p>
        </p:txBody>
      </p:sp>
      <p:pic>
        <p:nvPicPr>
          <p:cNvPr id="1031" name="Picture 7"/>
          <p:cNvPicPr>
            <a:picLocks noChangeAspect="1" noChangeArrowheads="1"/>
          </p:cNvPicPr>
          <p:nvPr/>
        </p:nvPicPr>
        <p:blipFill>
          <a:blip r:embed="rId4" cstate="print"/>
          <a:srcRect/>
          <a:stretch>
            <a:fillRect/>
          </a:stretch>
        </p:blipFill>
        <p:spPr bwMode="auto">
          <a:xfrm>
            <a:off x="14687549" y="8382000"/>
            <a:ext cx="7258051" cy="4191000"/>
          </a:xfrm>
          <a:prstGeom prst="rect">
            <a:avLst/>
          </a:prstGeom>
          <a:ln>
            <a:noFill/>
          </a:ln>
          <a:effectLst>
            <a:softEdge rad="112500"/>
          </a:effectLst>
        </p:spPr>
      </p:pic>
      <p:sp>
        <p:nvSpPr>
          <p:cNvPr id="27" name="TextBox 26"/>
          <p:cNvSpPr txBox="1"/>
          <p:nvPr/>
        </p:nvSpPr>
        <p:spPr>
          <a:xfrm>
            <a:off x="8915400" y="12954000"/>
            <a:ext cx="5715000" cy="5078291"/>
          </a:xfrm>
          <a:prstGeom prst="rect">
            <a:avLst/>
          </a:prstGeom>
          <a:noFill/>
        </p:spPr>
        <p:txBody>
          <a:bodyPr wrap="square" lIns="91418" tIns="45709" rIns="91418" bIns="45709" rtlCol="0">
            <a:spAutoFit/>
          </a:bodyPr>
          <a:lstStyle/>
          <a:p>
            <a:pPr algn="ctr">
              <a:lnSpc>
                <a:spcPct val="150000"/>
              </a:lnSpc>
            </a:pPr>
            <a:r>
              <a:rPr lang="en-US" sz="3200" b="1" i="1" u="sng" dirty="0">
                <a:latin typeface="Times New Roman" pitchFamily="18" charset="0"/>
                <a:cs typeface="Times New Roman" pitchFamily="18" charset="0"/>
              </a:rPr>
              <a:t>Conclusion </a:t>
            </a:r>
          </a:p>
          <a:p>
            <a:pPr algn="just">
              <a:lnSpc>
                <a:spcPct val="150000"/>
              </a:lnSpc>
            </a:pPr>
            <a:r>
              <a:rPr lang="en-US" sz="2000" dirty="0">
                <a:latin typeface="Times New Roman" pitchFamily="18" charset="0"/>
                <a:cs typeface="Times New Roman" pitchFamily="18" charset="0"/>
              </a:rPr>
              <a:t>Emotional Intelligence is a powerful tool that shapes both personal and professional success. Reflecting on my EI has helped me identify key strengths and areas for growth, providing actionable strategies for improvement. By focusing on communication, decision-making, resilience, and self-management, I aim to capitalize on EI to foster better relationships, improve work performance, and maintain overall </a:t>
            </a:r>
            <a:r>
              <a:rPr lang="en-US" sz="2000" dirty="0" smtClean="0">
                <a:latin typeface="Times New Roman" pitchFamily="18" charset="0"/>
                <a:cs typeface="Times New Roman" pitchFamily="18" charset="0"/>
              </a:rPr>
              <a:t>well-being </a:t>
            </a:r>
            <a:r>
              <a:rPr lang="en-US" sz="2400" dirty="0">
                <a:latin typeface="Times New Roman" pitchFamily="18" charset="0"/>
                <a:cs typeface="Times New Roman" pitchFamily="18" charset="0"/>
              </a:rPr>
              <a:t>(Zhang &amp; </a:t>
            </a:r>
            <a:r>
              <a:rPr lang="en-US" sz="2400" dirty="0" err="1">
                <a:latin typeface="Times New Roman" pitchFamily="18" charset="0"/>
                <a:cs typeface="Times New Roman" pitchFamily="18" charset="0"/>
              </a:rPr>
              <a:t>Adegbola</a:t>
            </a:r>
            <a:r>
              <a:rPr lang="en-US" sz="2400" dirty="0">
                <a:latin typeface="Times New Roman" pitchFamily="18" charset="0"/>
                <a:cs typeface="Times New Roman" pitchFamily="18" charset="0"/>
              </a:rPr>
              <a:t>, 2022</a:t>
            </a:r>
            <a:r>
              <a:rPr lang="en-US" sz="2400" dirty="0" smtClean="0">
                <a:latin typeface="Times New Roman" pitchFamily="18" charset="0"/>
                <a:cs typeface="Times New Roman" pitchFamily="18" charset="0"/>
              </a:rPr>
              <a:t>)</a:t>
            </a:r>
            <a:r>
              <a:rPr lang="en-US" sz="2000" dirty="0" smtClean="0">
                <a:latin typeface="Times New Roman" pitchFamily="18" charset="0"/>
                <a:cs typeface="Times New Roman" pitchFamily="18" charset="0"/>
              </a:rPr>
              <a:t>.</a:t>
            </a:r>
            <a:endParaRPr lang="en-US" sz="2000" dirty="0">
              <a:latin typeface="Times New Roman" pitchFamily="18" charset="0"/>
              <a:cs typeface="Times New Roman" pitchFamily="18" charset="0"/>
            </a:endParaRPr>
          </a:p>
        </p:txBody>
      </p:sp>
      <p:pic>
        <p:nvPicPr>
          <p:cNvPr id="1033" name="Picture 9"/>
          <p:cNvPicPr>
            <a:picLocks noChangeAspect="1" noChangeArrowheads="1"/>
          </p:cNvPicPr>
          <p:nvPr/>
        </p:nvPicPr>
        <p:blipFill>
          <a:blip r:embed="rId5" cstate="print"/>
          <a:srcRect/>
          <a:stretch>
            <a:fillRect/>
          </a:stretch>
        </p:blipFill>
        <p:spPr bwMode="auto">
          <a:xfrm>
            <a:off x="14706600" y="12954000"/>
            <a:ext cx="6785373" cy="4937127"/>
          </a:xfrm>
          <a:prstGeom prst="rect">
            <a:avLst/>
          </a:prstGeom>
          <a:noFill/>
          <a:ln w="9525">
            <a:noFill/>
            <a:miter lim="800000"/>
            <a:headEnd/>
            <a:tailEnd/>
          </a:ln>
          <a:effectLst/>
        </p:spPr>
      </p:pic>
      <p:pic>
        <p:nvPicPr>
          <p:cNvPr id="2" name="Picture 2" descr="C:\Users\USER\Downloads\image2 (2).jpeg"/>
          <p:cNvPicPr>
            <a:picLocks noChangeAspect="1" noChangeArrowheads="1"/>
          </p:cNvPicPr>
          <p:nvPr/>
        </p:nvPicPr>
        <p:blipFill>
          <a:blip r:embed="rId6" cstate="print"/>
          <a:srcRect/>
          <a:stretch>
            <a:fillRect/>
          </a:stretch>
        </p:blipFill>
        <p:spPr bwMode="auto">
          <a:xfrm>
            <a:off x="16687800" y="1295400"/>
            <a:ext cx="2737813" cy="2895600"/>
          </a:xfrm>
          <a:prstGeom prst="rect">
            <a:avLst/>
          </a:prstGeom>
          <a:ln>
            <a:noFill/>
          </a:ln>
          <a:effectLst>
            <a:softEdge rad="112500"/>
          </a:effectLst>
        </p:spPr>
      </p:pic>
      <p:pic>
        <p:nvPicPr>
          <p:cNvPr id="3" name="Picture 2"/>
          <p:cNvPicPr>
            <a:picLocks noChangeAspect="1" noChangeArrowheads="1"/>
          </p:cNvPicPr>
          <p:nvPr/>
        </p:nvPicPr>
        <p:blipFill>
          <a:blip r:embed="rId7" cstate="print"/>
          <a:srcRect/>
          <a:stretch>
            <a:fillRect/>
          </a:stretch>
        </p:blipFill>
        <p:spPr bwMode="auto">
          <a:xfrm>
            <a:off x="15087600" y="4800600"/>
            <a:ext cx="6400800" cy="3305331"/>
          </a:xfrm>
          <a:prstGeom prst="rect">
            <a:avLst/>
          </a:prstGeom>
          <a:noFill/>
          <a:ln w="9525">
            <a:noFill/>
            <a:miter lim="800000"/>
            <a:headEnd/>
            <a:tailEnd/>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134</TotalTime>
  <Words>574</Words>
  <Application>Microsoft Office PowerPoint</Application>
  <PresentationFormat>Custom</PresentationFormat>
  <Paragraphs>13</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Equity</vt:lpstr>
      <vt:lpstr>Emotional Intelligence (EI): Reflecting, Reasoning and Growing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Dell</cp:lastModifiedBy>
  <cp:revision>25</cp:revision>
  <dcterms:created xsi:type="dcterms:W3CDTF">2024-12-04T10:13:05Z</dcterms:created>
  <dcterms:modified xsi:type="dcterms:W3CDTF">2024-12-09T07:55:44Z</dcterms:modified>
</cp:coreProperties>
</file>