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16F35C-BBF0-61B5-C166-A74BD0C60858}" v="54" dt="2023-11-11T19:46:22.672"/>
    <p1510:client id="{1B4959BC-D9E2-4BEB-9625-B982543C2284}" v="405" dt="2023-11-11T19:14:10.737"/>
    <p1510:client id="{6365830E-C2E5-8F9D-DAFB-A52A3348E905}" v="40" dt="2023-11-11T20:20:31.492"/>
    <p1510:client id="{7A0557DE-8E20-2E1A-D410-A91235339B1D}" v="45" dt="2023-11-11T20:14:10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1B4959BC-D9E2-4BEB-9625-B982543C2284}"/>
    <pc:docChg chg="modSld">
      <pc:chgData name="" userId="" providerId="" clId="Web-{1B4959BC-D9E2-4BEB-9625-B982543C2284}" dt="2023-11-11T18:54:46.109" v="0" actId="20577"/>
      <pc:docMkLst>
        <pc:docMk/>
      </pc:docMkLst>
      <pc:sldChg chg="modSp">
        <pc:chgData name="" userId="" providerId="" clId="Web-{1B4959BC-D9E2-4BEB-9625-B982543C2284}" dt="2023-11-11T18:54:46.109" v="0" actId="20577"/>
        <pc:sldMkLst>
          <pc:docMk/>
          <pc:sldMk cId="1011553168" sldId="257"/>
        </pc:sldMkLst>
        <pc:spChg chg="mod">
          <ac:chgData name="" userId="" providerId="" clId="Web-{1B4959BC-D9E2-4BEB-9625-B982543C2284}" dt="2023-11-11T18:54:46.109" v="0" actId="20577"/>
          <ac:spMkLst>
            <pc:docMk/>
            <pc:sldMk cId="1011553168" sldId="257"/>
            <ac:spMk id="15" creationId="{04C94D4B-2E88-0A95-68EA-01BC1B390F71}"/>
          </ac:spMkLst>
        </pc:spChg>
      </pc:sldChg>
    </pc:docChg>
  </pc:docChgLst>
  <pc:docChgLst>
    <pc:chgData name="George Giuliano Mihai (2027230)" userId="S::2027230@student.uwtsd.ac.uk::f79346c3-3dc5-4777-97e8-ffefb90a0c03" providerId="AD" clId="Web-{6365830E-C2E5-8F9D-DAFB-A52A3348E905}"/>
    <pc:docChg chg="addSld delSld modSld">
      <pc:chgData name="George Giuliano Mihai (2027230)" userId="S::2027230@student.uwtsd.ac.uk::f79346c3-3dc5-4777-97e8-ffefb90a0c03" providerId="AD" clId="Web-{6365830E-C2E5-8F9D-DAFB-A52A3348E905}" dt="2023-11-11T20:20:31.492" v="42" actId="14100"/>
      <pc:docMkLst>
        <pc:docMk/>
      </pc:docMkLst>
      <pc:sldChg chg="modSp modNotes">
        <pc:chgData name="George Giuliano Mihai (2027230)" userId="S::2027230@student.uwtsd.ac.uk::f79346c3-3dc5-4777-97e8-ffefb90a0c03" providerId="AD" clId="Web-{6365830E-C2E5-8F9D-DAFB-A52A3348E905}" dt="2023-11-11T20:16:07.405" v="22" actId="20577"/>
        <pc:sldMkLst>
          <pc:docMk/>
          <pc:sldMk cId="466725295" sldId="259"/>
        </pc:sldMkLst>
        <pc:spChg chg="mod">
          <ac:chgData name="George Giuliano Mihai (2027230)" userId="S::2027230@student.uwtsd.ac.uk::f79346c3-3dc5-4777-97e8-ffefb90a0c03" providerId="AD" clId="Web-{6365830E-C2E5-8F9D-DAFB-A52A3348E905}" dt="2023-11-11T20:16:07.405" v="22" actId="20577"/>
          <ac:spMkLst>
            <pc:docMk/>
            <pc:sldMk cId="466725295" sldId="259"/>
            <ac:spMk id="2" creationId="{09DB1F86-D06F-64D2-9562-7CB076587218}"/>
          </ac:spMkLst>
        </pc:spChg>
        <pc:spChg chg="mod">
          <ac:chgData name="George Giuliano Mihai (2027230)" userId="S::2027230@student.uwtsd.ac.uk::f79346c3-3dc5-4777-97e8-ffefb90a0c03" providerId="AD" clId="Web-{6365830E-C2E5-8F9D-DAFB-A52A3348E905}" dt="2023-11-11T20:16:01.889" v="20" actId="20577"/>
          <ac:spMkLst>
            <pc:docMk/>
            <pc:sldMk cId="466725295" sldId="259"/>
            <ac:spMk id="3" creationId="{301B32A5-1B83-4879-AA01-ABAF550636AE}"/>
          </ac:spMkLst>
        </pc:spChg>
        <pc:picChg chg="mod">
          <ac:chgData name="George Giuliano Mihai (2027230)" userId="S::2027230@student.uwtsd.ac.uk::f79346c3-3dc5-4777-97e8-ffefb90a0c03" providerId="AD" clId="Web-{6365830E-C2E5-8F9D-DAFB-A52A3348E905}" dt="2023-11-11T20:15:04.387" v="6" actId="14100"/>
          <ac:picMkLst>
            <pc:docMk/>
            <pc:sldMk cId="466725295" sldId="259"/>
            <ac:picMk id="8" creationId="{C05BB12C-F378-3536-DCB8-EA3CED6DA44C}"/>
          </ac:picMkLst>
        </pc:picChg>
      </pc:sldChg>
      <pc:sldChg chg="modSp new del">
        <pc:chgData name="George Giuliano Mihai (2027230)" userId="S::2027230@student.uwtsd.ac.uk::f79346c3-3dc5-4777-97e8-ffefb90a0c03" providerId="AD" clId="Web-{6365830E-C2E5-8F9D-DAFB-A52A3348E905}" dt="2023-11-11T20:18:08.643" v="36"/>
        <pc:sldMkLst>
          <pc:docMk/>
          <pc:sldMk cId="1971928673" sldId="260"/>
        </pc:sldMkLst>
        <pc:spChg chg="mod">
          <ac:chgData name="George Giuliano Mihai (2027230)" userId="S::2027230@student.uwtsd.ac.uk::f79346c3-3dc5-4777-97e8-ffefb90a0c03" providerId="AD" clId="Web-{6365830E-C2E5-8F9D-DAFB-A52A3348E905}" dt="2023-11-11T20:17:27.267" v="34" actId="20577"/>
          <ac:spMkLst>
            <pc:docMk/>
            <pc:sldMk cId="1971928673" sldId="260"/>
            <ac:spMk id="2" creationId="{CA194BA9-075C-04EE-7838-4B5B4DD719F5}"/>
          </ac:spMkLst>
        </pc:spChg>
      </pc:sldChg>
      <pc:sldChg chg="new del">
        <pc:chgData name="George Giuliano Mihai (2027230)" userId="S::2027230@student.uwtsd.ac.uk::f79346c3-3dc5-4777-97e8-ffefb90a0c03" providerId="AD" clId="Web-{6365830E-C2E5-8F9D-DAFB-A52A3348E905}" dt="2023-11-11T20:18:40.816" v="38"/>
        <pc:sldMkLst>
          <pc:docMk/>
          <pc:sldMk cId="1857154270" sldId="261"/>
        </pc:sldMkLst>
      </pc:sldChg>
      <pc:sldChg chg="addSp modSp new">
        <pc:chgData name="George Giuliano Mihai (2027230)" userId="S::2027230@student.uwtsd.ac.uk::f79346c3-3dc5-4777-97e8-ffefb90a0c03" providerId="AD" clId="Web-{6365830E-C2E5-8F9D-DAFB-A52A3348E905}" dt="2023-11-11T20:20:31.492" v="42" actId="14100"/>
        <pc:sldMkLst>
          <pc:docMk/>
          <pc:sldMk cId="3349081782" sldId="262"/>
        </pc:sldMkLst>
        <pc:picChg chg="add mod">
          <ac:chgData name="George Giuliano Mihai (2027230)" userId="S::2027230@student.uwtsd.ac.uk::f79346c3-3dc5-4777-97e8-ffefb90a0c03" providerId="AD" clId="Web-{6365830E-C2E5-8F9D-DAFB-A52A3348E905}" dt="2023-11-11T20:20:31.492" v="42" actId="14100"/>
          <ac:picMkLst>
            <pc:docMk/>
            <pc:sldMk cId="3349081782" sldId="262"/>
            <ac:picMk id="5" creationId="{E078F99F-C080-9AD7-28FD-D5D591CEBC6F}"/>
          </ac:picMkLst>
        </pc:picChg>
      </pc:sldChg>
    </pc:docChg>
  </pc:docChgLst>
  <pc:docChgLst>
    <pc:chgData name="George Giuliano Mihai (2027230)" userId="S::2027230@student.uwtsd.ac.uk::f79346c3-3dc5-4777-97e8-ffefb90a0c03" providerId="AD" clId="Web-{1B4959BC-D9E2-4BEB-9625-B982543C2284}"/>
    <pc:docChg chg="addSld delSld modSld addMainMaster delMainMaster">
      <pc:chgData name="George Giuliano Mihai (2027230)" userId="S::2027230@student.uwtsd.ac.uk::f79346c3-3dc5-4777-97e8-ffefb90a0c03" providerId="AD" clId="Web-{1B4959BC-D9E2-4BEB-9625-B982543C2284}" dt="2023-11-11T19:14:29.269" v="792"/>
      <pc:docMkLst>
        <pc:docMk/>
      </pc:docMkLst>
      <pc:sldChg chg="addSp delSp modSp mod setBg modClrScheme addAnim delAnim setClrOvrMap chgLayout">
        <pc:chgData name="George Giuliano Mihai (2027230)" userId="S::2027230@student.uwtsd.ac.uk::f79346c3-3dc5-4777-97e8-ffefb90a0c03" providerId="AD" clId="Web-{1B4959BC-D9E2-4BEB-9625-B982543C2284}" dt="2023-11-11T10:59:42.903" v="179" actId="1076"/>
        <pc:sldMkLst>
          <pc:docMk/>
          <pc:sldMk cId="109857222" sldId="256"/>
        </pc:sldMkLst>
        <pc:spChg chg="mod ord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George Giuliano Mihai (2027230)" userId="S::2027230@student.uwtsd.ac.uk::f79346c3-3dc5-4777-97e8-ffefb90a0c03" providerId="AD" clId="Web-{1B4959BC-D9E2-4BEB-9625-B982543C2284}" dt="2023-11-11T10:59:42.903" v="179" actId="1076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6" creationId="{8339D61B-E9AE-59FB-F8D0-32C30331771C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29:57.397" v="34"/>
          <ac:spMkLst>
            <pc:docMk/>
            <pc:sldMk cId="109857222" sldId="256"/>
            <ac:spMk id="9" creationId="{19F9BF86-FE94-4517-B97D-026C7515E589}"/>
          </ac:spMkLst>
        </pc:spChg>
        <pc:spChg chg="add del mod">
          <ac:chgData name="George Giuliano Mihai (2027230)" userId="S::2027230@student.uwtsd.ac.uk::f79346c3-3dc5-4777-97e8-ffefb90a0c03" providerId="AD" clId="Web-{1B4959BC-D9E2-4BEB-9625-B982543C2284}" dt="2023-11-11T10:36:10.154" v="67"/>
          <ac:spMkLst>
            <pc:docMk/>
            <pc:sldMk cId="109857222" sldId="256"/>
            <ac:spMk id="10" creationId="{23DA6F5D-08BA-FB65-D8DC-D0DAB3BFA2AE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29:57.397" v="34"/>
          <ac:spMkLst>
            <pc:docMk/>
            <pc:sldMk cId="109857222" sldId="256"/>
            <ac:spMk id="11" creationId="{122AB34F-E75C-451A-8410-05B6C249E9D3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0:03.006" v="38"/>
          <ac:spMkLst>
            <pc:docMk/>
            <pc:sldMk cId="109857222" sldId="256"/>
            <ac:spMk id="22" creationId="{F1174801-1395-44C5-9B00-CCAC45C056E7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0:03.006" v="38"/>
          <ac:spMkLst>
            <pc:docMk/>
            <pc:sldMk cId="109857222" sldId="256"/>
            <ac:spMk id="26" creationId="{996DFAFB-BCE1-4BEC-82FB-D574234DEF0A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1:51.107" v="44"/>
          <ac:spMkLst>
            <pc:docMk/>
            <pc:sldMk cId="109857222" sldId="256"/>
            <ac:spMk id="40" creationId="{A38827F1-3359-44F6-9009-43AE2B17FEAD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1:51.107" v="44"/>
          <ac:spMkLst>
            <pc:docMk/>
            <pc:sldMk cId="109857222" sldId="256"/>
            <ac:spMk id="41" creationId="{17AFAD67-5350-4773-886F-D6DD7E66DB04}"/>
          </ac:spMkLst>
        </pc:spChg>
        <pc:spChg chg="add del mod">
          <ac:chgData name="George Giuliano Mihai (2027230)" userId="S::2027230@student.uwtsd.ac.uk::f79346c3-3dc5-4777-97e8-ffefb90a0c03" providerId="AD" clId="Web-{1B4959BC-D9E2-4BEB-9625-B982543C2284}" dt="2023-11-11T10:38:28.663" v="99"/>
          <ac:spMkLst>
            <pc:docMk/>
            <pc:sldMk cId="109857222" sldId="256"/>
            <ac:spMk id="44" creationId="{96BA5BCB-6E3A-E0C8-C585-B9EC78084C95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8:57.446" v="102"/>
          <ac:spMkLst>
            <pc:docMk/>
            <pc:sldMk cId="109857222" sldId="256"/>
            <ac:spMk id="48" creationId="{916F6374-2300-41FF-BA7E-22FADCD95D3B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38:57.446" v="102"/>
          <ac:spMkLst>
            <pc:docMk/>
            <pc:sldMk cId="109857222" sldId="256"/>
            <ac:spMk id="50" creationId="{90864D9E-0A0C-482E-86DE-9C4E729C38D7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64" creationId="{7A18C9FB-EC4C-4DAE-8F7D-C6E5AF607958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66" creationId="{3B2B1500-BB55-471C-8A9E-67288297ECE1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68" creationId="{3045E22C-A99D-41BB-AF14-EF1B1E745A70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1.151" v="173"/>
          <ac:spMkLst>
            <pc:docMk/>
            <pc:sldMk cId="109857222" sldId="256"/>
            <ac:spMk id="73" creationId="{D6F5F07B-A917-442C-82D5-5719737E9E68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1.151" v="173"/>
          <ac:spMkLst>
            <pc:docMk/>
            <pc:sldMk cId="109857222" sldId="256"/>
            <ac:spMk id="75" creationId="{B7E0C296-2B1B-4589-84EA-239D878496D5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3.652" v="175"/>
          <ac:spMkLst>
            <pc:docMk/>
            <pc:sldMk cId="109857222" sldId="256"/>
            <ac:spMk id="79" creationId="{F1189494-2B67-46D2-93D6-A122A09BF6B2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3.652" v="175"/>
          <ac:spMkLst>
            <pc:docMk/>
            <pc:sldMk cId="109857222" sldId="256"/>
            <ac:spMk id="159" creationId="{E20BB609-EF92-42DB-836C-0699A590B5CF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3.652" v="175"/>
          <ac:spMkLst>
            <pc:docMk/>
            <pc:sldMk cId="109857222" sldId="256"/>
            <ac:spMk id="160" creationId="{8BEC44CD-E290-4D60-A056-5BA05B182AC3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3.652" v="175"/>
          <ac:spMkLst>
            <pc:docMk/>
            <pc:sldMk cId="109857222" sldId="256"/>
            <ac:spMk id="161" creationId="{B2C335F7-F61C-4EB4-80F2-4B1438FE66BB}"/>
          </ac:spMkLst>
        </pc:spChg>
        <pc:spChg chg="add del">
          <ac:chgData name="George Giuliano Mihai (2027230)" userId="S::2027230@student.uwtsd.ac.uk::f79346c3-3dc5-4777-97e8-ffefb90a0c03" providerId="AD" clId="Web-{1B4959BC-D9E2-4BEB-9625-B982543C2284}" dt="2023-11-11T10:59:28.683" v="177"/>
          <ac:spMkLst>
            <pc:docMk/>
            <pc:sldMk cId="109857222" sldId="256"/>
            <ac:spMk id="163" creationId="{9C51935E-4A08-4AE4-8E13-F40CD3C4F1C4}"/>
          </ac:spMkLst>
        </pc:spChg>
        <pc:spChg chg="add">
          <ac:chgData name="George Giuliano Mihai (2027230)" userId="S::2027230@student.uwtsd.ac.uk::f79346c3-3dc5-4777-97e8-ffefb90a0c03" providerId="AD" clId="Web-{1B4959BC-D9E2-4BEB-9625-B982543C2284}" dt="2023-11-11T10:59:28.714" v="178"/>
          <ac:spMkLst>
            <pc:docMk/>
            <pc:sldMk cId="109857222" sldId="256"/>
            <ac:spMk id="167" creationId="{7F61B21B-C704-8330-6871-65617F4519F1}"/>
          </ac:spMkLst>
        </pc:spChg>
        <pc:grpChg chg="add del">
          <ac:chgData name="George Giuliano Mihai (2027230)" userId="S::2027230@student.uwtsd.ac.uk::f79346c3-3dc5-4777-97e8-ffefb90a0c03" providerId="AD" clId="Web-{1B4959BC-D9E2-4BEB-9625-B982543C2284}" dt="2023-11-11T10:30:03.006" v="38"/>
          <ac:grpSpMkLst>
            <pc:docMk/>
            <pc:sldMk cId="109857222" sldId="256"/>
            <ac:grpSpMk id="23" creationId="{5C0E6139-8A19-4905-87E2-E547D7B7F1AF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30:03.006" v="38"/>
          <ac:grpSpMkLst>
            <pc:docMk/>
            <pc:sldMk cId="109857222" sldId="256"/>
            <ac:grpSpMk id="27" creationId="{EE8A2E90-75F0-4F59-AE03-FE737F410E1A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30:03.006" v="38"/>
          <ac:grpSpMkLst>
            <pc:docMk/>
            <pc:sldMk cId="109857222" sldId="256"/>
            <ac:grpSpMk id="37" creationId="{F99A87B6-0764-47AD-BF24-B54A16F9445B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31:51.107" v="44"/>
          <ac:grpSpMkLst>
            <pc:docMk/>
            <pc:sldMk cId="109857222" sldId="256"/>
            <ac:grpSpMk id="43" creationId="{654AC0FE-C43D-49AC-9730-284354DEC86E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38:57.446" v="102"/>
          <ac:grpSpMkLst>
            <pc:docMk/>
            <pc:sldMk cId="109857222" sldId="256"/>
            <ac:grpSpMk id="52" creationId="{271EC01C-2E56-4AFA-8075-312E95689001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59:21.151" v="173"/>
          <ac:grpSpMkLst>
            <pc:docMk/>
            <pc:sldMk cId="109857222" sldId="256"/>
            <ac:grpSpMk id="77" creationId="{3CDD339A-0D5C-435F-B70C-6498DB974BEE}"/>
          </ac:grpSpMkLst>
        </pc:grpChg>
        <pc:grpChg chg="add del">
          <ac:chgData name="George Giuliano Mihai (2027230)" userId="S::2027230@student.uwtsd.ac.uk::f79346c3-3dc5-4777-97e8-ffefb90a0c03" providerId="AD" clId="Web-{1B4959BC-D9E2-4BEB-9625-B982543C2284}" dt="2023-11-11T10:59:28.683" v="177"/>
          <ac:grpSpMkLst>
            <pc:docMk/>
            <pc:sldMk cId="109857222" sldId="256"/>
            <ac:grpSpMk id="164" creationId="{4B7AF231-444C-44D0-B791-BAFE395E36AC}"/>
          </ac:grpSpMkLst>
        </pc:grpChg>
        <pc:picChg chg="add del">
          <ac:chgData name="George Giuliano Mihai (2027230)" userId="S::2027230@student.uwtsd.ac.uk::f79346c3-3dc5-4777-97e8-ffefb90a0c03" providerId="AD" clId="Web-{1B4959BC-D9E2-4BEB-9625-B982543C2284}" dt="2023-11-11T10:29:57.397" v="34"/>
          <ac:picMkLst>
            <pc:docMk/>
            <pc:sldMk cId="109857222" sldId="256"/>
            <ac:picMk id="4" creationId="{E59ADD4E-5BC1-A7C5-17F0-CDC95852DFD7}"/>
          </ac:picMkLst>
        </pc:picChg>
        <pc:picChg chg="add mod ord">
          <ac:chgData name="George Giuliano Mihai (2027230)" userId="S::2027230@student.uwtsd.ac.uk::f79346c3-3dc5-4777-97e8-ffefb90a0c03" providerId="AD" clId="Web-{1B4959BC-D9E2-4BEB-9625-B982543C2284}" dt="2023-11-11T10:59:28.714" v="178"/>
          <ac:picMkLst>
            <pc:docMk/>
            <pc:sldMk cId="109857222" sldId="256"/>
            <ac:picMk id="5" creationId="{97502B07-26D5-E913-A873-E6C90107B184}"/>
          </ac:picMkLst>
        </pc:picChg>
        <pc:picChg chg="add del mod">
          <ac:chgData name="George Giuliano Mihai (2027230)" userId="S::2027230@student.uwtsd.ac.uk::f79346c3-3dc5-4777-97e8-ffefb90a0c03" providerId="AD" clId="Web-{1B4959BC-D9E2-4BEB-9625-B982543C2284}" dt="2023-11-11T10:36:10.154" v="68"/>
          <ac:picMkLst>
            <pc:docMk/>
            <pc:sldMk cId="109857222" sldId="256"/>
            <ac:picMk id="8" creationId="{9CC43DF2-81CE-B1D4-BC3E-FC5EB5D619EF}"/>
          </ac:picMkLst>
        </pc:picChg>
        <pc:picChg chg="add del">
          <ac:chgData name="George Giuliano Mihai (2027230)" userId="S::2027230@student.uwtsd.ac.uk::f79346c3-3dc5-4777-97e8-ffefb90a0c03" providerId="AD" clId="Web-{1B4959BC-D9E2-4BEB-9625-B982543C2284}" dt="2023-11-11T10:30:03.006" v="38"/>
          <ac:picMkLst>
            <pc:docMk/>
            <pc:sldMk cId="109857222" sldId="256"/>
            <ac:picMk id="38" creationId="{CA067C18-AF41-4893-6AB9-3055C064D784}"/>
          </ac:picMkLst>
        </pc:picChg>
        <pc:picChg chg="add del mod modCrop">
          <ac:chgData name="George Giuliano Mihai (2027230)" userId="S::2027230@student.uwtsd.ac.uk::f79346c3-3dc5-4777-97e8-ffefb90a0c03" providerId="AD" clId="Web-{1B4959BC-D9E2-4BEB-9625-B982543C2284}" dt="2023-11-11T10:38:28.663" v="100"/>
          <ac:picMkLst>
            <pc:docMk/>
            <pc:sldMk cId="109857222" sldId="256"/>
            <ac:picMk id="39" creationId="{6EB5659A-B458-AC4F-66F5-9DB6D4488264}"/>
          </ac:picMkLst>
        </pc:picChg>
        <pc:picChg chg="add del mod ord">
          <ac:chgData name="George Giuliano Mihai (2027230)" userId="S::2027230@student.uwtsd.ac.uk::f79346c3-3dc5-4777-97e8-ffefb90a0c03" providerId="AD" clId="Web-{1B4959BC-D9E2-4BEB-9625-B982543C2284}" dt="2023-11-11T10:38:32.007" v="101"/>
          <ac:picMkLst>
            <pc:docMk/>
            <pc:sldMk cId="109857222" sldId="256"/>
            <ac:picMk id="42" creationId="{05063DF2-0350-B5EF-445C-A7ACE60D8566}"/>
          </ac:picMkLst>
        </pc:picChg>
        <pc:cxnChg chg="add del">
          <ac:chgData name="George Giuliano Mihai (2027230)" userId="S::2027230@student.uwtsd.ac.uk::f79346c3-3dc5-4777-97e8-ffefb90a0c03" providerId="AD" clId="Web-{1B4959BC-D9E2-4BEB-9625-B982543C2284}" dt="2023-11-11T10:29:57.397" v="34"/>
          <ac:cxnSpMkLst>
            <pc:docMk/>
            <pc:sldMk cId="109857222" sldId="256"/>
            <ac:cxnSpMk id="13" creationId="{97CC2FE6-3AD0-4131-B4BC-1F4D65E25E13}"/>
          </ac:cxnSpMkLst>
        </pc:cxnChg>
        <pc:cxnChg chg="add del">
          <ac:chgData name="George Giuliano Mihai (2027230)" userId="S::2027230@student.uwtsd.ac.uk::f79346c3-3dc5-4777-97e8-ffefb90a0c03" providerId="AD" clId="Web-{1B4959BC-D9E2-4BEB-9625-B982543C2284}" dt="2023-11-11T10:38:57.446" v="102"/>
          <ac:cxnSpMkLst>
            <pc:docMk/>
            <pc:sldMk cId="109857222" sldId="256"/>
            <ac:cxnSpMk id="59" creationId="{D9101C67-FEF2-4C97-90B9-2138D5FD392E}"/>
          </ac:cxnSpMkLst>
        </pc:cxnChg>
      </pc:sldChg>
      <pc:sldChg chg="addSp delSp modSp new del">
        <pc:chgData name="George Giuliano Mihai (2027230)" userId="S::2027230@student.uwtsd.ac.uk::f79346c3-3dc5-4777-97e8-ffefb90a0c03" providerId="AD" clId="Web-{1B4959BC-D9E2-4BEB-9625-B982543C2284}" dt="2023-11-11T10:58:06.522" v="171"/>
        <pc:sldMkLst>
          <pc:docMk/>
          <pc:sldMk cId="796922223" sldId="257"/>
        </pc:sldMkLst>
        <pc:spChg chg="add del">
          <ac:chgData name="George Giuliano Mihai (2027230)" userId="S::2027230@student.uwtsd.ac.uk::f79346c3-3dc5-4777-97e8-ffefb90a0c03" providerId="AD" clId="Web-{1B4959BC-D9E2-4BEB-9625-B982543C2284}" dt="2023-11-11T10:57:50.912" v="170"/>
          <ac:spMkLst>
            <pc:docMk/>
            <pc:sldMk cId="796922223" sldId="257"/>
            <ac:spMk id="3" creationId="{1419897E-4E22-AA8D-9D03-1DF24E059A61}"/>
          </ac:spMkLst>
        </pc:spChg>
        <pc:spChg chg="add del mod">
          <ac:chgData name="George Giuliano Mihai (2027230)" userId="S::2027230@student.uwtsd.ac.uk::f79346c3-3dc5-4777-97e8-ffefb90a0c03" providerId="AD" clId="Web-{1B4959BC-D9E2-4BEB-9625-B982543C2284}" dt="2023-11-11T10:57:50.912" v="169"/>
          <ac:spMkLst>
            <pc:docMk/>
            <pc:sldMk cId="796922223" sldId="257"/>
            <ac:spMk id="5" creationId="{FDDC0156-1ED8-C2F1-985A-3033CB8EAC79}"/>
          </ac:spMkLst>
        </pc:spChg>
        <pc:spChg chg="add del mod">
          <ac:chgData name="George Giuliano Mihai (2027230)" userId="S::2027230@student.uwtsd.ac.uk::f79346c3-3dc5-4777-97e8-ffefb90a0c03" providerId="AD" clId="Web-{1B4959BC-D9E2-4BEB-9625-B982543C2284}" dt="2023-11-11T10:57:49.927" v="165"/>
          <ac:spMkLst>
            <pc:docMk/>
            <pc:sldMk cId="796922223" sldId="257"/>
            <ac:spMk id="8" creationId="{61F7608E-0990-8F98-D94C-417F44E782D6}"/>
          </ac:spMkLst>
        </pc:spChg>
        <pc:picChg chg="add del mod ord">
          <ac:chgData name="George Giuliano Mihai (2027230)" userId="S::2027230@student.uwtsd.ac.uk::f79346c3-3dc5-4777-97e8-ffefb90a0c03" providerId="AD" clId="Web-{1B4959BC-D9E2-4BEB-9625-B982543C2284}" dt="2023-11-11T10:57:50.912" v="170"/>
          <ac:picMkLst>
            <pc:docMk/>
            <pc:sldMk cId="796922223" sldId="257"/>
            <ac:picMk id="4" creationId="{1978E9F0-D547-E274-95F4-59B6E382BEA0}"/>
          </ac:picMkLst>
        </pc:picChg>
        <pc:picChg chg="add del mod">
          <ac:chgData name="George Giuliano Mihai (2027230)" userId="S::2027230@student.uwtsd.ac.uk::f79346c3-3dc5-4777-97e8-ffefb90a0c03" providerId="AD" clId="Web-{1B4959BC-D9E2-4BEB-9625-B982543C2284}" dt="2023-11-11T10:57:49.927" v="166"/>
          <ac:picMkLst>
            <pc:docMk/>
            <pc:sldMk cId="796922223" sldId="257"/>
            <ac:picMk id="7" creationId="{0E0A7806-B8A1-FEC9-21A6-A351B27F543E}"/>
          </ac:picMkLst>
        </pc:picChg>
      </pc:sldChg>
      <pc:sldChg chg="addSp delSp modSp new del mod modClrScheme chgLayout modNotes">
        <pc:chgData name="George Giuliano Mihai (2027230)" userId="S::2027230@student.uwtsd.ac.uk::f79346c3-3dc5-4777-97e8-ffefb90a0c03" providerId="AD" clId="Web-{1B4959BC-D9E2-4BEB-9625-B982543C2284}" dt="2023-11-11T19:01:23.250" v="742"/>
        <pc:sldMkLst>
          <pc:docMk/>
          <pc:sldMk cId="1011553168" sldId="257"/>
        </pc:sldMkLst>
        <pc:spChg chg="mod">
          <ac:chgData name="George Giuliano Mihai (2027230)" userId="S::2027230@student.uwtsd.ac.uk::f79346c3-3dc5-4777-97e8-ffefb90a0c03" providerId="AD" clId="Web-{1B4959BC-D9E2-4BEB-9625-B982543C2284}" dt="2023-11-11T19:01:11.343" v="741" actId="14100"/>
          <ac:spMkLst>
            <pc:docMk/>
            <pc:sldMk cId="1011553168" sldId="257"/>
            <ac:spMk id="2" creationId="{39B4F34B-B1AA-41AD-E8C4-1EFBAA829E5A}"/>
          </ac:spMkLst>
        </pc:spChg>
        <pc:spChg chg="del">
          <ac:chgData name="George Giuliano Mihai (2027230)" userId="S::2027230@student.uwtsd.ac.uk::f79346c3-3dc5-4777-97e8-ffefb90a0c03" providerId="AD" clId="Web-{1B4959BC-D9E2-4BEB-9625-B982543C2284}" dt="2023-11-11T11:03:57.575" v="197"/>
          <ac:spMkLst>
            <pc:docMk/>
            <pc:sldMk cId="1011553168" sldId="257"/>
            <ac:spMk id="3" creationId="{4279EC06-7D7B-EA03-51C6-F17B5D8023B7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1:04:42.452" v="202"/>
          <ac:spMkLst>
            <pc:docMk/>
            <pc:sldMk cId="1011553168" sldId="257"/>
            <ac:spMk id="4" creationId="{3DFBFC82-0F6F-CD1E-B30F-C38BF655E0F2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1:04:42.452" v="202"/>
          <ac:spMkLst>
            <pc:docMk/>
            <pc:sldMk cId="1011553168" sldId="257"/>
            <ac:spMk id="5" creationId="{250FC501-90F0-9422-E938-8EB8B672BC5F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1:04:42.452" v="202"/>
          <ac:spMkLst>
            <pc:docMk/>
            <pc:sldMk cId="1011553168" sldId="257"/>
            <ac:spMk id="6" creationId="{40281DF8-F6C8-DD54-A674-283A044160DD}"/>
          </ac:spMkLst>
        </pc:spChg>
        <pc:spChg chg="add mod">
          <ac:chgData name="George Giuliano Mihai (2027230)" userId="S::2027230@student.uwtsd.ac.uk::f79346c3-3dc5-4777-97e8-ffefb90a0c03" providerId="AD" clId="Web-{1B4959BC-D9E2-4BEB-9625-B982543C2284}" dt="2023-11-11T11:04:42.452" v="202"/>
          <ac:spMkLst>
            <pc:docMk/>
            <pc:sldMk cId="1011553168" sldId="257"/>
            <ac:spMk id="8" creationId="{7B4CD85B-DCE0-CE41-CE9B-01EE8F48F717}"/>
          </ac:spMkLst>
        </pc:spChg>
        <pc:spChg chg="add mod">
          <ac:chgData name="George Giuliano Mihai (2027230)" userId="S::2027230@student.uwtsd.ac.uk::f79346c3-3dc5-4777-97e8-ffefb90a0c03" providerId="AD" clId="Web-{1B4959BC-D9E2-4BEB-9625-B982543C2284}" dt="2023-11-11T19:00:48.671" v="731" actId="14100"/>
          <ac:spMkLst>
            <pc:docMk/>
            <pc:sldMk cId="1011553168" sldId="257"/>
            <ac:spMk id="15" creationId="{04C94D4B-2E88-0A95-68EA-01BC1B390F71}"/>
          </ac:spMkLst>
        </pc:spChg>
        <pc:picChg chg="add mod ord">
          <ac:chgData name="George Giuliano Mihai (2027230)" userId="S::2027230@student.uwtsd.ac.uk::f79346c3-3dc5-4777-97e8-ffefb90a0c03" providerId="AD" clId="Web-{1B4959BC-D9E2-4BEB-9625-B982543C2284}" dt="2023-11-11T11:04:42.452" v="202"/>
          <ac:picMkLst>
            <pc:docMk/>
            <pc:sldMk cId="1011553168" sldId="257"/>
            <ac:picMk id="7" creationId="{C6F0A0D4-099A-82AB-9997-05AAA8AF269D}"/>
          </ac:picMkLst>
        </pc:picChg>
        <pc:picChg chg="add del mod ord">
          <ac:chgData name="George Giuliano Mihai (2027230)" userId="S::2027230@student.uwtsd.ac.uk::f79346c3-3dc5-4777-97e8-ffefb90a0c03" providerId="AD" clId="Web-{1B4959BC-D9E2-4BEB-9625-B982543C2284}" dt="2023-11-11T19:00:31.483" v="727"/>
          <ac:picMkLst>
            <pc:docMk/>
            <pc:sldMk cId="1011553168" sldId="257"/>
            <ac:picMk id="10" creationId="{BE86B0D0-D53A-308D-CE35-841318D33279}"/>
          </ac:picMkLst>
        </pc:picChg>
      </pc:sldChg>
      <pc:sldChg chg="addSp modSp new modNotes">
        <pc:chgData name="George Giuliano Mihai (2027230)" userId="S::2027230@student.uwtsd.ac.uk::f79346c3-3dc5-4777-97e8-ffefb90a0c03" providerId="AD" clId="Web-{1B4959BC-D9E2-4BEB-9625-B982543C2284}" dt="2023-11-11T19:14:29.269" v="792"/>
        <pc:sldMkLst>
          <pc:docMk/>
          <pc:sldMk cId="3106546800" sldId="257"/>
        </pc:sldMkLst>
        <pc:spChg chg="mod">
          <ac:chgData name="George Giuliano Mihai (2027230)" userId="S::2027230@student.uwtsd.ac.uk::f79346c3-3dc5-4777-97e8-ffefb90a0c03" providerId="AD" clId="Web-{1B4959BC-D9E2-4BEB-9625-B982543C2284}" dt="2023-11-11T19:09:16.980" v="771" actId="20577"/>
          <ac:spMkLst>
            <pc:docMk/>
            <pc:sldMk cId="3106546800" sldId="257"/>
            <ac:spMk id="2" creationId="{C6C3A47F-0FBB-C1EF-EB8E-0E92A333A183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9:08:59.980" v="769" actId="20577"/>
          <ac:spMkLst>
            <pc:docMk/>
            <pc:sldMk cId="3106546800" sldId="257"/>
            <ac:spMk id="3" creationId="{9367F35A-C697-038B-962C-A9E2E1045364}"/>
          </ac:spMkLst>
        </pc:spChg>
        <pc:spChg chg="mod ord">
          <ac:chgData name="George Giuliano Mihai (2027230)" userId="S::2027230@student.uwtsd.ac.uk::f79346c3-3dc5-4777-97e8-ffefb90a0c03" providerId="AD" clId="Web-{1B4959BC-D9E2-4BEB-9625-B982543C2284}" dt="2023-11-11T19:08:02.041" v="765"/>
          <ac:spMkLst>
            <pc:docMk/>
            <pc:sldMk cId="3106546800" sldId="257"/>
            <ac:spMk id="4" creationId="{9D9B58C9-CA02-62FD-28C7-17F0299B4A63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9:08:02.041" v="765"/>
          <ac:spMkLst>
            <pc:docMk/>
            <pc:sldMk cId="3106546800" sldId="257"/>
            <ac:spMk id="5" creationId="{1ABBB099-2C3D-2762-1134-CD83035B163A}"/>
          </ac:spMkLst>
        </pc:spChg>
        <pc:spChg chg="mod">
          <ac:chgData name="George Giuliano Mihai (2027230)" userId="S::2027230@student.uwtsd.ac.uk::f79346c3-3dc5-4777-97e8-ffefb90a0c03" providerId="AD" clId="Web-{1B4959BC-D9E2-4BEB-9625-B982543C2284}" dt="2023-11-11T19:08:02.041" v="765"/>
          <ac:spMkLst>
            <pc:docMk/>
            <pc:sldMk cId="3106546800" sldId="257"/>
            <ac:spMk id="6" creationId="{761F2F08-7355-3401-A053-61C03F8A91E5}"/>
          </ac:spMkLst>
        </pc:spChg>
        <pc:picChg chg="add mod">
          <ac:chgData name="George Giuliano Mihai (2027230)" userId="S::2027230@student.uwtsd.ac.uk::f79346c3-3dc5-4777-97e8-ffefb90a0c03" providerId="AD" clId="Web-{1B4959BC-D9E2-4BEB-9625-B982543C2284}" dt="2023-11-11T19:08:44.511" v="768" actId="1076"/>
          <ac:picMkLst>
            <pc:docMk/>
            <pc:sldMk cId="3106546800" sldId="257"/>
            <ac:picMk id="8" creationId="{098A5955-AA9E-F7A5-7E0F-BFB5BBED8D01}"/>
          </ac:picMkLst>
        </pc:picChg>
      </pc:sldChg>
      <pc:sldChg chg="new">
        <pc:chgData name="George Giuliano Mihai (2027230)" userId="S::2027230@student.uwtsd.ac.uk::f79346c3-3dc5-4777-97e8-ffefb90a0c03" providerId="AD" clId="Web-{1B4959BC-D9E2-4BEB-9625-B982543C2284}" dt="2023-11-11T19:01:43.110" v="744"/>
        <pc:sldMkLst>
          <pc:docMk/>
          <pc:sldMk cId="3178615203" sldId="258"/>
        </pc:sldMkLst>
      </pc:sld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30:03.069" v="39"/>
        <pc:sldMasterMkLst>
          <pc:docMk/>
          <pc:sldMasterMk cId="2460954070" sldId="2147483660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0:03.069" v="39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George Giuliano Mihai (2027230)" userId="S::2027230@student.uwtsd.ac.uk::f79346c3-3dc5-4777-97e8-ffefb90a0c03" providerId="AD" clId="Web-{1B4959BC-D9E2-4BEB-9625-B982543C2284}" dt="2023-11-11T10:30:03.006" v="38"/>
        <pc:sldMasterMkLst>
          <pc:docMk/>
          <pc:sldMasterMk cId="552982881" sldId="2147483672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2379129056" sldId="2147483673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1047489217" sldId="2147483674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1382685160" sldId="2147483675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3988705494" sldId="2147483676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475108631" sldId="2147483677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2986829196" sldId="2147483678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2523090331" sldId="2147483679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591089888" sldId="2147483680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330342292" sldId="2147483681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2247542294" sldId="2147483682"/>
          </pc:sldLayoutMkLst>
        </pc:sldLayoutChg>
        <pc:sldLayoutChg chg="add del replId">
          <pc:chgData name="George Giuliano Mihai (2027230)" userId="S::2027230@student.uwtsd.ac.uk::f79346c3-3dc5-4777-97e8-ffefb90a0c03" providerId="AD" clId="Web-{1B4959BC-D9E2-4BEB-9625-B982543C2284}" dt="2023-11-11T10:30:03.006" v="38"/>
          <pc:sldLayoutMkLst>
            <pc:docMk/>
            <pc:sldMasterMk cId="552982881" sldId="2147483672"/>
            <pc:sldLayoutMk cId="3826913882" sldId="2147483683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29:57.397" v="34"/>
        <pc:sldMasterMkLst>
          <pc:docMk/>
          <pc:sldMasterMk cId="3849678704" sldId="2147483685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428973587" sldId="214748367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51570515" sldId="214748367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09600991" sldId="214748367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400231912" sldId="214748367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106658426" sldId="214748367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461900575" sldId="214748367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744663266" sldId="214748368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397191740" sldId="214748368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1216295185" sldId="214748368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2920285074" sldId="214748368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29:57.397" v="34"/>
          <pc:sldLayoutMkLst>
            <pc:docMk/>
            <pc:sldMasterMk cId="3849678704" sldId="2147483685"/>
            <pc:sldLayoutMk cId="3182806082" sldId="2147483684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38:57.446" v="102"/>
        <pc:sldMasterMkLst>
          <pc:docMk/>
          <pc:sldMasterMk cId="1038978809" sldId="2147483698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2420113438" sldId="214748368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2484636655" sldId="214748368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982577026" sldId="214748368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442664112" sldId="214748369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2928664303" sldId="214748369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1959422061" sldId="214748369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111265596" sldId="214748369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1786004242" sldId="214748369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3908495446" sldId="214748369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403745411" sldId="214748369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38:57.446" v="102"/>
          <pc:sldLayoutMkLst>
            <pc:docMk/>
            <pc:sldMasterMk cId="1038978809" sldId="2147483698"/>
            <pc:sldLayoutMk cId="267565999" sldId="2147483697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59:28.714" v="178"/>
        <pc:sldMasterMkLst>
          <pc:docMk/>
          <pc:sldMasterMk cId="3013873121" sldId="2147483699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2522146520" sldId="214748370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810952583" sldId="214748370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2182242376" sldId="214748370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3026145818" sldId="214748370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1313373405" sldId="214748370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2085568695" sldId="214748370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3792293347" sldId="214748370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3484409311" sldId="214748370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3505815767" sldId="214748370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1777506635" sldId="214748370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3013873121" sldId="2147483699"/>
            <pc:sldLayoutMk cId="1740521484" sldId="2147483710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59:23.652" v="175"/>
        <pc:sldMasterMkLst>
          <pc:docMk/>
          <pc:sldMasterMk cId="546565909" sldId="2147483734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1975359798" sldId="214748372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3882605765" sldId="214748372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4042871262" sldId="214748372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3883464587" sldId="214748372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790125288" sldId="214748372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555288098" sldId="214748372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2572022350" sldId="214748372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3927806391" sldId="214748373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3567265946" sldId="214748373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3857018428" sldId="214748373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3.652" v="175"/>
          <pc:sldLayoutMkLst>
            <pc:docMk/>
            <pc:sldMasterMk cId="546565909" sldId="2147483734"/>
            <pc:sldLayoutMk cId="113656933" sldId="2147483733"/>
          </pc:sldLayoutMkLst>
        </pc:sldLayoutChg>
      </pc:sldMasterChg>
      <pc:sldMasterChg chg="add addSldLayout">
        <pc:chgData name="George Giuliano Mihai (2027230)" userId="S::2027230@student.uwtsd.ac.uk::f79346c3-3dc5-4777-97e8-ffefb90a0c03" providerId="AD" clId="Web-{1B4959BC-D9E2-4BEB-9625-B982543C2284}" dt="2023-11-11T10:59:28.714" v="178"/>
        <pc:sldMasterMkLst>
          <pc:docMk/>
          <pc:sldMasterMk cId="4011909360" sldId="2147483747"/>
        </pc:sldMasterMkLst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4014591857" sldId="2147483736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3975823289" sldId="2147483737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487952645" sldId="2147483738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1663168775" sldId="2147483739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2720121598" sldId="2147483740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795939000" sldId="2147483741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228745955" sldId="2147483742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1169142782" sldId="2147483743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2524282494" sldId="2147483744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3447760896" sldId="2147483745"/>
          </pc:sldLayoutMkLst>
        </pc:sldLayoutChg>
        <pc:sldLayoutChg chg="add">
          <pc:chgData name="George Giuliano Mihai (2027230)" userId="S::2027230@student.uwtsd.ac.uk::f79346c3-3dc5-4777-97e8-ffefb90a0c03" providerId="AD" clId="Web-{1B4959BC-D9E2-4BEB-9625-B982543C2284}" dt="2023-11-11T10:59:28.714" v="178"/>
          <pc:sldLayoutMkLst>
            <pc:docMk/>
            <pc:sldMasterMk cId="4011909360" sldId="2147483747"/>
            <pc:sldLayoutMk cId="3354945412" sldId="2147483746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59:21.151" v="173"/>
        <pc:sldMasterMkLst>
          <pc:docMk/>
          <pc:sldMasterMk cId="110837420" sldId="2147483760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1815828847" sldId="214748374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2765526187" sldId="214748375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3000411991" sldId="214748375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3359091944" sldId="214748375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3708842919" sldId="214748375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1192629582" sldId="214748375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86422213" sldId="214748375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2574088432" sldId="214748375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907234355" sldId="214748375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1817364128" sldId="214748375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1.151" v="173"/>
          <pc:sldLayoutMkLst>
            <pc:docMk/>
            <pc:sldMasterMk cId="110837420" sldId="2147483760"/>
            <pc:sldLayoutMk cId="171446615" sldId="2147483759"/>
          </pc:sldLayoutMkLst>
        </pc:sldLayoutChg>
      </pc:sldMasterChg>
      <pc:sldMasterChg chg="add del addSldLayout delSldLayout">
        <pc:chgData name="George Giuliano Mihai (2027230)" userId="S::2027230@student.uwtsd.ac.uk::f79346c3-3dc5-4777-97e8-ffefb90a0c03" providerId="AD" clId="Web-{1B4959BC-D9E2-4BEB-9625-B982543C2284}" dt="2023-11-11T10:59:28.683" v="177"/>
        <pc:sldMasterMkLst>
          <pc:docMk/>
          <pc:sldMasterMk cId="2792366276" sldId="2147483760"/>
        </pc:sldMasterMkLst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3190170185" sldId="2147483749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832428638" sldId="2147483750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4126252851" sldId="2147483751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1764313622" sldId="2147483752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1150583273" sldId="2147483753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1810684214" sldId="2147483754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2110595438" sldId="2147483755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3015543200" sldId="2147483756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206141995" sldId="2147483757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4200091283" sldId="2147483758"/>
          </pc:sldLayoutMkLst>
        </pc:sldLayoutChg>
        <pc:sldLayoutChg chg="add del">
          <pc:chgData name="George Giuliano Mihai (2027230)" userId="S::2027230@student.uwtsd.ac.uk::f79346c3-3dc5-4777-97e8-ffefb90a0c03" providerId="AD" clId="Web-{1B4959BC-D9E2-4BEB-9625-B982543C2284}" dt="2023-11-11T10:59:28.683" v="177"/>
          <pc:sldLayoutMkLst>
            <pc:docMk/>
            <pc:sldMasterMk cId="2792366276" sldId="2147483760"/>
            <pc:sldLayoutMk cId="1340358066" sldId="2147483759"/>
          </pc:sldLayoutMkLst>
        </pc:sldLayoutChg>
      </pc:sldMasterChg>
    </pc:docChg>
  </pc:docChgLst>
  <pc:docChgLst>
    <pc:chgData name="George Giuliano Mihai (2027230)" userId="S::2027230@student.uwtsd.ac.uk::f79346c3-3dc5-4777-97e8-ffefb90a0c03" providerId="AD" clId="Web-{7A0557DE-8E20-2E1A-D410-A91235339B1D}"/>
    <pc:docChg chg="addSld modSld">
      <pc:chgData name="George Giuliano Mihai (2027230)" userId="S::2027230@student.uwtsd.ac.uk::f79346c3-3dc5-4777-97e8-ffefb90a0c03" providerId="AD" clId="Web-{7A0557DE-8E20-2E1A-D410-A91235339B1D}" dt="2023-11-11T20:13:44.504" v="73"/>
      <pc:docMkLst>
        <pc:docMk/>
      </pc:docMkLst>
      <pc:sldChg chg="addSp delSp modSp modNotes">
        <pc:chgData name="George Giuliano Mihai (2027230)" userId="S::2027230@student.uwtsd.ac.uk::f79346c3-3dc5-4777-97e8-ffefb90a0c03" providerId="AD" clId="Web-{7A0557DE-8E20-2E1A-D410-A91235339B1D}" dt="2023-11-11T19:59:01.995" v="49" actId="14100"/>
        <pc:sldMkLst>
          <pc:docMk/>
          <pc:sldMk cId="3178615203" sldId="258"/>
        </pc:sldMkLst>
        <pc:spChg chg="mod">
          <ac:chgData name="George Giuliano Mihai (2027230)" userId="S::2027230@student.uwtsd.ac.uk::f79346c3-3dc5-4777-97e8-ffefb90a0c03" providerId="AD" clId="Web-{7A0557DE-8E20-2E1A-D410-A91235339B1D}" dt="2023-11-11T19:58:07.947" v="45" actId="20577"/>
          <ac:spMkLst>
            <pc:docMk/>
            <pc:sldMk cId="3178615203" sldId="258"/>
            <ac:spMk id="2" creationId="{E679B0C0-6A3A-F480-83B3-F0B496D415AA}"/>
          </ac:spMkLst>
        </pc:spChg>
        <pc:spChg chg="mod ord">
          <ac:chgData name="George Giuliano Mihai (2027230)" userId="S::2027230@student.uwtsd.ac.uk::f79346c3-3dc5-4777-97e8-ffefb90a0c03" providerId="AD" clId="Web-{7A0557DE-8E20-2E1A-D410-A91235339B1D}" dt="2023-11-11T19:57:47.149" v="42"/>
          <ac:spMkLst>
            <pc:docMk/>
            <pc:sldMk cId="3178615203" sldId="258"/>
            <ac:spMk id="3" creationId="{628FC845-CC93-594B-DC43-6F2C1FD0C816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19:57:47.149" v="42"/>
          <ac:spMkLst>
            <pc:docMk/>
            <pc:sldMk cId="3178615203" sldId="258"/>
            <ac:spMk id="4" creationId="{5A9B20FF-EC69-D908-AE91-2B5F6B9C8FE5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19:57:47.149" v="42"/>
          <ac:spMkLst>
            <pc:docMk/>
            <pc:sldMk cId="3178615203" sldId="258"/>
            <ac:spMk id="5" creationId="{B08F5B2D-0A7D-BA11-ED93-507DF8965948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19:57:47.149" v="42"/>
          <ac:spMkLst>
            <pc:docMk/>
            <pc:sldMk cId="3178615203" sldId="258"/>
            <ac:spMk id="6" creationId="{DED95FCB-B495-C96F-78F7-EFD9C4F80292}"/>
          </ac:spMkLst>
        </pc:spChg>
        <pc:spChg chg="add del mod">
          <ac:chgData name="George Giuliano Mihai (2027230)" userId="S::2027230@student.uwtsd.ac.uk::f79346c3-3dc5-4777-97e8-ffefb90a0c03" providerId="AD" clId="Web-{7A0557DE-8E20-2E1A-D410-A91235339B1D}" dt="2023-11-11T19:56:41.492" v="35"/>
          <ac:spMkLst>
            <pc:docMk/>
            <pc:sldMk cId="3178615203" sldId="258"/>
            <ac:spMk id="8" creationId="{D906DBAA-2BEC-4234-52F5-6BA9F0FAB3C1}"/>
          </ac:spMkLst>
        </pc:spChg>
        <pc:spChg chg="add mod">
          <ac:chgData name="George Giuliano Mihai (2027230)" userId="S::2027230@student.uwtsd.ac.uk::f79346c3-3dc5-4777-97e8-ffefb90a0c03" providerId="AD" clId="Web-{7A0557DE-8E20-2E1A-D410-A91235339B1D}" dt="2023-11-11T19:57:47.149" v="42"/>
          <ac:spMkLst>
            <pc:docMk/>
            <pc:sldMk cId="3178615203" sldId="258"/>
            <ac:spMk id="11" creationId="{19B3BE8D-D550-0ABD-F3B9-52558556133E}"/>
          </ac:spMkLst>
        </pc:spChg>
        <pc:picChg chg="add del mod">
          <ac:chgData name="George Giuliano Mihai (2027230)" userId="S::2027230@student.uwtsd.ac.uk::f79346c3-3dc5-4777-97e8-ffefb90a0c03" providerId="AD" clId="Web-{7A0557DE-8E20-2E1A-D410-A91235339B1D}" dt="2023-11-11T19:56:41.492" v="36"/>
          <ac:picMkLst>
            <pc:docMk/>
            <pc:sldMk cId="3178615203" sldId="258"/>
            <ac:picMk id="7" creationId="{DFF2AD2D-C899-2926-813C-B3F0A48A30CA}"/>
          </ac:picMkLst>
        </pc:picChg>
        <pc:picChg chg="add mod ord">
          <ac:chgData name="George Giuliano Mihai (2027230)" userId="S::2027230@student.uwtsd.ac.uk::f79346c3-3dc5-4777-97e8-ffefb90a0c03" providerId="AD" clId="Web-{7A0557DE-8E20-2E1A-D410-A91235339B1D}" dt="2023-11-11T19:57:47.149" v="42"/>
          <ac:picMkLst>
            <pc:docMk/>
            <pc:sldMk cId="3178615203" sldId="258"/>
            <ac:picMk id="10" creationId="{ADA9E4C8-B488-D29D-D9FE-F172A6401743}"/>
          </ac:picMkLst>
        </pc:picChg>
        <pc:picChg chg="add mod ord">
          <ac:chgData name="George Giuliano Mihai (2027230)" userId="S::2027230@student.uwtsd.ac.uk::f79346c3-3dc5-4777-97e8-ffefb90a0c03" providerId="AD" clId="Web-{7A0557DE-8E20-2E1A-D410-A91235339B1D}" dt="2023-11-11T19:59:01.995" v="49" actId="14100"/>
          <ac:picMkLst>
            <pc:docMk/>
            <pc:sldMk cId="3178615203" sldId="258"/>
            <ac:picMk id="13" creationId="{38AEFB31-83DD-8B1D-E475-748F91A0BC6A}"/>
          </ac:picMkLst>
        </pc:picChg>
      </pc:sldChg>
      <pc:sldChg chg="addSp modSp new modNotes">
        <pc:chgData name="George Giuliano Mihai (2027230)" userId="S::2027230@student.uwtsd.ac.uk::f79346c3-3dc5-4777-97e8-ffefb90a0c03" providerId="AD" clId="Web-{7A0557DE-8E20-2E1A-D410-A91235339B1D}" dt="2023-11-11T20:13:44.504" v="73"/>
        <pc:sldMkLst>
          <pc:docMk/>
          <pc:sldMk cId="466725295" sldId="259"/>
        </pc:sldMkLst>
        <pc:spChg chg="mod">
          <ac:chgData name="George Giuliano Mihai (2027230)" userId="S::2027230@student.uwtsd.ac.uk::f79346c3-3dc5-4777-97e8-ffefb90a0c03" providerId="AD" clId="Web-{7A0557DE-8E20-2E1A-D410-A91235339B1D}" dt="2023-11-11T20:13:44.504" v="73"/>
          <ac:spMkLst>
            <pc:docMk/>
            <pc:sldMk cId="466725295" sldId="259"/>
            <ac:spMk id="2" creationId="{09DB1F86-D06F-64D2-9562-7CB076587218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20:13:44.504" v="73"/>
          <ac:spMkLst>
            <pc:docMk/>
            <pc:sldMk cId="466725295" sldId="259"/>
            <ac:spMk id="3" creationId="{301B32A5-1B83-4879-AA01-ABAF550636AE}"/>
          </ac:spMkLst>
        </pc:spChg>
        <pc:spChg chg="mod ord">
          <ac:chgData name="George Giuliano Mihai (2027230)" userId="S::2027230@student.uwtsd.ac.uk::f79346c3-3dc5-4777-97e8-ffefb90a0c03" providerId="AD" clId="Web-{7A0557DE-8E20-2E1A-D410-A91235339B1D}" dt="2023-11-11T20:13:44.504" v="73"/>
          <ac:spMkLst>
            <pc:docMk/>
            <pc:sldMk cId="466725295" sldId="259"/>
            <ac:spMk id="4" creationId="{7698DEDF-F25C-F255-6B75-261CDF509DF2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20:13:44.504" v="73"/>
          <ac:spMkLst>
            <pc:docMk/>
            <pc:sldMk cId="466725295" sldId="259"/>
            <ac:spMk id="5" creationId="{3E01B545-FC7A-056F-F754-931DDFD58FEB}"/>
          </ac:spMkLst>
        </pc:spChg>
        <pc:spChg chg="mod">
          <ac:chgData name="George Giuliano Mihai (2027230)" userId="S::2027230@student.uwtsd.ac.uk::f79346c3-3dc5-4777-97e8-ffefb90a0c03" providerId="AD" clId="Web-{7A0557DE-8E20-2E1A-D410-A91235339B1D}" dt="2023-11-11T20:13:44.504" v="73"/>
          <ac:spMkLst>
            <pc:docMk/>
            <pc:sldMk cId="466725295" sldId="259"/>
            <ac:spMk id="6" creationId="{AE9672AC-1137-156E-B4D2-6D301834EDB5}"/>
          </ac:spMkLst>
        </pc:spChg>
        <pc:picChg chg="add">
          <ac:chgData name="George Giuliano Mihai (2027230)" userId="S::2027230@student.uwtsd.ac.uk::f79346c3-3dc5-4777-97e8-ffefb90a0c03" providerId="AD" clId="Web-{7A0557DE-8E20-2E1A-D410-A91235339B1D}" dt="2023-11-11T20:13:44.504" v="73"/>
          <ac:picMkLst>
            <pc:docMk/>
            <pc:sldMk cId="466725295" sldId="259"/>
            <ac:picMk id="8" creationId="{C05BB12C-F378-3536-DCB8-EA3CED6DA44C}"/>
          </ac:picMkLst>
        </pc:picChg>
      </pc:sldChg>
    </pc:docChg>
  </pc:docChgLst>
  <pc:docChgLst>
    <pc:chgData name="George Giuliano Mihai (2027230)" userId="S::2027230@student.uwtsd.ac.uk::f79346c3-3dc5-4777-97e8-ffefb90a0c03" providerId="AD" clId="Web-{1A16F35C-BBF0-61B5-C166-A74BD0C60858}"/>
    <pc:docChg chg="modSld">
      <pc:chgData name="George Giuliano Mihai (2027230)" userId="S::2027230@student.uwtsd.ac.uk::f79346c3-3dc5-4777-97e8-ffefb90a0c03" providerId="AD" clId="Web-{1A16F35C-BBF0-61B5-C166-A74BD0C60858}" dt="2023-11-11T19:46:22.672" v="97" actId="20577"/>
      <pc:docMkLst>
        <pc:docMk/>
      </pc:docMkLst>
      <pc:sldChg chg="modNotes">
        <pc:chgData name="George Giuliano Mihai (2027230)" userId="S::2027230@student.uwtsd.ac.uk::f79346c3-3dc5-4777-97e8-ffefb90a0c03" providerId="AD" clId="Web-{1A16F35C-BBF0-61B5-C166-A74BD0C60858}" dt="2023-11-11T19:35:28.357" v="18"/>
        <pc:sldMkLst>
          <pc:docMk/>
          <pc:sldMk cId="3106546800" sldId="257"/>
        </pc:sldMkLst>
      </pc:sldChg>
      <pc:sldChg chg="modSp modNotes">
        <pc:chgData name="George Giuliano Mihai (2027230)" userId="S::2027230@student.uwtsd.ac.uk::f79346c3-3dc5-4777-97e8-ffefb90a0c03" providerId="AD" clId="Web-{1A16F35C-BBF0-61B5-C166-A74BD0C60858}" dt="2023-11-11T19:46:22.672" v="97" actId="20577"/>
        <pc:sldMkLst>
          <pc:docMk/>
          <pc:sldMk cId="3178615203" sldId="258"/>
        </pc:sldMkLst>
        <pc:spChg chg="mod">
          <ac:chgData name="George Giuliano Mihai (2027230)" userId="S::2027230@student.uwtsd.ac.uk::f79346c3-3dc5-4777-97e8-ffefb90a0c03" providerId="AD" clId="Web-{1A16F35C-BBF0-61B5-C166-A74BD0C60858}" dt="2023-11-11T19:46:22.672" v="97" actId="20577"/>
          <ac:spMkLst>
            <pc:docMk/>
            <pc:sldMk cId="3178615203" sldId="258"/>
            <ac:spMk id="2" creationId="{E679B0C0-6A3A-F480-83B3-F0B496D415AA}"/>
          </ac:spMkLst>
        </pc:spChg>
        <pc:spChg chg="mod">
          <ac:chgData name="George Giuliano Mihai (2027230)" userId="S::2027230@student.uwtsd.ac.uk::f79346c3-3dc5-4777-97e8-ffefb90a0c03" providerId="AD" clId="Web-{1A16F35C-BBF0-61B5-C166-A74BD0C60858}" dt="2023-11-11T19:46:19.688" v="96" actId="20577"/>
          <ac:spMkLst>
            <pc:docMk/>
            <pc:sldMk cId="3178615203" sldId="258"/>
            <ac:spMk id="3" creationId="{628FC845-CC93-594B-DC43-6F2C1FD0C81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95C9E-B52E-4EF3-91C7-84C43264A01C}" type="datetimeFigureOut">
              <a:t>11/11/2023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EFD4D-5F2B-419F-B3F2-2D43F425A0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00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Clearly understand the assignment requirements</a:t>
            </a:r>
          </a:p>
          <a:p>
            <a:endParaRPr lang="en-US"/>
          </a:p>
          <a:p>
            <a:r>
              <a:rPr lang="en-US"/>
              <a:t>Start by giving a general overview the business and its sector.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/>
              <a:t>To gain a basic understanding, consult general sources such as textbooks, and trustworthy internet resources. </a:t>
            </a:r>
            <a:endParaRPr lang="en-US">
              <a:ea typeface="Calibri"/>
              <a:cs typeface="Calibri"/>
            </a:endParaRPr>
          </a:p>
          <a:p>
            <a:endParaRPr lang="en-US"/>
          </a:p>
          <a:p>
            <a:r>
              <a:rPr lang="en-US"/>
              <a:t>Identify relevant thoughts and ideas in the domains of financial management, organizational behavior, business management, and strategic planning based on your preliminary investigation.</a:t>
            </a:r>
            <a:endParaRPr lang="en-US">
              <a:cs typeface="Calibri" panose="020F0502020204030204"/>
            </a:endParaRPr>
          </a:p>
          <a:p>
            <a:endParaRPr lang="en-US"/>
          </a:p>
          <a:p>
            <a:r>
              <a:rPr lang="en-US"/>
              <a:t>Identify credible external sources, such as academic journals, business news, and reports from financial analysts.</a:t>
            </a:r>
            <a:endParaRPr lang="en-US">
              <a:cs typeface="Calibri" panose="020F0502020204030204"/>
            </a:endParaRPr>
          </a:p>
          <a:p>
            <a:r>
              <a:rPr lang="en-US"/>
              <a:t>Government reports and industry analyses can provide additional perspectives.</a:t>
            </a:r>
            <a:endParaRPr lang="en-US">
              <a:cs typeface="Calibri" panose="020F0502020204030204"/>
            </a:endParaRPr>
          </a:p>
          <a:p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EFD4D-5F2B-419F-B3F2-2D43F425A09A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955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Limited Access to Information:</a:t>
            </a:r>
            <a:endParaRPr lang="en-US"/>
          </a:p>
          <a:p>
            <a:r>
              <a:rPr lang="en-US" b="1"/>
              <a:t>Challenge:</a:t>
            </a:r>
            <a:r>
              <a:rPr lang="en-US"/>
              <a:t> Difficulty in accessing comprehensive and reliable information about Thomas Cook's failure.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Overcoming Strategy:</a:t>
            </a:r>
            <a:r>
              <a:rPr lang="en-US"/>
              <a:t> Utilize a variety of sources, including academic journals, news articles, company reports, and case studies. Cross-referencing information from multiple sources helps verify accuracy.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Understanding Theories and Concepts:</a:t>
            </a:r>
            <a:endParaRPr lang="en-US"/>
          </a:p>
          <a:p>
            <a:r>
              <a:rPr lang="en-US" b="1"/>
              <a:t>Challenge:</a:t>
            </a:r>
            <a:r>
              <a:rPr lang="en-US"/>
              <a:t> Difficulty in grasping and applying relevant theories and concepts to the real-world case.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Overcoming Strategy:</a:t>
            </a:r>
            <a:r>
              <a:rPr lang="en-US"/>
              <a:t> Review class notes, textbooks, and relevant literature to reinforce understanding. Seek guidance from instructors or peers to clarify concepts that may be challenging.</a:t>
            </a:r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  <a:p>
            <a:r>
              <a:rPr lang="en-US" b="1"/>
              <a:t>Structuring the Assignment:</a:t>
            </a:r>
            <a:endParaRPr lang="en-US"/>
          </a:p>
          <a:p>
            <a:r>
              <a:rPr lang="en-US" b="1"/>
              <a:t>Challenge:</a:t>
            </a:r>
            <a:r>
              <a:rPr lang="en-US"/>
              <a:t> Organizing a large amount of information into a coherent and well-structured assignment.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Overcoming Strategy:</a:t>
            </a:r>
            <a:r>
              <a:rPr lang="en-US"/>
              <a:t> Create an outline before starting the assignment. Identify key themes and arrange information logically. Ensure a clear introduction, body, and conclusion to enhance readability.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Credible Source Verification:</a:t>
            </a:r>
            <a:endParaRPr lang="en-US"/>
          </a:p>
          <a:p>
            <a:r>
              <a:rPr lang="en-US" b="1"/>
              <a:t>Challenge:</a:t>
            </a:r>
            <a:r>
              <a:rPr lang="en-US"/>
              <a:t> Verifying the credibility of sources, especially when dealing with a widely discussed and reported case.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Overcoming Strategy:</a:t>
            </a:r>
            <a:r>
              <a:rPr lang="en-US"/>
              <a:t> Rely on reputable academic journals, official company reports, and well-known news sources. Cross-check information from multiple reliable sources to ensure accuracy.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EFD4D-5F2B-419F-B3F2-2D43F425A09A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1948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Research Skills:</a:t>
            </a:r>
            <a:endParaRPr lang="en-US"/>
          </a:p>
          <a:p>
            <a:r>
              <a:rPr lang="en-US" b="1"/>
              <a:t>Learning Outcome:</a:t>
            </a:r>
            <a:r>
              <a:rPr lang="en-US"/>
              <a:t> Improved ability to conduct thorough and effective research on a complex business case.</a:t>
            </a:r>
            <a:endParaRPr lang="en-US">
              <a:cs typeface="Calibri" panose="020F0502020204030204"/>
            </a:endParaRPr>
          </a:p>
          <a:p>
            <a:r>
              <a:rPr lang="en-US" b="1"/>
              <a:t>Future Benefit:</a:t>
            </a:r>
            <a:r>
              <a:rPr lang="en-US"/>
              <a:t> Enhanced research skills are transferable to various academic and professional settings, helping you gather and analyze information efficiently.</a:t>
            </a:r>
            <a:endParaRPr lang="en-US">
              <a:cs typeface="Calibri" panose="020F0502020204030204"/>
            </a:endParaRPr>
          </a:p>
          <a:p>
            <a:endParaRPr lang="en-US" b="1">
              <a:ea typeface="Calibri"/>
              <a:cs typeface="Calibri"/>
            </a:endParaRPr>
          </a:p>
          <a:p>
            <a:r>
              <a:rPr lang="en-US" b="1"/>
              <a:t>Time Management:</a:t>
            </a:r>
            <a:endParaRPr lang="en-US"/>
          </a:p>
          <a:p>
            <a:r>
              <a:rPr lang="en-US" b="1"/>
              <a:t>Learning Outcome:</a:t>
            </a:r>
            <a:r>
              <a:rPr lang="en-US"/>
              <a:t> Enhanced ability to manage time effectively to meet assignment deadlines.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b="1"/>
              <a:t>Future Benefit:</a:t>
            </a:r>
            <a:r>
              <a:rPr lang="en-US"/>
              <a:t> Time management is a crucial skill in the workplace. The discipline developed during assignment completion can translate into meeting project deadlines and handling multiple tasks efficiently.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EFD4D-5F2B-419F-B3F2-2D43F425A09A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865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04406-9FC5-ACFE-893D-D4EADEB1A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388" y="745440"/>
            <a:ext cx="8132227" cy="3559859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0AF19C-C14B-F137-2DE9-199245904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308" y="4669316"/>
            <a:ext cx="8132227" cy="13504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A999-B8D4-1774-9F1B-9F9FE1B3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E3B7B-C7B5-42CF-90CF-67B3D21B2314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5D5D-2AE2-6F91-D1EB-6DD8FC3CE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029E4-3A4E-970A-17A8-1E17D37D1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45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D22A-1F6D-0DE5-E04A-DC466353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ADD6F-7C93-3CD3-AC8D-28A78787C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06E74-14FC-84D9-4B41-7D9FB0D57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6519-E62D-4F8C-AE1E-36928EC7D15C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5A7DC-6292-6181-949E-F8BC3FA1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0F5C6-EADC-E072-B19B-49BB11DF0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142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B2054-1AE7-534F-0CFE-1F0628A0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2243708"/>
            <a:ext cx="9156288" cy="3776091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8EC2A-45C7-131C-0F4A-56E62EB02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838201"/>
            <a:ext cx="9156289" cy="140550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5A323-2679-E978-8856-2FEBE8F5A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AEB6-FCE1-4CD5-923B-84E54F1460D5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71DC2-625E-0477-BF8C-F3CDDCE4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A644-D449-E464-C2DF-F045A518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82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2719-44A3-3EE8-D757-F0E0F9632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197" y="750627"/>
            <a:ext cx="10846556" cy="130415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40DC2-69F2-A056-508C-F5138E71F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6961" y="2075250"/>
            <a:ext cx="4571288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2243E-0673-54F2-5B38-DF5D2C736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9560" y="2075250"/>
            <a:ext cx="4770191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46B7D-7BAF-8DE9-FB5A-282908B0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74C2F-71A1-43C9-B2F6-A4FAC8157F1A}" type="datetime1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99017-BDD7-56C7-43AE-4B86AC781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E7D63-14BF-E333-B350-75DA58E28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760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7F72-3970-859F-C268-E9940EF2D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649" y="743803"/>
            <a:ext cx="10764271" cy="1025362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37CC6-89B8-3CF3-6973-1B5B7178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6961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50EB0-E35B-DA3D-B6A1-2422B01C60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6961" y="2678597"/>
            <a:ext cx="4571287" cy="35067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A15D0-F178-1506-0E61-C8FFDF9BD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8633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6CB421-A65A-A7DC-40A7-D8B76F9C3A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8633" y="2678596"/>
            <a:ext cx="4571287" cy="3506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5675-5329-D2DB-FAFF-700D076C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1DCC-9916-4BB7-A2E9-25EC84C740A7}" type="datetime1">
              <a:rPr lang="en-US" smtClean="0"/>
              <a:t>11/11/2023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392A97-07D9-5E5C-2A31-3B7D764C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626143-8FEE-0ABD-25C7-C34AF656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45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26EFE-D86C-B076-D4D1-FAD1883E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766"/>
            <a:ext cx="7240293" cy="3547534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3F3B23-C631-4B62-3211-30222ABE1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146A-335D-4B7F-86AE-5D483B1F631C}" type="datetime1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89A1FB-EA0D-F6A3-A4EB-001AA082A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671B7-A902-587D-89D0-ECFB738F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12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27D49-E5B4-0E67-FCFC-62A04E70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8EC-8E17-4CE6-99C2-C22488572868}" type="datetime1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0E4B02-DD32-C63F-6FEE-BC36E2EFD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5FA8B-18F7-7DDC-74E0-B1C7139E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591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D42A-8FC3-F6BE-4CF7-1490DE4FD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395" y="766636"/>
            <a:ext cx="3951745" cy="151062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2BAA-1CCB-696D-D506-5E1747080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0" y="702452"/>
            <a:ext cx="6249988" cy="531734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3C3E7-B970-EF6C-A6D3-6CB81C948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953" y="2277264"/>
            <a:ext cx="3752747" cy="374253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32464-D130-7DA0-050D-B444566B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0ABA-DFFA-4B13-BB77-624D9164A38B}" type="datetime1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2B3B4-209E-187A-6F86-2F2EAD9F7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A2A86-6CB1-F027-66AC-8EBFA9D06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2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8F49-A418-C21F-25DC-E4C2E171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72" y="765850"/>
            <a:ext cx="3995693" cy="177477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8CDE2-0C1B-D3BE-F399-98D983EF45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05400" y="838200"/>
            <a:ext cx="6249988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86322-CA2D-A634-C10E-4F22BCE48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0137" y="2552699"/>
            <a:ext cx="3736563" cy="3467099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D0DD6-F55F-4437-DEC5-FA6028509A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/>
          <a:lstStyle/>
          <a:p>
            <a:fld id="{3220A08F-2B1D-4498-A043-7C299B1C2561}" type="datetime1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B46D7-EE7C-E399-6A6B-18237228F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1B808-3207-D755-3B0B-E1D8814B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52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CDEBC-9F49-FA9D-D13C-DB380A628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451"/>
            <a:ext cx="10875953" cy="121465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0CB13-23E6-D711-450C-A85A0CB99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35467" y="1972101"/>
            <a:ext cx="10848873" cy="40476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9BB7B-5C14-76DB-FEA8-3DBC09A96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9902-F134-45BD-ABD2-80C28059B090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C13CC-29B3-9FDC-C746-D5D65CC2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52A12-895F-E9BE-5289-4E0411BD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168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17614-2270-537D-8B09-6CB65016A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9496" y="755981"/>
            <a:ext cx="2277552" cy="53383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BC98B5-885C-CBB1-A858-76F65F7D2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755981"/>
            <a:ext cx="8230086" cy="533836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5DAFE-6A83-FB7D-72DF-232EFE204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04DB0-379A-41B7-9B29-7F42F0D571D5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41CCF-A3CD-506E-3AAE-CAEFA8C1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0DD9D-25C2-0EDF-A6F4-71946D57B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3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F45E2-9197-4E34-029A-725ADAC0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14387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CC19E-63FE-1D76-2550-01FD9A6D9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467" y="2306781"/>
            <a:ext cx="9956747" cy="3870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FA067-55BA-33CD-E6F2-B24B2D5DE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0137" y="63202"/>
            <a:ext cx="2743200" cy="3182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567E9B64-DC09-41C8-9DE3-DA74AF8D2F97}" type="datetime1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5EAE2-7EF5-FFAA-CD74-AA63C6711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44016" y="6424761"/>
            <a:ext cx="4059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0" cap="all" spc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9DC1A-2539-3AE9-11EA-B87D22E62C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03951" y="6425816"/>
            <a:ext cx="4297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6E91CC32-6A6B-4E2E-BBA1-6864F305D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9093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0" r:id="rId6"/>
    <p:sldLayoutId id="2147483736" r:id="rId7"/>
    <p:sldLayoutId id="2147483737" r:id="rId8"/>
    <p:sldLayoutId id="2147483738" r:id="rId9"/>
    <p:sldLayoutId id="2147483739" r:id="rId10"/>
    <p:sldLayoutId id="214748374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Thomas-Cook-A330-243-YVR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s://en.wikipedia.org/wiki/Thomas_Cook_A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7" name="Rectangle 166">
            <a:extLst>
              <a:ext uri="{FF2B5EF4-FFF2-40B4-BE49-F238E27FC236}">
                <a16:creationId xmlns:a16="http://schemas.microsoft.com/office/drawing/2014/main" id="{7F61B21B-C704-8330-6871-65617F45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2252" y="752136"/>
            <a:ext cx="3944703" cy="36387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600" b="1"/>
              <a:t>BA Leadership and Management Skills for the Workplace </a:t>
            </a:r>
            <a:endParaRPr lang="en-US" sz="2600" b="1">
              <a:cs typeface="Calibri Light"/>
            </a:endParaRPr>
          </a:p>
          <a:p>
            <a:r>
              <a:rPr lang="en-US" sz="2600" b="1"/>
              <a:t>Module: </a:t>
            </a:r>
            <a:endParaRPr lang="en-US" sz="2600" b="1">
              <a:cs typeface="Calibri Light"/>
            </a:endParaRPr>
          </a:p>
          <a:p>
            <a:r>
              <a:rPr lang="en-US" sz="2600" b="1"/>
              <a:t>Developing Innovation and Creativity for Business Advantage </a:t>
            </a:r>
            <a:endParaRPr lang="en-US" sz="2600" b="1">
              <a:cs typeface="Calibri Light"/>
            </a:endParaRPr>
          </a:p>
          <a:p>
            <a:r>
              <a:rPr lang="en-US" sz="2600" b="1"/>
              <a:t>Module code: </a:t>
            </a:r>
            <a:r>
              <a:rPr lang="en-US" sz="2600" b="1">
                <a:ea typeface="+mj-lt"/>
                <a:cs typeface="+mj-lt"/>
              </a:rPr>
              <a:t>BMSW6102</a:t>
            </a:r>
          </a:p>
          <a:p>
            <a:endParaRPr lang="en-US" sz="2600" b="1">
              <a:cs typeface="Calibri Light"/>
            </a:endParaRPr>
          </a:p>
          <a:p>
            <a:endParaRPr lang="en-US" sz="2600" b="1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8111" y="4836997"/>
            <a:ext cx="3698627" cy="1343789"/>
          </a:xfrm>
        </p:spPr>
        <p:txBody>
          <a:bodyPr anchor="b"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>
                <a:ea typeface="+mn-lt"/>
                <a:cs typeface="+mn-lt"/>
              </a:rPr>
              <a:t>Lecturer: Abdi Rahman</a:t>
            </a:r>
            <a:endParaRPr lang="en-US" sz="1600">
              <a:ea typeface="+mn-lt"/>
              <a:cs typeface="+mn-lt"/>
            </a:endParaRPr>
          </a:p>
          <a:p>
            <a:pPr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>
                <a:ea typeface="+mn-lt"/>
                <a:cs typeface="+mn-lt"/>
              </a:rPr>
              <a:t>Student name: George Giuliano Mihai</a:t>
            </a:r>
            <a:endParaRPr lang="en-US" sz="1600">
              <a:ea typeface="+mn-lt"/>
              <a:cs typeface="+mn-lt"/>
            </a:endParaRPr>
          </a:p>
          <a:p>
            <a:pPr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>
                <a:ea typeface="+mn-lt"/>
                <a:cs typeface="+mn-lt"/>
              </a:rPr>
              <a:t>Student ID number: 2027230</a:t>
            </a:r>
            <a:endParaRPr lang="en-US" sz="1600"/>
          </a:p>
        </p:txBody>
      </p:sp>
      <p:pic>
        <p:nvPicPr>
          <p:cNvPr id="5" name="Picture 4" descr="A plane flying in the sky&#10;&#10;Description automatically generated">
            <a:extLst>
              <a:ext uri="{FF2B5EF4-FFF2-40B4-BE49-F238E27FC236}">
                <a16:creationId xmlns:a16="http://schemas.microsoft.com/office/drawing/2014/main" id="{97502B07-26D5-E913-A873-E6C90107B1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757" r="17301"/>
          <a:stretch/>
        </p:blipFill>
        <p:spPr>
          <a:xfrm>
            <a:off x="5096608" y="72874"/>
            <a:ext cx="7018782" cy="6711603"/>
          </a:xfrm>
          <a:custGeom>
            <a:avLst/>
            <a:gdLst/>
            <a:ahLst/>
            <a:cxnLst/>
            <a:rect l="l" t="t" r="r" b="b"/>
            <a:pathLst>
              <a:path w="7018782" h="6732093">
                <a:moveTo>
                  <a:pt x="697647" y="0"/>
                </a:moveTo>
                <a:lnTo>
                  <a:pt x="6321135" y="0"/>
                </a:lnTo>
                <a:cubicBezTo>
                  <a:pt x="6706435" y="0"/>
                  <a:pt x="7018782" y="312347"/>
                  <a:pt x="7018782" y="697647"/>
                </a:cubicBezTo>
                <a:lnTo>
                  <a:pt x="7018782" y="6034446"/>
                </a:lnTo>
                <a:cubicBezTo>
                  <a:pt x="7018782" y="6419746"/>
                  <a:pt x="6706435" y="6732093"/>
                  <a:pt x="6321135" y="6732093"/>
                </a:cubicBezTo>
                <a:lnTo>
                  <a:pt x="697647" y="6732093"/>
                </a:lnTo>
                <a:cubicBezTo>
                  <a:pt x="312347" y="6732093"/>
                  <a:pt x="0" y="6419746"/>
                  <a:pt x="0" y="6034446"/>
                </a:cubicBezTo>
                <a:lnTo>
                  <a:pt x="0" y="697647"/>
                </a:lnTo>
                <a:cubicBezTo>
                  <a:pt x="0" y="312347"/>
                  <a:pt x="312347" y="0"/>
                  <a:pt x="697647" y="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39D61B-E9AE-59FB-F8D0-32C30331771C}"/>
              </a:ext>
            </a:extLst>
          </p:cNvPr>
          <p:cNvSpPr txBox="1"/>
          <p:nvPr/>
        </p:nvSpPr>
        <p:spPr>
          <a:xfrm>
            <a:off x="9525886" y="6657945"/>
            <a:ext cx="266611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lasses on top of a book">
            <a:extLst>
              <a:ext uri="{FF2B5EF4-FFF2-40B4-BE49-F238E27FC236}">
                <a16:creationId xmlns:a16="http://schemas.microsoft.com/office/drawing/2014/main" id="{098A5955-AA9E-F7A5-7E0F-BFB5BBED8D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175" r="-2" b="5867"/>
          <a:stretch/>
        </p:blipFill>
        <p:spPr>
          <a:xfrm>
            <a:off x="85860" y="10"/>
            <a:ext cx="12192000" cy="6857989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B58C9-CA02-62FD-28C7-17F0299B4A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0F996519-E62D-4F8C-AE1E-36928EC7D15C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11/11/2023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C3A47F-0FBB-C1EF-EB8E-0E92A333A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9" y="-710245"/>
            <a:ext cx="4797012" cy="5210798"/>
          </a:xfrm>
        </p:spPr>
        <p:txBody>
          <a:bodyPr anchor="t">
            <a:normAutofit/>
          </a:bodyPr>
          <a:lstStyle/>
          <a:p>
            <a:br>
              <a:rPr lang="en-US" sz="3100"/>
            </a:br>
            <a:endParaRPr lang="en-US" sz="3100"/>
          </a:p>
          <a:p>
            <a:r>
              <a:rPr lang="en-US" sz="3100" b="0">
                <a:solidFill>
                  <a:schemeClr val="bg1"/>
                </a:solidFill>
              </a:rPr>
              <a:t>Procedures followed to complete the assignment.</a:t>
            </a:r>
            <a:endParaRPr lang="en-US" sz="3100">
              <a:solidFill>
                <a:schemeClr val="bg1"/>
              </a:solidFill>
            </a:endParaRPr>
          </a:p>
          <a:p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7F35A-C697-038B-962C-A9E2E1045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1" y="4108600"/>
            <a:ext cx="5232740" cy="244862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Define the Scope and Purpose of the Assignment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Conduct Initial Research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Identify Key Concepts and Theories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Use External Sources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BB099-2C3D-2762-1134-CD83035B1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44016" y="6424761"/>
            <a:ext cx="40599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F2F08-7355-3401-A053-61C03F8A9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3951" y="6425816"/>
            <a:ext cx="42976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546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9B0C0-6A3A-F480-83B3-F0B496D41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8" y="750162"/>
            <a:ext cx="5787611" cy="1802538"/>
          </a:xfrm>
        </p:spPr>
        <p:txBody>
          <a:bodyPr anchor="t">
            <a:normAutofit/>
          </a:bodyPr>
          <a:lstStyle/>
          <a:p>
            <a:pPr marL="571500" indent="-571500">
              <a:buFont typeface="Wingdings"/>
              <a:buChar char="ü"/>
            </a:pPr>
            <a:br>
              <a:rPr lang="en-US" sz="1400"/>
            </a:br>
            <a:endParaRPr lang="en-US" sz="1400"/>
          </a:p>
          <a:p>
            <a:br>
              <a:rPr lang="en-US" sz="1400" b="0"/>
            </a:br>
            <a:br>
              <a:rPr lang="en-US" sz="1400" b="0"/>
            </a:br>
            <a:r>
              <a:rPr lang="en-US" sz="2000"/>
              <a:t>What were the main challenges faced in completing the assignment and how were those challenges overcome?</a:t>
            </a:r>
          </a:p>
          <a:p>
            <a:endParaRPr lang="en-US" sz="14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9B20FF-EC69-D908-AE91-2B5F6B9C8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0F996519-E62D-4F8C-AE1E-36928EC7D15C}" type="datetime1">
              <a:rPr lang="en-US" smtClean="0"/>
              <a:pPr>
                <a:spcAft>
                  <a:spcPts val="600"/>
                </a:spcAft>
              </a:pPr>
              <a:t>11/11/2023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FC845-CC93-594B-DC43-6F2C1FD0C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312" y="2569464"/>
            <a:ext cx="5759687" cy="363503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buFont typeface="Wingdings" panose="020B0604020202020204" pitchFamily="34" charset="0"/>
              <a:buChar char="ü"/>
            </a:pPr>
            <a:r>
              <a:rPr lang="en-US" b="1"/>
              <a:t>Limited Access to Information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/>
              <a:t>Understanding Theories and Concepts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/>
              <a:t>Structuring the Assignment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/>
              <a:t>Credible Source Verification</a:t>
            </a:r>
          </a:p>
        </p:txBody>
      </p:sp>
      <p:pic>
        <p:nvPicPr>
          <p:cNvPr id="10" name="Picture 9" descr="A blue and yellow circle with white text&#10;&#10;Description automatically generated">
            <a:extLst>
              <a:ext uri="{FF2B5EF4-FFF2-40B4-BE49-F238E27FC236}">
                <a16:creationId xmlns:a16="http://schemas.microsoft.com/office/drawing/2014/main" id="{ADA9E4C8-B488-D29D-D9FE-F172A64017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409636" y="1162984"/>
            <a:ext cx="2103545" cy="2103545"/>
          </a:xfrm>
          <a:prstGeom prst="rect">
            <a:avLst/>
          </a:prstGeom>
          <a:noFill/>
        </p:spPr>
      </p:pic>
      <p:pic>
        <p:nvPicPr>
          <p:cNvPr id="13" name="Picture 12" descr="Search">
            <a:extLst>
              <a:ext uri="{FF2B5EF4-FFF2-40B4-BE49-F238E27FC236}">
                <a16:creationId xmlns:a16="http://schemas.microsoft.com/office/drawing/2014/main" id="{38AEFB31-83DD-8B1D-E475-748F91A0BC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5576" y="3276103"/>
            <a:ext cx="4995018" cy="2987155"/>
          </a:xfrm>
          <a:prstGeom prst="rect">
            <a:avLst/>
          </a:prstGeom>
          <a:noFill/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F5B2D-0A7D-BA11-ED93-507DF8965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44016" y="6424761"/>
            <a:ext cx="40599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D95FCB-B495-C96F-78F7-EFD9C4F80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3951" y="6425816"/>
            <a:ext cx="42976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B3BE8D-D550-0ABD-F3B9-52558556133E}"/>
              </a:ext>
            </a:extLst>
          </p:cNvPr>
          <p:cNvSpPr txBox="1"/>
          <p:nvPr/>
        </p:nvSpPr>
        <p:spPr>
          <a:xfrm>
            <a:off x="9525886" y="6657945"/>
            <a:ext cx="266611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8615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 on document with pen">
            <a:extLst>
              <a:ext uri="{FF2B5EF4-FFF2-40B4-BE49-F238E27FC236}">
                <a16:creationId xmlns:a16="http://schemas.microsoft.com/office/drawing/2014/main" id="{C05BB12C-F378-3536-DCB8-EA3CED6DA4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83" r="-2" b="14619"/>
          <a:stretch/>
        </p:blipFill>
        <p:spPr>
          <a:xfrm>
            <a:off x="-860960" y="-128639"/>
            <a:ext cx="12667012" cy="6857989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8DEDF-F25C-F255-6B75-261CDF509D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0F996519-E62D-4F8C-AE1E-36928EC7D15C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11/11/2023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DB1F86-D06F-64D2-9562-7CB076587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9" y="4108600"/>
            <a:ext cx="4797012" cy="2248657"/>
          </a:xfrm>
        </p:spPr>
        <p:txBody>
          <a:bodyPr anchor="t">
            <a:normAutofit/>
          </a:bodyPr>
          <a:lstStyle/>
          <a:p>
            <a:r>
              <a:rPr lang="en-US" sz="3100">
                <a:solidFill>
                  <a:schemeClr val="bg1"/>
                </a:solidFill>
              </a:rPr>
              <a:t>What are the practical learning outcomes of the assignment and how can it benefit in the future?</a:t>
            </a:r>
            <a:r>
              <a:rPr lang="en-US" sz="3100" b="0"/>
              <a:t> </a:t>
            </a:r>
            <a:endParaRPr lang="en-US" sz="3100"/>
          </a:p>
          <a:p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B32A5-1B83-4879-AA01-ABAF55063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1" y="4108600"/>
            <a:ext cx="5232740" cy="244862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Research Skills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Time Management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en-US" b="1">
                <a:solidFill>
                  <a:schemeClr val="bg1"/>
                </a:solidFill>
              </a:rPr>
              <a:t>Scamper model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1B545-FC7A-056F-F754-931DDFD58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44016" y="6424761"/>
            <a:ext cx="405993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672AC-1137-156E-B4D2-6D301834E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3951" y="6425816"/>
            <a:ext cx="42976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725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58D9EA-1702-927F-E196-015BAE974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8EC-8E17-4CE6-99C2-C22488572868}" type="datetime1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8CB4D3-FC9D-87EA-EDFA-C893780FC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F857D4-7AE8-E68C-AF97-40FAC2BB6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 descr="Thank You Thanks Gratitude · Free image on Pixabay">
            <a:extLst>
              <a:ext uri="{FF2B5EF4-FFF2-40B4-BE49-F238E27FC236}">
                <a16:creationId xmlns:a16="http://schemas.microsoft.com/office/drawing/2014/main" id="{E078F99F-C080-9AD7-28FD-D5D591CEB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4429"/>
            <a:ext cx="11291453" cy="642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81782"/>
      </p:ext>
    </p:extLst>
  </p:cSld>
  <p:clrMapOvr>
    <a:masterClrMapping/>
  </p:clrMapOvr>
</p:sld>
</file>

<file path=ppt/theme/theme1.xml><?xml version="1.0" encoding="utf-8"?>
<a:theme xmlns:a="http://schemas.openxmlformats.org/drawingml/2006/main" name="DylanVTI">
  <a:themeElements>
    <a:clrScheme name="Custom 8">
      <a:dk1>
        <a:sysClr val="windowText" lastClr="000000"/>
      </a:dk1>
      <a:lt1>
        <a:sysClr val="window" lastClr="FFFFFF"/>
      </a:lt1>
      <a:dk2>
        <a:srgbClr val="1A1A33"/>
      </a:dk2>
      <a:lt2>
        <a:srgbClr val="EEFFE3"/>
      </a:lt2>
      <a:accent1>
        <a:srgbClr val="5C40EF"/>
      </a:accent1>
      <a:accent2>
        <a:srgbClr val="B8A0F8"/>
      </a:accent2>
      <a:accent3>
        <a:srgbClr val="00C777"/>
      </a:accent3>
      <a:accent4>
        <a:srgbClr val="005A66"/>
      </a:accent4>
      <a:accent5>
        <a:srgbClr val="9956EA"/>
      </a:accent5>
      <a:accent6>
        <a:srgbClr val="9BBB25"/>
      </a:accent6>
      <a:hlink>
        <a:srgbClr val="674CF0"/>
      </a:hlink>
      <a:folHlink>
        <a:srgbClr val="B53699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ylanVTI" id="{602636BD-A055-489B-83EC-AD971B7E5F9C}" vid="{CD33A9BC-C4B5-4F36-8A14-490DC4E38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DylanVTI</vt:lpstr>
      <vt:lpstr>BA Leadership and Management Skills for the Workplace  Module:  Developing Innovation and Creativity for Business Advantage  Module code: BMSW6102  </vt:lpstr>
      <vt:lpstr>  Procedures followed to complete the assignment. </vt:lpstr>
      <vt:lpstr>    What were the main challenges faced in completing the assignment and how were those challenges overcome? </vt:lpstr>
      <vt:lpstr>What are the practical learning outcomes of the assignment and how can it benefit in the future? 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2023-11-11T10:14:18Z</dcterms:created>
  <dcterms:modified xsi:type="dcterms:W3CDTF">2023-11-11T20:21:04Z</dcterms:modified>
</cp:coreProperties>
</file>