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26BBBA0-43A4-4E8D-95D7-783E0BAA1EBC}"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3223087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6BBBA0-43A4-4E8D-95D7-783E0BAA1EBC}"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824617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6BBBA0-43A4-4E8D-95D7-783E0BAA1EBC}"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1986996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26BBBA0-43A4-4E8D-95D7-783E0BAA1EBC}"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1803548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26BBBA0-43A4-4E8D-95D7-783E0BAA1EBC}" type="datetimeFigureOut">
              <a:rPr lang="en-GB" smtClean="0"/>
              <a:t>05/11/2018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2847637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26BBBA0-43A4-4E8D-95D7-783E0BAA1EBC}" type="datetimeFigureOut">
              <a:rPr lang="en-GB" smtClean="0"/>
              <a:t>05/11/2018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3272552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6BBBA0-43A4-4E8D-95D7-783E0BAA1EBC}" type="datetimeFigureOut">
              <a:rPr lang="en-GB" smtClean="0"/>
              <a:t>05/11/2018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4025323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6BBBA0-43A4-4E8D-95D7-783E0BAA1EBC}"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2497669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6BBBA0-43A4-4E8D-95D7-783E0BAA1EBC}"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1994907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6BBBA0-43A4-4E8D-95D7-783E0BAA1EBC}"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2985766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6BBBA0-43A4-4E8D-95D7-783E0BAA1EBC}"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FA0236-187E-4D41-A4CC-73BCD7C741BC}" type="slidenum">
              <a:rPr lang="en-GB" smtClean="0"/>
              <a:t>‹#›</a:t>
            </a:fld>
            <a:endParaRPr lang="en-GB"/>
          </a:p>
        </p:txBody>
      </p:sp>
    </p:spTree>
    <p:extLst>
      <p:ext uri="{BB962C8B-B14F-4D97-AF65-F5344CB8AC3E}">
        <p14:creationId xmlns:p14="http://schemas.microsoft.com/office/powerpoint/2010/main" val="3389835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6BBBA0-43A4-4E8D-95D7-783E0BAA1EBC}" type="datetimeFigureOut">
              <a:rPr lang="en-GB" smtClean="0"/>
              <a:t>05/11/2018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FA0236-187E-4D41-A4CC-73BCD7C741BC}" type="slidenum">
              <a:rPr lang="en-GB" smtClean="0"/>
              <a:t>‹#›</a:t>
            </a:fld>
            <a:endParaRPr lang="en-GB"/>
          </a:p>
        </p:txBody>
      </p:sp>
    </p:spTree>
    <p:extLst>
      <p:ext uri="{BB962C8B-B14F-4D97-AF65-F5344CB8AC3E}">
        <p14:creationId xmlns:p14="http://schemas.microsoft.com/office/powerpoint/2010/main" val="4251961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Trends Drivers &amp; </a:t>
            </a:r>
            <a:r>
              <a:rPr lang="en-GB" dirty="0" smtClean="0"/>
              <a:t/>
            </a:r>
            <a:br>
              <a:rPr lang="en-GB" dirty="0" smtClean="0"/>
            </a:br>
            <a:r>
              <a:rPr lang="en-GB" dirty="0" smtClean="0"/>
              <a:t>PEST </a:t>
            </a:r>
            <a:r>
              <a:rPr lang="en-GB" dirty="0" smtClean="0"/>
              <a:t>Analysis</a:t>
            </a:r>
            <a:endParaRPr lang="en-GB" dirty="0"/>
          </a:p>
        </p:txBody>
      </p:sp>
      <p:sp>
        <p:nvSpPr>
          <p:cNvPr id="3" name="Subtitle 2"/>
          <p:cNvSpPr>
            <a:spLocks noGrp="1"/>
          </p:cNvSpPr>
          <p:nvPr>
            <p:ph type="subTitle" idx="1"/>
          </p:nvPr>
        </p:nvSpPr>
        <p:spPr/>
        <p:txBody>
          <a:bodyPr/>
          <a:lstStyle/>
          <a:p>
            <a:r>
              <a:rPr lang="en-GB" dirty="0" smtClean="0"/>
              <a:t>MPAC L6</a:t>
            </a:r>
            <a:endParaRPr lang="en-GB" dirty="0"/>
          </a:p>
        </p:txBody>
      </p:sp>
    </p:spTree>
    <p:extLst>
      <p:ext uri="{BB962C8B-B14F-4D97-AF65-F5344CB8AC3E}">
        <p14:creationId xmlns:p14="http://schemas.microsoft.com/office/powerpoint/2010/main" val="2295288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804302" cy="1325563"/>
          </a:xfrm>
        </p:spPr>
        <p:txBody>
          <a:bodyPr/>
          <a:lstStyle/>
          <a:p>
            <a:r>
              <a:rPr lang="en-GB" b="1" u="sng" dirty="0" smtClean="0"/>
              <a:t>Re-cap: Strategy &amp; the Business Environment</a:t>
            </a:r>
            <a:endParaRPr lang="en-GB" b="1" u="sng" dirty="0"/>
          </a:p>
        </p:txBody>
      </p:sp>
      <p:sp>
        <p:nvSpPr>
          <p:cNvPr id="3" name="Content Placeholder 2"/>
          <p:cNvSpPr>
            <a:spLocks noGrp="1"/>
          </p:cNvSpPr>
          <p:nvPr>
            <p:ph idx="1"/>
          </p:nvPr>
        </p:nvSpPr>
        <p:spPr/>
        <p:txBody>
          <a:bodyPr/>
          <a:lstStyle/>
          <a:p>
            <a:pPr marL="0" indent="0">
              <a:buNone/>
            </a:pPr>
            <a:r>
              <a:rPr lang="en-GB" dirty="0" smtClean="0"/>
              <a:t>Organisations must keep up-to-date with the ‘needs wants desires and expectations of customers and other stakeholders’ to sustain and survive. To achieve this Strategic thinking and actions must be aligned to the needs of the business environment.  A PEST / SLEPT Analysis is a management tool that can be used to achieve this alignment.</a:t>
            </a:r>
          </a:p>
          <a:p>
            <a:r>
              <a:rPr lang="en-GB" b="1" dirty="0"/>
              <a:t>P</a:t>
            </a:r>
            <a:r>
              <a:rPr lang="en-GB" b="1" dirty="0" smtClean="0"/>
              <a:t>: </a:t>
            </a:r>
            <a:r>
              <a:rPr lang="en-GB" dirty="0" smtClean="0"/>
              <a:t>Political &amp;</a:t>
            </a:r>
            <a:r>
              <a:rPr lang="en-GB" b="1" dirty="0" smtClean="0"/>
              <a:t> </a:t>
            </a:r>
            <a:r>
              <a:rPr lang="en-GB" dirty="0" smtClean="0"/>
              <a:t>Legal </a:t>
            </a:r>
            <a:r>
              <a:rPr lang="en-GB" dirty="0" smtClean="0"/>
              <a:t>analysis</a:t>
            </a:r>
            <a:endParaRPr lang="en-GB" dirty="0"/>
          </a:p>
          <a:p>
            <a:r>
              <a:rPr lang="en-GB" b="1" dirty="0" smtClean="0"/>
              <a:t>E</a:t>
            </a:r>
            <a:r>
              <a:rPr lang="en-GB" b="1" dirty="0" smtClean="0"/>
              <a:t>: </a:t>
            </a:r>
            <a:r>
              <a:rPr lang="en-GB" dirty="0" smtClean="0"/>
              <a:t>Economic &amp; Competition / Market </a:t>
            </a:r>
            <a:r>
              <a:rPr lang="en-GB" dirty="0" smtClean="0"/>
              <a:t>analysis</a:t>
            </a:r>
          </a:p>
          <a:p>
            <a:r>
              <a:rPr lang="en-GB" b="1" dirty="0" smtClean="0"/>
              <a:t>S</a:t>
            </a:r>
            <a:r>
              <a:rPr lang="en-GB" b="1" dirty="0" smtClean="0"/>
              <a:t>:</a:t>
            </a:r>
            <a:r>
              <a:rPr lang="en-GB" b="1" dirty="0" smtClean="0"/>
              <a:t> </a:t>
            </a:r>
            <a:r>
              <a:rPr lang="en-GB" dirty="0" smtClean="0"/>
              <a:t>Social &amp; Customer analysis</a:t>
            </a:r>
            <a:endParaRPr lang="en-GB" dirty="0"/>
          </a:p>
          <a:p>
            <a:r>
              <a:rPr lang="en-GB" b="1" dirty="0" smtClean="0"/>
              <a:t>T</a:t>
            </a:r>
            <a:r>
              <a:rPr lang="en-GB" b="1" dirty="0" smtClean="0"/>
              <a:t>: </a:t>
            </a:r>
            <a:r>
              <a:rPr lang="en-GB" dirty="0" smtClean="0"/>
              <a:t>Technological analysis.</a:t>
            </a:r>
          </a:p>
          <a:p>
            <a:endParaRPr lang="en-GB" dirty="0"/>
          </a:p>
        </p:txBody>
      </p:sp>
    </p:spTree>
    <p:extLst>
      <p:ext uri="{BB962C8B-B14F-4D97-AF65-F5344CB8AC3E}">
        <p14:creationId xmlns:p14="http://schemas.microsoft.com/office/powerpoint/2010/main" val="3022517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Activity: Drivers &amp; PEST</a:t>
            </a:r>
            <a:endParaRPr lang="en-GB" dirty="0"/>
          </a:p>
        </p:txBody>
      </p:sp>
      <p:sp>
        <p:nvSpPr>
          <p:cNvPr id="3" name="Content Placeholder 2"/>
          <p:cNvSpPr>
            <a:spLocks noGrp="1"/>
          </p:cNvSpPr>
          <p:nvPr>
            <p:ph idx="1"/>
          </p:nvPr>
        </p:nvSpPr>
        <p:spPr>
          <a:xfrm>
            <a:off x="838200" y="1867437"/>
            <a:ext cx="10515600" cy="4559120"/>
          </a:xfrm>
        </p:spPr>
        <p:txBody>
          <a:bodyPr>
            <a:normAutofit/>
          </a:bodyPr>
          <a:lstStyle/>
          <a:p>
            <a:pPr marL="514350" indent="-514350">
              <a:buFont typeface="+mj-lt"/>
              <a:buAutoNum type="arabicPeriod"/>
            </a:pPr>
            <a:r>
              <a:rPr lang="en-GB" b="1" dirty="0" smtClean="0"/>
              <a:t>Organisation</a:t>
            </a:r>
            <a:r>
              <a:rPr lang="en-GB" b="1" dirty="0"/>
              <a:t>:</a:t>
            </a:r>
            <a:r>
              <a:rPr lang="en-GB" dirty="0"/>
              <a:t> </a:t>
            </a:r>
            <a:r>
              <a:rPr lang="en-GB" dirty="0" smtClean="0"/>
              <a:t>Think </a:t>
            </a:r>
            <a:r>
              <a:rPr lang="en-GB" dirty="0"/>
              <a:t>of an Organisation you have an affinity with or work for and choose an Organisation to </a:t>
            </a:r>
            <a:r>
              <a:rPr lang="en-GB" dirty="0" smtClean="0"/>
              <a:t>review?</a:t>
            </a:r>
          </a:p>
          <a:p>
            <a:pPr marL="514350" indent="-514350">
              <a:buFont typeface="+mj-lt"/>
              <a:buAutoNum type="arabicPeriod"/>
            </a:pPr>
            <a:r>
              <a:rPr lang="en-GB" b="1" dirty="0" smtClean="0"/>
              <a:t>PEST </a:t>
            </a:r>
            <a:r>
              <a:rPr lang="en-GB" b="1" dirty="0" smtClean="0"/>
              <a:t>Analysis: </a:t>
            </a:r>
            <a:r>
              <a:rPr lang="en-GB" dirty="0" smtClean="0"/>
              <a:t>Using relevant sources research and conduct a </a:t>
            </a:r>
            <a:r>
              <a:rPr lang="en-GB" dirty="0" smtClean="0"/>
              <a:t>PEST</a:t>
            </a:r>
            <a:r>
              <a:rPr lang="en-GB" dirty="0" smtClean="0"/>
              <a:t> </a:t>
            </a:r>
            <a:r>
              <a:rPr lang="en-GB" dirty="0" smtClean="0"/>
              <a:t>analysis for an Organisation of your choice?</a:t>
            </a:r>
            <a:endParaRPr lang="en-GB" b="1" dirty="0" smtClean="0"/>
          </a:p>
          <a:p>
            <a:pPr marL="514350" indent="-514350">
              <a:buFont typeface="+mj-lt"/>
              <a:buAutoNum type="arabicPeriod"/>
            </a:pPr>
            <a:r>
              <a:rPr lang="en-GB" b="1" dirty="0" smtClean="0"/>
              <a:t>Change drivers:</a:t>
            </a:r>
            <a:r>
              <a:rPr lang="en-GB" dirty="0"/>
              <a:t> </a:t>
            </a:r>
            <a:r>
              <a:rPr lang="en-GB" dirty="0" smtClean="0"/>
              <a:t>Q. Next </a:t>
            </a:r>
            <a:r>
              <a:rPr lang="en-GB" dirty="0"/>
              <a:t>identify how and why this Organisation is changing, </a:t>
            </a:r>
            <a:r>
              <a:rPr lang="en-GB" b="1" dirty="0"/>
              <a:t>identify the Change drivers </a:t>
            </a:r>
            <a:r>
              <a:rPr lang="en-GB" dirty="0"/>
              <a:t>effecting the Organisation of your choice e.g. in-line with current societal trends / competition / </a:t>
            </a:r>
            <a:r>
              <a:rPr lang="en-GB" dirty="0" err="1"/>
              <a:t>Kondratiev</a:t>
            </a:r>
            <a:r>
              <a:rPr lang="en-GB" dirty="0"/>
              <a:t> waves </a:t>
            </a:r>
            <a:r>
              <a:rPr lang="en-GB" dirty="0" smtClean="0"/>
              <a:t>– refer to your </a:t>
            </a:r>
            <a:r>
              <a:rPr lang="en-GB" dirty="0" smtClean="0"/>
              <a:t>PEST</a:t>
            </a:r>
            <a:r>
              <a:rPr lang="en-GB" dirty="0" smtClean="0"/>
              <a:t> </a:t>
            </a:r>
            <a:r>
              <a:rPr lang="en-GB" dirty="0" smtClean="0"/>
              <a:t>analysis to </a:t>
            </a:r>
            <a:r>
              <a:rPr lang="en-GB" dirty="0"/>
              <a:t>help </a:t>
            </a:r>
            <a:r>
              <a:rPr lang="en-GB" dirty="0" smtClean="0"/>
              <a:t>you?</a:t>
            </a:r>
          </a:p>
          <a:p>
            <a:pPr marL="457200" lvl="1" indent="0">
              <a:buNone/>
            </a:pPr>
            <a:endParaRPr lang="en-GB" dirty="0"/>
          </a:p>
        </p:txBody>
      </p:sp>
    </p:spTree>
    <p:extLst>
      <p:ext uri="{BB962C8B-B14F-4D97-AF65-F5344CB8AC3E}">
        <p14:creationId xmlns:p14="http://schemas.microsoft.com/office/powerpoint/2010/main" val="24500343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Activity: Technology</a:t>
            </a:r>
            <a:endParaRPr lang="en-GB" b="1" u="sng" dirty="0"/>
          </a:p>
        </p:txBody>
      </p:sp>
      <p:sp>
        <p:nvSpPr>
          <p:cNvPr id="3" name="Content Placeholder 2"/>
          <p:cNvSpPr>
            <a:spLocks noGrp="1"/>
          </p:cNvSpPr>
          <p:nvPr>
            <p:ph idx="1"/>
          </p:nvPr>
        </p:nvSpPr>
        <p:spPr/>
        <p:txBody>
          <a:bodyPr/>
          <a:lstStyle/>
          <a:p>
            <a:pPr marL="457200" lvl="1" indent="0">
              <a:buNone/>
            </a:pPr>
            <a:r>
              <a:rPr lang="en-GB" sz="2800" dirty="0" smtClean="0"/>
              <a:t>Research discover</a:t>
            </a:r>
            <a:r>
              <a:rPr lang="en-GB" sz="2800" dirty="0"/>
              <a:t> </a:t>
            </a:r>
            <a:r>
              <a:rPr lang="en-GB" sz="2800" dirty="0" smtClean="0"/>
              <a:t>and document:</a:t>
            </a:r>
          </a:p>
          <a:p>
            <a:pPr marL="457200" lvl="1" indent="0">
              <a:buNone/>
            </a:pPr>
            <a:endParaRPr lang="en-GB" sz="2800" dirty="0" smtClean="0"/>
          </a:p>
          <a:p>
            <a:pPr marL="971550" lvl="1" indent="-514350">
              <a:buFont typeface="+mj-lt"/>
              <a:buAutoNum type="arabicPeriod"/>
            </a:pPr>
            <a:r>
              <a:rPr lang="en-GB" sz="2800" dirty="0" smtClean="0"/>
              <a:t>Q. In what ways is Technology </a:t>
            </a:r>
            <a:r>
              <a:rPr lang="en-GB" sz="2800" b="1" dirty="0" smtClean="0"/>
              <a:t>currently effecting </a:t>
            </a:r>
            <a:r>
              <a:rPr lang="en-GB" sz="2800" dirty="0" smtClean="0"/>
              <a:t>the Organisation of your choice?</a:t>
            </a:r>
          </a:p>
          <a:p>
            <a:pPr marL="457200" lvl="1" indent="0">
              <a:buNone/>
            </a:pPr>
            <a:endParaRPr lang="en-GB" sz="2800" dirty="0" smtClean="0"/>
          </a:p>
          <a:p>
            <a:pPr marL="971550" lvl="1" indent="-514350">
              <a:buFont typeface="+mj-lt"/>
              <a:buAutoNum type="arabicPeriod" startAt="2"/>
            </a:pPr>
            <a:r>
              <a:rPr lang="en-GB" sz="2800" dirty="0" smtClean="0"/>
              <a:t>Q. In what ways will </a:t>
            </a:r>
            <a:r>
              <a:rPr lang="en-GB" sz="2800" b="1" dirty="0" smtClean="0"/>
              <a:t>new</a:t>
            </a:r>
            <a:r>
              <a:rPr lang="en-GB" sz="2800" dirty="0" smtClean="0"/>
              <a:t> / </a:t>
            </a:r>
            <a:r>
              <a:rPr lang="en-GB" sz="2800" b="1" dirty="0" smtClean="0"/>
              <a:t>up-and-coming</a:t>
            </a:r>
            <a:r>
              <a:rPr lang="en-GB" sz="2800" dirty="0" smtClean="0"/>
              <a:t> </a:t>
            </a:r>
            <a:r>
              <a:rPr lang="en-GB" sz="2800" b="1" dirty="0" smtClean="0"/>
              <a:t>Technological developments affect </a:t>
            </a:r>
            <a:r>
              <a:rPr lang="en-GB" sz="2800" dirty="0" smtClean="0"/>
              <a:t>the Organisation of your choice?</a:t>
            </a:r>
          </a:p>
          <a:p>
            <a:endParaRPr lang="en-GB" dirty="0"/>
          </a:p>
        </p:txBody>
      </p:sp>
    </p:spTree>
    <p:extLst>
      <p:ext uri="{BB962C8B-B14F-4D97-AF65-F5344CB8AC3E}">
        <p14:creationId xmlns:p14="http://schemas.microsoft.com/office/powerpoint/2010/main" val="3216497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James Williams\AppData\Local\Microsoft\Windows\Temporary Internet Files\Content.IE5\73Z2SIFX\MC900116362[1].wmf"/>
          <p:cNvPicPr>
            <a:picLocks noChangeAspect="1" noChangeArrowheads="1"/>
          </p:cNvPicPr>
          <p:nvPr/>
        </p:nvPicPr>
        <p:blipFill>
          <a:blip r:embed="rId2" cstate="print"/>
          <a:srcRect/>
          <a:stretch>
            <a:fillRect/>
          </a:stretch>
        </p:blipFill>
        <p:spPr bwMode="auto">
          <a:xfrm>
            <a:off x="5143549" y="2729410"/>
            <a:ext cx="1920535" cy="863795"/>
          </a:xfrm>
          <a:prstGeom prst="rect">
            <a:avLst/>
          </a:prstGeom>
          <a:noFill/>
        </p:spPr>
      </p:pic>
    </p:spTree>
    <p:extLst>
      <p:ext uri="{BB962C8B-B14F-4D97-AF65-F5344CB8AC3E}">
        <p14:creationId xmlns:p14="http://schemas.microsoft.com/office/powerpoint/2010/main" val="710809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101</Words>
  <Application>Microsoft Office PowerPoint</Application>
  <PresentationFormat>Widescreen</PresentationFormat>
  <Paragraphs>18</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Trends Drivers &amp;  PEST Analysis</vt:lpstr>
      <vt:lpstr>Re-cap: Strategy &amp; the Business Environment</vt:lpstr>
      <vt:lpstr>Activity: Drivers &amp; PEST</vt:lpstr>
      <vt:lpstr>Activity: Technology</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Trends Drivers &amp; SLEPT Analysis</dc:title>
  <dc:creator>james williams</dc:creator>
  <cp:lastModifiedBy>james williams</cp:lastModifiedBy>
  <cp:revision>6</cp:revision>
  <dcterms:created xsi:type="dcterms:W3CDTF">2018-10-09T10:27:17Z</dcterms:created>
  <dcterms:modified xsi:type="dcterms:W3CDTF">2018-11-05T12:26:54Z</dcterms:modified>
</cp:coreProperties>
</file>