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65" r:id="rId2"/>
  </p:sldMasterIdLst>
  <p:notesMasterIdLst>
    <p:notesMasterId r:id="rId23"/>
  </p:notesMasterIdLst>
  <p:sldIdLst>
    <p:sldId id="342" r:id="rId3"/>
    <p:sldId id="343" r:id="rId4"/>
    <p:sldId id="266" r:id="rId5"/>
    <p:sldId id="311" r:id="rId6"/>
    <p:sldId id="344" r:id="rId7"/>
    <p:sldId id="347" r:id="rId8"/>
    <p:sldId id="346" r:id="rId9"/>
    <p:sldId id="345" r:id="rId10"/>
    <p:sldId id="359" r:id="rId11"/>
    <p:sldId id="348" r:id="rId12"/>
    <p:sldId id="349" r:id="rId13"/>
    <p:sldId id="353" r:id="rId14"/>
    <p:sldId id="352" r:id="rId15"/>
    <p:sldId id="350" r:id="rId16"/>
    <p:sldId id="351" r:id="rId17"/>
    <p:sldId id="356" r:id="rId18"/>
    <p:sldId id="355" r:id="rId19"/>
    <p:sldId id="354" r:id="rId20"/>
    <p:sldId id="357" r:id="rId21"/>
    <p:sldId id="358" r:id="rId22"/>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D759A3-F6CA-4F6E-BC2C-0030EF55F0D2}" v="33" dt="2025-06-09T09:42:53.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81" autoAdjust="0"/>
    <p:restoredTop sz="87117" autoAdjust="0"/>
  </p:normalViewPr>
  <p:slideViewPr>
    <p:cSldViewPr snapToGrid="0">
      <p:cViewPr varScale="1">
        <p:scale>
          <a:sx n="108" d="100"/>
          <a:sy n="108" d="100"/>
        </p:scale>
        <p:origin x="39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62D759A3-F6CA-4F6E-BC2C-0030EF55F0D2}"/>
    <pc:docChg chg="undo custSel addSld delSld modSld sldOrd">
      <pc:chgData name="Jemma Smith" userId="c43517b7-c020-487a-a609-e5dcac601652" providerId="ADAL" clId="{62D759A3-F6CA-4F6E-BC2C-0030EF55F0D2}" dt="2025-06-09T09:43:00.842" v="517" actId="1076"/>
      <pc:docMkLst>
        <pc:docMk/>
      </pc:docMkLst>
      <pc:sldChg chg="modSp mod">
        <pc:chgData name="Jemma Smith" userId="c43517b7-c020-487a-a609-e5dcac601652" providerId="ADAL" clId="{62D759A3-F6CA-4F6E-BC2C-0030EF55F0D2}" dt="2025-06-06T10:33:51.161" v="259" actId="20577"/>
        <pc:sldMkLst>
          <pc:docMk/>
          <pc:sldMk cId="2552792007" sldId="311"/>
        </pc:sldMkLst>
        <pc:spChg chg="mod">
          <ac:chgData name="Jemma Smith" userId="c43517b7-c020-487a-a609-e5dcac601652" providerId="ADAL" clId="{62D759A3-F6CA-4F6E-BC2C-0030EF55F0D2}" dt="2025-06-06T10:33:51.161" v="259" actId="20577"/>
          <ac:spMkLst>
            <pc:docMk/>
            <pc:sldMk cId="2552792007" sldId="311"/>
            <ac:spMk id="6" creationId="{97A151A6-E588-0B24-4624-47EF4EB37B97}"/>
          </ac:spMkLst>
        </pc:spChg>
      </pc:sldChg>
      <pc:sldChg chg="modSp mod">
        <pc:chgData name="Jemma Smith" userId="c43517b7-c020-487a-a609-e5dcac601652" providerId="ADAL" clId="{62D759A3-F6CA-4F6E-BC2C-0030EF55F0D2}" dt="2025-06-06T10:31:31.385" v="58" actId="20577"/>
        <pc:sldMkLst>
          <pc:docMk/>
          <pc:sldMk cId="2169790411" sldId="343"/>
        </pc:sldMkLst>
        <pc:spChg chg="mod">
          <ac:chgData name="Jemma Smith" userId="c43517b7-c020-487a-a609-e5dcac601652" providerId="ADAL" clId="{62D759A3-F6CA-4F6E-BC2C-0030EF55F0D2}" dt="2025-06-06T10:31:31.385" v="58" actId="20577"/>
          <ac:spMkLst>
            <pc:docMk/>
            <pc:sldMk cId="2169790411" sldId="343"/>
            <ac:spMk id="4" creationId="{38824E20-DA73-A1CF-214A-E78FD5110ADD}"/>
          </ac:spMkLst>
        </pc:spChg>
      </pc:sldChg>
      <pc:sldChg chg="del">
        <pc:chgData name="Jemma Smith" userId="c43517b7-c020-487a-a609-e5dcac601652" providerId="ADAL" clId="{62D759A3-F6CA-4F6E-BC2C-0030EF55F0D2}" dt="2025-06-06T10:34:19.256" v="286" actId="47"/>
        <pc:sldMkLst>
          <pc:docMk/>
          <pc:sldMk cId="644533371" sldId="344"/>
        </pc:sldMkLst>
      </pc:sldChg>
      <pc:sldChg chg="addSp delSp modSp new mod">
        <pc:chgData name="Jemma Smith" userId="c43517b7-c020-487a-a609-e5dcac601652" providerId="ADAL" clId="{62D759A3-F6CA-4F6E-BC2C-0030EF55F0D2}" dt="2025-06-06T10:36:34.208" v="303" actId="1076"/>
        <pc:sldMkLst>
          <pc:docMk/>
          <pc:sldMk cId="4267736449" sldId="344"/>
        </pc:sldMkLst>
        <pc:spChg chg="add mod">
          <ac:chgData name="Jemma Smith" userId="c43517b7-c020-487a-a609-e5dcac601652" providerId="ADAL" clId="{62D759A3-F6CA-4F6E-BC2C-0030EF55F0D2}" dt="2025-06-06T10:36:32.813" v="302" actId="14100"/>
          <ac:spMkLst>
            <pc:docMk/>
            <pc:sldMk cId="4267736449" sldId="344"/>
            <ac:spMk id="3" creationId="{3A10E9C9-5B09-E503-BD01-A92A93CE495A}"/>
          </ac:spMkLst>
        </pc:spChg>
        <pc:picChg chg="add mod">
          <ac:chgData name="Jemma Smith" userId="c43517b7-c020-487a-a609-e5dcac601652" providerId="ADAL" clId="{62D759A3-F6CA-4F6E-BC2C-0030EF55F0D2}" dt="2025-06-06T10:36:34.208" v="303" actId="1076"/>
          <ac:picMkLst>
            <pc:docMk/>
            <pc:sldMk cId="4267736449" sldId="344"/>
            <ac:picMk id="5" creationId="{3B105106-1167-EA47-1182-4EAB56065686}"/>
          </ac:picMkLst>
        </pc:picChg>
      </pc:sldChg>
      <pc:sldChg chg="del">
        <pc:chgData name="Jemma Smith" userId="c43517b7-c020-487a-a609-e5dcac601652" providerId="ADAL" clId="{62D759A3-F6CA-4F6E-BC2C-0030EF55F0D2}" dt="2025-06-06T10:34:15.761" v="280" actId="47"/>
        <pc:sldMkLst>
          <pc:docMk/>
          <pc:sldMk cId="763112063" sldId="345"/>
        </pc:sldMkLst>
      </pc:sldChg>
      <pc:sldChg chg="addSp delSp modSp add mod delAnim modAnim">
        <pc:chgData name="Jemma Smith" userId="c43517b7-c020-487a-a609-e5dcac601652" providerId="ADAL" clId="{62D759A3-F6CA-4F6E-BC2C-0030EF55F0D2}" dt="2025-06-09T09:42:03.755" v="514" actId="21"/>
        <pc:sldMkLst>
          <pc:docMk/>
          <pc:sldMk cId="3170211108" sldId="345"/>
        </pc:sldMkLst>
        <pc:spChg chg="add del mod">
          <ac:chgData name="Jemma Smith" userId="c43517b7-c020-487a-a609-e5dcac601652" providerId="ADAL" clId="{62D759A3-F6CA-4F6E-BC2C-0030EF55F0D2}" dt="2025-06-09T09:41:18.771" v="511" actId="21"/>
          <ac:spMkLst>
            <pc:docMk/>
            <pc:sldMk cId="3170211108" sldId="345"/>
            <ac:spMk id="4" creationId="{294C7641-81FA-62AE-163D-9E543E67B1A0}"/>
          </ac:spMkLst>
        </pc:spChg>
        <pc:picChg chg="add mod modCrop">
          <ac:chgData name="Jemma Smith" userId="c43517b7-c020-487a-a609-e5dcac601652" providerId="ADAL" clId="{62D759A3-F6CA-4F6E-BC2C-0030EF55F0D2}" dt="2025-06-06T10:41:40.658" v="363" actId="1076"/>
          <ac:picMkLst>
            <pc:docMk/>
            <pc:sldMk cId="3170211108" sldId="345"/>
            <ac:picMk id="2" creationId="{6A9D4092-4DBE-B048-DC4A-A8CACB0B5BD9}"/>
          </ac:picMkLst>
        </pc:picChg>
        <pc:picChg chg="add del mod">
          <ac:chgData name="Jemma Smith" userId="c43517b7-c020-487a-a609-e5dcac601652" providerId="ADAL" clId="{62D759A3-F6CA-4F6E-BC2C-0030EF55F0D2}" dt="2025-06-09T09:42:03.755" v="514" actId="21"/>
          <ac:picMkLst>
            <pc:docMk/>
            <pc:sldMk cId="3170211108" sldId="345"/>
            <ac:picMk id="3" creationId="{46E575B7-5B41-B670-13B8-A54E261D5DCA}"/>
          </ac:picMkLst>
        </pc:picChg>
      </pc:sldChg>
      <pc:sldChg chg="addSp modSp add mod">
        <pc:chgData name="Jemma Smith" userId="c43517b7-c020-487a-a609-e5dcac601652" providerId="ADAL" clId="{62D759A3-F6CA-4F6E-BC2C-0030EF55F0D2}" dt="2025-06-06T10:40:26.798" v="356" actId="20577"/>
        <pc:sldMkLst>
          <pc:docMk/>
          <pc:sldMk cId="351570712" sldId="346"/>
        </pc:sldMkLst>
        <pc:spChg chg="add mod">
          <ac:chgData name="Jemma Smith" userId="c43517b7-c020-487a-a609-e5dcac601652" providerId="ADAL" clId="{62D759A3-F6CA-4F6E-BC2C-0030EF55F0D2}" dt="2025-06-06T10:40:05.091" v="349" actId="1076"/>
          <ac:spMkLst>
            <pc:docMk/>
            <pc:sldMk cId="351570712" sldId="346"/>
            <ac:spMk id="3" creationId="{DB791F04-6CAC-B4E5-008A-6ED7F1CD88A4}"/>
          </ac:spMkLst>
        </pc:spChg>
        <pc:spChg chg="add mod">
          <ac:chgData name="Jemma Smith" userId="c43517b7-c020-487a-a609-e5dcac601652" providerId="ADAL" clId="{62D759A3-F6CA-4F6E-BC2C-0030EF55F0D2}" dt="2025-06-06T10:40:26.798" v="356" actId="20577"/>
          <ac:spMkLst>
            <pc:docMk/>
            <pc:sldMk cId="351570712" sldId="346"/>
            <ac:spMk id="5" creationId="{266009F9-EF95-7641-BD4E-967C4F41A7D4}"/>
          </ac:spMkLst>
        </pc:spChg>
      </pc:sldChg>
      <pc:sldChg chg="del">
        <pc:chgData name="Jemma Smith" userId="c43517b7-c020-487a-a609-e5dcac601652" providerId="ADAL" clId="{62D759A3-F6CA-4F6E-BC2C-0030EF55F0D2}" dt="2025-06-06T10:34:17.713" v="284" actId="47"/>
        <pc:sldMkLst>
          <pc:docMk/>
          <pc:sldMk cId="1360009656" sldId="346"/>
        </pc:sldMkLst>
      </pc:sldChg>
      <pc:sldChg chg="addSp modSp add mod">
        <pc:chgData name="Jemma Smith" userId="c43517b7-c020-487a-a609-e5dcac601652" providerId="ADAL" clId="{62D759A3-F6CA-4F6E-BC2C-0030EF55F0D2}" dt="2025-06-06T10:37:51.029" v="322" actId="13926"/>
        <pc:sldMkLst>
          <pc:docMk/>
          <pc:sldMk cId="514459100" sldId="347"/>
        </pc:sldMkLst>
        <pc:spChg chg="add mod">
          <ac:chgData name="Jemma Smith" userId="c43517b7-c020-487a-a609-e5dcac601652" providerId="ADAL" clId="{62D759A3-F6CA-4F6E-BC2C-0030EF55F0D2}" dt="2025-06-06T10:37:29.267" v="319" actId="1076"/>
          <ac:spMkLst>
            <pc:docMk/>
            <pc:sldMk cId="514459100" sldId="347"/>
            <ac:spMk id="3" creationId="{4625D3D6-2D36-EEAF-6F70-3D5667BCF32D}"/>
          </ac:spMkLst>
        </pc:spChg>
        <pc:graphicFrameChg chg="add mod modGraphic">
          <ac:chgData name="Jemma Smith" userId="c43517b7-c020-487a-a609-e5dcac601652" providerId="ADAL" clId="{62D759A3-F6CA-4F6E-BC2C-0030EF55F0D2}" dt="2025-06-06T10:37:51.029" v="322" actId="13926"/>
          <ac:graphicFrameMkLst>
            <pc:docMk/>
            <pc:sldMk cId="514459100" sldId="347"/>
            <ac:graphicFrameMk id="2" creationId="{2476C57F-3533-07CA-F02F-1577FB294570}"/>
          </ac:graphicFrameMkLst>
        </pc:graphicFrameChg>
      </pc:sldChg>
      <pc:sldChg chg="del">
        <pc:chgData name="Jemma Smith" userId="c43517b7-c020-487a-a609-e5dcac601652" providerId="ADAL" clId="{62D759A3-F6CA-4F6E-BC2C-0030EF55F0D2}" dt="2025-06-06T10:34:18.205" v="285" actId="47"/>
        <pc:sldMkLst>
          <pc:docMk/>
          <pc:sldMk cId="3858946583" sldId="347"/>
        </pc:sldMkLst>
      </pc:sldChg>
      <pc:sldChg chg="del">
        <pc:chgData name="Jemma Smith" userId="c43517b7-c020-487a-a609-e5dcac601652" providerId="ADAL" clId="{62D759A3-F6CA-4F6E-BC2C-0030EF55F0D2}" dt="2025-06-06T10:34:16.696" v="282" actId="47"/>
        <pc:sldMkLst>
          <pc:docMk/>
          <pc:sldMk cId="4117861113" sldId="348"/>
        </pc:sldMkLst>
      </pc:sldChg>
      <pc:sldChg chg="addSp modSp new mod">
        <pc:chgData name="Jemma Smith" userId="c43517b7-c020-487a-a609-e5dcac601652" providerId="ADAL" clId="{62D759A3-F6CA-4F6E-BC2C-0030EF55F0D2}" dt="2025-06-09T09:17:46.862" v="368" actId="1076"/>
        <pc:sldMkLst>
          <pc:docMk/>
          <pc:sldMk cId="4173586267" sldId="348"/>
        </pc:sldMkLst>
        <pc:spChg chg="add mod">
          <ac:chgData name="Jemma Smith" userId="c43517b7-c020-487a-a609-e5dcac601652" providerId="ADAL" clId="{62D759A3-F6CA-4F6E-BC2C-0030EF55F0D2}" dt="2025-06-06T10:42:11.022" v="364"/>
          <ac:spMkLst>
            <pc:docMk/>
            <pc:sldMk cId="4173586267" sldId="348"/>
            <ac:spMk id="2" creationId="{FEC393F5-BF83-4419-0F40-F141B66CD278}"/>
          </ac:spMkLst>
        </pc:spChg>
        <pc:spChg chg="add mod">
          <ac:chgData name="Jemma Smith" userId="c43517b7-c020-487a-a609-e5dcac601652" providerId="ADAL" clId="{62D759A3-F6CA-4F6E-BC2C-0030EF55F0D2}" dt="2025-06-09T09:17:46.862" v="368" actId="1076"/>
          <ac:spMkLst>
            <pc:docMk/>
            <pc:sldMk cId="4173586267" sldId="348"/>
            <ac:spMk id="5" creationId="{3D653DC6-837C-9055-2363-7DED7E5F6E9A}"/>
          </ac:spMkLst>
        </pc:spChg>
        <pc:picChg chg="add mod">
          <ac:chgData name="Jemma Smith" userId="c43517b7-c020-487a-a609-e5dcac601652" providerId="ADAL" clId="{62D759A3-F6CA-4F6E-BC2C-0030EF55F0D2}" dt="2025-06-09T09:17:18.245" v="366" actId="1076"/>
          <ac:picMkLst>
            <pc:docMk/>
            <pc:sldMk cId="4173586267" sldId="348"/>
            <ac:picMk id="3" creationId="{372DE8E3-8944-C3BB-CF43-425BF823A114}"/>
          </ac:picMkLst>
        </pc:picChg>
      </pc:sldChg>
      <pc:sldChg chg="addSp modSp new mod modAnim">
        <pc:chgData name="Jemma Smith" userId="c43517b7-c020-487a-a609-e5dcac601652" providerId="ADAL" clId="{62D759A3-F6CA-4F6E-BC2C-0030EF55F0D2}" dt="2025-06-09T09:29:47.046" v="371" actId="1076"/>
        <pc:sldMkLst>
          <pc:docMk/>
          <pc:sldMk cId="1634891855" sldId="349"/>
        </pc:sldMkLst>
        <pc:picChg chg="add mod">
          <ac:chgData name="Jemma Smith" userId="c43517b7-c020-487a-a609-e5dcac601652" providerId="ADAL" clId="{62D759A3-F6CA-4F6E-BC2C-0030EF55F0D2}" dt="2025-06-09T09:29:47.046" v="371" actId="1076"/>
          <ac:picMkLst>
            <pc:docMk/>
            <pc:sldMk cId="1634891855" sldId="349"/>
            <ac:picMk id="2" creationId="{5A7D69C6-6A86-9CDD-6027-C3B4E17ADE36}"/>
          </ac:picMkLst>
        </pc:picChg>
      </pc:sldChg>
      <pc:sldChg chg="del">
        <pc:chgData name="Jemma Smith" userId="c43517b7-c020-487a-a609-e5dcac601652" providerId="ADAL" clId="{62D759A3-F6CA-4F6E-BC2C-0030EF55F0D2}" dt="2025-06-06T10:34:17.130" v="283" actId="47"/>
        <pc:sldMkLst>
          <pc:docMk/>
          <pc:sldMk cId="2034463186" sldId="349"/>
        </pc:sldMkLst>
      </pc:sldChg>
      <pc:sldChg chg="del">
        <pc:chgData name="Jemma Smith" userId="c43517b7-c020-487a-a609-e5dcac601652" providerId="ADAL" clId="{62D759A3-F6CA-4F6E-BC2C-0030EF55F0D2}" dt="2025-06-06T10:34:16.174" v="281" actId="47"/>
        <pc:sldMkLst>
          <pc:docMk/>
          <pc:sldMk cId="1992300996" sldId="350"/>
        </pc:sldMkLst>
      </pc:sldChg>
      <pc:sldChg chg="addSp modSp new mod ord">
        <pc:chgData name="Jemma Smith" userId="c43517b7-c020-487a-a609-e5dcac601652" providerId="ADAL" clId="{62D759A3-F6CA-4F6E-BC2C-0030EF55F0D2}" dt="2025-06-09T09:32:19.818" v="410"/>
        <pc:sldMkLst>
          <pc:docMk/>
          <pc:sldMk cId="2550235279" sldId="350"/>
        </pc:sldMkLst>
        <pc:spChg chg="add mod">
          <ac:chgData name="Jemma Smith" userId="c43517b7-c020-487a-a609-e5dcac601652" providerId="ADAL" clId="{62D759A3-F6CA-4F6E-BC2C-0030EF55F0D2}" dt="2025-06-09T09:31:05.855" v="403" actId="20577"/>
          <ac:spMkLst>
            <pc:docMk/>
            <pc:sldMk cId="2550235279" sldId="350"/>
            <ac:spMk id="2" creationId="{56FF64E5-C05E-7DD5-1A22-5BE90F71696B}"/>
          </ac:spMkLst>
        </pc:spChg>
        <pc:picChg chg="add mod">
          <ac:chgData name="Jemma Smith" userId="c43517b7-c020-487a-a609-e5dcac601652" providerId="ADAL" clId="{62D759A3-F6CA-4F6E-BC2C-0030EF55F0D2}" dt="2025-06-09T09:31:10.135" v="404" actId="1076"/>
          <ac:picMkLst>
            <pc:docMk/>
            <pc:sldMk cId="2550235279" sldId="350"/>
            <ac:picMk id="3" creationId="{CCE063E9-ADD4-AC9E-F6F5-D2FB7D294EB6}"/>
          </ac:picMkLst>
        </pc:picChg>
        <pc:picChg chg="add mod">
          <ac:chgData name="Jemma Smith" userId="c43517b7-c020-487a-a609-e5dcac601652" providerId="ADAL" clId="{62D759A3-F6CA-4F6E-BC2C-0030EF55F0D2}" dt="2025-06-09T09:31:21.555" v="406" actId="1076"/>
          <ac:picMkLst>
            <pc:docMk/>
            <pc:sldMk cId="2550235279" sldId="350"/>
            <ac:picMk id="4" creationId="{8DB0F29F-1281-4991-C493-06DDEF6E26F4}"/>
          </ac:picMkLst>
        </pc:picChg>
      </pc:sldChg>
      <pc:sldChg chg="del">
        <pc:chgData name="Jemma Smith" userId="c43517b7-c020-487a-a609-e5dcac601652" providerId="ADAL" clId="{62D759A3-F6CA-4F6E-BC2C-0030EF55F0D2}" dt="2025-06-06T10:34:14.113" v="277" actId="47"/>
        <pc:sldMkLst>
          <pc:docMk/>
          <pc:sldMk cId="113756628" sldId="351"/>
        </pc:sldMkLst>
      </pc:sldChg>
      <pc:sldChg chg="addSp modSp add mod">
        <pc:chgData name="Jemma Smith" userId="c43517b7-c020-487a-a609-e5dcac601652" providerId="ADAL" clId="{62D759A3-F6CA-4F6E-BC2C-0030EF55F0D2}" dt="2025-06-09T09:33:42.233" v="426" actId="1076"/>
        <pc:sldMkLst>
          <pc:docMk/>
          <pc:sldMk cId="4091804720" sldId="351"/>
        </pc:sldMkLst>
        <pc:spChg chg="add mod">
          <ac:chgData name="Jemma Smith" userId="c43517b7-c020-487a-a609-e5dcac601652" providerId="ADAL" clId="{62D759A3-F6CA-4F6E-BC2C-0030EF55F0D2}" dt="2025-06-09T09:33:24.606" v="422" actId="115"/>
          <ac:spMkLst>
            <pc:docMk/>
            <pc:sldMk cId="4091804720" sldId="351"/>
            <ac:spMk id="2" creationId="{8102780D-0C75-9F0E-D9CF-AB35019A5D6A}"/>
          </ac:spMkLst>
        </pc:spChg>
        <pc:spChg chg="add mod">
          <ac:chgData name="Jemma Smith" userId="c43517b7-c020-487a-a609-e5dcac601652" providerId="ADAL" clId="{62D759A3-F6CA-4F6E-BC2C-0030EF55F0D2}" dt="2025-06-09T09:33:42.233" v="426" actId="1076"/>
          <ac:spMkLst>
            <pc:docMk/>
            <pc:sldMk cId="4091804720" sldId="351"/>
            <ac:spMk id="4" creationId="{64AE55CE-FC7D-081C-6E8B-67283E2BF318}"/>
          </ac:spMkLst>
        </pc:spChg>
        <pc:picChg chg="add mod">
          <ac:chgData name="Jemma Smith" userId="c43517b7-c020-487a-a609-e5dcac601652" providerId="ADAL" clId="{62D759A3-F6CA-4F6E-BC2C-0030EF55F0D2}" dt="2025-06-09T09:33:33.550" v="424" actId="1076"/>
          <ac:picMkLst>
            <pc:docMk/>
            <pc:sldMk cId="4091804720" sldId="351"/>
            <ac:picMk id="3" creationId="{5638E87E-66C3-72B4-333D-27FC473DFCA4}"/>
          </ac:picMkLst>
        </pc:picChg>
      </pc:sldChg>
      <pc:sldChg chg="addSp modSp add mod ord">
        <pc:chgData name="Jemma Smith" userId="c43517b7-c020-487a-a609-e5dcac601652" providerId="ADAL" clId="{62D759A3-F6CA-4F6E-BC2C-0030EF55F0D2}" dt="2025-06-09T09:32:48.675" v="415"/>
        <pc:sldMkLst>
          <pc:docMk/>
          <pc:sldMk cId="3107632336" sldId="352"/>
        </pc:sldMkLst>
        <pc:picChg chg="add mod">
          <ac:chgData name="Jemma Smith" userId="c43517b7-c020-487a-a609-e5dcac601652" providerId="ADAL" clId="{62D759A3-F6CA-4F6E-BC2C-0030EF55F0D2}" dt="2025-06-09T09:32:46.027" v="413" actId="14100"/>
          <ac:picMkLst>
            <pc:docMk/>
            <pc:sldMk cId="3107632336" sldId="352"/>
            <ac:picMk id="2" creationId="{CED71FAD-2F07-8AE8-54F6-624B51EDD4F1}"/>
          </ac:picMkLst>
        </pc:picChg>
      </pc:sldChg>
      <pc:sldChg chg="del">
        <pc:chgData name="Jemma Smith" userId="c43517b7-c020-487a-a609-e5dcac601652" providerId="ADAL" clId="{62D759A3-F6CA-4F6E-BC2C-0030EF55F0D2}" dt="2025-06-06T10:34:14.940" v="278" actId="47"/>
        <pc:sldMkLst>
          <pc:docMk/>
          <pc:sldMk cId="3943462099" sldId="352"/>
        </pc:sldMkLst>
      </pc:sldChg>
      <pc:sldChg chg="addSp modSp add mod">
        <pc:chgData name="Jemma Smith" userId="c43517b7-c020-487a-a609-e5dcac601652" providerId="ADAL" clId="{62D759A3-F6CA-4F6E-BC2C-0030EF55F0D2}" dt="2025-06-09T09:32:14.654" v="408" actId="1076"/>
        <pc:sldMkLst>
          <pc:docMk/>
          <pc:sldMk cId="2158748017" sldId="353"/>
        </pc:sldMkLst>
        <pc:picChg chg="add mod">
          <ac:chgData name="Jemma Smith" userId="c43517b7-c020-487a-a609-e5dcac601652" providerId="ADAL" clId="{62D759A3-F6CA-4F6E-BC2C-0030EF55F0D2}" dt="2025-06-09T09:32:14.654" v="408" actId="1076"/>
          <ac:picMkLst>
            <pc:docMk/>
            <pc:sldMk cId="2158748017" sldId="353"/>
            <ac:picMk id="2" creationId="{CD617994-79FE-E1CD-9827-2831B7148C70}"/>
          </ac:picMkLst>
        </pc:picChg>
      </pc:sldChg>
      <pc:sldChg chg="del">
        <pc:chgData name="Jemma Smith" userId="c43517b7-c020-487a-a609-e5dcac601652" providerId="ADAL" clId="{62D759A3-F6CA-4F6E-BC2C-0030EF55F0D2}" dt="2025-06-06T10:34:15.349" v="279" actId="47"/>
        <pc:sldMkLst>
          <pc:docMk/>
          <pc:sldMk cId="4216684301" sldId="353"/>
        </pc:sldMkLst>
      </pc:sldChg>
      <pc:sldChg chg="del">
        <pc:chgData name="Jemma Smith" userId="c43517b7-c020-487a-a609-e5dcac601652" providerId="ADAL" clId="{62D759A3-F6CA-4F6E-BC2C-0030EF55F0D2}" dt="2025-06-06T10:34:10.216" v="272" actId="47"/>
        <pc:sldMkLst>
          <pc:docMk/>
          <pc:sldMk cId="773116699" sldId="354"/>
        </pc:sldMkLst>
      </pc:sldChg>
      <pc:sldChg chg="addSp modSp new mod modAnim">
        <pc:chgData name="Jemma Smith" userId="c43517b7-c020-487a-a609-e5dcac601652" providerId="ADAL" clId="{62D759A3-F6CA-4F6E-BC2C-0030EF55F0D2}" dt="2025-06-09T09:37:41.306" v="458" actId="1076"/>
        <pc:sldMkLst>
          <pc:docMk/>
          <pc:sldMk cId="1488859476" sldId="354"/>
        </pc:sldMkLst>
        <pc:picChg chg="add mod">
          <ac:chgData name="Jemma Smith" userId="c43517b7-c020-487a-a609-e5dcac601652" providerId="ADAL" clId="{62D759A3-F6CA-4F6E-BC2C-0030EF55F0D2}" dt="2025-06-09T09:37:41.306" v="458" actId="1076"/>
          <ac:picMkLst>
            <pc:docMk/>
            <pc:sldMk cId="1488859476" sldId="354"/>
            <ac:picMk id="2" creationId="{3B61C213-7E64-1F9B-97BA-18213C9DF445}"/>
          </ac:picMkLst>
        </pc:picChg>
      </pc:sldChg>
      <pc:sldChg chg="addSp modSp add mod">
        <pc:chgData name="Jemma Smith" userId="c43517b7-c020-487a-a609-e5dcac601652" providerId="ADAL" clId="{62D759A3-F6CA-4F6E-BC2C-0030EF55F0D2}" dt="2025-06-09T09:36:11.721" v="455" actId="1076"/>
        <pc:sldMkLst>
          <pc:docMk/>
          <pc:sldMk cId="986677633" sldId="355"/>
        </pc:sldMkLst>
        <pc:spChg chg="add mod">
          <ac:chgData name="Jemma Smith" userId="c43517b7-c020-487a-a609-e5dcac601652" providerId="ADAL" clId="{62D759A3-F6CA-4F6E-BC2C-0030EF55F0D2}" dt="2025-06-09T09:35:51.196" v="451" actId="1076"/>
          <ac:spMkLst>
            <pc:docMk/>
            <pc:sldMk cId="986677633" sldId="355"/>
            <ac:spMk id="2" creationId="{CFBE61BF-F155-C857-4A79-3723EB1DE1BE}"/>
          </ac:spMkLst>
        </pc:spChg>
        <pc:spChg chg="add mod">
          <ac:chgData name="Jemma Smith" userId="c43517b7-c020-487a-a609-e5dcac601652" providerId="ADAL" clId="{62D759A3-F6CA-4F6E-BC2C-0030EF55F0D2}" dt="2025-06-09T09:36:01.769" v="453" actId="1076"/>
          <ac:spMkLst>
            <pc:docMk/>
            <pc:sldMk cId="986677633" sldId="355"/>
            <ac:spMk id="3" creationId="{A43FE5EB-C871-5D49-173C-AF3ADA2B4D76}"/>
          </ac:spMkLst>
        </pc:spChg>
        <pc:picChg chg="add mod">
          <ac:chgData name="Jemma Smith" userId="c43517b7-c020-487a-a609-e5dcac601652" providerId="ADAL" clId="{62D759A3-F6CA-4F6E-BC2C-0030EF55F0D2}" dt="2025-06-09T09:36:11.721" v="455" actId="1076"/>
          <ac:picMkLst>
            <pc:docMk/>
            <pc:sldMk cId="986677633" sldId="355"/>
            <ac:picMk id="4" creationId="{F955E4A5-C80F-2FF6-EFCB-DAB2A5C74B7D}"/>
          </ac:picMkLst>
        </pc:picChg>
      </pc:sldChg>
      <pc:sldChg chg="del">
        <pc:chgData name="Jemma Smith" userId="c43517b7-c020-487a-a609-e5dcac601652" providerId="ADAL" clId="{62D759A3-F6CA-4F6E-BC2C-0030EF55F0D2}" dt="2025-06-06T10:34:10.688" v="273" actId="47"/>
        <pc:sldMkLst>
          <pc:docMk/>
          <pc:sldMk cId="1619349969" sldId="355"/>
        </pc:sldMkLst>
      </pc:sldChg>
      <pc:sldChg chg="del">
        <pc:chgData name="Jemma Smith" userId="c43517b7-c020-487a-a609-e5dcac601652" providerId="ADAL" clId="{62D759A3-F6CA-4F6E-BC2C-0030EF55F0D2}" dt="2025-06-06T10:34:11.113" v="274" actId="47"/>
        <pc:sldMkLst>
          <pc:docMk/>
          <pc:sldMk cId="2027570304" sldId="356"/>
        </pc:sldMkLst>
      </pc:sldChg>
      <pc:sldChg chg="addSp modSp add mod">
        <pc:chgData name="Jemma Smith" userId="c43517b7-c020-487a-a609-e5dcac601652" providerId="ADAL" clId="{62D759A3-F6CA-4F6E-BC2C-0030EF55F0D2}" dt="2025-06-09T09:35:05.864" v="444" actId="1076"/>
        <pc:sldMkLst>
          <pc:docMk/>
          <pc:sldMk cId="3137300513" sldId="356"/>
        </pc:sldMkLst>
        <pc:spChg chg="add mod">
          <ac:chgData name="Jemma Smith" userId="c43517b7-c020-487a-a609-e5dcac601652" providerId="ADAL" clId="{62D759A3-F6CA-4F6E-BC2C-0030EF55F0D2}" dt="2025-06-09T09:34:58.076" v="441" actId="1076"/>
          <ac:spMkLst>
            <pc:docMk/>
            <pc:sldMk cId="3137300513" sldId="356"/>
            <ac:spMk id="2" creationId="{011946F9-56C7-F066-A782-DBC2419B30B6}"/>
          </ac:spMkLst>
        </pc:spChg>
        <pc:spChg chg="add mod">
          <ac:chgData name="Jemma Smith" userId="c43517b7-c020-487a-a609-e5dcac601652" providerId="ADAL" clId="{62D759A3-F6CA-4F6E-BC2C-0030EF55F0D2}" dt="2025-06-09T09:35:01.715" v="442" actId="1076"/>
          <ac:spMkLst>
            <pc:docMk/>
            <pc:sldMk cId="3137300513" sldId="356"/>
            <ac:spMk id="3" creationId="{28483B93-2A93-1257-1442-4B6DBF71089A}"/>
          </ac:spMkLst>
        </pc:spChg>
        <pc:picChg chg="add mod">
          <ac:chgData name="Jemma Smith" userId="c43517b7-c020-487a-a609-e5dcac601652" providerId="ADAL" clId="{62D759A3-F6CA-4F6E-BC2C-0030EF55F0D2}" dt="2025-06-09T09:35:05.864" v="444" actId="1076"/>
          <ac:picMkLst>
            <pc:docMk/>
            <pc:sldMk cId="3137300513" sldId="356"/>
            <ac:picMk id="4" creationId="{37D19571-2610-B9B6-6AAB-F82EB859E49E}"/>
          </ac:picMkLst>
        </pc:picChg>
      </pc:sldChg>
      <pc:sldChg chg="del">
        <pc:chgData name="Jemma Smith" userId="c43517b7-c020-487a-a609-e5dcac601652" providerId="ADAL" clId="{62D759A3-F6CA-4F6E-BC2C-0030EF55F0D2}" dt="2025-06-06T10:34:11.584" v="275" actId="47"/>
        <pc:sldMkLst>
          <pc:docMk/>
          <pc:sldMk cId="789311178" sldId="357"/>
        </pc:sldMkLst>
      </pc:sldChg>
      <pc:sldChg chg="addSp modSp new mod">
        <pc:chgData name="Jemma Smith" userId="c43517b7-c020-487a-a609-e5dcac601652" providerId="ADAL" clId="{62D759A3-F6CA-4F6E-BC2C-0030EF55F0D2}" dt="2025-06-09T09:38:55.193" v="480" actId="20577"/>
        <pc:sldMkLst>
          <pc:docMk/>
          <pc:sldMk cId="3080519492" sldId="357"/>
        </pc:sldMkLst>
        <pc:spChg chg="add mod">
          <ac:chgData name="Jemma Smith" userId="c43517b7-c020-487a-a609-e5dcac601652" providerId="ADAL" clId="{62D759A3-F6CA-4F6E-BC2C-0030EF55F0D2}" dt="2025-06-09T09:38:55.193" v="480" actId="20577"/>
          <ac:spMkLst>
            <pc:docMk/>
            <pc:sldMk cId="3080519492" sldId="357"/>
            <ac:spMk id="2" creationId="{A833F474-DD60-F3D4-3931-94C4C78B93A0}"/>
          </ac:spMkLst>
        </pc:spChg>
        <pc:spChg chg="add mod">
          <ac:chgData name="Jemma Smith" userId="c43517b7-c020-487a-a609-e5dcac601652" providerId="ADAL" clId="{62D759A3-F6CA-4F6E-BC2C-0030EF55F0D2}" dt="2025-06-09T09:38:39.223" v="467" actId="1076"/>
          <ac:spMkLst>
            <pc:docMk/>
            <pc:sldMk cId="3080519492" sldId="357"/>
            <ac:spMk id="3" creationId="{1E6CC9F9-3D05-B53F-2D2E-4233CDB03EE0}"/>
          </ac:spMkLst>
        </pc:spChg>
        <pc:picChg chg="add mod">
          <ac:chgData name="Jemma Smith" userId="c43517b7-c020-487a-a609-e5dcac601652" providerId="ADAL" clId="{62D759A3-F6CA-4F6E-BC2C-0030EF55F0D2}" dt="2025-06-09T09:38:48.085" v="469" actId="1076"/>
          <ac:picMkLst>
            <pc:docMk/>
            <pc:sldMk cId="3080519492" sldId="357"/>
            <ac:picMk id="4" creationId="{6D609DBE-8663-0FF4-4C61-1F223DBFB4A3}"/>
          </ac:picMkLst>
        </pc:picChg>
      </pc:sldChg>
      <pc:sldChg chg="del">
        <pc:chgData name="Jemma Smith" userId="c43517b7-c020-487a-a609-e5dcac601652" providerId="ADAL" clId="{62D759A3-F6CA-4F6E-BC2C-0030EF55F0D2}" dt="2025-06-06T10:34:13.335" v="276" actId="47"/>
        <pc:sldMkLst>
          <pc:docMk/>
          <pc:sldMk cId="699129506" sldId="358"/>
        </pc:sldMkLst>
      </pc:sldChg>
      <pc:sldChg chg="addSp modSp add mod">
        <pc:chgData name="Jemma Smith" userId="c43517b7-c020-487a-a609-e5dcac601652" providerId="ADAL" clId="{62D759A3-F6CA-4F6E-BC2C-0030EF55F0D2}" dt="2025-06-09T09:39:46.570" v="509" actId="27636"/>
        <pc:sldMkLst>
          <pc:docMk/>
          <pc:sldMk cId="1777568047" sldId="358"/>
        </pc:sldMkLst>
        <pc:spChg chg="add mod">
          <ac:chgData name="Jemma Smith" userId="c43517b7-c020-487a-a609-e5dcac601652" providerId="ADAL" clId="{62D759A3-F6CA-4F6E-BC2C-0030EF55F0D2}" dt="2025-06-09T09:39:46.570" v="509" actId="27636"/>
          <ac:spMkLst>
            <pc:docMk/>
            <pc:sldMk cId="1777568047" sldId="358"/>
            <ac:spMk id="2" creationId="{FCCA7625-1D0B-35D7-4ADC-59AD11A2D6BE}"/>
          </ac:spMkLst>
        </pc:spChg>
      </pc:sldChg>
      <pc:sldChg chg="del">
        <pc:chgData name="Jemma Smith" userId="c43517b7-c020-487a-a609-e5dcac601652" providerId="ADAL" clId="{62D759A3-F6CA-4F6E-BC2C-0030EF55F0D2}" dt="2025-06-06T10:34:08.641" v="269" actId="47"/>
        <pc:sldMkLst>
          <pc:docMk/>
          <pc:sldMk cId="2451435568" sldId="359"/>
        </pc:sldMkLst>
      </pc:sldChg>
      <pc:sldChg chg="addSp modSp new mod modAnim">
        <pc:chgData name="Jemma Smith" userId="c43517b7-c020-487a-a609-e5dcac601652" providerId="ADAL" clId="{62D759A3-F6CA-4F6E-BC2C-0030EF55F0D2}" dt="2025-06-09T09:43:00.842" v="517" actId="1076"/>
        <pc:sldMkLst>
          <pc:docMk/>
          <pc:sldMk cId="3397946968" sldId="359"/>
        </pc:sldMkLst>
        <pc:picChg chg="add mod">
          <ac:chgData name="Jemma Smith" userId="c43517b7-c020-487a-a609-e5dcac601652" providerId="ADAL" clId="{62D759A3-F6CA-4F6E-BC2C-0030EF55F0D2}" dt="2025-06-09T09:43:00.842" v="517" actId="1076"/>
          <ac:picMkLst>
            <pc:docMk/>
            <pc:sldMk cId="3397946968" sldId="359"/>
            <ac:picMk id="2" creationId="{F29FC779-CF50-5AFE-937F-942E0A6F4006}"/>
          </ac:picMkLst>
        </pc:picChg>
      </pc:sldChg>
      <pc:sldChg chg="del">
        <pc:chgData name="Jemma Smith" userId="c43517b7-c020-487a-a609-e5dcac601652" providerId="ADAL" clId="{62D759A3-F6CA-4F6E-BC2C-0030EF55F0D2}" dt="2025-06-06T10:34:09.162" v="270" actId="47"/>
        <pc:sldMkLst>
          <pc:docMk/>
          <pc:sldMk cId="1990479320" sldId="360"/>
        </pc:sldMkLst>
      </pc:sldChg>
      <pc:sldChg chg="del">
        <pc:chgData name="Jemma Smith" userId="c43517b7-c020-487a-a609-e5dcac601652" providerId="ADAL" clId="{62D759A3-F6CA-4F6E-BC2C-0030EF55F0D2}" dt="2025-06-06T10:34:09.717" v="271" actId="47"/>
        <pc:sldMkLst>
          <pc:docMk/>
          <pc:sldMk cId="2712133107" sldId="361"/>
        </pc:sldMkLst>
      </pc:sldChg>
      <pc:sldChg chg="del">
        <pc:chgData name="Jemma Smith" userId="c43517b7-c020-487a-a609-e5dcac601652" providerId="ADAL" clId="{62D759A3-F6CA-4F6E-BC2C-0030EF55F0D2}" dt="2025-06-06T10:34:01.435" v="260" actId="47"/>
        <pc:sldMkLst>
          <pc:docMk/>
          <pc:sldMk cId="1739113227" sldId="362"/>
        </pc:sldMkLst>
      </pc:sldChg>
      <pc:sldChg chg="del">
        <pc:chgData name="Jemma Smith" userId="c43517b7-c020-487a-a609-e5dcac601652" providerId="ADAL" clId="{62D759A3-F6CA-4F6E-BC2C-0030EF55F0D2}" dt="2025-06-06T10:34:07.366" v="267" actId="47"/>
        <pc:sldMkLst>
          <pc:docMk/>
          <pc:sldMk cId="3460216892" sldId="363"/>
        </pc:sldMkLst>
      </pc:sldChg>
      <pc:sldChg chg="del">
        <pc:chgData name="Jemma Smith" userId="c43517b7-c020-487a-a609-e5dcac601652" providerId="ADAL" clId="{62D759A3-F6CA-4F6E-BC2C-0030EF55F0D2}" dt="2025-06-06T10:34:08.131" v="268" actId="47"/>
        <pc:sldMkLst>
          <pc:docMk/>
          <pc:sldMk cId="518391134" sldId="364"/>
        </pc:sldMkLst>
      </pc:sldChg>
      <pc:sldChg chg="del">
        <pc:chgData name="Jemma Smith" userId="c43517b7-c020-487a-a609-e5dcac601652" providerId="ADAL" clId="{62D759A3-F6CA-4F6E-BC2C-0030EF55F0D2}" dt="2025-06-06T10:34:06.577" v="266" actId="47"/>
        <pc:sldMkLst>
          <pc:docMk/>
          <pc:sldMk cId="3681065007" sldId="365"/>
        </pc:sldMkLst>
      </pc:sldChg>
      <pc:sldChg chg="del">
        <pc:chgData name="Jemma Smith" userId="c43517b7-c020-487a-a609-e5dcac601652" providerId="ADAL" clId="{62D759A3-F6CA-4F6E-BC2C-0030EF55F0D2}" dt="2025-06-06T10:34:05.854" v="265" actId="47"/>
        <pc:sldMkLst>
          <pc:docMk/>
          <pc:sldMk cId="3327656083" sldId="366"/>
        </pc:sldMkLst>
      </pc:sldChg>
      <pc:sldChg chg="del">
        <pc:chgData name="Jemma Smith" userId="c43517b7-c020-487a-a609-e5dcac601652" providerId="ADAL" clId="{62D759A3-F6CA-4F6E-BC2C-0030EF55F0D2}" dt="2025-06-06T10:34:04.964" v="264" actId="47"/>
        <pc:sldMkLst>
          <pc:docMk/>
          <pc:sldMk cId="3767565527" sldId="367"/>
        </pc:sldMkLst>
      </pc:sldChg>
      <pc:sldChg chg="del">
        <pc:chgData name="Jemma Smith" userId="c43517b7-c020-487a-a609-e5dcac601652" providerId="ADAL" clId="{62D759A3-F6CA-4F6E-BC2C-0030EF55F0D2}" dt="2025-06-06T10:34:04.120" v="263" actId="47"/>
        <pc:sldMkLst>
          <pc:docMk/>
          <pc:sldMk cId="1211850348" sldId="368"/>
        </pc:sldMkLst>
      </pc:sldChg>
      <pc:sldChg chg="del">
        <pc:chgData name="Jemma Smith" userId="c43517b7-c020-487a-a609-e5dcac601652" providerId="ADAL" clId="{62D759A3-F6CA-4F6E-BC2C-0030EF55F0D2}" dt="2025-06-06T10:34:03.218" v="262" actId="47"/>
        <pc:sldMkLst>
          <pc:docMk/>
          <pc:sldMk cId="2174003744" sldId="369"/>
        </pc:sldMkLst>
      </pc:sldChg>
      <pc:sldChg chg="del">
        <pc:chgData name="Jemma Smith" userId="c43517b7-c020-487a-a609-e5dcac601652" providerId="ADAL" clId="{62D759A3-F6CA-4F6E-BC2C-0030EF55F0D2}" dt="2025-06-06T10:34:02.383" v="261" actId="47"/>
        <pc:sldMkLst>
          <pc:docMk/>
          <pc:sldMk cId="68593417" sldId="371"/>
        </pc:sldMkLst>
      </pc:sldChg>
    </pc:docChg>
  </pc:docChgLst>
  <pc:docChgLst>
    <pc:chgData name="Jemma Smith" userId="c43517b7-c020-487a-a609-e5dcac601652" providerId="ADAL" clId="{A897B1C4-1C6D-4231-B545-C00F29FF2838}"/>
    <pc:docChg chg="custSel addSld modSld">
      <pc:chgData name="Jemma Smith" userId="c43517b7-c020-487a-a609-e5dcac601652" providerId="ADAL" clId="{A897B1C4-1C6D-4231-B545-C00F29FF2838}" dt="2025-04-25T14:56:15.855" v="265" actId="20577"/>
      <pc:docMkLst>
        <pc:docMk/>
      </pc:docMkLst>
      <pc:sldChg chg="modSp mod">
        <pc:chgData name="Jemma Smith" userId="c43517b7-c020-487a-a609-e5dcac601652" providerId="ADAL" clId="{A897B1C4-1C6D-4231-B545-C00F29FF2838}" dt="2025-04-25T14:56:15.855" v="265" actId="20577"/>
        <pc:sldMkLst>
          <pc:docMk/>
          <pc:sldMk cId="1093425588" sldId="314"/>
        </pc:sldMkLst>
      </pc:sldChg>
      <pc:sldChg chg="addSp delSp modSp new mod">
        <pc:chgData name="Jemma Smith" userId="c43517b7-c020-487a-a609-e5dcac601652" providerId="ADAL" clId="{A897B1C4-1C6D-4231-B545-C00F29FF2838}" dt="2025-04-25T14:45:50.632" v="260" actId="20577"/>
        <pc:sldMkLst>
          <pc:docMk/>
          <pc:sldMk cId="1173829584" sldId="344"/>
        </pc:sldMkLst>
      </pc:sldChg>
      <pc:sldChg chg="addSp modSp new mod">
        <pc:chgData name="Jemma Smith" userId="c43517b7-c020-487a-a609-e5dcac601652" providerId="ADAL" clId="{A897B1C4-1C6D-4231-B545-C00F29FF2838}" dt="2025-04-25T14:42:35.393" v="20" actId="1076"/>
        <pc:sldMkLst>
          <pc:docMk/>
          <pc:sldMk cId="2559017012" sldId="345"/>
        </pc:sldMkLst>
      </pc:sldChg>
    </pc:docChg>
  </pc:docChgLst>
  <pc:docChgLst>
    <pc:chgData name="Jemma Smith" userId="c43517b7-c020-487a-a609-e5dcac601652" providerId="ADAL" clId="{8366B932-90B3-472F-87AC-09B8419BE995}"/>
    <pc:docChg chg="custSel addSld delSld modSld sldOrd">
      <pc:chgData name="Jemma Smith" userId="c43517b7-c020-487a-a609-e5dcac601652" providerId="ADAL" clId="{8366B932-90B3-472F-87AC-09B8419BE995}" dt="2025-05-13T08:18:45.851" v="713"/>
      <pc:docMkLst>
        <pc:docMk/>
      </pc:docMkLst>
      <pc:sldChg chg="modSp mod">
        <pc:chgData name="Jemma Smith" userId="c43517b7-c020-487a-a609-e5dcac601652" providerId="ADAL" clId="{8366B932-90B3-472F-87AC-09B8419BE995}" dt="2025-05-12T11:32:52.196" v="68" actId="20577"/>
        <pc:sldMkLst>
          <pc:docMk/>
          <pc:sldMk cId="2552792007" sldId="311"/>
        </pc:sldMkLst>
        <pc:spChg chg="mod">
          <ac:chgData name="Jemma Smith" userId="c43517b7-c020-487a-a609-e5dcac601652" providerId="ADAL" clId="{8366B932-90B3-472F-87AC-09B8419BE995}" dt="2025-05-12T11:32:52.196" v="68" actId="20577"/>
          <ac:spMkLst>
            <pc:docMk/>
            <pc:sldMk cId="2552792007" sldId="311"/>
            <ac:spMk id="6" creationId="{97A151A6-E588-0B24-4624-47EF4EB37B97}"/>
          </ac:spMkLst>
        </pc:spChg>
      </pc:sldChg>
      <pc:sldChg chg="del">
        <pc:chgData name="Jemma Smith" userId="c43517b7-c020-487a-a609-e5dcac601652" providerId="ADAL" clId="{8366B932-90B3-472F-87AC-09B8419BE995}" dt="2025-05-12T11:31:59.960" v="22" actId="47"/>
        <pc:sldMkLst>
          <pc:docMk/>
          <pc:sldMk cId="1535760393" sldId="312"/>
        </pc:sldMkLst>
      </pc:sldChg>
      <pc:sldChg chg="del">
        <pc:chgData name="Jemma Smith" userId="c43517b7-c020-487a-a609-e5dcac601652" providerId="ADAL" clId="{8366B932-90B3-472F-87AC-09B8419BE995}" dt="2025-05-12T11:32:01.219" v="25" actId="47"/>
        <pc:sldMkLst>
          <pc:docMk/>
          <pc:sldMk cId="3299734778" sldId="313"/>
        </pc:sldMkLst>
      </pc:sldChg>
      <pc:sldChg chg="del">
        <pc:chgData name="Jemma Smith" userId="c43517b7-c020-487a-a609-e5dcac601652" providerId="ADAL" clId="{8366B932-90B3-472F-87AC-09B8419BE995}" dt="2025-05-12T11:32:01.285" v="26" actId="47"/>
        <pc:sldMkLst>
          <pc:docMk/>
          <pc:sldMk cId="1093425588" sldId="314"/>
        </pc:sldMkLst>
      </pc:sldChg>
      <pc:sldChg chg="del">
        <pc:chgData name="Jemma Smith" userId="c43517b7-c020-487a-a609-e5dcac601652" providerId="ADAL" clId="{8366B932-90B3-472F-87AC-09B8419BE995}" dt="2025-05-12T11:31:58.769" v="20" actId="47"/>
        <pc:sldMkLst>
          <pc:docMk/>
          <pc:sldMk cId="1720930858" sldId="315"/>
        </pc:sldMkLst>
      </pc:sldChg>
      <pc:sldChg chg="del">
        <pc:chgData name="Jemma Smith" userId="c43517b7-c020-487a-a609-e5dcac601652" providerId="ADAL" clId="{8366B932-90B3-472F-87AC-09B8419BE995}" dt="2025-05-12T11:31:59.377" v="21" actId="47"/>
        <pc:sldMkLst>
          <pc:docMk/>
          <pc:sldMk cId="477063790" sldId="316"/>
        </pc:sldMkLst>
      </pc:sldChg>
      <pc:sldChg chg="del">
        <pc:chgData name="Jemma Smith" userId="c43517b7-c020-487a-a609-e5dcac601652" providerId="ADAL" clId="{8366B932-90B3-472F-87AC-09B8419BE995}" dt="2025-05-12T11:31:58.578" v="18" actId="47"/>
        <pc:sldMkLst>
          <pc:docMk/>
          <pc:sldMk cId="4188554604" sldId="317"/>
        </pc:sldMkLst>
      </pc:sldChg>
      <pc:sldChg chg="del">
        <pc:chgData name="Jemma Smith" userId="c43517b7-c020-487a-a609-e5dcac601652" providerId="ADAL" clId="{8366B932-90B3-472F-87AC-09B8419BE995}" dt="2025-05-12T11:31:58.705" v="19" actId="47"/>
        <pc:sldMkLst>
          <pc:docMk/>
          <pc:sldMk cId="384426132" sldId="318"/>
        </pc:sldMkLst>
      </pc:sldChg>
      <pc:sldChg chg="del">
        <pc:chgData name="Jemma Smith" userId="c43517b7-c020-487a-a609-e5dcac601652" providerId="ADAL" clId="{8366B932-90B3-472F-87AC-09B8419BE995}" dt="2025-05-12T11:31:56.816" v="14" actId="47"/>
        <pc:sldMkLst>
          <pc:docMk/>
          <pc:sldMk cId="2039785349" sldId="319"/>
        </pc:sldMkLst>
      </pc:sldChg>
      <pc:sldChg chg="del">
        <pc:chgData name="Jemma Smith" userId="c43517b7-c020-487a-a609-e5dcac601652" providerId="ADAL" clId="{8366B932-90B3-472F-87AC-09B8419BE995}" dt="2025-05-12T11:31:57.552" v="15" actId="47"/>
        <pc:sldMkLst>
          <pc:docMk/>
          <pc:sldMk cId="4123192403" sldId="320"/>
        </pc:sldMkLst>
      </pc:sldChg>
      <pc:sldChg chg="del">
        <pc:chgData name="Jemma Smith" userId="c43517b7-c020-487a-a609-e5dcac601652" providerId="ADAL" clId="{8366B932-90B3-472F-87AC-09B8419BE995}" dt="2025-05-12T11:31:57.627" v="16" actId="47"/>
        <pc:sldMkLst>
          <pc:docMk/>
          <pc:sldMk cId="1815070225" sldId="321"/>
        </pc:sldMkLst>
      </pc:sldChg>
      <pc:sldChg chg="del">
        <pc:chgData name="Jemma Smith" userId="c43517b7-c020-487a-a609-e5dcac601652" providerId="ADAL" clId="{8366B932-90B3-472F-87AC-09B8419BE995}" dt="2025-05-12T11:31:57.747" v="17" actId="47"/>
        <pc:sldMkLst>
          <pc:docMk/>
          <pc:sldMk cId="4291693273" sldId="327"/>
        </pc:sldMkLst>
      </pc:sldChg>
      <pc:sldChg chg="del">
        <pc:chgData name="Jemma Smith" userId="c43517b7-c020-487a-a609-e5dcac601652" providerId="ADAL" clId="{8366B932-90B3-472F-87AC-09B8419BE995}" dt="2025-05-12T11:31:56.072" v="10" actId="47"/>
        <pc:sldMkLst>
          <pc:docMk/>
          <pc:sldMk cId="883525598" sldId="328"/>
        </pc:sldMkLst>
      </pc:sldChg>
      <pc:sldChg chg="del">
        <pc:chgData name="Jemma Smith" userId="c43517b7-c020-487a-a609-e5dcac601652" providerId="ADAL" clId="{8366B932-90B3-472F-87AC-09B8419BE995}" dt="2025-05-12T11:31:56.631" v="11" actId="47"/>
        <pc:sldMkLst>
          <pc:docMk/>
          <pc:sldMk cId="4015294923" sldId="329"/>
        </pc:sldMkLst>
      </pc:sldChg>
      <pc:sldChg chg="del">
        <pc:chgData name="Jemma Smith" userId="c43517b7-c020-487a-a609-e5dcac601652" providerId="ADAL" clId="{8366B932-90B3-472F-87AC-09B8419BE995}" dt="2025-05-12T11:31:56.702" v="12" actId="47"/>
        <pc:sldMkLst>
          <pc:docMk/>
          <pc:sldMk cId="3391329988" sldId="330"/>
        </pc:sldMkLst>
      </pc:sldChg>
      <pc:sldChg chg="del">
        <pc:chgData name="Jemma Smith" userId="c43517b7-c020-487a-a609-e5dcac601652" providerId="ADAL" clId="{8366B932-90B3-472F-87AC-09B8419BE995}" dt="2025-05-12T11:31:56.756" v="13" actId="47"/>
        <pc:sldMkLst>
          <pc:docMk/>
          <pc:sldMk cId="2402139060" sldId="331"/>
        </pc:sldMkLst>
      </pc:sldChg>
      <pc:sldChg chg="del">
        <pc:chgData name="Jemma Smith" userId="c43517b7-c020-487a-a609-e5dcac601652" providerId="ADAL" clId="{8366B932-90B3-472F-87AC-09B8419BE995}" dt="2025-05-12T11:31:56.018" v="9" actId="47"/>
        <pc:sldMkLst>
          <pc:docMk/>
          <pc:sldMk cId="2369827386" sldId="332"/>
        </pc:sldMkLst>
      </pc:sldChg>
      <pc:sldChg chg="del">
        <pc:chgData name="Jemma Smith" userId="c43517b7-c020-487a-a609-e5dcac601652" providerId="ADAL" clId="{8366B932-90B3-472F-87AC-09B8419BE995}" dt="2025-05-12T11:31:55.365" v="6" actId="47"/>
        <pc:sldMkLst>
          <pc:docMk/>
          <pc:sldMk cId="1241716115" sldId="333"/>
        </pc:sldMkLst>
      </pc:sldChg>
      <pc:sldChg chg="del">
        <pc:chgData name="Jemma Smith" userId="c43517b7-c020-487a-a609-e5dcac601652" providerId="ADAL" clId="{8366B932-90B3-472F-87AC-09B8419BE995}" dt="2025-05-12T11:31:55.408" v="7" actId="47"/>
        <pc:sldMkLst>
          <pc:docMk/>
          <pc:sldMk cId="2926982483" sldId="334"/>
        </pc:sldMkLst>
      </pc:sldChg>
      <pc:sldChg chg="del">
        <pc:chgData name="Jemma Smith" userId="c43517b7-c020-487a-a609-e5dcac601652" providerId="ADAL" clId="{8366B932-90B3-472F-87AC-09B8419BE995}" dt="2025-05-12T11:31:55.945" v="8" actId="47"/>
        <pc:sldMkLst>
          <pc:docMk/>
          <pc:sldMk cId="4131661661" sldId="335"/>
        </pc:sldMkLst>
      </pc:sldChg>
      <pc:sldChg chg="del">
        <pc:chgData name="Jemma Smith" userId="c43517b7-c020-487a-a609-e5dcac601652" providerId="ADAL" clId="{8366B932-90B3-472F-87AC-09B8419BE995}" dt="2025-05-12T11:31:53.784" v="1" actId="47"/>
        <pc:sldMkLst>
          <pc:docMk/>
          <pc:sldMk cId="2665374903" sldId="336"/>
        </pc:sldMkLst>
      </pc:sldChg>
      <pc:sldChg chg="del">
        <pc:chgData name="Jemma Smith" userId="c43517b7-c020-487a-a609-e5dcac601652" providerId="ADAL" clId="{8366B932-90B3-472F-87AC-09B8419BE995}" dt="2025-05-12T11:31:54.723" v="2" actId="47"/>
        <pc:sldMkLst>
          <pc:docMk/>
          <pc:sldMk cId="249954068" sldId="337"/>
        </pc:sldMkLst>
      </pc:sldChg>
      <pc:sldChg chg="del">
        <pc:chgData name="Jemma Smith" userId="c43517b7-c020-487a-a609-e5dcac601652" providerId="ADAL" clId="{8366B932-90B3-472F-87AC-09B8419BE995}" dt="2025-05-12T11:31:54.786" v="3" actId="47"/>
        <pc:sldMkLst>
          <pc:docMk/>
          <pc:sldMk cId="3875876095" sldId="338"/>
        </pc:sldMkLst>
      </pc:sldChg>
      <pc:sldChg chg="del">
        <pc:chgData name="Jemma Smith" userId="c43517b7-c020-487a-a609-e5dcac601652" providerId="ADAL" clId="{8366B932-90B3-472F-87AC-09B8419BE995}" dt="2025-05-12T11:31:54.866" v="4" actId="47"/>
        <pc:sldMkLst>
          <pc:docMk/>
          <pc:sldMk cId="1306014554" sldId="339"/>
        </pc:sldMkLst>
      </pc:sldChg>
      <pc:sldChg chg="del">
        <pc:chgData name="Jemma Smith" userId="c43517b7-c020-487a-a609-e5dcac601652" providerId="ADAL" clId="{8366B932-90B3-472F-87AC-09B8419BE995}" dt="2025-05-12T11:31:55.118" v="5" actId="47"/>
        <pc:sldMkLst>
          <pc:docMk/>
          <pc:sldMk cId="2786161944" sldId="340"/>
        </pc:sldMkLst>
      </pc:sldChg>
      <pc:sldChg chg="del">
        <pc:chgData name="Jemma Smith" userId="c43517b7-c020-487a-a609-e5dcac601652" providerId="ADAL" clId="{8366B932-90B3-472F-87AC-09B8419BE995}" dt="2025-05-12T11:31:53.230" v="0" actId="47"/>
        <pc:sldMkLst>
          <pc:docMk/>
          <pc:sldMk cId="2336922327" sldId="341"/>
        </pc:sldMkLst>
      </pc:sldChg>
      <pc:sldChg chg="modSp mod">
        <pc:chgData name="Jemma Smith" userId="c43517b7-c020-487a-a609-e5dcac601652" providerId="ADAL" clId="{8366B932-90B3-472F-87AC-09B8419BE995}" dt="2025-05-12T11:32:23.345" v="66" actId="20577"/>
        <pc:sldMkLst>
          <pc:docMk/>
          <pc:sldMk cId="2169790411" sldId="343"/>
        </pc:sldMkLst>
        <pc:spChg chg="mod">
          <ac:chgData name="Jemma Smith" userId="c43517b7-c020-487a-a609-e5dcac601652" providerId="ADAL" clId="{8366B932-90B3-472F-87AC-09B8419BE995}" dt="2025-05-12T11:32:23.345" v="66" actId="20577"/>
          <ac:spMkLst>
            <pc:docMk/>
            <pc:sldMk cId="2169790411" sldId="343"/>
            <ac:spMk id="4" creationId="{38824E20-DA73-A1CF-214A-E78FD5110ADD}"/>
          </ac:spMkLst>
        </pc:spChg>
      </pc:sldChg>
      <pc:sldChg chg="addSp modSp new mod modAnim">
        <pc:chgData name="Jemma Smith" userId="c43517b7-c020-487a-a609-e5dcac601652" providerId="ADAL" clId="{8366B932-90B3-472F-87AC-09B8419BE995}" dt="2025-05-12T11:34:53.760" v="86" actId="1076"/>
        <pc:sldMkLst>
          <pc:docMk/>
          <pc:sldMk cId="644533371" sldId="344"/>
        </pc:sldMkLst>
      </pc:sldChg>
      <pc:sldChg chg="del">
        <pc:chgData name="Jemma Smith" userId="c43517b7-c020-487a-a609-e5dcac601652" providerId="ADAL" clId="{8366B932-90B3-472F-87AC-09B8419BE995}" dt="2025-05-12T11:32:00.640" v="24" actId="47"/>
        <pc:sldMkLst>
          <pc:docMk/>
          <pc:sldMk cId="1173829584" sldId="344"/>
        </pc:sldMkLst>
      </pc:sldChg>
      <pc:sldChg chg="addSp delSp modSp add mod ord">
        <pc:chgData name="Jemma Smith" userId="c43517b7-c020-487a-a609-e5dcac601652" providerId="ADAL" clId="{8366B932-90B3-472F-87AC-09B8419BE995}" dt="2025-05-13T08:18:33.152" v="711"/>
        <pc:sldMkLst>
          <pc:docMk/>
          <pc:sldMk cId="763112063" sldId="345"/>
        </pc:sldMkLst>
      </pc:sldChg>
      <pc:sldChg chg="del">
        <pc:chgData name="Jemma Smith" userId="c43517b7-c020-487a-a609-e5dcac601652" providerId="ADAL" clId="{8366B932-90B3-472F-87AC-09B8419BE995}" dt="2025-05-12T11:32:00.590" v="23" actId="47"/>
        <pc:sldMkLst>
          <pc:docMk/>
          <pc:sldMk cId="2559017012" sldId="345"/>
        </pc:sldMkLst>
      </pc:sldChg>
      <pc:sldChg chg="addSp modSp add mod modNotesTx">
        <pc:chgData name="Jemma Smith" userId="c43517b7-c020-487a-a609-e5dcac601652" providerId="ADAL" clId="{8366B932-90B3-472F-87AC-09B8419BE995}" dt="2025-05-12T11:37:21.472" v="117"/>
        <pc:sldMkLst>
          <pc:docMk/>
          <pc:sldMk cId="1360009656" sldId="346"/>
        </pc:sldMkLst>
      </pc:sldChg>
      <pc:sldChg chg="addSp modSp add mod">
        <pc:chgData name="Jemma Smith" userId="c43517b7-c020-487a-a609-e5dcac601652" providerId="ADAL" clId="{8366B932-90B3-472F-87AC-09B8419BE995}" dt="2025-05-12T11:36:14.773" v="110" actId="14100"/>
        <pc:sldMkLst>
          <pc:docMk/>
          <pc:sldMk cId="3858946583" sldId="347"/>
        </pc:sldMkLst>
      </pc:sldChg>
      <pc:sldChg chg="addSp delSp modSp add mod ord">
        <pc:chgData name="Jemma Smith" userId="c43517b7-c020-487a-a609-e5dcac601652" providerId="ADAL" clId="{8366B932-90B3-472F-87AC-09B8419BE995}" dt="2025-05-13T08:18:45.851" v="713"/>
        <pc:sldMkLst>
          <pc:docMk/>
          <pc:sldMk cId="4117861113" sldId="348"/>
        </pc:sldMkLst>
      </pc:sldChg>
      <pc:sldChg chg="addSp delSp modSp add mod">
        <pc:chgData name="Jemma Smith" userId="c43517b7-c020-487a-a609-e5dcac601652" providerId="ADAL" clId="{8366B932-90B3-472F-87AC-09B8419BE995}" dt="2025-05-12T11:51:17.242" v="337" actId="14100"/>
        <pc:sldMkLst>
          <pc:docMk/>
          <pc:sldMk cId="2034463186" sldId="349"/>
        </pc:sldMkLst>
      </pc:sldChg>
      <pc:sldChg chg="addSp modSp new mod">
        <pc:chgData name="Jemma Smith" userId="c43517b7-c020-487a-a609-e5dcac601652" providerId="ADAL" clId="{8366B932-90B3-472F-87AC-09B8419BE995}" dt="2025-05-12T11:54:27.333" v="352" actId="1076"/>
        <pc:sldMkLst>
          <pc:docMk/>
          <pc:sldMk cId="1992300996" sldId="350"/>
        </pc:sldMkLst>
      </pc:sldChg>
      <pc:sldChg chg="addSp modSp add mod">
        <pc:chgData name="Jemma Smith" userId="c43517b7-c020-487a-a609-e5dcac601652" providerId="ADAL" clId="{8366B932-90B3-472F-87AC-09B8419BE995}" dt="2025-05-12T12:00:19.230" v="404" actId="1076"/>
        <pc:sldMkLst>
          <pc:docMk/>
          <pc:sldMk cId="113756628" sldId="351"/>
        </pc:sldMkLst>
      </pc:sldChg>
      <pc:sldChg chg="addSp modSp add mod">
        <pc:chgData name="Jemma Smith" userId="c43517b7-c020-487a-a609-e5dcac601652" providerId="ADAL" clId="{8366B932-90B3-472F-87AC-09B8419BE995}" dt="2025-05-12T11:56:09.981" v="373" actId="1076"/>
        <pc:sldMkLst>
          <pc:docMk/>
          <pc:sldMk cId="3943462099" sldId="352"/>
        </pc:sldMkLst>
      </pc:sldChg>
      <pc:sldChg chg="addSp modSp add mod modAnim">
        <pc:chgData name="Jemma Smith" userId="c43517b7-c020-487a-a609-e5dcac601652" providerId="ADAL" clId="{8366B932-90B3-472F-87AC-09B8419BE995}" dt="2025-05-12T11:55:31.489" v="365" actId="1076"/>
        <pc:sldMkLst>
          <pc:docMk/>
          <pc:sldMk cId="4216684301" sldId="353"/>
        </pc:sldMkLst>
      </pc:sldChg>
      <pc:sldChg chg="addSp delSp modSp add mod modNotesTx">
        <pc:chgData name="Jemma Smith" userId="c43517b7-c020-487a-a609-e5dcac601652" providerId="ADAL" clId="{8366B932-90B3-472F-87AC-09B8419BE995}" dt="2025-05-12T12:05:45.831" v="468"/>
        <pc:sldMkLst>
          <pc:docMk/>
          <pc:sldMk cId="773116699" sldId="354"/>
        </pc:sldMkLst>
      </pc:sldChg>
      <pc:sldChg chg="addSp modSp add mod">
        <pc:chgData name="Jemma Smith" userId="c43517b7-c020-487a-a609-e5dcac601652" providerId="ADAL" clId="{8366B932-90B3-472F-87AC-09B8419BE995}" dt="2025-05-12T12:04:19.412" v="445" actId="1076"/>
        <pc:sldMkLst>
          <pc:docMk/>
          <pc:sldMk cId="1619349969" sldId="355"/>
        </pc:sldMkLst>
      </pc:sldChg>
      <pc:sldChg chg="addSp modSp add mod modNotesTx">
        <pc:chgData name="Jemma Smith" userId="c43517b7-c020-487a-a609-e5dcac601652" providerId="ADAL" clId="{8366B932-90B3-472F-87AC-09B8419BE995}" dt="2025-05-12T12:03:40.008" v="432"/>
        <pc:sldMkLst>
          <pc:docMk/>
          <pc:sldMk cId="2027570304" sldId="356"/>
        </pc:sldMkLst>
      </pc:sldChg>
      <pc:sldChg chg="addSp delSp modSp add mod modNotesTx">
        <pc:chgData name="Jemma Smith" userId="c43517b7-c020-487a-a609-e5dcac601652" providerId="ADAL" clId="{8366B932-90B3-472F-87AC-09B8419BE995}" dt="2025-05-12T12:01:54.717" v="414"/>
        <pc:sldMkLst>
          <pc:docMk/>
          <pc:sldMk cId="789311178" sldId="357"/>
        </pc:sldMkLst>
      </pc:sldChg>
      <pc:sldChg chg="addSp modSp add mod modAnim">
        <pc:chgData name="Jemma Smith" userId="c43517b7-c020-487a-a609-e5dcac601652" providerId="ADAL" clId="{8366B932-90B3-472F-87AC-09B8419BE995}" dt="2025-05-12T12:01:10.104" v="407" actId="1076"/>
        <pc:sldMkLst>
          <pc:docMk/>
          <pc:sldMk cId="699129506" sldId="358"/>
        </pc:sldMkLst>
      </pc:sldChg>
      <pc:sldChg chg="addSp delSp modSp add mod modNotesTx">
        <pc:chgData name="Jemma Smith" userId="c43517b7-c020-487a-a609-e5dcac601652" providerId="ADAL" clId="{8366B932-90B3-472F-87AC-09B8419BE995}" dt="2025-05-12T12:09:01.372" v="523"/>
        <pc:sldMkLst>
          <pc:docMk/>
          <pc:sldMk cId="2451435568" sldId="359"/>
        </pc:sldMkLst>
      </pc:sldChg>
      <pc:sldChg chg="addSp modSp add mod">
        <pc:chgData name="Jemma Smith" userId="c43517b7-c020-487a-a609-e5dcac601652" providerId="ADAL" clId="{8366B932-90B3-472F-87AC-09B8419BE995}" dt="2025-05-12T12:07:28.379" v="501" actId="1076"/>
        <pc:sldMkLst>
          <pc:docMk/>
          <pc:sldMk cId="1990479320" sldId="360"/>
        </pc:sldMkLst>
      </pc:sldChg>
      <pc:sldChg chg="addSp delSp modSp add mod">
        <pc:chgData name="Jemma Smith" userId="c43517b7-c020-487a-a609-e5dcac601652" providerId="ADAL" clId="{8366B932-90B3-472F-87AC-09B8419BE995}" dt="2025-05-12T12:06:34.691" v="483" actId="1076"/>
        <pc:sldMkLst>
          <pc:docMk/>
          <pc:sldMk cId="2712133107" sldId="361"/>
        </pc:sldMkLst>
      </pc:sldChg>
      <pc:sldChg chg="addSp modSp add mod">
        <pc:chgData name="Jemma Smith" userId="c43517b7-c020-487a-a609-e5dcac601652" providerId="ADAL" clId="{8366B932-90B3-472F-87AC-09B8419BE995}" dt="2025-05-12T12:11:49.845" v="559"/>
        <pc:sldMkLst>
          <pc:docMk/>
          <pc:sldMk cId="1739113227" sldId="362"/>
        </pc:sldMkLst>
      </pc:sldChg>
      <pc:sldChg chg="addSp modSp new mod ord">
        <pc:chgData name="Jemma Smith" userId="c43517b7-c020-487a-a609-e5dcac601652" providerId="ADAL" clId="{8366B932-90B3-472F-87AC-09B8419BE995}" dt="2025-05-12T13:33:34.259" v="606" actId="1076"/>
        <pc:sldMkLst>
          <pc:docMk/>
          <pc:sldMk cId="3460216892" sldId="363"/>
        </pc:sldMkLst>
      </pc:sldChg>
      <pc:sldChg chg="addSp delSp modSp add del mod">
        <pc:chgData name="Jemma Smith" userId="c43517b7-c020-487a-a609-e5dcac601652" providerId="ADAL" clId="{8366B932-90B3-472F-87AC-09B8419BE995}" dt="2025-05-12T13:26:53.826" v="581" actId="2696"/>
        <pc:sldMkLst>
          <pc:docMk/>
          <pc:sldMk cId="3462689834" sldId="363"/>
        </pc:sldMkLst>
      </pc:sldChg>
      <pc:sldChg chg="addSp delSp modSp add mod">
        <pc:chgData name="Jemma Smith" userId="c43517b7-c020-487a-a609-e5dcac601652" providerId="ADAL" clId="{8366B932-90B3-472F-87AC-09B8419BE995}" dt="2025-05-12T13:32:38.950" v="593" actId="1076"/>
        <pc:sldMkLst>
          <pc:docMk/>
          <pc:sldMk cId="518391134" sldId="364"/>
        </pc:sldMkLst>
      </pc:sldChg>
      <pc:sldChg chg="addSp modSp new mod">
        <pc:chgData name="Jemma Smith" userId="c43517b7-c020-487a-a609-e5dcac601652" providerId="ADAL" clId="{8366B932-90B3-472F-87AC-09B8419BE995}" dt="2025-05-12T13:35:30.901" v="616" actId="13926"/>
        <pc:sldMkLst>
          <pc:docMk/>
          <pc:sldMk cId="3681065007" sldId="365"/>
        </pc:sldMkLst>
      </pc:sldChg>
      <pc:sldChg chg="addSp modSp add mod">
        <pc:chgData name="Jemma Smith" userId="c43517b7-c020-487a-a609-e5dcac601652" providerId="ADAL" clId="{8366B932-90B3-472F-87AC-09B8419BE995}" dt="2025-05-12T13:36:04.822" v="629" actId="1076"/>
        <pc:sldMkLst>
          <pc:docMk/>
          <pc:sldMk cId="3327656083" sldId="366"/>
        </pc:sldMkLst>
      </pc:sldChg>
      <pc:sldChg chg="addSp modSp new mod">
        <pc:chgData name="Jemma Smith" userId="c43517b7-c020-487a-a609-e5dcac601652" providerId="ADAL" clId="{8366B932-90B3-472F-87AC-09B8419BE995}" dt="2025-05-12T13:41:48.904" v="656" actId="1076"/>
        <pc:sldMkLst>
          <pc:docMk/>
          <pc:sldMk cId="3767565527" sldId="367"/>
        </pc:sldMkLst>
      </pc:sldChg>
      <pc:sldChg chg="addSp modSp new mod">
        <pc:chgData name="Jemma Smith" userId="c43517b7-c020-487a-a609-e5dcac601652" providerId="ADAL" clId="{8366B932-90B3-472F-87AC-09B8419BE995}" dt="2025-05-12T13:48:35.716" v="699" actId="1076"/>
        <pc:sldMkLst>
          <pc:docMk/>
          <pc:sldMk cId="1211850348" sldId="368"/>
        </pc:sldMkLst>
      </pc:sldChg>
      <pc:sldChg chg="addSp modSp new mod">
        <pc:chgData name="Jemma Smith" userId="c43517b7-c020-487a-a609-e5dcac601652" providerId="ADAL" clId="{8366B932-90B3-472F-87AC-09B8419BE995}" dt="2025-05-12T13:52:17.273" v="708" actId="1076"/>
        <pc:sldMkLst>
          <pc:docMk/>
          <pc:sldMk cId="2174003744" sldId="369"/>
        </pc:sldMkLst>
      </pc:sldChg>
      <pc:sldChg chg="new del">
        <pc:chgData name="Jemma Smith" userId="c43517b7-c020-487a-a609-e5dcac601652" providerId="ADAL" clId="{8366B932-90B3-472F-87AC-09B8419BE995}" dt="2025-05-12T13:53:18.190" v="709" actId="47"/>
        <pc:sldMkLst>
          <pc:docMk/>
          <pc:sldMk cId="3688357623" sldId="370"/>
        </pc:sldMkLst>
      </pc:sldChg>
      <pc:sldChg chg="addSp modSp new mod">
        <pc:chgData name="Jemma Smith" userId="c43517b7-c020-487a-a609-e5dcac601652" providerId="ADAL" clId="{8366B932-90B3-472F-87AC-09B8419BE995}" dt="2025-05-12T13:50:35.347" v="706" actId="1076"/>
        <pc:sldMkLst>
          <pc:docMk/>
          <pc:sldMk cId="68593417" sldId="3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09/06/2025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34730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7945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335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21474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67900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65495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12189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99788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9835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66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09/06/2025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824912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8576991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09/06/2025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84950696"/>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8.xml"/><Relationship Id="rId1" Type="http://schemas.openxmlformats.org/officeDocument/2006/relationships/video" Target="https://www.youtube.com/embed/SKRWvGDRWfg?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atomo.org/blog/2024/02/marketing-effectiveness/" TargetMode="External"/><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8.xml"/><Relationship Id="rId1" Type="http://schemas.openxmlformats.org/officeDocument/2006/relationships/video" Target="https://www.youtube.com/embed/RZnfeqmgsNA?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8.xml"/><Relationship Id="rId1" Type="http://schemas.openxmlformats.org/officeDocument/2006/relationships/video" Target="https://www.youtube.com/embed/3MwMII8n1qM?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0E66C-1957-1DB3-986C-0D265B6A94A3}"/>
              </a:ext>
            </a:extLst>
          </p:cNvPr>
          <p:cNvSpPr>
            <a:spLocks noGrp="1"/>
          </p:cNvSpPr>
          <p:nvPr>
            <p:ph type="title"/>
          </p:nvPr>
        </p:nvSpPr>
        <p:spPr>
          <a:xfrm>
            <a:off x="787589" y="796918"/>
            <a:ext cx="10744199" cy="3607785"/>
          </a:xfrm>
        </p:spPr>
        <p:txBody>
          <a:bodyPr>
            <a:normAutofit fontScale="90000"/>
          </a:bodyPr>
          <a:lstStyle/>
          <a:p>
            <a:r>
              <a:rPr lang="en-GB" sz="4800" b="1" dirty="0">
                <a:solidFill>
                  <a:schemeClr val="tx1"/>
                </a:solidFill>
                <a:latin typeface="Aptos Light" panose="020B0004020202020204" pitchFamily="34" charset="0"/>
              </a:rPr>
              <a:t>Welcome to Marketing &amp; Promoting Restaurant Facilities – BMGM6002</a:t>
            </a:r>
            <a:br>
              <a:rPr lang="en-GB" sz="2400" dirty="0">
                <a:solidFill>
                  <a:schemeClr val="tx1"/>
                </a:solidFill>
              </a:rPr>
            </a:br>
            <a:br>
              <a:rPr lang="en-GB" sz="2800" dirty="0">
                <a:solidFill>
                  <a:schemeClr val="tx1"/>
                </a:solidFill>
              </a:rPr>
            </a:br>
            <a:r>
              <a:rPr lang="en-GB" sz="2800" dirty="0">
                <a:solidFill>
                  <a:schemeClr val="tx1"/>
                </a:solidFill>
              </a:rPr>
              <a:t>I will begin the Lecture at </a:t>
            </a:r>
            <a:r>
              <a:rPr lang="en-GB" sz="2800" b="1" dirty="0">
                <a:solidFill>
                  <a:schemeClr val="tx1"/>
                </a:solidFill>
              </a:rPr>
              <a:t>9:30am</a:t>
            </a:r>
            <a:r>
              <a:rPr lang="en-GB" sz="2800" dirty="0">
                <a:solidFill>
                  <a:schemeClr val="tx1"/>
                </a:solidFill>
              </a:rPr>
              <a:t>, so use this as an opportunity to grab a beverage, access required documents or ask me any questions that you have. Please ensure that once we begin the lecture you have access to Moodle with your module handbook open. </a:t>
            </a:r>
            <a:br>
              <a:rPr lang="en-GB" sz="2800" dirty="0">
                <a:solidFill>
                  <a:schemeClr val="tx1"/>
                </a:solidFill>
              </a:rPr>
            </a:br>
            <a:br>
              <a:rPr lang="en-GB" sz="2800" dirty="0">
                <a:solidFill>
                  <a:schemeClr val="tx1"/>
                </a:solidFill>
              </a:rPr>
            </a:br>
            <a:r>
              <a:rPr lang="en-GB" sz="2800" dirty="0">
                <a:solidFill>
                  <a:schemeClr val="tx1"/>
                </a:solidFill>
              </a:rPr>
              <a:t>Please ensure that during this lecture your camera </a:t>
            </a:r>
            <a:r>
              <a:rPr lang="en-GB" sz="2800" b="1" dirty="0">
                <a:solidFill>
                  <a:schemeClr val="tx1"/>
                </a:solidFill>
              </a:rPr>
              <a:t>remains on at all times.</a:t>
            </a:r>
            <a:endParaRPr lang="en-GB" dirty="0"/>
          </a:p>
        </p:txBody>
      </p:sp>
    </p:spTree>
    <p:extLst>
      <p:ext uri="{BB962C8B-B14F-4D97-AF65-F5344CB8AC3E}">
        <p14:creationId xmlns:p14="http://schemas.microsoft.com/office/powerpoint/2010/main" val="2420823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738E25-A78E-8C41-9D88-9D34C7A6A8CD}"/>
              </a:ext>
            </a:extLst>
          </p:cNvPr>
          <p:cNvPicPr>
            <a:picLocks noChangeAspect="1"/>
          </p:cNvPicPr>
          <p:nvPr/>
        </p:nvPicPr>
        <p:blipFill>
          <a:blip r:embed="rId2"/>
          <a:stretch>
            <a:fillRect/>
          </a:stretch>
        </p:blipFill>
        <p:spPr>
          <a:xfrm>
            <a:off x="7029673" y="1429304"/>
            <a:ext cx="4493966" cy="2994105"/>
          </a:xfrm>
          <a:prstGeom prst="rect">
            <a:avLst/>
          </a:prstGeom>
        </p:spPr>
      </p:pic>
      <p:sp>
        <p:nvSpPr>
          <p:cNvPr id="4" name="TextBox 3">
            <a:extLst>
              <a:ext uri="{FF2B5EF4-FFF2-40B4-BE49-F238E27FC236}">
                <a16:creationId xmlns:a16="http://schemas.microsoft.com/office/drawing/2014/main" id="{38824E20-DA73-A1CF-214A-E78FD5110ADD}"/>
              </a:ext>
            </a:extLst>
          </p:cNvPr>
          <p:cNvSpPr txBox="1"/>
          <p:nvPr/>
        </p:nvSpPr>
        <p:spPr>
          <a:xfrm>
            <a:off x="453261" y="1634872"/>
            <a:ext cx="6066020" cy="3508653"/>
          </a:xfrm>
          <a:prstGeom prst="rect">
            <a:avLst/>
          </a:prstGeom>
          <a:noFill/>
        </p:spPr>
        <p:txBody>
          <a:bodyPr wrap="none" rtlCol="0">
            <a:spAutoFit/>
          </a:bodyPr>
          <a:lstStyle/>
          <a:p>
            <a:pPr algn="ctr"/>
            <a:r>
              <a:rPr lang="en-GB" sz="2800" i="1" dirty="0">
                <a:latin typeface="Aptos Light" panose="020B0004020202020204" pitchFamily="34" charset="0"/>
              </a:rPr>
              <a:t>International Gastronomy Management</a:t>
            </a:r>
          </a:p>
          <a:p>
            <a:pPr algn="ctr"/>
            <a:r>
              <a:rPr lang="en-GB" sz="2800" i="1" dirty="0">
                <a:latin typeface="Aptos Light" panose="020B0004020202020204" pitchFamily="34" charset="0"/>
              </a:rPr>
              <a:t>BMGM6002 Marketing &amp; Promoting </a:t>
            </a:r>
          </a:p>
          <a:p>
            <a:pPr algn="ctr"/>
            <a:r>
              <a:rPr lang="en-GB" sz="2800" i="1" dirty="0">
                <a:latin typeface="Aptos Light" panose="020B0004020202020204" pitchFamily="34" charset="0"/>
              </a:rPr>
              <a:t>Restaurant Facilities </a:t>
            </a:r>
          </a:p>
          <a:p>
            <a:pPr algn="ctr"/>
            <a:endParaRPr lang="en-GB" sz="2800" i="1" dirty="0">
              <a:latin typeface="Aptos Light" panose="020B0004020202020204" pitchFamily="34" charset="0"/>
            </a:endParaRPr>
          </a:p>
          <a:p>
            <a:pPr algn="ctr"/>
            <a:r>
              <a:rPr lang="en-GB" sz="2800" i="1" dirty="0">
                <a:latin typeface="Aptos Light" panose="020B0004020202020204" pitchFamily="34" charset="0"/>
              </a:rPr>
              <a:t>Week 7 – Marketing Effectiveness </a:t>
            </a:r>
          </a:p>
          <a:p>
            <a:pPr algn="ctr"/>
            <a:r>
              <a:rPr lang="en-GB" sz="2800" i="1" dirty="0">
                <a:latin typeface="Aptos Light" panose="020B0004020202020204" pitchFamily="34" charset="0"/>
              </a:rPr>
              <a:t>and Metrics</a:t>
            </a:r>
            <a:br>
              <a:rPr lang="en-GB" sz="7200" i="1" dirty="0"/>
            </a:b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9790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0" y="2"/>
            <a:ext cx="12191999" cy="5734973"/>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AB106A-AC7F-2382-6AB4-C721D275C185}"/>
              </a:ext>
            </a:extLst>
          </p:cNvPr>
          <p:cNvPicPr>
            <a:picLocks noChangeAspect="1"/>
          </p:cNvPicPr>
          <p:nvPr/>
        </p:nvPicPr>
        <p:blipFill rotWithShape="1">
          <a:blip r:embed="rId2"/>
          <a:srcRect t="624"/>
          <a:stretch/>
        </p:blipFill>
        <p:spPr>
          <a:xfrm>
            <a:off x="1364943" y="994160"/>
            <a:ext cx="2607009" cy="3454317"/>
          </a:xfrm>
          <a:prstGeom prst="rect">
            <a:avLst/>
          </a:prstGeom>
        </p:spPr>
      </p:pic>
      <p:sp>
        <p:nvSpPr>
          <p:cNvPr id="6" name="TextBox 5">
            <a:extLst>
              <a:ext uri="{FF2B5EF4-FFF2-40B4-BE49-F238E27FC236}">
                <a16:creationId xmlns:a16="http://schemas.microsoft.com/office/drawing/2014/main" id="{97A151A6-E588-0B24-4624-47EF4EB37B97}"/>
              </a:ext>
            </a:extLst>
          </p:cNvPr>
          <p:cNvSpPr txBox="1"/>
          <p:nvPr/>
        </p:nvSpPr>
        <p:spPr>
          <a:xfrm>
            <a:off x="4652638" y="1778155"/>
            <a:ext cx="6094520" cy="1292662"/>
          </a:xfrm>
          <a:prstGeom prst="rect">
            <a:avLst/>
          </a:prstGeom>
          <a:noFill/>
        </p:spPr>
        <p:txBody>
          <a:bodyPr wrap="square">
            <a:spAutoFit/>
          </a:bodyPr>
          <a:lstStyle/>
          <a:p>
            <a:pPr marL="0" indent="0">
              <a:buNone/>
            </a:pPr>
            <a:r>
              <a:rPr lang="en-GB" sz="2400" b="1" u="sng" dirty="0">
                <a:latin typeface="Arial" panose="020B0604020202020204" pitchFamily="34" charset="0"/>
                <a:cs typeface="Arial" panose="020B0604020202020204" pitchFamily="34" charset="0"/>
              </a:rPr>
              <a:t>Aims for today:</a:t>
            </a:r>
          </a:p>
          <a:p>
            <a:pPr marL="0" indent="0">
              <a:buNone/>
            </a:pPr>
            <a:endParaRPr lang="en-GB" sz="1800" b="1" dirty="0">
              <a:latin typeface="Arial" panose="020B0604020202020204" pitchFamily="34" charset="0"/>
              <a:cs typeface="Arial" panose="020B0604020202020204" pitchFamily="34" charset="0"/>
            </a:endParaRPr>
          </a:p>
          <a:p>
            <a:pPr lvl="0"/>
            <a:r>
              <a:rPr lang="en-GB" dirty="0"/>
              <a:t>Be familiar with how to assess, improve, maximise, and enable data-driven decision making. </a:t>
            </a:r>
          </a:p>
        </p:txBody>
      </p:sp>
    </p:spTree>
    <p:extLst>
      <p:ext uri="{BB962C8B-B14F-4D97-AF65-F5344CB8AC3E}">
        <p14:creationId xmlns:p14="http://schemas.microsoft.com/office/powerpoint/2010/main" val="2552792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10E9C9-5B09-E503-BD01-A92A93CE495A}"/>
              </a:ext>
            </a:extLst>
          </p:cNvPr>
          <p:cNvSpPr txBox="1"/>
          <p:nvPr/>
        </p:nvSpPr>
        <p:spPr>
          <a:xfrm>
            <a:off x="410592" y="410367"/>
            <a:ext cx="3051699" cy="4241531"/>
          </a:xfrm>
          <a:prstGeom prst="rect">
            <a:avLst/>
          </a:prstGeom>
          <a:noFill/>
        </p:spPr>
        <p:txBody>
          <a:bodyPr wrap="square">
            <a:spAutoFit/>
          </a:bodyPr>
          <a:lstStyle/>
          <a:p>
            <a:pPr algn="l">
              <a:spcAft>
                <a:spcPts val="1200"/>
              </a:spcAft>
              <a:buNone/>
            </a:pPr>
            <a:r>
              <a:rPr lang="en-US" b="1" i="0" dirty="0">
                <a:solidFill>
                  <a:srgbClr val="000C3F"/>
                </a:solidFill>
                <a:effectLst/>
                <a:latin typeface="Utopia Std"/>
              </a:rPr>
              <a:t>What is the Ansoff Matrix?</a:t>
            </a:r>
          </a:p>
          <a:p>
            <a:pPr algn="l">
              <a:buNone/>
            </a:pPr>
            <a:r>
              <a:rPr lang="en-US" dirty="0"/>
              <a:t>The </a:t>
            </a:r>
            <a:r>
              <a:rPr lang="en-US" b="1" dirty="0"/>
              <a:t>Ansoff Matrix</a:t>
            </a:r>
            <a:r>
              <a:rPr lang="en-US" dirty="0"/>
              <a:t> (also known as the </a:t>
            </a:r>
            <a:r>
              <a:rPr lang="en-US" b="1" dirty="0"/>
              <a:t>Product/Market Expansion Grid</a:t>
            </a:r>
            <a:r>
              <a:rPr lang="en-US" dirty="0"/>
              <a:t>) is a strategic planning tool used by businesses to identify and evaluate growth opportunities. Developed by </a:t>
            </a:r>
            <a:r>
              <a:rPr lang="en-US" b="1" dirty="0"/>
              <a:t>Igor Ansoff</a:t>
            </a:r>
            <a:r>
              <a:rPr lang="en-US" dirty="0"/>
              <a:t>, it helps marketers and executives determine the best path for business growth based on </a:t>
            </a:r>
            <a:r>
              <a:rPr lang="en-US" b="1" dirty="0"/>
              <a:t>products</a:t>
            </a:r>
            <a:r>
              <a:rPr lang="en-US" dirty="0"/>
              <a:t> and </a:t>
            </a:r>
            <a:r>
              <a:rPr lang="en-US" b="1" dirty="0"/>
              <a:t>markets</a:t>
            </a:r>
            <a:r>
              <a:rPr lang="en-US" dirty="0"/>
              <a:t>.</a:t>
            </a:r>
            <a:br>
              <a:rPr lang="en-US" dirty="0"/>
            </a:br>
            <a:endParaRPr lang="en-GB" dirty="0"/>
          </a:p>
        </p:txBody>
      </p:sp>
      <p:pic>
        <p:nvPicPr>
          <p:cNvPr id="5" name="Picture 4">
            <a:extLst>
              <a:ext uri="{FF2B5EF4-FFF2-40B4-BE49-F238E27FC236}">
                <a16:creationId xmlns:a16="http://schemas.microsoft.com/office/drawing/2014/main" id="{3B105106-1167-EA47-1182-4EAB56065686}"/>
              </a:ext>
            </a:extLst>
          </p:cNvPr>
          <p:cNvPicPr>
            <a:picLocks noChangeAspect="1"/>
          </p:cNvPicPr>
          <p:nvPr/>
        </p:nvPicPr>
        <p:blipFill>
          <a:blip r:embed="rId2"/>
          <a:stretch>
            <a:fillRect/>
          </a:stretch>
        </p:blipFill>
        <p:spPr>
          <a:xfrm>
            <a:off x="3618390" y="244922"/>
            <a:ext cx="8382000" cy="5267325"/>
          </a:xfrm>
          <a:prstGeom prst="rect">
            <a:avLst/>
          </a:prstGeom>
        </p:spPr>
      </p:pic>
    </p:spTree>
    <p:extLst>
      <p:ext uri="{BB962C8B-B14F-4D97-AF65-F5344CB8AC3E}">
        <p14:creationId xmlns:p14="http://schemas.microsoft.com/office/powerpoint/2010/main" val="4267736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9D4E0B-6766-6477-901F-EFAFBA1BCF80}"/>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476C57F-3533-07CA-F02F-1577FB294570}"/>
              </a:ext>
            </a:extLst>
          </p:cNvPr>
          <p:cNvGraphicFramePr>
            <a:graphicFrameLocks noGrp="1"/>
          </p:cNvGraphicFramePr>
          <p:nvPr>
            <p:extLst>
              <p:ext uri="{D42A27DB-BD31-4B8C-83A1-F6EECF244321}">
                <p14:modId xmlns:p14="http://schemas.microsoft.com/office/powerpoint/2010/main" val="3249231557"/>
              </p:ext>
            </p:extLst>
          </p:nvPr>
        </p:nvGraphicFramePr>
        <p:xfrm>
          <a:off x="838200" y="1881306"/>
          <a:ext cx="10515600" cy="2926080"/>
        </p:xfrm>
        <a:graphic>
          <a:graphicData uri="http://schemas.openxmlformats.org/drawingml/2006/table">
            <a:tbl>
              <a:tblPr/>
              <a:tblGrid>
                <a:gridCol w="3505200">
                  <a:extLst>
                    <a:ext uri="{9D8B030D-6E8A-4147-A177-3AD203B41FA5}">
                      <a16:colId xmlns:a16="http://schemas.microsoft.com/office/drawing/2014/main" val="2624350558"/>
                    </a:ext>
                  </a:extLst>
                </a:gridCol>
                <a:gridCol w="3505200">
                  <a:extLst>
                    <a:ext uri="{9D8B030D-6E8A-4147-A177-3AD203B41FA5}">
                      <a16:colId xmlns:a16="http://schemas.microsoft.com/office/drawing/2014/main" val="4153714013"/>
                    </a:ext>
                  </a:extLst>
                </a:gridCol>
                <a:gridCol w="3505200">
                  <a:extLst>
                    <a:ext uri="{9D8B030D-6E8A-4147-A177-3AD203B41FA5}">
                      <a16:colId xmlns:a16="http://schemas.microsoft.com/office/drawing/2014/main" val="507010126"/>
                    </a:ext>
                  </a:extLst>
                </a:gridCol>
              </a:tblGrid>
              <a:tr h="0">
                <a:tc>
                  <a:txBody>
                    <a:bodyPr/>
                    <a:lstStyle/>
                    <a:p>
                      <a:r>
                        <a:rPr lang="en-GB" b="1" dirty="0">
                          <a:highlight>
                            <a:srgbClr val="FFFF00"/>
                          </a:highlight>
                        </a:rPr>
                        <a:t>Strategy</a:t>
                      </a:r>
                      <a:endParaRPr lang="en-GB" dirty="0">
                        <a:highlight>
                          <a:srgbClr val="FFFF00"/>
                        </a:highlight>
                      </a:endParaRPr>
                    </a:p>
                  </a:txBody>
                  <a:tcPr anchor="ctr">
                    <a:lnL>
                      <a:noFill/>
                    </a:lnL>
                    <a:lnR>
                      <a:noFill/>
                    </a:lnR>
                    <a:lnT>
                      <a:noFill/>
                    </a:lnT>
                    <a:lnB>
                      <a:noFill/>
                    </a:lnB>
                    <a:noFill/>
                  </a:tcPr>
                </a:tc>
                <a:tc>
                  <a:txBody>
                    <a:bodyPr/>
                    <a:lstStyle/>
                    <a:p>
                      <a:r>
                        <a:rPr lang="en-GB" b="1" dirty="0">
                          <a:highlight>
                            <a:srgbClr val="00FF00"/>
                          </a:highlight>
                        </a:rPr>
                        <a:t>Description</a:t>
                      </a:r>
                      <a:endParaRPr lang="en-GB" dirty="0">
                        <a:highlight>
                          <a:srgbClr val="00FF00"/>
                        </a:highlight>
                      </a:endParaRPr>
                    </a:p>
                  </a:txBody>
                  <a:tcPr anchor="ctr">
                    <a:lnL>
                      <a:noFill/>
                    </a:lnL>
                    <a:lnR>
                      <a:noFill/>
                    </a:lnR>
                    <a:lnT>
                      <a:noFill/>
                    </a:lnT>
                    <a:lnB>
                      <a:noFill/>
                    </a:lnB>
                    <a:noFill/>
                  </a:tcPr>
                </a:tc>
                <a:tc>
                  <a:txBody>
                    <a:bodyPr/>
                    <a:lstStyle/>
                    <a:p>
                      <a:r>
                        <a:rPr lang="en-GB" b="1" dirty="0">
                          <a:highlight>
                            <a:srgbClr val="FF0000"/>
                          </a:highlight>
                        </a:rPr>
                        <a:t>Risk Level</a:t>
                      </a:r>
                      <a:endParaRPr lang="en-GB" dirty="0">
                        <a:highlight>
                          <a:srgbClr val="FF0000"/>
                        </a:highlight>
                      </a:endParaRPr>
                    </a:p>
                  </a:txBody>
                  <a:tcPr anchor="ctr">
                    <a:lnL>
                      <a:noFill/>
                    </a:lnL>
                    <a:lnR>
                      <a:noFill/>
                    </a:lnR>
                    <a:lnT>
                      <a:noFill/>
                    </a:lnT>
                    <a:lnB>
                      <a:noFill/>
                    </a:lnB>
                    <a:noFill/>
                  </a:tcPr>
                </a:tc>
                <a:extLst>
                  <a:ext uri="{0D108BD9-81ED-4DB2-BD59-A6C34878D82A}">
                    <a16:rowId xmlns:a16="http://schemas.microsoft.com/office/drawing/2014/main" val="2421764064"/>
                  </a:ext>
                </a:extLst>
              </a:tr>
              <a:tr h="0">
                <a:tc>
                  <a:txBody>
                    <a:bodyPr/>
                    <a:lstStyle/>
                    <a:p>
                      <a:r>
                        <a:rPr lang="en-GB" b="1"/>
                        <a:t>1. Market Penetration</a:t>
                      </a:r>
                      <a:endParaRPr lang="en-GB"/>
                    </a:p>
                  </a:txBody>
                  <a:tcPr anchor="ctr">
                    <a:lnL>
                      <a:noFill/>
                    </a:lnL>
                    <a:lnR>
                      <a:noFill/>
                    </a:lnR>
                    <a:lnT>
                      <a:noFill/>
                    </a:lnT>
                    <a:lnB>
                      <a:noFill/>
                    </a:lnB>
                    <a:noFill/>
                  </a:tcPr>
                </a:tc>
                <a:tc>
                  <a:txBody>
                    <a:bodyPr/>
                    <a:lstStyle/>
                    <a:p>
                      <a:r>
                        <a:rPr lang="en-US"/>
                        <a:t>Selling more of </a:t>
                      </a:r>
                      <a:r>
                        <a:rPr lang="en-US" b="1"/>
                        <a:t>existing products</a:t>
                      </a:r>
                      <a:r>
                        <a:rPr lang="en-US"/>
                        <a:t> to </a:t>
                      </a:r>
                      <a:r>
                        <a:rPr lang="en-US" b="1"/>
                        <a:t>existing markets</a:t>
                      </a:r>
                      <a:endParaRPr lang="en-US"/>
                    </a:p>
                  </a:txBody>
                  <a:tcPr anchor="ctr">
                    <a:lnL>
                      <a:noFill/>
                    </a:lnL>
                    <a:lnR>
                      <a:noFill/>
                    </a:lnR>
                    <a:lnT>
                      <a:noFill/>
                    </a:lnT>
                    <a:lnB>
                      <a:noFill/>
                    </a:lnB>
                    <a:noFill/>
                  </a:tcPr>
                </a:tc>
                <a:tc>
                  <a:txBody>
                    <a:bodyPr/>
                    <a:lstStyle/>
                    <a:p>
                      <a:r>
                        <a:rPr lang="en-GB" dirty="0"/>
                        <a:t>Low</a:t>
                      </a:r>
                    </a:p>
                  </a:txBody>
                  <a:tcPr anchor="ctr">
                    <a:lnL>
                      <a:noFill/>
                    </a:lnL>
                    <a:lnR>
                      <a:noFill/>
                    </a:lnR>
                    <a:lnT>
                      <a:noFill/>
                    </a:lnT>
                    <a:lnB>
                      <a:noFill/>
                    </a:lnB>
                    <a:noFill/>
                  </a:tcPr>
                </a:tc>
                <a:extLst>
                  <a:ext uri="{0D108BD9-81ED-4DB2-BD59-A6C34878D82A}">
                    <a16:rowId xmlns:a16="http://schemas.microsoft.com/office/drawing/2014/main" val="2034730607"/>
                  </a:ext>
                </a:extLst>
              </a:tr>
              <a:tr h="0">
                <a:tc>
                  <a:txBody>
                    <a:bodyPr/>
                    <a:lstStyle/>
                    <a:p>
                      <a:r>
                        <a:rPr lang="en-GB" b="1" dirty="0"/>
                        <a:t>2. Product Development</a:t>
                      </a:r>
                      <a:endParaRPr lang="en-GB" dirty="0"/>
                    </a:p>
                  </a:txBody>
                  <a:tcPr anchor="ctr">
                    <a:lnL>
                      <a:noFill/>
                    </a:lnL>
                    <a:lnR>
                      <a:noFill/>
                    </a:lnR>
                    <a:lnT>
                      <a:noFill/>
                    </a:lnT>
                    <a:lnB>
                      <a:noFill/>
                    </a:lnB>
                    <a:noFill/>
                  </a:tcPr>
                </a:tc>
                <a:tc>
                  <a:txBody>
                    <a:bodyPr/>
                    <a:lstStyle/>
                    <a:p>
                      <a:r>
                        <a:rPr lang="en-US" dirty="0"/>
                        <a:t>Creating </a:t>
                      </a:r>
                      <a:r>
                        <a:rPr lang="en-US" b="1" dirty="0"/>
                        <a:t>new products</a:t>
                      </a:r>
                      <a:r>
                        <a:rPr lang="en-US" dirty="0"/>
                        <a:t> for </a:t>
                      </a:r>
                      <a:r>
                        <a:rPr lang="en-US" b="1" dirty="0"/>
                        <a:t>existing markets</a:t>
                      </a:r>
                      <a:endParaRPr lang="en-US" dirty="0"/>
                    </a:p>
                  </a:txBody>
                  <a:tcPr anchor="ctr">
                    <a:lnL>
                      <a:noFill/>
                    </a:lnL>
                    <a:lnR>
                      <a:noFill/>
                    </a:lnR>
                    <a:lnT>
                      <a:noFill/>
                    </a:lnT>
                    <a:lnB>
                      <a:noFill/>
                    </a:lnB>
                    <a:noFill/>
                  </a:tcPr>
                </a:tc>
                <a:tc>
                  <a:txBody>
                    <a:bodyPr/>
                    <a:lstStyle/>
                    <a:p>
                      <a:r>
                        <a:rPr lang="en-GB"/>
                        <a:t>Medium</a:t>
                      </a:r>
                    </a:p>
                  </a:txBody>
                  <a:tcPr anchor="ctr">
                    <a:lnL>
                      <a:noFill/>
                    </a:lnL>
                    <a:lnR>
                      <a:noFill/>
                    </a:lnR>
                    <a:lnT>
                      <a:noFill/>
                    </a:lnT>
                    <a:lnB>
                      <a:noFill/>
                    </a:lnB>
                    <a:noFill/>
                  </a:tcPr>
                </a:tc>
                <a:extLst>
                  <a:ext uri="{0D108BD9-81ED-4DB2-BD59-A6C34878D82A}">
                    <a16:rowId xmlns:a16="http://schemas.microsoft.com/office/drawing/2014/main" val="519100205"/>
                  </a:ext>
                </a:extLst>
              </a:tr>
              <a:tr h="0">
                <a:tc>
                  <a:txBody>
                    <a:bodyPr/>
                    <a:lstStyle/>
                    <a:p>
                      <a:r>
                        <a:rPr lang="en-GB" b="1"/>
                        <a:t>3. Market Development</a:t>
                      </a:r>
                      <a:endParaRPr lang="en-GB"/>
                    </a:p>
                  </a:txBody>
                  <a:tcPr anchor="ctr">
                    <a:lnL>
                      <a:noFill/>
                    </a:lnL>
                    <a:lnR>
                      <a:noFill/>
                    </a:lnR>
                    <a:lnT>
                      <a:noFill/>
                    </a:lnT>
                    <a:lnB>
                      <a:noFill/>
                    </a:lnB>
                    <a:noFill/>
                  </a:tcPr>
                </a:tc>
                <a:tc>
                  <a:txBody>
                    <a:bodyPr/>
                    <a:lstStyle/>
                    <a:p>
                      <a:r>
                        <a:rPr lang="en-US"/>
                        <a:t>Entering </a:t>
                      </a:r>
                      <a:r>
                        <a:rPr lang="en-US" b="1"/>
                        <a:t>new markets</a:t>
                      </a:r>
                      <a:r>
                        <a:rPr lang="en-US"/>
                        <a:t> with </a:t>
                      </a:r>
                      <a:r>
                        <a:rPr lang="en-US" b="1"/>
                        <a:t>existing products</a:t>
                      </a:r>
                      <a:endParaRPr lang="en-US"/>
                    </a:p>
                  </a:txBody>
                  <a:tcPr anchor="ctr">
                    <a:lnL>
                      <a:noFill/>
                    </a:lnL>
                    <a:lnR>
                      <a:noFill/>
                    </a:lnR>
                    <a:lnT>
                      <a:noFill/>
                    </a:lnT>
                    <a:lnB>
                      <a:noFill/>
                    </a:lnB>
                    <a:noFill/>
                  </a:tcPr>
                </a:tc>
                <a:tc>
                  <a:txBody>
                    <a:bodyPr/>
                    <a:lstStyle/>
                    <a:p>
                      <a:r>
                        <a:rPr lang="en-GB"/>
                        <a:t>Medium</a:t>
                      </a:r>
                    </a:p>
                  </a:txBody>
                  <a:tcPr anchor="ctr">
                    <a:lnL>
                      <a:noFill/>
                    </a:lnL>
                    <a:lnR>
                      <a:noFill/>
                    </a:lnR>
                    <a:lnT>
                      <a:noFill/>
                    </a:lnT>
                    <a:lnB>
                      <a:noFill/>
                    </a:lnB>
                    <a:noFill/>
                  </a:tcPr>
                </a:tc>
                <a:extLst>
                  <a:ext uri="{0D108BD9-81ED-4DB2-BD59-A6C34878D82A}">
                    <a16:rowId xmlns:a16="http://schemas.microsoft.com/office/drawing/2014/main" val="395438892"/>
                  </a:ext>
                </a:extLst>
              </a:tr>
              <a:tr h="0">
                <a:tc>
                  <a:txBody>
                    <a:bodyPr/>
                    <a:lstStyle/>
                    <a:p>
                      <a:r>
                        <a:rPr lang="en-GB" b="1"/>
                        <a:t>4. Diversification</a:t>
                      </a:r>
                      <a:endParaRPr lang="en-GB"/>
                    </a:p>
                  </a:txBody>
                  <a:tcPr anchor="ctr">
                    <a:lnL>
                      <a:noFill/>
                    </a:lnL>
                    <a:lnR>
                      <a:noFill/>
                    </a:lnR>
                    <a:lnT>
                      <a:noFill/>
                    </a:lnT>
                    <a:lnB>
                      <a:noFill/>
                    </a:lnB>
                    <a:noFill/>
                  </a:tcPr>
                </a:tc>
                <a:tc>
                  <a:txBody>
                    <a:bodyPr/>
                    <a:lstStyle/>
                    <a:p>
                      <a:r>
                        <a:rPr lang="en-US"/>
                        <a:t>Launching </a:t>
                      </a:r>
                      <a:r>
                        <a:rPr lang="en-US" b="1"/>
                        <a:t>new products</a:t>
                      </a:r>
                      <a:r>
                        <a:rPr lang="en-US"/>
                        <a:t> in </a:t>
                      </a:r>
                      <a:r>
                        <a:rPr lang="en-US" b="1"/>
                        <a:t>new markets</a:t>
                      </a:r>
                      <a:endParaRPr lang="en-US"/>
                    </a:p>
                  </a:txBody>
                  <a:tcPr anchor="ctr">
                    <a:lnL>
                      <a:noFill/>
                    </a:lnL>
                    <a:lnR>
                      <a:noFill/>
                    </a:lnR>
                    <a:lnT>
                      <a:noFill/>
                    </a:lnT>
                    <a:lnB>
                      <a:noFill/>
                    </a:lnB>
                    <a:noFill/>
                  </a:tcPr>
                </a:tc>
                <a:tc>
                  <a:txBody>
                    <a:bodyPr/>
                    <a:lstStyle/>
                    <a:p>
                      <a:r>
                        <a:rPr lang="en-GB" dirty="0"/>
                        <a:t>High</a:t>
                      </a:r>
                    </a:p>
                  </a:txBody>
                  <a:tcPr anchor="ctr">
                    <a:lnL>
                      <a:noFill/>
                    </a:lnL>
                    <a:lnR>
                      <a:noFill/>
                    </a:lnR>
                    <a:lnT>
                      <a:noFill/>
                    </a:lnT>
                    <a:lnB>
                      <a:noFill/>
                    </a:lnB>
                    <a:noFill/>
                  </a:tcPr>
                </a:tc>
                <a:extLst>
                  <a:ext uri="{0D108BD9-81ED-4DB2-BD59-A6C34878D82A}">
                    <a16:rowId xmlns:a16="http://schemas.microsoft.com/office/drawing/2014/main" val="1037372010"/>
                  </a:ext>
                </a:extLst>
              </a:tr>
            </a:tbl>
          </a:graphicData>
        </a:graphic>
      </p:graphicFrame>
      <p:sp>
        <p:nvSpPr>
          <p:cNvPr id="3" name="Rectangle 1">
            <a:extLst>
              <a:ext uri="{FF2B5EF4-FFF2-40B4-BE49-F238E27FC236}">
                <a16:creationId xmlns:a16="http://schemas.microsoft.com/office/drawing/2014/main" id="{4625D3D6-2D36-EEAF-6F70-3D5667BCF32D}"/>
              </a:ext>
            </a:extLst>
          </p:cNvPr>
          <p:cNvSpPr>
            <a:spLocks noChangeArrowheads="1"/>
          </p:cNvSpPr>
          <p:nvPr/>
        </p:nvSpPr>
        <p:spPr bwMode="auto">
          <a:xfrm>
            <a:off x="509727" y="151146"/>
            <a:ext cx="9761738"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b="1" i="0" u="none" strike="noStrike" cap="none" normalizeH="0" baseline="0" dirty="0">
                <a:ln>
                  <a:noFill/>
                </a:ln>
                <a:solidFill>
                  <a:schemeClr val="tx1"/>
                </a:solidFill>
                <a:effectLst/>
                <a:latin typeface="Arial" panose="020B0604020202020204" pitchFamily="34" charset="0"/>
              </a:rPr>
              <a:t>The Four Strategies in the Ansoff Matrix</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14459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2DB60-631B-6D50-AFFC-9DEEA30823F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B791F04-6CAC-B4E5-008A-6ED7F1CD88A4}"/>
              </a:ext>
            </a:extLst>
          </p:cNvPr>
          <p:cNvSpPr txBox="1"/>
          <p:nvPr/>
        </p:nvSpPr>
        <p:spPr>
          <a:xfrm>
            <a:off x="233038" y="181850"/>
            <a:ext cx="5981331" cy="5386090"/>
          </a:xfrm>
          <a:prstGeom prst="rect">
            <a:avLst/>
          </a:prstGeom>
          <a:noFill/>
        </p:spPr>
        <p:txBody>
          <a:bodyPr wrap="square">
            <a:spAutoFit/>
          </a:bodyPr>
          <a:lstStyle/>
          <a:p>
            <a:pPr>
              <a:buNone/>
            </a:pPr>
            <a:r>
              <a:rPr lang="en-US" sz="2000" b="1" u="sng" dirty="0"/>
              <a:t>Detailed Explanation</a:t>
            </a:r>
          </a:p>
          <a:p>
            <a:pPr>
              <a:buFont typeface="+mj-lt"/>
              <a:buAutoNum type="arabicPeriod"/>
            </a:pPr>
            <a:r>
              <a:rPr lang="en-US" b="1" dirty="0"/>
              <a:t>Market Penetration</a:t>
            </a:r>
            <a:endParaRPr lang="en-US" dirty="0"/>
          </a:p>
          <a:p>
            <a:pPr marL="742950" lvl="1" indent="-285750">
              <a:buFont typeface="+mj-lt"/>
              <a:buAutoNum type="arabicPeriod"/>
            </a:pPr>
            <a:r>
              <a:rPr lang="en-US" dirty="0"/>
              <a:t>Goal: Increase market share in the current market.</a:t>
            </a:r>
          </a:p>
          <a:p>
            <a:pPr marL="742950" lvl="1" indent="-285750">
              <a:buFont typeface="+mj-lt"/>
              <a:buAutoNum type="arabicPeriod"/>
            </a:pPr>
            <a:r>
              <a:rPr lang="en-US" dirty="0"/>
              <a:t>Tactics: Competitive pricing, more promotions, loyalty programs, and increasing usage among current customers.</a:t>
            </a:r>
          </a:p>
          <a:p>
            <a:pPr>
              <a:buFont typeface="+mj-lt"/>
              <a:buAutoNum type="arabicPeriod"/>
            </a:pPr>
            <a:r>
              <a:rPr lang="en-US" b="1" dirty="0"/>
              <a:t>Product Development</a:t>
            </a:r>
            <a:endParaRPr lang="en-US" dirty="0"/>
          </a:p>
          <a:p>
            <a:pPr marL="742950" lvl="1" indent="-285750">
              <a:buFont typeface="+mj-lt"/>
              <a:buAutoNum type="arabicPeriod"/>
            </a:pPr>
            <a:r>
              <a:rPr lang="en-US" dirty="0"/>
              <a:t>Goal: Satisfy the same market with new offerings.</a:t>
            </a:r>
          </a:p>
          <a:p>
            <a:pPr marL="742950" lvl="1" indent="-285750">
              <a:buFont typeface="+mj-lt"/>
              <a:buAutoNum type="arabicPeriod"/>
            </a:pPr>
            <a:r>
              <a:rPr lang="en-US" dirty="0"/>
              <a:t>Tactics: Innovating new products, improving features, and bundling services.</a:t>
            </a:r>
          </a:p>
          <a:p>
            <a:pPr>
              <a:buFont typeface="+mj-lt"/>
              <a:buAutoNum type="arabicPeriod"/>
            </a:pPr>
            <a:r>
              <a:rPr lang="en-US" b="1" dirty="0"/>
              <a:t>Market Development</a:t>
            </a:r>
            <a:endParaRPr lang="en-US" dirty="0"/>
          </a:p>
          <a:p>
            <a:pPr marL="742950" lvl="1" indent="-285750">
              <a:buFont typeface="+mj-lt"/>
              <a:buAutoNum type="arabicPeriod"/>
            </a:pPr>
            <a:r>
              <a:rPr lang="en-US" dirty="0"/>
              <a:t>Goal: Find new customers or geographic markets for current products.</a:t>
            </a:r>
          </a:p>
          <a:p>
            <a:pPr marL="742950" lvl="1" indent="-285750">
              <a:buFont typeface="+mj-lt"/>
              <a:buAutoNum type="arabicPeriod"/>
            </a:pPr>
            <a:r>
              <a:rPr lang="en-US" dirty="0"/>
              <a:t>Tactics: Targeting new demographics, expanding to new regions or countries, entering online markets.</a:t>
            </a:r>
          </a:p>
          <a:p>
            <a:pPr>
              <a:buFont typeface="+mj-lt"/>
              <a:buAutoNum type="arabicPeriod"/>
            </a:pPr>
            <a:r>
              <a:rPr lang="en-US" b="1" dirty="0"/>
              <a:t>Diversification</a:t>
            </a:r>
            <a:endParaRPr lang="en-US" dirty="0"/>
          </a:p>
          <a:p>
            <a:pPr marL="742950" lvl="1" indent="-285750">
              <a:buFont typeface="+mj-lt"/>
              <a:buAutoNum type="arabicPeriod"/>
            </a:pPr>
            <a:r>
              <a:rPr lang="en-US" dirty="0"/>
              <a:t>Goal: Spread risk by entering completely new areas.</a:t>
            </a:r>
          </a:p>
          <a:p>
            <a:pPr marL="742950" lvl="1" indent="-285750">
              <a:buFont typeface="+mj-lt"/>
              <a:buAutoNum type="arabicPeriod"/>
            </a:pPr>
            <a:r>
              <a:rPr lang="en-US" dirty="0"/>
              <a:t>Tactics: Launching unrelated products, acquiring businesses in other industries.</a:t>
            </a:r>
          </a:p>
        </p:txBody>
      </p:sp>
      <p:sp>
        <p:nvSpPr>
          <p:cNvPr id="5" name="TextBox 4">
            <a:extLst>
              <a:ext uri="{FF2B5EF4-FFF2-40B4-BE49-F238E27FC236}">
                <a16:creationId xmlns:a16="http://schemas.microsoft.com/office/drawing/2014/main" id="{266009F9-EF95-7641-BD4E-967C4F41A7D4}"/>
              </a:ext>
            </a:extLst>
          </p:cNvPr>
          <p:cNvSpPr txBox="1"/>
          <p:nvPr/>
        </p:nvSpPr>
        <p:spPr>
          <a:xfrm>
            <a:off x="7743547" y="1533123"/>
            <a:ext cx="3522216" cy="2308324"/>
          </a:xfrm>
          <a:prstGeom prst="rect">
            <a:avLst/>
          </a:prstGeom>
          <a:solidFill>
            <a:srgbClr val="FFC000"/>
          </a:solidFill>
        </p:spPr>
        <p:txBody>
          <a:bodyPr wrap="square">
            <a:spAutoFit/>
          </a:bodyPr>
          <a:lstStyle/>
          <a:p>
            <a:pPr>
              <a:buNone/>
            </a:pPr>
            <a:r>
              <a:rPr lang="en-US" b="1" dirty="0"/>
              <a:t>Why Use the Ansoff Matrix?</a:t>
            </a:r>
          </a:p>
          <a:p>
            <a:pPr>
              <a:buFont typeface="Arial" panose="020B0604020202020204" pitchFamily="34" charset="0"/>
              <a:buChar char="•"/>
            </a:pPr>
            <a:r>
              <a:rPr lang="en-US" dirty="0"/>
              <a:t>To </a:t>
            </a:r>
            <a:r>
              <a:rPr lang="en-US" dirty="0" err="1"/>
              <a:t>analyse</a:t>
            </a:r>
            <a:r>
              <a:rPr lang="en-US" dirty="0"/>
              <a:t> potential risks and benefits of different growth strategies.</a:t>
            </a:r>
          </a:p>
          <a:p>
            <a:pPr>
              <a:buFont typeface="Arial" panose="020B0604020202020204" pitchFamily="34" charset="0"/>
              <a:buChar char="•"/>
            </a:pPr>
            <a:r>
              <a:rPr lang="en-US" dirty="0"/>
              <a:t>To align product and market decisions with business objectives.</a:t>
            </a:r>
          </a:p>
          <a:p>
            <a:pPr>
              <a:buFont typeface="Arial" panose="020B0604020202020204" pitchFamily="34" charset="0"/>
              <a:buChar char="•"/>
            </a:pPr>
            <a:r>
              <a:rPr lang="en-US" dirty="0"/>
              <a:t>To guide resource allocation and investment decisions.</a:t>
            </a:r>
          </a:p>
        </p:txBody>
      </p:sp>
    </p:spTree>
    <p:extLst>
      <p:ext uri="{BB962C8B-B14F-4D97-AF65-F5344CB8AC3E}">
        <p14:creationId xmlns:p14="http://schemas.microsoft.com/office/powerpoint/2010/main" val="351570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BBFC6-B76E-5B11-D5AC-D0075F07302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A9D4092-4DBE-B048-DC4A-A8CACB0B5BD9}"/>
              </a:ext>
            </a:extLst>
          </p:cNvPr>
          <p:cNvPicPr>
            <a:picLocks noChangeAspect="1"/>
          </p:cNvPicPr>
          <p:nvPr/>
        </p:nvPicPr>
        <p:blipFill>
          <a:blip r:embed="rId2"/>
          <a:srcRect b="5028"/>
          <a:stretch/>
        </p:blipFill>
        <p:spPr>
          <a:xfrm>
            <a:off x="1756405" y="168252"/>
            <a:ext cx="7634437" cy="5441907"/>
          </a:xfrm>
          <a:prstGeom prst="rect">
            <a:avLst/>
          </a:prstGeom>
        </p:spPr>
      </p:pic>
    </p:spTree>
    <p:extLst>
      <p:ext uri="{BB962C8B-B14F-4D97-AF65-F5344CB8AC3E}">
        <p14:creationId xmlns:p14="http://schemas.microsoft.com/office/powerpoint/2010/main" val="3170211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nsoff Matrix Explained | McDonald's Examples">
            <a:hlinkClick r:id="" action="ppaction://media"/>
            <a:extLst>
              <a:ext uri="{FF2B5EF4-FFF2-40B4-BE49-F238E27FC236}">
                <a16:creationId xmlns:a16="http://schemas.microsoft.com/office/drawing/2014/main" id="{F29FC779-CF50-5AFE-937F-942E0A6F4006}"/>
              </a:ext>
            </a:extLst>
          </p:cNvPr>
          <p:cNvPicPr>
            <a:picLocks noRot="1" noChangeAspect="1"/>
          </p:cNvPicPr>
          <p:nvPr>
            <a:videoFile r:link="rId1"/>
          </p:nvPr>
        </p:nvPicPr>
        <p:blipFill>
          <a:blip r:embed="rId3"/>
          <a:stretch>
            <a:fillRect/>
          </a:stretch>
        </p:blipFill>
        <p:spPr>
          <a:xfrm>
            <a:off x="1713390" y="626968"/>
            <a:ext cx="8294349" cy="4686318"/>
          </a:xfrm>
          <a:prstGeom prst="rect">
            <a:avLst/>
          </a:prstGeom>
        </p:spPr>
      </p:pic>
    </p:spTree>
    <p:extLst>
      <p:ext uri="{BB962C8B-B14F-4D97-AF65-F5344CB8AC3E}">
        <p14:creationId xmlns:p14="http://schemas.microsoft.com/office/powerpoint/2010/main" val="3397946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C393F5-BF83-4419-0F40-F141B66CD278}"/>
              </a:ext>
            </a:extLst>
          </p:cNvPr>
          <p:cNvSpPr txBox="1"/>
          <p:nvPr/>
        </p:nvSpPr>
        <p:spPr>
          <a:xfrm>
            <a:off x="472406" y="180984"/>
            <a:ext cx="962409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mj-lt"/>
              </a:rPr>
              <a:t>MARKETING EFFECTIVENESS</a:t>
            </a:r>
            <a:endParaRPr kumimoji="0" lang="en-GB" sz="4800" b="1" i="0" u="none" strike="noStrike" kern="1200" cap="none" spc="0" normalizeH="0" baseline="0" noProof="0" dirty="0">
              <a:ln>
                <a:noFill/>
              </a:ln>
              <a:solidFill>
                <a:prstClr val="black"/>
              </a:solidFill>
              <a:effectLst/>
              <a:uLnTx/>
              <a:uFillTx/>
              <a:latin typeface="+mj-lt"/>
              <a:ea typeface="+mn-ea"/>
              <a:cs typeface="+mn-cs"/>
            </a:endParaRPr>
          </a:p>
        </p:txBody>
      </p:sp>
      <p:pic>
        <p:nvPicPr>
          <p:cNvPr id="3" name="Picture 2">
            <a:extLst>
              <a:ext uri="{FF2B5EF4-FFF2-40B4-BE49-F238E27FC236}">
                <a16:creationId xmlns:a16="http://schemas.microsoft.com/office/drawing/2014/main" id="{372DE8E3-8944-C3BB-CF43-425BF823A114}"/>
              </a:ext>
            </a:extLst>
          </p:cNvPr>
          <p:cNvPicPr>
            <a:picLocks noChangeAspect="1"/>
          </p:cNvPicPr>
          <p:nvPr/>
        </p:nvPicPr>
        <p:blipFill>
          <a:blip r:embed="rId2"/>
          <a:stretch>
            <a:fillRect/>
          </a:stretch>
        </p:blipFill>
        <p:spPr>
          <a:xfrm>
            <a:off x="1990774" y="1092254"/>
            <a:ext cx="7145131" cy="3981033"/>
          </a:xfrm>
          <a:prstGeom prst="rect">
            <a:avLst/>
          </a:prstGeom>
        </p:spPr>
      </p:pic>
      <p:sp>
        <p:nvSpPr>
          <p:cNvPr id="5" name="TextBox 4">
            <a:extLst>
              <a:ext uri="{FF2B5EF4-FFF2-40B4-BE49-F238E27FC236}">
                <a16:creationId xmlns:a16="http://schemas.microsoft.com/office/drawing/2014/main" id="{3D653DC6-837C-9055-2363-7DED7E5F6E9A}"/>
              </a:ext>
            </a:extLst>
          </p:cNvPr>
          <p:cNvSpPr txBox="1"/>
          <p:nvPr/>
        </p:nvSpPr>
        <p:spPr>
          <a:xfrm>
            <a:off x="2237192" y="5073287"/>
            <a:ext cx="6094520" cy="646331"/>
          </a:xfrm>
          <a:prstGeom prst="rect">
            <a:avLst/>
          </a:prstGeom>
          <a:noFill/>
        </p:spPr>
        <p:txBody>
          <a:bodyPr wrap="square">
            <a:spAutoFit/>
          </a:bodyPr>
          <a:lstStyle/>
          <a:p>
            <a:r>
              <a:rPr lang="en-US" dirty="0">
                <a:hlinkClick r:id="rId3"/>
              </a:rPr>
              <a:t>How to Measure Marketing Effectiveness: A Step-by-Step Guide - Analytics Platform - </a:t>
            </a:r>
            <a:r>
              <a:rPr lang="en-US" dirty="0" err="1">
                <a:hlinkClick r:id="rId3"/>
              </a:rPr>
              <a:t>Matomo</a:t>
            </a:r>
            <a:endParaRPr lang="en-GB" dirty="0"/>
          </a:p>
        </p:txBody>
      </p:sp>
    </p:spTree>
    <p:extLst>
      <p:ext uri="{BB962C8B-B14F-4D97-AF65-F5344CB8AC3E}">
        <p14:creationId xmlns:p14="http://schemas.microsoft.com/office/powerpoint/2010/main" val="4173586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ark Ritson's nine marketing effectiveness lessons">
            <a:hlinkClick r:id="" action="ppaction://media"/>
            <a:extLst>
              <a:ext uri="{FF2B5EF4-FFF2-40B4-BE49-F238E27FC236}">
                <a16:creationId xmlns:a16="http://schemas.microsoft.com/office/drawing/2014/main" id="{5A7D69C6-6A86-9CDD-6027-C3B4E17ADE36}"/>
              </a:ext>
            </a:extLst>
          </p:cNvPr>
          <p:cNvPicPr>
            <a:picLocks noRot="1" noChangeAspect="1"/>
          </p:cNvPicPr>
          <p:nvPr>
            <a:videoFile r:link="rId1"/>
          </p:nvPr>
        </p:nvPicPr>
        <p:blipFill>
          <a:blip r:embed="rId3"/>
          <a:stretch>
            <a:fillRect/>
          </a:stretch>
        </p:blipFill>
        <p:spPr>
          <a:xfrm>
            <a:off x="2207036" y="612559"/>
            <a:ext cx="7942746" cy="4487662"/>
          </a:xfrm>
          <a:prstGeom prst="rect">
            <a:avLst/>
          </a:prstGeom>
        </p:spPr>
      </p:pic>
    </p:spTree>
    <p:extLst>
      <p:ext uri="{BB962C8B-B14F-4D97-AF65-F5344CB8AC3E}">
        <p14:creationId xmlns:p14="http://schemas.microsoft.com/office/powerpoint/2010/main" val="1634891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E24CF-DF46-856D-0420-753BFA31CDB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D617994-79FE-E1CD-9827-2831B7148C70}"/>
              </a:ext>
            </a:extLst>
          </p:cNvPr>
          <p:cNvPicPr>
            <a:picLocks noChangeAspect="1"/>
          </p:cNvPicPr>
          <p:nvPr/>
        </p:nvPicPr>
        <p:blipFill>
          <a:blip r:embed="rId2"/>
          <a:stretch>
            <a:fillRect/>
          </a:stretch>
        </p:blipFill>
        <p:spPr>
          <a:xfrm>
            <a:off x="1324822" y="188569"/>
            <a:ext cx="9382557" cy="5273497"/>
          </a:xfrm>
          <a:prstGeom prst="rect">
            <a:avLst/>
          </a:prstGeom>
        </p:spPr>
      </p:pic>
    </p:spTree>
    <p:extLst>
      <p:ext uri="{BB962C8B-B14F-4D97-AF65-F5344CB8AC3E}">
        <p14:creationId xmlns:p14="http://schemas.microsoft.com/office/powerpoint/2010/main" val="2158748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F435C-7959-9EDD-0FC9-CB413C04EA0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ED71FAD-2F07-8AE8-54F6-624B51EDD4F1}"/>
              </a:ext>
            </a:extLst>
          </p:cNvPr>
          <p:cNvPicPr>
            <a:picLocks noChangeAspect="1"/>
          </p:cNvPicPr>
          <p:nvPr/>
        </p:nvPicPr>
        <p:blipFill>
          <a:blip r:embed="rId2"/>
          <a:stretch>
            <a:fillRect/>
          </a:stretch>
        </p:blipFill>
        <p:spPr>
          <a:xfrm>
            <a:off x="1228079" y="154106"/>
            <a:ext cx="9265328" cy="5546147"/>
          </a:xfrm>
          <a:prstGeom prst="rect">
            <a:avLst/>
          </a:prstGeom>
        </p:spPr>
      </p:pic>
    </p:spTree>
    <p:extLst>
      <p:ext uri="{BB962C8B-B14F-4D97-AF65-F5344CB8AC3E}">
        <p14:creationId xmlns:p14="http://schemas.microsoft.com/office/powerpoint/2010/main" val="3107632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FF64E5-C05E-7DD5-1A22-5BE90F71696B}"/>
              </a:ext>
            </a:extLst>
          </p:cNvPr>
          <p:cNvSpPr txBox="1"/>
          <p:nvPr/>
        </p:nvSpPr>
        <p:spPr>
          <a:xfrm>
            <a:off x="287686" y="360473"/>
            <a:ext cx="6424276" cy="2708434"/>
          </a:xfrm>
          <a:prstGeom prst="rect">
            <a:avLst/>
          </a:prstGeom>
          <a:noFill/>
        </p:spPr>
        <p:txBody>
          <a:bodyPr wrap="square" rtlCol="0">
            <a:spAutoFit/>
          </a:bodyPr>
          <a:lstStyle/>
          <a:p>
            <a:r>
              <a:rPr lang="en-GB" sz="4000" b="1" u="sng" dirty="0"/>
              <a:t>Activity </a:t>
            </a:r>
          </a:p>
          <a:p>
            <a:r>
              <a:rPr lang="en-GB" sz="2800" dirty="0"/>
              <a:t>Using this article identify the key elements</a:t>
            </a:r>
          </a:p>
          <a:p>
            <a:r>
              <a:rPr lang="en-GB" sz="2800" dirty="0"/>
              <a:t>of Marketing Effectiveness and</a:t>
            </a:r>
          </a:p>
          <a:p>
            <a:r>
              <a:rPr lang="en-GB" sz="2800" dirty="0"/>
              <a:t> metrics . Make a visual to demonstrate your findings. 30 minutes</a:t>
            </a:r>
            <a:endParaRPr lang="en-GB" dirty="0"/>
          </a:p>
          <a:p>
            <a:endParaRPr lang="en-GB" dirty="0"/>
          </a:p>
        </p:txBody>
      </p:sp>
      <p:pic>
        <p:nvPicPr>
          <p:cNvPr id="3" name="Picture 2">
            <a:extLst>
              <a:ext uri="{FF2B5EF4-FFF2-40B4-BE49-F238E27FC236}">
                <a16:creationId xmlns:a16="http://schemas.microsoft.com/office/drawing/2014/main" id="{CCE063E9-ADD4-AC9E-F6F5-D2FB7D294EB6}"/>
              </a:ext>
            </a:extLst>
          </p:cNvPr>
          <p:cNvPicPr>
            <a:picLocks noChangeAspect="1"/>
          </p:cNvPicPr>
          <p:nvPr/>
        </p:nvPicPr>
        <p:blipFill>
          <a:blip r:embed="rId2"/>
          <a:stretch>
            <a:fillRect/>
          </a:stretch>
        </p:blipFill>
        <p:spPr>
          <a:xfrm>
            <a:off x="5822361" y="2556769"/>
            <a:ext cx="5620954" cy="2950650"/>
          </a:xfrm>
          <a:prstGeom prst="rect">
            <a:avLst/>
          </a:prstGeom>
        </p:spPr>
      </p:pic>
      <p:pic>
        <p:nvPicPr>
          <p:cNvPr id="4" name="Picture 3">
            <a:extLst>
              <a:ext uri="{FF2B5EF4-FFF2-40B4-BE49-F238E27FC236}">
                <a16:creationId xmlns:a16="http://schemas.microsoft.com/office/drawing/2014/main" id="{8DB0F29F-1281-4991-C493-06DDEF6E26F4}"/>
              </a:ext>
            </a:extLst>
          </p:cNvPr>
          <p:cNvPicPr>
            <a:picLocks noChangeAspect="1"/>
          </p:cNvPicPr>
          <p:nvPr/>
        </p:nvPicPr>
        <p:blipFill>
          <a:blip r:embed="rId3"/>
          <a:stretch>
            <a:fillRect/>
          </a:stretch>
        </p:blipFill>
        <p:spPr>
          <a:xfrm>
            <a:off x="786869" y="2837189"/>
            <a:ext cx="2712955" cy="2901948"/>
          </a:xfrm>
          <a:prstGeom prst="rect">
            <a:avLst/>
          </a:prstGeom>
        </p:spPr>
      </p:pic>
    </p:spTree>
    <p:extLst>
      <p:ext uri="{BB962C8B-B14F-4D97-AF65-F5344CB8AC3E}">
        <p14:creationId xmlns:p14="http://schemas.microsoft.com/office/powerpoint/2010/main" val="2550235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C221E-46AF-7CAD-B7B5-18F3858A9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02780D-0C75-9F0E-D9CF-AB35019A5D6A}"/>
              </a:ext>
            </a:extLst>
          </p:cNvPr>
          <p:cNvSpPr txBox="1">
            <a:spLocks/>
          </p:cNvSpPr>
          <p:nvPr/>
        </p:nvSpPr>
        <p:spPr>
          <a:xfrm>
            <a:off x="358219" y="365125"/>
            <a:ext cx="11481847"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t>WHAT KINDS OF ‘METRICS’ </a:t>
            </a:r>
            <a:br>
              <a:rPr lang="en-GB" sz="4000" b="1" u="sng" dirty="0"/>
            </a:br>
            <a:r>
              <a:rPr lang="en-GB" sz="4000" b="1" u="sng" dirty="0"/>
              <a:t>COULD WE USE?</a:t>
            </a:r>
          </a:p>
        </p:txBody>
      </p:sp>
      <p:pic>
        <p:nvPicPr>
          <p:cNvPr id="3" name="Picture 2">
            <a:extLst>
              <a:ext uri="{FF2B5EF4-FFF2-40B4-BE49-F238E27FC236}">
                <a16:creationId xmlns:a16="http://schemas.microsoft.com/office/drawing/2014/main" id="{5638E87E-66C3-72B4-333D-27FC473DFCA4}"/>
              </a:ext>
            </a:extLst>
          </p:cNvPr>
          <p:cNvPicPr>
            <a:picLocks noChangeAspect="1"/>
          </p:cNvPicPr>
          <p:nvPr/>
        </p:nvPicPr>
        <p:blipFill>
          <a:blip r:embed="rId2"/>
          <a:stretch>
            <a:fillRect/>
          </a:stretch>
        </p:blipFill>
        <p:spPr>
          <a:xfrm>
            <a:off x="186487" y="1961025"/>
            <a:ext cx="4858933" cy="3255546"/>
          </a:xfrm>
          <a:prstGeom prst="rect">
            <a:avLst/>
          </a:prstGeom>
        </p:spPr>
      </p:pic>
      <p:sp>
        <p:nvSpPr>
          <p:cNvPr id="4" name="TextBox 3">
            <a:extLst>
              <a:ext uri="{FF2B5EF4-FFF2-40B4-BE49-F238E27FC236}">
                <a16:creationId xmlns:a16="http://schemas.microsoft.com/office/drawing/2014/main" id="{64AE55CE-FC7D-081C-6E8B-67283E2BF318}"/>
              </a:ext>
            </a:extLst>
          </p:cNvPr>
          <p:cNvSpPr txBox="1"/>
          <p:nvPr/>
        </p:nvSpPr>
        <p:spPr>
          <a:xfrm>
            <a:off x="4834636" y="2111470"/>
            <a:ext cx="6880860" cy="2954655"/>
          </a:xfrm>
          <a:prstGeom prst="rect">
            <a:avLst/>
          </a:prstGeom>
          <a:noFill/>
        </p:spPr>
        <p:txBody>
          <a:bodyPr wrap="square" rtlCol="0">
            <a:spAutoFit/>
          </a:bodyPr>
          <a:lstStyle/>
          <a:p>
            <a:pPr marL="285750" indent="-285750">
              <a:buFont typeface="Arial" panose="020B0604020202020204" pitchFamily="34" charset="0"/>
              <a:buChar char="•"/>
            </a:pPr>
            <a:r>
              <a:rPr lang="en-GB" sz="2400" dirty="0"/>
              <a:t>Response to adverts (use of a code etc)</a:t>
            </a:r>
          </a:p>
          <a:p>
            <a:pPr marL="285750" indent="-285750">
              <a:buFont typeface="Arial" panose="020B0604020202020204" pitchFamily="34" charset="0"/>
              <a:buChar char="•"/>
            </a:pPr>
            <a:r>
              <a:rPr lang="en-GB" sz="2400" dirty="0"/>
              <a:t>Coupons handed in</a:t>
            </a:r>
          </a:p>
          <a:p>
            <a:pPr marL="285750" indent="-285750">
              <a:buFont typeface="Arial" panose="020B0604020202020204" pitchFamily="34" charset="0"/>
              <a:buChar char="•"/>
            </a:pPr>
            <a:r>
              <a:rPr lang="en-GB" sz="2400" dirty="0"/>
              <a:t>Clicks through to website from social media</a:t>
            </a:r>
          </a:p>
          <a:p>
            <a:pPr marL="285750" indent="-285750">
              <a:buFont typeface="Arial" panose="020B0604020202020204" pitchFamily="34" charset="0"/>
              <a:buChar char="•"/>
            </a:pPr>
            <a:r>
              <a:rPr lang="en-GB" sz="2400" dirty="0"/>
              <a:t>Increase in number of likes/followers</a:t>
            </a:r>
          </a:p>
          <a:p>
            <a:pPr marL="285750" indent="-285750">
              <a:buFont typeface="Arial" panose="020B0604020202020204" pitchFamily="34" charset="0"/>
              <a:buChar char="•"/>
            </a:pPr>
            <a:r>
              <a:rPr lang="en-GB" sz="2400" dirty="0"/>
              <a:t>Response to specific events (covers/tickets sold)</a:t>
            </a:r>
          </a:p>
          <a:p>
            <a:pPr marL="285750" indent="-285750">
              <a:buFont typeface="Arial" panose="020B0604020202020204" pitchFamily="34" charset="0"/>
              <a:buChar char="•"/>
            </a:pPr>
            <a:r>
              <a:rPr lang="en-GB" sz="2400" dirty="0"/>
              <a:t>Responses to a competition</a:t>
            </a:r>
          </a:p>
          <a:p>
            <a:pPr marL="285750" indent="-285750">
              <a:buFont typeface="Arial" panose="020B0604020202020204" pitchFamily="34" charset="0"/>
              <a:buChar char="•"/>
            </a:pPr>
            <a:r>
              <a:rPr lang="en-GB" sz="2400" dirty="0"/>
              <a:t>Others…?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091804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7D931-9D6B-64EF-1B6D-EC5BDE9715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1946F9-56C7-F066-A782-DBC2419B30B6}"/>
              </a:ext>
            </a:extLst>
          </p:cNvPr>
          <p:cNvSpPr txBox="1">
            <a:spLocks/>
          </p:cNvSpPr>
          <p:nvPr/>
        </p:nvSpPr>
        <p:spPr>
          <a:xfrm>
            <a:off x="226825" y="214197"/>
            <a:ext cx="1004694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b="1" u="sng" dirty="0"/>
              <a:t>Planning your communications mix and metrics with a Gannt Chart</a:t>
            </a:r>
          </a:p>
        </p:txBody>
      </p:sp>
      <p:sp>
        <p:nvSpPr>
          <p:cNvPr id="3" name="TextBox 2">
            <a:extLst>
              <a:ext uri="{FF2B5EF4-FFF2-40B4-BE49-F238E27FC236}">
                <a16:creationId xmlns:a16="http://schemas.microsoft.com/office/drawing/2014/main" id="{28483B93-2A93-1257-1442-4B6DBF71089A}"/>
              </a:ext>
            </a:extLst>
          </p:cNvPr>
          <p:cNvSpPr txBox="1"/>
          <p:nvPr/>
        </p:nvSpPr>
        <p:spPr>
          <a:xfrm>
            <a:off x="1680150" y="1300062"/>
            <a:ext cx="8541651" cy="611543"/>
          </a:xfrm>
          <a:prstGeom prst="rect">
            <a:avLst/>
          </a:prstGeom>
        </p:spPr>
        <p:txBody>
          <a:bodyPr vert="horz" lIns="91440" tIns="45720" rIns="91440" bIns="45720" rtlCol="0" anchor="t">
            <a:normAutofit/>
          </a:bodyPr>
          <a:lstStyle/>
          <a:p>
            <a:pPr>
              <a:lnSpc>
                <a:spcPct val="90000"/>
              </a:lnSpc>
              <a:spcAft>
                <a:spcPts val="600"/>
              </a:spcAft>
            </a:pPr>
            <a:endParaRPr lang="en-US" sz="1600" dirty="0"/>
          </a:p>
          <a:p>
            <a:pPr>
              <a:lnSpc>
                <a:spcPct val="90000"/>
              </a:lnSpc>
              <a:spcAft>
                <a:spcPts val="600"/>
              </a:spcAft>
            </a:pPr>
            <a:r>
              <a:rPr lang="en-GB" sz="1600" dirty="0"/>
              <a:t>A Gantt chart is a project management tool assisting in the planning and scheduling of projects of all.</a:t>
            </a:r>
          </a:p>
        </p:txBody>
      </p:sp>
      <p:pic>
        <p:nvPicPr>
          <p:cNvPr id="4" name="Picture 3">
            <a:extLst>
              <a:ext uri="{FF2B5EF4-FFF2-40B4-BE49-F238E27FC236}">
                <a16:creationId xmlns:a16="http://schemas.microsoft.com/office/drawing/2014/main" id="{37D19571-2610-B9B6-6AAB-F82EB859E49E}"/>
              </a:ext>
            </a:extLst>
          </p:cNvPr>
          <p:cNvPicPr>
            <a:picLocks noChangeAspect="1"/>
          </p:cNvPicPr>
          <p:nvPr/>
        </p:nvPicPr>
        <p:blipFill>
          <a:blip r:embed="rId2"/>
          <a:stretch>
            <a:fillRect/>
          </a:stretch>
        </p:blipFill>
        <p:spPr>
          <a:xfrm>
            <a:off x="1680150" y="2152581"/>
            <a:ext cx="7910004" cy="3567780"/>
          </a:xfrm>
          <a:prstGeom prst="rect">
            <a:avLst/>
          </a:prstGeom>
        </p:spPr>
      </p:pic>
    </p:spTree>
    <p:extLst>
      <p:ext uri="{BB962C8B-B14F-4D97-AF65-F5344CB8AC3E}">
        <p14:creationId xmlns:p14="http://schemas.microsoft.com/office/powerpoint/2010/main" val="3137300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32101-2A32-CC6E-5BDA-E19271FBC3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BE61BF-F155-C857-4A79-3723EB1DE1BE}"/>
              </a:ext>
            </a:extLst>
          </p:cNvPr>
          <p:cNvSpPr txBox="1">
            <a:spLocks/>
          </p:cNvSpPr>
          <p:nvPr/>
        </p:nvSpPr>
        <p:spPr>
          <a:xfrm>
            <a:off x="479469" y="295174"/>
            <a:ext cx="2734248" cy="6014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000" b="1" u="sng" dirty="0"/>
              <a:t>CONTROL</a:t>
            </a:r>
          </a:p>
        </p:txBody>
      </p:sp>
      <p:sp>
        <p:nvSpPr>
          <p:cNvPr id="3" name="Content Placeholder 2">
            <a:extLst>
              <a:ext uri="{FF2B5EF4-FFF2-40B4-BE49-F238E27FC236}">
                <a16:creationId xmlns:a16="http://schemas.microsoft.com/office/drawing/2014/main" id="{A43FE5EB-C871-5D49-173C-AF3ADA2B4D76}"/>
              </a:ext>
            </a:extLst>
          </p:cNvPr>
          <p:cNvSpPr txBox="1">
            <a:spLocks/>
          </p:cNvSpPr>
          <p:nvPr/>
        </p:nvSpPr>
        <p:spPr>
          <a:xfrm>
            <a:off x="327512" y="1416655"/>
            <a:ext cx="6595101" cy="3809588"/>
          </a:xfrm>
          <a:prstGeom prst="rect">
            <a:avLst/>
          </a:prstGeom>
        </p:spPr>
        <p:txBody>
          <a:bodyPr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100">
                <a:latin typeface="Trebuchet MS" panose="020B0603020202020204" pitchFamily="34" charset="0"/>
              </a:rPr>
              <a:t>Plans should include control systems – performance must be monitored, measured and controlled (how will we measure success?)</a:t>
            </a:r>
          </a:p>
          <a:p>
            <a:r>
              <a:rPr lang="en-GB" altLang="en-US" sz="2100">
                <a:latin typeface="Trebuchet MS" panose="020B0603020202020204" pitchFamily="34" charset="0"/>
              </a:rPr>
              <a:t>On your Gannt there is a space for “Metrics” for each channel you use, this is what you will measure to know that the process is working, consider what can be measured and how</a:t>
            </a:r>
          </a:p>
          <a:p>
            <a:r>
              <a:rPr lang="en-GB" altLang="en-US" sz="2100">
                <a:latin typeface="Trebuchet MS" panose="020B0603020202020204" pitchFamily="34" charset="0"/>
              </a:rPr>
              <a:t>In your assessment make sure you discuss your use of metrics and justify your choices, </a:t>
            </a:r>
          </a:p>
          <a:p>
            <a:pPr marL="0" indent="0">
              <a:buFont typeface="Arial" panose="020B0604020202020204" pitchFamily="34" charset="0"/>
              <a:buNone/>
            </a:pPr>
            <a:r>
              <a:rPr lang="en-GB" altLang="en-US" sz="2100">
                <a:latin typeface="Trebuchet MS" panose="020B0603020202020204" pitchFamily="34" charset="0"/>
              </a:rPr>
              <a:t>e.g.</a:t>
            </a:r>
          </a:p>
          <a:p>
            <a:pPr marL="0" indent="0">
              <a:buFont typeface="Arial" panose="020B0604020202020204" pitchFamily="34" charset="0"/>
              <a:buNone/>
            </a:pPr>
            <a:r>
              <a:rPr lang="en-GB" altLang="en-US" sz="2100" i="1">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4" name="Picture 3">
            <a:extLst>
              <a:ext uri="{FF2B5EF4-FFF2-40B4-BE49-F238E27FC236}">
                <a16:creationId xmlns:a16="http://schemas.microsoft.com/office/drawing/2014/main" id="{F955E4A5-C80F-2FF6-EFCB-DAB2A5C74B7D}"/>
              </a:ext>
            </a:extLst>
          </p:cNvPr>
          <p:cNvPicPr>
            <a:picLocks noChangeAspect="1"/>
          </p:cNvPicPr>
          <p:nvPr/>
        </p:nvPicPr>
        <p:blipFill>
          <a:blip r:embed="rId2"/>
          <a:stretch>
            <a:fillRect/>
          </a:stretch>
        </p:blipFill>
        <p:spPr>
          <a:xfrm>
            <a:off x="7740237" y="1618379"/>
            <a:ext cx="3316511" cy="3212870"/>
          </a:xfrm>
          <a:prstGeom prst="rect">
            <a:avLst/>
          </a:prstGeom>
        </p:spPr>
      </p:pic>
    </p:spTree>
    <p:extLst>
      <p:ext uri="{BB962C8B-B14F-4D97-AF65-F5344CB8AC3E}">
        <p14:creationId xmlns:p14="http://schemas.microsoft.com/office/powerpoint/2010/main" val="986677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Will Happen to Marketing in the Age of AI? | Jessica Apotheker | TED">
            <a:hlinkClick r:id="" action="ppaction://media"/>
            <a:extLst>
              <a:ext uri="{FF2B5EF4-FFF2-40B4-BE49-F238E27FC236}">
                <a16:creationId xmlns:a16="http://schemas.microsoft.com/office/drawing/2014/main" id="{3B61C213-7E64-1F9B-97BA-18213C9DF445}"/>
              </a:ext>
            </a:extLst>
          </p:cNvPr>
          <p:cNvPicPr>
            <a:picLocks noRot="1" noChangeAspect="1"/>
          </p:cNvPicPr>
          <p:nvPr>
            <a:videoFile r:link="rId1"/>
          </p:nvPr>
        </p:nvPicPr>
        <p:blipFill>
          <a:blip r:embed="rId3"/>
          <a:stretch>
            <a:fillRect/>
          </a:stretch>
        </p:blipFill>
        <p:spPr>
          <a:xfrm>
            <a:off x="2055357" y="578672"/>
            <a:ext cx="8081285" cy="4565937"/>
          </a:xfrm>
          <a:prstGeom prst="rect">
            <a:avLst/>
          </a:prstGeom>
        </p:spPr>
      </p:pic>
    </p:spTree>
    <p:extLst>
      <p:ext uri="{BB962C8B-B14F-4D97-AF65-F5344CB8AC3E}">
        <p14:creationId xmlns:p14="http://schemas.microsoft.com/office/powerpoint/2010/main" val="148885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3F474-DD60-F3D4-3931-94C4C78B93A0}"/>
              </a:ext>
            </a:extLst>
          </p:cNvPr>
          <p:cNvSpPr txBox="1">
            <a:spLocks/>
          </p:cNvSpPr>
          <p:nvPr/>
        </p:nvSpPr>
        <p:spPr>
          <a:xfrm>
            <a:off x="358220" y="365125"/>
            <a:ext cx="4568888" cy="66468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t>INDIVIDUAL ACTIVITY</a:t>
            </a:r>
          </a:p>
          <a:p>
            <a:r>
              <a:rPr lang="en-GB" sz="4000" b="1" u="sng" dirty="0"/>
              <a:t>30 minutes</a:t>
            </a:r>
          </a:p>
        </p:txBody>
      </p:sp>
      <p:sp>
        <p:nvSpPr>
          <p:cNvPr id="3" name="Content Placeholder 2">
            <a:extLst>
              <a:ext uri="{FF2B5EF4-FFF2-40B4-BE49-F238E27FC236}">
                <a16:creationId xmlns:a16="http://schemas.microsoft.com/office/drawing/2014/main" id="{1E6CC9F9-3D05-B53F-2D2E-4233CDB03EE0}"/>
              </a:ext>
            </a:extLst>
          </p:cNvPr>
          <p:cNvSpPr txBox="1">
            <a:spLocks/>
          </p:cNvSpPr>
          <p:nvPr/>
        </p:nvSpPr>
        <p:spPr>
          <a:xfrm>
            <a:off x="358220" y="1894959"/>
            <a:ext cx="6066435" cy="19971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a:t>Find a marketing case study.</a:t>
            </a:r>
          </a:p>
          <a:p>
            <a:r>
              <a:rPr lang="en-GB" sz="3200"/>
              <a:t>Identify appropriate metrics to measure its success.</a:t>
            </a:r>
            <a:endParaRPr lang="en-GB" sz="3200" dirty="0"/>
          </a:p>
        </p:txBody>
      </p:sp>
      <p:pic>
        <p:nvPicPr>
          <p:cNvPr id="4" name="Picture 3">
            <a:extLst>
              <a:ext uri="{FF2B5EF4-FFF2-40B4-BE49-F238E27FC236}">
                <a16:creationId xmlns:a16="http://schemas.microsoft.com/office/drawing/2014/main" id="{6D609DBE-8663-0FF4-4C61-1F223DBFB4A3}"/>
              </a:ext>
            </a:extLst>
          </p:cNvPr>
          <p:cNvPicPr>
            <a:picLocks noChangeAspect="1"/>
          </p:cNvPicPr>
          <p:nvPr/>
        </p:nvPicPr>
        <p:blipFill>
          <a:blip r:embed="rId2"/>
          <a:stretch>
            <a:fillRect/>
          </a:stretch>
        </p:blipFill>
        <p:spPr>
          <a:xfrm>
            <a:off x="5962330" y="1085920"/>
            <a:ext cx="5505165" cy="3615241"/>
          </a:xfrm>
          <a:prstGeom prst="rect">
            <a:avLst/>
          </a:prstGeom>
        </p:spPr>
      </p:pic>
    </p:spTree>
    <p:extLst>
      <p:ext uri="{BB962C8B-B14F-4D97-AF65-F5344CB8AC3E}">
        <p14:creationId xmlns:p14="http://schemas.microsoft.com/office/powerpoint/2010/main" val="30805194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EC7E27-AAF8-455E-CDA4-3B6C54B791A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CCA7625-1D0B-35D7-4ADC-59AD11A2D6BE}"/>
              </a:ext>
            </a:extLst>
          </p:cNvPr>
          <p:cNvSpPr txBox="1">
            <a:spLocks/>
          </p:cNvSpPr>
          <p:nvPr/>
        </p:nvSpPr>
        <p:spPr>
          <a:xfrm>
            <a:off x="465338" y="747722"/>
            <a:ext cx="10515600" cy="4023666"/>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700" b="1" u="sng" dirty="0"/>
              <a:t>References</a:t>
            </a:r>
          </a:p>
          <a:p>
            <a:pPr marL="0" indent="0">
              <a:buFont typeface="Arial" panose="020B0604020202020204" pitchFamily="34" charset="0"/>
              <a:buNone/>
            </a:pPr>
            <a:r>
              <a:rPr lang="en-GB" sz="2400" dirty="0"/>
              <a:t>Armstrong G., Kotler P., </a:t>
            </a:r>
            <a:r>
              <a:rPr lang="en-GB" sz="2400" dirty="0" err="1"/>
              <a:t>Opresnik</a:t>
            </a:r>
            <a:r>
              <a:rPr lang="en-GB" sz="2400" dirty="0"/>
              <a:t> M., 2021, Marketing and Introduction, Sage, London</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Baack D., Baack D., Czarnecka B., 2018. International Marketing  2</a:t>
            </a:r>
            <a:r>
              <a:rPr lang="en-GB" sz="2400" baseline="30000" dirty="0"/>
              <a:t>nd</a:t>
            </a:r>
            <a:r>
              <a:rPr lang="en-GB" sz="2400" dirty="0"/>
              <a:t> Ed, Sage, Thousand Oaks</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Kotler, P., Keller, K. and Chernev, A., 2021. Marketing management. 16th ed. Pearson.</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Todorova, G., 2015. Marketing communication mix. Trakia Journal of Science, 13(Suppl.1), pp.368-374.</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Plus in-slide links</a:t>
            </a:r>
          </a:p>
          <a:p>
            <a:endParaRPr lang="en-GB" dirty="0"/>
          </a:p>
        </p:txBody>
      </p:sp>
    </p:spTree>
    <p:extLst>
      <p:ext uri="{BB962C8B-B14F-4D97-AF65-F5344CB8AC3E}">
        <p14:creationId xmlns:p14="http://schemas.microsoft.com/office/powerpoint/2010/main" val="17775680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TotalTime>
  <Words>841</Words>
  <Application>Microsoft Office PowerPoint</Application>
  <PresentationFormat>Widescreen</PresentationFormat>
  <Paragraphs>92</Paragraphs>
  <Slides>20</Slides>
  <Notes>1</Notes>
  <HiddenSlides>0</HiddenSlides>
  <MMClips>3</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Utopia Std</vt:lpstr>
      <vt:lpstr>Aptos Light</vt:lpstr>
      <vt:lpstr>Arial</vt:lpstr>
      <vt:lpstr>Calibri</vt:lpstr>
      <vt:lpstr>Calibri Light</vt:lpstr>
      <vt:lpstr>Trebuchet MS</vt:lpstr>
      <vt:lpstr>Wingdings</vt:lpstr>
      <vt:lpstr>Title Slide 1</vt:lpstr>
      <vt:lpstr>IHM PPT Template_</vt:lpstr>
      <vt:lpstr>Welcome to Marketing &amp; Promoting Restaurant Facilities – BMGM6002  I will begin the Lecture at 9:30am, so use this as an opportunity to grab a beverage, access required documents or ask me any questions that you have. Please ensure that once we begin the lecture you have access to Moodle with your module handbook open.   Please ensure that during this lecture your camera remains on at all times.</vt:lpstr>
      <vt:lpstr>PowerPoint Presentation</vt:lpstr>
      <vt:lpstr>Why is this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46</cp:revision>
  <dcterms:created xsi:type="dcterms:W3CDTF">2022-09-15T13:13:50Z</dcterms:created>
  <dcterms:modified xsi:type="dcterms:W3CDTF">2025-06-09T09:43:02Z</dcterms:modified>
</cp:coreProperties>
</file>