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7" r:id="rId4"/>
  </p:sldMasterIdLst>
  <p:notesMasterIdLst>
    <p:notesMasterId r:id="rId12"/>
  </p:notesMasterIdLst>
  <p:sldIdLst>
    <p:sldId id="256" r:id="rId5"/>
    <p:sldId id="257" r:id="rId6"/>
    <p:sldId id="258" r:id="rId7"/>
    <p:sldId id="259" r:id="rId8"/>
    <p:sldId id="262" r:id="rId9"/>
    <p:sldId id="263" r:id="rId10"/>
    <p:sldId id="260"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55" autoAdjust="0"/>
    <p:restoredTop sz="81961" autoAdjust="0"/>
  </p:normalViewPr>
  <p:slideViewPr>
    <p:cSldViewPr snapToGrid="0">
      <p:cViewPr varScale="1">
        <p:scale>
          <a:sx n="67" d="100"/>
          <a:sy n="67" d="100"/>
        </p:scale>
        <p:origin x="1066"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dy" userId="13ae8bbf-d944-410a-bbb7-7953f39f0a8d" providerId="ADAL" clId="{85375779-C9CE-43A7-A24F-F70F651F35B3}"/>
    <pc:docChg chg="modSld">
      <pc:chgData name="Fady" userId="13ae8bbf-d944-410a-bbb7-7953f39f0a8d" providerId="ADAL" clId="{85375779-C9CE-43A7-A24F-F70F651F35B3}" dt="2021-12-05T09:57:55.282" v="1" actId="208"/>
      <pc:docMkLst>
        <pc:docMk/>
      </pc:docMkLst>
      <pc:sldChg chg="modSp">
        <pc:chgData name="Fady" userId="13ae8bbf-d944-410a-bbb7-7953f39f0a8d" providerId="ADAL" clId="{85375779-C9CE-43A7-A24F-F70F651F35B3}" dt="2021-12-05T09:57:55.282" v="1" actId="208"/>
        <pc:sldMkLst>
          <pc:docMk/>
          <pc:sldMk cId="97178867" sldId="263"/>
        </pc:sldMkLst>
        <pc:graphicFrameChg chg="mod">
          <ac:chgData name="Fady" userId="13ae8bbf-d944-410a-bbb7-7953f39f0a8d" providerId="ADAL" clId="{85375779-C9CE-43A7-A24F-F70F651F35B3}" dt="2021-12-05T09:57:55.282" v="1" actId="208"/>
          <ac:graphicFrameMkLst>
            <pc:docMk/>
            <pc:sldMk cId="97178867" sldId="263"/>
            <ac:graphicFrameMk id="4" creationId="{430ECB73-F0CD-4347-9E56-9829383F55C7}"/>
          </ac:graphicFrameMkLst>
        </pc:graphicFrame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2.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53A00F1-993E-4B8A-8AE1-9ED7F3E705C4}"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48A4E05-75DF-40FC-80F9-531527E2CFDF}">
      <dgm:prSet custT="1"/>
      <dgm:spPr/>
      <dgm:t>
        <a:bodyPr/>
        <a:lstStyle/>
        <a:p>
          <a:pPr>
            <a:lnSpc>
              <a:spcPct val="100000"/>
            </a:lnSpc>
            <a:defRPr cap="all"/>
          </a:pPr>
          <a:r>
            <a:rPr lang="en-GB" sz="1600" b="0" i="0" dirty="0"/>
            <a:t>reading and writing</a:t>
          </a:r>
          <a:endParaRPr lang="en-US" sz="1600" dirty="0"/>
        </a:p>
      </dgm:t>
    </dgm:pt>
    <dgm:pt modelId="{EFF4BC68-64D3-4FEE-A0F2-8329D6FBD356}" type="parTrans" cxnId="{84930C0E-AB15-48FD-8D42-319D6B47499E}">
      <dgm:prSet/>
      <dgm:spPr/>
      <dgm:t>
        <a:bodyPr/>
        <a:lstStyle/>
        <a:p>
          <a:endParaRPr lang="en-US"/>
        </a:p>
      </dgm:t>
    </dgm:pt>
    <dgm:pt modelId="{6ACA7BD8-11CA-4698-8DAD-0574383E1E06}" type="sibTrans" cxnId="{84930C0E-AB15-48FD-8D42-319D6B47499E}">
      <dgm:prSet/>
      <dgm:spPr/>
      <dgm:t>
        <a:bodyPr/>
        <a:lstStyle/>
        <a:p>
          <a:endParaRPr lang="en-US"/>
        </a:p>
      </dgm:t>
    </dgm:pt>
    <dgm:pt modelId="{865EAE9F-EDC8-41DA-9EBA-1DBE1CB15942}">
      <dgm:prSet custT="1"/>
      <dgm:spPr/>
      <dgm:t>
        <a:bodyPr/>
        <a:lstStyle/>
        <a:p>
          <a:pPr>
            <a:lnSpc>
              <a:spcPct val="100000"/>
            </a:lnSpc>
            <a:defRPr cap="all"/>
          </a:pPr>
          <a:r>
            <a:rPr lang="en-GB" sz="1600" b="0" i="0" dirty="0"/>
            <a:t>critical thinking</a:t>
          </a:r>
          <a:endParaRPr lang="en-US" sz="1600" dirty="0"/>
        </a:p>
      </dgm:t>
    </dgm:pt>
    <dgm:pt modelId="{752855CA-9747-4B3B-AE26-F6DC8FCD1B40}" type="parTrans" cxnId="{0FF61ACC-4426-41A6-9C1F-062627F2CAFA}">
      <dgm:prSet/>
      <dgm:spPr/>
      <dgm:t>
        <a:bodyPr/>
        <a:lstStyle/>
        <a:p>
          <a:endParaRPr lang="en-US"/>
        </a:p>
      </dgm:t>
    </dgm:pt>
    <dgm:pt modelId="{871D7829-EE49-4562-A658-4250FC9C572E}" type="sibTrans" cxnId="{0FF61ACC-4426-41A6-9C1F-062627F2CAFA}">
      <dgm:prSet/>
      <dgm:spPr/>
      <dgm:t>
        <a:bodyPr/>
        <a:lstStyle/>
        <a:p>
          <a:endParaRPr lang="en-US"/>
        </a:p>
      </dgm:t>
    </dgm:pt>
    <dgm:pt modelId="{0D2D0BCD-F8B7-4851-8A87-790C063F5FE7}">
      <dgm:prSet custT="1"/>
      <dgm:spPr/>
      <dgm:t>
        <a:bodyPr/>
        <a:lstStyle/>
        <a:p>
          <a:pPr>
            <a:lnSpc>
              <a:spcPct val="100000"/>
            </a:lnSpc>
            <a:defRPr cap="all"/>
          </a:pPr>
          <a:r>
            <a:rPr lang="en-GB" sz="1600" b="0" i="0" dirty="0"/>
            <a:t>Reporting</a:t>
          </a:r>
          <a:endParaRPr lang="en-US" sz="1600" dirty="0"/>
        </a:p>
      </dgm:t>
    </dgm:pt>
    <dgm:pt modelId="{0903C367-8229-4CFE-9415-41FAC3B0D5EE}" type="parTrans" cxnId="{AEF29B4C-797F-4330-A5F5-E3B05A7885BA}">
      <dgm:prSet/>
      <dgm:spPr/>
      <dgm:t>
        <a:bodyPr/>
        <a:lstStyle/>
        <a:p>
          <a:endParaRPr lang="en-US"/>
        </a:p>
      </dgm:t>
    </dgm:pt>
    <dgm:pt modelId="{7E0D77B6-0D56-4545-9E2D-CC3C7A8E8AD4}" type="sibTrans" cxnId="{AEF29B4C-797F-4330-A5F5-E3B05A7885BA}">
      <dgm:prSet/>
      <dgm:spPr/>
      <dgm:t>
        <a:bodyPr/>
        <a:lstStyle/>
        <a:p>
          <a:endParaRPr lang="en-US"/>
        </a:p>
      </dgm:t>
    </dgm:pt>
    <dgm:pt modelId="{1E8C8D89-C86D-449C-8AE6-F38536B626BA}">
      <dgm:prSet custT="1"/>
      <dgm:spPr/>
      <dgm:t>
        <a:bodyPr/>
        <a:lstStyle/>
        <a:p>
          <a:pPr>
            <a:lnSpc>
              <a:spcPct val="100000"/>
            </a:lnSpc>
            <a:defRPr cap="all"/>
          </a:pPr>
          <a:r>
            <a:rPr lang="en-GB" sz="1600" b="0" i="0" dirty="0"/>
            <a:t>Research</a:t>
          </a:r>
          <a:endParaRPr lang="en-US" sz="1600" dirty="0"/>
        </a:p>
      </dgm:t>
    </dgm:pt>
    <dgm:pt modelId="{C2AD0D74-8D14-43EC-9B6F-B6A8BE347261}" type="parTrans" cxnId="{4F83F604-7DFC-4604-BDE2-F1D1B2059BD3}">
      <dgm:prSet/>
      <dgm:spPr/>
      <dgm:t>
        <a:bodyPr/>
        <a:lstStyle/>
        <a:p>
          <a:endParaRPr lang="en-US"/>
        </a:p>
      </dgm:t>
    </dgm:pt>
    <dgm:pt modelId="{F60F4C95-983B-4AF4-9E22-348549BDD002}" type="sibTrans" cxnId="{4F83F604-7DFC-4604-BDE2-F1D1B2059BD3}">
      <dgm:prSet/>
      <dgm:spPr/>
      <dgm:t>
        <a:bodyPr/>
        <a:lstStyle/>
        <a:p>
          <a:endParaRPr lang="en-US"/>
        </a:p>
      </dgm:t>
    </dgm:pt>
    <dgm:pt modelId="{B7D37E7E-FA47-41D1-B58A-51A7A219036E}">
      <dgm:prSet custT="1"/>
      <dgm:spPr/>
      <dgm:t>
        <a:bodyPr/>
        <a:lstStyle/>
        <a:p>
          <a:pPr>
            <a:lnSpc>
              <a:spcPct val="100000"/>
            </a:lnSpc>
            <a:defRPr cap="all"/>
          </a:pPr>
          <a:r>
            <a:rPr lang="en-GB" sz="1600" b="0" i="0" dirty="0"/>
            <a:t>PC skills</a:t>
          </a:r>
          <a:endParaRPr lang="en-US" sz="1600" dirty="0"/>
        </a:p>
      </dgm:t>
    </dgm:pt>
    <dgm:pt modelId="{67598EF9-1F51-4533-94C8-9FF48641ACAF}" type="parTrans" cxnId="{4E6CADD0-AFE6-44ED-9B4B-6B4206BF5000}">
      <dgm:prSet/>
      <dgm:spPr/>
      <dgm:t>
        <a:bodyPr/>
        <a:lstStyle/>
        <a:p>
          <a:endParaRPr lang="en-US"/>
        </a:p>
      </dgm:t>
    </dgm:pt>
    <dgm:pt modelId="{0CC3C591-4CDF-4624-9A1B-0288FDCA248A}" type="sibTrans" cxnId="{4E6CADD0-AFE6-44ED-9B4B-6B4206BF5000}">
      <dgm:prSet/>
      <dgm:spPr/>
      <dgm:t>
        <a:bodyPr/>
        <a:lstStyle/>
        <a:p>
          <a:endParaRPr lang="en-US"/>
        </a:p>
      </dgm:t>
    </dgm:pt>
    <dgm:pt modelId="{88391F15-0D33-4DCA-9FEA-4EF156F42E7D}" type="pres">
      <dgm:prSet presAssocID="{D53A00F1-993E-4B8A-8AE1-9ED7F3E705C4}" presName="root" presStyleCnt="0">
        <dgm:presLayoutVars>
          <dgm:dir/>
          <dgm:resizeHandles val="exact"/>
        </dgm:presLayoutVars>
      </dgm:prSet>
      <dgm:spPr/>
    </dgm:pt>
    <dgm:pt modelId="{D3C40D1A-97AE-4457-975E-0A2FC2837968}" type="pres">
      <dgm:prSet presAssocID="{148A4E05-75DF-40FC-80F9-531527E2CFDF}" presName="compNode" presStyleCnt="0"/>
      <dgm:spPr/>
    </dgm:pt>
    <dgm:pt modelId="{956EFA28-35D9-4B59-B808-7FF06FC58FEE}" type="pres">
      <dgm:prSet presAssocID="{148A4E05-75DF-40FC-80F9-531527E2CFDF}" presName="iconBgRect" presStyleLbl="bgShp" presStyleIdx="0" presStyleCnt="5"/>
      <dgm:spPr>
        <a:prstGeom prst="round2DiagRect">
          <a:avLst>
            <a:gd name="adj1" fmla="val 29727"/>
            <a:gd name="adj2" fmla="val 0"/>
          </a:avLst>
        </a:prstGeom>
      </dgm:spPr>
    </dgm:pt>
    <dgm:pt modelId="{E15CE7F1-2BA9-4C21-A0B2-0C15B2CF97B3}" type="pres">
      <dgm:prSet presAssocID="{148A4E05-75DF-40FC-80F9-531527E2CFD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45A8AF8E-65A8-4CA0-A5E9-F162535A3C63}" type="pres">
      <dgm:prSet presAssocID="{148A4E05-75DF-40FC-80F9-531527E2CFDF}" presName="spaceRect" presStyleCnt="0"/>
      <dgm:spPr/>
    </dgm:pt>
    <dgm:pt modelId="{3D198141-13D5-4296-9991-2B9C7A1B4CCD}" type="pres">
      <dgm:prSet presAssocID="{148A4E05-75DF-40FC-80F9-531527E2CFDF}" presName="textRect" presStyleLbl="revTx" presStyleIdx="0" presStyleCnt="5">
        <dgm:presLayoutVars>
          <dgm:chMax val="1"/>
          <dgm:chPref val="1"/>
        </dgm:presLayoutVars>
      </dgm:prSet>
      <dgm:spPr/>
    </dgm:pt>
    <dgm:pt modelId="{F2A215C3-43E2-45AF-ABF5-4588BE11D0DE}" type="pres">
      <dgm:prSet presAssocID="{6ACA7BD8-11CA-4698-8DAD-0574383E1E06}" presName="sibTrans" presStyleCnt="0"/>
      <dgm:spPr/>
    </dgm:pt>
    <dgm:pt modelId="{8511A049-E5AC-4E63-B5E3-812433165506}" type="pres">
      <dgm:prSet presAssocID="{865EAE9F-EDC8-41DA-9EBA-1DBE1CB15942}" presName="compNode" presStyleCnt="0"/>
      <dgm:spPr/>
    </dgm:pt>
    <dgm:pt modelId="{DE0A8C1A-809C-42A7-97BB-D94889722837}" type="pres">
      <dgm:prSet presAssocID="{865EAE9F-EDC8-41DA-9EBA-1DBE1CB15942}" presName="iconBgRect" presStyleLbl="bgShp" presStyleIdx="1" presStyleCnt="5"/>
      <dgm:spPr>
        <a:prstGeom prst="round2DiagRect">
          <a:avLst>
            <a:gd name="adj1" fmla="val 29727"/>
            <a:gd name="adj2" fmla="val 0"/>
          </a:avLst>
        </a:prstGeom>
      </dgm:spPr>
    </dgm:pt>
    <dgm:pt modelId="{DE6C8E91-6AD3-438E-9733-2B0A59C67696}" type="pres">
      <dgm:prSet presAssocID="{865EAE9F-EDC8-41DA-9EBA-1DBE1CB1594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C645AC2B-08B9-4D35-825E-647A37BC62E1}" type="pres">
      <dgm:prSet presAssocID="{865EAE9F-EDC8-41DA-9EBA-1DBE1CB15942}" presName="spaceRect" presStyleCnt="0"/>
      <dgm:spPr/>
    </dgm:pt>
    <dgm:pt modelId="{B0A4D3CB-008F-4853-9187-010345D52389}" type="pres">
      <dgm:prSet presAssocID="{865EAE9F-EDC8-41DA-9EBA-1DBE1CB15942}" presName="textRect" presStyleLbl="revTx" presStyleIdx="1" presStyleCnt="5">
        <dgm:presLayoutVars>
          <dgm:chMax val="1"/>
          <dgm:chPref val="1"/>
        </dgm:presLayoutVars>
      </dgm:prSet>
      <dgm:spPr/>
    </dgm:pt>
    <dgm:pt modelId="{DB674C05-B86B-421D-8B48-12F76906A423}" type="pres">
      <dgm:prSet presAssocID="{871D7829-EE49-4562-A658-4250FC9C572E}" presName="sibTrans" presStyleCnt="0"/>
      <dgm:spPr/>
    </dgm:pt>
    <dgm:pt modelId="{C0BAEF7B-B5BA-4322-8C55-B5218EE6865D}" type="pres">
      <dgm:prSet presAssocID="{0D2D0BCD-F8B7-4851-8A87-790C063F5FE7}" presName="compNode" presStyleCnt="0"/>
      <dgm:spPr/>
    </dgm:pt>
    <dgm:pt modelId="{12068C9E-BFF9-4175-908A-96562AE11528}" type="pres">
      <dgm:prSet presAssocID="{0D2D0BCD-F8B7-4851-8A87-790C063F5FE7}" presName="iconBgRect" presStyleLbl="bgShp" presStyleIdx="2" presStyleCnt="5"/>
      <dgm:spPr>
        <a:prstGeom prst="round2DiagRect">
          <a:avLst>
            <a:gd name="adj1" fmla="val 29727"/>
            <a:gd name="adj2" fmla="val 0"/>
          </a:avLst>
        </a:prstGeom>
      </dgm:spPr>
    </dgm:pt>
    <dgm:pt modelId="{6715B708-104F-4BAB-ACB2-858B2A0D40AF}" type="pres">
      <dgm:prSet presAssocID="{0D2D0BCD-F8B7-4851-8A87-790C063F5FE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r chart"/>
        </a:ext>
      </dgm:extLst>
    </dgm:pt>
    <dgm:pt modelId="{7F15EF03-27D1-498A-88D3-590F9B998F67}" type="pres">
      <dgm:prSet presAssocID="{0D2D0BCD-F8B7-4851-8A87-790C063F5FE7}" presName="spaceRect" presStyleCnt="0"/>
      <dgm:spPr/>
    </dgm:pt>
    <dgm:pt modelId="{C9F32D2E-5403-4381-B442-02D03B7F68C2}" type="pres">
      <dgm:prSet presAssocID="{0D2D0BCD-F8B7-4851-8A87-790C063F5FE7}" presName="textRect" presStyleLbl="revTx" presStyleIdx="2" presStyleCnt="5">
        <dgm:presLayoutVars>
          <dgm:chMax val="1"/>
          <dgm:chPref val="1"/>
        </dgm:presLayoutVars>
      </dgm:prSet>
      <dgm:spPr/>
    </dgm:pt>
    <dgm:pt modelId="{909F148F-390E-4121-B78C-C44773CA1F21}" type="pres">
      <dgm:prSet presAssocID="{7E0D77B6-0D56-4545-9E2D-CC3C7A8E8AD4}" presName="sibTrans" presStyleCnt="0"/>
      <dgm:spPr/>
    </dgm:pt>
    <dgm:pt modelId="{44AC07F4-CFE8-4A91-B43D-68154CC6CDAC}" type="pres">
      <dgm:prSet presAssocID="{1E8C8D89-C86D-449C-8AE6-F38536B626BA}" presName="compNode" presStyleCnt="0"/>
      <dgm:spPr/>
    </dgm:pt>
    <dgm:pt modelId="{7BE89E16-6DC8-425A-82F1-8E9E883723F3}" type="pres">
      <dgm:prSet presAssocID="{1E8C8D89-C86D-449C-8AE6-F38536B626BA}" presName="iconBgRect" presStyleLbl="bgShp" presStyleIdx="3" presStyleCnt="5"/>
      <dgm:spPr>
        <a:prstGeom prst="round2DiagRect">
          <a:avLst>
            <a:gd name="adj1" fmla="val 29727"/>
            <a:gd name="adj2" fmla="val 0"/>
          </a:avLst>
        </a:prstGeom>
      </dgm:spPr>
    </dgm:pt>
    <dgm:pt modelId="{BCA698C9-EE60-4E7C-9153-FC34E06B28E4}" type="pres">
      <dgm:prSet presAssocID="{1E8C8D89-C86D-449C-8AE6-F38536B626B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esearch"/>
        </a:ext>
      </dgm:extLst>
    </dgm:pt>
    <dgm:pt modelId="{9998F9FE-FD0A-4EB3-BB95-6FE81D4A30DD}" type="pres">
      <dgm:prSet presAssocID="{1E8C8D89-C86D-449C-8AE6-F38536B626BA}" presName="spaceRect" presStyleCnt="0"/>
      <dgm:spPr/>
    </dgm:pt>
    <dgm:pt modelId="{8FE86D9C-C489-4C49-85CF-B6B6B554D04E}" type="pres">
      <dgm:prSet presAssocID="{1E8C8D89-C86D-449C-8AE6-F38536B626BA}" presName="textRect" presStyleLbl="revTx" presStyleIdx="3" presStyleCnt="5">
        <dgm:presLayoutVars>
          <dgm:chMax val="1"/>
          <dgm:chPref val="1"/>
        </dgm:presLayoutVars>
      </dgm:prSet>
      <dgm:spPr/>
    </dgm:pt>
    <dgm:pt modelId="{E069F408-3427-42A8-AA99-2C9DB6A0343F}" type="pres">
      <dgm:prSet presAssocID="{F60F4C95-983B-4AF4-9E22-348549BDD002}" presName="sibTrans" presStyleCnt="0"/>
      <dgm:spPr/>
    </dgm:pt>
    <dgm:pt modelId="{C3693BCA-CA57-4177-8564-40CA95605763}" type="pres">
      <dgm:prSet presAssocID="{B7D37E7E-FA47-41D1-B58A-51A7A219036E}" presName="compNode" presStyleCnt="0"/>
      <dgm:spPr/>
    </dgm:pt>
    <dgm:pt modelId="{AF4448EE-075B-4E7B-8A03-54701ED60823}" type="pres">
      <dgm:prSet presAssocID="{B7D37E7E-FA47-41D1-B58A-51A7A219036E}" presName="iconBgRect" presStyleLbl="bgShp" presStyleIdx="4" presStyleCnt="5"/>
      <dgm:spPr>
        <a:prstGeom prst="round2DiagRect">
          <a:avLst>
            <a:gd name="adj1" fmla="val 29727"/>
            <a:gd name="adj2" fmla="val 0"/>
          </a:avLst>
        </a:prstGeom>
      </dgm:spPr>
    </dgm:pt>
    <dgm:pt modelId="{D9B5E9B5-343E-4893-B419-5A57301A1A59}" type="pres">
      <dgm:prSet presAssocID="{B7D37E7E-FA47-41D1-B58A-51A7A219036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omputer"/>
        </a:ext>
      </dgm:extLst>
    </dgm:pt>
    <dgm:pt modelId="{0587420E-D7E4-43F0-B396-E8F8BE72DA97}" type="pres">
      <dgm:prSet presAssocID="{B7D37E7E-FA47-41D1-B58A-51A7A219036E}" presName="spaceRect" presStyleCnt="0"/>
      <dgm:spPr/>
    </dgm:pt>
    <dgm:pt modelId="{AA4F1F1B-036E-4B3B-B3E2-B81BFF646149}" type="pres">
      <dgm:prSet presAssocID="{B7D37E7E-FA47-41D1-B58A-51A7A219036E}" presName="textRect" presStyleLbl="revTx" presStyleIdx="4" presStyleCnt="5">
        <dgm:presLayoutVars>
          <dgm:chMax val="1"/>
          <dgm:chPref val="1"/>
        </dgm:presLayoutVars>
      </dgm:prSet>
      <dgm:spPr/>
    </dgm:pt>
  </dgm:ptLst>
  <dgm:cxnLst>
    <dgm:cxn modelId="{4F83F604-7DFC-4604-BDE2-F1D1B2059BD3}" srcId="{D53A00F1-993E-4B8A-8AE1-9ED7F3E705C4}" destId="{1E8C8D89-C86D-449C-8AE6-F38536B626BA}" srcOrd="3" destOrd="0" parTransId="{C2AD0D74-8D14-43EC-9B6F-B6A8BE347261}" sibTransId="{F60F4C95-983B-4AF4-9E22-348549BDD002}"/>
    <dgm:cxn modelId="{BDD63809-3A51-447A-B5EA-4BAD2D92B635}" type="presOf" srcId="{D53A00F1-993E-4B8A-8AE1-9ED7F3E705C4}" destId="{88391F15-0D33-4DCA-9FEA-4EF156F42E7D}" srcOrd="0" destOrd="0" presId="urn:microsoft.com/office/officeart/2018/5/layout/IconLeafLabelList"/>
    <dgm:cxn modelId="{84930C0E-AB15-48FD-8D42-319D6B47499E}" srcId="{D53A00F1-993E-4B8A-8AE1-9ED7F3E705C4}" destId="{148A4E05-75DF-40FC-80F9-531527E2CFDF}" srcOrd="0" destOrd="0" parTransId="{EFF4BC68-64D3-4FEE-A0F2-8329D6FBD356}" sibTransId="{6ACA7BD8-11CA-4698-8DAD-0574383E1E06}"/>
    <dgm:cxn modelId="{3AB7E83E-7E85-4A24-8828-6EA8A4705EA2}" type="presOf" srcId="{0D2D0BCD-F8B7-4851-8A87-790C063F5FE7}" destId="{C9F32D2E-5403-4381-B442-02D03B7F68C2}" srcOrd="0" destOrd="0" presId="urn:microsoft.com/office/officeart/2018/5/layout/IconLeafLabelList"/>
    <dgm:cxn modelId="{90962844-4FE6-412C-82F3-3E43D5E1F3BD}" type="presOf" srcId="{865EAE9F-EDC8-41DA-9EBA-1DBE1CB15942}" destId="{B0A4D3CB-008F-4853-9187-010345D52389}" srcOrd="0" destOrd="0" presId="urn:microsoft.com/office/officeart/2018/5/layout/IconLeafLabelList"/>
    <dgm:cxn modelId="{3813AC47-2547-4D49-857C-0B4D1157B944}" type="presOf" srcId="{148A4E05-75DF-40FC-80F9-531527E2CFDF}" destId="{3D198141-13D5-4296-9991-2B9C7A1B4CCD}" srcOrd="0" destOrd="0" presId="urn:microsoft.com/office/officeart/2018/5/layout/IconLeafLabelList"/>
    <dgm:cxn modelId="{AEF29B4C-797F-4330-A5F5-E3B05A7885BA}" srcId="{D53A00F1-993E-4B8A-8AE1-9ED7F3E705C4}" destId="{0D2D0BCD-F8B7-4851-8A87-790C063F5FE7}" srcOrd="2" destOrd="0" parTransId="{0903C367-8229-4CFE-9415-41FAC3B0D5EE}" sibTransId="{7E0D77B6-0D56-4545-9E2D-CC3C7A8E8AD4}"/>
    <dgm:cxn modelId="{07F40094-9C16-4947-B21A-F08FA06310A9}" type="presOf" srcId="{1E8C8D89-C86D-449C-8AE6-F38536B626BA}" destId="{8FE86D9C-C489-4C49-85CF-B6B6B554D04E}" srcOrd="0" destOrd="0" presId="urn:microsoft.com/office/officeart/2018/5/layout/IconLeafLabelList"/>
    <dgm:cxn modelId="{5E5DAFBC-F7BE-46EF-B507-60425336CD97}" type="presOf" srcId="{B7D37E7E-FA47-41D1-B58A-51A7A219036E}" destId="{AA4F1F1B-036E-4B3B-B3E2-B81BFF646149}" srcOrd="0" destOrd="0" presId="urn:microsoft.com/office/officeart/2018/5/layout/IconLeafLabelList"/>
    <dgm:cxn modelId="{0FF61ACC-4426-41A6-9C1F-062627F2CAFA}" srcId="{D53A00F1-993E-4B8A-8AE1-9ED7F3E705C4}" destId="{865EAE9F-EDC8-41DA-9EBA-1DBE1CB15942}" srcOrd="1" destOrd="0" parTransId="{752855CA-9747-4B3B-AE26-F6DC8FCD1B40}" sibTransId="{871D7829-EE49-4562-A658-4250FC9C572E}"/>
    <dgm:cxn modelId="{4E6CADD0-AFE6-44ED-9B4B-6B4206BF5000}" srcId="{D53A00F1-993E-4B8A-8AE1-9ED7F3E705C4}" destId="{B7D37E7E-FA47-41D1-B58A-51A7A219036E}" srcOrd="4" destOrd="0" parTransId="{67598EF9-1F51-4533-94C8-9FF48641ACAF}" sibTransId="{0CC3C591-4CDF-4624-9A1B-0288FDCA248A}"/>
    <dgm:cxn modelId="{9507A274-37F0-4AF8-8FBB-70D475FBEB95}" type="presParOf" srcId="{88391F15-0D33-4DCA-9FEA-4EF156F42E7D}" destId="{D3C40D1A-97AE-4457-975E-0A2FC2837968}" srcOrd="0" destOrd="0" presId="urn:microsoft.com/office/officeart/2018/5/layout/IconLeafLabelList"/>
    <dgm:cxn modelId="{014EF042-5BE8-40CC-AC87-8E451F3F1774}" type="presParOf" srcId="{D3C40D1A-97AE-4457-975E-0A2FC2837968}" destId="{956EFA28-35D9-4B59-B808-7FF06FC58FEE}" srcOrd="0" destOrd="0" presId="urn:microsoft.com/office/officeart/2018/5/layout/IconLeafLabelList"/>
    <dgm:cxn modelId="{74059E0A-248B-4B49-B2D7-13105A4765DA}" type="presParOf" srcId="{D3C40D1A-97AE-4457-975E-0A2FC2837968}" destId="{E15CE7F1-2BA9-4C21-A0B2-0C15B2CF97B3}" srcOrd="1" destOrd="0" presId="urn:microsoft.com/office/officeart/2018/5/layout/IconLeafLabelList"/>
    <dgm:cxn modelId="{082FFFF8-6AB1-4123-B4CF-F5E6D780EC6C}" type="presParOf" srcId="{D3C40D1A-97AE-4457-975E-0A2FC2837968}" destId="{45A8AF8E-65A8-4CA0-A5E9-F162535A3C63}" srcOrd="2" destOrd="0" presId="urn:microsoft.com/office/officeart/2018/5/layout/IconLeafLabelList"/>
    <dgm:cxn modelId="{55F32746-0200-401B-9295-9A8032B90189}" type="presParOf" srcId="{D3C40D1A-97AE-4457-975E-0A2FC2837968}" destId="{3D198141-13D5-4296-9991-2B9C7A1B4CCD}" srcOrd="3" destOrd="0" presId="urn:microsoft.com/office/officeart/2018/5/layout/IconLeafLabelList"/>
    <dgm:cxn modelId="{3CF7FE91-D8E5-44B4-88F5-8CB32B7C0774}" type="presParOf" srcId="{88391F15-0D33-4DCA-9FEA-4EF156F42E7D}" destId="{F2A215C3-43E2-45AF-ABF5-4588BE11D0DE}" srcOrd="1" destOrd="0" presId="urn:microsoft.com/office/officeart/2018/5/layout/IconLeafLabelList"/>
    <dgm:cxn modelId="{F0D00FDE-6D9E-4F51-B9A5-F5146467917A}" type="presParOf" srcId="{88391F15-0D33-4DCA-9FEA-4EF156F42E7D}" destId="{8511A049-E5AC-4E63-B5E3-812433165506}" srcOrd="2" destOrd="0" presId="urn:microsoft.com/office/officeart/2018/5/layout/IconLeafLabelList"/>
    <dgm:cxn modelId="{DBC77890-B131-4F08-80E6-7C76E79BC074}" type="presParOf" srcId="{8511A049-E5AC-4E63-B5E3-812433165506}" destId="{DE0A8C1A-809C-42A7-97BB-D94889722837}" srcOrd="0" destOrd="0" presId="urn:microsoft.com/office/officeart/2018/5/layout/IconLeafLabelList"/>
    <dgm:cxn modelId="{1ACC5C09-9411-4933-AB45-0100437018A9}" type="presParOf" srcId="{8511A049-E5AC-4E63-B5E3-812433165506}" destId="{DE6C8E91-6AD3-438E-9733-2B0A59C67696}" srcOrd="1" destOrd="0" presId="urn:microsoft.com/office/officeart/2018/5/layout/IconLeafLabelList"/>
    <dgm:cxn modelId="{2C8CFDE4-18F3-455D-A123-86B4CA2EE3B4}" type="presParOf" srcId="{8511A049-E5AC-4E63-B5E3-812433165506}" destId="{C645AC2B-08B9-4D35-825E-647A37BC62E1}" srcOrd="2" destOrd="0" presId="urn:microsoft.com/office/officeart/2018/5/layout/IconLeafLabelList"/>
    <dgm:cxn modelId="{BB8E4E72-2642-45C7-9FAF-C4CF9A4255EB}" type="presParOf" srcId="{8511A049-E5AC-4E63-B5E3-812433165506}" destId="{B0A4D3CB-008F-4853-9187-010345D52389}" srcOrd="3" destOrd="0" presId="urn:microsoft.com/office/officeart/2018/5/layout/IconLeafLabelList"/>
    <dgm:cxn modelId="{FF63DD07-E7EA-40CF-B67F-F68ACDD29E0D}" type="presParOf" srcId="{88391F15-0D33-4DCA-9FEA-4EF156F42E7D}" destId="{DB674C05-B86B-421D-8B48-12F76906A423}" srcOrd="3" destOrd="0" presId="urn:microsoft.com/office/officeart/2018/5/layout/IconLeafLabelList"/>
    <dgm:cxn modelId="{E5D70C4D-5833-45AD-B6BB-DA873C4F8621}" type="presParOf" srcId="{88391F15-0D33-4DCA-9FEA-4EF156F42E7D}" destId="{C0BAEF7B-B5BA-4322-8C55-B5218EE6865D}" srcOrd="4" destOrd="0" presId="urn:microsoft.com/office/officeart/2018/5/layout/IconLeafLabelList"/>
    <dgm:cxn modelId="{60F13A9E-635C-439A-AFDA-7E8BE6B5BA4C}" type="presParOf" srcId="{C0BAEF7B-B5BA-4322-8C55-B5218EE6865D}" destId="{12068C9E-BFF9-4175-908A-96562AE11528}" srcOrd="0" destOrd="0" presId="urn:microsoft.com/office/officeart/2018/5/layout/IconLeafLabelList"/>
    <dgm:cxn modelId="{ECAE3173-B7B5-49EE-8FED-7E880A632422}" type="presParOf" srcId="{C0BAEF7B-B5BA-4322-8C55-B5218EE6865D}" destId="{6715B708-104F-4BAB-ACB2-858B2A0D40AF}" srcOrd="1" destOrd="0" presId="urn:microsoft.com/office/officeart/2018/5/layout/IconLeafLabelList"/>
    <dgm:cxn modelId="{24BCA47A-AF52-4DEC-9B0E-1B6218313097}" type="presParOf" srcId="{C0BAEF7B-B5BA-4322-8C55-B5218EE6865D}" destId="{7F15EF03-27D1-498A-88D3-590F9B998F67}" srcOrd="2" destOrd="0" presId="urn:microsoft.com/office/officeart/2018/5/layout/IconLeafLabelList"/>
    <dgm:cxn modelId="{23232A25-4708-43AE-9800-849BB020C53D}" type="presParOf" srcId="{C0BAEF7B-B5BA-4322-8C55-B5218EE6865D}" destId="{C9F32D2E-5403-4381-B442-02D03B7F68C2}" srcOrd="3" destOrd="0" presId="urn:microsoft.com/office/officeart/2018/5/layout/IconLeafLabelList"/>
    <dgm:cxn modelId="{4251AFA9-BF61-42C9-BB03-AB26E73A6E07}" type="presParOf" srcId="{88391F15-0D33-4DCA-9FEA-4EF156F42E7D}" destId="{909F148F-390E-4121-B78C-C44773CA1F21}" srcOrd="5" destOrd="0" presId="urn:microsoft.com/office/officeart/2018/5/layout/IconLeafLabelList"/>
    <dgm:cxn modelId="{7C7164A4-1073-4838-B01D-70420E40C907}" type="presParOf" srcId="{88391F15-0D33-4DCA-9FEA-4EF156F42E7D}" destId="{44AC07F4-CFE8-4A91-B43D-68154CC6CDAC}" srcOrd="6" destOrd="0" presId="urn:microsoft.com/office/officeart/2018/5/layout/IconLeafLabelList"/>
    <dgm:cxn modelId="{AEBA5A62-A88B-45E2-9F81-029C5EEAC428}" type="presParOf" srcId="{44AC07F4-CFE8-4A91-B43D-68154CC6CDAC}" destId="{7BE89E16-6DC8-425A-82F1-8E9E883723F3}" srcOrd="0" destOrd="0" presId="urn:microsoft.com/office/officeart/2018/5/layout/IconLeafLabelList"/>
    <dgm:cxn modelId="{8341AFB8-0EBE-4D6D-9C6D-C29EE7CD2F7D}" type="presParOf" srcId="{44AC07F4-CFE8-4A91-B43D-68154CC6CDAC}" destId="{BCA698C9-EE60-4E7C-9153-FC34E06B28E4}" srcOrd="1" destOrd="0" presId="urn:microsoft.com/office/officeart/2018/5/layout/IconLeafLabelList"/>
    <dgm:cxn modelId="{E88B9687-649C-4D0A-A866-3D8240739BC3}" type="presParOf" srcId="{44AC07F4-CFE8-4A91-B43D-68154CC6CDAC}" destId="{9998F9FE-FD0A-4EB3-BB95-6FE81D4A30DD}" srcOrd="2" destOrd="0" presId="urn:microsoft.com/office/officeart/2018/5/layout/IconLeafLabelList"/>
    <dgm:cxn modelId="{EC02631B-10AB-4533-9885-0F3FACD1311D}" type="presParOf" srcId="{44AC07F4-CFE8-4A91-B43D-68154CC6CDAC}" destId="{8FE86D9C-C489-4C49-85CF-B6B6B554D04E}" srcOrd="3" destOrd="0" presId="urn:microsoft.com/office/officeart/2018/5/layout/IconLeafLabelList"/>
    <dgm:cxn modelId="{D37A1E7E-E27C-4950-9BA2-C4B018B4E7C3}" type="presParOf" srcId="{88391F15-0D33-4DCA-9FEA-4EF156F42E7D}" destId="{E069F408-3427-42A8-AA99-2C9DB6A0343F}" srcOrd="7" destOrd="0" presId="urn:microsoft.com/office/officeart/2018/5/layout/IconLeafLabelList"/>
    <dgm:cxn modelId="{2017228E-E50C-4739-862C-A66FD6331DE0}" type="presParOf" srcId="{88391F15-0D33-4DCA-9FEA-4EF156F42E7D}" destId="{C3693BCA-CA57-4177-8564-40CA95605763}" srcOrd="8" destOrd="0" presId="urn:microsoft.com/office/officeart/2018/5/layout/IconLeafLabelList"/>
    <dgm:cxn modelId="{022FCC81-C1E7-4AA8-8065-20DC31FA2BDA}" type="presParOf" srcId="{C3693BCA-CA57-4177-8564-40CA95605763}" destId="{AF4448EE-075B-4E7B-8A03-54701ED60823}" srcOrd="0" destOrd="0" presId="urn:microsoft.com/office/officeart/2018/5/layout/IconLeafLabelList"/>
    <dgm:cxn modelId="{FC853594-43F5-49E6-89BF-FDB7EB8D1BE2}" type="presParOf" srcId="{C3693BCA-CA57-4177-8564-40CA95605763}" destId="{D9B5E9B5-343E-4893-B419-5A57301A1A59}" srcOrd="1" destOrd="0" presId="urn:microsoft.com/office/officeart/2018/5/layout/IconLeafLabelList"/>
    <dgm:cxn modelId="{E43E7BE4-0AB4-4587-8D72-F49E56FEB3C8}" type="presParOf" srcId="{C3693BCA-CA57-4177-8564-40CA95605763}" destId="{0587420E-D7E4-43F0-B396-E8F8BE72DA97}" srcOrd="2" destOrd="0" presId="urn:microsoft.com/office/officeart/2018/5/layout/IconLeafLabelList"/>
    <dgm:cxn modelId="{91770F19-773B-4240-BA9E-BFB4260E9979}" type="presParOf" srcId="{C3693BCA-CA57-4177-8564-40CA95605763}" destId="{AA4F1F1B-036E-4B3B-B3E2-B81BFF646149}"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EE28E4C-46B7-40B0-9CB0-8F7CC14B1BAC}"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A3C63626-1DF8-4FB3-A00A-C3E46F5E6E9E}">
      <dgm:prSet/>
      <dgm:spPr/>
      <dgm:t>
        <a:bodyPr/>
        <a:lstStyle/>
        <a:p>
          <a:r>
            <a:rPr lang="en-GB" b="0" i="0"/>
            <a:t>leadership</a:t>
          </a:r>
          <a:endParaRPr lang="en-US"/>
        </a:p>
      </dgm:t>
    </dgm:pt>
    <dgm:pt modelId="{7D29F759-C72B-473E-A1FB-D72CF6265819}" type="parTrans" cxnId="{18439B37-8769-43AC-8CBB-0971FC3115E7}">
      <dgm:prSet/>
      <dgm:spPr/>
      <dgm:t>
        <a:bodyPr/>
        <a:lstStyle/>
        <a:p>
          <a:endParaRPr lang="en-US"/>
        </a:p>
      </dgm:t>
    </dgm:pt>
    <dgm:pt modelId="{4D63A33D-BF38-4319-83FB-5A1E403890E0}" type="sibTrans" cxnId="{18439B37-8769-43AC-8CBB-0971FC3115E7}">
      <dgm:prSet/>
      <dgm:spPr/>
      <dgm:t>
        <a:bodyPr/>
        <a:lstStyle/>
        <a:p>
          <a:endParaRPr lang="en-US"/>
        </a:p>
      </dgm:t>
    </dgm:pt>
    <dgm:pt modelId="{6773FB59-4BF8-4945-86E6-C7F9F734640B}">
      <dgm:prSet/>
      <dgm:spPr/>
      <dgm:t>
        <a:bodyPr/>
        <a:lstStyle/>
        <a:p>
          <a:r>
            <a:rPr lang="en-GB" b="0" i="0"/>
            <a:t>Problem-Solving</a:t>
          </a:r>
          <a:endParaRPr lang="en-US"/>
        </a:p>
      </dgm:t>
    </dgm:pt>
    <dgm:pt modelId="{8D1CC9FF-6859-439A-8C02-8B051A15FF28}" type="parTrans" cxnId="{18AC8CB9-8841-482A-8CB9-56F6ED0C1B8B}">
      <dgm:prSet/>
      <dgm:spPr/>
      <dgm:t>
        <a:bodyPr/>
        <a:lstStyle/>
        <a:p>
          <a:endParaRPr lang="en-US"/>
        </a:p>
      </dgm:t>
    </dgm:pt>
    <dgm:pt modelId="{41BEF3C9-5CCF-4C7A-B63A-F40B33C11280}" type="sibTrans" cxnId="{18AC8CB9-8841-482A-8CB9-56F6ED0C1B8B}">
      <dgm:prSet/>
      <dgm:spPr/>
      <dgm:t>
        <a:bodyPr/>
        <a:lstStyle/>
        <a:p>
          <a:endParaRPr lang="en-US"/>
        </a:p>
      </dgm:t>
    </dgm:pt>
    <dgm:pt modelId="{5A82ACE3-629A-412A-A4D2-5A18036792B6}">
      <dgm:prSet/>
      <dgm:spPr/>
      <dgm:t>
        <a:bodyPr/>
        <a:lstStyle/>
        <a:p>
          <a:r>
            <a:rPr lang="en-GB" b="0" i="0"/>
            <a:t>Flexibility</a:t>
          </a:r>
          <a:endParaRPr lang="en-US"/>
        </a:p>
      </dgm:t>
    </dgm:pt>
    <dgm:pt modelId="{3445E72E-80A5-4D3B-B63C-C170CA1264A7}" type="parTrans" cxnId="{FA7D0D63-1A39-4698-9CB6-5FA1C69F64EC}">
      <dgm:prSet/>
      <dgm:spPr/>
      <dgm:t>
        <a:bodyPr/>
        <a:lstStyle/>
        <a:p>
          <a:endParaRPr lang="en-US"/>
        </a:p>
      </dgm:t>
    </dgm:pt>
    <dgm:pt modelId="{12FAFBCD-290A-446B-A53F-C1A055B825C3}" type="sibTrans" cxnId="{FA7D0D63-1A39-4698-9CB6-5FA1C69F64EC}">
      <dgm:prSet/>
      <dgm:spPr/>
      <dgm:t>
        <a:bodyPr/>
        <a:lstStyle/>
        <a:p>
          <a:endParaRPr lang="en-US"/>
        </a:p>
      </dgm:t>
    </dgm:pt>
    <dgm:pt modelId="{34F18815-42E9-4EA4-9503-EAABDB2F8FB4}">
      <dgm:prSet/>
      <dgm:spPr/>
      <dgm:t>
        <a:bodyPr/>
        <a:lstStyle/>
        <a:p>
          <a:r>
            <a:rPr lang="en-GB" b="0" i="0"/>
            <a:t>Communication</a:t>
          </a:r>
          <a:endParaRPr lang="en-US"/>
        </a:p>
      </dgm:t>
    </dgm:pt>
    <dgm:pt modelId="{108B99F2-7F24-484E-9FA0-0185FEC2571B}" type="parTrans" cxnId="{B5AE0A32-4C0C-42C6-BE18-576F0B59CB95}">
      <dgm:prSet/>
      <dgm:spPr/>
      <dgm:t>
        <a:bodyPr/>
        <a:lstStyle/>
        <a:p>
          <a:endParaRPr lang="en-US"/>
        </a:p>
      </dgm:t>
    </dgm:pt>
    <dgm:pt modelId="{91826FE9-F495-46C2-B534-2B157AD0BB75}" type="sibTrans" cxnId="{B5AE0A32-4C0C-42C6-BE18-576F0B59CB95}">
      <dgm:prSet/>
      <dgm:spPr/>
      <dgm:t>
        <a:bodyPr/>
        <a:lstStyle/>
        <a:p>
          <a:endParaRPr lang="en-US"/>
        </a:p>
      </dgm:t>
    </dgm:pt>
    <dgm:pt modelId="{39AC1684-0545-404B-ACAB-F846432B1DE2}" type="pres">
      <dgm:prSet presAssocID="{9EE28E4C-46B7-40B0-9CB0-8F7CC14B1BAC}" presName="linear" presStyleCnt="0">
        <dgm:presLayoutVars>
          <dgm:animLvl val="lvl"/>
          <dgm:resizeHandles val="exact"/>
        </dgm:presLayoutVars>
      </dgm:prSet>
      <dgm:spPr/>
    </dgm:pt>
    <dgm:pt modelId="{DFFC26D7-FFA1-4FA2-9E4D-D78CB02E70EC}" type="pres">
      <dgm:prSet presAssocID="{A3C63626-1DF8-4FB3-A00A-C3E46F5E6E9E}" presName="parentText" presStyleLbl="node1" presStyleIdx="0" presStyleCnt="4">
        <dgm:presLayoutVars>
          <dgm:chMax val="0"/>
          <dgm:bulletEnabled val="1"/>
        </dgm:presLayoutVars>
      </dgm:prSet>
      <dgm:spPr/>
    </dgm:pt>
    <dgm:pt modelId="{34F0E62E-D383-4706-8441-F6429D428604}" type="pres">
      <dgm:prSet presAssocID="{4D63A33D-BF38-4319-83FB-5A1E403890E0}" presName="spacer" presStyleCnt="0"/>
      <dgm:spPr/>
    </dgm:pt>
    <dgm:pt modelId="{046ACC7B-97CB-4902-A3F7-83ED2958947B}" type="pres">
      <dgm:prSet presAssocID="{6773FB59-4BF8-4945-86E6-C7F9F734640B}" presName="parentText" presStyleLbl="node1" presStyleIdx="1" presStyleCnt="4">
        <dgm:presLayoutVars>
          <dgm:chMax val="0"/>
          <dgm:bulletEnabled val="1"/>
        </dgm:presLayoutVars>
      </dgm:prSet>
      <dgm:spPr/>
    </dgm:pt>
    <dgm:pt modelId="{05335BBE-EAFD-4DB9-B265-F881B5F1E541}" type="pres">
      <dgm:prSet presAssocID="{41BEF3C9-5CCF-4C7A-B63A-F40B33C11280}" presName="spacer" presStyleCnt="0"/>
      <dgm:spPr/>
    </dgm:pt>
    <dgm:pt modelId="{FC5AE451-42BE-4836-933A-DE928FD13237}" type="pres">
      <dgm:prSet presAssocID="{5A82ACE3-629A-412A-A4D2-5A18036792B6}" presName="parentText" presStyleLbl="node1" presStyleIdx="2" presStyleCnt="4">
        <dgm:presLayoutVars>
          <dgm:chMax val="0"/>
          <dgm:bulletEnabled val="1"/>
        </dgm:presLayoutVars>
      </dgm:prSet>
      <dgm:spPr/>
    </dgm:pt>
    <dgm:pt modelId="{F21C8FE7-621D-4641-8685-BD4FC4D9B763}" type="pres">
      <dgm:prSet presAssocID="{12FAFBCD-290A-446B-A53F-C1A055B825C3}" presName="spacer" presStyleCnt="0"/>
      <dgm:spPr/>
    </dgm:pt>
    <dgm:pt modelId="{695AA032-D515-4545-A8A3-FBD783654FB2}" type="pres">
      <dgm:prSet presAssocID="{34F18815-42E9-4EA4-9503-EAABDB2F8FB4}" presName="parentText" presStyleLbl="node1" presStyleIdx="3" presStyleCnt="4">
        <dgm:presLayoutVars>
          <dgm:chMax val="0"/>
          <dgm:bulletEnabled val="1"/>
        </dgm:presLayoutVars>
      </dgm:prSet>
      <dgm:spPr/>
    </dgm:pt>
  </dgm:ptLst>
  <dgm:cxnLst>
    <dgm:cxn modelId="{B5AE0A32-4C0C-42C6-BE18-576F0B59CB95}" srcId="{9EE28E4C-46B7-40B0-9CB0-8F7CC14B1BAC}" destId="{34F18815-42E9-4EA4-9503-EAABDB2F8FB4}" srcOrd="3" destOrd="0" parTransId="{108B99F2-7F24-484E-9FA0-0185FEC2571B}" sibTransId="{91826FE9-F495-46C2-B534-2B157AD0BB75}"/>
    <dgm:cxn modelId="{18439B37-8769-43AC-8CBB-0971FC3115E7}" srcId="{9EE28E4C-46B7-40B0-9CB0-8F7CC14B1BAC}" destId="{A3C63626-1DF8-4FB3-A00A-C3E46F5E6E9E}" srcOrd="0" destOrd="0" parTransId="{7D29F759-C72B-473E-A1FB-D72CF6265819}" sibTransId="{4D63A33D-BF38-4319-83FB-5A1E403890E0}"/>
    <dgm:cxn modelId="{FA7D0D63-1A39-4698-9CB6-5FA1C69F64EC}" srcId="{9EE28E4C-46B7-40B0-9CB0-8F7CC14B1BAC}" destId="{5A82ACE3-629A-412A-A4D2-5A18036792B6}" srcOrd="2" destOrd="0" parTransId="{3445E72E-80A5-4D3B-B63C-C170CA1264A7}" sibTransId="{12FAFBCD-290A-446B-A53F-C1A055B825C3}"/>
    <dgm:cxn modelId="{AEDA646C-685A-42F0-AC1F-08CB898B6586}" type="presOf" srcId="{9EE28E4C-46B7-40B0-9CB0-8F7CC14B1BAC}" destId="{39AC1684-0545-404B-ACAB-F846432B1DE2}" srcOrd="0" destOrd="0" presId="urn:microsoft.com/office/officeart/2005/8/layout/vList2"/>
    <dgm:cxn modelId="{CE0C7D7F-1218-494E-B493-8248052CAFA2}" type="presOf" srcId="{A3C63626-1DF8-4FB3-A00A-C3E46F5E6E9E}" destId="{DFFC26D7-FFA1-4FA2-9E4D-D78CB02E70EC}" srcOrd="0" destOrd="0" presId="urn:microsoft.com/office/officeart/2005/8/layout/vList2"/>
    <dgm:cxn modelId="{18AC8CB9-8841-482A-8CB9-56F6ED0C1B8B}" srcId="{9EE28E4C-46B7-40B0-9CB0-8F7CC14B1BAC}" destId="{6773FB59-4BF8-4945-86E6-C7F9F734640B}" srcOrd="1" destOrd="0" parTransId="{8D1CC9FF-6859-439A-8C02-8B051A15FF28}" sibTransId="{41BEF3C9-5CCF-4C7A-B63A-F40B33C11280}"/>
    <dgm:cxn modelId="{66748DBE-5A9F-4A62-A30E-9596EF0024EE}" type="presOf" srcId="{5A82ACE3-629A-412A-A4D2-5A18036792B6}" destId="{FC5AE451-42BE-4836-933A-DE928FD13237}" srcOrd="0" destOrd="0" presId="urn:microsoft.com/office/officeart/2005/8/layout/vList2"/>
    <dgm:cxn modelId="{AF9BEEBF-BF47-4356-8284-A96737C053C5}" type="presOf" srcId="{6773FB59-4BF8-4945-86E6-C7F9F734640B}" destId="{046ACC7B-97CB-4902-A3F7-83ED2958947B}" srcOrd="0" destOrd="0" presId="urn:microsoft.com/office/officeart/2005/8/layout/vList2"/>
    <dgm:cxn modelId="{3AE238E6-A8B6-402C-92A8-E55F36DC2C5C}" type="presOf" srcId="{34F18815-42E9-4EA4-9503-EAABDB2F8FB4}" destId="{695AA032-D515-4545-A8A3-FBD783654FB2}" srcOrd="0" destOrd="0" presId="urn:microsoft.com/office/officeart/2005/8/layout/vList2"/>
    <dgm:cxn modelId="{57421242-9F8D-4E68-B665-BC8ED3625EE8}" type="presParOf" srcId="{39AC1684-0545-404B-ACAB-F846432B1DE2}" destId="{DFFC26D7-FFA1-4FA2-9E4D-D78CB02E70EC}" srcOrd="0" destOrd="0" presId="urn:microsoft.com/office/officeart/2005/8/layout/vList2"/>
    <dgm:cxn modelId="{E18B0C54-E6AC-475A-A946-3BC1EEF96501}" type="presParOf" srcId="{39AC1684-0545-404B-ACAB-F846432B1DE2}" destId="{34F0E62E-D383-4706-8441-F6429D428604}" srcOrd="1" destOrd="0" presId="urn:microsoft.com/office/officeart/2005/8/layout/vList2"/>
    <dgm:cxn modelId="{330AECC1-16C3-46D2-BB77-9A7CDBD9996C}" type="presParOf" srcId="{39AC1684-0545-404B-ACAB-F846432B1DE2}" destId="{046ACC7B-97CB-4902-A3F7-83ED2958947B}" srcOrd="2" destOrd="0" presId="urn:microsoft.com/office/officeart/2005/8/layout/vList2"/>
    <dgm:cxn modelId="{D9ABAE09-F1B5-4ABD-BF2D-22EFE4089811}" type="presParOf" srcId="{39AC1684-0545-404B-ACAB-F846432B1DE2}" destId="{05335BBE-EAFD-4DB9-B265-F881B5F1E541}" srcOrd="3" destOrd="0" presId="urn:microsoft.com/office/officeart/2005/8/layout/vList2"/>
    <dgm:cxn modelId="{A85AAF82-E3CF-4F38-B242-4CB9637E6F76}" type="presParOf" srcId="{39AC1684-0545-404B-ACAB-F846432B1DE2}" destId="{FC5AE451-42BE-4836-933A-DE928FD13237}" srcOrd="4" destOrd="0" presId="urn:microsoft.com/office/officeart/2005/8/layout/vList2"/>
    <dgm:cxn modelId="{047B7114-538A-43D4-A782-0718032226B4}" type="presParOf" srcId="{39AC1684-0545-404B-ACAB-F846432B1DE2}" destId="{F21C8FE7-621D-4641-8685-BD4FC4D9B763}" srcOrd="5" destOrd="0" presId="urn:microsoft.com/office/officeart/2005/8/layout/vList2"/>
    <dgm:cxn modelId="{197577CE-6EF1-461F-9971-90920401DAC0}" type="presParOf" srcId="{39AC1684-0545-404B-ACAB-F846432B1DE2}" destId="{695AA032-D515-4545-A8A3-FBD783654FB2}"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3BB6520-700B-406D-84AA-90CA67B93D45}"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10AF82C5-A884-43A0-ABF3-D31002FAC349}">
      <dgm:prSet/>
      <dgm:spPr/>
      <dgm:t>
        <a:bodyPr/>
        <a:lstStyle/>
        <a:p>
          <a:r>
            <a:rPr lang="en-GB" i="0"/>
            <a:t>Strengths</a:t>
          </a:r>
          <a:r>
            <a:rPr lang="en-GB"/>
            <a:t>: leadership</a:t>
          </a:r>
          <a:endParaRPr lang="en-US"/>
        </a:p>
      </dgm:t>
    </dgm:pt>
    <dgm:pt modelId="{2E5E755F-A5D7-46D2-8FE4-9313B00E782A}" type="parTrans" cxnId="{42CB2451-32FD-4602-B322-DBD3FADA60F4}">
      <dgm:prSet/>
      <dgm:spPr/>
      <dgm:t>
        <a:bodyPr/>
        <a:lstStyle/>
        <a:p>
          <a:endParaRPr lang="en-US"/>
        </a:p>
      </dgm:t>
    </dgm:pt>
    <dgm:pt modelId="{9D1E5890-8A6D-49A6-A80C-E3B0AFA3F157}" type="sibTrans" cxnId="{42CB2451-32FD-4602-B322-DBD3FADA60F4}">
      <dgm:prSet/>
      <dgm:spPr/>
      <dgm:t>
        <a:bodyPr/>
        <a:lstStyle/>
        <a:p>
          <a:endParaRPr lang="en-US"/>
        </a:p>
      </dgm:t>
    </dgm:pt>
    <dgm:pt modelId="{6D237BA6-172B-4721-B3F1-513306C8D0AB}">
      <dgm:prSet/>
      <dgm:spPr/>
      <dgm:t>
        <a:bodyPr/>
        <a:lstStyle/>
        <a:p>
          <a:r>
            <a:rPr lang="en-GB" i="0"/>
            <a:t>Weaknesses: little patience</a:t>
          </a:r>
          <a:endParaRPr lang="en-US"/>
        </a:p>
      </dgm:t>
    </dgm:pt>
    <dgm:pt modelId="{E1B8F872-3221-4BBE-9D55-EE1C327C1434}" type="parTrans" cxnId="{CD510E4C-FEC9-4F8F-B19F-07B9EF323C75}">
      <dgm:prSet/>
      <dgm:spPr/>
      <dgm:t>
        <a:bodyPr/>
        <a:lstStyle/>
        <a:p>
          <a:endParaRPr lang="en-US"/>
        </a:p>
      </dgm:t>
    </dgm:pt>
    <dgm:pt modelId="{542A40B1-9A83-4D5B-A430-C134ECE84604}" type="sibTrans" cxnId="{CD510E4C-FEC9-4F8F-B19F-07B9EF323C75}">
      <dgm:prSet/>
      <dgm:spPr/>
      <dgm:t>
        <a:bodyPr/>
        <a:lstStyle/>
        <a:p>
          <a:endParaRPr lang="en-US"/>
        </a:p>
      </dgm:t>
    </dgm:pt>
    <dgm:pt modelId="{A4552F1D-62E7-40F5-A6AA-7A03679026AD}">
      <dgm:prSet/>
      <dgm:spPr/>
      <dgm:t>
        <a:bodyPr/>
        <a:lstStyle/>
        <a:p>
          <a:r>
            <a:rPr lang="en-GB" i="0"/>
            <a:t>Opportunities: new knowledge</a:t>
          </a:r>
          <a:endParaRPr lang="en-US"/>
        </a:p>
      </dgm:t>
    </dgm:pt>
    <dgm:pt modelId="{28F25960-F846-463F-B7B4-1FA5F6D72AB2}" type="parTrans" cxnId="{C97661EE-8587-4217-B096-D81CE95BAD90}">
      <dgm:prSet/>
      <dgm:spPr/>
      <dgm:t>
        <a:bodyPr/>
        <a:lstStyle/>
        <a:p>
          <a:endParaRPr lang="en-US"/>
        </a:p>
      </dgm:t>
    </dgm:pt>
    <dgm:pt modelId="{D9B1F1C2-8D0A-434A-AF8E-AE914B79704A}" type="sibTrans" cxnId="{C97661EE-8587-4217-B096-D81CE95BAD90}">
      <dgm:prSet/>
      <dgm:spPr/>
      <dgm:t>
        <a:bodyPr/>
        <a:lstStyle/>
        <a:p>
          <a:endParaRPr lang="en-US"/>
        </a:p>
      </dgm:t>
    </dgm:pt>
    <dgm:pt modelId="{CE1F7D65-606C-4474-9274-AE9486FCA082}">
      <dgm:prSet/>
      <dgm:spPr/>
      <dgm:t>
        <a:bodyPr/>
        <a:lstStyle/>
        <a:p>
          <a:r>
            <a:rPr lang="en-GB" i="0"/>
            <a:t>Threats: the high competition</a:t>
          </a:r>
          <a:endParaRPr lang="en-US"/>
        </a:p>
      </dgm:t>
    </dgm:pt>
    <dgm:pt modelId="{29F15EE4-7DE3-421D-923E-EADEA5812834}" type="parTrans" cxnId="{64901BF4-2FFF-4F15-8116-BEC043E3BFAB}">
      <dgm:prSet/>
      <dgm:spPr/>
      <dgm:t>
        <a:bodyPr/>
        <a:lstStyle/>
        <a:p>
          <a:endParaRPr lang="en-US"/>
        </a:p>
      </dgm:t>
    </dgm:pt>
    <dgm:pt modelId="{55E4FF17-2A20-4A80-B51B-E8FCC9E591C5}" type="sibTrans" cxnId="{64901BF4-2FFF-4F15-8116-BEC043E3BFAB}">
      <dgm:prSet/>
      <dgm:spPr/>
      <dgm:t>
        <a:bodyPr/>
        <a:lstStyle/>
        <a:p>
          <a:endParaRPr lang="en-US"/>
        </a:p>
      </dgm:t>
    </dgm:pt>
    <dgm:pt modelId="{6EA38FBC-8368-49FB-BC54-81AC12F1F617}" type="pres">
      <dgm:prSet presAssocID="{83BB6520-700B-406D-84AA-90CA67B93D45}" presName="vert0" presStyleCnt="0">
        <dgm:presLayoutVars>
          <dgm:dir/>
          <dgm:animOne val="branch"/>
          <dgm:animLvl val="lvl"/>
        </dgm:presLayoutVars>
      </dgm:prSet>
      <dgm:spPr/>
    </dgm:pt>
    <dgm:pt modelId="{BE981168-3F31-4C7B-9627-340BAEC215A8}" type="pres">
      <dgm:prSet presAssocID="{10AF82C5-A884-43A0-ABF3-D31002FAC349}" presName="thickLine" presStyleLbl="alignNode1" presStyleIdx="0" presStyleCnt="4"/>
      <dgm:spPr/>
    </dgm:pt>
    <dgm:pt modelId="{E0FDF0D6-A801-4DFB-B5E7-0030DD5F737B}" type="pres">
      <dgm:prSet presAssocID="{10AF82C5-A884-43A0-ABF3-D31002FAC349}" presName="horz1" presStyleCnt="0"/>
      <dgm:spPr/>
    </dgm:pt>
    <dgm:pt modelId="{F1C40E21-2B8F-400F-8E0E-40F3958CDD08}" type="pres">
      <dgm:prSet presAssocID="{10AF82C5-A884-43A0-ABF3-D31002FAC349}" presName="tx1" presStyleLbl="revTx" presStyleIdx="0" presStyleCnt="4"/>
      <dgm:spPr/>
    </dgm:pt>
    <dgm:pt modelId="{AC585ECF-48E5-4800-BB24-B19307F7052B}" type="pres">
      <dgm:prSet presAssocID="{10AF82C5-A884-43A0-ABF3-D31002FAC349}" presName="vert1" presStyleCnt="0"/>
      <dgm:spPr/>
    </dgm:pt>
    <dgm:pt modelId="{47A26392-59AA-4026-AA45-5ECB3A74D46C}" type="pres">
      <dgm:prSet presAssocID="{6D237BA6-172B-4721-B3F1-513306C8D0AB}" presName="thickLine" presStyleLbl="alignNode1" presStyleIdx="1" presStyleCnt="4"/>
      <dgm:spPr/>
    </dgm:pt>
    <dgm:pt modelId="{6EC61F17-9539-40A8-BB58-4FFF66153C17}" type="pres">
      <dgm:prSet presAssocID="{6D237BA6-172B-4721-B3F1-513306C8D0AB}" presName="horz1" presStyleCnt="0"/>
      <dgm:spPr/>
    </dgm:pt>
    <dgm:pt modelId="{A17227BF-4ACC-427B-A64B-B0C59D45FD09}" type="pres">
      <dgm:prSet presAssocID="{6D237BA6-172B-4721-B3F1-513306C8D0AB}" presName="tx1" presStyleLbl="revTx" presStyleIdx="1" presStyleCnt="4"/>
      <dgm:spPr/>
    </dgm:pt>
    <dgm:pt modelId="{F5C7C1A6-008E-486D-993F-D6980581E79B}" type="pres">
      <dgm:prSet presAssocID="{6D237BA6-172B-4721-B3F1-513306C8D0AB}" presName="vert1" presStyleCnt="0"/>
      <dgm:spPr/>
    </dgm:pt>
    <dgm:pt modelId="{80A9604A-8A2C-449B-AFF0-546C36F0F626}" type="pres">
      <dgm:prSet presAssocID="{A4552F1D-62E7-40F5-A6AA-7A03679026AD}" presName="thickLine" presStyleLbl="alignNode1" presStyleIdx="2" presStyleCnt="4"/>
      <dgm:spPr/>
    </dgm:pt>
    <dgm:pt modelId="{0A7352B5-1D71-4797-87B9-361E1F071F41}" type="pres">
      <dgm:prSet presAssocID="{A4552F1D-62E7-40F5-A6AA-7A03679026AD}" presName="horz1" presStyleCnt="0"/>
      <dgm:spPr/>
    </dgm:pt>
    <dgm:pt modelId="{82D90175-7271-4A56-ADD7-8F231DBA3514}" type="pres">
      <dgm:prSet presAssocID="{A4552F1D-62E7-40F5-A6AA-7A03679026AD}" presName="tx1" presStyleLbl="revTx" presStyleIdx="2" presStyleCnt="4"/>
      <dgm:spPr/>
    </dgm:pt>
    <dgm:pt modelId="{132A3F6E-756D-4986-A8B0-B9813803EE08}" type="pres">
      <dgm:prSet presAssocID="{A4552F1D-62E7-40F5-A6AA-7A03679026AD}" presName="vert1" presStyleCnt="0"/>
      <dgm:spPr/>
    </dgm:pt>
    <dgm:pt modelId="{2DB33B5D-F5F1-48EF-BFDC-3277629CFDDB}" type="pres">
      <dgm:prSet presAssocID="{CE1F7D65-606C-4474-9274-AE9486FCA082}" presName="thickLine" presStyleLbl="alignNode1" presStyleIdx="3" presStyleCnt="4"/>
      <dgm:spPr/>
    </dgm:pt>
    <dgm:pt modelId="{DD77DB99-57D9-4292-95CB-667595281F58}" type="pres">
      <dgm:prSet presAssocID="{CE1F7D65-606C-4474-9274-AE9486FCA082}" presName="horz1" presStyleCnt="0"/>
      <dgm:spPr/>
    </dgm:pt>
    <dgm:pt modelId="{E243E94A-3C50-4988-8527-25587F0373A7}" type="pres">
      <dgm:prSet presAssocID="{CE1F7D65-606C-4474-9274-AE9486FCA082}" presName="tx1" presStyleLbl="revTx" presStyleIdx="3" presStyleCnt="4"/>
      <dgm:spPr/>
    </dgm:pt>
    <dgm:pt modelId="{5C484CB5-C3AC-476B-8DFA-A562F2449A49}" type="pres">
      <dgm:prSet presAssocID="{CE1F7D65-606C-4474-9274-AE9486FCA082}" presName="vert1" presStyleCnt="0"/>
      <dgm:spPr/>
    </dgm:pt>
  </dgm:ptLst>
  <dgm:cxnLst>
    <dgm:cxn modelId="{B52DED2B-9C13-4BBC-BEB2-852C8AB1549F}" type="presOf" srcId="{A4552F1D-62E7-40F5-A6AA-7A03679026AD}" destId="{82D90175-7271-4A56-ADD7-8F231DBA3514}" srcOrd="0" destOrd="0" presId="urn:microsoft.com/office/officeart/2008/layout/LinedList"/>
    <dgm:cxn modelId="{2F15B85D-F4E6-461D-89F5-46C7A90B17A1}" type="presOf" srcId="{10AF82C5-A884-43A0-ABF3-D31002FAC349}" destId="{F1C40E21-2B8F-400F-8E0E-40F3958CDD08}" srcOrd="0" destOrd="0" presId="urn:microsoft.com/office/officeart/2008/layout/LinedList"/>
    <dgm:cxn modelId="{855A6D4A-7BED-444D-A675-B68D1E737239}" type="presOf" srcId="{CE1F7D65-606C-4474-9274-AE9486FCA082}" destId="{E243E94A-3C50-4988-8527-25587F0373A7}" srcOrd="0" destOrd="0" presId="urn:microsoft.com/office/officeart/2008/layout/LinedList"/>
    <dgm:cxn modelId="{CD510E4C-FEC9-4F8F-B19F-07B9EF323C75}" srcId="{83BB6520-700B-406D-84AA-90CA67B93D45}" destId="{6D237BA6-172B-4721-B3F1-513306C8D0AB}" srcOrd="1" destOrd="0" parTransId="{E1B8F872-3221-4BBE-9D55-EE1C327C1434}" sibTransId="{542A40B1-9A83-4D5B-A430-C134ECE84604}"/>
    <dgm:cxn modelId="{42CB2451-32FD-4602-B322-DBD3FADA60F4}" srcId="{83BB6520-700B-406D-84AA-90CA67B93D45}" destId="{10AF82C5-A884-43A0-ABF3-D31002FAC349}" srcOrd="0" destOrd="0" parTransId="{2E5E755F-A5D7-46D2-8FE4-9313B00E782A}" sibTransId="{9D1E5890-8A6D-49A6-A80C-E3B0AFA3F157}"/>
    <dgm:cxn modelId="{47E8B8C4-9C2B-4F49-B223-88A887F97DD3}" type="presOf" srcId="{83BB6520-700B-406D-84AA-90CA67B93D45}" destId="{6EA38FBC-8368-49FB-BC54-81AC12F1F617}" srcOrd="0" destOrd="0" presId="urn:microsoft.com/office/officeart/2008/layout/LinedList"/>
    <dgm:cxn modelId="{FC4045E6-504E-44E4-91F6-47825B154EFC}" type="presOf" srcId="{6D237BA6-172B-4721-B3F1-513306C8D0AB}" destId="{A17227BF-4ACC-427B-A64B-B0C59D45FD09}" srcOrd="0" destOrd="0" presId="urn:microsoft.com/office/officeart/2008/layout/LinedList"/>
    <dgm:cxn modelId="{C97661EE-8587-4217-B096-D81CE95BAD90}" srcId="{83BB6520-700B-406D-84AA-90CA67B93D45}" destId="{A4552F1D-62E7-40F5-A6AA-7A03679026AD}" srcOrd="2" destOrd="0" parTransId="{28F25960-F846-463F-B7B4-1FA5F6D72AB2}" sibTransId="{D9B1F1C2-8D0A-434A-AF8E-AE914B79704A}"/>
    <dgm:cxn modelId="{64901BF4-2FFF-4F15-8116-BEC043E3BFAB}" srcId="{83BB6520-700B-406D-84AA-90CA67B93D45}" destId="{CE1F7D65-606C-4474-9274-AE9486FCA082}" srcOrd="3" destOrd="0" parTransId="{29F15EE4-7DE3-421D-923E-EADEA5812834}" sibTransId="{55E4FF17-2A20-4A80-B51B-E8FCC9E591C5}"/>
    <dgm:cxn modelId="{079C93B2-2BE5-473A-8ED8-BDACFC14F2D6}" type="presParOf" srcId="{6EA38FBC-8368-49FB-BC54-81AC12F1F617}" destId="{BE981168-3F31-4C7B-9627-340BAEC215A8}" srcOrd="0" destOrd="0" presId="urn:microsoft.com/office/officeart/2008/layout/LinedList"/>
    <dgm:cxn modelId="{ED375EB3-AB6D-4D08-8A89-241C0F587689}" type="presParOf" srcId="{6EA38FBC-8368-49FB-BC54-81AC12F1F617}" destId="{E0FDF0D6-A801-4DFB-B5E7-0030DD5F737B}" srcOrd="1" destOrd="0" presId="urn:microsoft.com/office/officeart/2008/layout/LinedList"/>
    <dgm:cxn modelId="{E95FEB79-7AB2-4747-B0C2-7F060BC96B86}" type="presParOf" srcId="{E0FDF0D6-A801-4DFB-B5E7-0030DD5F737B}" destId="{F1C40E21-2B8F-400F-8E0E-40F3958CDD08}" srcOrd="0" destOrd="0" presId="urn:microsoft.com/office/officeart/2008/layout/LinedList"/>
    <dgm:cxn modelId="{3751C113-BE2F-41E6-801E-12EEAC8B1377}" type="presParOf" srcId="{E0FDF0D6-A801-4DFB-B5E7-0030DD5F737B}" destId="{AC585ECF-48E5-4800-BB24-B19307F7052B}" srcOrd="1" destOrd="0" presId="urn:microsoft.com/office/officeart/2008/layout/LinedList"/>
    <dgm:cxn modelId="{1263E2BB-F7E0-42DD-92B3-6D6650C42787}" type="presParOf" srcId="{6EA38FBC-8368-49FB-BC54-81AC12F1F617}" destId="{47A26392-59AA-4026-AA45-5ECB3A74D46C}" srcOrd="2" destOrd="0" presId="urn:microsoft.com/office/officeart/2008/layout/LinedList"/>
    <dgm:cxn modelId="{13B16281-F273-42EA-A8EC-B9EEB613F8F3}" type="presParOf" srcId="{6EA38FBC-8368-49FB-BC54-81AC12F1F617}" destId="{6EC61F17-9539-40A8-BB58-4FFF66153C17}" srcOrd="3" destOrd="0" presId="urn:microsoft.com/office/officeart/2008/layout/LinedList"/>
    <dgm:cxn modelId="{33880CED-D90E-41F2-9C46-0547094D8B46}" type="presParOf" srcId="{6EC61F17-9539-40A8-BB58-4FFF66153C17}" destId="{A17227BF-4ACC-427B-A64B-B0C59D45FD09}" srcOrd="0" destOrd="0" presId="urn:microsoft.com/office/officeart/2008/layout/LinedList"/>
    <dgm:cxn modelId="{20000E76-8EC5-4F07-B81D-CEE0E3724FC2}" type="presParOf" srcId="{6EC61F17-9539-40A8-BB58-4FFF66153C17}" destId="{F5C7C1A6-008E-486D-993F-D6980581E79B}" srcOrd="1" destOrd="0" presId="urn:microsoft.com/office/officeart/2008/layout/LinedList"/>
    <dgm:cxn modelId="{8FFECAD6-9443-4C1D-8B8A-31A0F3DC6B7C}" type="presParOf" srcId="{6EA38FBC-8368-49FB-BC54-81AC12F1F617}" destId="{80A9604A-8A2C-449B-AFF0-546C36F0F626}" srcOrd="4" destOrd="0" presId="urn:microsoft.com/office/officeart/2008/layout/LinedList"/>
    <dgm:cxn modelId="{55790930-5CB9-4CBF-927B-71C03FB2B236}" type="presParOf" srcId="{6EA38FBC-8368-49FB-BC54-81AC12F1F617}" destId="{0A7352B5-1D71-4797-87B9-361E1F071F41}" srcOrd="5" destOrd="0" presId="urn:microsoft.com/office/officeart/2008/layout/LinedList"/>
    <dgm:cxn modelId="{3E845114-EC18-42A0-81FC-4EC4F1779BC6}" type="presParOf" srcId="{0A7352B5-1D71-4797-87B9-361E1F071F41}" destId="{82D90175-7271-4A56-ADD7-8F231DBA3514}" srcOrd="0" destOrd="0" presId="urn:microsoft.com/office/officeart/2008/layout/LinedList"/>
    <dgm:cxn modelId="{3C6BC3D6-22BB-48BD-83B0-260FE50A12C4}" type="presParOf" srcId="{0A7352B5-1D71-4797-87B9-361E1F071F41}" destId="{132A3F6E-756D-4986-A8B0-B9813803EE08}" srcOrd="1" destOrd="0" presId="urn:microsoft.com/office/officeart/2008/layout/LinedList"/>
    <dgm:cxn modelId="{F918FD19-77E0-4D31-B60C-C9ACE1BF2FDD}" type="presParOf" srcId="{6EA38FBC-8368-49FB-BC54-81AC12F1F617}" destId="{2DB33B5D-F5F1-48EF-BFDC-3277629CFDDB}" srcOrd="6" destOrd="0" presId="urn:microsoft.com/office/officeart/2008/layout/LinedList"/>
    <dgm:cxn modelId="{AA617A9F-BF1E-45A0-A7DF-ED25F52F6162}" type="presParOf" srcId="{6EA38FBC-8368-49FB-BC54-81AC12F1F617}" destId="{DD77DB99-57D9-4292-95CB-667595281F58}" srcOrd="7" destOrd="0" presId="urn:microsoft.com/office/officeart/2008/layout/LinedList"/>
    <dgm:cxn modelId="{5E79B95C-3698-4917-9848-F02D53927FB4}" type="presParOf" srcId="{DD77DB99-57D9-4292-95CB-667595281F58}" destId="{E243E94A-3C50-4988-8527-25587F0373A7}" srcOrd="0" destOrd="0" presId="urn:microsoft.com/office/officeart/2008/layout/LinedList"/>
    <dgm:cxn modelId="{68BBDCFF-78E4-40F1-920C-FA5E8CA0F955}" type="presParOf" srcId="{DD77DB99-57D9-4292-95CB-667595281F58}" destId="{5C484CB5-C3AC-476B-8DFA-A562F2449A49}"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E0CC2D4-8715-4FAD-8D5B-D956122E6832}" type="doc">
      <dgm:prSet loTypeId="urn:microsoft.com/office/officeart/2005/8/layout/chevronAccent+Icon" loCatId="process" qsTypeId="urn:microsoft.com/office/officeart/2005/8/quickstyle/simple3" qsCatId="simple" csTypeId="urn:microsoft.com/office/officeart/2005/8/colors/accent6_2" csCatId="accent6" phldr="1"/>
      <dgm:spPr/>
    </dgm:pt>
    <dgm:pt modelId="{28E68C62-55D7-4004-9CD4-7D1DD707B630}">
      <dgm:prSet phldrT="[Text]"/>
      <dgm:spPr>
        <a:ln>
          <a:solidFill>
            <a:schemeClr val="tx1"/>
          </a:solidFill>
        </a:ln>
      </dgm:spPr>
      <dgm:t>
        <a:bodyPr/>
        <a:lstStyle/>
        <a:p>
          <a:r>
            <a:rPr lang="en-GB" dirty="0"/>
            <a:t>BELIEVE IN YOUR SELF</a:t>
          </a:r>
        </a:p>
      </dgm:t>
    </dgm:pt>
    <dgm:pt modelId="{C7406937-D3DA-4CDF-B3FF-7B056F40507C}" type="parTrans" cxnId="{EF25A6B7-32D0-4F15-9D0C-452B1240EC5A}">
      <dgm:prSet/>
      <dgm:spPr/>
      <dgm:t>
        <a:bodyPr/>
        <a:lstStyle/>
        <a:p>
          <a:endParaRPr lang="en-GB"/>
        </a:p>
      </dgm:t>
    </dgm:pt>
    <dgm:pt modelId="{57805FE0-E433-411E-AADD-E5F696A8C2CC}" type="sibTrans" cxnId="{EF25A6B7-32D0-4F15-9D0C-452B1240EC5A}">
      <dgm:prSet/>
      <dgm:spPr/>
      <dgm:t>
        <a:bodyPr/>
        <a:lstStyle/>
        <a:p>
          <a:endParaRPr lang="en-GB"/>
        </a:p>
      </dgm:t>
    </dgm:pt>
    <dgm:pt modelId="{74F39DAA-D9B9-4A20-AD67-1BFCAEFA5DAB}">
      <dgm:prSet phldrT="[Text]"/>
      <dgm:spPr>
        <a:ln>
          <a:solidFill>
            <a:schemeClr val="tx1"/>
          </a:solidFill>
        </a:ln>
      </dgm:spPr>
      <dgm:t>
        <a:bodyPr/>
        <a:lstStyle/>
        <a:p>
          <a:r>
            <a:rPr lang="en-GB" dirty="0"/>
            <a:t>HARD WORK</a:t>
          </a:r>
        </a:p>
      </dgm:t>
    </dgm:pt>
    <dgm:pt modelId="{C377F93F-559E-4228-91AD-F9A6B83A45C1}" type="parTrans" cxnId="{8ACA7432-0DE3-416C-9FCA-5A1B78406A58}">
      <dgm:prSet/>
      <dgm:spPr/>
      <dgm:t>
        <a:bodyPr/>
        <a:lstStyle/>
        <a:p>
          <a:endParaRPr lang="en-GB"/>
        </a:p>
      </dgm:t>
    </dgm:pt>
    <dgm:pt modelId="{6814A46E-1DFE-44CF-8081-92056912D418}" type="sibTrans" cxnId="{8ACA7432-0DE3-416C-9FCA-5A1B78406A58}">
      <dgm:prSet/>
      <dgm:spPr/>
      <dgm:t>
        <a:bodyPr/>
        <a:lstStyle/>
        <a:p>
          <a:endParaRPr lang="en-GB"/>
        </a:p>
      </dgm:t>
    </dgm:pt>
    <dgm:pt modelId="{4907C3CF-63C6-4237-BCE4-EFF4FC29A84C}">
      <dgm:prSet phldrT="[Text]"/>
      <dgm:spPr>
        <a:ln>
          <a:solidFill>
            <a:schemeClr val="tx1"/>
          </a:solidFill>
        </a:ln>
      </dgm:spPr>
      <dgm:t>
        <a:bodyPr/>
        <a:lstStyle/>
        <a:p>
          <a:r>
            <a:rPr lang="en-GB" dirty="0"/>
            <a:t>COSTANCE</a:t>
          </a:r>
        </a:p>
      </dgm:t>
    </dgm:pt>
    <dgm:pt modelId="{549C34E9-715A-494A-89B0-5E172FFED6A6}" type="parTrans" cxnId="{58DDE3E7-2B6A-4E81-9295-651EAEB5FD0A}">
      <dgm:prSet/>
      <dgm:spPr/>
      <dgm:t>
        <a:bodyPr/>
        <a:lstStyle/>
        <a:p>
          <a:endParaRPr lang="en-GB"/>
        </a:p>
      </dgm:t>
    </dgm:pt>
    <dgm:pt modelId="{6DF296B2-6AD8-4345-A4FD-7E04DAE47A88}" type="sibTrans" cxnId="{58DDE3E7-2B6A-4E81-9295-651EAEB5FD0A}">
      <dgm:prSet/>
      <dgm:spPr/>
      <dgm:t>
        <a:bodyPr/>
        <a:lstStyle/>
        <a:p>
          <a:endParaRPr lang="en-GB"/>
        </a:p>
      </dgm:t>
    </dgm:pt>
    <dgm:pt modelId="{695D4D0B-40DB-4805-9FF7-893408AD6B52}" type="pres">
      <dgm:prSet presAssocID="{CE0CC2D4-8715-4FAD-8D5B-D956122E6832}" presName="Name0" presStyleCnt="0">
        <dgm:presLayoutVars>
          <dgm:dir/>
          <dgm:resizeHandles val="exact"/>
        </dgm:presLayoutVars>
      </dgm:prSet>
      <dgm:spPr/>
    </dgm:pt>
    <dgm:pt modelId="{C0EC6539-5E86-456D-9D89-6387FC91DB64}" type="pres">
      <dgm:prSet presAssocID="{28E68C62-55D7-4004-9CD4-7D1DD707B630}" presName="composite" presStyleCnt="0"/>
      <dgm:spPr/>
    </dgm:pt>
    <dgm:pt modelId="{82FDBA8A-04B8-488B-910A-E39A6B973913}" type="pres">
      <dgm:prSet presAssocID="{28E68C62-55D7-4004-9CD4-7D1DD707B630}" presName="bgChev" presStyleLbl="node1" presStyleIdx="0" presStyleCnt="3"/>
      <dgm:spPr/>
    </dgm:pt>
    <dgm:pt modelId="{E8B92A28-25CA-479F-A513-2A479ABFD10C}" type="pres">
      <dgm:prSet presAssocID="{28E68C62-55D7-4004-9CD4-7D1DD707B630}" presName="txNode" presStyleLbl="fgAcc1" presStyleIdx="0" presStyleCnt="3">
        <dgm:presLayoutVars>
          <dgm:bulletEnabled val="1"/>
        </dgm:presLayoutVars>
      </dgm:prSet>
      <dgm:spPr/>
    </dgm:pt>
    <dgm:pt modelId="{8AC31295-F4AC-480B-902C-1A11E7241D6B}" type="pres">
      <dgm:prSet presAssocID="{57805FE0-E433-411E-AADD-E5F696A8C2CC}" presName="compositeSpace" presStyleCnt="0"/>
      <dgm:spPr/>
    </dgm:pt>
    <dgm:pt modelId="{026C9D81-AFF3-44A1-B26D-65C69C6E4A17}" type="pres">
      <dgm:prSet presAssocID="{74F39DAA-D9B9-4A20-AD67-1BFCAEFA5DAB}" presName="composite" presStyleCnt="0"/>
      <dgm:spPr/>
    </dgm:pt>
    <dgm:pt modelId="{8F980BE8-6F5C-4146-A62E-3884CA918A18}" type="pres">
      <dgm:prSet presAssocID="{74F39DAA-D9B9-4A20-AD67-1BFCAEFA5DAB}" presName="bgChev" presStyleLbl="node1" presStyleIdx="1" presStyleCnt="3"/>
      <dgm:spPr/>
    </dgm:pt>
    <dgm:pt modelId="{2F948AD5-9CD8-4F5C-8667-3549CE2F8A53}" type="pres">
      <dgm:prSet presAssocID="{74F39DAA-D9B9-4A20-AD67-1BFCAEFA5DAB}" presName="txNode" presStyleLbl="fgAcc1" presStyleIdx="1" presStyleCnt="3">
        <dgm:presLayoutVars>
          <dgm:bulletEnabled val="1"/>
        </dgm:presLayoutVars>
      </dgm:prSet>
      <dgm:spPr/>
    </dgm:pt>
    <dgm:pt modelId="{CEBF5CFC-EA72-48B8-81C4-E465E1C35FCC}" type="pres">
      <dgm:prSet presAssocID="{6814A46E-1DFE-44CF-8081-92056912D418}" presName="compositeSpace" presStyleCnt="0"/>
      <dgm:spPr/>
    </dgm:pt>
    <dgm:pt modelId="{FCECE5EB-A463-4B13-9EF2-A71E6478771F}" type="pres">
      <dgm:prSet presAssocID="{4907C3CF-63C6-4237-BCE4-EFF4FC29A84C}" presName="composite" presStyleCnt="0"/>
      <dgm:spPr/>
    </dgm:pt>
    <dgm:pt modelId="{294338B8-F04E-49C8-8251-203AC1BF17A3}" type="pres">
      <dgm:prSet presAssocID="{4907C3CF-63C6-4237-BCE4-EFF4FC29A84C}" presName="bgChev" presStyleLbl="node1" presStyleIdx="2" presStyleCnt="3"/>
      <dgm:spPr/>
    </dgm:pt>
    <dgm:pt modelId="{8B56DEFD-FDA2-452D-9E79-C15D2237A982}" type="pres">
      <dgm:prSet presAssocID="{4907C3CF-63C6-4237-BCE4-EFF4FC29A84C}" presName="txNode" presStyleLbl="fgAcc1" presStyleIdx="2" presStyleCnt="3">
        <dgm:presLayoutVars>
          <dgm:bulletEnabled val="1"/>
        </dgm:presLayoutVars>
      </dgm:prSet>
      <dgm:spPr/>
    </dgm:pt>
  </dgm:ptLst>
  <dgm:cxnLst>
    <dgm:cxn modelId="{8ACA7432-0DE3-416C-9FCA-5A1B78406A58}" srcId="{CE0CC2D4-8715-4FAD-8D5B-D956122E6832}" destId="{74F39DAA-D9B9-4A20-AD67-1BFCAEFA5DAB}" srcOrd="1" destOrd="0" parTransId="{C377F93F-559E-4228-91AD-F9A6B83A45C1}" sibTransId="{6814A46E-1DFE-44CF-8081-92056912D418}"/>
    <dgm:cxn modelId="{A2FE0A6A-78D2-4F38-BCDB-2923860BC75C}" type="presOf" srcId="{CE0CC2D4-8715-4FAD-8D5B-D956122E6832}" destId="{695D4D0B-40DB-4805-9FF7-893408AD6B52}" srcOrd="0" destOrd="0" presId="urn:microsoft.com/office/officeart/2005/8/layout/chevronAccent+Icon"/>
    <dgm:cxn modelId="{DDC6736F-3F52-4EFF-9FA0-649E8FDDFA04}" type="presOf" srcId="{74F39DAA-D9B9-4A20-AD67-1BFCAEFA5DAB}" destId="{2F948AD5-9CD8-4F5C-8667-3549CE2F8A53}" srcOrd="0" destOrd="0" presId="urn:microsoft.com/office/officeart/2005/8/layout/chevronAccent+Icon"/>
    <dgm:cxn modelId="{C944D191-31F8-45A2-84B2-A6F9409C19E4}" type="presOf" srcId="{28E68C62-55D7-4004-9CD4-7D1DD707B630}" destId="{E8B92A28-25CA-479F-A513-2A479ABFD10C}" srcOrd="0" destOrd="0" presId="urn:microsoft.com/office/officeart/2005/8/layout/chevronAccent+Icon"/>
    <dgm:cxn modelId="{E8A50AAE-3E1E-4074-A809-05D076F4E650}" type="presOf" srcId="{4907C3CF-63C6-4237-BCE4-EFF4FC29A84C}" destId="{8B56DEFD-FDA2-452D-9E79-C15D2237A982}" srcOrd="0" destOrd="0" presId="urn:microsoft.com/office/officeart/2005/8/layout/chevronAccent+Icon"/>
    <dgm:cxn modelId="{EF25A6B7-32D0-4F15-9D0C-452B1240EC5A}" srcId="{CE0CC2D4-8715-4FAD-8D5B-D956122E6832}" destId="{28E68C62-55D7-4004-9CD4-7D1DD707B630}" srcOrd="0" destOrd="0" parTransId="{C7406937-D3DA-4CDF-B3FF-7B056F40507C}" sibTransId="{57805FE0-E433-411E-AADD-E5F696A8C2CC}"/>
    <dgm:cxn modelId="{58DDE3E7-2B6A-4E81-9295-651EAEB5FD0A}" srcId="{CE0CC2D4-8715-4FAD-8D5B-D956122E6832}" destId="{4907C3CF-63C6-4237-BCE4-EFF4FC29A84C}" srcOrd="2" destOrd="0" parTransId="{549C34E9-715A-494A-89B0-5E172FFED6A6}" sibTransId="{6DF296B2-6AD8-4345-A4FD-7E04DAE47A88}"/>
    <dgm:cxn modelId="{0A449E0B-4691-4082-8E6A-81FD72DB7806}" type="presParOf" srcId="{695D4D0B-40DB-4805-9FF7-893408AD6B52}" destId="{C0EC6539-5E86-456D-9D89-6387FC91DB64}" srcOrd="0" destOrd="0" presId="urn:microsoft.com/office/officeart/2005/8/layout/chevronAccent+Icon"/>
    <dgm:cxn modelId="{D771B23C-785E-4F84-86B8-A061AF986A36}" type="presParOf" srcId="{C0EC6539-5E86-456D-9D89-6387FC91DB64}" destId="{82FDBA8A-04B8-488B-910A-E39A6B973913}" srcOrd="0" destOrd="0" presId="urn:microsoft.com/office/officeart/2005/8/layout/chevronAccent+Icon"/>
    <dgm:cxn modelId="{5BA37F1E-43E5-4A19-9224-1D49F2E220A2}" type="presParOf" srcId="{C0EC6539-5E86-456D-9D89-6387FC91DB64}" destId="{E8B92A28-25CA-479F-A513-2A479ABFD10C}" srcOrd="1" destOrd="0" presId="urn:microsoft.com/office/officeart/2005/8/layout/chevronAccent+Icon"/>
    <dgm:cxn modelId="{4A5AB5EE-D4D4-4E7A-AB26-31BBBB178461}" type="presParOf" srcId="{695D4D0B-40DB-4805-9FF7-893408AD6B52}" destId="{8AC31295-F4AC-480B-902C-1A11E7241D6B}" srcOrd="1" destOrd="0" presId="urn:microsoft.com/office/officeart/2005/8/layout/chevronAccent+Icon"/>
    <dgm:cxn modelId="{50BFF373-8D06-402C-AA55-C390F8D4D819}" type="presParOf" srcId="{695D4D0B-40DB-4805-9FF7-893408AD6B52}" destId="{026C9D81-AFF3-44A1-B26D-65C69C6E4A17}" srcOrd="2" destOrd="0" presId="urn:microsoft.com/office/officeart/2005/8/layout/chevronAccent+Icon"/>
    <dgm:cxn modelId="{511B2E5D-A67E-44AE-9BE5-5BCCA708BD6F}" type="presParOf" srcId="{026C9D81-AFF3-44A1-B26D-65C69C6E4A17}" destId="{8F980BE8-6F5C-4146-A62E-3884CA918A18}" srcOrd="0" destOrd="0" presId="urn:microsoft.com/office/officeart/2005/8/layout/chevronAccent+Icon"/>
    <dgm:cxn modelId="{9D46E541-100B-4ED1-8F88-23E76972E535}" type="presParOf" srcId="{026C9D81-AFF3-44A1-B26D-65C69C6E4A17}" destId="{2F948AD5-9CD8-4F5C-8667-3549CE2F8A53}" srcOrd="1" destOrd="0" presId="urn:microsoft.com/office/officeart/2005/8/layout/chevronAccent+Icon"/>
    <dgm:cxn modelId="{7931EFB7-B332-4117-BF41-2B1F702F9F84}" type="presParOf" srcId="{695D4D0B-40DB-4805-9FF7-893408AD6B52}" destId="{CEBF5CFC-EA72-48B8-81C4-E465E1C35FCC}" srcOrd="3" destOrd="0" presId="urn:microsoft.com/office/officeart/2005/8/layout/chevronAccent+Icon"/>
    <dgm:cxn modelId="{BE150C44-3F7B-4ADA-9D8B-316E1829F5D8}" type="presParOf" srcId="{695D4D0B-40DB-4805-9FF7-893408AD6B52}" destId="{FCECE5EB-A463-4B13-9EF2-A71E6478771F}" srcOrd="4" destOrd="0" presId="urn:microsoft.com/office/officeart/2005/8/layout/chevronAccent+Icon"/>
    <dgm:cxn modelId="{BE73F27A-D3A6-442F-81A4-91930352AB3E}" type="presParOf" srcId="{FCECE5EB-A463-4B13-9EF2-A71E6478771F}" destId="{294338B8-F04E-49C8-8251-203AC1BF17A3}" srcOrd="0" destOrd="0" presId="urn:microsoft.com/office/officeart/2005/8/layout/chevronAccent+Icon"/>
    <dgm:cxn modelId="{3F1818A0-3F0F-42D7-A04A-E31524C53C37}" type="presParOf" srcId="{FCECE5EB-A463-4B13-9EF2-A71E6478771F}" destId="{8B56DEFD-FDA2-452D-9E79-C15D2237A982}" srcOrd="1" destOrd="0" presId="urn:microsoft.com/office/officeart/2005/8/layout/chevronAccent+Icon"/>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6EFA28-35D9-4B59-B808-7FF06FC58FEE}">
      <dsp:nvSpPr>
        <dsp:cNvPr id="0" name=""/>
        <dsp:cNvSpPr/>
      </dsp:nvSpPr>
      <dsp:spPr>
        <a:xfrm>
          <a:off x="329619" y="427050"/>
          <a:ext cx="1027230" cy="102723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5CE7F1-2BA9-4C21-A0B2-0C15B2CF97B3}">
      <dsp:nvSpPr>
        <dsp:cNvPr id="0" name=""/>
        <dsp:cNvSpPr/>
      </dsp:nvSpPr>
      <dsp:spPr>
        <a:xfrm>
          <a:off x="548537" y="645968"/>
          <a:ext cx="589394" cy="5893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D198141-13D5-4296-9991-2B9C7A1B4CCD}">
      <dsp:nvSpPr>
        <dsp:cNvPr id="0" name=""/>
        <dsp:cNvSpPr/>
      </dsp:nvSpPr>
      <dsp:spPr>
        <a:xfrm>
          <a:off x="1243" y="1774238"/>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b="0" i="0" kern="1200" dirty="0"/>
            <a:t>reading and writing</a:t>
          </a:r>
          <a:endParaRPr lang="en-US" sz="1600" kern="1200" dirty="0"/>
        </a:p>
      </dsp:txBody>
      <dsp:txXfrm>
        <a:off x="1243" y="1774238"/>
        <a:ext cx="1683984" cy="673593"/>
      </dsp:txXfrm>
    </dsp:sp>
    <dsp:sp modelId="{DE0A8C1A-809C-42A7-97BB-D94889722837}">
      <dsp:nvSpPr>
        <dsp:cNvPr id="0" name=""/>
        <dsp:cNvSpPr/>
      </dsp:nvSpPr>
      <dsp:spPr>
        <a:xfrm>
          <a:off x="2308301" y="427050"/>
          <a:ext cx="1027230" cy="102723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6C8E91-6AD3-438E-9733-2B0A59C67696}">
      <dsp:nvSpPr>
        <dsp:cNvPr id="0" name=""/>
        <dsp:cNvSpPr/>
      </dsp:nvSpPr>
      <dsp:spPr>
        <a:xfrm>
          <a:off x="2527219" y="645968"/>
          <a:ext cx="589394" cy="5893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0A4D3CB-008F-4853-9187-010345D52389}">
      <dsp:nvSpPr>
        <dsp:cNvPr id="0" name=""/>
        <dsp:cNvSpPr/>
      </dsp:nvSpPr>
      <dsp:spPr>
        <a:xfrm>
          <a:off x="1979924" y="1774238"/>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b="0" i="0" kern="1200" dirty="0"/>
            <a:t>critical thinking</a:t>
          </a:r>
          <a:endParaRPr lang="en-US" sz="1600" kern="1200" dirty="0"/>
        </a:p>
      </dsp:txBody>
      <dsp:txXfrm>
        <a:off x="1979924" y="1774238"/>
        <a:ext cx="1683984" cy="673593"/>
      </dsp:txXfrm>
    </dsp:sp>
    <dsp:sp modelId="{12068C9E-BFF9-4175-908A-96562AE11528}">
      <dsp:nvSpPr>
        <dsp:cNvPr id="0" name=""/>
        <dsp:cNvSpPr/>
      </dsp:nvSpPr>
      <dsp:spPr>
        <a:xfrm>
          <a:off x="4286983" y="427050"/>
          <a:ext cx="1027230" cy="102723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15B708-104F-4BAB-ACB2-858B2A0D40AF}">
      <dsp:nvSpPr>
        <dsp:cNvPr id="0" name=""/>
        <dsp:cNvSpPr/>
      </dsp:nvSpPr>
      <dsp:spPr>
        <a:xfrm>
          <a:off x="4505901" y="645968"/>
          <a:ext cx="589394" cy="5893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9F32D2E-5403-4381-B442-02D03B7F68C2}">
      <dsp:nvSpPr>
        <dsp:cNvPr id="0" name=""/>
        <dsp:cNvSpPr/>
      </dsp:nvSpPr>
      <dsp:spPr>
        <a:xfrm>
          <a:off x="3958606" y="1774238"/>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b="0" i="0" kern="1200" dirty="0"/>
            <a:t>Reporting</a:t>
          </a:r>
          <a:endParaRPr lang="en-US" sz="1600" kern="1200" dirty="0"/>
        </a:p>
      </dsp:txBody>
      <dsp:txXfrm>
        <a:off x="3958606" y="1774238"/>
        <a:ext cx="1683984" cy="673593"/>
      </dsp:txXfrm>
    </dsp:sp>
    <dsp:sp modelId="{7BE89E16-6DC8-425A-82F1-8E9E883723F3}">
      <dsp:nvSpPr>
        <dsp:cNvPr id="0" name=""/>
        <dsp:cNvSpPr/>
      </dsp:nvSpPr>
      <dsp:spPr>
        <a:xfrm>
          <a:off x="6265664" y="427050"/>
          <a:ext cx="1027230" cy="1027230"/>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A698C9-EE60-4E7C-9153-FC34E06B28E4}">
      <dsp:nvSpPr>
        <dsp:cNvPr id="0" name=""/>
        <dsp:cNvSpPr/>
      </dsp:nvSpPr>
      <dsp:spPr>
        <a:xfrm>
          <a:off x="6484582" y="645968"/>
          <a:ext cx="589394" cy="58939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FE86D9C-C489-4C49-85CF-B6B6B554D04E}">
      <dsp:nvSpPr>
        <dsp:cNvPr id="0" name=""/>
        <dsp:cNvSpPr/>
      </dsp:nvSpPr>
      <dsp:spPr>
        <a:xfrm>
          <a:off x="5937287" y="1774238"/>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b="0" i="0" kern="1200" dirty="0"/>
            <a:t>Research</a:t>
          </a:r>
          <a:endParaRPr lang="en-US" sz="1600" kern="1200" dirty="0"/>
        </a:p>
      </dsp:txBody>
      <dsp:txXfrm>
        <a:off x="5937287" y="1774238"/>
        <a:ext cx="1683984" cy="673593"/>
      </dsp:txXfrm>
    </dsp:sp>
    <dsp:sp modelId="{AF4448EE-075B-4E7B-8A03-54701ED60823}">
      <dsp:nvSpPr>
        <dsp:cNvPr id="0" name=""/>
        <dsp:cNvSpPr/>
      </dsp:nvSpPr>
      <dsp:spPr>
        <a:xfrm>
          <a:off x="8244346" y="427050"/>
          <a:ext cx="1027230" cy="1027230"/>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B5E9B5-343E-4893-B419-5A57301A1A59}">
      <dsp:nvSpPr>
        <dsp:cNvPr id="0" name=""/>
        <dsp:cNvSpPr/>
      </dsp:nvSpPr>
      <dsp:spPr>
        <a:xfrm>
          <a:off x="8463264" y="645968"/>
          <a:ext cx="589394" cy="58939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A4F1F1B-036E-4B3B-B3E2-B81BFF646149}">
      <dsp:nvSpPr>
        <dsp:cNvPr id="0" name=""/>
        <dsp:cNvSpPr/>
      </dsp:nvSpPr>
      <dsp:spPr>
        <a:xfrm>
          <a:off x="7915969" y="1774238"/>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b="0" i="0" kern="1200" dirty="0"/>
            <a:t>PC skills</a:t>
          </a:r>
          <a:endParaRPr lang="en-US" sz="1600" kern="1200" dirty="0"/>
        </a:p>
      </dsp:txBody>
      <dsp:txXfrm>
        <a:off x="7915969" y="1774238"/>
        <a:ext cx="1683984" cy="6735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FC26D7-FFA1-4FA2-9E4D-D78CB02E70EC}">
      <dsp:nvSpPr>
        <dsp:cNvPr id="0" name=""/>
        <dsp:cNvSpPr/>
      </dsp:nvSpPr>
      <dsp:spPr>
        <a:xfrm>
          <a:off x="0" y="17208"/>
          <a:ext cx="5914209" cy="1193400"/>
        </a:xfrm>
        <a:prstGeom prst="roundRect">
          <a:avLst/>
        </a:prstGeom>
        <a:blipFill>
          <a:blip xmlns:r="http://schemas.openxmlformats.org/officeDocument/2006/relationships" r:embed="rId1">
            <a:duotone>
              <a:schemeClr val="accent5">
                <a:hueOff val="0"/>
                <a:satOff val="0"/>
                <a:lumOff val="0"/>
                <a:alphaOff val="0"/>
                <a:shade val="74000"/>
                <a:satMod val="130000"/>
                <a:lumMod val="90000"/>
              </a:schemeClr>
              <a:schemeClr val="accent5">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l" defTabSz="2266950">
            <a:lnSpc>
              <a:spcPct val="90000"/>
            </a:lnSpc>
            <a:spcBef>
              <a:spcPct val="0"/>
            </a:spcBef>
            <a:spcAft>
              <a:spcPct val="35000"/>
            </a:spcAft>
            <a:buNone/>
          </a:pPr>
          <a:r>
            <a:rPr lang="en-GB" sz="5100" b="0" i="0" kern="1200"/>
            <a:t>leadership</a:t>
          </a:r>
          <a:endParaRPr lang="en-US" sz="5100" kern="1200"/>
        </a:p>
      </dsp:txBody>
      <dsp:txXfrm>
        <a:off x="58257" y="75465"/>
        <a:ext cx="5797695" cy="1076886"/>
      </dsp:txXfrm>
    </dsp:sp>
    <dsp:sp modelId="{046ACC7B-97CB-4902-A3F7-83ED2958947B}">
      <dsp:nvSpPr>
        <dsp:cNvPr id="0" name=""/>
        <dsp:cNvSpPr/>
      </dsp:nvSpPr>
      <dsp:spPr>
        <a:xfrm>
          <a:off x="0" y="1357488"/>
          <a:ext cx="5914209" cy="1193400"/>
        </a:xfrm>
        <a:prstGeom prst="roundRect">
          <a:avLst/>
        </a:prstGeom>
        <a:blipFill>
          <a:blip xmlns:r="http://schemas.openxmlformats.org/officeDocument/2006/relationships" r:embed="rId1">
            <a:duotone>
              <a:schemeClr val="accent5">
                <a:hueOff val="331055"/>
                <a:satOff val="192"/>
                <a:lumOff val="1895"/>
                <a:alphaOff val="0"/>
                <a:shade val="74000"/>
                <a:satMod val="130000"/>
                <a:lumMod val="90000"/>
              </a:schemeClr>
              <a:schemeClr val="accent5">
                <a:hueOff val="331055"/>
                <a:satOff val="192"/>
                <a:lumOff val="1895"/>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l" defTabSz="2266950">
            <a:lnSpc>
              <a:spcPct val="90000"/>
            </a:lnSpc>
            <a:spcBef>
              <a:spcPct val="0"/>
            </a:spcBef>
            <a:spcAft>
              <a:spcPct val="35000"/>
            </a:spcAft>
            <a:buNone/>
          </a:pPr>
          <a:r>
            <a:rPr lang="en-GB" sz="5100" b="0" i="0" kern="1200"/>
            <a:t>Problem-Solving</a:t>
          </a:r>
          <a:endParaRPr lang="en-US" sz="5100" kern="1200"/>
        </a:p>
      </dsp:txBody>
      <dsp:txXfrm>
        <a:off x="58257" y="1415745"/>
        <a:ext cx="5797695" cy="1076886"/>
      </dsp:txXfrm>
    </dsp:sp>
    <dsp:sp modelId="{FC5AE451-42BE-4836-933A-DE928FD13237}">
      <dsp:nvSpPr>
        <dsp:cNvPr id="0" name=""/>
        <dsp:cNvSpPr/>
      </dsp:nvSpPr>
      <dsp:spPr>
        <a:xfrm>
          <a:off x="0" y="2697768"/>
          <a:ext cx="5914209" cy="1193400"/>
        </a:xfrm>
        <a:prstGeom prst="roundRect">
          <a:avLst/>
        </a:prstGeom>
        <a:blipFill>
          <a:blip xmlns:r="http://schemas.openxmlformats.org/officeDocument/2006/relationships" r:embed="rId1">
            <a:duotone>
              <a:schemeClr val="accent5">
                <a:hueOff val="662110"/>
                <a:satOff val="384"/>
                <a:lumOff val="3791"/>
                <a:alphaOff val="0"/>
                <a:shade val="74000"/>
                <a:satMod val="130000"/>
                <a:lumMod val="90000"/>
              </a:schemeClr>
              <a:schemeClr val="accent5">
                <a:hueOff val="662110"/>
                <a:satOff val="384"/>
                <a:lumOff val="3791"/>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l" defTabSz="2266950">
            <a:lnSpc>
              <a:spcPct val="90000"/>
            </a:lnSpc>
            <a:spcBef>
              <a:spcPct val="0"/>
            </a:spcBef>
            <a:spcAft>
              <a:spcPct val="35000"/>
            </a:spcAft>
            <a:buNone/>
          </a:pPr>
          <a:r>
            <a:rPr lang="en-GB" sz="5100" b="0" i="0" kern="1200"/>
            <a:t>Flexibility</a:t>
          </a:r>
          <a:endParaRPr lang="en-US" sz="5100" kern="1200"/>
        </a:p>
      </dsp:txBody>
      <dsp:txXfrm>
        <a:off x="58257" y="2756025"/>
        <a:ext cx="5797695" cy="1076886"/>
      </dsp:txXfrm>
    </dsp:sp>
    <dsp:sp modelId="{695AA032-D515-4545-A8A3-FBD783654FB2}">
      <dsp:nvSpPr>
        <dsp:cNvPr id="0" name=""/>
        <dsp:cNvSpPr/>
      </dsp:nvSpPr>
      <dsp:spPr>
        <a:xfrm>
          <a:off x="0" y="4038048"/>
          <a:ext cx="5914209" cy="1193400"/>
        </a:xfrm>
        <a:prstGeom prst="roundRect">
          <a:avLst/>
        </a:prstGeom>
        <a:blipFill>
          <a:blip xmlns:r="http://schemas.openxmlformats.org/officeDocument/2006/relationships" r:embed="rId1">
            <a:duotone>
              <a:schemeClr val="accent5">
                <a:hueOff val="993165"/>
                <a:satOff val="576"/>
                <a:lumOff val="5686"/>
                <a:alphaOff val="0"/>
                <a:shade val="74000"/>
                <a:satMod val="130000"/>
                <a:lumMod val="90000"/>
              </a:schemeClr>
              <a:schemeClr val="accent5">
                <a:hueOff val="993165"/>
                <a:satOff val="576"/>
                <a:lumOff val="5686"/>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l" defTabSz="2266950">
            <a:lnSpc>
              <a:spcPct val="90000"/>
            </a:lnSpc>
            <a:spcBef>
              <a:spcPct val="0"/>
            </a:spcBef>
            <a:spcAft>
              <a:spcPct val="35000"/>
            </a:spcAft>
            <a:buNone/>
          </a:pPr>
          <a:r>
            <a:rPr lang="en-GB" sz="5100" b="0" i="0" kern="1200"/>
            <a:t>Communication</a:t>
          </a:r>
          <a:endParaRPr lang="en-US" sz="5100" kern="1200"/>
        </a:p>
      </dsp:txBody>
      <dsp:txXfrm>
        <a:off x="58257" y="4096305"/>
        <a:ext cx="5797695" cy="107688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981168-3F31-4C7B-9627-340BAEC215A8}">
      <dsp:nvSpPr>
        <dsp:cNvPr id="0" name=""/>
        <dsp:cNvSpPr/>
      </dsp:nvSpPr>
      <dsp:spPr>
        <a:xfrm>
          <a:off x="0" y="0"/>
          <a:ext cx="5272392"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C40E21-2B8F-400F-8E0E-40F3958CDD08}">
      <dsp:nvSpPr>
        <dsp:cNvPr id="0" name=""/>
        <dsp:cNvSpPr/>
      </dsp:nvSpPr>
      <dsp:spPr>
        <a:xfrm>
          <a:off x="0" y="0"/>
          <a:ext cx="5272392" cy="989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i="0" kern="1200"/>
            <a:t>Strengths</a:t>
          </a:r>
          <a:r>
            <a:rPr lang="en-GB" sz="3300" kern="1200"/>
            <a:t>: leadership</a:t>
          </a:r>
          <a:endParaRPr lang="en-US" sz="3300" kern="1200"/>
        </a:p>
      </dsp:txBody>
      <dsp:txXfrm>
        <a:off x="0" y="0"/>
        <a:ext cx="5272392" cy="989789"/>
      </dsp:txXfrm>
    </dsp:sp>
    <dsp:sp modelId="{47A26392-59AA-4026-AA45-5ECB3A74D46C}">
      <dsp:nvSpPr>
        <dsp:cNvPr id="0" name=""/>
        <dsp:cNvSpPr/>
      </dsp:nvSpPr>
      <dsp:spPr>
        <a:xfrm>
          <a:off x="0" y="989789"/>
          <a:ext cx="5272392"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7227BF-4ACC-427B-A64B-B0C59D45FD09}">
      <dsp:nvSpPr>
        <dsp:cNvPr id="0" name=""/>
        <dsp:cNvSpPr/>
      </dsp:nvSpPr>
      <dsp:spPr>
        <a:xfrm>
          <a:off x="0" y="989789"/>
          <a:ext cx="5272392" cy="989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i="0" kern="1200"/>
            <a:t>Weaknesses: little patience</a:t>
          </a:r>
          <a:endParaRPr lang="en-US" sz="3300" kern="1200"/>
        </a:p>
      </dsp:txBody>
      <dsp:txXfrm>
        <a:off x="0" y="989789"/>
        <a:ext cx="5272392" cy="989789"/>
      </dsp:txXfrm>
    </dsp:sp>
    <dsp:sp modelId="{80A9604A-8A2C-449B-AFF0-546C36F0F626}">
      <dsp:nvSpPr>
        <dsp:cNvPr id="0" name=""/>
        <dsp:cNvSpPr/>
      </dsp:nvSpPr>
      <dsp:spPr>
        <a:xfrm>
          <a:off x="0" y="1979578"/>
          <a:ext cx="5272392"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D90175-7271-4A56-ADD7-8F231DBA3514}">
      <dsp:nvSpPr>
        <dsp:cNvPr id="0" name=""/>
        <dsp:cNvSpPr/>
      </dsp:nvSpPr>
      <dsp:spPr>
        <a:xfrm>
          <a:off x="0" y="1979578"/>
          <a:ext cx="5272392" cy="989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i="0" kern="1200"/>
            <a:t>Opportunities: new knowledge</a:t>
          </a:r>
          <a:endParaRPr lang="en-US" sz="3300" kern="1200"/>
        </a:p>
      </dsp:txBody>
      <dsp:txXfrm>
        <a:off x="0" y="1979578"/>
        <a:ext cx="5272392" cy="989789"/>
      </dsp:txXfrm>
    </dsp:sp>
    <dsp:sp modelId="{2DB33B5D-F5F1-48EF-BFDC-3277629CFDDB}">
      <dsp:nvSpPr>
        <dsp:cNvPr id="0" name=""/>
        <dsp:cNvSpPr/>
      </dsp:nvSpPr>
      <dsp:spPr>
        <a:xfrm>
          <a:off x="0" y="2969368"/>
          <a:ext cx="5272392"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243E94A-3C50-4988-8527-25587F0373A7}">
      <dsp:nvSpPr>
        <dsp:cNvPr id="0" name=""/>
        <dsp:cNvSpPr/>
      </dsp:nvSpPr>
      <dsp:spPr>
        <a:xfrm>
          <a:off x="0" y="2969368"/>
          <a:ext cx="5272392" cy="989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i="0" kern="1200"/>
            <a:t>Threats: the high competition</a:t>
          </a:r>
          <a:endParaRPr lang="en-US" sz="3300" kern="1200"/>
        </a:p>
      </dsp:txBody>
      <dsp:txXfrm>
        <a:off x="0" y="2969368"/>
        <a:ext cx="5272392" cy="98978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FDBA8A-04B8-488B-910A-E39A6B973913}">
      <dsp:nvSpPr>
        <dsp:cNvPr id="0" name=""/>
        <dsp:cNvSpPr/>
      </dsp:nvSpPr>
      <dsp:spPr>
        <a:xfrm>
          <a:off x="1125" y="976944"/>
          <a:ext cx="2826915" cy="1091189"/>
        </a:xfrm>
        <a:prstGeom prst="chevron">
          <a:avLst>
            <a:gd name="adj" fmla="val 40000"/>
          </a:avLst>
        </a:prstGeom>
        <a:gradFill rotWithShape="0">
          <a:gsLst>
            <a:gs pos="0">
              <a:schemeClr val="accent6">
                <a:hueOff val="0"/>
                <a:satOff val="0"/>
                <a:lumOff val="0"/>
                <a:alphaOff val="0"/>
                <a:tint val="60000"/>
                <a:lumMod val="110000"/>
              </a:schemeClr>
            </a:gs>
            <a:gs pos="100000">
              <a:schemeClr val="accent6">
                <a:hueOff val="0"/>
                <a:satOff val="0"/>
                <a:lumOff val="0"/>
                <a:alphaOff val="0"/>
                <a:tint val="82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E8B92A28-25CA-479F-A513-2A479ABFD10C}">
      <dsp:nvSpPr>
        <dsp:cNvPr id="0" name=""/>
        <dsp:cNvSpPr/>
      </dsp:nvSpPr>
      <dsp:spPr>
        <a:xfrm>
          <a:off x="754969" y="1249741"/>
          <a:ext cx="2387173" cy="1091189"/>
        </a:xfrm>
        <a:prstGeom prst="roundRect">
          <a:avLst>
            <a:gd name="adj" fmla="val 10000"/>
          </a:avLst>
        </a:prstGeom>
        <a:solidFill>
          <a:schemeClr val="lt1">
            <a:alpha val="90000"/>
            <a:hueOff val="0"/>
            <a:satOff val="0"/>
            <a:lumOff val="0"/>
            <a:alphaOff val="0"/>
          </a:schemeClr>
        </a:solidFill>
        <a:ln w="9525" cap="flat" cmpd="sng" algn="ctr">
          <a:solidFill>
            <a:schemeClr val="tx1"/>
          </a:solidFill>
          <a:prstDash val="solid"/>
        </a:ln>
        <a:effectLst/>
      </dsp:spPr>
      <dsp:style>
        <a:lnRef idx="1">
          <a:scrgbClr r="0" g="0" b="0"/>
        </a:lnRef>
        <a:fillRef idx="1">
          <a:scrgbClr r="0" g="0" b="0"/>
        </a:fillRef>
        <a:effectRef idx="0">
          <a:scrgbClr r="0" g="0" b="0"/>
        </a:effectRef>
        <a:fontRef idx="minor"/>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dirty="0"/>
            <a:t>BELIEVE IN YOUR SELF</a:t>
          </a:r>
        </a:p>
      </dsp:txBody>
      <dsp:txXfrm>
        <a:off x="786929" y="1281701"/>
        <a:ext cx="2323253" cy="1027269"/>
      </dsp:txXfrm>
    </dsp:sp>
    <dsp:sp modelId="{8F980BE8-6F5C-4146-A62E-3884CA918A18}">
      <dsp:nvSpPr>
        <dsp:cNvPr id="0" name=""/>
        <dsp:cNvSpPr/>
      </dsp:nvSpPr>
      <dsp:spPr>
        <a:xfrm>
          <a:off x="3230091" y="976944"/>
          <a:ext cx="2826915" cy="1091189"/>
        </a:xfrm>
        <a:prstGeom prst="chevron">
          <a:avLst>
            <a:gd name="adj" fmla="val 40000"/>
          </a:avLst>
        </a:prstGeom>
        <a:gradFill rotWithShape="0">
          <a:gsLst>
            <a:gs pos="0">
              <a:schemeClr val="accent6">
                <a:hueOff val="0"/>
                <a:satOff val="0"/>
                <a:lumOff val="0"/>
                <a:alphaOff val="0"/>
                <a:tint val="60000"/>
                <a:lumMod val="110000"/>
              </a:schemeClr>
            </a:gs>
            <a:gs pos="100000">
              <a:schemeClr val="accent6">
                <a:hueOff val="0"/>
                <a:satOff val="0"/>
                <a:lumOff val="0"/>
                <a:alphaOff val="0"/>
                <a:tint val="82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2F948AD5-9CD8-4F5C-8667-3549CE2F8A53}">
      <dsp:nvSpPr>
        <dsp:cNvPr id="0" name=""/>
        <dsp:cNvSpPr/>
      </dsp:nvSpPr>
      <dsp:spPr>
        <a:xfrm>
          <a:off x="3983935" y="1249741"/>
          <a:ext cx="2387173" cy="1091189"/>
        </a:xfrm>
        <a:prstGeom prst="roundRect">
          <a:avLst>
            <a:gd name="adj" fmla="val 10000"/>
          </a:avLst>
        </a:prstGeom>
        <a:solidFill>
          <a:schemeClr val="lt1">
            <a:alpha val="90000"/>
            <a:hueOff val="0"/>
            <a:satOff val="0"/>
            <a:lumOff val="0"/>
            <a:alphaOff val="0"/>
          </a:schemeClr>
        </a:solidFill>
        <a:ln w="9525" cap="flat" cmpd="sng" algn="ctr">
          <a:solidFill>
            <a:schemeClr val="tx1"/>
          </a:solidFill>
          <a:prstDash val="solid"/>
        </a:ln>
        <a:effectLst/>
      </dsp:spPr>
      <dsp:style>
        <a:lnRef idx="1">
          <a:scrgbClr r="0" g="0" b="0"/>
        </a:lnRef>
        <a:fillRef idx="1">
          <a:scrgbClr r="0" g="0" b="0"/>
        </a:fillRef>
        <a:effectRef idx="0">
          <a:scrgbClr r="0" g="0" b="0"/>
        </a:effectRef>
        <a:fontRef idx="minor"/>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dirty="0"/>
            <a:t>HARD WORK</a:t>
          </a:r>
        </a:p>
      </dsp:txBody>
      <dsp:txXfrm>
        <a:off x="4015895" y="1281701"/>
        <a:ext cx="2323253" cy="1027269"/>
      </dsp:txXfrm>
    </dsp:sp>
    <dsp:sp modelId="{294338B8-F04E-49C8-8251-203AC1BF17A3}">
      <dsp:nvSpPr>
        <dsp:cNvPr id="0" name=""/>
        <dsp:cNvSpPr/>
      </dsp:nvSpPr>
      <dsp:spPr>
        <a:xfrm>
          <a:off x="6459057" y="976944"/>
          <a:ext cx="2826915" cy="1091189"/>
        </a:xfrm>
        <a:prstGeom prst="chevron">
          <a:avLst>
            <a:gd name="adj" fmla="val 40000"/>
          </a:avLst>
        </a:prstGeom>
        <a:gradFill rotWithShape="0">
          <a:gsLst>
            <a:gs pos="0">
              <a:schemeClr val="accent6">
                <a:hueOff val="0"/>
                <a:satOff val="0"/>
                <a:lumOff val="0"/>
                <a:alphaOff val="0"/>
                <a:tint val="60000"/>
                <a:lumMod val="110000"/>
              </a:schemeClr>
            </a:gs>
            <a:gs pos="100000">
              <a:schemeClr val="accent6">
                <a:hueOff val="0"/>
                <a:satOff val="0"/>
                <a:lumOff val="0"/>
                <a:alphaOff val="0"/>
                <a:tint val="82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8B56DEFD-FDA2-452D-9E79-C15D2237A982}">
      <dsp:nvSpPr>
        <dsp:cNvPr id="0" name=""/>
        <dsp:cNvSpPr/>
      </dsp:nvSpPr>
      <dsp:spPr>
        <a:xfrm>
          <a:off x="7212901" y="1249741"/>
          <a:ext cx="2387173" cy="1091189"/>
        </a:xfrm>
        <a:prstGeom prst="roundRect">
          <a:avLst>
            <a:gd name="adj" fmla="val 10000"/>
          </a:avLst>
        </a:prstGeom>
        <a:solidFill>
          <a:schemeClr val="lt1">
            <a:alpha val="90000"/>
            <a:hueOff val="0"/>
            <a:satOff val="0"/>
            <a:lumOff val="0"/>
            <a:alphaOff val="0"/>
          </a:schemeClr>
        </a:solidFill>
        <a:ln w="9525" cap="flat" cmpd="sng" algn="ctr">
          <a:solidFill>
            <a:schemeClr val="tx1"/>
          </a:solidFill>
          <a:prstDash val="solid"/>
        </a:ln>
        <a:effectLst/>
      </dsp:spPr>
      <dsp:style>
        <a:lnRef idx="1">
          <a:scrgbClr r="0" g="0" b="0"/>
        </a:lnRef>
        <a:fillRef idx="1">
          <a:scrgbClr r="0" g="0" b="0"/>
        </a:fillRef>
        <a:effectRef idx="0">
          <a:scrgbClr r="0" g="0" b="0"/>
        </a:effectRef>
        <a:fontRef idx="minor"/>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dirty="0"/>
            <a:t>COSTANCE</a:t>
          </a:r>
        </a:p>
      </dsp:txBody>
      <dsp:txXfrm>
        <a:off x="7244861" y="1281701"/>
        <a:ext cx="2323253" cy="1027269"/>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chevronAccent+Icon">
  <dgm:title val="Chevron Accent Process"/>
  <dgm:desc val="Use to show sequential steps in a task, process, or workflow, or to emphasize movement or direction. Works best with minimal Level 1 and Level 2 text."/>
  <dgm:catLst>
    <dgm:cat type="process" pri="9500"/>
    <dgm:cat type="officeonline" pri="2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primFontSz" for="des" forName="txNode" op="equ" val="65"/>
      <dgm:constr type="w" for="ch" forName="compositeSpace" refType="w" refFor="ch" refForName="composite" fact="0.02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bgChev"/>
              <dgm:constr type="w" for="ch" forName="bgChev" refType="w" fact="0.9"/>
              <dgm:constr type="t" for="ch" forName="bgChev"/>
              <dgm:constr type="h" for="ch" forName="bgChev" refType="w" refFor="ch" refForName="bgChev" fact="0.386"/>
              <dgm:constr type="l" for="ch" forName="txNode" refType="w" fact="0.24"/>
              <dgm:constr type="w" for="ch" forName="txNode" refType="w" fact="0.76"/>
              <dgm:constr type="t" for="ch" forName="txNode" refType="h" refFor="ch" refForName="bgChev" fact="0.25"/>
              <dgm:constr type="h" for="ch" forName="txNode" refType="h" refFor="ch" refForName="bgChev"/>
            </dgm:constrLst>
          </dgm:if>
          <dgm:else name="Name7">
            <dgm:constrLst>
              <dgm:constr type="l" for="ch" forName="bgChev" refType="w" fact="0.1"/>
              <dgm:constr type="w" for="ch" forName="bgChev" refType="w" fact="0.9"/>
              <dgm:constr type="t" for="ch" forName="bgChev"/>
              <dgm:constr type="h" for="ch" forName="bgChev" refType="w" refFor="ch" refForName="bgChev" fact="0.386"/>
              <dgm:constr type="l" for="ch" forName="txNode"/>
              <dgm:constr type="w" for="ch" forName="txNode" refType="w" fact="0.76"/>
              <dgm:constr type="t" for="ch" forName="txNode" refType="h" refFor="ch" refForName="bgChev" fact="0.25"/>
              <dgm:constr type="h" for="ch" forName="txNode" refType="h" refFor="ch" refForName="bgChev"/>
            </dgm:constrLst>
          </dgm:else>
        </dgm:choose>
        <dgm:ruleLst/>
        <dgm:layoutNode name="bgChev" styleLbl="node1">
          <dgm:alg type="sp"/>
          <dgm:choose name="Name8">
            <dgm:if name="Name9" func="var" arg="dir" op="equ" val="norm">
              <dgm:shape xmlns:r="http://schemas.openxmlformats.org/officeDocument/2006/relationships" type="chevron" r:blip="">
                <dgm:adjLst>
                  <dgm:adj idx="1" val="0.4"/>
                </dgm:adjLst>
              </dgm:shape>
            </dgm:if>
            <dgm:else name="Name10">
              <dgm:shape xmlns:r="http://schemas.openxmlformats.org/officeDocument/2006/relationships" rot="180" type="chevron" r:blip="">
                <dgm:adjLst>
                  <dgm:adj idx="1" val="0.4"/>
                </dgm:adjLst>
              </dgm:shape>
            </dgm:else>
          </dgm:choose>
          <dgm:presOf/>
          <dgm:constrLst/>
        </dgm:layoutNode>
        <dgm:layoutNode name="txNode" styleLbl="fgAcc1">
          <dgm:varLst>
            <dgm:bulletEnabled val="1"/>
          </dgm:varLst>
          <dgm:alg type="tx"/>
          <dgm:shape xmlns:r="http://schemas.openxmlformats.org/officeDocument/2006/relationships" type="roundRect" r:blip="">
            <dgm:adjLst>
              <dgm:adj idx="1" val="0.1"/>
            </dgm:adjLst>
          </dgm:shape>
          <dgm:presOf axis="desOrSelf" ptType="node"/>
          <dgm:ruleLst>
            <dgm:rule type="primFontSz" val="5" fact="NaN" max="NaN"/>
          </dgm:ruleLst>
        </dgm:layoutNode>
      </dgm:layoutNode>
      <dgm:forEach name="Name11" axis="followSib" ptType="sibTrans" cnt="1">
        <dgm:layoutNode name="compositeSpace">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DB4977-BC15-497F-9DAB-371ED571EA83}" type="datetimeFigureOut">
              <a:rPr lang="en-GB" smtClean="0"/>
              <a:t>05/12/2021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8828C0-71F3-4448-8892-5CA56EF47DF9}" type="slidenum">
              <a:rPr lang="en-GB" smtClean="0"/>
              <a:t>‹#›</a:t>
            </a:fld>
            <a:endParaRPr lang="en-GB"/>
          </a:p>
        </p:txBody>
      </p:sp>
    </p:spTree>
    <p:extLst>
      <p:ext uri="{BB962C8B-B14F-4D97-AF65-F5344CB8AC3E}">
        <p14:creationId xmlns:p14="http://schemas.microsoft.com/office/powerpoint/2010/main" val="20087355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44444"/>
                </a:solidFill>
                <a:effectLst/>
                <a:latin typeface="vistasans"/>
              </a:rPr>
              <a:t>2 The decisions that you make affect your quality of life. And if you want to ensure that you live your best, most successful and happy life, you’re going to want to make conscious choices.</a:t>
            </a:r>
          </a:p>
          <a:p>
            <a:r>
              <a:rPr lang="en-GB" b="0" i="0" dirty="0">
                <a:solidFill>
                  <a:srgbClr val="555555"/>
                </a:solidFill>
                <a:effectLst/>
                <a:latin typeface="Georgia, serif"/>
              </a:rPr>
              <a:t>3 A report </a:t>
            </a:r>
            <a:r>
              <a:rPr lang="en-GB" b="1" i="0" dirty="0">
                <a:solidFill>
                  <a:srgbClr val="555555"/>
                </a:solidFill>
                <a:effectLst/>
                <a:latin typeface="Georgia, serif"/>
              </a:rPr>
              <a:t>brings many alternatives</a:t>
            </a:r>
            <a:r>
              <a:rPr lang="en-GB" b="0" i="0" dirty="0">
                <a:solidFill>
                  <a:srgbClr val="555555"/>
                </a:solidFill>
                <a:effectLst/>
                <a:latin typeface="Georgia, serif"/>
              </a:rPr>
              <a:t> out of which a management has to choose one profitable alternative.</a:t>
            </a:r>
          </a:p>
          <a:p>
            <a:r>
              <a:rPr lang="en-GB" b="0" i="0" dirty="0">
                <a:solidFill>
                  <a:srgbClr val="333333"/>
                </a:solidFill>
                <a:effectLst/>
                <a:latin typeface="Arial" panose="020B0604020202020204" pitchFamily="34" charset="0"/>
              </a:rPr>
              <a:t>4 The most obvious reason to do research is that you’ll learn more. There’s always more to learn about a topic, even if you are already well-versed in it.</a:t>
            </a:r>
            <a:endParaRPr lang="en-GB" dirty="0"/>
          </a:p>
        </p:txBody>
      </p:sp>
      <p:sp>
        <p:nvSpPr>
          <p:cNvPr id="4" name="Slide Number Placeholder 3"/>
          <p:cNvSpPr>
            <a:spLocks noGrp="1"/>
          </p:cNvSpPr>
          <p:nvPr>
            <p:ph type="sldNum" sz="quarter" idx="5"/>
          </p:nvPr>
        </p:nvSpPr>
        <p:spPr/>
        <p:txBody>
          <a:bodyPr/>
          <a:lstStyle/>
          <a:p>
            <a:fld id="{6A8828C0-71F3-4448-8892-5CA56EF47DF9}" type="slidenum">
              <a:rPr lang="en-GB" smtClean="0"/>
              <a:t>2</a:t>
            </a:fld>
            <a:endParaRPr lang="en-GB"/>
          </a:p>
        </p:txBody>
      </p:sp>
    </p:spTree>
    <p:extLst>
      <p:ext uri="{BB962C8B-B14F-4D97-AF65-F5344CB8AC3E}">
        <p14:creationId xmlns:p14="http://schemas.microsoft.com/office/powerpoint/2010/main" val="30374937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555555"/>
                </a:solidFill>
                <a:effectLst/>
                <a:latin typeface="Apercu"/>
              </a:rPr>
              <a:t>Strong leadership skills and the ability to foster a team-oriented environment</a:t>
            </a:r>
          </a:p>
          <a:p>
            <a:r>
              <a:rPr lang="en-GB" b="0" i="0" dirty="0">
                <a:solidFill>
                  <a:srgbClr val="555555"/>
                </a:solidFill>
                <a:effectLst/>
                <a:latin typeface="Apercu"/>
              </a:rPr>
              <a:t>If you can communicate clearly and build a sense of team spirit, you'll likely to reduce the number of conflicts in your restaurant.</a:t>
            </a:r>
          </a:p>
          <a:p>
            <a:r>
              <a:rPr lang="en-GB" b="0" i="0" dirty="0">
                <a:solidFill>
                  <a:srgbClr val="555555"/>
                </a:solidFill>
                <a:effectLst/>
                <a:latin typeface="Apercu"/>
              </a:rPr>
              <a:t>It's always great to set a plan for each shift, Just keep in mind that problems and questions will arise, which will throw off that set plan.</a:t>
            </a:r>
          </a:p>
          <a:p>
            <a:r>
              <a:rPr lang="en-GB" b="0" i="0" dirty="0">
                <a:solidFill>
                  <a:srgbClr val="555555"/>
                </a:solidFill>
                <a:effectLst/>
                <a:latin typeface="Apercu"/>
              </a:rPr>
              <a:t>Clear communication is especially important in restaurants, where the pace is quick and stress levels can run high.</a:t>
            </a:r>
          </a:p>
          <a:p>
            <a:endParaRPr lang="en-GB" dirty="0"/>
          </a:p>
        </p:txBody>
      </p:sp>
      <p:sp>
        <p:nvSpPr>
          <p:cNvPr id="4" name="Slide Number Placeholder 3"/>
          <p:cNvSpPr>
            <a:spLocks noGrp="1"/>
          </p:cNvSpPr>
          <p:nvPr>
            <p:ph type="sldNum" sz="quarter" idx="5"/>
          </p:nvPr>
        </p:nvSpPr>
        <p:spPr/>
        <p:txBody>
          <a:bodyPr/>
          <a:lstStyle/>
          <a:p>
            <a:fld id="{6A8828C0-71F3-4448-8892-5CA56EF47DF9}" type="slidenum">
              <a:rPr lang="en-GB" smtClean="0"/>
              <a:t>3</a:t>
            </a:fld>
            <a:endParaRPr lang="en-GB"/>
          </a:p>
        </p:txBody>
      </p:sp>
    </p:spTree>
    <p:extLst>
      <p:ext uri="{BB962C8B-B14F-4D97-AF65-F5344CB8AC3E}">
        <p14:creationId xmlns:p14="http://schemas.microsoft.com/office/powerpoint/2010/main" val="12597444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E51E665E-14D0-41F7-87B9-E16320C93A0D}" type="datetimeFigureOut">
              <a:rPr lang="en-GB" smtClean="0"/>
              <a:t>05/12/2021</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85F6FEB4-6FC0-4120-92AB-E3530C4DE908}"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648353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1E665E-14D0-41F7-87B9-E16320C93A0D}" type="datetimeFigureOut">
              <a:rPr lang="en-GB" smtClean="0"/>
              <a:t>05/12/2021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F6FEB4-6FC0-4120-92AB-E3530C4DE908}" type="slidenum">
              <a:rPr lang="en-GB" smtClean="0"/>
              <a:t>‹#›</a:t>
            </a:fld>
            <a:endParaRPr lang="en-GB"/>
          </a:p>
        </p:txBody>
      </p:sp>
    </p:spTree>
    <p:extLst>
      <p:ext uri="{BB962C8B-B14F-4D97-AF65-F5344CB8AC3E}">
        <p14:creationId xmlns:p14="http://schemas.microsoft.com/office/powerpoint/2010/main" val="17773586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1E665E-14D0-41F7-87B9-E16320C93A0D}" type="datetimeFigureOut">
              <a:rPr lang="en-GB" smtClean="0"/>
              <a:t>05/12/2021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F6FEB4-6FC0-4120-92AB-E3530C4DE908}"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593650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1E665E-14D0-41F7-87B9-E16320C93A0D}" type="datetimeFigureOut">
              <a:rPr lang="en-GB" smtClean="0"/>
              <a:t>05/12/2021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5F6FEB4-6FC0-4120-92AB-E3530C4DE908}" type="slidenum">
              <a:rPr lang="en-GB" smtClean="0"/>
              <a:t>‹#›</a:t>
            </a:fld>
            <a:endParaRPr lang="en-GB"/>
          </a:p>
        </p:txBody>
      </p:sp>
    </p:spTree>
    <p:extLst>
      <p:ext uri="{BB962C8B-B14F-4D97-AF65-F5344CB8AC3E}">
        <p14:creationId xmlns:p14="http://schemas.microsoft.com/office/powerpoint/2010/main" val="16824162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51E665E-14D0-41F7-87B9-E16320C93A0D}" type="datetimeFigureOut">
              <a:rPr lang="en-GB" smtClean="0"/>
              <a:t>05/12/2021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5F6FEB4-6FC0-4120-92AB-E3530C4DE908}"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833809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51E665E-14D0-41F7-87B9-E16320C93A0D}" type="datetimeFigureOut">
              <a:rPr lang="en-GB" smtClean="0"/>
              <a:t>05/12/2021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5F6FEB4-6FC0-4120-92AB-E3530C4DE908}"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112107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1E665E-14D0-41F7-87B9-E16320C93A0D}" type="datetimeFigureOut">
              <a:rPr lang="en-GB" smtClean="0"/>
              <a:t>05/12/2021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5F6FEB4-6FC0-4120-92AB-E3530C4DE908}" type="slidenum">
              <a:rPr lang="en-GB" smtClean="0"/>
              <a:t>‹#›</a:t>
            </a:fld>
            <a:endParaRPr lang="en-GB"/>
          </a:p>
        </p:txBody>
      </p:sp>
    </p:spTree>
    <p:extLst>
      <p:ext uri="{BB962C8B-B14F-4D97-AF65-F5344CB8AC3E}">
        <p14:creationId xmlns:p14="http://schemas.microsoft.com/office/powerpoint/2010/main" val="36051290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51E665E-14D0-41F7-87B9-E16320C93A0D}" type="datetimeFigureOut">
              <a:rPr lang="en-GB" smtClean="0"/>
              <a:t>05/12/2021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5F6FEB4-6FC0-4120-92AB-E3530C4DE908}"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441602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51E665E-14D0-41F7-87B9-E16320C93A0D}" type="datetimeFigureOut">
              <a:rPr lang="en-GB" smtClean="0"/>
              <a:t>05/12/2021</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5F6FEB4-6FC0-4120-92AB-E3530C4DE908}" type="slidenum">
              <a:rPr lang="en-GB" smtClean="0"/>
              <a:t>‹#›</a:t>
            </a:fld>
            <a:endParaRPr lang="en-GB"/>
          </a:p>
        </p:txBody>
      </p:sp>
    </p:spTree>
    <p:extLst>
      <p:ext uri="{BB962C8B-B14F-4D97-AF65-F5344CB8AC3E}">
        <p14:creationId xmlns:p14="http://schemas.microsoft.com/office/powerpoint/2010/main" val="34244865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51E665E-14D0-41F7-87B9-E16320C93A0D}" type="datetimeFigureOut">
              <a:rPr lang="en-GB" smtClean="0"/>
              <a:t>05/12/2021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5F6FEB4-6FC0-4120-92AB-E3530C4DE908}" type="slidenum">
              <a:rPr lang="en-GB" smtClean="0"/>
              <a:t>‹#›</a:t>
            </a:fld>
            <a:endParaRPr lang="en-GB"/>
          </a:p>
        </p:txBody>
      </p:sp>
    </p:spTree>
    <p:extLst>
      <p:ext uri="{BB962C8B-B14F-4D97-AF65-F5344CB8AC3E}">
        <p14:creationId xmlns:p14="http://schemas.microsoft.com/office/powerpoint/2010/main" val="18986467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1E665E-14D0-41F7-87B9-E16320C93A0D}" type="datetimeFigureOut">
              <a:rPr lang="en-GB" smtClean="0"/>
              <a:t>05/12/2021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F6FEB4-6FC0-4120-92AB-E3530C4DE908}"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57577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1E665E-14D0-41F7-87B9-E16320C93A0D}" type="datetimeFigureOut">
              <a:rPr lang="en-GB" smtClean="0"/>
              <a:t>05/12/2021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F6FEB4-6FC0-4120-92AB-E3530C4DE908}"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749638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1E665E-14D0-41F7-87B9-E16320C93A0D}" type="datetimeFigureOut">
              <a:rPr lang="en-GB" smtClean="0"/>
              <a:t>05/12/2021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F6FEB4-6FC0-4120-92AB-E3530C4DE908}" type="slidenum">
              <a:rPr lang="en-GB" smtClean="0"/>
              <a:t>‹#›</a:t>
            </a:fld>
            <a:endParaRPr lang="en-GB"/>
          </a:p>
        </p:txBody>
      </p:sp>
    </p:spTree>
    <p:extLst>
      <p:ext uri="{BB962C8B-B14F-4D97-AF65-F5344CB8AC3E}">
        <p14:creationId xmlns:p14="http://schemas.microsoft.com/office/powerpoint/2010/main" val="42872535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1E665E-14D0-41F7-87B9-E16320C93A0D}" type="datetimeFigureOut">
              <a:rPr lang="en-GB" smtClean="0"/>
              <a:t>05/12/2021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F6FEB4-6FC0-4120-92AB-E3530C4DE908}"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686687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1E665E-14D0-41F7-87B9-E16320C93A0D}" type="datetimeFigureOut">
              <a:rPr lang="en-GB" smtClean="0"/>
              <a:t>05/12/2021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F6FEB4-6FC0-4120-92AB-E3530C4DE908}"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126398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1E665E-14D0-41F7-87B9-E16320C93A0D}" type="datetimeFigureOut">
              <a:rPr lang="en-GB" smtClean="0"/>
              <a:t>05/12/2021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F6FEB4-6FC0-4120-92AB-E3530C4DE908}"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665315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1E665E-14D0-41F7-87B9-E16320C93A0D}" type="datetimeFigureOut">
              <a:rPr lang="en-GB" smtClean="0"/>
              <a:t>05/12/2021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F6FEB4-6FC0-4120-92AB-E3530C4DE908}"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770539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51E665E-14D0-41F7-87B9-E16320C93A0D}" type="datetimeFigureOut">
              <a:rPr lang="en-GB" smtClean="0"/>
              <a:t>05/12/2021</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5F6FEB4-6FC0-4120-92AB-E3530C4DE908}" type="slidenum">
              <a:rPr lang="en-GB" smtClean="0"/>
              <a:t>‹#›</a:t>
            </a:fld>
            <a:endParaRPr lang="en-GB"/>
          </a:p>
        </p:txBody>
      </p:sp>
    </p:spTree>
    <p:extLst>
      <p:ext uri="{BB962C8B-B14F-4D97-AF65-F5344CB8AC3E}">
        <p14:creationId xmlns:p14="http://schemas.microsoft.com/office/powerpoint/2010/main" val="2451004775"/>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 id="2147483720" r:id="rId13"/>
    <p:sldLayoutId id="2147483721" r:id="rId14"/>
    <p:sldLayoutId id="2147483722" r:id="rId15"/>
    <p:sldLayoutId id="2147483723" r:id="rId16"/>
    <p:sldLayoutId id="2147483724"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7.pn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7.png"/><Relationship Id="rId7" Type="http://schemas.openxmlformats.org/officeDocument/2006/relationships/diagramColors" Target="../diagrams/colors3.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2" Type="http://schemas.openxmlformats.org/officeDocument/2006/relationships/hyperlink" Target="https://www.7shifts.com/blog/restaurant-management-skills/"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FA45E-5B24-4079-ADCD-06C4A2AC80A8}"/>
              </a:ext>
            </a:extLst>
          </p:cNvPr>
          <p:cNvSpPr>
            <a:spLocks noGrp="1"/>
          </p:cNvSpPr>
          <p:nvPr>
            <p:ph type="ctrTitle"/>
          </p:nvPr>
        </p:nvSpPr>
        <p:spPr/>
        <p:txBody>
          <a:bodyPr/>
          <a:lstStyle/>
          <a:p>
            <a:br>
              <a:rPr lang="en-GB" sz="3600" dirty="0"/>
            </a:br>
            <a:br>
              <a:rPr lang="en-GB" sz="3600" dirty="0"/>
            </a:br>
            <a:r>
              <a:rPr lang="en-GB" sz="4000" dirty="0"/>
              <a:t>BUSINESS MANAGER</a:t>
            </a:r>
            <a:br>
              <a:rPr lang="en-GB" dirty="0"/>
            </a:br>
            <a:r>
              <a:rPr lang="en-GB" sz="2400" dirty="0"/>
              <a:t>Academic &amp; employability skills</a:t>
            </a:r>
          </a:p>
        </p:txBody>
      </p:sp>
      <p:sp>
        <p:nvSpPr>
          <p:cNvPr id="3" name="Subtitle 2">
            <a:extLst>
              <a:ext uri="{FF2B5EF4-FFF2-40B4-BE49-F238E27FC236}">
                <a16:creationId xmlns:a16="http://schemas.microsoft.com/office/drawing/2014/main" id="{CD139D7C-FDD7-4400-94DE-408683F19FF7}"/>
              </a:ext>
            </a:extLst>
          </p:cNvPr>
          <p:cNvSpPr>
            <a:spLocks noGrp="1"/>
          </p:cNvSpPr>
          <p:nvPr>
            <p:ph type="subTitle" idx="1"/>
          </p:nvPr>
        </p:nvSpPr>
        <p:spPr>
          <a:xfrm>
            <a:off x="2692398" y="3471337"/>
            <a:ext cx="6815669" cy="1694023"/>
          </a:xfrm>
        </p:spPr>
        <p:txBody>
          <a:bodyPr>
            <a:normAutofit/>
          </a:bodyPr>
          <a:lstStyle/>
          <a:p>
            <a:pPr algn="l"/>
            <a:r>
              <a:rPr lang="en-GB" sz="1800" dirty="0"/>
              <a:t>Student name: Fady Jghaimi</a:t>
            </a:r>
          </a:p>
          <a:p>
            <a:pPr algn="l"/>
            <a:r>
              <a:rPr lang="en-GB" sz="1800" dirty="0"/>
              <a:t>ID number: 2113994</a:t>
            </a:r>
          </a:p>
          <a:p>
            <a:pPr algn="l"/>
            <a:r>
              <a:rPr lang="en-GB" sz="1800" dirty="0"/>
              <a:t>University of Wales, Trinity Saint David</a:t>
            </a:r>
          </a:p>
          <a:p>
            <a:pPr algn="l"/>
            <a:r>
              <a:rPr lang="en-GB" sz="1800" dirty="0"/>
              <a:t>Lecture: Soban Sadiq</a:t>
            </a:r>
          </a:p>
        </p:txBody>
      </p:sp>
    </p:spTree>
    <p:extLst>
      <p:ext uri="{BB962C8B-B14F-4D97-AF65-F5344CB8AC3E}">
        <p14:creationId xmlns:p14="http://schemas.microsoft.com/office/powerpoint/2010/main" val="23803638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F72DC-13DC-4616-8CD5-0E8F093BA6C7}"/>
              </a:ext>
            </a:extLst>
          </p:cNvPr>
          <p:cNvSpPr>
            <a:spLocks noGrp="1"/>
          </p:cNvSpPr>
          <p:nvPr>
            <p:ph type="title"/>
          </p:nvPr>
        </p:nvSpPr>
        <p:spPr>
          <a:xfrm>
            <a:off x="1295402" y="982132"/>
            <a:ext cx="9601196" cy="1303867"/>
          </a:xfrm>
        </p:spPr>
        <p:txBody>
          <a:bodyPr>
            <a:normAutofit fontScale="90000"/>
          </a:bodyPr>
          <a:lstStyle/>
          <a:p>
            <a:r>
              <a:rPr lang="en-GB" b="1" dirty="0">
                <a:solidFill>
                  <a:srgbClr val="262626"/>
                </a:solidFill>
              </a:rPr>
              <a:t>ACADEMIC AND EMPLOYABILITY SKILLS</a:t>
            </a:r>
          </a:p>
        </p:txBody>
      </p:sp>
      <p:graphicFrame>
        <p:nvGraphicFramePr>
          <p:cNvPr id="5" name="Content Placeholder 2">
            <a:extLst>
              <a:ext uri="{FF2B5EF4-FFF2-40B4-BE49-F238E27FC236}">
                <a16:creationId xmlns:a16="http://schemas.microsoft.com/office/drawing/2014/main" id="{12ECFDF5-CEED-4616-9099-C0096930EC0E}"/>
              </a:ext>
            </a:extLst>
          </p:cNvPr>
          <p:cNvGraphicFramePr>
            <a:graphicFrameLocks noGrp="1"/>
          </p:cNvGraphicFramePr>
          <p:nvPr>
            <p:ph idx="1"/>
            <p:extLst>
              <p:ext uri="{D42A27DB-BD31-4B8C-83A1-F6EECF244321}">
                <p14:modId xmlns:p14="http://schemas.microsoft.com/office/powerpoint/2010/main" val="4275373421"/>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41279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29E0BBD-8DB1-4322-82AF-C9A7D0AD6C83}"/>
              </a:ext>
            </a:extLst>
          </p:cNvPr>
          <p:cNvSpPr>
            <a:spLocks noGrp="1"/>
          </p:cNvSpPr>
          <p:nvPr>
            <p:ph type="title"/>
          </p:nvPr>
        </p:nvSpPr>
        <p:spPr>
          <a:xfrm>
            <a:off x="1055599" y="1055077"/>
            <a:ext cx="2532909" cy="4794578"/>
          </a:xfrm>
        </p:spPr>
        <p:txBody>
          <a:bodyPr>
            <a:normAutofit/>
          </a:bodyPr>
          <a:lstStyle/>
          <a:p>
            <a:r>
              <a:rPr lang="en-GB" sz="2700" b="1" dirty="0">
                <a:solidFill>
                  <a:srgbClr val="262626"/>
                </a:solidFill>
              </a:rPr>
              <a:t>RESTAURANT MANAGER</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535E370-15B0-4627-9CB6-FCA71DFAB524}"/>
              </a:ext>
            </a:extLst>
          </p:cNvPr>
          <p:cNvGraphicFramePr>
            <a:graphicFrameLocks noGrp="1"/>
          </p:cNvGraphicFramePr>
          <p:nvPr>
            <p:ph idx="1"/>
            <p:extLst>
              <p:ext uri="{D42A27DB-BD31-4B8C-83A1-F6EECF244321}">
                <p14:modId xmlns:p14="http://schemas.microsoft.com/office/powerpoint/2010/main" val="3261030533"/>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984237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5224A92-B71D-4244-9CEE-E80F9BD118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069A319-3937-4297-B7D8-6745097B90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385" y="487353"/>
            <a:ext cx="11218182"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3FDFE78-2422-40CD-BC53-9E0C459C9D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76"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B7E1978-9165-418E-A764-A436689A7062}"/>
              </a:ext>
            </a:extLst>
          </p:cNvPr>
          <p:cNvSpPr>
            <a:spLocks noGrp="1"/>
          </p:cNvSpPr>
          <p:nvPr>
            <p:ph type="title"/>
          </p:nvPr>
        </p:nvSpPr>
        <p:spPr>
          <a:xfrm>
            <a:off x="7535825" y="982132"/>
            <a:ext cx="3360772" cy="4625172"/>
          </a:xfrm>
        </p:spPr>
        <p:txBody>
          <a:bodyPr>
            <a:normAutofit/>
          </a:bodyPr>
          <a:lstStyle/>
          <a:p>
            <a:r>
              <a:rPr lang="en-GB" b="1" dirty="0">
                <a:solidFill>
                  <a:srgbClr val="262626"/>
                </a:solidFill>
              </a:rPr>
              <a:t>SWOT ANALYSIS</a:t>
            </a:r>
          </a:p>
        </p:txBody>
      </p:sp>
      <p:sp>
        <p:nvSpPr>
          <p:cNvPr id="15" name="Rectangle 14">
            <a:extLst>
              <a:ext uri="{FF2B5EF4-FFF2-40B4-BE49-F238E27FC236}">
                <a16:creationId xmlns:a16="http://schemas.microsoft.com/office/drawing/2014/main" id="{A97E302E-4D34-42E4-94A8-4FC0AF572F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noFill/>
          <a:ln w="57150" cmpd="thickThin">
            <a:solidFill>
              <a:srgbClr val="7F7F7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E9E3947-CC9D-431D-8D68-4EE1E2438CB7}"/>
              </a:ext>
            </a:extLst>
          </p:cNvPr>
          <p:cNvGraphicFramePr>
            <a:graphicFrameLocks noGrp="1"/>
          </p:cNvGraphicFramePr>
          <p:nvPr>
            <p:ph idx="1"/>
            <p:extLst>
              <p:ext uri="{D42A27DB-BD31-4B8C-83A1-F6EECF244321}">
                <p14:modId xmlns:p14="http://schemas.microsoft.com/office/powerpoint/2010/main" val="3331399108"/>
              </p:ext>
            </p:extLst>
          </p:nvPr>
        </p:nvGraphicFramePr>
        <p:xfrm>
          <a:off x="1391056" y="1391055"/>
          <a:ext cx="5272392" cy="395915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171614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49E79-8C76-4944-A419-E13A75A4D233}"/>
              </a:ext>
            </a:extLst>
          </p:cNvPr>
          <p:cNvSpPr>
            <a:spLocks noGrp="1"/>
          </p:cNvSpPr>
          <p:nvPr>
            <p:ph type="title"/>
          </p:nvPr>
        </p:nvSpPr>
        <p:spPr/>
        <p:txBody>
          <a:bodyPr>
            <a:normAutofit/>
          </a:bodyPr>
          <a:lstStyle/>
          <a:p>
            <a:r>
              <a:rPr lang="en-GB" b="1" dirty="0"/>
              <a:t>PDP</a:t>
            </a:r>
          </a:p>
        </p:txBody>
      </p:sp>
      <p:graphicFrame>
        <p:nvGraphicFramePr>
          <p:cNvPr id="4" name="Table 4">
            <a:extLst>
              <a:ext uri="{FF2B5EF4-FFF2-40B4-BE49-F238E27FC236}">
                <a16:creationId xmlns:a16="http://schemas.microsoft.com/office/drawing/2014/main" id="{B1B8D186-C840-47CD-A5E3-9210E3AF65BD}"/>
              </a:ext>
            </a:extLst>
          </p:cNvPr>
          <p:cNvGraphicFramePr>
            <a:graphicFrameLocks noGrp="1"/>
          </p:cNvGraphicFramePr>
          <p:nvPr>
            <p:ph idx="1"/>
            <p:extLst>
              <p:ext uri="{D42A27DB-BD31-4B8C-83A1-F6EECF244321}">
                <p14:modId xmlns:p14="http://schemas.microsoft.com/office/powerpoint/2010/main" val="1629783511"/>
              </p:ext>
            </p:extLst>
          </p:nvPr>
        </p:nvGraphicFramePr>
        <p:xfrm>
          <a:off x="1263015" y="2285999"/>
          <a:ext cx="9665970" cy="3474720"/>
        </p:xfrm>
        <a:graphic>
          <a:graphicData uri="http://schemas.openxmlformats.org/drawingml/2006/table">
            <a:tbl>
              <a:tblPr firstRow="1" bandRow="1">
                <a:tableStyleId>{16D9F66E-5EB9-4882-86FB-DCBF35E3C3E4}</a:tableStyleId>
              </a:tblPr>
              <a:tblGrid>
                <a:gridCol w="1371600">
                  <a:extLst>
                    <a:ext uri="{9D8B030D-6E8A-4147-A177-3AD203B41FA5}">
                      <a16:colId xmlns:a16="http://schemas.microsoft.com/office/drawing/2014/main" val="1982206792"/>
                    </a:ext>
                  </a:extLst>
                </a:gridCol>
                <a:gridCol w="1371600">
                  <a:extLst>
                    <a:ext uri="{9D8B030D-6E8A-4147-A177-3AD203B41FA5}">
                      <a16:colId xmlns:a16="http://schemas.microsoft.com/office/drawing/2014/main" val="1779339542"/>
                    </a:ext>
                  </a:extLst>
                </a:gridCol>
                <a:gridCol w="1371600">
                  <a:extLst>
                    <a:ext uri="{9D8B030D-6E8A-4147-A177-3AD203B41FA5}">
                      <a16:colId xmlns:a16="http://schemas.microsoft.com/office/drawing/2014/main" val="1139539838"/>
                    </a:ext>
                  </a:extLst>
                </a:gridCol>
                <a:gridCol w="1371600">
                  <a:extLst>
                    <a:ext uri="{9D8B030D-6E8A-4147-A177-3AD203B41FA5}">
                      <a16:colId xmlns:a16="http://schemas.microsoft.com/office/drawing/2014/main" val="3732440134"/>
                    </a:ext>
                  </a:extLst>
                </a:gridCol>
                <a:gridCol w="1371600">
                  <a:extLst>
                    <a:ext uri="{9D8B030D-6E8A-4147-A177-3AD203B41FA5}">
                      <a16:colId xmlns:a16="http://schemas.microsoft.com/office/drawing/2014/main" val="948614334"/>
                    </a:ext>
                  </a:extLst>
                </a:gridCol>
                <a:gridCol w="1371600">
                  <a:extLst>
                    <a:ext uri="{9D8B030D-6E8A-4147-A177-3AD203B41FA5}">
                      <a16:colId xmlns:a16="http://schemas.microsoft.com/office/drawing/2014/main" val="4239363562"/>
                    </a:ext>
                  </a:extLst>
                </a:gridCol>
                <a:gridCol w="1436370">
                  <a:extLst>
                    <a:ext uri="{9D8B030D-6E8A-4147-A177-3AD203B41FA5}">
                      <a16:colId xmlns:a16="http://schemas.microsoft.com/office/drawing/2014/main" val="475647879"/>
                    </a:ext>
                  </a:extLst>
                </a:gridCol>
              </a:tblGrid>
              <a:tr h="1451610">
                <a:tc>
                  <a:txBody>
                    <a:bodyPr/>
                    <a:lstStyle/>
                    <a:p>
                      <a:pPr algn="ctr"/>
                      <a:r>
                        <a:rPr lang="en-GB" sz="1800" dirty="0"/>
                        <a:t>my goals?</a:t>
                      </a:r>
                    </a:p>
                  </a:txBody>
                  <a:tcPr>
                    <a:solidFill>
                      <a:schemeClr val="accent6">
                        <a:lumMod val="40000"/>
                        <a:lumOff val="60000"/>
                      </a:schemeClr>
                    </a:solidFill>
                  </a:tcPr>
                </a:tc>
                <a:tc>
                  <a:txBody>
                    <a:bodyPr/>
                    <a:lstStyle/>
                    <a:p>
                      <a:pPr algn="ctr"/>
                      <a:r>
                        <a:rPr lang="en-GB" sz="1800" dirty="0"/>
                        <a:t>Which goals need to happen first?</a:t>
                      </a:r>
                    </a:p>
                  </a:txBody>
                  <a:tcPr>
                    <a:solidFill>
                      <a:schemeClr val="accent6">
                        <a:lumMod val="40000"/>
                        <a:lumOff val="60000"/>
                      </a:schemeClr>
                    </a:solidFill>
                  </a:tcPr>
                </a:tc>
                <a:tc>
                  <a:txBody>
                    <a:bodyPr/>
                    <a:lstStyle/>
                    <a:p>
                      <a:pPr algn="ctr"/>
                      <a:r>
                        <a:rPr lang="en-GB" sz="1800" dirty="0"/>
                        <a:t>When do I want to archive this?</a:t>
                      </a:r>
                    </a:p>
                  </a:txBody>
                  <a:tcPr>
                    <a:solidFill>
                      <a:schemeClr val="accent6">
                        <a:lumMod val="40000"/>
                        <a:lumOff val="60000"/>
                      </a:schemeClr>
                    </a:solidFill>
                  </a:tcPr>
                </a:tc>
                <a:tc>
                  <a:txBody>
                    <a:bodyPr/>
                    <a:lstStyle/>
                    <a:p>
                      <a:pPr algn="ctr"/>
                      <a:r>
                        <a:rPr lang="en-GB" sz="1800" dirty="0"/>
                        <a:t>What obstacles might get in my way?</a:t>
                      </a:r>
                    </a:p>
                  </a:txBody>
                  <a:tcPr>
                    <a:solidFill>
                      <a:schemeClr val="accent6">
                        <a:lumMod val="40000"/>
                        <a:lumOff val="60000"/>
                      </a:schemeClr>
                    </a:solidFill>
                  </a:tcPr>
                </a:tc>
                <a:tc>
                  <a:txBody>
                    <a:bodyPr/>
                    <a:lstStyle/>
                    <a:p>
                      <a:pPr algn="ctr"/>
                      <a:r>
                        <a:rPr lang="en-GB" sz="1800" dirty="0"/>
                        <a:t>How can I improve my chances of meeting my goals?</a:t>
                      </a:r>
                    </a:p>
                  </a:txBody>
                  <a:tcPr>
                    <a:solidFill>
                      <a:schemeClr val="accent6">
                        <a:lumMod val="40000"/>
                        <a:lumOff val="60000"/>
                      </a:schemeClr>
                    </a:solidFill>
                  </a:tcPr>
                </a:tc>
                <a:tc>
                  <a:txBody>
                    <a:bodyPr/>
                    <a:lstStyle/>
                    <a:p>
                      <a:pPr algn="ctr"/>
                      <a:r>
                        <a:rPr lang="en-GB" sz="1800" dirty="0"/>
                        <a:t>Where can I go for support?</a:t>
                      </a:r>
                    </a:p>
                  </a:txBody>
                  <a:tcPr>
                    <a:solidFill>
                      <a:schemeClr val="accent6">
                        <a:lumMod val="40000"/>
                        <a:lumOff val="60000"/>
                      </a:schemeClr>
                    </a:solidFill>
                  </a:tcPr>
                </a:tc>
                <a:tc>
                  <a:txBody>
                    <a:bodyPr/>
                    <a:lstStyle/>
                    <a:p>
                      <a:pPr algn="ctr"/>
                      <a:r>
                        <a:rPr lang="en-GB" sz="1800" dirty="0"/>
                        <a:t>Review: how am I doing?</a:t>
                      </a:r>
                    </a:p>
                  </a:txBody>
                  <a:tcPr>
                    <a:solidFill>
                      <a:schemeClr val="accent6">
                        <a:lumMod val="40000"/>
                        <a:lumOff val="60000"/>
                      </a:schemeClr>
                    </a:solidFill>
                  </a:tcPr>
                </a:tc>
                <a:extLst>
                  <a:ext uri="{0D108BD9-81ED-4DB2-BD59-A6C34878D82A}">
                    <a16:rowId xmlns:a16="http://schemas.microsoft.com/office/drawing/2014/main" val="4161412958"/>
                  </a:ext>
                </a:extLst>
              </a:tr>
              <a:tr h="1766062">
                <a:tc>
                  <a:txBody>
                    <a:bodyPr/>
                    <a:lstStyle/>
                    <a:p>
                      <a:pPr marL="285750" indent="-285750" algn="ctr">
                        <a:buFont typeface="Arial" panose="020B0604020202020204" pitchFamily="34" charset="0"/>
                        <a:buChar char="•"/>
                      </a:pPr>
                      <a:r>
                        <a:rPr lang="en-GB" sz="1800" dirty="0"/>
                        <a:t>Complete my studies.</a:t>
                      </a:r>
                    </a:p>
                    <a:p>
                      <a:pPr marL="285750" indent="-285750" algn="ctr">
                        <a:buFont typeface="Arial" panose="020B0604020202020204" pitchFamily="34" charset="0"/>
                        <a:buChar char="•"/>
                      </a:pPr>
                      <a:r>
                        <a:rPr lang="en-GB" sz="1800" dirty="0"/>
                        <a:t>Open my own business. </a:t>
                      </a:r>
                    </a:p>
                    <a:p>
                      <a:pPr marL="285750" indent="-285750" algn="ctr">
                        <a:buFont typeface="Arial" panose="020B0604020202020204" pitchFamily="34" charset="0"/>
                        <a:buChar char="•"/>
                      </a:pPr>
                      <a:endParaRPr lang="en-GB" sz="1800" dirty="0"/>
                    </a:p>
                  </a:txBody>
                  <a:tcPr>
                    <a:solidFill>
                      <a:schemeClr val="accent6">
                        <a:lumMod val="20000"/>
                        <a:lumOff val="80000"/>
                      </a:schemeClr>
                    </a:solidFill>
                  </a:tcPr>
                </a:tc>
                <a:tc>
                  <a:txBody>
                    <a:bodyPr/>
                    <a:lstStyle/>
                    <a:p>
                      <a:pPr marL="285750" indent="-285750" algn="ctr">
                        <a:buFont typeface="Arial" panose="020B0604020202020204" pitchFamily="34" charset="0"/>
                        <a:buChar char="•"/>
                      </a:pPr>
                      <a:r>
                        <a:rPr lang="en-GB" sz="1800" dirty="0"/>
                        <a:t>Pass my assignments.</a:t>
                      </a:r>
                    </a:p>
                  </a:txBody>
                  <a:tcPr>
                    <a:solidFill>
                      <a:schemeClr val="accent6">
                        <a:lumMod val="20000"/>
                        <a:lumOff val="80000"/>
                      </a:schemeClr>
                    </a:solidFill>
                  </a:tcPr>
                </a:tc>
                <a:tc>
                  <a:txBody>
                    <a:bodyPr/>
                    <a:lstStyle/>
                    <a:p>
                      <a:pPr marL="285750" indent="-285750" algn="ctr">
                        <a:buFont typeface="Arial" panose="020B0604020202020204" pitchFamily="34" charset="0"/>
                        <a:buChar char="•"/>
                      </a:pPr>
                      <a:r>
                        <a:rPr lang="en-GB" sz="1800" dirty="0"/>
                        <a:t>One year time.</a:t>
                      </a:r>
                    </a:p>
                  </a:txBody>
                  <a:tcPr>
                    <a:solidFill>
                      <a:schemeClr val="accent6">
                        <a:lumMod val="20000"/>
                        <a:lumOff val="80000"/>
                      </a:schemeClr>
                    </a:solidFill>
                  </a:tcPr>
                </a:tc>
                <a:tc>
                  <a:txBody>
                    <a:bodyPr/>
                    <a:lstStyle/>
                    <a:p>
                      <a:pPr marL="285750" indent="-285750" algn="ctr">
                        <a:buFont typeface="Arial" panose="020B0604020202020204" pitchFamily="34" charset="0"/>
                        <a:buChar char="•"/>
                      </a:pPr>
                      <a:r>
                        <a:rPr lang="en-GB" sz="1800" dirty="0"/>
                        <a:t>Lack of time.</a:t>
                      </a:r>
                    </a:p>
                  </a:txBody>
                  <a:tcPr>
                    <a:solidFill>
                      <a:schemeClr val="accent6">
                        <a:lumMod val="20000"/>
                        <a:lumOff val="80000"/>
                      </a:schemeClr>
                    </a:solidFill>
                  </a:tcPr>
                </a:tc>
                <a:tc>
                  <a:txBody>
                    <a:bodyPr/>
                    <a:lstStyle/>
                    <a:p>
                      <a:pPr marL="285750" indent="-285750" algn="ctr">
                        <a:buFont typeface="Arial" panose="020B0604020202020204" pitchFamily="34" charset="0"/>
                        <a:buChar char="•"/>
                      </a:pPr>
                      <a:r>
                        <a:rPr lang="en-GB" sz="1800" dirty="0"/>
                        <a:t>Working hard, whit constancy and without ever giving up.</a:t>
                      </a:r>
                    </a:p>
                  </a:txBody>
                  <a:tcPr>
                    <a:solidFill>
                      <a:schemeClr val="accent6">
                        <a:lumMod val="20000"/>
                        <a:lumOff val="80000"/>
                      </a:schemeClr>
                    </a:solidFill>
                  </a:tcPr>
                </a:tc>
                <a:tc>
                  <a:txBody>
                    <a:bodyPr/>
                    <a:lstStyle/>
                    <a:p>
                      <a:pPr marL="285750" indent="-285750" algn="ctr">
                        <a:buFont typeface="Arial" panose="020B0604020202020204" pitchFamily="34" charset="0"/>
                        <a:buChar char="•"/>
                      </a:pPr>
                      <a:r>
                        <a:rPr lang="en-GB" sz="1800" dirty="0"/>
                        <a:t>Staying alone.</a:t>
                      </a:r>
                    </a:p>
                    <a:p>
                      <a:pPr marL="285750" indent="-285750" algn="ctr">
                        <a:buFont typeface="Arial" panose="020B0604020202020204" pitchFamily="34" charset="0"/>
                        <a:buChar char="•"/>
                      </a:pPr>
                      <a:r>
                        <a:rPr lang="en-GB" sz="1800" dirty="0"/>
                        <a:t>Family.</a:t>
                      </a:r>
                    </a:p>
                  </a:txBody>
                  <a:tcPr>
                    <a:solidFill>
                      <a:schemeClr val="accent6">
                        <a:lumMod val="20000"/>
                        <a:lumOff val="80000"/>
                      </a:schemeClr>
                    </a:solidFill>
                  </a:tcPr>
                </a:tc>
                <a:tc>
                  <a:txBody>
                    <a:bodyPr/>
                    <a:lstStyle/>
                    <a:p>
                      <a:pPr marL="285750" indent="-285750" algn="ctr">
                        <a:buFont typeface="Arial" panose="020B0604020202020204" pitchFamily="34" charset="0"/>
                        <a:buChar char="•"/>
                      </a:pPr>
                      <a:r>
                        <a:rPr lang="en-GB" sz="1800" dirty="0"/>
                        <a:t>I’m doing good but not enough.</a:t>
                      </a:r>
                    </a:p>
                  </a:txBody>
                  <a:tcPr>
                    <a:solidFill>
                      <a:schemeClr val="accent6">
                        <a:lumMod val="20000"/>
                        <a:lumOff val="80000"/>
                      </a:schemeClr>
                    </a:solidFill>
                  </a:tcPr>
                </a:tc>
                <a:extLst>
                  <a:ext uri="{0D108BD9-81ED-4DB2-BD59-A6C34878D82A}">
                    <a16:rowId xmlns:a16="http://schemas.microsoft.com/office/drawing/2014/main" val="4198711893"/>
                  </a:ext>
                </a:extLst>
              </a:tr>
            </a:tbl>
          </a:graphicData>
        </a:graphic>
      </p:graphicFrame>
    </p:spTree>
    <p:extLst>
      <p:ext uri="{BB962C8B-B14F-4D97-AF65-F5344CB8AC3E}">
        <p14:creationId xmlns:p14="http://schemas.microsoft.com/office/powerpoint/2010/main" val="27737768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9C41-A5D0-4978-8C94-99E982DE98AF}"/>
              </a:ext>
            </a:extLst>
          </p:cNvPr>
          <p:cNvSpPr>
            <a:spLocks noGrp="1"/>
          </p:cNvSpPr>
          <p:nvPr>
            <p:ph type="title"/>
          </p:nvPr>
        </p:nvSpPr>
        <p:spPr/>
        <p:txBody>
          <a:bodyPr/>
          <a:lstStyle/>
          <a:p>
            <a:r>
              <a:rPr lang="en-GB" b="1" dirty="0"/>
              <a:t>CONCLUSION</a:t>
            </a:r>
          </a:p>
        </p:txBody>
      </p:sp>
      <p:graphicFrame>
        <p:nvGraphicFramePr>
          <p:cNvPr id="4" name="Content Placeholder 3">
            <a:extLst>
              <a:ext uri="{FF2B5EF4-FFF2-40B4-BE49-F238E27FC236}">
                <a16:creationId xmlns:a16="http://schemas.microsoft.com/office/drawing/2014/main" id="{430ECB73-F0CD-4347-9E56-9829383F55C7}"/>
              </a:ext>
            </a:extLst>
          </p:cNvPr>
          <p:cNvGraphicFramePr>
            <a:graphicFrameLocks noGrp="1"/>
          </p:cNvGraphicFramePr>
          <p:nvPr>
            <p:ph idx="1"/>
            <p:extLst>
              <p:ext uri="{D42A27DB-BD31-4B8C-83A1-F6EECF244321}">
                <p14:modId xmlns:p14="http://schemas.microsoft.com/office/powerpoint/2010/main" val="875642900"/>
              </p:ext>
            </p:extLst>
          </p:nvPr>
        </p:nvGraphicFramePr>
        <p:xfrm>
          <a:off x="1295400" y="2557463"/>
          <a:ext cx="9601200" cy="33178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71788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E7FA48A-9376-4C02-B013-DF50F93A1C0F}"/>
              </a:ext>
            </a:extLst>
          </p:cNvPr>
          <p:cNvSpPr>
            <a:spLocks noGrp="1"/>
          </p:cNvSpPr>
          <p:nvPr>
            <p:ph type="title" idx="4294967295"/>
          </p:nvPr>
        </p:nvSpPr>
        <p:spPr>
          <a:xfrm>
            <a:off x="1295400" y="2354580"/>
            <a:ext cx="9601200" cy="3582987"/>
          </a:xfrm>
        </p:spPr>
        <p:txBody>
          <a:bodyPr>
            <a:normAutofit fontScale="90000"/>
          </a:bodyPr>
          <a:lstStyle/>
          <a:p>
            <a:pPr algn="l"/>
            <a:br>
              <a:rPr lang="en-GB" sz="3200" dirty="0">
                <a:solidFill>
                  <a:schemeClr val="tx1"/>
                </a:solidFill>
                <a:hlinkClick r:id="rId2">
                  <a:extLst>
                    <a:ext uri="{A12FA001-AC4F-418D-AE19-62706E023703}">
                      <ahyp:hlinkClr xmlns:ahyp="http://schemas.microsoft.com/office/drawing/2018/hyperlinkcolor" val="tx"/>
                    </a:ext>
                  </a:extLst>
                </a:hlinkClick>
              </a:rPr>
            </a:br>
            <a:br>
              <a:rPr lang="en-GB" sz="3200" dirty="0">
                <a:solidFill>
                  <a:schemeClr val="tx1"/>
                </a:solidFill>
                <a:hlinkClick r:id="rId2">
                  <a:extLst>
                    <a:ext uri="{A12FA001-AC4F-418D-AE19-62706E023703}">
                      <ahyp:hlinkClr xmlns:ahyp="http://schemas.microsoft.com/office/drawing/2018/hyperlinkcolor" val="tx"/>
                    </a:ext>
                  </a:extLst>
                </a:hlinkClick>
              </a:rPr>
            </a:br>
            <a:br>
              <a:rPr lang="en-GB" sz="2400" dirty="0">
                <a:solidFill>
                  <a:schemeClr val="tx1"/>
                </a:solidFill>
                <a:hlinkClick r:id="rId2">
                  <a:extLst>
                    <a:ext uri="{A12FA001-AC4F-418D-AE19-62706E023703}">
                      <ahyp:hlinkClr xmlns:ahyp="http://schemas.microsoft.com/office/drawing/2018/hyperlinkcolor" val="tx"/>
                    </a:ext>
                  </a:extLst>
                </a:hlinkClick>
              </a:rPr>
            </a:br>
            <a:r>
              <a:rPr lang="en-GB" sz="2400" dirty="0">
                <a:solidFill>
                  <a:schemeClr val="tx1"/>
                </a:solidFill>
                <a:hlinkClick r:id="rId2">
                  <a:extLst>
                    <a:ext uri="{A12FA001-AC4F-418D-AE19-62706E023703}">
                      <ahyp:hlinkClr xmlns:ahyp="http://schemas.microsoft.com/office/drawing/2018/hyperlinkcolor" val="tx"/>
                    </a:ext>
                  </a:extLst>
                </a:hlinkClick>
              </a:rPr>
              <a:t>(slide 2)</a:t>
            </a:r>
            <a:br>
              <a:rPr lang="en-GB" sz="2400" dirty="0">
                <a:solidFill>
                  <a:schemeClr val="tx1"/>
                </a:solidFill>
                <a:hlinkClick r:id="rId2">
                  <a:extLst>
                    <a:ext uri="{A12FA001-AC4F-418D-AE19-62706E023703}">
                      <ahyp:hlinkClr xmlns:ahyp="http://schemas.microsoft.com/office/drawing/2018/hyperlinkcolor" val="tx"/>
                    </a:ext>
                  </a:extLst>
                </a:hlinkClick>
              </a:rPr>
            </a:br>
            <a:br>
              <a:rPr lang="en-GB" sz="2000" dirty="0"/>
            </a:br>
            <a:br>
              <a:rPr lang="en-GB" sz="2000" dirty="0"/>
            </a:br>
            <a:r>
              <a:rPr lang="en-GB" sz="1800" b="0" i="0" dirty="0">
                <a:solidFill>
                  <a:srgbClr val="000000"/>
                </a:solidFill>
                <a:effectLst/>
                <a:latin typeface="Calibri" panose="020F0502020204030204" pitchFamily="34" charset="0"/>
              </a:rPr>
              <a:t>Taylor, J. (n.d.). </a:t>
            </a:r>
            <a:r>
              <a:rPr lang="en-GB" sz="1800" b="0" i="1" dirty="0">
                <a:solidFill>
                  <a:srgbClr val="000000"/>
                </a:solidFill>
                <a:effectLst/>
                <a:latin typeface="Calibri" panose="020F0502020204030204" pitchFamily="34" charset="0"/>
              </a:rPr>
              <a:t>Academic Development and Employability - Essay Typing</a:t>
            </a:r>
            <a:r>
              <a:rPr lang="en-GB" sz="1800" b="0" i="0" dirty="0">
                <a:solidFill>
                  <a:srgbClr val="000000"/>
                </a:solidFill>
                <a:effectLst/>
                <a:latin typeface="Calibri" panose="020F0502020204030204" pitchFamily="34" charset="0"/>
              </a:rPr>
              <a:t>. [online] Available at: https://www.essaytyping.com/academic-development-employability/.</a:t>
            </a:r>
            <a:br>
              <a:rPr lang="en-GB" sz="1800" b="0" i="0" dirty="0">
                <a:solidFill>
                  <a:srgbClr val="000000"/>
                </a:solidFill>
                <a:effectLst/>
                <a:latin typeface="Calibri" panose="020F0502020204030204" pitchFamily="34" charset="0"/>
              </a:rPr>
            </a:br>
            <a:r>
              <a:rPr lang="en-GB" sz="1800" b="0" i="0" dirty="0">
                <a:solidFill>
                  <a:srgbClr val="000000"/>
                </a:solidFill>
                <a:effectLst/>
                <a:latin typeface="Calibri" panose="020F0502020204030204" pitchFamily="34" charset="0"/>
              </a:rPr>
              <a:t>‌</a:t>
            </a:r>
            <a:br>
              <a:rPr lang="en-GB" sz="1800" b="0" i="0" dirty="0">
                <a:solidFill>
                  <a:srgbClr val="000000"/>
                </a:solidFill>
                <a:effectLst/>
                <a:latin typeface="Calibri" panose="020F0502020204030204" pitchFamily="34" charset="0"/>
              </a:rPr>
            </a:br>
            <a:br>
              <a:rPr lang="en-GB" sz="1050" dirty="0"/>
            </a:br>
            <a:br>
              <a:rPr lang="en-GB" sz="2400" dirty="0">
                <a:solidFill>
                  <a:schemeClr val="tx1"/>
                </a:solidFill>
                <a:hlinkClick r:id="rId2">
                  <a:extLst>
                    <a:ext uri="{A12FA001-AC4F-418D-AE19-62706E023703}">
                      <ahyp:hlinkClr xmlns:ahyp="http://schemas.microsoft.com/office/drawing/2018/hyperlinkcolor" val="tx"/>
                    </a:ext>
                  </a:extLst>
                </a:hlinkClick>
              </a:rPr>
            </a:br>
            <a:r>
              <a:rPr lang="en-GB" sz="2400" dirty="0">
                <a:solidFill>
                  <a:schemeClr val="tx1"/>
                </a:solidFill>
                <a:hlinkClick r:id="rId2">
                  <a:extLst>
                    <a:ext uri="{A12FA001-AC4F-418D-AE19-62706E023703}">
                      <ahyp:hlinkClr xmlns:ahyp="http://schemas.microsoft.com/office/drawing/2018/hyperlinkcolor" val="tx"/>
                    </a:ext>
                  </a:extLst>
                </a:hlinkClick>
              </a:rPr>
              <a:t>(slide 3)</a:t>
            </a:r>
            <a:br>
              <a:rPr lang="en-GB" sz="2400" dirty="0">
                <a:solidFill>
                  <a:srgbClr val="A8BF4D"/>
                </a:solidFill>
                <a:hlinkClick r:id="rId2">
                  <a:extLst>
                    <a:ext uri="{A12FA001-AC4F-418D-AE19-62706E023703}">
                      <ahyp:hlinkClr xmlns:ahyp="http://schemas.microsoft.com/office/drawing/2018/hyperlinkcolor" val="tx"/>
                    </a:ext>
                  </a:extLst>
                </a:hlinkClick>
              </a:rPr>
            </a:br>
            <a:br>
              <a:rPr lang="en-GB" sz="2400" dirty="0">
                <a:solidFill>
                  <a:srgbClr val="A8BF4D"/>
                </a:solidFill>
              </a:rPr>
            </a:br>
            <a:r>
              <a:rPr lang="en-GB" sz="2000" b="0" i="0" dirty="0">
                <a:solidFill>
                  <a:srgbClr val="000000"/>
                </a:solidFill>
                <a:effectLst/>
                <a:latin typeface="Calibri" panose="020F0502020204030204" pitchFamily="34" charset="0"/>
              </a:rPr>
              <a:t>Restaurant Management &amp; Growth Blog. (2019). </a:t>
            </a:r>
            <a:r>
              <a:rPr lang="en-GB" sz="2000" b="0" i="1" dirty="0">
                <a:solidFill>
                  <a:srgbClr val="000000"/>
                </a:solidFill>
                <a:effectLst/>
                <a:latin typeface="Calibri" panose="020F0502020204030204" pitchFamily="34" charset="0"/>
              </a:rPr>
              <a:t>9 Essential Restaurant Management Skills and How to Master Them</a:t>
            </a:r>
            <a:r>
              <a:rPr lang="en-GB" sz="2000" b="0" i="0" dirty="0">
                <a:solidFill>
                  <a:srgbClr val="000000"/>
                </a:solidFill>
                <a:effectLst/>
                <a:latin typeface="Calibri" panose="020F0502020204030204" pitchFamily="34" charset="0"/>
              </a:rPr>
              <a:t>. [online] Available at: https://www.7shifts.com/blog/restaurant-management-skills/.</a:t>
            </a:r>
            <a:br>
              <a:rPr lang="en-GB" sz="1050" b="0" i="0" dirty="0">
                <a:solidFill>
                  <a:srgbClr val="000000"/>
                </a:solidFill>
                <a:effectLst/>
                <a:latin typeface="Calibri" panose="020F0502020204030204" pitchFamily="34" charset="0"/>
              </a:rPr>
            </a:br>
            <a:r>
              <a:rPr lang="en-GB" sz="1050" b="0" i="0" dirty="0">
                <a:solidFill>
                  <a:srgbClr val="000000"/>
                </a:solidFill>
                <a:effectLst/>
                <a:latin typeface="Calibri" panose="020F0502020204030204" pitchFamily="34" charset="0"/>
              </a:rPr>
              <a:t>‌</a:t>
            </a:r>
            <a:br>
              <a:rPr lang="en-GB" sz="1050" b="0" i="0" dirty="0">
                <a:solidFill>
                  <a:srgbClr val="000000"/>
                </a:solidFill>
                <a:effectLst/>
                <a:latin typeface="Calibri" panose="020F0502020204030204" pitchFamily="34" charset="0"/>
              </a:rPr>
            </a:br>
            <a:br>
              <a:rPr lang="en-GB" sz="2400" dirty="0"/>
            </a:br>
            <a:br>
              <a:rPr lang="en-GB" sz="2400" dirty="0"/>
            </a:br>
            <a:endParaRPr lang="en-GB" sz="2400" dirty="0"/>
          </a:p>
        </p:txBody>
      </p:sp>
      <p:sp>
        <p:nvSpPr>
          <p:cNvPr id="2" name="TextBox 1">
            <a:extLst>
              <a:ext uri="{FF2B5EF4-FFF2-40B4-BE49-F238E27FC236}">
                <a16:creationId xmlns:a16="http://schemas.microsoft.com/office/drawing/2014/main" id="{56CAA0C1-7F01-4D6F-AB6C-2F7E2CCDAB8E}"/>
              </a:ext>
            </a:extLst>
          </p:cNvPr>
          <p:cNvSpPr txBox="1"/>
          <p:nvPr/>
        </p:nvSpPr>
        <p:spPr>
          <a:xfrm>
            <a:off x="1577340" y="1028700"/>
            <a:ext cx="9086850" cy="769441"/>
          </a:xfrm>
          <a:prstGeom prst="rect">
            <a:avLst/>
          </a:prstGeom>
          <a:noFill/>
        </p:spPr>
        <p:txBody>
          <a:bodyPr wrap="square" rtlCol="0">
            <a:spAutoFit/>
          </a:bodyPr>
          <a:lstStyle/>
          <a:p>
            <a:pPr algn="ctr"/>
            <a:r>
              <a:rPr lang="en-GB" sz="4400" b="1" dirty="0"/>
              <a:t>References </a:t>
            </a:r>
          </a:p>
        </p:txBody>
      </p:sp>
    </p:spTree>
    <p:extLst>
      <p:ext uri="{BB962C8B-B14F-4D97-AF65-F5344CB8AC3E}">
        <p14:creationId xmlns:p14="http://schemas.microsoft.com/office/powerpoint/2010/main" val="171453180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F3C2EEDB3FECD489FE6CB8E237B85C0" ma:contentTypeVersion="4" ma:contentTypeDescription="Create a new document." ma:contentTypeScope="" ma:versionID="0c17dc0d435e2dcbeeb227db12308879">
  <xsd:schema xmlns:xsd="http://www.w3.org/2001/XMLSchema" xmlns:xs="http://www.w3.org/2001/XMLSchema" xmlns:p="http://schemas.microsoft.com/office/2006/metadata/properties" xmlns:ns3="95817cb9-f0eb-4f4d-892c-47ab9f8957c0" targetNamespace="http://schemas.microsoft.com/office/2006/metadata/properties" ma:root="true" ma:fieldsID="10c7ed8d6bbcc242c9f5bb81ca397e2f" ns3:_="">
    <xsd:import namespace="95817cb9-f0eb-4f4d-892c-47ab9f8957c0"/>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817cb9-f0eb-4f4d-892c-47ab9f8957c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B7D8B00-A26F-4D59-ADF3-D1AD9212327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817cb9-f0eb-4f4d-892c-47ab9f8957c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3CC09FF-74DD-4EE1-90E9-CB39029226F6}">
  <ds:schemaRefs>
    <ds:schemaRef ds:uri="http://schemas.microsoft.com/sharepoint/v3/contenttype/forms"/>
  </ds:schemaRefs>
</ds:datastoreItem>
</file>

<file path=customXml/itemProps3.xml><?xml version="1.0" encoding="utf-8"?>
<ds:datastoreItem xmlns:ds="http://schemas.openxmlformats.org/officeDocument/2006/customXml" ds:itemID="{8AEF1510-03D1-4583-A0CC-45A843932AF0}">
  <ds:schemaRefs>
    <ds:schemaRef ds:uri="http://purl.org/dc/dcmitype/"/>
    <ds:schemaRef ds:uri="http://schemas.microsoft.com/office/infopath/2007/PartnerControls"/>
    <ds:schemaRef ds:uri="95817cb9-f0eb-4f4d-892c-47ab9f8957c0"/>
    <ds:schemaRef ds:uri="http://purl.org/dc/terms/"/>
    <ds:schemaRef ds:uri="http://schemas.microsoft.com/office/2006/metadata/properties"/>
    <ds:schemaRef ds:uri="http://www.w3.org/XML/1998/namespace"/>
    <ds:schemaRef ds:uri="http://schemas.microsoft.com/office/2006/documentManagement/types"/>
    <ds:schemaRef ds:uri="http://purl.org/dc/elements/1.1/"/>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TM02900743[[fn=Organic]]</Template>
  <TotalTime>0</TotalTime>
  <Words>445</Words>
  <Application>Microsoft Office PowerPoint</Application>
  <PresentationFormat>Widescreen</PresentationFormat>
  <Paragraphs>53</Paragraphs>
  <Slides>7</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Apercu</vt:lpstr>
      <vt:lpstr>Arial</vt:lpstr>
      <vt:lpstr>Calibri</vt:lpstr>
      <vt:lpstr>Garamond</vt:lpstr>
      <vt:lpstr>Georgia, serif</vt:lpstr>
      <vt:lpstr>vistasans</vt:lpstr>
      <vt:lpstr>Organic</vt:lpstr>
      <vt:lpstr>  BUSINESS MANAGER Academic &amp; employability skills</vt:lpstr>
      <vt:lpstr>ACADEMIC AND EMPLOYABILITY SKILLS</vt:lpstr>
      <vt:lpstr>RESTAURANT MANAGER</vt:lpstr>
      <vt:lpstr>SWOT ANALYSIS</vt:lpstr>
      <vt:lpstr>PDP</vt:lpstr>
      <vt:lpstr>CONCLUSION</vt:lpstr>
      <vt:lpstr>   (slide 2)   Taylor, J. (n.d.). Academic Development and Employability - Essay Typing. [online] Available at: https://www.essaytyping.com/academic-development-employability/. ‌   (slide 3)  Restaurant Management &amp; Growth Blog. (2019). 9 Essential Restaurant Management Skills and How to Master Them. [online] Available at: https://www.7shifts.com/blog/restaurant-management-skills/. ‌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BUSINESS MANAGER Academic &amp; employability skills</dc:title>
  <dc:creator>Fady Jghaimi (2113994)</dc:creator>
  <cp:lastModifiedBy>Fady</cp:lastModifiedBy>
  <cp:revision>9</cp:revision>
  <dcterms:created xsi:type="dcterms:W3CDTF">2021-11-21T10:27:57Z</dcterms:created>
  <dcterms:modified xsi:type="dcterms:W3CDTF">2021-12-05T09:58:02Z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0x0101002F3C2EEDB3FECD489FE6CB8E237B85C0</vt:lpwstr>
  </property>
</Properties>
</file>