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7"/>
  </p:notesMasterIdLst>
  <p:sldIdLst>
    <p:sldId id="256" r:id="rId2"/>
    <p:sldId id="257" r:id="rId3"/>
    <p:sldId id="308" r:id="rId4"/>
    <p:sldId id="309" r:id="rId5"/>
    <p:sldId id="327" r:id="rId6"/>
    <p:sldId id="320" r:id="rId7"/>
    <p:sldId id="310" r:id="rId8"/>
    <p:sldId id="321" r:id="rId9"/>
    <p:sldId id="328" r:id="rId10"/>
    <p:sldId id="323" r:id="rId11"/>
    <p:sldId id="311" r:id="rId12"/>
    <p:sldId id="329" r:id="rId13"/>
    <p:sldId id="341" r:id="rId14"/>
    <p:sldId id="330" r:id="rId15"/>
    <p:sldId id="331" r:id="rId16"/>
    <p:sldId id="342" r:id="rId17"/>
    <p:sldId id="332" r:id="rId18"/>
    <p:sldId id="333" r:id="rId19"/>
    <p:sldId id="343" r:id="rId20"/>
    <p:sldId id="334" r:id="rId21"/>
    <p:sldId id="335" r:id="rId22"/>
    <p:sldId id="337" r:id="rId23"/>
    <p:sldId id="339" r:id="rId24"/>
    <p:sldId id="340" r:id="rId25"/>
    <p:sldId id="338"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BA03B8-B2BD-46E9-B942-9BF1A8977892}" v="323" dt="2024-03-05T21:55:08.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5455" autoAdjust="0"/>
  </p:normalViewPr>
  <p:slideViewPr>
    <p:cSldViewPr snapToGrid="0">
      <p:cViewPr varScale="1">
        <p:scale>
          <a:sx n="67" d="100"/>
          <a:sy n="67" d="100"/>
        </p:scale>
        <p:origin x="222" y="72"/>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0BA03B8-B2BD-46E9-B942-9BF1A8977892}"/>
    <pc:docChg chg="undo custSel addSld delSld modSld">
      <pc:chgData name="Cerys Davies" userId="61e71dc1-9594-4277-b52b-4420989f68ee" providerId="ADAL" clId="{10BA03B8-B2BD-46E9-B942-9BF1A8977892}" dt="2024-03-06T09:53:46.615" v="4368" actId="20577"/>
      <pc:docMkLst>
        <pc:docMk/>
      </pc:docMkLst>
      <pc:sldChg chg="modSp mod">
        <pc:chgData name="Cerys Davies" userId="61e71dc1-9594-4277-b52b-4420989f68ee" providerId="ADAL" clId="{10BA03B8-B2BD-46E9-B942-9BF1A8977892}" dt="2024-03-06T09:53:46.615" v="4368" actId="20577"/>
        <pc:sldMkLst>
          <pc:docMk/>
          <pc:sldMk cId="50137747" sldId="256"/>
        </pc:sldMkLst>
        <pc:spChg chg="mod">
          <ac:chgData name="Cerys Davies" userId="61e71dc1-9594-4277-b52b-4420989f68ee" providerId="ADAL" clId="{10BA03B8-B2BD-46E9-B942-9BF1A8977892}" dt="2024-03-06T09:53:46.615" v="4368" actId="20577"/>
          <ac:spMkLst>
            <pc:docMk/>
            <pc:sldMk cId="50137747" sldId="256"/>
            <ac:spMk id="2" creationId="{5BF3BA62-DEB1-A696-DC3F-271259F1ABAF}"/>
          </ac:spMkLst>
        </pc:spChg>
      </pc:sldChg>
      <pc:sldChg chg="modSp mod">
        <pc:chgData name="Cerys Davies" userId="61e71dc1-9594-4277-b52b-4420989f68ee" providerId="ADAL" clId="{10BA03B8-B2BD-46E9-B942-9BF1A8977892}" dt="2024-03-05T21:36:35.386" v="3946" actId="1076"/>
        <pc:sldMkLst>
          <pc:docMk/>
          <pc:sldMk cId="3903572922" sldId="257"/>
        </pc:sldMkLst>
        <pc:spChg chg="mod">
          <ac:chgData name="Cerys Davies" userId="61e71dc1-9594-4277-b52b-4420989f68ee" providerId="ADAL" clId="{10BA03B8-B2BD-46E9-B942-9BF1A8977892}" dt="2024-03-04T13:32:41.603" v="39" actId="6549"/>
          <ac:spMkLst>
            <pc:docMk/>
            <pc:sldMk cId="3903572922" sldId="257"/>
            <ac:spMk id="2" creationId="{D4CEB04D-94AC-3AC4-86BD-76CB40AD2418}"/>
          </ac:spMkLst>
        </pc:spChg>
        <pc:spChg chg="mod">
          <ac:chgData name="Cerys Davies" userId="61e71dc1-9594-4277-b52b-4420989f68ee" providerId="ADAL" clId="{10BA03B8-B2BD-46E9-B942-9BF1A8977892}" dt="2024-03-05T21:36:35.386" v="3946" actId="1076"/>
          <ac:spMkLst>
            <pc:docMk/>
            <pc:sldMk cId="3903572922" sldId="257"/>
            <ac:spMk id="3" creationId="{F8EE66E2-D084-05B7-53D1-2DE7FB231903}"/>
          </ac:spMkLst>
        </pc:spChg>
      </pc:sldChg>
      <pc:sldChg chg="addSp delSp modSp mod setBg">
        <pc:chgData name="Cerys Davies" userId="61e71dc1-9594-4277-b52b-4420989f68ee" providerId="ADAL" clId="{10BA03B8-B2BD-46E9-B942-9BF1A8977892}" dt="2024-03-04T13:47:31.717" v="791" actId="255"/>
        <pc:sldMkLst>
          <pc:docMk/>
          <pc:sldMk cId="962659262" sldId="308"/>
        </pc:sldMkLst>
        <pc:spChg chg="mod">
          <ac:chgData name="Cerys Davies" userId="61e71dc1-9594-4277-b52b-4420989f68ee" providerId="ADAL" clId="{10BA03B8-B2BD-46E9-B942-9BF1A8977892}" dt="2024-03-04T13:47:04.679" v="785" actId="26606"/>
          <ac:spMkLst>
            <pc:docMk/>
            <pc:sldMk cId="962659262" sldId="308"/>
            <ac:spMk id="2" creationId="{3BE80381-B61D-C977-0FD4-EE62A9FC1662}"/>
          </ac:spMkLst>
        </pc:spChg>
        <pc:spChg chg="mod ord">
          <ac:chgData name="Cerys Davies" userId="61e71dc1-9594-4277-b52b-4420989f68ee" providerId="ADAL" clId="{10BA03B8-B2BD-46E9-B942-9BF1A8977892}" dt="2024-03-04T13:47:31.717" v="791" actId="255"/>
          <ac:spMkLst>
            <pc:docMk/>
            <pc:sldMk cId="962659262" sldId="308"/>
            <ac:spMk id="3" creationId="{1219EEDE-3E6A-6B11-77D0-C6B19A26AA2B}"/>
          </ac:spMkLst>
        </pc:spChg>
        <pc:spChg chg="add del">
          <ac:chgData name="Cerys Davies" userId="61e71dc1-9594-4277-b52b-4420989f68ee" providerId="ADAL" clId="{10BA03B8-B2BD-46E9-B942-9BF1A8977892}" dt="2024-03-04T13:47:04.679" v="784" actId="26606"/>
          <ac:spMkLst>
            <pc:docMk/>
            <pc:sldMk cId="962659262" sldId="308"/>
            <ac:spMk id="10" creationId="{A65AC7D1-EAA9-48F5-B509-60A7F50BF703}"/>
          </ac:spMkLst>
        </pc:spChg>
        <pc:spChg chg="add del">
          <ac:chgData name="Cerys Davies" userId="61e71dc1-9594-4277-b52b-4420989f68ee" providerId="ADAL" clId="{10BA03B8-B2BD-46E9-B942-9BF1A8977892}" dt="2024-03-04T13:47:04.679" v="784" actId="26606"/>
          <ac:spMkLst>
            <pc:docMk/>
            <pc:sldMk cId="962659262" sldId="308"/>
            <ac:spMk id="12" creationId="{D6320AF9-619A-4175-865B-5663E1AEF4C5}"/>
          </ac:spMkLst>
        </pc:spChg>
        <pc:spChg chg="add del">
          <ac:chgData name="Cerys Davies" userId="61e71dc1-9594-4277-b52b-4420989f68ee" providerId="ADAL" clId="{10BA03B8-B2BD-46E9-B942-9BF1A8977892}" dt="2024-03-04T13:47:04.679" v="784" actId="26606"/>
          <ac:spMkLst>
            <pc:docMk/>
            <pc:sldMk cId="962659262" sldId="308"/>
            <ac:spMk id="18" creationId="{7E018740-5C2B-4A41-AC1A-7E68D1EC1954}"/>
          </ac:spMkLst>
        </pc:spChg>
        <pc:spChg chg="add del">
          <ac:chgData name="Cerys Davies" userId="61e71dc1-9594-4277-b52b-4420989f68ee" providerId="ADAL" clId="{10BA03B8-B2BD-46E9-B942-9BF1A8977892}" dt="2024-03-04T13:47:04.679" v="784" actId="26606"/>
          <ac:spMkLst>
            <pc:docMk/>
            <pc:sldMk cId="962659262" sldId="308"/>
            <ac:spMk id="20" creationId="{166F75A4-C475-4941-8EE2-B80A06A2C1BB}"/>
          </ac:spMkLst>
        </pc:spChg>
        <pc:spChg chg="add del">
          <ac:chgData name="Cerys Davies" userId="61e71dc1-9594-4277-b52b-4420989f68ee" providerId="ADAL" clId="{10BA03B8-B2BD-46E9-B942-9BF1A8977892}" dt="2024-03-04T13:47:04.679" v="784" actId="26606"/>
          <ac:spMkLst>
            <pc:docMk/>
            <pc:sldMk cId="962659262" sldId="308"/>
            <ac:spMk id="22" creationId="{A032553A-72E8-4B0D-8405-FF9771C9AF05}"/>
          </ac:spMkLst>
        </pc:spChg>
        <pc:spChg chg="add del">
          <ac:chgData name="Cerys Davies" userId="61e71dc1-9594-4277-b52b-4420989f68ee" providerId="ADAL" clId="{10BA03B8-B2BD-46E9-B942-9BF1A8977892}" dt="2024-03-04T13:47:04.679" v="784" actId="26606"/>
          <ac:spMkLst>
            <pc:docMk/>
            <pc:sldMk cId="962659262" sldId="308"/>
            <ac:spMk id="24" creationId="{765800AC-C3B9-498E-87BC-29FAE4C76B21}"/>
          </ac:spMkLst>
        </pc:spChg>
        <pc:spChg chg="add del">
          <ac:chgData name="Cerys Davies" userId="61e71dc1-9594-4277-b52b-4420989f68ee" providerId="ADAL" clId="{10BA03B8-B2BD-46E9-B942-9BF1A8977892}" dt="2024-03-04T13:47:04.679" v="784" actId="26606"/>
          <ac:spMkLst>
            <pc:docMk/>
            <pc:sldMk cId="962659262" sldId="308"/>
            <ac:spMk id="26" creationId="{1F9D6ACB-2FF4-49F9-978A-E0D5327FC635}"/>
          </ac:spMkLst>
        </pc:spChg>
        <pc:spChg chg="add del">
          <ac:chgData name="Cerys Davies" userId="61e71dc1-9594-4277-b52b-4420989f68ee" providerId="ADAL" clId="{10BA03B8-B2BD-46E9-B942-9BF1A8977892}" dt="2024-03-04T13:47:04.679" v="784" actId="26606"/>
          <ac:spMkLst>
            <pc:docMk/>
            <pc:sldMk cId="962659262" sldId="308"/>
            <ac:spMk id="28" creationId="{A5EC319D-0FEA-4B95-A3EA-01E35672C95B}"/>
          </ac:spMkLst>
        </pc:spChg>
        <pc:picChg chg="add mod">
          <ac:chgData name="Cerys Davies" userId="61e71dc1-9594-4277-b52b-4420989f68ee" providerId="ADAL" clId="{10BA03B8-B2BD-46E9-B942-9BF1A8977892}" dt="2024-03-04T13:47:17.437" v="788" actId="1076"/>
          <ac:picMkLst>
            <pc:docMk/>
            <pc:sldMk cId="962659262" sldId="308"/>
            <ac:picMk id="5" creationId="{7C3855F0-45A4-0B9C-9F86-241BEDA00A61}"/>
          </ac:picMkLst>
        </pc:picChg>
        <pc:cxnChg chg="add del">
          <ac:chgData name="Cerys Davies" userId="61e71dc1-9594-4277-b52b-4420989f68ee" providerId="ADAL" clId="{10BA03B8-B2BD-46E9-B942-9BF1A8977892}" dt="2024-03-04T13:47:04.679" v="784" actId="26606"/>
          <ac:cxnSpMkLst>
            <pc:docMk/>
            <pc:sldMk cId="962659262" sldId="308"/>
            <ac:cxnSpMk id="14" creationId="{063B6EC6-D752-4EE7-908B-F8F19E8C7FEA}"/>
          </ac:cxnSpMkLst>
        </pc:cxnChg>
        <pc:cxnChg chg="add del">
          <ac:chgData name="Cerys Davies" userId="61e71dc1-9594-4277-b52b-4420989f68ee" providerId="ADAL" clId="{10BA03B8-B2BD-46E9-B942-9BF1A8977892}" dt="2024-03-04T13:47:04.679" v="784" actId="26606"/>
          <ac:cxnSpMkLst>
            <pc:docMk/>
            <pc:sldMk cId="962659262" sldId="308"/>
            <ac:cxnSpMk id="16" creationId="{EFECD4E8-AD3E-4228-82A2-9461958EA94D}"/>
          </ac:cxnSpMkLst>
        </pc:cxnChg>
      </pc:sldChg>
      <pc:sldChg chg="modSp mod">
        <pc:chgData name="Cerys Davies" userId="61e71dc1-9594-4277-b52b-4420989f68ee" providerId="ADAL" clId="{10BA03B8-B2BD-46E9-B942-9BF1A8977892}" dt="2024-03-04T13:54:47.707" v="1345" actId="114"/>
        <pc:sldMkLst>
          <pc:docMk/>
          <pc:sldMk cId="2970580858" sldId="309"/>
        </pc:sldMkLst>
        <pc:spChg chg="mod">
          <ac:chgData name="Cerys Davies" userId="61e71dc1-9594-4277-b52b-4420989f68ee" providerId="ADAL" clId="{10BA03B8-B2BD-46E9-B942-9BF1A8977892}" dt="2024-03-04T13:54:39.595" v="1343" actId="1076"/>
          <ac:spMkLst>
            <pc:docMk/>
            <pc:sldMk cId="2970580858" sldId="309"/>
            <ac:spMk id="2" creationId="{5058691D-FE16-04F7-D37E-B2154ECF5DB5}"/>
          </ac:spMkLst>
        </pc:spChg>
        <pc:spChg chg="mod">
          <ac:chgData name="Cerys Davies" userId="61e71dc1-9594-4277-b52b-4420989f68ee" providerId="ADAL" clId="{10BA03B8-B2BD-46E9-B942-9BF1A8977892}" dt="2024-03-04T13:54:47.707" v="1345" actId="114"/>
          <ac:spMkLst>
            <pc:docMk/>
            <pc:sldMk cId="2970580858" sldId="309"/>
            <ac:spMk id="3" creationId="{F66D5448-94CB-3523-7CBA-8DE653156D13}"/>
          </ac:spMkLst>
        </pc:spChg>
      </pc:sldChg>
      <pc:sldChg chg="modSp mod">
        <pc:chgData name="Cerys Davies" userId="61e71dc1-9594-4277-b52b-4420989f68ee" providerId="ADAL" clId="{10BA03B8-B2BD-46E9-B942-9BF1A8977892}" dt="2024-03-04T22:33:01.025" v="3013" actId="20577"/>
        <pc:sldMkLst>
          <pc:docMk/>
          <pc:sldMk cId="296837070" sldId="310"/>
        </pc:sldMkLst>
        <pc:spChg chg="mod">
          <ac:chgData name="Cerys Davies" userId="61e71dc1-9594-4277-b52b-4420989f68ee" providerId="ADAL" clId="{10BA03B8-B2BD-46E9-B942-9BF1A8977892}" dt="2024-03-04T22:23:31.715" v="2323" actId="20577"/>
          <ac:spMkLst>
            <pc:docMk/>
            <pc:sldMk cId="296837070" sldId="310"/>
            <ac:spMk id="2" creationId="{4BED9C08-C121-E0AB-9B8A-96167DB0FFCC}"/>
          </ac:spMkLst>
        </pc:spChg>
        <pc:spChg chg="mod">
          <ac:chgData name="Cerys Davies" userId="61e71dc1-9594-4277-b52b-4420989f68ee" providerId="ADAL" clId="{10BA03B8-B2BD-46E9-B942-9BF1A8977892}" dt="2024-03-04T22:33:01.025" v="3013" actId="20577"/>
          <ac:spMkLst>
            <pc:docMk/>
            <pc:sldMk cId="296837070" sldId="310"/>
            <ac:spMk id="3" creationId="{BF496399-E156-0956-08EB-0B5C24EAC901}"/>
          </ac:spMkLst>
        </pc:spChg>
      </pc:sldChg>
      <pc:sldChg chg="modSp mod">
        <pc:chgData name="Cerys Davies" userId="61e71dc1-9594-4277-b52b-4420989f68ee" providerId="ADAL" clId="{10BA03B8-B2BD-46E9-B942-9BF1A8977892}" dt="2024-03-05T21:38:56.359" v="3967" actId="14100"/>
        <pc:sldMkLst>
          <pc:docMk/>
          <pc:sldMk cId="827184731" sldId="311"/>
        </pc:sldMkLst>
        <pc:spChg chg="mod">
          <ac:chgData name="Cerys Davies" userId="61e71dc1-9594-4277-b52b-4420989f68ee" providerId="ADAL" clId="{10BA03B8-B2BD-46E9-B942-9BF1A8977892}" dt="2024-03-05T21:38:40.891" v="3964" actId="20577"/>
          <ac:spMkLst>
            <pc:docMk/>
            <pc:sldMk cId="827184731" sldId="311"/>
            <ac:spMk id="2" creationId="{30949FAE-9808-A74B-9CEA-0E73FD0D68F6}"/>
          </ac:spMkLst>
        </pc:spChg>
        <pc:spChg chg="mod">
          <ac:chgData name="Cerys Davies" userId="61e71dc1-9594-4277-b52b-4420989f68ee" providerId="ADAL" clId="{10BA03B8-B2BD-46E9-B942-9BF1A8977892}" dt="2024-03-05T21:38:56.359" v="3967" actId="14100"/>
          <ac:spMkLst>
            <pc:docMk/>
            <pc:sldMk cId="827184731" sldId="311"/>
            <ac:spMk id="3" creationId="{5B8AC7D5-DBAF-D76E-9C0E-C73FCDAEDFDF}"/>
          </ac:spMkLst>
        </pc:spChg>
      </pc:sldChg>
      <pc:sldChg chg="modSp mod">
        <pc:chgData name="Cerys Davies" userId="61e71dc1-9594-4277-b52b-4420989f68ee" providerId="ADAL" clId="{10BA03B8-B2BD-46E9-B942-9BF1A8977892}" dt="2024-03-05T21:37:17.300" v="3952" actId="255"/>
        <pc:sldMkLst>
          <pc:docMk/>
          <pc:sldMk cId="2827972598" sldId="320"/>
        </pc:sldMkLst>
        <pc:spChg chg="mod">
          <ac:chgData name="Cerys Davies" userId="61e71dc1-9594-4277-b52b-4420989f68ee" providerId="ADAL" clId="{10BA03B8-B2BD-46E9-B942-9BF1A8977892}" dt="2024-03-05T21:37:01.425" v="3949" actId="14100"/>
          <ac:spMkLst>
            <pc:docMk/>
            <pc:sldMk cId="2827972598" sldId="320"/>
            <ac:spMk id="2" creationId="{1623E85B-6525-687C-5A0B-A25E05308AF4}"/>
          </ac:spMkLst>
        </pc:spChg>
        <pc:spChg chg="mod">
          <ac:chgData name="Cerys Davies" userId="61e71dc1-9594-4277-b52b-4420989f68ee" providerId="ADAL" clId="{10BA03B8-B2BD-46E9-B942-9BF1A8977892}" dt="2024-03-05T21:37:17.300" v="3952" actId="255"/>
          <ac:spMkLst>
            <pc:docMk/>
            <pc:sldMk cId="2827972598" sldId="320"/>
            <ac:spMk id="3" creationId="{576D8567-69B3-3A70-22F9-DCFACB81254D}"/>
          </ac:spMkLst>
        </pc:spChg>
      </pc:sldChg>
      <pc:sldChg chg="addSp delSp modSp mod setBg modAnim">
        <pc:chgData name="Cerys Davies" userId="61e71dc1-9594-4277-b52b-4420989f68ee" providerId="ADAL" clId="{10BA03B8-B2BD-46E9-B942-9BF1A8977892}" dt="2024-03-05T22:04:15.845" v="4350" actId="1076"/>
        <pc:sldMkLst>
          <pc:docMk/>
          <pc:sldMk cId="943829976" sldId="321"/>
        </pc:sldMkLst>
        <pc:spChg chg="mod">
          <ac:chgData name="Cerys Davies" userId="61e71dc1-9594-4277-b52b-4420989f68ee" providerId="ADAL" clId="{10BA03B8-B2BD-46E9-B942-9BF1A8977892}" dt="2024-03-05T22:02:25.565" v="4344" actId="26606"/>
          <ac:spMkLst>
            <pc:docMk/>
            <pc:sldMk cId="943829976" sldId="321"/>
            <ac:spMk id="2" creationId="{C11882AD-3111-300D-E937-A8FE95C32415}"/>
          </ac:spMkLst>
        </pc:spChg>
        <pc:spChg chg="mod">
          <ac:chgData name="Cerys Davies" userId="61e71dc1-9594-4277-b52b-4420989f68ee" providerId="ADAL" clId="{10BA03B8-B2BD-46E9-B942-9BF1A8977892}" dt="2024-03-05T22:02:25.565" v="4344" actId="26606"/>
          <ac:spMkLst>
            <pc:docMk/>
            <pc:sldMk cId="943829976" sldId="321"/>
            <ac:spMk id="3" creationId="{634ED57B-5035-3155-71F7-1012CEFF6065}"/>
          </ac:spMkLst>
        </pc:spChg>
        <pc:picChg chg="add del mod">
          <ac:chgData name="Cerys Davies" userId="61e71dc1-9594-4277-b52b-4420989f68ee" providerId="ADAL" clId="{10BA03B8-B2BD-46E9-B942-9BF1A8977892}" dt="2024-03-05T22:03:59.794" v="4346" actId="478"/>
          <ac:picMkLst>
            <pc:docMk/>
            <pc:sldMk cId="943829976" sldId="321"/>
            <ac:picMk id="5" creationId="{8F4FC86E-9172-EEF1-C202-52365B8EC669}"/>
          </ac:picMkLst>
        </pc:picChg>
        <pc:picChg chg="add mod">
          <ac:chgData name="Cerys Davies" userId="61e71dc1-9594-4277-b52b-4420989f68ee" providerId="ADAL" clId="{10BA03B8-B2BD-46E9-B942-9BF1A8977892}" dt="2024-03-05T22:04:15.845" v="4350" actId="1076"/>
          <ac:picMkLst>
            <pc:docMk/>
            <pc:sldMk cId="943829976" sldId="321"/>
            <ac:picMk id="7" creationId="{3299A160-F003-413C-1343-745AC69E163B}"/>
          </ac:picMkLst>
        </pc:picChg>
      </pc:sldChg>
      <pc:sldChg chg="modSp del mod">
        <pc:chgData name="Cerys Davies" userId="61e71dc1-9594-4277-b52b-4420989f68ee" providerId="ADAL" clId="{10BA03B8-B2BD-46E9-B942-9BF1A8977892}" dt="2024-03-04T22:39:14.456" v="3482" actId="47"/>
        <pc:sldMkLst>
          <pc:docMk/>
          <pc:sldMk cId="3100407331" sldId="322"/>
        </pc:sldMkLst>
        <pc:spChg chg="mod">
          <ac:chgData name="Cerys Davies" userId="61e71dc1-9594-4277-b52b-4420989f68ee" providerId="ADAL" clId="{10BA03B8-B2BD-46E9-B942-9BF1A8977892}" dt="2024-03-04T22:33:42.045" v="3076" actId="20577"/>
          <ac:spMkLst>
            <pc:docMk/>
            <pc:sldMk cId="3100407331" sldId="322"/>
            <ac:spMk id="2" creationId="{EED831BA-6719-41C8-F6B5-199B426E5033}"/>
          </ac:spMkLst>
        </pc:spChg>
        <pc:spChg chg="mod">
          <ac:chgData name="Cerys Davies" userId="61e71dc1-9594-4277-b52b-4420989f68ee" providerId="ADAL" clId="{10BA03B8-B2BD-46E9-B942-9BF1A8977892}" dt="2024-03-04T22:34:03.895" v="3093" actId="20577"/>
          <ac:spMkLst>
            <pc:docMk/>
            <pc:sldMk cId="3100407331" sldId="322"/>
            <ac:spMk id="3" creationId="{4F9EAA7E-C561-2098-7203-8CBA76E59531}"/>
          </ac:spMkLst>
        </pc:spChg>
      </pc:sldChg>
      <pc:sldChg chg="modSp mod">
        <pc:chgData name="Cerys Davies" userId="61e71dc1-9594-4277-b52b-4420989f68ee" providerId="ADAL" clId="{10BA03B8-B2BD-46E9-B942-9BF1A8977892}" dt="2024-03-05T21:38:17.308" v="3960" actId="1076"/>
        <pc:sldMkLst>
          <pc:docMk/>
          <pc:sldMk cId="1441968522" sldId="323"/>
        </pc:sldMkLst>
        <pc:spChg chg="mod">
          <ac:chgData name="Cerys Davies" userId="61e71dc1-9594-4277-b52b-4420989f68ee" providerId="ADAL" clId="{10BA03B8-B2BD-46E9-B942-9BF1A8977892}" dt="2024-03-04T22:40:45.137" v="3596" actId="6549"/>
          <ac:spMkLst>
            <pc:docMk/>
            <pc:sldMk cId="1441968522" sldId="323"/>
            <ac:spMk id="2" creationId="{CCB509DE-9134-24B8-1BFA-D7B5927F72DA}"/>
          </ac:spMkLst>
        </pc:spChg>
        <pc:spChg chg="mod">
          <ac:chgData name="Cerys Davies" userId="61e71dc1-9594-4277-b52b-4420989f68ee" providerId="ADAL" clId="{10BA03B8-B2BD-46E9-B942-9BF1A8977892}" dt="2024-03-05T21:38:17.308" v="3960" actId="1076"/>
          <ac:spMkLst>
            <pc:docMk/>
            <pc:sldMk cId="1441968522" sldId="323"/>
            <ac:spMk id="3" creationId="{414D7F47-2873-D85D-D3E8-7EA50C9548C6}"/>
          </ac:spMkLst>
        </pc:spChg>
      </pc:sldChg>
      <pc:sldChg chg="addSp modSp new mod setBg">
        <pc:chgData name="Cerys Davies" userId="61e71dc1-9594-4277-b52b-4420989f68ee" providerId="ADAL" clId="{10BA03B8-B2BD-46E9-B942-9BF1A8977892}" dt="2024-03-05T21:36:51.586" v="3947" actId="14100"/>
        <pc:sldMkLst>
          <pc:docMk/>
          <pc:sldMk cId="3875221113" sldId="327"/>
        </pc:sldMkLst>
        <pc:spChg chg="mod">
          <ac:chgData name="Cerys Davies" userId="61e71dc1-9594-4277-b52b-4420989f68ee" providerId="ADAL" clId="{10BA03B8-B2BD-46E9-B942-9BF1A8977892}" dt="2024-03-04T14:02:43.565" v="1626" actId="26606"/>
          <ac:spMkLst>
            <pc:docMk/>
            <pc:sldMk cId="3875221113" sldId="327"/>
            <ac:spMk id="2" creationId="{537AC696-9383-CB3D-E2A7-44191F15A6B9}"/>
          </ac:spMkLst>
        </pc:spChg>
        <pc:spChg chg="mod">
          <ac:chgData name="Cerys Davies" userId="61e71dc1-9594-4277-b52b-4420989f68ee" providerId="ADAL" clId="{10BA03B8-B2BD-46E9-B942-9BF1A8977892}" dt="2024-03-04T14:02:43.565" v="1626" actId="26606"/>
          <ac:spMkLst>
            <pc:docMk/>
            <pc:sldMk cId="3875221113" sldId="327"/>
            <ac:spMk id="3" creationId="{C5FCE999-F081-7DCC-C2D7-64048FD2B168}"/>
          </ac:spMkLst>
        </pc:spChg>
        <pc:picChg chg="add mod">
          <ac:chgData name="Cerys Davies" userId="61e71dc1-9594-4277-b52b-4420989f68ee" providerId="ADAL" clId="{10BA03B8-B2BD-46E9-B942-9BF1A8977892}" dt="2024-03-05T21:36:51.586" v="3947" actId="14100"/>
          <ac:picMkLst>
            <pc:docMk/>
            <pc:sldMk cId="3875221113" sldId="327"/>
            <ac:picMk id="5" creationId="{53A26DE2-CDC6-3427-0089-1D5AA7258C4A}"/>
          </ac:picMkLst>
        </pc:picChg>
      </pc:sldChg>
      <pc:sldChg chg="modSp new mod">
        <pc:chgData name="Cerys Davies" userId="61e71dc1-9594-4277-b52b-4420989f68ee" providerId="ADAL" clId="{10BA03B8-B2BD-46E9-B942-9BF1A8977892}" dt="2024-03-05T21:37:51.617" v="3956" actId="14100"/>
        <pc:sldMkLst>
          <pc:docMk/>
          <pc:sldMk cId="662760230" sldId="328"/>
        </pc:sldMkLst>
        <pc:spChg chg="mod">
          <ac:chgData name="Cerys Davies" userId="61e71dc1-9594-4277-b52b-4420989f68ee" providerId="ADAL" clId="{10BA03B8-B2BD-46E9-B942-9BF1A8977892}" dt="2024-03-04T22:34:22.748" v="3118" actId="20577"/>
          <ac:spMkLst>
            <pc:docMk/>
            <pc:sldMk cId="662760230" sldId="328"/>
            <ac:spMk id="2" creationId="{21A3CBCB-F3A9-C7A1-C44F-575109D1B2DE}"/>
          </ac:spMkLst>
        </pc:spChg>
        <pc:spChg chg="mod">
          <ac:chgData name="Cerys Davies" userId="61e71dc1-9594-4277-b52b-4420989f68ee" providerId="ADAL" clId="{10BA03B8-B2BD-46E9-B942-9BF1A8977892}" dt="2024-03-05T21:37:51.617" v="3956" actId="14100"/>
          <ac:spMkLst>
            <pc:docMk/>
            <pc:sldMk cId="662760230" sldId="328"/>
            <ac:spMk id="3" creationId="{C426F114-8154-B64B-FEA7-CC68ED5CB812}"/>
          </ac:spMkLst>
        </pc:spChg>
      </pc:sldChg>
      <pc:sldChg chg="modSp mod">
        <pc:chgData name="Cerys Davies" userId="61e71dc1-9594-4277-b52b-4420989f68ee" providerId="ADAL" clId="{10BA03B8-B2BD-46E9-B942-9BF1A8977892}" dt="2024-03-05T21:39:20.436" v="3971" actId="14100"/>
        <pc:sldMkLst>
          <pc:docMk/>
          <pc:sldMk cId="1951870882" sldId="329"/>
        </pc:sldMkLst>
        <pc:spChg chg="mod">
          <ac:chgData name="Cerys Davies" userId="61e71dc1-9594-4277-b52b-4420989f68ee" providerId="ADAL" clId="{10BA03B8-B2BD-46E9-B942-9BF1A8977892}" dt="2024-03-05T21:39:03.964" v="3968" actId="1076"/>
          <ac:spMkLst>
            <pc:docMk/>
            <pc:sldMk cId="1951870882" sldId="329"/>
            <ac:spMk id="2" creationId="{95DDBEE0-E908-1263-6C2A-E8556958D091}"/>
          </ac:spMkLst>
        </pc:spChg>
        <pc:spChg chg="mod">
          <ac:chgData name="Cerys Davies" userId="61e71dc1-9594-4277-b52b-4420989f68ee" providerId="ADAL" clId="{10BA03B8-B2BD-46E9-B942-9BF1A8977892}" dt="2024-03-05T21:39:20.436" v="3971" actId="14100"/>
          <ac:spMkLst>
            <pc:docMk/>
            <pc:sldMk cId="1951870882" sldId="329"/>
            <ac:spMk id="3" creationId="{2F961608-443E-EDB1-D45E-8A6D42962866}"/>
          </ac:spMkLst>
        </pc:spChg>
      </pc:sldChg>
      <pc:sldChg chg="modSp mod">
        <pc:chgData name="Cerys Davies" userId="61e71dc1-9594-4277-b52b-4420989f68ee" providerId="ADAL" clId="{10BA03B8-B2BD-46E9-B942-9BF1A8977892}" dt="2024-03-05T21:39:41.750" v="3993" actId="20577"/>
        <pc:sldMkLst>
          <pc:docMk/>
          <pc:sldMk cId="4112286624" sldId="330"/>
        </pc:sldMkLst>
        <pc:spChg chg="mod">
          <ac:chgData name="Cerys Davies" userId="61e71dc1-9594-4277-b52b-4420989f68ee" providerId="ADAL" clId="{10BA03B8-B2BD-46E9-B942-9BF1A8977892}" dt="2024-03-05T21:39:41.750" v="3993" actId="20577"/>
          <ac:spMkLst>
            <pc:docMk/>
            <pc:sldMk cId="4112286624" sldId="330"/>
            <ac:spMk id="2" creationId="{BC81D89B-204A-A478-7E31-7729A7467562}"/>
          </ac:spMkLst>
        </pc:spChg>
        <pc:spChg chg="mod">
          <ac:chgData name="Cerys Davies" userId="61e71dc1-9594-4277-b52b-4420989f68ee" providerId="ADAL" clId="{10BA03B8-B2BD-46E9-B942-9BF1A8977892}" dt="2024-03-05T21:39:34.108" v="3972" actId="255"/>
          <ac:spMkLst>
            <pc:docMk/>
            <pc:sldMk cId="4112286624" sldId="330"/>
            <ac:spMk id="3" creationId="{1C5E96DB-748B-8342-B163-D0A5C69F3F22}"/>
          </ac:spMkLst>
        </pc:spChg>
      </pc:sldChg>
      <pc:sldChg chg="modSp mod">
        <pc:chgData name="Cerys Davies" userId="61e71dc1-9594-4277-b52b-4420989f68ee" providerId="ADAL" clId="{10BA03B8-B2BD-46E9-B942-9BF1A8977892}" dt="2024-03-05T21:40:05.016" v="3997" actId="14100"/>
        <pc:sldMkLst>
          <pc:docMk/>
          <pc:sldMk cId="1510817833" sldId="331"/>
        </pc:sldMkLst>
        <pc:spChg chg="mod">
          <ac:chgData name="Cerys Davies" userId="61e71dc1-9594-4277-b52b-4420989f68ee" providerId="ADAL" clId="{10BA03B8-B2BD-46E9-B942-9BF1A8977892}" dt="2024-03-05T21:40:05.016" v="3997" actId="14100"/>
          <ac:spMkLst>
            <pc:docMk/>
            <pc:sldMk cId="1510817833" sldId="331"/>
            <ac:spMk id="3" creationId="{96B29976-3F9C-28F3-0EB7-5A13FB729932}"/>
          </ac:spMkLst>
        </pc:spChg>
      </pc:sldChg>
      <pc:sldChg chg="modSp mod">
        <pc:chgData name="Cerys Davies" userId="61e71dc1-9594-4277-b52b-4420989f68ee" providerId="ADAL" clId="{10BA03B8-B2BD-46E9-B942-9BF1A8977892}" dt="2024-03-05T21:41:19.869" v="4005" actId="1076"/>
        <pc:sldMkLst>
          <pc:docMk/>
          <pc:sldMk cId="542327030" sldId="332"/>
        </pc:sldMkLst>
        <pc:spChg chg="mod">
          <ac:chgData name="Cerys Davies" userId="61e71dc1-9594-4277-b52b-4420989f68ee" providerId="ADAL" clId="{10BA03B8-B2BD-46E9-B942-9BF1A8977892}" dt="2024-03-05T21:40:14.453" v="3998" actId="1076"/>
          <ac:spMkLst>
            <pc:docMk/>
            <pc:sldMk cId="542327030" sldId="332"/>
            <ac:spMk id="2" creationId="{41B8E2FE-53D6-77C6-9E05-B2694F09D158}"/>
          </ac:spMkLst>
        </pc:spChg>
        <pc:spChg chg="mod">
          <ac:chgData name="Cerys Davies" userId="61e71dc1-9594-4277-b52b-4420989f68ee" providerId="ADAL" clId="{10BA03B8-B2BD-46E9-B942-9BF1A8977892}" dt="2024-03-05T21:41:19.869" v="4005" actId="1076"/>
          <ac:spMkLst>
            <pc:docMk/>
            <pc:sldMk cId="542327030" sldId="332"/>
            <ac:spMk id="3" creationId="{4E52AF00-D6F0-E580-C921-A3CF26A8C3CE}"/>
          </ac:spMkLst>
        </pc:spChg>
      </pc:sldChg>
      <pc:sldChg chg="modSp mod">
        <pc:chgData name="Cerys Davies" userId="61e71dc1-9594-4277-b52b-4420989f68ee" providerId="ADAL" clId="{10BA03B8-B2BD-46E9-B942-9BF1A8977892}" dt="2024-03-05T21:42:37.952" v="4012" actId="1076"/>
        <pc:sldMkLst>
          <pc:docMk/>
          <pc:sldMk cId="3802706360" sldId="333"/>
        </pc:sldMkLst>
        <pc:spChg chg="mod">
          <ac:chgData name="Cerys Davies" userId="61e71dc1-9594-4277-b52b-4420989f68ee" providerId="ADAL" clId="{10BA03B8-B2BD-46E9-B942-9BF1A8977892}" dt="2024-03-05T21:41:27.886" v="4006" actId="1076"/>
          <ac:spMkLst>
            <pc:docMk/>
            <pc:sldMk cId="3802706360" sldId="333"/>
            <ac:spMk id="2" creationId="{919FC425-DE7F-957E-61F6-354AD88C9421}"/>
          </ac:spMkLst>
        </pc:spChg>
        <pc:spChg chg="mod">
          <ac:chgData name="Cerys Davies" userId="61e71dc1-9594-4277-b52b-4420989f68ee" providerId="ADAL" clId="{10BA03B8-B2BD-46E9-B942-9BF1A8977892}" dt="2024-03-05T21:42:37.952" v="4012" actId="1076"/>
          <ac:spMkLst>
            <pc:docMk/>
            <pc:sldMk cId="3802706360" sldId="333"/>
            <ac:spMk id="3" creationId="{72567F97-6B71-E652-696F-4E787A2E1050}"/>
          </ac:spMkLst>
        </pc:spChg>
      </pc:sldChg>
      <pc:sldChg chg="modSp mod">
        <pc:chgData name="Cerys Davies" userId="61e71dc1-9594-4277-b52b-4420989f68ee" providerId="ADAL" clId="{10BA03B8-B2BD-46E9-B942-9BF1A8977892}" dt="2024-03-05T21:44:49.774" v="4072" actId="20577"/>
        <pc:sldMkLst>
          <pc:docMk/>
          <pc:sldMk cId="1552351310" sldId="334"/>
        </pc:sldMkLst>
        <pc:spChg chg="mod">
          <ac:chgData name="Cerys Davies" userId="61e71dc1-9594-4277-b52b-4420989f68ee" providerId="ADAL" clId="{10BA03B8-B2BD-46E9-B942-9BF1A8977892}" dt="2024-03-05T21:44:49.774" v="4072" actId="20577"/>
          <ac:spMkLst>
            <pc:docMk/>
            <pc:sldMk cId="1552351310" sldId="334"/>
            <ac:spMk id="3" creationId="{627102A9-B9CB-1533-6341-7E34CB5A2EE1}"/>
          </ac:spMkLst>
        </pc:spChg>
      </pc:sldChg>
      <pc:sldChg chg="modSp mod">
        <pc:chgData name="Cerys Davies" userId="61e71dc1-9594-4277-b52b-4420989f68ee" providerId="ADAL" clId="{10BA03B8-B2BD-46E9-B942-9BF1A8977892}" dt="2024-03-05T21:45:12.091" v="4074" actId="255"/>
        <pc:sldMkLst>
          <pc:docMk/>
          <pc:sldMk cId="4073811117" sldId="335"/>
        </pc:sldMkLst>
        <pc:spChg chg="mod">
          <ac:chgData name="Cerys Davies" userId="61e71dc1-9594-4277-b52b-4420989f68ee" providerId="ADAL" clId="{10BA03B8-B2BD-46E9-B942-9BF1A8977892}" dt="2024-03-05T21:45:12.091" v="4074" actId="255"/>
          <ac:spMkLst>
            <pc:docMk/>
            <pc:sldMk cId="4073811117" sldId="335"/>
            <ac:spMk id="3" creationId="{48E1BF73-DCC7-5771-BAFE-0A88664D6854}"/>
          </ac:spMkLst>
        </pc:spChg>
      </pc:sldChg>
      <pc:sldChg chg="addSp modSp new mod setBg">
        <pc:chgData name="Cerys Davies" userId="61e71dc1-9594-4277-b52b-4420989f68ee" providerId="ADAL" clId="{10BA03B8-B2BD-46E9-B942-9BF1A8977892}" dt="2024-03-05T22:08:34.043" v="4357" actId="14100"/>
        <pc:sldMkLst>
          <pc:docMk/>
          <pc:sldMk cId="3055100011" sldId="336"/>
        </pc:sldMkLst>
        <pc:spChg chg="add">
          <ac:chgData name="Cerys Davies" userId="61e71dc1-9594-4277-b52b-4420989f68ee" providerId="ADAL" clId="{10BA03B8-B2BD-46E9-B942-9BF1A8977892}" dt="2024-03-05T22:08:06.949" v="4355" actId="26606"/>
          <ac:spMkLst>
            <pc:docMk/>
            <pc:sldMk cId="3055100011" sldId="336"/>
            <ac:spMk id="8" creationId="{03E8462A-FEBA-4848-81CC-3F8DA3E477BE}"/>
          </ac:spMkLst>
        </pc:spChg>
        <pc:spChg chg="add">
          <ac:chgData name="Cerys Davies" userId="61e71dc1-9594-4277-b52b-4420989f68ee" providerId="ADAL" clId="{10BA03B8-B2BD-46E9-B942-9BF1A8977892}" dt="2024-03-05T22:08:06.949" v="4355" actId="26606"/>
          <ac:spMkLst>
            <pc:docMk/>
            <pc:sldMk cId="3055100011" sldId="336"/>
            <ac:spMk id="21" creationId="{7941F9B1-B01B-4A84-89D9-B169AEB4E456}"/>
          </ac:spMkLst>
        </pc:spChg>
        <pc:grpChg chg="add">
          <ac:chgData name="Cerys Davies" userId="61e71dc1-9594-4277-b52b-4420989f68ee" providerId="ADAL" clId="{10BA03B8-B2BD-46E9-B942-9BF1A8977892}" dt="2024-03-05T22:08:06.949" v="4355" actId="26606"/>
          <ac:grpSpMkLst>
            <pc:docMk/>
            <pc:sldMk cId="3055100011" sldId="336"/>
            <ac:grpSpMk id="10" creationId="{2109F83F-40FE-4DB3-84CC-09FB3340D06D}"/>
          </ac:grpSpMkLst>
        </pc:grpChg>
        <pc:picChg chg="add mod">
          <ac:chgData name="Cerys Davies" userId="61e71dc1-9594-4277-b52b-4420989f68ee" providerId="ADAL" clId="{10BA03B8-B2BD-46E9-B942-9BF1A8977892}" dt="2024-03-05T22:08:34.043" v="4357" actId="14100"/>
          <ac:picMkLst>
            <pc:docMk/>
            <pc:sldMk cId="3055100011" sldId="336"/>
            <ac:picMk id="3" creationId="{24DD827A-3547-8949-7933-31715443ED7C}"/>
          </ac:picMkLst>
        </pc:picChg>
      </pc:sldChg>
      <pc:sldChg chg="addSp delSp modSp new mod setBg">
        <pc:chgData name="Cerys Davies" userId="61e71dc1-9594-4277-b52b-4420989f68ee" providerId="ADAL" clId="{10BA03B8-B2BD-46E9-B942-9BF1A8977892}" dt="2024-03-05T22:14:44.969" v="4366" actId="26606"/>
        <pc:sldMkLst>
          <pc:docMk/>
          <pc:sldMk cId="269312202" sldId="337"/>
        </pc:sldMkLst>
        <pc:spChg chg="add">
          <ac:chgData name="Cerys Davies" userId="61e71dc1-9594-4277-b52b-4420989f68ee" providerId="ADAL" clId="{10BA03B8-B2BD-46E9-B942-9BF1A8977892}" dt="2024-03-05T22:14:44.969" v="4366" actId="26606"/>
          <ac:spMkLst>
            <pc:docMk/>
            <pc:sldMk cId="269312202" sldId="337"/>
            <ac:spMk id="5" creationId="{03E8462A-FEBA-4848-81CC-3F8DA3E477BE}"/>
          </ac:spMkLst>
        </pc:spChg>
        <pc:spChg chg="add del">
          <ac:chgData name="Cerys Davies" userId="61e71dc1-9594-4277-b52b-4420989f68ee" providerId="ADAL" clId="{10BA03B8-B2BD-46E9-B942-9BF1A8977892}" dt="2024-03-05T22:14:42.869" v="4365" actId="26606"/>
          <ac:spMkLst>
            <pc:docMk/>
            <pc:sldMk cId="269312202" sldId="337"/>
            <ac:spMk id="8" creationId="{03E8462A-FEBA-4848-81CC-3F8DA3E477BE}"/>
          </ac:spMkLst>
        </pc:spChg>
        <pc:spChg chg="add del">
          <ac:chgData name="Cerys Davies" userId="61e71dc1-9594-4277-b52b-4420989f68ee" providerId="ADAL" clId="{10BA03B8-B2BD-46E9-B942-9BF1A8977892}" dt="2024-03-05T22:14:42.869" v="4365" actId="26606"/>
          <ac:spMkLst>
            <pc:docMk/>
            <pc:sldMk cId="269312202" sldId="337"/>
            <ac:spMk id="21" creationId="{7941F9B1-B01B-4A84-89D9-B169AEB4E456}"/>
          </ac:spMkLst>
        </pc:spChg>
        <pc:spChg chg="add">
          <ac:chgData name="Cerys Davies" userId="61e71dc1-9594-4277-b52b-4420989f68ee" providerId="ADAL" clId="{10BA03B8-B2BD-46E9-B942-9BF1A8977892}" dt="2024-03-05T22:14:44.969" v="4366" actId="26606"/>
          <ac:spMkLst>
            <pc:docMk/>
            <pc:sldMk cId="269312202" sldId="337"/>
            <ac:spMk id="27" creationId="{7941F9B1-B01B-4A84-89D9-B169AEB4E456}"/>
          </ac:spMkLst>
        </pc:spChg>
        <pc:grpChg chg="add">
          <ac:chgData name="Cerys Davies" userId="61e71dc1-9594-4277-b52b-4420989f68ee" providerId="ADAL" clId="{10BA03B8-B2BD-46E9-B942-9BF1A8977892}" dt="2024-03-05T22:14:44.969" v="4366" actId="26606"/>
          <ac:grpSpMkLst>
            <pc:docMk/>
            <pc:sldMk cId="269312202" sldId="337"/>
            <ac:grpSpMk id="6" creationId="{2109F83F-40FE-4DB3-84CC-09FB3340D06D}"/>
          </ac:grpSpMkLst>
        </pc:grpChg>
        <pc:grpChg chg="add del">
          <ac:chgData name="Cerys Davies" userId="61e71dc1-9594-4277-b52b-4420989f68ee" providerId="ADAL" clId="{10BA03B8-B2BD-46E9-B942-9BF1A8977892}" dt="2024-03-05T22:14:42.869" v="4365" actId="26606"/>
          <ac:grpSpMkLst>
            <pc:docMk/>
            <pc:sldMk cId="269312202" sldId="337"/>
            <ac:grpSpMk id="10" creationId="{2109F83F-40FE-4DB3-84CC-09FB3340D06D}"/>
          </ac:grpSpMkLst>
        </pc:grpChg>
        <pc:picChg chg="add mod">
          <ac:chgData name="Cerys Davies" userId="61e71dc1-9594-4277-b52b-4420989f68ee" providerId="ADAL" clId="{10BA03B8-B2BD-46E9-B942-9BF1A8977892}" dt="2024-03-05T22:14:44.969" v="4366" actId="26606"/>
          <ac:picMkLst>
            <pc:docMk/>
            <pc:sldMk cId="269312202" sldId="337"/>
            <ac:picMk id="3" creationId="{7CCD386E-4137-A2E6-69B9-397992037AE6}"/>
          </ac:picMkLst>
        </pc:picChg>
      </pc:sldChg>
    </pc:docChg>
  </pc:docChgLst>
  <pc:docChgLst>
    <pc:chgData name="Cerys Davies" userId="61e71dc1-9594-4277-b52b-4420989f68ee" providerId="ADAL" clId="{977F631B-1984-45F5-8E92-2E994277F0D4}"/>
    <pc:docChg chg="custSel addSld delSld modSld">
      <pc:chgData name="Cerys Davies" userId="61e71dc1-9594-4277-b52b-4420989f68ee" providerId="ADAL" clId="{977F631B-1984-45F5-8E92-2E994277F0D4}" dt="2024-03-05T12:43:48.165" v="5459" actId="20577"/>
      <pc:docMkLst>
        <pc:docMk/>
      </pc:docMkLst>
      <pc:sldChg chg="del">
        <pc:chgData name="Cerys Davies" userId="61e71dc1-9594-4277-b52b-4420989f68ee" providerId="ADAL" clId="{977F631B-1984-45F5-8E92-2E994277F0D4}" dt="2024-03-05T11:38:49.771" v="0" actId="47"/>
        <pc:sldMkLst>
          <pc:docMk/>
          <pc:sldMk cId="95902428" sldId="262"/>
        </pc:sldMkLst>
      </pc:sldChg>
      <pc:sldChg chg="del">
        <pc:chgData name="Cerys Davies" userId="61e71dc1-9594-4277-b52b-4420989f68ee" providerId="ADAL" clId="{977F631B-1984-45F5-8E92-2E994277F0D4}" dt="2024-03-05T11:38:51.099" v="1" actId="47"/>
        <pc:sldMkLst>
          <pc:docMk/>
          <pc:sldMk cId="4019152849" sldId="263"/>
        </pc:sldMkLst>
      </pc:sldChg>
      <pc:sldChg chg="del">
        <pc:chgData name="Cerys Davies" userId="61e71dc1-9594-4277-b52b-4420989f68ee" providerId="ADAL" clId="{977F631B-1984-45F5-8E92-2E994277F0D4}" dt="2024-03-05T11:38:58.134" v="7" actId="47"/>
        <pc:sldMkLst>
          <pc:docMk/>
          <pc:sldMk cId="2975747133" sldId="267"/>
        </pc:sldMkLst>
      </pc:sldChg>
      <pc:sldChg chg="del">
        <pc:chgData name="Cerys Davies" userId="61e71dc1-9594-4277-b52b-4420989f68ee" providerId="ADAL" clId="{977F631B-1984-45F5-8E92-2E994277F0D4}" dt="2024-03-05T11:38:59.784" v="8" actId="47"/>
        <pc:sldMkLst>
          <pc:docMk/>
          <pc:sldMk cId="497956220" sldId="268"/>
        </pc:sldMkLst>
      </pc:sldChg>
      <pc:sldChg chg="modSp mod">
        <pc:chgData name="Cerys Davies" userId="61e71dc1-9594-4277-b52b-4420989f68ee" providerId="ADAL" clId="{977F631B-1984-45F5-8E92-2E994277F0D4}" dt="2024-03-05T11:51:36.849" v="332" actId="1076"/>
        <pc:sldMkLst>
          <pc:docMk/>
          <pc:sldMk cId="827184731" sldId="311"/>
        </pc:sldMkLst>
        <pc:spChg chg="mod">
          <ac:chgData name="Cerys Davies" userId="61e71dc1-9594-4277-b52b-4420989f68ee" providerId="ADAL" clId="{977F631B-1984-45F5-8E92-2E994277F0D4}" dt="2024-03-05T11:51:32.483" v="331" actId="20577"/>
          <ac:spMkLst>
            <pc:docMk/>
            <pc:sldMk cId="827184731" sldId="311"/>
            <ac:spMk id="2" creationId="{30949FAE-9808-A74B-9CEA-0E73FD0D68F6}"/>
          </ac:spMkLst>
        </pc:spChg>
        <pc:spChg chg="mod">
          <ac:chgData name="Cerys Davies" userId="61e71dc1-9594-4277-b52b-4420989f68ee" providerId="ADAL" clId="{977F631B-1984-45F5-8E92-2E994277F0D4}" dt="2024-03-05T11:51:36.849" v="332" actId="1076"/>
          <ac:spMkLst>
            <pc:docMk/>
            <pc:sldMk cId="827184731" sldId="311"/>
            <ac:spMk id="3" creationId="{5B8AC7D5-DBAF-D76E-9C0E-C73FCDAEDFDF}"/>
          </ac:spMkLst>
        </pc:spChg>
      </pc:sldChg>
      <pc:sldChg chg="del">
        <pc:chgData name="Cerys Davies" userId="61e71dc1-9594-4277-b52b-4420989f68ee" providerId="ADAL" clId="{977F631B-1984-45F5-8E92-2E994277F0D4}" dt="2024-03-05T11:38:52.276" v="2" actId="47"/>
        <pc:sldMkLst>
          <pc:docMk/>
          <pc:sldMk cId="2834010573" sldId="312"/>
        </pc:sldMkLst>
      </pc:sldChg>
      <pc:sldChg chg="del">
        <pc:chgData name="Cerys Davies" userId="61e71dc1-9594-4277-b52b-4420989f68ee" providerId="ADAL" clId="{977F631B-1984-45F5-8E92-2E994277F0D4}" dt="2024-03-05T11:38:54.853" v="4" actId="47"/>
        <pc:sldMkLst>
          <pc:docMk/>
          <pc:sldMk cId="400159306" sldId="313"/>
        </pc:sldMkLst>
      </pc:sldChg>
      <pc:sldChg chg="del">
        <pc:chgData name="Cerys Davies" userId="61e71dc1-9594-4277-b52b-4420989f68ee" providerId="ADAL" clId="{977F631B-1984-45F5-8E92-2E994277F0D4}" dt="2024-03-05T11:38:55.731" v="5" actId="47"/>
        <pc:sldMkLst>
          <pc:docMk/>
          <pc:sldMk cId="1139210974" sldId="314"/>
        </pc:sldMkLst>
      </pc:sldChg>
      <pc:sldChg chg="del">
        <pc:chgData name="Cerys Davies" userId="61e71dc1-9594-4277-b52b-4420989f68ee" providerId="ADAL" clId="{977F631B-1984-45F5-8E92-2E994277F0D4}" dt="2024-03-05T11:39:00.711" v="9" actId="47"/>
        <pc:sldMkLst>
          <pc:docMk/>
          <pc:sldMk cId="2924856635" sldId="316"/>
        </pc:sldMkLst>
      </pc:sldChg>
      <pc:sldChg chg="del">
        <pc:chgData name="Cerys Davies" userId="61e71dc1-9594-4277-b52b-4420989f68ee" providerId="ADAL" clId="{977F631B-1984-45F5-8E92-2E994277F0D4}" dt="2024-03-05T11:39:02.540" v="11" actId="47"/>
        <pc:sldMkLst>
          <pc:docMk/>
          <pc:sldMk cId="451006840" sldId="317"/>
        </pc:sldMkLst>
      </pc:sldChg>
      <pc:sldChg chg="del">
        <pc:chgData name="Cerys Davies" userId="61e71dc1-9594-4277-b52b-4420989f68ee" providerId="ADAL" clId="{977F631B-1984-45F5-8E92-2E994277F0D4}" dt="2024-03-05T11:39:03.898" v="12" actId="47"/>
        <pc:sldMkLst>
          <pc:docMk/>
          <pc:sldMk cId="4115797813" sldId="318"/>
        </pc:sldMkLst>
      </pc:sldChg>
      <pc:sldChg chg="del">
        <pc:chgData name="Cerys Davies" userId="61e71dc1-9594-4277-b52b-4420989f68ee" providerId="ADAL" clId="{977F631B-1984-45F5-8E92-2E994277F0D4}" dt="2024-03-05T11:39:04.836" v="13" actId="47"/>
        <pc:sldMkLst>
          <pc:docMk/>
          <pc:sldMk cId="3930165509" sldId="319"/>
        </pc:sldMkLst>
      </pc:sldChg>
      <pc:sldChg chg="del">
        <pc:chgData name="Cerys Davies" userId="61e71dc1-9594-4277-b52b-4420989f68ee" providerId="ADAL" clId="{977F631B-1984-45F5-8E92-2E994277F0D4}" dt="2024-03-05T11:38:56.616" v="6" actId="47"/>
        <pc:sldMkLst>
          <pc:docMk/>
          <pc:sldMk cId="753030936" sldId="324"/>
        </pc:sldMkLst>
      </pc:sldChg>
      <pc:sldChg chg="del">
        <pc:chgData name="Cerys Davies" userId="61e71dc1-9594-4277-b52b-4420989f68ee" providerId="ADAL" clId="{977F631B-1984-45F5-8E92-2E994277F0D4}" dt="2024-03-05T11:38:53.532" v="3" actId="47"/>
        <pc:sldMkLst>
          <pc:docMk/>
          <pc:sldMk cId="2027257007" sldId="325"/>
        </pc:sldMkLst>
      </pc:sldChg>
      <pc:sldChg chg="del">
        <pc:chgData name="Cerys Davies" userId="61e71dc1-9594-4277-b52b-4420989f68ee" providerId="ADAL" clId="{977F631B-1984-45F5-8E92-2E994277F0D4}" dt="2024-03-05T11:39:01.595" v="10" actId="47"/>
        <pc:sldMkLst>
          <pc:docMk/>
          <pc:sldMk cId="1088912001" sldId="326"/>
        </pc:sldMkLst>
      </pc:sldChg>
      <pc:sldChg chg="modSp new mod">
        <pc:chgData name="Cerys Davies" userId="61e71dc1-9594-4277-b52b-4420989f68ee" providerId="ADAL" clId="{977F631B-1984-45F5-8E92-2E994277F0D4}" dt="2024-03-05T11:57:20.111" v="938" actId="20577"/>
        <pc:sldMkLst>
          <pc:docMk/>
          <pc:sldMk cId="1951870882" sldId="329"/>
        </pc:sldMkLst>
        <pc:spChg chg="mod">
          <ac:chgData name="Cerys Davies" userId="61e71dc1-9594-4277-b52b-4420989f68ee" providerId="ADAL" clId="{977F631B-1984-45F5-8E92-2E994277F0D4}" dt="2024-03-05T11:51:52.048" v="338" actId="6549"/>
          <ac:spMkLst>
            <pc:docMk/>
            <pc:sldMk cId="1951870882" sldId="329"/>
            <ac:spMk id="2" creationId="{95DDBEE0-E908-1263-6C2A-E8556958D091}"/>
          </ac:spMkLst>
        </pc:spChg>
        <pc:spChg chg="mod">
          <ac:chgData name="Cerys Davies" userId="61e71dc1-9594-4277-b52b-4420989f68ee" providerId="ADAL" clId="{977F631B-1984-45F5-8E92-2E994277F0D4}" dt="2024-03-05T11:57:20.111" v="938" actId="20577"/>
          <ac:spMkLst>
            <pc:docMk/>
            <pc:sldMk cId="1951870882" sldId="329"/>
            <ac:spMk id="3" creationId="{2F961608-443E-EDB1-D45E-8A6D42962866}"/>
          </ac:spMkLst>
        </pc:spChg>
      </pc:sldChg>
      <pc:sldChg chg="modSp new mod">
        <pc:chgData name="Cerys Davies" userId="61e71dc1-9594-4277-b52b-4420989f68ee" providerId="ADAL" clId="{977F631B-1984-45F5-8E92-2E994277F0D4}" dt="2024-03-05T11:58:35.386" v="1075" actId="20577"/>
        <pc:sldMkLst>
          <pc:docMk/>
          <pc:sldMk cId="4112286624" sldId="330"/>
        </pc:sldMkLst>
        <pc:spChg chg="mod">
          <ac:chgData name="Cerys Davies" userId="61e71dc1-9594-4277-b52b-4420989f68ee" providerId="ADAL" clId="{977F631B-1984-45F5-8E92-2E994277F0D4}" dt="2024-03-05T11:57:41.761" v="957" actId="20577"/>
          <ac:spMkLst>
            <pc:docMk/>
            <pc:sldMk cId="4112286624" sldId="330"/>
            <ac:spMk id="2" creationId="{BC81D89B-204A-A478-7E31-7729A7467562}"/>
          </ac:spMkLst>
        </pc:spChg>
        <pc:spChg chg="mod">
          <ac:chgData name="Cerys Davies" userId="61e71dc1-9594-4277-b52b-4420989f68ee" providerId="ADAL" clId="{977F631B-1984-45F5-8E92-2E994277F0D4}" dt="2024-03-05T11:58:35.386" v="1075" actId="20577"/>
          <ac:spMkLst>
            <pc:docMk/>
            <pc:sldMk cId="4112286624" sldId="330"/>
            <ac:spMk id="3" creationId="{1C5E96DB-748B-8342-B163-D0A5C69F3F22}"/>
          </ac:spMkLst>
        </pc:spChg>
      </pc:sldChg>
      <pc:sldChg chg="modSp new mod">
        <pc:chgData name="Cerys Davies" userId="61e71dc1-9594-4277-b52b-4420989f68ee" providerId="ADAL" clId="{977F631B-1984-45F5-8E92-2E994277F0D4}" dt="2024-03-05T12:02:40.663" v="1703" actId="20577"/>
        <pc:sldMkLst>
          <pc:docMk/>
          <pc:sldMk cId="1510817833" sldId="331"/>
        </pc:sldMkLst>
        <pc:spChg chg="mod">
          <ac:chgData name="Cerys Davies" userId="61e71dc1-9594-4277-b52b-4420989f68ee" providerId="ADAL" clId="{977F631B-1984-45F5-8E92-2E994277F0D4}" dt="2024-03-05T11:59:11.584" v="1086" actId="20577"/>
          <ac:spMkLst>
            <pc:docMk/>
            <pc:sldMk cId="1510817833" sldId="331"/>
            <ac:spMk id="2" creationId="{F3A1691C-A6DD-F87E-8F21-A0DA6700289F}"/>
          </ac:spMkLst>
        </pc:spChg>
        <pc:spChg chg="mod">
          <ac:chgData name="Cerys Davies" userId="61e71dc1-9594-4277-b52b-4420989f68ee" providerId="ADAL" clId="{977F631B-1984-45F5-8E92-2E994277F0D4}" dt="2024-03-05T12:02:40.663" v="1703" actId="20577"/>
          <ac:spMkLst>
            <pc:docMk/>
            <pc:sldMk cId="1510817833" sldId="331"/>
            <ac:spMk id="3" creationId="{96B29976-3F9C-28F3-0EB7-5A13FB729932}"/>
          </ac:spMkLst>
        </pc:spChg>
      </pc:sldChg>
      <pc:sldChg chg="modSp new mod">
        <pc:chgData name="Cerys Davies" userId="61e71dc1-9594-4277-b52b-4420989f68ee" providerId="ADAL" clId="{977F631B-1984-45F5-8E92-2E994277F0D4}" dt="2024-03-05T12:13:15.332" v="2593" actId="20577"/>
        <pc:sldMkLst>
          <pc:docMk/>
          <pc:sldMk cId="542327030" sldId="332"/>
        </pc:sldMkLst>
        <pc:spChg chg="mod">
          <ac:chgData name="Cerys Davies" userId="61e71dc1-9594-4277-b52b-4420989f68ee" providerId="ADAL" clId="{977F631B-1984-45F5-8E92-2E994277F0D4}" dt="2024-03-05T12:03:12.285" v="1725" actId="27636"/>
          <ac:spMkLst>
            <pc:docMk/>
            <pc:sldMk cId="542327030" sldId="332"/>
            <ac:spMk id="2" creationId="{41B8E2FE-53D6-77C6-9E05-B2694F09D158}"/>
          </ac:spMkLst>
        </pc:spChg>
        <pc:spChg chg="mod">
          <ac:chgData name="Cerys Davies" userId="61e71dc1-9594-4277-b52b-4420989f68ee" providerId="ADAL" clId="{977F631B-1984-45F5-8E92-2E994277F0D4}" dt="2024-03-05T12:13:15.332" v="2593" actId="20577"/>
          <ac:spMkLst>
            <pc:docMk/>
            <pc:sldMk cId="542327030" sldId="332"/>
            <ac:spMk id="3" creationId="{4E52AF00-D6F0-E580-C921-A3CF26A8C3CE}"/>
          </ac:spMkLst>
        </pc:spChg>
      </pc:sldChg>
      <pc:sldChg chg="modSp new mod">
        <pc:chgData name="Cerys Davies" userId="61e71dc1-9594-4277-b52b-4420989f68ee" providerId="ADAL" clId="{977F631B-1984-45F5-8E92-2E994277F0D4}" dt="2024-03-05T12:29:06.982" v="3661" actId="27636"/>
        <pc:sldMkLst>
          <pc:docMk/>
          <pc:sldMk cId="3802706360" sldId="333"/>
        </pc:sldMkLst>
        <pc:spChg chg="mod">
          <ac:chgData name="Cerys Davies" userId="61e71dc1-9594-4277-b52b-4420989f68ee" providerId="ADAL" clId="{977F631B-1984-45F5-8E92-2E994277F0D4}" dt="2024-03-05T12:29:03.294" v="3659" actId="14100"/>
          <ac:spMkLst>
            <pc:docMk/>
            <pc:sldMk cId="3802706360" sldId="333"/>
            <ac:spMk id="2" creationId="{919FC425-DE7F-957E-61F6-354AD88C9421}"/>
          </ac:spMkLst>
        </pc:spChg>
        <pc:spChg chg="mod">
          <ac:chgData name="Cerys Davies" userId="61e71dc1-9594-4277-b52b-4420989f68ee" providerId="ADAL" clId="{977F631B-1984-45F5-8E92-2E994277F0D4}" dt="2024-03-05T12:29:06.982" v="3661" actId="27636"/>
          <ac:spMkLst>
            <pc:docMk/>
            <pc:sldMk cId="3802706360" sldId="333"/>
            <ac:spMk id="3" creationId="{72567F97-6B71-E652-696F-4E787A2E1050}"/>
          </ac:spMkLst>
        </pc:spChg>
      </pc:sldChg>
      <pc:sldChg chg="modSp new mod">
        <pc:chgData name="Cerys Davies" userId="61e71dc1-9594-4277-b52b-4420989f68ee" providerId="ADAL" clId="{977F631B-1984-45F5-8E92-2E994277F0D4}" dt="2024-03-05T12:41:13.988" v="5101"/>
        <pc:sldMkLst>
          <pc:docMk/>
          <pc:sldMk cId="1552351310" sldId="334"/>
        </pc:sldMkLst>
        <pc:spChg chg="mod">
          <ac:chgData name="Cerys Davies" userId="61e71dc1-9594-4277-b52b-4420989f68ee" providerId="ADAL" clId="{977F631B-1984-45F5-8E92-2E994277F0D4}" dt="2024-03-05T12:37:04.238" v="4851" actId="1076"/>
          <ac:spMkLst>
            <pc:docMk/>
            <pc:sldMk cId="1552351310" sldId="334"/>
            <ac:spMk id="2" creationId="{8B283178-033B-0D1B-620A-BA65E2C068A6}"/>
          </ac:spMkLst>
        </pc:spChg>
        <pc:spChg chg="mod">
          <ac:chgData name="Cerys Davies" userId="61e71dc1-9594-4277-b52b-4420989f68ee" providerId="ADAL" clId="{977F631B-1984-45F5-8E92-2E994277F0D4}" dt="2024-03-05T12:41:13.988" v="5101"/>
          <ac:spMkLst>
            <pc:docMk/>
            <pc:sldMk cId="1552351310" sldId="334"/>
            <ac:spMk id="3" creationId="{627102A9-B9CB-1533-6341-7E34CB5A2EE1}"/>
          </ac:spMkLst>
        </pc:spChg>
      </pc:sldChg>
      <pc:sldChg chg="modSp new mod">
        <pc:chgData name="Cerys Davies" userId="61e71dc1-9594-4277-b52b-4420989f68ee" providerId="ADAL" clId="{977F631B-1984-45F5-8E92-2E994277F0D4}" dt="2024-03-05T12:43:48.165" v="5459" actId="20577"/>
        <pc:sldMkLst>
          <pc:docMk/>
          <pc:sldMk cId="4073811117" sldId="335"/>
        </pc:sldMkLst>
        <pc:spChg chg="mod">
          <ac:chgData name="Cerys Davies" userId="61e71dc1-9594-4277-b52b-4420989f68ee" providerId="ADAL" clId="{977F631B-1984-45F5-8E92-2E994277F0D4}" dt="2024-03-05T12:42:18.078" v="5149" actId="20577"/>
          <ac:spMkLst>
            <pc:docMk/>
            <pc:sldMk cId="4073811117" sldId="335"/>
            <ac:spMk id="2" creationId="{10387014-0117-6758-6951-2CEA09E42B91}"/>
          </ac:spMkLst>
        </pc:spChg>
        <pc:spChg chg="mod">
          <ac:chgData name="Cerys Davies" userId="61e71dc1-9594-4277-b52b-4420989f68ee" providerId="ADAL" clId="{977F631B-1984-45F5-8E92-2E994277F0D4}" dt="2024-03-05T12:43:48.165" v="5459" actId="20577"/>
          <ac:spMkLst>
            <pc:docMk/>
            <pc:sldMk cId="4073811117" sldId="335"/>
            <ac:spMk id="3" creationId="{48E1BF73-DCC7-5771-BAFE-0A88664D6854}"/>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7624F1-869C-4388-B068-6F5581B2772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9E8BD5B-E7EF-4FC0-BF5D-7F3EADE95DF3}">
      <dgm:prSet/>
      <dgm:spPr/>
      <dgm:t>
        <a:bodyPr/>
        <a:lstStyle/>
        <a:p>
          <a:r>
            <a:rPr lang="en-GB"/>
            <a:t>Since March 2019 grants of probate will only be issued in new form</a:t>
          </a:r>
          <a:endParaRPr lang="en-US"/>
        </a:p>
      </dgm:t>
    </dgm:pt>
    <dgm:pt modelId="{0394064B-C61B-462A-9E03-B2A7273CD90D}" type="parTrans" cxnId="{299952D2-37F2-4600-9278-7F7EC96494CD}">
      <dgm:prSet/>
      <dgm:spPr/>
      <dgm:t>
        <a:bodyPr/>
        <a:lstStyle/>
        <a:p>
          <a:endParaRPr lang="en-US"/>
        </a:p>
      </dgm:t>
    </dgm:pt>
    <dgm:pt modelId="{5870440F-52D8-40E6-8D83-D13EDE92462F}" type="sibTrans" cxnId="{299952D2-37F2-4600-9278-7F7EC96494CD}">
      <dgm:prSet/>
      <dgm:spPr/>
      <dgm:t>
        <a:bodyPr/>
        <a:lstStyle/>
        <a:p>
          <a:endParaRPr lang="en-US"/>
        </a:p>
      </dgm:t>
    </dgm:pt>
    <dgm:pt modelId="{5053EEF5-C555-4EEC-881E-B818529539E8}">
      <dgm:prSet/>
      <dgm:spPr/>
      <dgm:t>
        <a:bodyPr/>
        <a:lstStyle/>
        <a:p>
          <a:r>
            <a:rPr lang="en-GB"/>
            <a:t>However, old grants will still be in circulation and will still be valid</a:t>
          </a:r>
          <a:endParaRPr lang="en-US"/>
        </a:p>
      </dgm:t>
    </dgm:pt>
    <dgm:pt modelId="{C1F82256-5E9F-4BE4-8D9D-2FFAD3B69921}" type="parTrans" cxnId="{05ECA887-A200-44CE-8727-CDF025C3C016}">
      <dgm:prSet/>
      <dgm:spPr/>
      <dgm:t>
        <a:bodyPr/>
        <a:lstStyle/>
        <a:p>
          <a:endParaRPr lang="en-US"/>
        </a:p>
      </dgm:t>
    </dgm:pt>
    <dgm:pt modelId="{34B6E106-5631-45C9-8EF4-1C2FAE3058FE}" type="sibTrans" cxnId="{05ECA887-A200-44CE-8727-CDF025C3C016}">
      <dgm:prSet/>
      <dgm:spPr/>
      <dgm:t>
        <a:bodyPr/>
        <a:lstStyle/>
        <a:p>
          <a:endParaRPr lang="en-US"/>
        </a:p>
      </dgm:t>
    </dgm:pt>
    <dgm:pt modelId="{A9FD0A4F-3686-477A-A639-0CBC1F010FA9}" type="pres">
      <dgm:prSet presAssocID="{B97624F1-869C-4388-B068-6F5581B27724}" presName="outerComposite" presStyleCnt="0">
        <dgm:presLayoutVars>
          <dgm:chMax val="5"/>
          <dgm:dir/>
          <dgm:resizeHandles val="exact"/>
        </dgm:presLayoutVars>
      </dgm:prSet>
      <dgm:spPr/>
    </dgm:pt>
    <dgm:pt modelId="{04E190DD-AB8D-45ED-832F-63428E95FCEA}" type="pres">
      <dgm:prSet presAssocID="{B97624F1-869C-4388-B068-6F5581B27724}" presName="dummyMaxCanvas" presStyleCnt="0">
        <dgm:presLayoutVars/>
      </dgm:prSet>
      <dgm:spPr/>
    </dgm:pt>
    <dgm:pt modelId="{B5023C93-CC27-43DF-AF6E-8B063B4ADC5F}" type="pres">
      <dgm:prSet presAssocID="{B97624F1-869C-4388-B068-6F5581B27724}" presName="TwoNodes_1" presStyleLbl="node1" presStyleIdx="0" presStyleCnt="2">
        <dgm:presLayoutVars>
          <dgm:bulletEnabled val="1"/>
        </dgm:presLayoutVars>
      </dgm:prSet>
      <dgm:spPr/>
    </dgm:pt>
    <dgm:pt modelId="{BC281A42-D2AE-4448-B3F5-E942ED600043}" type="pres">
      <dgm:prSet presAssocID="{B97624F1-869C-4388-B068-6F5581B27724}" presName="TwoNodes_2" presStyleLbl="node1" presStyleIdx="1" presStyleCnt="2">
        <dgm:presLayoutVars>
          <dgm:bulletEnabled val="1"/>
        </dgm:presLayoutVars>
      </dgm:prSet>
      <dgm:spPr/>
    </dgm:pt>
    <dgm:pt modelId="{C9415057-A7AD-43F8-B4A3-882D087B4CD0}" type="pres">
      <dgm:prSet presAssocID="{B97624F1-869C-4388-B068-6F5581B27724}" presName="TwoConn_1-2" presStyleLbl="fgAccFollowNode1" presStyleIdx="0" presStyleCnt="1">
        <dgm:presLayoutVars>
          <dgm:bulletEnabled val="1"/>
        </dgm:presLayoutVars>
      </dgm:prSet>
      <dgm:spPr/>
    </dgm:pt>
    <dgm:pt modelId="{CE04E33F-43CF-4C08-82C8-57FB2A32BA6B}" type="pres">
      <dgm:prSet presAssocID="{B97624F1-869C-4388-B068-6F5581B27724}" presName="TwoNodes_1_text" presStyleLbl="node1" presStyleIdx="1" presStyleCnt="2">
        <dgm:presLayoutVars>
          <dgm:bulletEnabled val="1"/>
        </dgm:presLayoutVars>
      </dgm:prSet>
      <dgm:spPr/>
    </dgm:pt>
    <dgm:pt modelId="{8C552C89-40B8-45E4-9646-3E2508DDFBD0}" type="pres">
      <dgm:prSet presAssocID="{B97624F1-869C-4388-B068-6F5581B27724}" presName="TwoNodes_2_text" presStyleLbl="node1" presStyleIdx="1" presStyleCnt="2">
        <dgm:presLayoutVars>
          <dgm:bulletEnabled val="1"/>
        </dgm:presLayoutVars>
      </dgm:prSet>
      <dgm:spPr/>
    </dgm:pt>
  </dgm:ptLst>
  <dgm:cxnLst>
    <dgm:cxn modelId="{E75B8B07-14BD-4E33-A403-1BCD711CB36F}" type="presOf" srcId="{B97624F1-869C-4388-B068-6F5581B27724}" destId="{A9FD0A4F-3686-477A-A639-0CBC1F010FA9}" srcOrd="0" destOrd="0" presId="urn:microsoft.com/office/officeart/2005/8/layout/vProcess5"/>
    <dgm:cxn modelId="{08331821-3455-4B06-9806-A2AE58300DD6}" type="presOf" srcId="{5870440F-52D8-40E6-8D83-D13EDE92462F}" destId="{C9415057-A7AD-43F8-B4A3-882D087B4CD0}" srcOrd="0" destOrd="0" presId="urn:microsoft.com/office/officeart/2005/8/layout/vProcess5"/>
    <dgm:cxn modelId="{D77C2574-4307-4149-ADB4-7CA5D8330054}" type="presOf" srcId="{29E8BD5B-E7EF-4FC0-BF5D-7F3EADE95DF3}" destId="{B5023C93-CC27-43DF-AF6E-8B063B4ADC5F}" srcOrd="0" destOrd="0" presId="urn:microsoft.com/office/officeart/2005/8/layout/vProcess5"/>
    <dgm:cxn modelId="{05ECA887-A200-44CE-8727-CDF025C3C016}" srcId="{B97624F1-869C-4388-B068-6F5581B27724}" destId="{5053EEF5-C555-4EEC-881E-B818529539E8}" srcOrd="1" destOrd="0" parTransId="{C1F82256-5E9F-4BE4-8D9D-2FFAD3B69921}" sibTransId="{34B6E106-5631-45C9-8EF4-1C2FAE3058FE}"/>
    <dgm:cxn modelId="{00F345AA-016A-43B2-A3D4-B074541D4ACA}" type="presOf" srcId="{5053EEF5-C555-4EEC-881E-B818529539E8}" destId="{8C552C89-40B8-45E4-9646-3E2508DDFBD0}" srcOrd="1" destOrd="0" presId="urn:microsoft.com/office/officeart/2005/8/layout/vProcess5"/>
    <dgm:cxn modelId="{299952D2-37F2-4600-9278-7F7EC96494CD}" srcId="{B97624F1-869C-4388-B068-6F5581B27724}" destId="{29E8BD5B-E7EF-4FC0-BF5D-7F3EADE95DF3}" srcOrd="0" destOrd="0" parTransId="{0394064B-C61B-462A-9E03-B2A7273CD90D}" sibTransId="{5870440F-52D8-40E6-8D83-D13EDE92462F}"/>
    <dgm:cxn modelId="{B5C7B3FB-F60B-41B5-BE63-C027881E0C4E}" type="presOf" srcId="{5053EEF5-C555-4EEC-881E-B818529539E8}" destId="{BC281A42-D2AE-4448-B3F5-E942ED600043}" srcOrd="0" destOrd="0" presId="urn:microsoft.com/office/officeart/2005/8/layout/vProcess5"/>
    <dgm:cxn modelId="{23720AFC-B7B0-48B8-998E-66936D22D070}" type="presOf" srcId="{29E8BD5B-E7EF-4FC0-BF5D-7F3EADE95DF3}" destId="{CE04E33F-43CF-4C08-82C8-57FB2A32BA6B}" srcOrd="1" destOrd="0" presId="urn:microsoft.com/office/officeart/2005/8/layout/vProcess5"/>
    <dgm:cxn modelId="{1B9FD3ED-39D6-4FC1-8E8D-C0142F00B029}" type="presParOf" srcId="{A9FD0A4F-3686-477A-A639-0CBC1F010FA9}" destId="{04E190DD-AB8D-45ED-832F-63428E95FCEA}" srcOrd="0" destOrd="0" presId="urn:microsoft.com/office/officeart/2005/8/layout/vProcess5"/>
    <dgm:cxn modelId="{EA35F035-2F28-4D74-BB3D-28DA6BA94C4C}" type="presParOf" srcId="{A9FD0A4F-3686-477A-A639-0CBC1F010FA9}" destId="{B5023C93-CC27-43DF-AF6E-8B063B4ADC5F}" srcOrd="1" destOrd="0" presId="urn:microsoft.com/office/officeart/2005/8/layout/vProcess5"/>
    <dgm:cxn modelId="{F3DB26C4-F24C-4392-8A53-E8A31F594814}" type="presParOf" srcId="{A9FD0A4F-3686-477A-A639-0CBC1F010FA9}" destId="{BC281A42-D2AE-4448-B3F5-E942ED600043}" srcOrd="2" destOrd="0" presId="urn:microsoft.com/office/officeart/2005/8/layout/vProcess5"/>
    <dgm:cxn modelId="{EE263855-5F81-4541-8537-141D1FD14CB0}" type="presParOf" srcId="{A9FD0A4F-3686-477A-A639-0CBC1F010FA9}" destId="{C9415057-A7AD-43F8-B4A3-882D087B4CD0}" srcOrd="3" destOrd="0" presId="urn:microsoft.com/office/officeart/2005/8/layout/vProcess5"/>
    <dgm:cxn modelId="{7EB73B1E-CC87-4D42-8ABB-04098AB1AE4B}" type="presParOf" srcId="{A9FD0A4F-3686-477A-A639-0CBC1F010FA9}" destId="{CE04E33F-43CF-4C08-82C8-57FB2A32BA6B}" srcOrd="4" destOrd="0" presId="urn:microsoft.com/office/officeart/2005/8/layout/vProcess5"/>
    <dgm:cxn modelId="{180A10F4-068E-43EB-8D78-5E362F3AC7BD}" type="presParOf" srcId="{A9FD0A4F-3686-477A-A639-0CBC1F010FA9}" destId="{8C552C89-40B8-45E4-9646-3E2508DDFBD0}"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D1A27-F820-4DCD-BA32-2A532BC846E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7A13B7-4D5E-4DC5-88F5-6E7820F8D6D7}">
      <dgm:prSet/>
      <dgm:spPr/>
      <dgm:t>
        <a:bodyPr/>
        <a:lstStyle/>
        <a:p>
          <a:r>
            <a:rPr lang="en-GB"/>
            <a:t>Application to be made within 2 months of date of sale/transfer etc</a:t>
          </a:r>
          <a:endParaRPr lang="en-US"/>
        </a:p>
      </dgm:t>
    </dgm:pt>
    <dgm:pt modelId="{D40809DB-E70A-45CD-A144-20A4095A2061}" type="parTrans" cxnId="{E447712E-0328-4ED1-89A1-8A4BF26D5A69}">
      <dgm:prSet/>
      <dgm:spPr/>
      <dgm:t>
        <a:bodyPr/>
        <a:lstStyle/>
        <a:p>
          <a:endParaRPr lang="en-US"/>
        </a:p>
      </dgm:t>
    </dgm:pt>
    <dgm:pt modelId="{4E9917A4-03DC-46DB-B1D8-AFAE21732136}" type="sibTrans" cxnId="{E447712E-0328-4ED1-89A1-8A4BF26D5A69}">
      <dgm:prSet/>
      <dgm:spPr/>
      <dgm:t>
        <a:bodyPr/>
        <a:lstStyle/>
        <a:p>
          <a:endParaRPr lang="en-US"/>
        </a:p>
      </dgm:t>
    </dgm:pt>
    <dgm:pt modelId="{8B360B89-9A24-46E1-8602-90714F6FFB2D}">
      <dgm:prSet/>
      <dgm:spPr/>
      <dgm:t>
        <a:bodyPr/>
        <a:lstStyle/>
        <a:p>
          <a:r>
            <a:rPr lang="en-GB"/>
            <a:t>Application must be accompanied by all title deeds</a:t>
          </a:r>
          <a:endParaRPr lang="en-US"/>
        </a:p>
      </dgm:t>
    </dgm:pt>
    <dgm:pt modelId="{460E4599-4180-4D0A-959C-50F8C8F010D1}" type="parTrans" cxnId="{5E6B6927-CD34-4A8A-A581-C7AEB1CB3271}">
      <dgm:prSet/>
      <dgm:spPr/>
      <dgm:t>
        <a:bodyPr/>
        <a:lstStyle/>
        <a:p>
          <a:endParaRPr lang="en-US"/>
        </a:p>
      </dgm:t>
    </dgm:pt>
    <dgm:pt modelId="{CE1D608C-29DB-4525-84D0-A9B1404BBC4D}" type="sibTrans" cxnId="{5E6B6927-CD34-4A8A-A581-C7AEB1CB3271}">
      <dgm:prSet/>
      <dgm:spPr/>
      <dgm:t>
        <a:bodyPr/>
        <a:lstStyle/>
        <a:p>
          <a:endParaRPr lang="en-US"/>
        </a:p>
      </dgm:t>
    </dgm:pt>
    <dgm:pt modelId="{8AF2E3D1-128D-463E-ADC9-24BB072381F4}" type="pres">
      <dgm:prSet presAssocID="{C4AD1A27-F820-4DCD-BA32-2A532BC846ED}" presName="root" presStyleCnt="0">
        <dgm:presLayoutVars>
          <dgm:dir/>
          <dgm:resizeHandles val="exact"/>
        </dgm:presLayoutVars>
      </dgm:prSet>
      <dgm:spPr/>
    </dgm:pt>
    <dgm:pt modelId="{905E3CF6-4E9C-4B92-B03E-89B2FE23554F}" type="pres">
      <dgm:prSet presAssocID="{F77A13B7-4D5E-4DC5-88F5-6E7820F8D6D7}" presName="compNode" presStyleCnt="0"/>
      <dgm:spPr/>
    </dgm:pt>
    <dgm:pt modelId="{F5AF25A6-B61F-4C28-98C0-FACD304BEB5D}" type="pres">
      <dgm:prSet presAssocID="{F77A13B7-4D5E-4DC5-88F5-6E7820F8D6D7}" presName="bgRect" presStyleLbl="bgShp" presStyleIdx="0" presStyleCnt="2"/>
      <dgm:spPr/>
    </dgm:pt>
    <dgm:pt modelId="{A8FBF332-634A-4332-BF78-8AE5614CED68}" type="pres">
      <dgm:prSet presAssocID="{F77A13B7-4D5E-4DC5-88F5-6E7820F8D6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ble"/>
        </a:ext>
      </dgm:extLst>
    </dgm:pt>
    <dgm:pt modelId="{1D4F7868-D98E-4B79-89B8-DAB9AF029F92}" type="pres">
      <dgm:prSet presAssocID="{F77A13B7-4D5E-4DC5-88F5-6E7820F8D6D7}" presName="spaceRect" presStyleCnt="0"/>
      <dgm:spPr/>
    </dgm:pt>
    <dgm:pt modelId="{1E916C2E-E8CA-44E8-8E4F-39294D78ACC0}" type="pres">
      <dgm:prSet presAssocID="{F77A13B7-4D5E-4DC5-88F5-6E7820F8D6D7}" presName="parTx" presStyleLbl="revTx" presStyleIdx="0" presStyleCnt="2">
        <dgm:presLayoutVars>
          <dgm:chMax val="0"/>
          <dgm:chPref val="0"/>
        </dgm:presLayoutVars>
      </dgm:prSet>
      <dgm:spPr/>
    </dgm:pt>
    <dgm:pt modelId="{99B9CD8B-1DE0-4025-831C-02C4CFF421E2}" type="pres">
      <dgm:prSet presAssocID="{4E9917A4-03DC-46DB-B1D8-AFAE21732136}" presName="sibTrans" presStyleCnt="0"/>
      <dgm:spPr/>
    </dgm:pt>
    <dgm:pt modelId="{D181B2BA-4AE8-4BEB-8414-A5540C46B4C2}" type="pres">
      <dgm:prSet presAssocID="{8B360B89-9A24-46E1-8602-90714F6FFB2D}" presName="compNode" presStyleCnt="0"/>
      <dgm:spPr/>
    </dgm:pt>
    <dgm:pt modelId="{847AEB61-26A6-486E-8B5F-0DA3996D815D}" type="pres">
      <dgm:prSet presAssocID="{8B360B89-9A24-46E1-8602-90714F6FFB2D}" presName="bgRect" presStyleLbl="bgShp" presStyleIdx="1" presStyleCnt="2"/>
      <dgm:spPr/>
    </dgm:pt>
    <dgm:pt modelId="{31ECF6F6-7599-40EF-A1F4-18F239901DF1}" type="pres">
      <dgm:prSet presAssocID="{8B360B89-9A24-46E1-8602-90714F6FFB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C3FEF31-395C-4EC8-92AB-2B88B3F6958D}" type="pres">
      <dgm:prSet presAssocID="{8B360B89-9A24-46E1-8602-90714F6FFB2D}" presName="spaceRect" presStyleCnt="0"/>
      <dgm:spPr/>
    </dgm:pt>
    <dgm:pt modelId="{0DE19357-A914-4FD7-BDF6-53CAD004E598}" type="pres">
      <dgm:prSet presAssocID="{8B360B89-9A24-46E1-8602-90714F6FFB2D}" presName="parTx" presStyleLbl="revTx" presStyleIdx="1" presStyleCnt="2">
        <dgm:presLayoutVars>
          <dgm:chMax val="0"/>
          <dgm:chPref val="0"/>
        </dgm:presLayoutVars>
      </dgm:prSet>
      <dgm:spPr/>
    </dgm:pt>
  </dgm:ptLst>
  <dgm:cxnLst>
    <dgm:cxn modelId="{EE35760A-0BAA-4DC9-837D-97C4CA4846BD}" type="presOf" srcId="{F77A13B7-4D5E-4DC5-88F5-6E7820F8D6D7}" destId="{1E916C2E-E8CA-44E8-8E4F-39294D78ACC0}" srcOrd="0" destOrd="0" presId="urn:microsoft.com/office/officeart/2018/2/layout/IconVerticalSolidList"/>
    <dgm:cxn modelId="{5E6B6927-CD34-4A8A-A581-C7AEB1CB3271}" srcId="{C4AD1A27-F820-4DCD-BA32-2A532BC846ED}" destId="{8B360B89-9A24-46E1-8602-90714F6FFB2D}" srcOrd="1" destOrd="0" parTransId="{460E4599-4180-4D0A-959C-50F8C8F010D1}" sibTransId="{CE1D608C-29DB-4525-84D0-A9B1404BBC4D}"/>
    <dgm:cxn modelId="{C573B629-88C5-4C2F-88DB-D51B344D40C4}" type="presOf" srcId="{C4AD1A27-F820-4DCD-BA32-2A532BC846ED}" destId="{8AF2E3D1-128D-463E-ADC9-24BB072381F4}" srcOrd="0" destOrd="0" presId="urn:microsoft.com/office/officeart/2018/2/layout/IconVerticalSolidList"/>
    <dgm:cxn modelId="{E447712E-0328-4ED1-89A1-8A4BF26D5A69}" srcId="{C4AD1A27-F820-4DCD-BA32-2A532BC846ED}" destId="{F77A13B7-4D5E-4DC5-88F5-6E7820F8D6D7}" srcOrd="0" destOrd="0" parTransId="{D40809DB-E70A-45CD-A144-20A4095A2061}" sibTransId="{4E9917A4-03DC-46DB-B1D8-AFAE21732136}"/>
    <dgm:cxn modelId="{461162CF-9467-4574-8DE8-01EDE3A5C9D5}" type="presOf" srcId="{8B360B89-9A24-46E1-8602-90714F6FFB2D}" destId="{0DE19357-A914-4FD7-BDF6-53CAD004E598}" srcOrd="0" destOrd="0" presId="urn:microsoft.com/office/officeart/2018/2/layout/IconVerticalSolidList"/>
    <dgm:cxn modelId="{4BE7A921-4A9C-4320-8F3F-D1812D5462CC}" type="presParOf" srcId="{8AF2E3D1-128D-463E-ADC9-24BB072381F4}" destId="{905E3CF6-4E9C-4B92-B03E-89B2FE23554F}" srcOrd="0" destOrd="0" presId="urn:microsoft.com/office/officeart/2018/2/layout/IconVerticalSolidList"/>
    <dgm:cxn modelId="{00078ADB-5A7E-4E13-86F9-629BFCD39824}" type="presParOf" srcId="{905E3CF6-4E9C-4B92-B03E-89B2FE23554F}" destId="{F5AF25A6-B61F-4C28-98C0-FACD304BEB5D}" srcOrd="0" destOrd="0" presId="urn:microsoft.com/office/officeart/2018/2/layout/IconVerticalSolidList"/>
    <dgm:cxn modelId="{B120380F-8C82-42AF-A5A8-7F79D63C5515}" type="presParOf" srcId="{905E3CF6-4E9C-4B92-B03E-89B2FE23554F}" destId="{A8FBF332-634A-4332-BF78-8AE5614CED68}" srcOrd="1" destOrd="0" presId="urn:microsoft.com/office/officeart/2018/2/layout/IconVerticalSolidList"/>
    <dgm:cxn modelId="{22052B9D-D4D4-46E5-B340-21A930AAAEC0}" type="presParOf" srcId="{905E3CF6-4E9C-4B92-B03E-89B2FE23554F}" destId="{1D4F7868-D98E-4B79-89B8-DAB9AF029F92}" srcOrd="2" destOrd="0" presId="urn:microsoft.com/office/officeart/2018/2/layout/IconVerticalSolidList"/>
    <dgm:cxn modelId="{F17C020D-6489-450E-969F-172487252821}" type="presParOf" srcId="{905E3CF6-4E9C-4B92-B03E-89B2FE23554F}" destId="{1E916C2E-E8CA-44E8-8E4F-39294D78ACC0}" srcOrd="3" destOrd="0" presId="urn:microsoft.com/office/officeart/2018/2/layout/IconVerticalSolidList"/>
    <dgm:cxn modelId="{460DF26A-2E3F-4CB2-97A8-F67118E13D97}" type="presParOf" srcId="{8AF2E3D1-128D-463E-ADC9-24BB072381F4}" destId="{99B9CD8B-1DE0-4025-831C-02C4CFF421E2}" srcOrd="1" destOrd="0" presId="urn:microsoft.com/office/officeart/2018/2/layout/IconVerticalSolidList"/>
    <dgm:cxn modelId="{C657727C-E3ED-45A5-90E6-AFB0E7BD19C9}" type="presParOf" srcId="{8AF2E3D1-128D-463E-ADC9-24BB072381F4}" destId="{D181B2BA-4AE8-4BEB-8414-A5540C46B4C2}" srcOrd="2" destOrd="0" presId="urn:microsoft.com/office/officeart/2018/2/layout/IconVerticalSolidList"/>
    <dgm:cxn modelId="{6773E68F-63CB-401D-B523-72D4D0DBDE68}" type="presParOf" srcId="{D181B2BA-4AE8-4BEB-8414-A5540C46B4C2}" destId="{847AEB61-26A6-486E-8B5F-0DA3996D815D}" srcOrd="0" destOrd="0" presId="urn:microsoft.com/office/officeart/2018/2/layout/IconVerticalSolidList"/>
    <dgm:cxn modelId="{937BB286-2984-4F9D-81D6-1D7BD5A5A45F}" type="presParOf" srcId="{D181B2BA-4AE8-4BEB-8414-A5540C46B4C2}" destId="{31ECF6F6-7599-40EF-A1F4-18F239901DF1}" srcOrd="1" destOrd="0" presId="urn:microsoft.com/office/officeart/2018/2/layout/IconVerticalSolidList"/>
    <dgm:cxn modelId="{CAB5F90E-223C-4562-BACC-35BF17C54AD7}" type="presParOf" srcId="{D181B2BA-4AE8-4BEB-8414-A5540C46B4C2}" destId="{6C3FEF31-395C-4EC8-92AB-2B88B3F6958D}" srcOrd="2" destOrd="0" presId="urn:microsoft.com/office/officeart/2018/2/layout/IconVerticalSolidList"/>
    <dgm:cxn modelId="{A872A357-74EC-46CE-B084-557A2CB25455}" type="presParOf" srcId="{D181B2BA-4AE8-4BEB-8414-A5540C46B4C2}" destId="{0DE19357-A914-4FD7-BDF6-53CAD004E5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EE5B58-4F01-4147-A94B-B897785FD4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153343-1620-4AB8-AB4E-C99638128EC7}">
      <dgm:prSet/>
      <dgm:spPr/>
      <dgm:t>
        <a:bodyPr/>
        <a:lstStyle/>
        <a:p>
          <a:r>
            <a:rPr lang="en-GB"/>
            <a:t>Progress Week</a:t>
          </a:r>
          <a:endParaRPr lang="en-US"/>
        </a:p>
      </dgm:t>
    </dgm:pt>
    <dgm:pt modelId="{77B904E0-AAD0-44E5-AA39-F6D3D713CE0A}" type="parTrans" cxnId="{FA3775E3-E4C7-474B-B14E-1BFDC4C5D20E}">
      <dgm:prSet/>
      <dgm:spPr/>
      <dgm:t>
        <a:bodyPr/>
        <a:lstStyle/>
        <a:p>
          <a:endParaRPr lang="en-US"/>
        </a:p>
      </dgm:t>
    </dgm:pt>
    <dgm:pt modelId="{108441AC-A9DF-4B02-BB8E-A76441B611C5}" type="sibTrans" cxnId="{FA3775E3-E4C7-474B-B14E-1BFDC4C5D20E}">
      <dgm:prSet/>
      <dgm:spPr/>
      <dgm:t>
        <a:bodyPr/>
        <a:lstStyle/>
        <a:p>
          <a:endParaRPr lang="en-US"/>
        </a:p>
      </dgm:t>
    </dgm:pt>
    <dgm:pt modelId="{D25BD032-E060-4785-92CC-C3FBBDA94B7A}">
      <dgm:prSet/>
      <dgm:spPr/>
      <dgm:t>
        <a:bodyPr/>
        <a:lstStyle/>
        <a:p>
          <a:r>
            <a:rPr lang="en-GB" dirty="0"/>
            <a:t>Utilise this time wisely to catch up on any reading</a:t>
          </a:r>
          <a:endParaRPr lang="en-US" dirty="0"/>
        </a:p>
      </dgm:t>
    </dgm:pt>
    <dgm:pt modelId="{C698244C-0A11-4D5E-AD5F-0EB627809DF2}" type="parTrans" cxnId="{1B6B5446-6A3B-4CD1-BB38-1747D3965CB4}">
      <dgm:prSet/>
      <dgm:spPr/>
      <dgm:t>
        <a:bodyPr/>
        <a:lstStyle/>
        <a:p>
          <a:endParaRPr lang="en-US"/>
        </a:p>
      </dgm:t>
    </dgm:pt>
    <dgm:pt modelId="{24246796-3178-4D80-BB25-109ECBFA1C59}" type="sibTrans" cxnId="{1B6B5446-6A3B-4CD1-BB38-1747D3965CB4}">
      <dgm:prSet/>
      <dgm:spPr/>
      <dgm:t>
        <a:bodyPr/>
        <a:lstStyle/>
        <a:p>
          <a:endParaRPr lang="en-US"/>
        </a:p>
      </dgm:t>
    </dgm:pt>
    <dgm:pt modelId="{F39246C2-15F9-4056-BFA6-5853A7850039}">
      <dgm:prSet/>
      <dgm:spPr/>
      <dgm:t>
        <a:bodyPr/>
        <a:lstStyle/>
        <a:p>
          <a:r>
            <a:rPr lang="en-GB"/>
            <a:t>Studies will resume w/c 16</a:t>
          </a:r>
          <a:r>
            <a:rPr lang="en-GB" baseline="30000"/>
            <a:t>th</a:t>
          </a:r>
          <a:r>
            <a:rPr lang="en-GB"/>
            <a:t> March on Chapter 9 Applying for Probate</a:t>
          </a:r>
          <a:endParaRPr lang="en-US"/>
        </a:p>
      </dgm:t>
    </dgm:pt>
    <dgm:pt modelId="{74A87E00-B84A-45FC-A5AE-CA836AA8C513}" type="parTrans" cxnId="{EE3418F3-4405-4255-8877-5264F7DE72C9}">
      <dgm:prSet/>
      <dgm:spPr/>
      <dgm:t>
        <a:bodyPr/>
        <a:lstStyle/>
        <a:p>
          <a:endParaRPr lang="en-US"/>
        </a:p>
      </dgm:t>
    </dgm:pt>
    <dgm:pt modelId="{6C56AD92-40C1-4BEA-968C-F2A8E7DB0981}" type="sibTrans" cxnId="{EE3418F3-4405-4255-8877-5264F7DE72C9}">
      <dgm:prSet/>
      <dgm:spPr/>
      <dgm:t>
        <a:bodyPr/>
        <a:lstStyle/>
        <a:p>
          <a:endParaRPr lang="en-US"/>
        </a:p>
      </dgm:t>
    </dgm:pt>
    <dgm:pt modelId="{8CD0F889-3ED5-4593-9005-B3571C7E9DC2}" type="pres">
      <dgm:prSet presAssocID="{FDEE5B58-4F01-4147-A94B-B897785FD49F}" presName="root" presStyleCnt="0">
        <dgm:presLayoutVars>
          <dgm:dir/>
          <dgm:resizeHandles val="exact"/>
        </dgm:presLayoutVars>
      </dgm:prSet>
      <dgm:spPr/>
    </dgm:pt>
    <dgm:pt modelId="{347C37B1-90E0-4459-8E11-04B3183DE41F}" type="pres">
      <dgm:prSet presAssocID="{ED153343-1620-4AB8-AB4E-C99638128EC7}" presName="compNode" presStyleCnt="0"/>
      <dgm:spPr/>
    </dgm:pt>
    <dgm:pt modelId="{C553E56C-D42E-46C3-8B3F-CD2458A442FD}" type="pres">
      <dgm:prSet presAssocID="{ED153343-1620-4AB8-AB4E-C99638128EC7}" presName="bgRect" presStyleLbl="bgShp" presStyleIdx="0" presStyleCnt="3"/>
      <dgm:spPr/>
    </dgm:pt>
    <dgm:pt modelId="{F82393DA-C1F6-420F-86D8-625951D3D97B}" type="pres">
      <dgm:prSet presAssocID="{ED153343-1620-4AB8-AB4E-C99638128E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5DA2DEC-0D7D-47B8-A553-B4EA3BCA94D3}" type="pres">
      <dgm:prSet presAssocID="{ED153343-1620-4AB8-AB4E-C99638128EC7}" presName="spaceRect" presStyleCnt="0"/>
      <dgm:spPr/>
    </dgm:pt>
    <dgm:pt modelId="{89961FFA-C2D6-45D9-AE4A-53B8A07E86A1}" type="pres">
      <dgm:prSet presAssocID="{ED153343-1620-4AB8-AB4E-C99638128EC7}" presName="parTx" presStyleLbl="revTx" presStyleIdx="0" presStyleCnt="3">
        <dgm:presLayoutVars>
          <dgm:chMax val="0"/>
          <dgm:chPref val="0"/>
        </dgm:presLayoutVars>
      </dgm:prSet>
      <dgm:spPr/>
    </dgm:pt>
    <dgm:pt modelId="{713B8B3C-C164-4F51-A051-633B596A1E72}" type="pres">
      <dgm:prSet presAssocID="{108441AC-A9DF-4B02-BB8E-A76441B611C5}" presName="sibTrans" presStyleCnt="0"/>
      <dgm:spPr/>
    </dgm:pt>
    <dgm:pt modelId="{D1B258C9-C838-4730-8F7E-1F80CC40901A}" type="pres">
      <dgm:prSet presAssocID="{D25BD032-E060-4785-92CC-C3FBBDA94B7A}" presName="compNode" presStyleCnt="0"/>
      <dgm:spPr/>
    </dgm:pt>
    <dgm:pt modelId="{B13ADC12-800C-4FB0-98F3-D7C0C0B2F9EF}" type="pres">
      <dgm:prSet presAssocID="{D25BD032-E060-4785-92CC-C3FBBDA94B7A}" presName="bgRect" presStyleLbl="bgShp" presStyleIdx="1" presStyleCnt="3"/>
      <dgm:spPr/>
    </dgm:pt>
    <dgm:pt modelId="{41665633-4860-493E-9438-284A38D290C7}" type="pres">
      <dgm:prSet presAssocID="{D25BD032-E060-4785-92CC-C3FBBDA94B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EA2E0DB9-C02B-4DA0-864B-AD5C3779E659}" type="pres">
      <dgm:prSet presAssocID="{D25BD032-E060-4785-92CC-C3FBBDA94B7A}" presName="spaceRect" presStyleCnt="0"/>
      <dgm:spPr/>
    </dgm:pt>
    <dgm:pt modelId="{EFDF7CC2-A937-47C0-98C2-CC9A96AF7C0F}" type="pres">
      <dgm:prSet presAssocID="{D25BD032-E060-4785-92CC-C3FBBDA94B7A}" presName="parTx" presStyleLbl="revTx" presStyleIdx="1" presStyleCnt="3">
        <dgm:presLayoutVars>
          <dgm:chMax val="0"/>
          <dgm:chPref val="0"/>
        </dgm:presLayoutVars>
      </dgm:prSet>
      <dgm:spPr/>
    </dgm:pt>
    <dgm:pt modelId="{39256691-3149-4A5A-B620-3BA6C09FC8B9}" type="pres">
      <dgm:prSet presAssocID="{24246796-3178-4D80-BB25-109ECBFA1C59}" presName="sibTrans" presStyleCnt="0"/>
      <dgm:spPr/>
    </dgm:pt>
    <dgm:pt modelId="{1F3D4806-CA81-45EB-87AA-22F1D06B6326}" type="pres">
      <dgm:prSet presAssocID="{F39246C2-15F9-4056-BFA6-5853A7850039}" presName="compNode" presStyleCnt="0"/>
      <dgm:spPr/>
    </dgm:pt>
    <dgm:pt modelId="{328ECBB0-013E-4C30-B458-AEF96E677DCE}" type="pres">
      <dgm:prSet presAssocID="{F39246C2-15F9-4056-BFA6-5853A7850039}" presName="bgRect" presStyleLbl="bgShp" presStyleIdx="2" presStyleCnt="3"/>
      <dgm:spPr/>
    </dgm:pt>
    <dgm:pt modelId="{A2AD6D19-836F-47E9-823B-18195B6A15C2}" type="pres">
      <dgm:prSet presAssocID="{F39246C2-15F9-4056-BFA6-5853A78500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188103E-F72F-4492-AF5F-C32761E20E1F}" type="pres">
      <dgm:prSet presAssocID="{F39246C2-15F9-4056-BFA6-5853A7850039}" presName="spaceRect" presStyleCnt="0"/>
      <dgm:spPr/>
    </dgm:pt>
    <dgm:pt modelId="{5D1AC99A-E7DB-4EDD-B7EE-34198050FCBA}" type="pres">
      <dgm:prSet presAssocID="{F39246C2-15F9-4056-BFA6-5853A7850039}" presName="parTx" presStyleLbl="revTx" presStyleIdx="2" presStyleCnt="3">
        <dgm:presLayoutVars>
          <dgm:chMax val="0"/>
          <dgm:chPref val="0"/>
        </dgm:presLayoutVars>
      </dgm:prSet>
      <dgm:spPr/>
    </dgm:pt>
  </dgm:ptLst>
  <dgm:cxnLst>
    <dgm:cxn modelId="{1B6B5446-6A3B-4CD1-BB38-1747D3965CB4}" srcId="{FDEE5B58-4F01-4147-A94B-B897785FD49F}" destId="{D25BD032-E060-4785-92CC-C3FBBDA94B7A}" srcOrd="1" destOrd="0" parTransId="{C698244C-0A11-4D5E-AD5F-0EB627809DF2}" sibTransId="{24246796-3178-4D80-BB25-109ECBFA1C59}"/>
    <dgm:cxn modelId="{CCE11856-1DB4-4D18-B2C0-C2A8208C48F1}" type="presOf" srcId="{ED153343-1620-4AB8-AB4E-C99638128EC7}" destId="{89961FFA-C2D6-45D9-AE4A-53B8A07E86A1}" srcOrd="0" destOrd="0" presId="urn:microsoft.com/office/officeart/2018/2/layout/IconVerticalSolidList"/>
    <dgm:cxn modelId="{99068184-02C9-4E7D-8046-F163BD283006}" type="presOf" srcId="{F39246C2-15F9-4056-BFA6-5853A7850039}" destId="{5D1AC99A-E7DB-4EDD-B7EE-34198050FCBA}" srcOrd="0" destOrd="0" presId="urn:microsoft.com/office/officeart/2018/2/layout/IconVerticalSolidList"/>
    <dgm:cxn modelId="{A279908C-C305-459C-BB95-18BF41071F6B}" type="presOf" srcId="{FDEE5B58-4F01-4147-A94B-B897785FD49F}" destId="{8CD0F889-3ED5-4593-9005-B3571C7E9DC2}" srcOrd="0" destOrd="0" presId="urn:microsoft.com/office/officeart/2018/2/layout/IconVerticalSolidList"/>
    <dgm:cxn modelId="{DCD412D3-B891-4CD9-BE82-8CCEAC93FCF2}" type="presOf" srcId="{D25BD032-E060-4785-92CC-C3FBBDA94B7A}" destId="{EFDF7CC2-A937-47C0-98C2-CC9A96AF7C0F}" srcOrd="0" destOrd="0" presId="urn:microsoft.com/office/officeart/2018/2/layout/IconVerticalSolidList"/>
    <dgm:cxn modelId="{FA3775E3-E4C7-474B-B14E-1BFDC4C5D20E}" srcId="{FDEE5B58-4F01-4147-A94B-B897785FD49F}" destId="{ED153343-1620-4AB8-AB4E-C99638128EC7}" srcOrd="0" destOrd="0" parTransId="{77B904E0-AAD0-44E5-AA39-F6D3D713CE0A}" sibTransId="{108441AC-A9DF-4B02-BB8E-A76441B611C5}"/>
    <dgm:cxn modelId="{EE3418F3-4405-4255-8877-5264F7DE72C9}" srcId="{FDEE5B58-4F01-4147-A94B-B897785FD49F}" destId="{F39246C2-15F9-4056-BFA6-5853A7850039}" srcOrd="2" destOrd="0" parTransId="{74A87E00-B84A-45FC-A5AE-CA836AA8C513}" sibTransId="{6C56AD92-40C1-4BEA-968C-F2A8E7DB0981}"/>
    <dgm:cxn modelId="{B865CF84-301A-44CD-8A57-71F099004C83}" type="presParOf" srcId="{8CD0F889-3ED5-4593-9005-B3571C7E9DC2}" destId="{347C37B1-90E0-4459-8E11-04B3183DE41F}" srcOrd="0" destOrd="0" presId="urn:microsoft.com/office/officeart/2018/2/layout/IconVerticalSolidList"/>
    <dgm:cxn modelId="{B77A4749-EA7A-47BF-89C6-58025B9A19A6}" type="presParOf" srcId="{347C37B1-90E0-4459-8E11-04B3183DE41F}" destId="{C553E56C-D42E-46C3-8B3F-CD2458A442FD}" srcOrd="0" destOrd="0" presId="urn:microsoft.com/office/officeart/2018/2/layout/IconVerticalSolidList"/>
    <dgm:cxn modelId="{0238221E-E084-4208-BEF3-9959ADDA805B}" type="presParOf" srcId="{347C37B1-90E0-4459-8E11-04B3183DE41F}" destId="{F82393DA-C1F6-420F-86D8-625951D3D97B}" srcOrd="1" destOrd="0" presId="urn:microsoft.com/office/officeart/2018/2/layout/IconVerticalSolidList"/>
    <dgm:cxn modelId="{78B072D7-A56E-434A-9DD5-B8B682B27FB3}" type="presParOf" srcId="{347C37B1-90E0-4459-8E11-04B3183DE41F}" destId="{D5DA2DEC-0D7D-47B8-A553-B4EA3BCA94D3}" srcOrd="2" destOrd="0" presId="urn:microsoft.com/office/officeart/2018/2/layout/IconVerticalSolidList"/>
    <dgm:cxn modelId="{13E69656-18F3-4C41-B34D-75B7CD7C20B1}" type="presParOf" srcId="{347C37B1-90E0-4459-8E11-04B3183DE41F}" destId="{89961FFA-C2D6-45D9-AE4A-53B8A07E86A1}" srcOrd="3" destOrd="0" presId="urn:microsoft.com/office/officeart/2018/2/layout/IconVerticalSolidList"/>
    <dgm:cxn modelId="{3C583501-97A7-48CE-BF6E-08A63FE93386}" type="presParOf" srcId="{8CD0F889-3ED5-4593-9005-B3571C7E9DC2}" destId="{713B8B3C-C164-4F51-A051-633B596A1E72}" srcOrd="1" destOrd="0" presId="urn:microsoft.com/office/officeart/2018/2/layout/IconVerticalSolidList"/>
    <dgm:cxn modelId="{EAC9B811-4B96-4C7A-9D43-90386357A156}" type="presParOf" srcId="{8CD0F889-3ED5-4593-9005-B3571C7E9DC2}" destId="{D1B258C9-C838-4730-8F7E-1F80CC40901A}" srcOrd="2" destOrd="0" presId="urn:microsoft.com/office/officeart/2018/2/layout/IconVerticalSolidList"/>
    <dgm:cxn modelId="{772D8135-FBF9-46D5-AF2B-95B9D6BF7B1C}" type="presParOf" srcId="{D1B258C9-C838-4730-8F7E-1F80CC40901A}" destId="{B13ADC12-800C-4FB0-98F3-D7C0C0B2F9EF}" srcOrd="0" destOrd="0" presId="urn:microsoft.com/office/officeart/2018/2/layout/IconVerticalSolidList"/>
    <dgm:cxn modelId="{DC39E13A-4F2D-4886-819B-81A0AB4BA125}" type="presParOf" srcId="{D1B258C9-C838-4730-8F7E-1F80CC40901A}" destId="{41665633-4860-493E-9438-284A38D290C7}" srcOrd="1" destOrd="0" presId="urn:microsoft.com/office/officeart/2018/2/layout/IconVerticalSolidList"/>
    <dgm:cxn modelId="{EC3435BD-9928-41E6-A28F-0AA874D2F8EA}" type="presParOf" srcId="{D1B258C9-C838-4730-8F7E-1F80CC40901A}" destId="{EA2E0DB9-C02B-4DA0-864B-AD5C3779E659}" srcOrd="2" destOrd="0" presId="urn:microsoft.com/office/officeart/2018/2/layout/IconVerticalSolidList"/>
    <dgm:cxn modelId="{7E2E165C-60E3-4C67-9A2C-6DFF50001793}" type="presParOf" srcId="{D1B258C9-C838-4730-8F7E-1F80CC40901A}" destId="{EFDF7CC2-A937-47C0-98C2-CC9A96AF7C0F}" srcOrd="3" destOrd="0" presId="urn:microsoft.com/office/officeart/2018/2/layout/IconVerticalSolidList"/>
    <dgm:cxn modelId="{30F2C798-9F37-45AA-A187-46BA25C3936C}" type="presParOf" srcId="{8CD0F889-3ED5-4593-9005-B3571C7E9DC2}" destId="{39256691-3149-4A5A-B620-3BA6C09FC8B9}" srcOrd="3" destOrd="0" presId="urn:microsoft.com/office/officeart/2018/2/layout/IconVerticalSolidList"/>
    <dgm:cxn modelId="{DA097F59-0C0E-44D3-8F23-F458BFCBBE47}" type="presParOf" srcId="{8CD0F889-3ED5-4593-9005-B3571C7E9DC2}" destId="{1F3D4806-CA81-45EB-87AA-22F1D06B6326}" srcOrd="4" destOrd="0" presId="urn:microsoft.com/office/officeart/2018/2/layout/IconVerticalSolidList"/>
    <dgm:cxn modelId="{C3BBD99F-FF5D-451C-B08B-B3FA4B2E57E0}" type="presParOf" srcId="{1F3D4806-CA81-45EB-87AA-22F1D06B6326}" destId="{328ECBB0-013E-4C30-B458-AEF96E677DCE}" srcOrd="0" destOrd="0" presId="urn:microsoft.com/office/officeart/2018/2/layout/IconVerticalSolidList"/>
    <dgm:cxn modelId="{CE53395B-7498-40AF-9B55-D182FFB2566A}" type="presParOf" srcId="{1F3D4806-CA81-45EB-87AA-22F1D06B6326}" destId="{A2AD6D19-836F-47E9-823B-18195B6A15C2}" srcOrd="1" destOrd="0" presId="urn:microsoft.com/office/officeart/2018/2/layout/IconVerticalSolidList"/>
    <dgm:cxn modelId="{668BF7E9-75A0-4DF7-8B17-5B8D85C14605}" type="presParOf" srcId="{1F3D4806-CA81-45EB-87AA-22F1D06B6326}" destId="{5188103E-F72F-4492-AF5F-C32761E20E1F}" srcOrd="2" destOrd="0" presId="urn:microsoft.com/office/officeart/2018/2/layout/IconVerticalSolidList"/>
    <dgm:cxn modelId="{D1425A0C-44E8-4793-9190-47355F8AADDD}" type="presParOf" srcId="{1F3D4806-CA81-45EB-87AA-22F1D06B6326}" destId="{5D1AC99A-E7DB-4EDD-B7EE-34198050FC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23C93-CC27-43DF-AF6E-8B063B4ADC5F}">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Since March 2019 grants of probate will only be issued in new form</a:t>
          </a:r>
          <a:endParaRPr lang="en-US" sz="3600" kern="1200"/>
        </a:p>
      </dsp:txBody>
      <dsp:txXfrm>
        <a:off x="53952" y="53952"/>
        <a:ext cx="6271493" cy="1734162"/>
      </dsp:txXfrm>
    </dsp:sp>
    <dsp:sp modelId="{BC281A42-D2AE-4448-B3F5-E942ED600043}">
      <dsp:nvSpPr>
        <dsp:cNvPr id="0" name=""/>
        <dsp:cNvSpPr/>
      </dsp:nvSpPr>
      <dsp:spPr>
        <a:xfrm>
          <a:off x="1442719" y="2251415"/>
          <a:ext cx="8175413" cy="18420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However, old grants will still be in circulation and will still be valid</a:t>
          </a:r>
          <a:endParaRPr lang="en-US" sz="3600" kern="1200"/>
        </a:p>
      </dsp:txBody>
      <dsp:txXfrm>
        <a:off x="1496671" y="2305367"/>
        <a:ext cx="5427445" cy="1734162"/>
      </dsp:txXfrm>
    </dsp:sp>
    <dsp:sp modelId="{C9415057-A7AD-43F8-B4A3-882D087B4CD0}">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F25A6-B61F-4C28-98C0-FACD304BEB5D}">
      <dsp:nvSpPr>
        <dsp:cNvPr id="0" name=""/>
        <dsp:cNvSpPr/>
      </dsp:nvSpPr>
      <dsp:spPr>
        <a:xfrm>
          <a:off x="0" y="665190"/>
          <a:ext cx="9618133" cy="1228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BF332-634A-4332-BF78-8AE5614CED68}">
      <dsp:nvSpPr>
        <dsp:cNvPr id="0" name=""/>
        <dsp:cNvSpPr/>
      </dsp:nvSpPr>
      <dsp:spPr>
        <a:xfrm>
          <a:off x="371483" y="941500"/>
          <a:ext cx="675424" cy="675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916C2E-E8CA-44E8-8E4F-39294D78ACC0}">
      <dsp:nvSpPr>
        <dsp:cNvPr id="0" name=""/>
        <dsp:cNvSpPr/>
      </dsp:nvSpPr>
      <dsp:spPr>
        <a:xfrm>
          <a:off x="1418391" y="665190"/>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111250">
            <a:lnSpc>
              <a:spcPct val="90000"/>
            </a:lnSpc>
            <a:spcBef>
              <a:spcPct val="0"/>
            </a:spcBef>
            <a:spcAft>
              <a:spcPct val="35000"/>
            </a:spcAft>
            <a:buNone/>
          </a:pPr>
          <a:r>
            <a:rPr lang="en-GB" sz="2500" kern="1200"/>
            <a:t>Application to be made within 2 months of date of sale/transfer etc</a:t>
          </a:r>
          <a:endParaRPr lang="en-US" sz="2500" kern="1200"/>
        </a:p>
      </dsp:txBody>
      <dsp:txXfrm>
        <a:off x="1418391" y="665190"/>
        <a:ext cx="8199741" cy="1228044"/>
      </dsp:txXfrm>
    </dsp:sp>
    <dsp:sp modelId="{847AEB61-26A6-486E-8B5F-0DA3996D815D}">
      <dsp:nvSpPr>
        <dsp:cNvPr id="0" name=""/>
        <dsp:cNvSpPr/>
      </dsp:nvSpPr>
      <dsp:spPr>
        <a:xfrm>
          <a:off x="0" y="2200246"/>
          <a:ext cx="9618133" cy="1228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ECF6F6-7599-40EF-A1F4-18F239901DF1}">
      <dsp:nvSpPr>
        <dsp:cNvPr id="0" name=""/>
        <dsp:cNvSpPr/>
      </dsp:nvSpPr>
      <dsp:spPr>
        <a:xfrm>
          <a:off x="371483" y="2476556"/>
          <a:ext cx="675424" cy="675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E19357-A914-4FD7-BDF6-53CAD004E598}">
      <dsp:nvSpPr>
        <dsp:cNvPr id="0" name=""/>
        <dsp:cNvSpPr/>
      </dsp:nvSpPr>
      <dsp:spPr>
        <a:xfrm>
          <a:off x="1418391" y="2200246"/>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111250">
            <a:lnSpc>
              <a:spcPct val="90000"/>
            </a:lnSpc>
            <a:spcBef>
              <a:spcPct val="0"/>
            </a:spcBef>
            <a:spcAft>
              <a:spcPct val="35000"/>
            </a:spcAft>
            <a:buNone/>
          </a:pPr>
          <a:r>
            <a:rPr lang="en-GB" sz="2500" kern="1200"/>
            <a:t>Application must be accompanied by all title deeds</a:t>
          </a:r>
          <a:endParaRPr lang="en-US" sz="2500" kern="1200"/>
        </a:p>
      </dsp:txBody>
      <dsp:txXfrm>
        <a:off x="1418391" y="2200246"/>
        <a:ext cx="8199741" cy="1228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3E56C-D42E-46C3-8B3F-CD2458A442FD}">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393DA-C1F6-420F-86D8-625951D3D97B}">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961FFA-C2D6-45D9-AE4A-53B8A07E86A1}">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Progress Week</a:t>
          </a:r>
          <a:endParaRPr lang="en-US" sz="2500" kern="1200"/>
        </a:p>
      </dsp:txBody>
      <dsp:txXfrm>
        <a:off x="1591264" y="588"/>
        <a:ext cx="5101549" cy="1377717"/>
      </dsp:txXfrm>
    </dsp:sp>
    <dsp:sp modelId="{B13ADC12-800C-4FB0-98F3-D7C0C0B2F9EF}">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65633-4860-493E-9438-284A38D290C7}">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DF7CC2-A937-47C0-98C2-CC9A96AF7C0F}">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dirty="0"/>
            <a:t>Utilise this time wisely to catch up on any reading</a:t>
          </a:r>
          <a:endParaRPr lang="en-US" sz="2500" kern="1200" dirty="0"/>
        </a:p>
      </dsp:txBody>
      <dsp:txXfrm>
        <a:off x="1591264" y="1722736"/>
        <a:ext cx="5101549" cy="1377717"/>
      </dsp:txXfrm>
    </dsp:sp>
    <dsp:sp modelId="{328ECBB0-013E-4C30-B458-AEF96E677DCE}">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D6D19-836F-47E9-823B-18195B6A15C2}">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1AC99A-E7DB-4EDD-B7EE-34198050FCBA}">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Studies will resume w/c 16</a:t>
          </a:r>
          <a:r>
            <a:rPr lang="en-GB" sz="2500" kern="1200" baseline="30000"/>
            <a:t>th</a:t>
          </a:r>
          <a:r>
            <a:rPr lang="en-GB" sz="2500" kern="1200"/>
            <a:t> March on Chapter 9 Applying for Probate</a:t>
          </a:r>
          <a:endParaRPr lang="en-US" sz="2500" kern="1200"/>
        </a:p>
      </dsp:txBody>
      <dsp:txXfrm>
        <a:off x="1591264" y="3444883"/>
        <a:ext cx="5101549" cy="137771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26/02/2026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trainee in the private client department must be able to recognise the difference between an executor and an administrator and their authority to act because this will determine the type of grant of representation applied for. The trainee must also understand whether a seller has the legal entitlement to sell the property in question.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many cases, a person will appoint others to “step into their shoes” from a legal point of view. This is the process of appointing an attorney. At all times and throughout all transactions, practitioners must be aware of possible matters of professional conduct which could cause difficulties in a transaction including conflict of interest, the duty of confidentiality and undue influence.</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1627505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An executor accepts the office (role) by making an application to the probate registry for the grant of probate. An executor named in a will cannot be forced to take out a grant. If such a person does not wish to be an executor, they must </a:t>
            </a:r>
            <a:r>
              <a:rPr lang="en-GB" sz="1200" b="1" i="0" kern="1200" dirty="0">
                <a:solidFill>
                  <a:schemeClr val="tx1"/>
                </a:solidFill>
                <a:effectLst/>
                <a:latin typeface="+mn-lt"/>
                <a:ea typeface="+mn-ea"/>
                <a:cs typeface="+mn-cs"/>
              </a:rPr>
              <a:t>renounce </a:t>
            </a:r>
            <a:r>
              <a:rPr lang="en-GB" sz="1200" b="0" i="0" kern="1200" dirty="0">
                <a:solidFill>
                  <a:schemeClr val="tx1"/>
                </a:solidFill>
                <a:effectLst/>
                <a:latin typeface="+mn-lt"/>
                <a:ea typeface="+mn-ea"/>
                <a:cs typeface="+mn-cs"/>
              </a:rPr>
              <a:t>probate under </a:t>
            </a:r>
            <a:r>
              <a:rPr lang="en-GB" sz="1200" b="1" i="0" kern="1200" dirty="0">
                <a:solidFill>
                  <a:schemeClr val="tx1"/>
                </a:solidFill>
                <a:effectLst/>
                <a:latin typeface="+mn-lt"/>
                <a:ea typeface="+mn-ea"/>
                <a:cs typeface="+mn-cs"/>
              </a:rPr>
              <a:t>s5 AEA 1925</a:t>
            </a:r>
            <a:r>
              <a:rPr lang="en-GB" sz="1200" b="0" i="0" kern="1200" dirty="0">
                <a:solidFill>
                  <a:schemeClr val="tx1"/>
                </a:solidFill>
                <a:effectLst/>
                <a:latin typeface="+mn-lt"/>
                <a:ea typeface="+mn-ea"/>
                <a:cs typeface="+mn-cs"/>
              </a:rPr>
              <a:t>. To renounce the office, an executor must sign a written renunciation, which is filed at the probate registry. Generally, the executor must renounce the whole of the job: they cannot partially accept or renounce. It is possible to resign from the office of executor but remain a trustee appointed under the will.</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If a person wants to renounce probate, it is extremely important to ensure that they do not do anything in relation to the winding up of the estate. By gathering the assets or paying the debts, they are said to be </a:t>
            </a:r>
            <a:r>
              <a:rPr lang="en-GB" sz="1200" b="1" i="0" kern="1200" dirty="0">
                <a:solidFill>
                  <a:schemeClr val="tx1"/>
                </a:solidFill>
                <a:effectLst/>
                <a:latin typeface="+mn-lt"/>
                <a:ea typeface="+mn-ea"/>
                <a:cs typeface="+mn-cs"/>
              </a:rPr>
              <a:t>intermeddling</a:t>
            </a:r>
            <a:r>
              <a:rPr lang="en-GB" sz="1200" b="0" i="0" kern="1200" dirty="0">
                <a:solidFill>
                  <a:schemeClr val="tx1"/>
                </a:solidFill>
                <a:effectLst/>
                <a:latin typeface="+mn-lt"/>
                <a:ea typeface="+mn-ea"/>
                <a:cs typeface="+mn-cs"/>
              </a:rPr>
              <a:t> in the estate. Such acts can be sufficient to make the person liable as an executor (or executrix) even if they do not want to do it, and they can incur personal liability for their actions.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946542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3238785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1043233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995439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921189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1277141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2493352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485340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2700203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1691961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1441616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403607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dirty="0"/>
              <a:t>If the conveyancer is left with one co-owner on the legal title, it is then necessary to deal with the beneficial interest.</a:t>
            </a:r>
            <a:br>
              <a:rPr lang="en-GB" dirty="0"/>
            </a:br>
            <a:endParaRPr lang="en-GB" dirty="0"/>
          </a:p>
          <a:p>
            <a:pPr fontAlgn="auto"/>
            <a:r>
              <a:rPr lang="en-GB" dirty="0"/>
              <a:t>If there is no Form A restriction on the proprietorship register, the surviving co-owner is entitled to the entire legal and beneficial interest from the deceased co-owner and no further steps are required to perfect the title from a conveyancing point of view. A buyer can purchase the property from the surviving co-owner without further complications.</a:t>
            </a:r>
            <a:br>
              <a:rPr lang="en-GB" dirty="0"/>
            </a:br>
            <a:endParaRPr lang="en-GB" dirty="0"/>
          </a:p>
          <a:p>
            <a:pPr fontAlgn="auto"/>
            <a:r>
              <a:rPr lang="en-GB" dirty="0"/>
              <a:t>If there is a Form A restriction on the proprietorship register, this means that the co-owners held as beneficial tenants in common. This could mean that the surviving co-owner is not entitled to the share in the property of the deceased. As we have seen, the parties may have severed the joint tenancy to enable them to leave their share in the property to someone other than their co-owner.</a:t>
            </a:r>
            <a:br>
              <a:rPr lang="en-GB" dirty="0"/>
            </a:br>
            <a:endParaRPr lang="en-GB" dirty="0"/>
          </a:p>
          <a:p>
            <a:pPr fontAlgn="auto"/>
            <a:r>
              <a:rPr lang="en-GB" dirty="0"/>
              <a:t>You will also remember that the answer to this problem from a conveyancing point of view is overreaching. This is the legal mechanism whereby if a second trustee is appointed in the transfer, this will have the effect of transferring the interests of any behind-the-scenes beneficiary from the land to the proceeds of sale. Thus, if a buyer pays their purchase money to two or more trustees, they will take the land free of any beneficial interests.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5608183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41560562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20</a:t>
            </a:fld>
            <a:endParaRPr lang="en-GB"/>
          </a:p>
        </p:txBody>
      </p:sp>
    </p:spTree>
    <p:extLst>
      <p:ext uri="{BB962C8B-B14F-4D97-AF65-F5344CB8AC3E}">
        <p14:creationId xmlns:p14="http://schemas.microsoft.com/office/powerpoint/2010/main" val="31276494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36305553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3271564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A</a:t>
            </a:r>
          </a:p>
          <a:p>
            <a:endParaRPr lang="en-GB" dirty="0"/>
          </a:p>
          <a:p>
            <a:r>
              <a:rPr lang="en-GB" sz="1200" b="0" i="0" kern="1200" dirty="0">
                <a:solidFill>
                  <a:schemeClr val="tx1"/>
                </a:solidFill>
                <a:effectLst/>
                <a:latin typeface="+mn-lt"/>
                <a:ea typeface="+mn-ea"/>
                <a:cs typeface="+mn-cs"/>
              </a:rPr>
              <a:t>Peter is Michaela’s parent and is therefore higher in the order of priority for entitlement to her estate than Spenser who is the issue of her brother/sister.</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193570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C</a:t>
            </a:r>
          </a:p>
          <a:p>
            <a:endParaRPr lang="en-GB" dirty="0"/>
          </a:p>
          <a:p>
            <a:r>
              <a:rPr lang="en-GB" sz="1200" b="0" i="0" kern="1200" dirty="0">
                <a:solidFill>
                  <a:schemeClr val="tx1"/>
                </a:solidFill>
                <a:effectLst/>
                <a:latin typeface="+mn-lt"/>
                <a:ea typeface="+mn-ea"/>
                <a:cs typeface="+mn-cs"/>
              </a:rPr>
              <a:t>The easement is a burden on 31 Church Street and it will therefore be included in the charges register.</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3378246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25</a:t>
            </a:fld>
            <a:endParaRPr lang="en-GB"/>
          </a:p>
        </p:txBody>
      </p:sp>
    </p:spTree>
    <p:extLst>
      <p:ext uri="{BB962C8B-B14F-4D97-AF65-F5344CB8AC3E}">
        <p14:creationId xmlns:p14="http://schemas.microsoft.com/office/powerpoint/2010/main" val="2470223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26/02/2026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26/02/2026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assets.publishing.service.gov.uk/media/60b74244e90e0732b2acacb6/PA15_0421_save.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myhmcts-how-to-apply-for-probate-online/apply-for-probate-with-myhmct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cilexregulation.org.uk/wp-content/uploads/2018/11/12-Recognising-and-Responding-to-Consumer-Vulnerability.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fontScale="90000"/>
          </a:bodyPr>
          <a:lstStyle/>
          <a:p>
            <a:pPr algn="ctr"/>
            <a:r>
              <a:rPr lang="en-GB" dirty="0"/>
              <a:t>Week 6</a:t>
            </a:r>
            <a:br>
              <a:rPr lang="en-GB" dirty="0"/>
            </a:br>
            <a:r>
              <a:rPr lang="en-GB" dirty="0"/>
              <a:t>Entitlement to act and Personnel</a:t>
            </a:r>
            <a:br>
              <a:rPr lang="en-GB" dirty="0"/>
            </a:br>
            <a:r>
              <a:rPr lang="en-GB" sz="3600" dirty="0"/>
              <a:t>(see Chapter 8)</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77334" y="609600"/>
            <a:ext cx="8596668" cy="846451"/>
          </a:xfrm>
        </p:spPr>
        <p:txBody>
          <a:bodyPr/>
          <a:lstStyle/>
          <a:p>
            <a:r>
              <a:rPr lang="en-GB" dirty="0"/>
              <a:t>Aims: to understand ……</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65757" y="2023588"/>
            <a:ext cx="9584913" cy="4586032"/>
          </a:xfrm>
        </p:spPr>
        <p:txBody>
          <a:bodyPr>
            <a:noAutofit/>
          </a:bodyPr>
          <a:lstStyle/>
          <a:p>
            <a:pPr algn="l" fontAlgn="base">
              <a:buFont typeface="Arial" panose="020B0604020202020204" pitchFamily="34" charset="0"/>
              <a:buChar char="•"/>
            </a:pPr>
            <a:r>
              <a:rPr lang="en-GB" sz="2800" dirty="0">
                <a:solidFill>
                  <a:srgbClr val="000000"/>
                </a:solidFill>
                <a:latin typeface="Inter"/>
              </a:rPr>
              <a:t>Appointment of personal representatives and authority to act</a:t>
            </a:r>
          </a:p>
          <a:p>
            <a:pPr algn="l" fontAlgn="base">
              <a:buFont typeface="Arial" panose="020B0604020202020204" pitchFamily="34" charset="0"/>
              <a:buChar char="•"/>
            </a:pPr>
            <a:r>
              <a:rPr lang="en-GB" sz="2800" b="0" i="0" dirty="0">
                <a:solidFill>
                  <a:srgbClr val="000000"/>
                </a:solidFill>
                <a:effectLst/>
                <a:latin typeface="Inter"/>
              </a:rPr>
              <a:t>Grants of representation</a:t>
            </a:r>
          </a:p>
          <a:p>
            <a:pPr algn="l" fontAlgn="base">
              <a:buFont typeface="Arial" panose="020B0604020202020204" pitchFamily="34" charset="0"/>
              <a:buChar char="•"/>
            </a:pPr>
            <a:r>
              <a:rPr lang="en-GB" sz="2800" dirty="0">
                <a:solidFill>
                  <a:srgbClr val="000000"/>
                </a:solidFill>
                <a:latin typeface="Inter"/>
              </a:rPr>
              <a:t>Who is entitled to sell a property?</a:t>
            </a:r>
          </a:p>
          <a:p>
            <a:pPr algn="l" fontAlgn="base">
              <a:buFont typeface="Arial" panose="020B0604020202020204" pitchFamily="34" charset="0"/>
              <a:buChar char="•"/>
            </a:pPr>
            <a:r>
              <a:rPr lang="en-GB" sz="2800" b="0" i="0" dirty="0">
                <a:solidFill>
                  <a:srgbClr val="000000"/>
                </a:solidFill>
                <a:effectLst/>
                <a:latin typeface="Inter"/>
              </a:rPr>
              <a:t>Powers of attorney;</a:t>
            </a:r>
            <a:r>
              <a:rPr lang="en-GB" sz="2800" dirty="0">
                <a:solidFill>
                  <a:srgbClr val="000000"/>
                </a:solidFill>
                <a:latin typeface="Inter"/>
              </a:rPr>
              <a:t> and</a:t>
            </a:r>
          </a:p>
          <a:p>
            <a:pPr algn="l" fontAlgn="base">
              <a:buFont typeface="Arial" panose="020B0604020202020204" pitchFamily="34" charset="0"/>
              <a:buChar char="•"/>
            </a:pPr>
            <a:r>
              <a:rPr lang="en-GB" sz="2800" b="0" i="0" dirty="0">
                <a:solidFill>
                  <a:srgbClr val="000000"/>
                </a:solidFill>
                <a:effectLst/>
                <a:latin typeface="Inter"/>
              </a:rPr>
              <a:t>Parties who are not clients of the firm.</a:t>
            </a: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677334" y="609600"/>
            <a:ext cx="8596668" cy="1320800"/>
          </a:xfrm>
        </p:spPr>
        <p:txBody>
          <a:bodyPr anchor="t">
            <a:normAutofit/>
          </a:bodyPr>
          <a:lstStyle/>
          <a:p>
            <a:r>
              <a:rPr lang="en-GB" dirty="0"/>
              <a:t>Personal representatives:</a:t>
            </a:r>
          </a:p>
        </p:txBody>
      </p:sp>
      <p:sp>
        <p:nvSpPr>
          <p:cNvPr id="3" name="Content Placeholder 2">
            <a:extLst>
              <a:ext uri="{FF2B5EF4-FFF2-40B4-BE49-F238E27FC236}">
                <a16:creationId xmlns:a16="http://schemas.microsoft.com/office/drawing/2014/main" id="{1219EEDE-3E6A-6B11-77D0-C6B19A26AA2B}"/>
              </a:ext>
            </a:extLst>
          </p:cNvPr>
          <p:cNvSpPr>
            <a:spLocks noGrp="1"/>
          </p:cNvSpPr>
          <p:nvPr>
            <p:ph idx="1"/>
          </p:nvPr>
        </p:nvSpPr>
        <p:spPr>
          <a:xfrm>
            <a:off x="677333" y="1437501"/>
            <a:ext cx="6044479" cy="4424359"/>
          </a:xfrm>
        </p:spPr>
        <p:txBody>
          <a:bodyPr>
            <a:normAutofit/>
          </a:bodyPr>
          <a:lstStyle/>
          <a:p>
            <a:pPr>
              <a:lnSpc>
                <a:spcPct val="90000"/>
              </a:lnSpc>
            </a:pPr>
            <a:r>
              <a:rPr lang="en-GB" sz="2000" dirty="0"/>
              <a:t>Appointment under the will - executors</a:t>
            </a:r>
          </a:p>
          <a:p>
            <a:pPr>
              <a:lnSpc>
                <a:spcPct val="90000"/>
              </a:lnSpc>
            </a:pPr>
            <a:r>
              <a:rPr lang="en-GB" sz="2000" dirty="0"/>
              <a:t>Accepts office of executor by applying to Registry for grant of probate</a:t>
            </a:r>
          </a:p>
          <a:p>
            <a:pPr>
              <a:lnSpc>
                <a:spcPct val="90000"/>
              </a:lnSpc>
            </a:pPr>
            <a:r>
              <a:rPr lang="en-GB" sz="2000" dirty="0"/>
              <a:t>Does not have to accept – can renounce under s 5 Administration of Estates Act 1925 ( AEA)</a:t>
            </a:r>
          </a:p>
          <a:p>
            <a:pPr>
              <a:lnSpc>
                <a:spcPct val="90000"/>
              </a:lnSpc>
            </a:pPr>
            <a:r>
              <a:rPr lang="en-GB" sz="2000" dirty="0"/>
              <a:t>Can remain a Trustee – even if renounces as Executor</a:t>
            </a:r>
          </a:p>
          <a:p>
            <a:pPr>
              <a:lnSpc>
                <a:spcPct val="90000"/>
              </a:lnSpc>
            </a:pPr>
            <a:r>
              <a:rPr lang="en-GB" sz="2000" dirty="0"/>
              <a:t>If renounces – cannot and should not do anything in relation to winding up of the estate (avoid ‘intermeddling’ as can incur personal liability if they do)</a:t>
            </a:r>
          </a:p>
          <a:p>
            <a:pPr>
              <a:lnSpc>
                <a:spcPct val="90000"/>
              </a:lnSpc>
            </a:pPr>
            <a:r>
              <a:rPr lang="en-GB" sz="2000" dirty="0"/>
              <a:t>PA 15 (</a:t>
            </a:r>
            <a:r>
              <a:rPr lang="en-GB" sz="2000" dirty="0">
                <a:hlinkClick r:id="rId3"/>
              </a:rPr>
              <a:t>PA15_0421_save.pdf (publishing.service.gov.uk)</a:t>
            </a:r>
            <a:endParaRPr lang="en-GB" sz="2000" dirty="0"/>
          </a:p>
          <a:p>
            <a:pPr>
              <a:lnSpc>
                <a:spcPct val="90000"/>
              </a:lnSpc>
            </a:pPr>
            <a:endParaRPr lang="en-GB" sz="1500" dirty="0"/>
          </a:p>
        </p:txBody>
      </p:sp>
      <p:pic>
        <p:nvPicPr>
          <p:cNvPr id="5" name="Picture 4">
            <a:extLst>
              <a:ext uri="{FF2B5EF4-FFF2-40B4-BE49-F238E27FC236}">
                <a16:creationId xmlns:a16="http://schemas.microsoft.com/office/drawing/2014/main" id="{7C3855F0-45A4-0B9C-9F86-241BEDA00A61}"/>
              </a:ext>
            </a:extLst>
          </p:cNvPr>
          <p:cNvPicPr>
            <a:picLocks noChangeAspect="1"/>
          </p:cNvPicPr>
          <p:nvPr/>
        </p:nvPicPr>
        <p:blipFill>
          <a:blip r:embed="rId4"/>
          <a:stretch>
            <a:fillRect/>
          </a:stretch>
        </p:blipFill>
        <p:spPr>
          <a:xfrm>
            <a:off x="7247853" y="1437501"/>
            <a:ext cx="4266813" cy="3338780"/>
          </a:xfrm>
          <a:prstGeom prst="rect">
            <a:avLst/>
          </a:prstGeom>
        </p:spPr>
      </p:pic>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a:xfrm>
            <a:off x="725972" y="327259"/>
            <a:ext cx="8596668" cy="1320800"/>
          </a:xfrm>
        </p:spPr>
        <p:txBody>
          <a:bodyPr/>
          <a:lstStyle/>
          <a:p>
            <a:r>
              <a:rPr lang="en-GB" dirty="0"/>
              <a:t>Intermeddling … or not intermeddling?</a:t>
            </a:r>
          </a:p>
        </p:txBody>
      </p:sp>
      <p:sp>
        <p:nvSpPr>
          <p:cNvPr id="3" name="Content Placeholder 2">
            <a:extLst>
              <a:ext uri="{FF2B5EF4-FFF2-40B4-BE49-F238E27FC236}">
                <a16:creationId xmlns:a16="http://schemas.microsoft.com/office/drawing/2014/main" id="{F66D5448-94CB-3523-7CBA-8DE653156D13}"/>
              </a:ext>
            </a:extLst>
          </p:cNvPr>
          <p:cNvSpPr>
            <a:spLocks noGrp="1"/>
          </p:cNvSpPr>
          <p:nvPr>
            <p:ph idx="1"/>
          </p:nvPr>
        </p:nvSpPr>
        <p:spPr>
          <a:xfrm>
            <a:off x="422680" y="1122766"/>
            <a:ext cx="9694086" cy="3880773"/>
          </a:xfrm>
        </p:spPr>
        <p:txBody>
          <a:bodyPr>
            <a:noAutofit/>
          </a:bodyPr>
          <a:lstStyle/>
          <a:p>
            <a:r>
              <a:rPr lang="en-GB" sz="2800" dirty="0"/>
              <a:t>May depend on intention</a:t>
            </a:r>
          </a:p>
          <a:p>
            <a:r>
              <a:rPr lang="en-GB" sz="2800" dirty="0"/>
              <a:t>See </a:t>
            </a:r>
            <a:r>
              <a:rPr lang="en-GB" sz="2800" b="1" dirty="0"/>
              <a:t>Long and </a:t>
            </a:r>
            <a:r>
              <a:rPr lang="en-GB" sz="2800" b="1" i="1" dirty="0"/>
              <a:t>Fever v Symes and </a:t>
            </a:r>
            <a:r>
              <a:rPr lang="en-GB" sz="2800" b="1" i="1" dirty="0" err="1"/>
              <a:t>Hannam</a:t>
            </a:r>
            <a:r>
              <a:rPr lang="en-GB" sz="2800" b="1" i="1" dirty="0"/>
              <a:t> </a:t>
            </a:r>
            <a:r>
              <a:rPr lang="en-GB" sz="2800" b="1" dirty="0"/>
              <a:t>[1832]</a:t>
            </a:r>
            <a:r>
              <a:rPr lang="en-GB" sz="2800" dirty="0"/>
              <a:t> – placed ad for claims against estate but failed to apply for probate (= intermeddling)</a:t>
            </a:r>
          </a:p>
          <a:p>
            <a:r>
              <a:rPr lang="en-GB" sz="2800" dirty="0"/>
              <a:t>Making funeral arrangements/humanitarian acts (NOT intermeddling)</a:t>
            </a:r>
          </a:p>
          <a:p>
            <a:r>
              <a:rPr lang="en-GB" sz="2800" dirty="0"/>
              <a:t>A non-Executor who intermeddles = </a:t>
            </a:r>
            <a:r>
              <a:rPr lang="en-GB" sz="2800" b="1" i="1" dirty="0"/>
              <a:t>executor de son tort</a:t>
            </a:r>
          </a:p>
          <a:p>
            <a:r>
              <a:rPr lang="en-GB" sz="2800" dirty="0"/>
              <a:t>Where more than one executor, one of them could have </a:t>
            </a:r>
            <a:r>
              <a:rPr lang="en-GB" sz="2800" b="1" i="1" dirty="0"/>
              <a:t>power reserved </a:t>
            </a:r>
            <a:r>
              <a:rPr lang="en-GB" sz="2800" dirty="0"/>
              <a:t>(reserve right to step up later on)</a:t>
            </a:r>
          </a:p>
          <a:p>
            <a:endParaRPr lang="en-GB" sz="2800" b="1" i="1" dirty="0"/>
          </a:p>
        </p:txBody>
      </p:sp>
    </p:spTree>
    <p:extLst>
      <p:ext uri="{BB962C8B-B14F-4D97-AF65-F5344CB8AC3E}">
        <p14:creationId xmlns:p14="http://schemas.microsoft.com/office/powerpoint/2010/main" val="297058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C696-9383-CB3D-E2A7-44191F15A6B9}"/>
              </a:ext>
            </a:extLst>
          </p:cNvPr>
          <p:cNvSpPr>
            <a:spLocks noGrp="1"/>
          </p:cNvSpPr>
          <p:nvPr>
            <p:ph type="title"/>
          </p:nvPr>
        </p:nvSpPr>
        <p:spPr>
          <a:xfrm>
            <a:off x="677334" y="609600"/>
            <a:ext cx="8596668" cy="1320800"/>
          </a:xfrm>
        </p:spPr>
        <p:txBody>
          <a:bodyPr anchor="t">
            <a:normAutofit/>
          </a:bodyPr>
          <a:lstStyle/>
          <a:p>
            <a:r>
              <a:rPr lang="en-GB" dirty="0"/>
              <a:t>Application by legal professionals to act as Executors</a:t>
            </a:r>
          </a:p>
        </p:txBody>
      </p:sp>
      <p:sp>
        <p:nvSpPr>
          <p:cNvPr id="3" name="Content Placeholder 2">
            <a:extLst>
              <a:ext uri="{FF2B5EF4-FFF2-40B4-BE49-F238E27FC236}">
                <a16:creationId xmlns:a16="http://schemas.microsoft.com/office/drawing/2014/main" id="{C5FCE999-F081-7DCC-C2D7-64048FD2B168}"/>
              </a:ext>
            </a:extLst>
          </p:cNvPr>
          <p:cNvSpPr>
            <a:spLocks noGrp="1"/>
          </p:cNvSpPr>
          <p:nvPr>
            <p:ph idx="1"/>
          </p:nvPr>
        </p:nvSpPr>
        <p:spPr>
          <a:xfrm>
            <a:off x="677334" y="2160589"/>
            <a:ext cx="3957349" cy="3880773"/>
          </a:xfrm>
        </p:spPr>
        <p:txBody>
          <a:bodyPr>
            <a:normAutofit/>
          </a:bodyPr>
          <a:lstStyle/>
          <a:p>
            <a:r>
              <a:rPr lang="en-GB" dirty="0">
                <a:hlinkClick r:id="rId3"/>
              </a:rPr>
              <a:t>Apply for probate with </a:t>
            </a:r>
            <a:r>
              <a:rPr lang="en-GB" dirty="0" err="1">
                <a:hlinkClick r:id="rId3"/>
              </a:rPr>
              <a:t>MyHMCTS</a:t>
            </a:r>
            <a:r>
              <a:rPr lang="en-GB" dirty="0">
                <a:hlinkClick r:id="rId3"/>
              </a:rPr>
              <a:t> - GOV.UK (www.gov.uk)</a:t>
            </a:r>
            <a:endParaRPr lang="en-GB" dirty="0"/>
          </a:p>
          <a:p>
            <a:endParaRPr lang="en-GB" dirty="0"/>
          </a:p>
        </p:txBody>
      </p:sp>
      <p:pic>
        <p:nvPicPr>
          <p:cNvPr id="5" name="Picture 4">
            <a:extLst>
              <a:ext uri="{FF2B5EF4-FFF2-40B4-BE49-F238E27FC236}">
                <a16:creationId xmlns:a16="http://schemas.microsoft.com/office/drawing/2014/main" id="{53A26DE2-CDC6-3427-0089-1D5AA7258C4A}"/>
              </a:ext>
            </a:extLst>
          </p:cNvPr>
          <p:cNvPicPr>
            <a:picLocks noChangeAspect="1"/>
          </p:cNvPicPr>
          <p:nvPr/>
        </p:nvPicPr>
        <p:blipFill rotWithShape="1">
          <a:blip r:embed="rId4"/>
          <a:srcRect r="6745" b="-4"/>
          <a:stretch/>
        </p:blipFill>
        <p:spPr>
          <a:xfrm>
            <a:off x="4857450" y="1468253"/>
            <a:ext cx="5200949" cy="4573440"/>
          </a:xfrm>
          <a:prstGeom prst="rect">
            <a:avLst/>
          </a:prstGeom>
        </p:spPr>
      </p:pic>
    </p:spTree>
    <p:extLst>
      <p:ext uri="{BB962C8B-B14F-4D97-AF65-F5344CB8AC3E}">
        <p14:creationId xmlns:p14="http://schemas.microsoft.com/office/powerpoint/2010/main" val="3875221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E85B-6525-687C-5A0B-A25E05308AF4}"/>
              </a:ext>
            </a:extLst>
          </p:cNvPr>
          <p:cNvSpPr>
            <a:spLocks noGrp="1"/>
          </p:cNvSpPr>
          <p:nvPr>
            <p:ph type="title"/>
          </p:nvPr>
        </p:nvSpPr>
        <p:spPr>
          <a:xfrm>
            <a:off x="426893" y="172785"/>
            <a:ext cx="8596668" cy="840626"/>
          </a:xfrm>
        </p:spPr>
        <p:txBody>
          <a:bodyPr/>
          <a:lstStyle/>
          <a:p>
            <a:r>
              <a:rPr lang="en-GB" dirty="0"/>
              <a:t>Where there is no will? - Intestacy</a:t>
            </a:r>
          </a:p>
        </p:txBody>
      </p:sp>
      <p:sp>
        <p:nvSpPr>
          <p:cNvPr id="3" name="Content Placeholder 2">
            <a:extLst>
              <a:ext uri="{FF2B5EF4-FFF2-40B4-BE49-F238E27FC236}">
                <a16:creationId xmlns:a16="http://schemas.microsoft.com/office/drawing/2014/main" id="{576D8567-69B3-3A70-22F9-DCFACB81254D}"/>
              </a:ext>
            </a:extLst>
          </p:cNvPr>
          <p:cNvSpPr>
            <a:spLocks noGrp="1"/>
          </p:cNvSpPr>
          <p:nvPr>
            <p:ph idx="1"/>
          </p:nvPr>
        </p:nvSpPr>
        <p:spPr>
          <a:xfrm>
            <a:off x="584147" y="1013411"/>
            <a:ext cx="9445132" cy="5404862"/>
          </a:xfrm>
        </p:spPr>
        <p:txBody>
          <a:bodyPr>
            <a:noAutofit/>
          </a:bodyPr>
          <a:lstStyle/>
          <a:p>
            <a:r>
              <a:rPr lang="en-GB" sz="2000" dirty="0"/>
              <a:t>Personal representatives = ADMINISTRATORS</a:t>
            </a:r>
          </a:p>
          <a:p>
            <a:r>
              <a:rPr lang="en-GB" sz="2000" dirty="0"/>
              <a:t>Appointed by Court</a:t>
            </a:r>
          </a:p>
          <a:p>
            <a:r>
              <a:rPr lang="en-GB" sz="2000" dirty="0"/>
              <a:t>Grant of letters of administration provide authority to act/administer</a:t>
            </a:r>
          </a:p>
          <a:p>
            <a:r>
              <a:rPr lang="en-GB" sz="2000" dirty="0"/>
              <a:t>Persons entitled to apply = those entitled to inherit/have a beneficial interest under rules of intestacy</a:t>
            </a:r>
          </a:p>
          <a:p>
            <a:r>
              <a:rPr lang="en-GB" sz="2000" dirty="0"/>
              <a:t>Strict order of priority (1. spouse, 2. children, 3. parents, 4. siblings, 5. grandparents, 6. uncles/aunts…)</a:t>
            </a:r>
          </a:p>
          <a:p>
            <a:r>
              <a:rPr lang="en-GB" sz="2000" dirty="0"/>
              <a:t>Categories are ‘cleared off’ if they can’t act or won’t act </a:t>
            </a:r>
          </a:p>
          <a:p>
            <a:r>
              <a:rPr lang="en-GB" sz="2000" dirty="0"/>
              <a:t>If person has right to apply but does not wish to do so they can renounce</a:t>
            </a:r>
          </a:p>
          <a:p>
            <a:r>
              <a:rPr lang="en-GB" sz="2000" dirty="0"/>
              <a:t>Maximum of 4 administrators, minimum of 2 if there are beneficiaries under 18 (minors)</a:t>
            </a:r>
          </a:p>
          <a:p>
            <a:r>
              <a:rPr lang="en-GB" sz="2000" dirty="0"/>
              <a:t>Application made online by legal professionals</a:t>
            </a:r>
          </a:p>
          <a:p>
            <a:pPr marL="0" indent="0">
              <a:buNone/>
            </a:pPr>
            <a:endParaRPr lang="en-GB" sz="2800" dirty="0"/>
          </a:p>
        </p:txBody>
      </p:sp>
    </p:spTree>
    <p:extLst>
      <p:ext uri="{BB962C8B-B14F-4D97-AF65-F5344CB8AC3E}">
        <p14:creationId xmlns:p14="http://schemas.microsoft.com/office/powerpoint/2010/main" val="2827972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9C08-C121-E0AB-9B8A-96167DB0FFCC}"/>
              </a:ext>
            </a:extLst>
          </p:cNvPr>
          <p:cNvSpPr>
            <a:spLocks noGrp="1"/>
          </p:cNvSpPr>
          <p:nvPr>
            <p:ph type="title"/>
          </p:nvPr>
        </p:nvSpPr>
        <p:spPr/>
        <p:txBody>
          <a:bodyPr/>
          <a:lstStyle/>
          <a:p>
            <a:r>
              <a:rPr lang="en-GB" dirty="0"/>
              <a:t>Administration with will annexed</a:t>
            </a:r>
          </a:p>
        </p:txBody>
      </p:sp>
      <p:sp>
        <p:nvSpPr>
          <p:cNvPr id="3" name="Content Placeholder 2">
            <a:extLst>
              <a:ext uri="{FF2B5EF4-FFF2-40B4-BE49-F238E27FC236}">
                <a16:creationId xmlns:a16="http://schemas.microsoft.com/office/drawing/2014/main" id="{BF496399-E156-0956-08EB-0B5C24EAC901}"/>
              </a:ext>
            </a:extLst>
          </p:cNvPr>
          <p:cNvSpPr>
            <a:spLocks noGrp="1"/>
          </p:cNvSpPr>
          <p:nvPr>
            <p:ph idx="1"/>
          </p:nvPr>
        </p:nvSpPr>
        <p:spPr>
          <a:xfrm>
            <a:off x="619092" y="1595641"/>
            <a:ext cx="9392714" cy="4764390"/>
          </a:xfrm>
        </p:spPr>
        <p:txBody>
          <a:bodyPr>
            <a:noAutofit/>
          </a:bodyPr>
          <a:lstStyle/>
          <a:p>
            <a:r>
              <a:rPr lang="en-GB" sz="1900" dirty="0" err="1"/>
              <a:t>i.e</a:t>
            </a:r>
            <a:r>
              <a:rPr lang="en-GB" sz="1900" dirty="0"/>
              <a:t> if there is a Will but:</a:t>
            </a:r>
          </a:p>
          <a:p>
            <a:r>
              <a:rPr lang="en-GB" sz="1900" dirty="0"/>
              <a:t>Authority to act is obtained by applying for grant of letters of administration with will annexed</a:t>
            </a:r>
          </a:p>
          <a:p>
            <a:r>
              <a:rPr lang="en-GB" sz="1900" dirty="0"/>
              <a:t>Person appointed = ADMINISTRATOR</a:t>
            </a:r>
          </a:p>
          <a:p>
            <a:r>
              <a:rPr lang="en-GB" sz="1900" dirty="0"/>
              <a:t>Persons entitled to apply for grant of probate or grant of letters of administration with will annexed (order or priority1. Executor named in will, 2.Trustees or residuary estate, 3. residuary beneficiary, 4. PR of a residuary beneficiary 5. other legatee or creditor of deceased, 6. PR or any other legatee or creditor of deceased) </a:t>
            </a:r>
          </a:p>
          <a:p>
            <a:r>
              <a:rPr lang="en-GB" sz="1900" dirty="0"/>
              <a:t>Application for a grant of letters of administration with will annexed by legal professionals must be made online.</a:t>
            </a:r>
          </a:p>
          <a:p>
            <a:r>
              <a:rPr lang="en-GB" sz="1900" dirty="0"/>
              <a:t>Since an administrator obtains authority from the grant of letters of administration, they must await the issue of the grant before commencing the administration of the estate.</a:t>
            </a:r>
          </a:p>
          <a:p>
            <a:endParaRPr lang="en-GB" sz="1900" dirty="0"/>
          </a:p>
        </p:txBody>
      </p:sp>
    </p:spTree>
    <p:extLst>
      <p:ext uri="{BB962C8B-B14F-4D97-AF65-F5344CB8AC3E}">
        <p14:creationId xmlns:p14="http://schemas.microsoft.com/office/powerpoint/2010/main" val="296837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11882AD-3111-300D-E937-A8FE95C32415}"/>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Executor’s authority to act</a:t>
            </a:r>
          </a:p>
        </p:txBody>
      </p:sp>
      <p:sp>
        <p:nvSpPr>
          <p:cNvPr id="3" name="Content Placeholder 2">
            <a:extLst>
              <a:ext uri="{FF2B5EF4-FFF2-40B4-BE49-F238E27FC236}">
                <a16:creationId xmlns:a16="http://schemas.microsoft.com/office/drawing/2014/main" id="{634ED57B-5035-3155-71F7-1012CEFF6065}"/>
              </a:ext>
            </a:extLst>
          </p:cNvPr>
          <p:cNvSpPr>
            <a:spLocks noGrp="1"/>
          </p:cNvSpPr>
          <p:nvPr>
            <p:ph idx="1"/>
          </p:nvPr>
        </p:nvSpPr>
        <p:spPr>
          <a:xfrm>
            <a:off x="673754" y="2160590"/>
            <a:ext cx="3973943" cy="3440110"/>
          </a:xfrm>
        </p:spPr>
        <p:txBody>
          <a:bodyPr>
            <a:normAutofit/>
          </a:bodyPr>
          <a:lstStyle/>
          <a:p>
            <a:r>
              <a:rPr lang="en-GB">
                <a:solidFill>
                  <a:schemeClr val="bg1"/>
                </a:solidFill>
              </a:rPr>
              <a:t>Derives from Will itself and arises immediately on death of testator</a:t>
            </a:r>
          </a:p>
          <a:p>
            <a:r>
              <a:rPr lang="en-GB">
                <a:solidFill>
                  <a:schemeClr val="bg1"/>
                </a:solidFill>
              </a:rPr>
              <a:t>Grant of probate is the ‘evidence’ of the Executor’s authority to act so that this evidence can be produced to banks, companies etc.</a:t>
            </a:r>
          </a:p>
        </p:txBody>
      </p:sp>
      <p:pic>
        <p:nvPicPr>
          <p:cNvPr id="7" name="Picture 6">
            <a:extLst>
              <a:ext uri="{FF2B5EF4-FFF2-40B4-BE49-F238E27FC236}">
                <a16:creationId xmlns:a16="http://schemas.microsoft.com/office/drawing/2014/main" id="{3299A160-F003-413C-1343-745AC69E163B}"/>
              </a:ext>
            </a:extLst>
          </p:cNvPr>
          <p:cNvPicPr>
            <a:picLocks noChangeAspect="1"/>
          </p:cNvPicPr>
          <p:nvPr/>
        </p:nvPicPr>
        <p:blipFill>
          <a:blip r:embed="rId3"/>
          <a:stretch>
            <a:fillRect/>
          </a:stretch>
        </p:blipFill>
        <p:spPr>
          <a:xfrm>
            <a:off x="6383001" y="972608"/>
            <a:ext cx="4569499" cy="4900269"/>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94382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849562" y="609600"/>
            <a:ext cx="6424440" cy="1320800"/>
          </a:xfrm>
        </p:spPr>
        <p:txBody>
          <a:bodyPr>
            <a:normAutofit/>
          </a:bodyPr>
          <a:lstStyle/>
          <a:p>
            <a:r>
              <a:rPr lang="en-GB" dirty="0"/>
              <a:t>Different types of grant</a:t>
            </a:r>
          </a:p>
        </p:txBody>
      </p:sp>
      <p:pic>
        <p:nvPicPr>
          <p:cNvPr id="5" name="Picture 4" descr="Pen placed on top of a signature line">
            <a:extLst>
              <a:ext uri="{FF2B5EF4-FFF2-40B4-BE49-F238E27FC236}">
                <a16:creationId xmlns:a16="http://schemas.microsoft.com/office/drawing/2014/main" id="{BC23194E-0270-8AC4-4A79-AA6283328B16}"/>
              </a:ext>
            </a:extLst>
          </p:cNvPr>
          <p:cNvPicPr>
            <a:picLocks noChangeAspect="1"/>
          </p:cNvPicPr>
          <p:nvPr/>
        </p:nvPicPr>
        <p:blipFill>
          <a:blip r:embed="rId3"/>
          <a:srcRect l="65015" r="841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2849562" y="2160589"/>
            <a:ext cx="6424440" cy="3880773"/>
          </a:xfrm>
        </p:spPr>
        <p:txBody>
          <a:bodyPr>
            <a:normAutofit fontScale="92500" lnSpcReduction="20000"/>
          </a:bodyPr>
          <a:lstStyle/>
          <a:p>
            <a:pPr marL="0" indent="0">
              <a:buNone/>
            </a:pPr>
            <a:r>
              <a:rPr lang="en-GB" sz="2400" b="1" dirty="0"/>
              <a:t>Activity – what do each of the following mean?</a:t>
            </a:r>
          </a:p>
          <a:p>
            <a:r>
              <a:rPr lang="en-GB" sz="2400" dirty="0"/>
              <a:t>Grant of probate</a:t>
            </a:r>
          </a:p>
          <a:p>
            <a:r>
              <a:rPr lang="en-GB" sz="2400" dirty="0"/>
              <a:t>Grant of letters of administration</a:t>
            </a:r>
          </a:p>
          <a:p>
            <a:r>
              <a:rPr lang="en-GB" sz="2400" dirty="0"/>
              <a:t>Grant of letters of administration with will annexed</a:t>
            </a:r>
          </a:p>
          <a:p>
            <a:r>
              <a:rPr lang="en-GB" sz="2400" dirty="0"/>
              <a:t>Other types of grant</a:t>
            </a:r>
          </a:p>
          <a:p>
            <a:r>
              <a:rPr lang="en-GB" sz="2400" dirty="0"/>
              <a:t>Significant of the grant – where the main asset of an estate is property which will need to be sold, contract cannot be drafted until grant of probate obtained so that seller can be identified.</a:t>
            </a:r>
          </a:p>
        </p:txBody>
      </p:sp>
    </p:spTree>
    <p:extLst>
      <p:ext uri="{BB962C8B-B14F-4D97-AF65-F5344CB8AC3E}">
        <p14:creationId xmlns:p14="http://schemas.microsoft.com/office/powerpoint/2010/main" val="662760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509DE-9134-24B8-1BFA-D7B5927F72DA}"/>
              </a:ext>
            </a:extLst>
          </p:cNvPr>
          <p:cNvSpPr>
            <a:spLocks noGrp="1"/>
          </p:cNvSpPr>
          <p:nvPr>
            <p:ph type="title"/>
          </p:nvPr>
        </p:nvSpPr>
        <p:spPr>
          <a:xfrm>
            <a:off x="1286933" y="609600"/>
            <a:ext cx="10197494" cy="1099457"/>
          </a:xfrm>
        </p:spPr>
        <p:txBody>
          <a:bodyPr>
            <a:normAutofit/>
          </a:bodyPr>
          <a:lstStyle/>
          <a:p>
            <a:r>
              <a:rPr lang="en-GB" dirty="0"/>
              <a:t>Note… post March 2019 digital grant of probate</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2666877-9F74-9C57-47C3-A3385043962F}"/>
              </a:ext>
            </a:extLst>
          </p:cNvPr>
          <p:cNvGraphicFramePr>
            <a:graphicFrameLocks noGrp="1"/>
          </p:cNvGraphicFramePr>
          <p:nvPr>
            <p:ph idx="1"/>
            <p:extLst>
              <p:ext uri="{D42A27DB-BD31-4B8C-83A1-F6EECF244321}">
                <p14:modId xmlns:p14="http://schemas.microsoft.com/office/powerpoint/2010/main" val="26316304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1968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49FAE-9808-A74B-9CEA-0E73FD0D68F6}"/>
              </a:ext>
            </a:extLst>
          </p:cNvPr>
          <p:cNvSpPr>
            <a:spLocks noGrp="1"/>
          </p:cNvSpPr>
          <p:nvPr>
            <p:ph type="title"/>
          </p:nvPr>
        </p:nvSpPr>
        <p:spPr>
          <a:xfrm>
            <a:off x="1333502" y="609600"/>
            <a:ext cx="8596668" cy="1320800"/>
          </a:xfrm>
        </p:spPr>
        <p:txBody>
          <a:bodyPr>
            <a:normAutofit/>
          </a:bodyPr>
          <a:lstStyle/>
          <a:p>
            <a:r>
              <a:rPr lang="en-GB" b="1" dirty="0"/>
              <a:t>Seller in a conveyancing transaction </a:t>
            </a:r>
            <a:br>
              <a:rPr lang="en-GB" b="1" dirty="0"/>
            </a:br>
            <a:r>
              <a:rPr lang="en-GB" b="1" dirty="0"/>
              <a:t>– Registered Land</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B8AC7D5-DBAF-D76E-9C0E-C73FCDAEDFDF}"/>
              </a:ext>
            </a:extLst>
          </p:cNvPr>
          <p:cNvSpPr>
            <a:spLocks noGrp="1"/>
          </p:cNvSpPr>
          <p:nvPr>
            <p:ph idx="1"/>
          </p:nvPr>
        </p:nvSpPr>
        <p:spPr>
          <a:xfrm>
            <a:off x="1333502" y="2160589"/>
            <a:ext cx="9939336" cy="4297361"/>
          </a:xfrm>
        </p:spPr>
        <p:txBody>
          <a:bodyPr>
            <a:noAutofit/>
          </a:bodyPr>
          <a:lstStyle/>
          <a:p>
            <a:pPr>
              <a:lnSpc>
                <a:spcPct val="90000"/>
              </a:lnSpc>
            </a:pPr>
            <a:r>
              <a:rPr lang="en-GB" sz="1600" dirty="0"/>
              <a:t>Conveyancer must be satisfied person instructing is the person entitled to sell the property</a:t>
            </a:r>
          </a:p>
          <a:p>
            <a:pPr>
              <a:lnSpc>
                <a:spcPct val="90000"/>
              </a:lnSpc>
            </a:pPr>
            <a:r>
              <a:rPr lang="en-GB" sz="1600" dirty="0"/>
              <a:t>Registered Land – inspection of the Register</a:t>
            </a:r>
          </a:p>
          <a:p>
            <a:pPr fontAlgn="auto"/>
            <a:r>
              <a:rPr lang="en-GB" sz="1600" dirty="0"/>
              <a:t>If title is registered at HMLR, the conveyancer will be able to download a copy of the register of title, usually via the HMLR portal. They will then need to inspect the register.</a:t>
            </a:r>
          </a:p>
          <a:p>
            <a:pPr fontAlgn="auto"/>
            <a:r>
              <a:rPr lang="en-GB" sz="1600" dirty="0"/>
              <a:t>Remember that the register is in three sections:</a:t>
            </a:r>
          </a:p>
          <a:p>
            <a:pPr>
              <a:lnSpc>
                <a:spcPct val="90000"/>
              </a:lnSpc>
            </a:pPr>
            <a:r>
              <a:rPr lang="en-GB" sz="1600" u="sng" dirty="0"/>
              <a:t>Contents of the Register:</a:t>
            </a:r>
          </a:p>
          <a:p>
            <a:pPr lvl="1">
              <a:lnSpc>
                <a:spcPct val="90000"/>
              </a:lnSpc>
            </a:pPr>
            <a:r>
              <a:rPr lang="en-GB" dirty="0"/>
              <a:t>Property register (title plan, boundaries, freehold or leasehold and interests benefitting the land (easements/covenants)</a:t>
            </a:r>
          </a:p>
          <a:p>
            <a:pPr lvl="1">
              <a:lnSpc>
                <a:spcPct val="90000"/>
              </a:lnSpc>
            </a:pPr>
            <a:r>
              <a:rPr lang="en-GB" dirty="0"/>
              <a:t>Proprietorship register ( who owns the land and grade/ class of title, address of registered owner – for service) – if different person named as seller further enquiries will be necessary.   This is also where Restrictions will be noted </a:t>
            </a:r>
            <a:r>
              <a:rPr lang="en-GB" dirty="0" err="1"/>
              <a:t>e.g</a:t>
            </a:r>
            <a:r>
              <a:rPr lang="en-GB" dirty="0"/>
              <a:t> Form A restriction</a:t>
            </a:r>
          </a:p>
          <a:p>
            <a:pPr lvl="1">
              <a:lnSpc>
                <a:spcPct val="90000"/>
              </a:lnSpc>
            </a:pPr>
            <a:r>
              <a:rPr lang="en-GB" dirty="0"/>
              <a:t>Charges register (notice of 3</a:t>
            </a:r>
            <a:r>
              <a:rPr lang="en-GB" baseline="30000" dirty="0"/>
              <a:t>rd</a:t>
            </a:r>
            <a:r>
              <a:rPr lang="en-GB" dirty="0"/>
              <a:t> party rights e.g. restrictive covenants, easements)</a:t>
            </a:r>
            <a:br>
              <a:rPr lang="en-GB" dirty="0"/>
            </a:br>
            <a:br>
              <a:rPr lang="en-GB" dirty="0"/>
            </a:br>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27184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BEE0-E908-1263-6C2A-E8556958D091}"/>
              </a:ext>
            </a:extLst>
          </p:cNvPr>
          <p:cNvSpPr>
            <a:spLocks noGrp="1"/>
          </p:cNvSpPr>
          <p:nvPr>
            <p:ph type="title"/>
          </p:nvPr>
        </p:nvSpPr>
        <p:spPr>
          <a:xfrm>
            <a:off x="316233" y="156238"/>
            <a:ext cx="8596668" cy="1320800"/>
          </a:xfrm>
        </p:spPr>
        <p:txBody>
          <a:bodyPr/>
          <a:lstStyle/>
          <a:p>
            <a:r>
              <a:rPr lang="en-GB" dirty="0"/>
              <a:t>Seller in a conveyancing transaction – Unregistered Land</a:t>
            </a:r>
          </a:p>
        </p:txBody>
      </p:sp>
      <p:sp>
        <p:nvSpPr>
          <p:cNvPr id="3" name="Content Placeholder 2">
            <a:extLst>
              <a:ext uri="{FF2B5EF4-FFF2-40B4-BE49-F238E27FC236}">
                <a16:creationId xmlns:a16="http://schemas.microsoft.com/office/drawing/2014/main" id="{2F961608-443E-EDB1-D45E-8A6D42962866}"/>
              </a:ext>
            </a:extLst>
          </p:cNvPr>
          <p:cNvSpPr>
            <a:spLocks noGrp="1"/>
          </p:cNvSpPr>
          <p:nvPr>
            <p:ph idx="1"/>
          </p:nvPr>
        </p:nvSpPr>
        <p:spPr>
          <a:xfrm>
            <a:off x="421068" y="1578169"/>
            <a:ext cx="9468429" cy="3880773"/>
          </a:xfrm>
        </p:spPr>
        <p:txBody>
          <a:bodyPr>
            <a:noAutofit/>
          </a:bodyPr>
          <a:lstStyle/>
          <a:p>
            <a:r>
              <a:rPr lang="en-GB" sz="2000" dirty="0"/>
              <a:t>Title is proved by Deeds (either held by owner or mortgagee)</a:t>
            </a:r>
          </a:p>
          <a:p>
            <a:r>
              <a:rPr lang="en-GB" sz="2000" dirty="0"/>
              <a:t>Must deduce title/show good title going back 15 years</a:t>
            </a:r>
          </a:p>
          <a:p>
            <a:r>
              <a:rPr lang="en-GB" sz="2000" dirty="0"/>
              <a:t>See example on next slide</a:t>
            </a:r>
          </a:p>
          <a:p>
            <a:r>
              <a:rPr lang="en-GB" sz="2000" dirty="0"/>
              <a:t>Chain should be unbroken</a:t>
            </a:r>
          </a:p>
          <a:p>
            <a:r>
              <a:rPr lang="en-GB" sz="2000" dirty="0"/>
              <a:t>Unregistered land will be registered when a ‘triggering’ event happens:</a:t>
            </a:r>
          </a:p>
          <a:p>
            <a:pPr lvl="1"/>
            <a:r>
              <a:rPr lang="en-GB" sz="2000" dirty="0"/>
              <a:t>Conveyance of freehold or leasehold with &gt; 7 years to run (purchase or transfer or by assent, or by gift)</a:t>
            </a:r>
          </a:p>
          <a:p>
            <a:pPr lvl="1"/>
            <a:r>
              <a:rPr lang="en-GB" sz="2000" dirty="0"/>
              <a:t>Grant of a new lease for &gt;7 years</a:t>
            </a:r>
          </a:p>
          <a:p>
            <a:pPr lvl="1"/>
            <a:r>
              <a:rPr lang="en-GB" sz="2000" dirty="0"/>
              <a:t>Grant of a future lease (&gt;3 months in the future) irrespective of length of lease</a:t>
            </a:r>
          </a:p>
          <a:p>
            <a:pPr lvl="1"/>
            <a:r>
              <a:rPr lang="en-GB" sz="2000" dirty="0"/>
              <a:t>Grant of a first legal mortgage</a:t>
            </a:r>
          </a:p>
        </p:txBody>
      </p:sp>
    </p:spTree>
    <p:extLst>
      <p:ext uri="{BB962C8B-B14F-4D97-AF65-F5344CB8AC3E}">
        <p14:creationId xmlns:p14="http://schemas.microsoft.com/office/powerpoint/2010/main" val="1951870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08C2AF-256F-AD99-045A-01E6B0E69AFB}"/>
              </a:ext>
            </a:extLst>
          </p:cNvPr>
          <p:cNvPicPr>
            <a:picLocks noChangeAspect="1"/>
          </p:cNvPicPr>
          <p:nvPr/>
        </p:nvPicPr>
        <p:blipFill>
          <a:blip r:embed="rId3"/>
          <a:stretch>
            <a:fillRect/>
          </a:stretch>
        </p:blipFill>
        <p:spPr>
          <a:xfrm>
            <a:off x="3380733" y="1131994"/>
            <a:ext cx="5432410" cy="4590386"/>
          </a:xfrm>
          <a:prstGeom prst="rect">
            <a:avLst/>
          </a:prstGeom>
        </p:spPr>
      </p:pic>
    </p:spTree>
    <p:extLst>
      <p:ext uri="{BB962C8B-B14F-4D97-AF65-F5344CB8AC3E}">
        <p14:creationId xmlns:p14="http://schemas.microsoft.com/office/powerpoint/2010/main" val="2305728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1D89B-204A-A478-7E31-7729A7467562}"/>
              </a:ext>
            </a:extLst>
          </p:cNvPr>
          <p:cNvSpPr>
            <a:spLocks noGrp="1"/>
          </p:cNvSpPr>
          <p:nvPr>
            <p:ph type="title"/>
          </p:nvPr>
        </p:nvSpPr>
        <p:spPr>
          <a:xfrm>
            <a:off x="1286933" y="609600"/>
            <a:ext cx="10197494" cy="1099457"/>
          </a:xfrm>
        </p:spPr>
        <p:txBody>
          <a:bodyPr>
            <a:normAutofit/>
          </a:bodyPr>
          <a:lstStyle/>
          <a:p>
            <a:r>
              <a:rPr lang="en-GB" dirty="0"/>
              <a:t>First registration of unregistered land</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F635F29-2F8B-D074-0F3E-412066A27C13}"/>
              </a:ext>
            </a:extLst>
          </p:cNvPr>
          <p:cNvGraphicFramePr>
            <a:graphicFrameLocks noGrp="1"/>
          </p:cNvGraphicFramePr>
          <p:nvPr>
            <p:ph idx="1"/>
            <p:extLst>
              <p:ext uri="{D42A27DB-BD31-4B8C-83A1-F6EECF244321}">
                <p14:modId xmlns:p14="http://schemas.microsoft.com/office/powerpoint/2010/main" val="280557882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2286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691C-A6DD-F87E-8F21-A0DA6700289F}"/>
              </a:ext>
            </a:extLst>
          </p:cNvPr>
          <p:cNvSpPr>
            <a:spLocks noGrp="1"/>
          </p:cNvSpPr>
          <p:nvPr>
            <p:ph type="title"/>
          </p:nvPr>
        </p:nvSpPr>
        <p:spPr/>
        <p:txBody>
          <a:bodyPr/>
          <a:lstStyle/>
          <a:p>
            <a:r>
              <a:rPr lang="en-GB" dirty="0"/>
              <a:t>Co-owners</a:t>
            </a:r>
          </a:p>
        </p:txBody>
      </p:sp>
      <p:sp>
        <p:nvSpPr>
          <p:cNvPr id="3" name="Content Placeholder 2">
            <a:extLst>
              <a:ext uri="{FF2B5EF4-FFF2-40B4-BE49-F238E27FC236}">
                <a16:creationId xmlns:a16="http://schemas.microsoft.com/office/drawing/2014/main" id="{96B29976-3F9C-28F3-0EB7-5A13FB729932}"/>
              </a:ext>
            </a:extLst>
          </p:cNvPr>
          <p:cNvSpPr>
            <a:spLocks noGrp="1"/>
          </p:cNvSpPr>
          <p:nvPr>
            <p:ph idx="1"/>
          </p:nvPr>
        </p:nvSpPr>
        <p:spPr>
          <a:xfrm>
            <a:off x="432717" y="1488613"/>
            <a:ext cx="9777112" cy="4323942"/>
          </a:xfrm>
        </p:spPr>
        <p:txBody>
          <a:bodyPr>
            <a:noAutofit/>
          </a:bodyPr>
          <a:lstStyle/>
          <a:p>
            <a:r>
              <a:rPr lang="en-GB" sz="2400" dirty="0"/>
              <a:t>Instructions must be obtained from all co-owners to sell a property – to ensure all are happy to sell and for the agreed price.</a:t>
            </a:r>
          </a:p>
          <a:p>
            <a:r>
              <a:rPr lang="en-GB" sz="2400" dirty="0"/>
              <a:t>Once this is done, then one co-owner may take the lead and be the main point of contact if all others are amenable to this.</a:t>
            </a:r>
          </a:p>
          <a:p>
            <a:r>
              <a:rPr lang="en-GB" sz="2400" dirty="0"/>
              <a:t>At any point, the situation might change and create a risk of conflict of interest and conveyancer needs to be alert to this.</a:t>
            </a:r>
          </a:p>
          <a:p>
            <a:r>
              <a:rPr lang="en-GB" sz="2400" dirty="0"/>
              <a:t>Can be an issue on property sale as part of separation/divorce.  </a:t>
            </a:r>
          </a:p>
          <a:p>
            <a:r>
              <a:rPr lang="en-GB" sz="2400" dirty="0"/>
              <a:t>If a conflict arises, conveyancer should cease to act for both.</a:t>
            </a:r>
          </a:p>
        </p:txBody>
      </p:sp>
    </p:spTree>
    <p:extLst>
      <p:ext uri="{BB962C8B-B14F-4D97-AF65-F5344CB8AC3E}">
        <p14:creationId xmlns:p14="http://schemas.microsoft.com/office/powerpoint/2010/main" val="1510817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FA2066-96FD-3EFF-86B8-DB757D288FDB}"/>
              </a:ext>
            </a:extLst>
          </p:cNvPr>
          <p:cNvPicPr>
            <a:picLocks noChangeAspect="1"/>
          </p:cNvPicPr>
          <p:nvPr/>
        </p:nvPicPr>
        <p:blipFill>
          <a:blip r:embed="rId3"/>
          <a:stretch>
            <a:fillRect/>
          </a:stretch>
        </p:blipFill>
        <p:spPr>
          <a:xfrm>
            <a:off x="2983300" y="911279"/>
            <a:ext cx="6121664" cy="4897331"/>
          </a:xfrm>
          <a:prstGeom prst="rect">
            <a:avLst/>
          </a:prstGeom>
        </p:spPr>
      </p:pic>
    </p:spTree>
    <p:extLst>
      <p:ext uri="{BB962C8B-B14F-4D97-AF65-F5344CB8AC3E}">
        <p14:creationId xmlns:p14="http://schemas.microsoft.com/office/powerpoint/2010/main" val="203185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8E2FE-53D6-77C6-9E05-B2694F09D158}"/>
              </a:ext>
            </a:extLst>
          </p:cNvPr>
          <p:cNvSpPr>
            <a:spLocks noGrp="1"/>
          </p:cNvSpPr>
          <p:nvPr>
            <p:ph type="title"/>
          </p:nvPr>
        </p:nvSpPr>
        <p:spPr>
          <a:xfrm>
            <a:off x="531729" y="289269"/>
            <a:ext cx="8596668" cy="590026"/>
          </a:xfrm>
        </p:spPr>
        <p:txBody>
          <a:bodyPr>
            <a:normAutofit fontScale="90000"/>
          </a:bodyPr>
          <a:lstStyle/>
          <a:p>
            <a:r>
              <a:rPr lang="en-GB" dirty="0"/>
              <a:t>Surviving co-owners</a:t>
            </a:r>
          </a:p>
        </p:txBody>
      </p:sp>
      <p:sp>
        <p:nvSpPr>
          <p:cNvPr id="3" name="Content Placeholder 2">
            <a:extLst>
              <a:ext uri="{FF2B5EF4-FFF2-40B4-BE49-F238E27FC236}">
                <a16:creationId xmlns:a16="http://schemas.microsoft.com/office/drawing/2014/main" id="{4E52AF00-D6F0-E580-C921-A3CF26A8C3CE}"/>
              </a:ext>
            </a:extLst>
          </p:cNvPr>
          <p:cNvSpPr>
            <a:spLocks noGrp="1"/>
          </p:cNvSpPr>
          <p:nvPr>
            <p:ph idx="1"/>
          </p:nvPr>
        </p:nvSpPr>
        <p:spPr>
          <a:xfrm>
            <a:off x="252166" y="984555"/>
            <a:ext cx="10097443" cy="4888890"/>
          </a:xfrm>
        </p:spPr>
        <p:txBody>
          <a:bodyPr>
            <a:normAutofit/>
          </a:bodyPr>
          <a:lstStyle/>
          <a:p>
            <a:r>
              <a:rPr lang="en-GB" sz="2000" dirty="0"/>
              <a:t>Proprietorship Register will indicate who owns legal estate – if 2 or more names then there is co-ownership of some kind</a:t>
            </a:r>
          </a:p>
          <a:p>
            <a:r>
              <a:rPr lang="en-GB" sz="2000" dirty="0"/>
              <a:t>Is there a Form A restriction? What would this indicate?</a:t>
            </a:r>
          </a:p>
          <a:p>
            <a:r>
              <a:rPr lang="en-GB" sz="2000" dirty="0"/>
              <a:t>If sole surviving co-owner then death of the other needs to be confirmed by provision of death certificate</a:t>
            </a:r>
          </a:p>
          <a:p>
            <a:r>
              <a:rPr lang="en-GB" sz="2000" dirty="0"/>
              <a:t>Application to HMLR on form DJP (death of joint proprietor) + death certificate to remove name of deceased.</a:t>
            </a:r>
          </a:p>
          <a:p>
            <a:r>
              <a:rPr lang="en-GB" sz="2000" dirty="0"/>
              <a:t>If property was held as JT then no further steps necessary</a:t>
            </a:r>
          </a:p>
          <a:p>
            <a:r>
              <a:rPr lang="en-GB" sz="2000" dirty="0"/>
              <a:t>If property was held as </a:t>
            </a:r>
            <a:r>
              <a:rPr lang="en-GB" sz="2000" dirty="0" err="1"/>
              <a:t>TiC</a:t>
            </a:r>
            <a:r>
              <a:rPr lang="en-GB" sz="2000" dirty="0"/>
              <a:t> then deceased’s share may be going elsewhere than the survivor</a:t>
            </a:r>
          </a:p>
          <a:p>
            <a:r>
              <a:rPr lang="en-GB" sz="2000" dirty="0"/>
              <a:t>To ‘overreach’ buyer needs to pay purchase monies to 2 trustees so an additional trustee may need to be appointed (this can be done in the transfer document – don’t need to register the 2</a:t>
            </a:r>
            <a:r>
              <a:rPr lang="en-GB" sz="2000" baseline="30000" dirty="0"/>
              <a:t>nd</a:t>
            </a:r>
            <a:r>
              <a:rPr lang="en-GB" sz="2000" dirty="0"/>
              <a:t> trustee with HMLR)</a:t>
            </a:r>
          </a:p>
        </p:txBody>
      </p:sp>
    </p:spTree>
    <p:extLst>
      <p:ext uri="{BB962C8B-B14F-4D97-AF65-F5344CB8AC3E}">
        <p14:creationId xmlns:p14="http://schemas.microsoft.com/office/powerpoint/2010/main" val="542327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FC425-DE7F-957E-61F6-354AD88C9421}"/>
              </a:ext>
            </a:extLst>
          </p:cNvPr>
          <p:cNvSpPr>
            <a:spLocks noGrp="1"/>
          </p:cNvSpPr>
          <p:nvPr>
            <p:ph type="title"/>
          </p:nvPr>
        </p:nvSpPr>
        <p:spPr>
          <a:xfrm>
            <a:off x="496784" y="166960"/>
            <a:ext cx="8596668" cy="841695"/>
          </a:xfrm>
        </p:spPr>
        <p:txBody>
          <a:bodyPr/>
          <a:lstStyle/>
          <a:p>
            <a:r>
              <a:rPr lang="en-GB" dirty="0"/>
              <a:t>Attorneys</a:t>
            </a:r>
          </a:p>
        </p:txBody>
      </p:sp>
      <p:sp>
        <p:nvSpPr>
          <p:cNvPr id="3" name="Content Placeholder 2">
            <a:extLst>
              <a:ext uri="{FF2B5EF4-FFF2-40B4-BE49-F238E27FC236}">
                <a16:creationId xmlns:a16="http://schemas.microsoft.com/office/drawing/2014/main" id="{72567F97-6B71-E652-696F-4E787A2E1050}"/>
              </a:ext>
            </a:extLst>
          </p:cNvPr>
          <p:cNvSpPr>
            <a:spLocks noGrp="1"/>
          </p:cNvSpPr>
          <p:nvPr>
            <p:ph idx="1"/>
          </p:nvPr>
        </p:nvSpPr>
        <p:spPr>
          <a:xfrm>
            <a:off x="444365" y="938748"/>
            <a:ext cx="9590737" cy="4514566"/>
          </a:xfrm>
        </p:spPr>
        <p:txBody>
          <a:bodyPr>
            <a:noAutofit/>
          </a:bodyPr>
          <a:lstStyle/>
          <a:p>
            <a:r>
              <a:rPr lang="en-GB" sz="2000" dirty="0"/>
              <a:t>An ‘attorney’ is appointed to ‘step into the shoes’ of an individual (the donor) and make decisions and act on their behalf.</a:t>
            </a:r>
          </a:p>
          <a:p>
            <a:r>
              <a:rPr lang="en-GB" sz="2000" dirty="0"/>
              <a:t>Enduring Power of Attorney pre October 2007 – simple process and could be used when donor still had mental capacity.</a:t>
            </a:r>
          </a:p>
          <a:p>
            <a:r>
              <a:rPr lang="en-GB" sz="2000" dirty="0"/>
              <a:t>Since 1 October 2007, no more EPA and replaced by Lasting Powers of Attorney ( LPA)</a:t>
            </a:r>
          </a:p>
          <a:p>
            <a:pPr lvl="1"/>
            <a:r>
              <a:rPr lang="en-GB" sz="2000" dirty="0"/>
              <a:t>A health and welfare LPA; and/or</a:t>
            </a:r>
          </a:p>
          <a:p>
            <a:pPr lvl="1"/>
            <a:r>
              <a:rPr lang="en-GB" sz="2000" dirty="0"/>
              <a:t>A property and financial affairs LPA</a:t>
            </a:r>
          </a:p>
          <a:p>
            <a:r>
              <a:rPr lang="en-GB" sz="2000" dirty="0"/>
              <a:t>Other forms of power of attorney exist but are not studied here.</a:t>
            </a:r>
          </a:p>
          <a:p>
            <a:r>
              <a:rPr lang="en-GB" sz="2000" dirty="0"/>
              <a:t>Conveyancer acting for attorney will need proof that appointment is valid and will keep a certified copy of the original document.</a:t>
            </a:r>
          </a:p>
          <a:p>
            <a:r>
              <a:rPr lang="en-GB" sz="2000" dirty="0"/>
              <a:t>Buyer’s conveyancer will also want proof of attorney’s power to act</a:t>
            </a:r>
          </a:p>
          <a:p>
            <a:r>
              <a:rPr lang="en-GB" sz="2000" dirty="0"/>
              <a:t>Note of caution: on registration HMLR needs proof that identities of both Seller and Seller’s attorney have been checked and verified and so Buyer’s conveyancer should also obtain proof/confirmation/undertaking that this as been done.</a:t>
            </a:r>
          </a:p>
        </p:txBody>
      </p:sp>
    </p:spTree>
    <p:extLst>
      <p:ext uri="{BB962C8B-B14F-4D97-AF65-F5344CB8AC3E}">
        <p14:creationId xmlns:p14="http://schemas.microsoft.com/office/powerpoint/2010/main" val="3802706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D3F60FD-5D1F-3C33-6EA7-7F95BC0752E6}"/>
              </a:ext>
            </a:extLst>
          </p:cNvPr>
          <p:cNvPicPr>
            <a:picLocks noChangeAspect="1"/>
          </p:cNvPicPr>
          <p:nvPr/>
        </p:nvPicPr>
        <p:blipFill>
          <a:blip r:embed="rId2"/>
          <a:srcRect t="745" r="1" b="3523"/>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295057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3178-033B-0D1B-620A-BA65E2C068A6}"/>
              </a:ext>
            </a:extLst>
          </p:cNvPr>
          <p:cNvSpPr>
            <a:spLocks noGrp="1"/>
          </p:cNvSpPr>
          <p:nvPr>
            <p:ph type="title"/>
          </p:nvPr>
        </p:nvSpPr>
        <p:spPr>
          <a:xfrm>
            <a:off x="543110" y="223707"/>
            <a:ext cx="8596668" cy="799750"/>
          </a:xfrm>
        </p:spPr>
        <p:txBody>
          <a:bodyPr/>
          <a:lstStyle/>
          <a:p>
            <a:r>
              <a:rPr lang="en-GB" dirty="0"/>
              <a:t>Parties who are not ‘clients’ of the firm</a:t>
            </a:r>
          </a:p>
        </p:txBody>
      </p:sp>
      <p:sp>
        <p:nvSpPr>
          <p:cNvPr id="3" name="Content Placeholder 2">
            <a:extLst>
              <a:ext uri="{FF2B5EF4-FFF2-40B4-BE49-F238E27FC236}">
                <a16:creationId xmlns:a16="http://schemas.microsoft.com/office/drawing/2014/main" id="{627102A9-B9CB-1533-6341-7E34CB5A2EE1}"/>
              </a:ext>
            </a:extLst>
          </p:cNvPr>
          <p:cNvSpPr>
            <a:spLocks noGrp="1"/>
          </p:cNvSpPr>
          <p:nvPr>
            <p:ph idx="1"/>
          </p:nvPr>
        </p:nvSpPr>
        <p:spPr>
          <a:xfrm>
            <a:off x="459220" y="1023457"/>
            <a:ext cx="9989401" cy="5528772"/>
          </a:xfrm>
        </p:spPr>
        <p:txBody>
          <a:bodyPr>
            <a:normAutofit/>
          </a:bodyPr>
          <a:lstStyle/>
          <a:p>
            <a:r>
              <a:rPr lang="en-GB" b="1" dirty="0"/>
              <a:t>Beneficiary of an estate</a:t>
            </a:r>
            <a:r>
              <a:rPr lang="en-GB" dirty="0"/>
              <a:t>: firm may be instructed by the PR of the deceased but beneficiaries will want information. Duty of confidentiality is to the PR who may permit beneficiaries to be informed periodically of progress. Care to be taken when PR is also beneficiary.</a:t>
            </a:r>
          </a:p>
          <a:p>
            <a:r>
              <a:rPr lang="en-GB" b="1" dirty="0"/>
              <a:t>Non-owning occupier on a sale</a:t>
            </a:r>
            <a:r>
              <a:rPr lang="en-GB" dirty="0"/>
              <a:t>: to avoid conflict no advice to should be given to this person when acting for the owner who is selling e.g. when obtaining confirmation of vacant possession</a:t>
            </a:r>
          </a:p>
          <a:p>
            <a:r>
              <a:rPr lang="en-GB" b="1" dirty="0"/>
              <a:t>Parents or family members gifting a deposit on a purchase</a:t>
            </a:r>
            <a:r>
              <a:rPr lang="en-GB" dirty="0"/>
              <a:t>: this is acceptable but conveyancer needs to be satisfied where all the money is coming from – as will the lender. Again, no advice should be given to the gifting parent due to risk of conflict of interest</a:t>
            </a:r>
          </a:p>
          <a:p>
            <a:r>
              <a:rPr lang="en-GB" b="1" dirty="0"/>
              <a:t>The lenders</a:t>
            </a:r>
            <a:r>
              <a:rPr lang="en-GB" dirty="0"/>
              <a:t>: where a mortgage is part of the transaction, the conveyancer is also acting for the lender. Must be alert to any possibility of conflict of interest</a:t>
            </a:r>
          </a:p>
          <a:p>
            <a:r>
              <a:rPr lang="en-GB" b="1" dirty="0"/>
              <a:t>Family members, elderly and vulnerable clients</a:t>
            </a:r>
            <a:r>
              <a:rPr lang="en-GB" dirty="0"/>
              <a:t>: must ensure any client has sufficient mental capacity and is not acting under pressure or undue influence ( see content on Mental Capacity in the lecture for Week 3.</a:t>
            </a:r>
          </a:p>
          <a:p>
            <a:r>
              <a:rPr lang="en-GB" dirty="0"/>
              <a:t>Also note the following guidance: </a:t>
            </a:r>
            <a:r>
              <a:rPr lang="en-GB" dirty="0">
                <a:hlinkClick r:id="rId3"/>
              </a:rPr>
              <a:t>12-Recognising-and-Responding-to-Consumer-Vulnerability.pdf (cilexregulation.org.uk)</a:t>
            </a:r>
            <a:endParaRPr lang="en-GB" dirty="0"/>
          </a:p>
        </p:txBody>
      </p:sp>
    </p:spTree>
    <p:extLst>
      <p:ext uri="{BB962C8B-B14F-4D97-AF65-F5344CB8AC3E}">
        <p14:creationId xmlns:p14="http://schemas.microsoft.com/office/powerpoint/2010/main" val="1552351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0387014-0117-6758-6951-2CEA09E42B91}"/>
              </a:ext>
            </a:extLst>
          </p:cNvPr>
          <p:cNvSpPr>
            <a:spLocks noGrp="1"/>
          </p:cNvSpPr>
          <p:nvPr>
            <p:ph type="title"/>
          </p:nvPr>
        </p:nvSpPr>
        <p:spPr>
          <a:xfrm>
            <a:off x="643467" y="816638"/>
            <a:ext cx="3367359" cy="5224724"/>
          </a:xfrm>
        </p:spPr>
        <p:txBody>
          <a:bodyPr anchor="ctr">
            <a:normAutofit/>
          </a:bodyPr>
          <a:lstStyle/>
          <a:p>
            <a:r>
              <a:rPr lang="en-GB" dirty="0"/>
              <a:t>3</a:t>
            </a:r>
            <a:r>
              <a:rPr lang="en-GB" baseline="30000" dirty="0"/>
              <a:t>rd</a:t>
            </a:r>
            <a:r>
              <a:rPr lang="en-GB" dirty="0"/>
              <a:t> parties asking for information</a:t>
            </a:r>
          </a:p>
        </p:txBody>
      </p:sp>
      <p:sp>
        <p:nvSpPr>
          <p:cNvPr id="3" name="Content Placeholder 2">
            <a:extLst>
              <a:ext uri="{FF2B5EF4-FFF2-40B4-BE49-F238E27FC236}">
                <a16:creationId xmlns:a16="http://schemas.microsoft.com/office/drawing/2014/main" id="{48E1BF73-DCC7-5771-BAFE-0A88664D6854}"/>
              </a:ext>
            </a:extLst>
          </p:cNvPr>
          <p:cNvSpPr>
            <a:spLocks noGrp="1"/>
          </p:cNvSpPr>
          <p:nvPr>
            <p:ph idx="1"/>
          </p:nvPr>
        </p:nvSpPr>
        <p:spPr>
          <a:xfrm>
            <a:off x="4654295" y="816638"/>
            <a:ext cx="4619706" cy="5224724"/>
          </a:xfrm>
        </p:spPr>
        <p:txBody>
          <a:bodyPr anchor="ctr">
            <a:normAutofit/>
          </a:bodyPr>
          <a:lstStyle/>
          <a:p>
            <a:r>
              <a:rPr lang="en-GB"/>
              <a:t>Clients on the other side – who can’t get hold of their own solicitor</a:t>
            </a:r>
          </a:p>
          <a:p>
            <a:r>
              <a:rPr lang="en-GB"/>
              <a:t>Mortgage brokers</a:t>
            </a:r>
          </a:p>
          <a:p>
            <a:r>
              <a:rPr lang="en-GB"/>
              <a:t>Estate Agents</a:t>
            </a:r>
          </a:p>
          <a:p>
            <a:r>
              <a:rPr lang="en-GB"/>
              <a:t>Anyone else who might have an interest in how the conveyance is progressing</a:t>
            </a:r>
          </a:p>
          <a:p>
            <a:endParaRPr lang="en-GB"/>
          </a:p>
          <a:p>
            <a:r>
              <a:rPr lang="en-GB"/>
              <a:t>Care needs to be taken with all of the above to ensure that the duty of confidentiality to the client is maintained.</a:t>
            </a:r>
          </a:p>
        </p:txBody>
      </p:sp>
    </p:spTree>
    <p:extLst>
      <p:ext uri="{BB962C8B-B14F-4D97-AF65-F5344CB8AC3E}">
        <p14:creationId xmlns:p14="http://schemas.microsoft.com/office/powerpoint/2010/main" val="4073811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7" name="Rectangle 26">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CCD386E-4137-A2E6-69B9-397992037AE6}"/>
              </a:ext>
            </a:extLst>
          </p:cNvPr>
          <p:cNvPicPr>
            <a:picLocks noChangeAspect="1"/>
          </p:cNvPicPr>
          <p:nvPr/>
        </p:nvPicPr>
        <p:blipFill>
          <a:blip r:embed="rId3"/>
          <a:stretch>
            <a:fillRect/>
          </a:stretch>
        </p:blipFill>
        <p:spPr>
          <a:xfrm>
            <a:off x="1126309" y="1699894"/>
            <a:ext cx="9941259" cy="3454586"/>
          </a:xfrm>
          <a:prstGeom prst="rect">
            <a:avLst/>
          </a:prstGeom>
        </p:spPr>
      </p:pic>
    </p:spTree>
    <p:extLst>
      <p:ext uri="{BB962C8B-B14F-4D97-AF65-F5344CB8AC3E}">
        <p14:creationId xmlns:p14="http://schemas.microsoft.com/office/powerpoint/2010/main" val="269312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A120ED2-B281-0F69-A67E-723E18DFB2B5}"/>
              </a:ext>
            </a:extLst>
          </p:cNvPr>
          <p:cNvPicPr>
            <a:picLocks noChangeAspect="1"/>
          </p:cNvPicPr>
          <p:nvPr/>
        </p:nvPicPr>
        <p:blipFill>
          <a:blip r:embed="rId3"/>
          <a:srcRect r="1" b="17288"/>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3087859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EC95E25-39EF-C107-8E78-E5B8C764A8C1}"/>
              </a:ext>
            </a:extLst>
          </p:cNvPr>
          <p:cNvPicPr>
            <a:picLocks noChangeAspect="1"/>
          </p:cNvPicPr>
          <p:nvPr/>
        </p:nvPicPr>
        <p:blipFill>
          <a:blip r:embed="rId3"/>
          <a:srcRect l="2796" r="1" b="1"/>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3018443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810A009-2296-B1CB-99DF-0667D61F803F}"/>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Next week</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6B50CF-DB2D-6478-9808-53A564DAE174}"/>
              </a:ext>
            </a:extLst>
          </p:cNvPr>
          <p:cNvGraphicFramePr>
            <a:graphicFrameLocks noGrp="1"/>
          </p:cNvGraphicFramePr>
          <p:nvPr>
            <p:ph idx="1"/>
            <p:extLst>
              <p:ext uri="{D42A27DB-BD31-4B8C-83A1-F6EECF244321}">
                <p14:modId xmlns:p14="http://schemas.microsoft.com/office/powerpoint/2010/main" val="244037679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881310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2370</Words>
  <Application>Microsoft Office PowerPoint</Application>
  <PresentationFormat>Widescreen</PresentationFormat>
  <Paragraphs>154</Paragraphs>
  <Slides>25</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Inter</vt:lpstr>
      <vt:lpstr>Arial</vt:lpstr>
      <vt:lpstr>Calibri</vt:lpstr>
      <vt:lpstr>Trebuchet MS</vt:lpstr>
      <vt:lpstr>Wingdings 3</vt:lpstr>
      <vt:lpstr>Facet</vt:lpstr>
      <vt:lpstr>Week 6 Entitlement to act and Personnel (see Chapter 8)</vt:lpstr>
      <vt:lpstr>Aims: to understand ……</vt:lpstr>
      <vt:lpstr>Personal representatives:</vt:lpstr>
      <vt:lpstr>Intermeddling … or not intermeddling?</vt:lpstr>
      <vt:lpstr>Application by legal professionals to act as Executors</vt:lpstr>
      <vt:lpstr>Where there is no will? - Intestacy</vt:lpstr>
      <vt:lpstr>Administration with will annexed</vt:lpstr>
      <vt:lpstr>Executor’s authority to act</vt:lpstr>
      <vt:lpstr>Different types of grant</vt:lpstr>
      <vt:lpstr>Note… post March 2019 digital grant of probate</vt:lpstr>
      <vt:lpstr>Seller in a conveyancing transaction  – Registered Land</vt:lpstr>
      <vt:lpstr>Seller in a conveyancing transaction – Unregistered Land</vt:lpstr>
      <vt:lpstr>PowerPoint Presentation</vt:lpstr>
      <vt:lpstr>First registration of unregistered land</vt:lpstr>
      <vt:lpstr>Co-owners</vt:lpstr>
      <vt:lpstr>PowerPoint Presentation</vt:lpstr>
      <vt:lpstr>Surviving co-owners</vt:lpstr>
      <vt:lpstr>Attorneys</vt:lpstr>
      <vt:lpstr>PowerPoint Presentation</vt:lpstr>
      <vt:lpstr>Parties who are not ‘clients’ of the firm</vt:lpstr>
      <vt:lpstr>3rd parties asking for information</vt:lpstr>
      <vt:lpstr>PowerPoint Presentation</vt:lpstr>
      <vt:lpstr>PowerPoint Presentation</vt:lpstr>
      <vt:lpstr>PowerPoint Presentation</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41</cp:revision>
  <cp:lastPrinted>2024-02-21T10:40:44Z</cp:lastPrinted>
  <dcterms:created xsi:type="dcterms:W3CDTF">2024-01-31T18:59:05Z</dcterms:created>
  <dcterms:modified xsi:type="dcterms:W3CDTF">2026-03-02T13:32:51Z</dcterms:modified>
</cp:coreProperties>
</file>