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1"/>
  </p:notesMasterIdLst>
  <p:sldIdLst>
    <p:sldId id="256" r:id="rId5"/>
    <p:sldId id="260" r:id="rId6"/>
    <p:sldId id="281" r:id="rId7"/>
    <p:sldId id="406" r:id="rId8"/>
    <p:sldId id="382" r:id="rId9"/>
    <p:sldId id="258" r:id="rId10"/>
    <p:sldId id="273" r:id="rId11"/>
    <p:sldId id="407" r:id="rId12"/>
    <p:sldId id="408" r:id="rId13"/>
    <p:sldId id="383" r:id="rId14"/>
    <p:sldId id="394" r:id="rId15"/>
    <p:sldId id="384" r:id="rId16"/>
    <p:sldId id="271" r:id="rId17"/>
    <p:sldId id="475" r:id="rId18"/>
    <p:sldId id="395" r:id="rId19"/>
    <p:sldId id="409" r:id="rId20"/>
    <p:sldId id="397" r:id="rId21"/>
    <p:sldId id="374" r:id="rId22"/>
    <p:sldId id="405" r:id="rId23"/>
    <p:sldId id="403" r:id="rId24"/>
    <p:sldId id="474" r:id="rId25"/>
    <p:sldId id="404" r:id="rId26"/>
    <p:sldId id="400" r:id="rId27"/>
    <p:sldId id="401" r:id="rId28"/>
    <p:sldId id="402" r:id="rId29"/>
    <p:sldId id="425" r:id="rId30"/>
    <p:sldId id="399" r:id="rId31"/>
    <p:sldId id="388" r:id="rId32"/>
    <p:sldId id="396" r:id="rId33"/>
    <p:sldId id="357" r:id="rId34"/>
    <p:sldId id="307" r:id="rId35"/>
    <p:sldId id="398" r:id="rId36"/>
    <p:sldId id="310" r:id="rId37"/>
    <p:sldId id="363" r:id="rId38"/>
    <p:sldId id="391" r:id="rId39"/>
    <p:sldId id="392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260"/>
            <p14:sldId id="281"/>
            <p14:sldId id="406"/>
            <p14:sldId id="382"/>
            <p14:sldId id="258"/>
            <p14:sldId id="273"/>
            <p14:sldId id="407"/>
            <p14:sldId id="408"/>
            <p14:sldId id="383"/>
            <p14:sldId id="394"/>
            <p14:sldId id="384"/>
            <p14:sldId id="271"/>
            <p14:sldId id="475"/>
            <p14:sldId id="395"/>
            <p14:sldId id="409"/>
            <p14:sldId id="397"/>
            <p14:sldId id="374"/>
            <p14:sldId id="405"/>
            <p14:sldId id="403"/>
            <p14:sldId id="474"/>
            <p14:sldId id="404"/>
            <p14:sldId id="400"/>
            <p14:sldId id="401"/>
            <p14:sldId id="402"/>
            <p14:sldId id="425"/>
            <p14:sldId id="399"/>
            <p14:sldId id="388"/>
            <p14:sldId id="396"/>
            <p14:sldId id="357"/>
            <p14:sldId id="307"/>
            <p14:sldId id="398"/>
            <p14:sldId id="310"/>
            <p14:sldId id="363"/>
            <p14:sldId id="391"/>
            <p14:sldId id="39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9208" autoAdjust="0"/>
  </p:normalViewPr>
  <p:slideViewPr>
    <p:cSldViewPr snapToGrid="0">
      <p:cViewPr varScale="1">
        <p:scale>
          <a:sx n="63" d="100"/>
          <a:sy n="63" d="100"/>
        </p:scale>
        <p:origin x="1005" y="3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9" d="100"/>
          <a:sy n="69" d="100"/>
        </p:scale>
        <p:origin x="2568" y="2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8/10/relationships/authors" Target="author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undo custSel modSld">
      <pc:chgData name="Errietta Bissa" userId="81ffec9e-7d76-4710-b828-fc34ea58d3af" providerId="ADAL" clId="{3D616F03-F71A-4881-BE12-DD7509C979BA}" dt="2026-06-02T14:27:35.978" v="23" actId="1076"/>
      <pc:docMkLst>
        <pc:docMk/>
      </pc:docMkLst>
      <pc:sldChg chg="modNotesTx">
        <pc:chgData name="Errietta Bissa" userId="81ffec9e-7d76-4710-b828-fc34ea58d3af" providerId="ADAL" clId="{3D616F03-F71A-4881-BE12-DD7509C979BA}" dt="2026-05-04T08:56:13.801" v="15" actId="20577"/>
        <pc:sldMkLst>
          <pc:docMk/>
          <pc:sldMk cId="2410941237" sldId="310"/>
        </pc:sldMkLst>
      </pc:sldChg>
      <pc:sldChg chg="modAnim">
        <pc:chgData name="Errietta Bissa" userId="81ffec9e-7d76-4710-b828-fc34ea58d3af" providerId="ADAL" clId="{3D616F03-F71A-4881-BE12-DD7509C979BA}" dt="2026-05-04T08:55:52.677" v="9"/>
        <pc:sldMkLst>
          <pc:docMk/>
          <pc:sldMk cId="669109092" sldId="357"/>
        </pc:sldMkLst>
      </pc:sldChg>
      <pc:sldChg chg="modAnim">
        <pc:chgData name="Errietta Bissa" userId="81ffec9e-7d76-4710-b828-fc34ea58d3af" providerId="ADAL" clId="{3D616F03-F71A-4881-BE12-DD7509C979BA}" dt="2026-05-04T08:51:47.886" v="0"/>
        <pc:sldMkLst>
          <pc:docMk/>
          <pc:sldMk cId="930458627" sldId="382"/>
        </pc:sldMkLst>
      </pc:sldChg>
      <pc:sldChg chg="modAnim">
        <pc:chgData name="Errietta Bissa" userId="81ffec9e-7d76-4710-b828-fc34ea58d3af" providerId="ADAL" clId="{3D616F03-F71A-4881-BE12-DD7509C979BA}" dt="2026-05-04T08:53:51.916" v="1"/>
        <pc:sldMkLst>
          <pc:docMk/>
          <pc:sldMk cId="1577714649" sldId="383"/>
        </pc:sldMkLst>
      </pc:sldChg>
      <pc:sldChg chg="modAnim">
        <pc:chgData name="Errietta Bissa" userId="81ffec9e-7d76-4710-b828-fc34ea58d3af" providerId="ADAL" clId="{3D616F03-F71A-4881-BE12-DD7509C979BA}" dt="2026-05-04T08:54:01.903" v="2"/>
        <pc:sldMkLst>
          <pc:docMk/>
          <pc:sldMk cId="2393518430" sldId="384"/>
        </pc:sldMkLst>
      </pc:sldChg>
      <pc:sldChg chg="modAnim">
        <pc:chgData name="Errietta Bissa" userId="81ffec9e-7d76-4710-b828-fc34ea58d3af" providerId="ADAL" clId="{3D616F03-F71A-4881-BE12-DD7509C979BA}" dt="2026-05-04T08:55:44.763" v="8"/>
        <pc:sldMkLst>
          <pc:docMk/>
          <pc:sldMk cId="2737625643" sldId="388"/>
        </pc:sldMkLst>
      </pc:sldChg>
      <pc:sldChg chg="modAnim">
        <pc:chgData name="Errietta Bissa" userId="81ffec9e-7d76-4710-b828-fc34ea58d3af" providerId="ADAL" clId="{3D616F03-F71A-4881-BE12-DD7509C979BA}" dt="2026-05-04T08:55:10.889" v="6"/>
        <pc:sldMkLst>
          <pc:docMk/>
          <pc:sldMk cId="2484381774" sldId="403"/>
        </pc:sldMkLst>
      </pc:sldChg>
      <pc:sldChg chg="addSp delSp modSp mod">
        <pc:chgData name="Errietta Bissa" userId="81ffec9e-7d76-4710-b828-fc34ea58d3af" providerId="ADAL" clId="{3D616F03-F71A-4881-BE12-DD7509C979BA}" dt="2026-06-02T14:27:35.978" v="23" actId="1076"/>
        <pc:sldMkLst>
          <pc:docMk/>
          <pc:sldMk cId="1178711196" sldId="408"/>
        </pc:sldMkLst>
        <pc:picChg chg="del">
          <ac:chgData name="Errietta Bissa" userId="81ffec9e-7d76-4710-b828-fc34ea58d3af" providerId="ADAL" clId="{3D616F03-F71A-4881-BE12-DD7509C979BA}" dt="2026-06-02T14:27:09.602" v="16" actId="478"/>
          <ac:picMkLst>
            <pc:docMk/>
            <pc:sldMk cId="1178711196" sldId="408"/>
            <ac:picMk id="6" creationId="{B797D660-BFB4-08F6-E1BE-DA277900BD55}"/>
          </ac:picMkLst>
        </pc:picChg>
        <pc:picChg chg="add mod modCrop">
          <ac:chgData name="Errietta Bissa" userId="81ffec9e-7d76-4710-b828-fc34ea58d3af" providerId="ADAL" clId="{3D616F03-F71A-4881-BE12-DD7509C979BA}" dt="2026-06-02T14:27:26.495" v="21" actId="1076"/>
          <ac:picMkLst>
            <pc:docMk/>
            <pc:sldMk cId="1178711196" sldId="408"/>
            <ac:picMk id="7" creationId="{4B88CD78-80FE-D6CA-A191-9F8706633100}"/>
          </ac:picMkLst>
        </pc:picChg>
        <pc:cxnChg chg="mod ord">
          <ac:chgData name="Errietta Bissa" userId="81ffec9e-7d76-4710-b828-fc34ea58d3af" providerId="ADAL" clId="{3D616F03-F71A-4881-BE12-DD7509C979BA}" dt="2026-06-02T14:27:35.978" v="23" actId="1076"/>
          <ac:cxnSpMkLst>
            <pc:docMk/>
            <pc:sldMk cId="1178711196" sldId="408"/>
            <ac:cxnSpMk id="8" creationId="{ECCFA07F-237E-5A23-DB8C-804C590688D9}"/>
          </ac:cxnSpMkLst>
        </pc:cxnChg>
      </pc:sldChg>
      <pc:sldChg chg="modSp mod modAnim">
        <pc:chgData name="Errietta Bissa" userId="81ffec9e-7d76-4710-b828-fc34ea58d3af" providerId="ADAL" clId="{3D616F03-F71A-4881-BE12-DD7509C979BA}" dt="2026-05-04T08:55:01.050" v="5"/>
        <pc:sldMkLst>
          <pc:docMk/>
          <pc:sldMk cId="2057421627" sldId="409"/>
        </pc:sldMkLst>
        <pc:picChg chg="mod">
          <ac:chgData name="Errietta Bissa" userId="81ffec9e-7d76-4710-b828-fc34ea58d3af" providerId="ADAL" clId="{3D616F03-F71A-4881-BE12-DD7509C979BA}" dt="2026-05-04T08:54:55.315" v="4" actId="14100"/>
          <ac:picMkLst>
            <pc:docMk/>
            <pc:sldMk cId="2057421627" sldId="409"/>
            <ac:picMk id="5" creationId="{44CFA6C5-3A92-941C-F45D-5F926EC4E771}"/>
          </ac:picMkLst>
        </pc:picChg>
      </pc:sldChg>
      <pc:sldChg chg="modAnim">
        <pc:chgData name="Errietta Bissa" userId="81ffec9e-7d76-4710-b828-fc34ea58d3af" providerId="ADAL" clId="{3D616F03-F71A-4881-BE12-DD7509C979BA}" dt="2026-05-04T08:55:35.553" v="7"/>
        <pc:sldMkLst>
          <pc:docMk/>
          <pc:sldMk cId="1175772308" sldId="42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5907AA9-B9F4-403D-B234-574BE13EA840}">
      <dgm:prSet/>
      <dgm:spPr/>
      <dgm:t>
        <a:bodyPr/>
        <a:lstStyle/>
        <a:p>
          <a:r>
            <a:rPr lang="en-GB" b="0" i="0"/>
            <a:t>Format written documents in Word.</a:t>
          </a:r>
          <a:endParaRPr lang="en-GB"/>
        </a:p>
      </dgm:t>
    </dgm:pt>
    <dgm:pt modelId="{235A2786-BFA5-4B4D-B9E8-FFADBAB19D5C}" type="parTrans" cxnId="{6B8BE5DF-6402-4CC8-A00F-FC24E1E0B0D8}">
      <dgm:prSet/>
      <dgm:spPr/>
      <dgm:t>
        <a:bodyPr/>
        <a:lstStyle/>
        <a:p>
          <a:endParaRPr lang="en-GB"/>
        </a:p>
      </dgm:t>
    </dgm:pt>
    <dgm:pt modelId="{CC991B81-6A05-49C9-9FEC-3333936D5A6B}" type="sibTrans" cxnId="{6B8BE5DF-6402-4CC8-A00F-FC24E1E0B0D8}">
      <dgm:prSet/>
      <dgm:spPr/>
      <dgm:t>
        <a:bodyPr/>
        <a:lstStyle/>
        <a:p>
          <a:endParaRPr lang="en-GB"/>
        </a:p>
      </dgm:t>
    </dgm:pt>
    <dgm:pt modelId="{F7EECB2C-2B60-4118-8919-96CC007E5917}">
      <dgm:prSet/>
      <dgm:spPr/>
      <dgm:t>
        <a:bodyPr/>
        <a:lstStyle/>
        <a:p>
          <a:r>
            <a:rPr lang="en-GB" b="0" i="0"/>
            <a:t>Use editing tools to improve clarity.</a:t>
          </a:r>
          <a:endParaRPr lang="en-GB"/>
        </a:p>
      </dgm:t>
    </dgm:pt>
    <dgm:pt modelId="{687D0656-8BF4-4ECC-B612-EC1AC3A7E6A2}" type="parTrans" cxnId="{63217C3E-90AA-4A34-BE51-8E78C77D946B}">
      <dgm:prSet/>
      <dgm:spPr/>
      <dgm:t>
        <a:bodyPr/>
        <a:lstStyle/>
        <a:p>
          <a:endParaRPr lang="en-GB"/>
        </a:p>
      </dgm:t>
    </dgm:pt>
    <dgm:pt modelId="{BF0F5EAD-7BE5-48F0-B4AE-2C1FCB66F3B3}" type="sibTrans" cxnId="{63217C3E-90AA-4A34-BE51-8E78C77D946B}">
      <dgm:prSet/>
      <dgm:spPr/>
      <dgm:t>
        <a:bodyPr/>
        <a:lstStyle/>
        <a:p>
          <a:endParaRPr lang="en-GB"/>
        </a:p>
      </dgm:t>
    </dgm:pt>
    <dgm:pt modelId="{2E01C358-1C78-4C13-BF31-2DF067E6CEE8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 b="0" i="0"/>
            <a:t>Apply basic accessibility principles to written work.</a:t>
          </a:r>
          <a:endParaRPr lang="en-GB"/>
        </a:p>
      </dgm:t>
    </dgm:pt>
    <dgm:pt modelId="{A4986A58-B15C-4286-8A10-2A4292685D89}" type="parTrans" cxnId="{1E7EBF6C-849E-4709-A993-35D0911B3C7B}">
      <dgm:prSet/>
      <dgm:spPr/>
      <dgm:t>
        <a:bodyPr/>
        <a:lstStyle/>
        <a:p>
          <a:endParaRPr lang="en-GB"/>
        </a:p>
      </dgm:t>
    </dgm:pt>
    <dgm:pt modelId="{0FCF3098-CCA3-48C0-869D-02E0C2BE683A}" type="sibTrans" cxnId="{1E7EBF6C-849E-4709-A993-35D0911B3C7B}">
      <dgm:prSet/>
      <dgm:spPr/>
      <dgm:t>
        <a:bodyPr/>
        <a:lstStyle/>
        <a:p>
          <a:endParaRPr lang="en-GB"/>
        </a:p>
      </dgm:t>
    </dgm:pt>
    <dgm:pt modelId="{58B1D1EF-8BE3-4894-9762-248942E1A565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Use AI tools to compare accessibility.</a:t>
          </a:r>
        </a:p>
      </dgm:t>
    </dgm:pt>
    <dgm:pt modelId="{F6A3E49D-2D48-4FEB-AD4B-C657DC2EC23A}" type="parTrans" cxnId="{107A0B13-CBD5-4F20-9AC6-5A8A4E06B74E}">
      <dgm:prSet/>
      <dgm:spPr/>
      <dgm:t>
        <a:bodyPr/>
        <a:lstStyle/>
        <a:p>
          <a:endParaRPr lang="en-GB"/>
        </a:p>
      </dgm:t>
    </dgm:pt>
    <dgm:pt modelId="{0D7C9DAC-4890-4783-AC1E-2873E436F445}" type="sibTrans" cxnId="{107A0B13-CBD5-4F20-9AC6-5A8A4E06B74E}">
      <dgm:prSet/>
      <dgm:spPr/>
      <dgm:t>
        <a:bodyPr/>
        <a:lstStyle/>
        <a:p>
          <a:endParaRPr lang="en-GB"/>
        </a:p>
      </dgm:t>
    </dgm:pt>
    <dgm:pt modelId="{31714EC3-3647-462E-988A-61130F255B49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Reflect on learning.</a:t>
          </a:r>
        </a:p>
      </dgm:t>
    </dgm:pt>
    <dgm:pt modelId="{092EE01F-B1B6-4B3C-AB5B-D6C99A849662}" type="parTrans" cxnId="{F0974CB6-1912-4B08-BD96-BC51294377CE}">
      <dgm:prSet/>
      <dgm:spPr/>
      <dgm:t>
        <a:bodyPr/>
        <a:lstStyle/>
        <a:p>
          <a:endParaRPr lang="en-GB"/>
        </a:p>
      </dgm:t>
    </dgm:pt>
    <dgm:pt modelId="{27823683-8938-45F6-AE25-63C75F2EA1F6}" type="sibTrans" cxnId="{F0974CB6-1912-4B08-BD96-BC51294377CE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73D4BE59-FA75-44B8-AD5A-30320E243AAB}" type="pres">
      <dgm:prSet presAssocID="{95907AA9-B9F4-403D-B234-574BE13EA840}" presName="parentLin" presStyleCnt="0"/>
      <dgm:spPr/>
    </dgm:pt>
    <dgm:pt modelId="{3E67D96B-09D6-45AF-BF73-695AC5C33AD1}" type="pres">
      <dgm:prSet presAssocID="{95907AA9-B9F4-403D-B234-574BE13EA840}" presName="parentLeftMargin" presStyleLbl="node1" presStyleIdx="0" presStyleCnt="5"/>
      <dgm:spPr/>
    </dgm:pt>
    <dgm:pt modelId="{2A3A920D-68DD-4413-A77C-C52173CFDD2A}" type="pres">
      <dgm:prSet presAssocID="{95907AA9-B9F4-403D-B234-574BE13EA8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16D891-1E63-4642-A0BF-BD4EF3E640FC}" type="pres">
      <dgm:prSet presAssocID="{95907AA9-B9F4-403D-B234-574BE13EA840}" presName="negativeSpace" presStyleCnt="0"/>
      <dgm:spPr/>
    </dgm:pt>
    <dgm:pt modelId="{1D5E5DB8-0334-43A4-A458-065C47433FB2}" type="pres">
      <dgm:prSet presAssocID="{95907AA9-B9F4-403D-B234-574BE13EA840}" presName="childText" presStyleLbl="conFgAcc1" presStyleIdx="0" presStyleCnt="5">
        <dgm:presLayoutVars>
          <dgm:bulletEnabled val="1"/>
        </dgm:presLayoutVars>
      </dgm:prSet>
      <dgm:spPr/>
    </dgm:pt>
    <dgm:pt modelId="{2D4957A8-7AC8-4CB2-A33E-2FD966C92461}" type="pres">
      <dgm:prSet presAssocID="{CC991B81-6A05-49C9-9FEC-3333936D5A6B}" presName="spaceBetweenRectangles" presStyleCnt="0"/>
      <dgm:spPr/>
    </dgm:pt>
    <dgm:pt modelId="{8BF5ED69-42B8-4F00-A23B-D50B17843800}" type="pres">
      <dgm:prSet presAssocID="{F7EECB2C-2B60-4118-8919-96CC007E5917}" presName="parentLin" presStyleCnt="0"/>
      <dgm:spPr/>
    </dgm:pt>
    <dgm:pt modelId="{A3E1B016-48F4-4BD7-A91A-7E88C55DB2A5}" type="pres">
      <dgm:prSet presAssocID="{F7EECB2C-2B60-4118-8919-96CC007E5917}" presName="parentLeftMargin" presStyleLbl="node1" presStyleIdx="0" presStyleCnt="5"/>
      <dgm:spPr/>
    </dgm:pt>
    <dgm:pt modelId="{5E4E1ABC-A620-4DEB-97A0-2BF578949AC5}" type="pres">
      <dgm:prSet presAssocID="{F7EECB2C-2B60-4118-8919-96CC007E59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B837B3D-7B69-4361-B080-ABAC97337880}" type="pres">
      <dgm:prSet presAssocID="{F7EECB2C-2B60-4118-8919-96CC007E5917}" presName="negativeSpace" presStyleCnt="0"/>
      <dgm:spPr/>
    </dgm:pt>
    <dgm:pt modelId="{48A304DB-EF79-4D57-99D9-D12AFC492BB5}" type="pres">
      <dgm:prSet presAssocID="{F7EECB2C-2B60-4118-8919-96CC007E5917}" presName="childText" presStyleLbl="conFgAcc1" presStyleIdx="1" presStyleCnt="5">
        <dgm:presLayoutVars>
          <dgm:bulletEnabled val="1"/>
        </dgm:presLayoutVars>
      </dgm:prSet>
      <dgm:spPr/>
    </dgm:pt>
    <dgm:pt modelId="{2AF57D36-A8EC-48DA-B2DD-7868E1FB0A65}" type="pres">
      <dgm:prSet presAssocID="{BF0F5EAD-7BE5-48F0-B4AE-2C1FCB66F3B3}" presName="spaceBetweenRectangles" presStyleCnt="0"/>
      <dgm:spPr/>
    </dgm:pt>
    <dgm:pt modelId="{3072A16C-7455-492A-AD1F-AE23FED87A78}" type="pres">
      <dgm:prSet presAssocID="{2E01C358-1C78-4C13-BF31-2DF067E6CEE8}" presName="parentLin" presStyleCnt="0"/>
      <dgm:spPr/>
    </dgm:pt>
    <dgm:pt modelId="{E0C3217A-EEF3-4EAF-8167-432BE27E653C}" type="pres">
      <dgm:prSet presAssocID="{2E01C358-1C78-4C13-BF31-2DF067E6CEE8}" presName="parentLeftMargin" presStyleLbl="node1" presStyleIdx="1" presStyleCnt="5"/>
      <dgm:spPr/>
    </dgm:pt>
    <dgm:pt modelId="{6DD68C08-EFEB-4A62-B5FC-DFC9FF7F916D}" type="pres">
      <dgm:prSet presAssocID="{2E01C358-1C78-4C13-BF31-2DF067E6CEE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23144E-E14F-4F08-BD3D-982A967D8195}" type="pres">
      <dgm:prSet presAssocID="{2E01C358-1C78-4C13-BF31-2DF067E6CEE8}" presName="negativeSpace" presStyleCnt="0"/>
      <dgm:spPr/>
    </dgm:pt>
    <dgm:pt modelId="{A684BDA1-FD23-4660-B0DC-33C2F87B4BAD}" type="pres">
      <dgm:prSet presAssocID="{2E01C358-1C78-4C13-BF31-2DF067E6CEE8}" presName="childText" presStyleLbl="conFgAcc1" presStyleIdx="2" presStyleCnt="5">
        <dgm:presLayoutVars>
          <dgm:bulletEnabled val="1"/>
        </dgm:presLayoutVars>
      </dgm:prSet>
      <dgm:spPr/>
    </dgm:pt>
    <dgm:pt modelId="{273FE1EE-D2F5-414A-B2D1-2D97BE8C8BA3}" type="pres">
      <dgm:prSet presAssocID="{0FCF3098-CCA3-48C0-869D-02E0C2BE683A}" presName="spaceBetweenRectangles" presStyleCnt="0"/>
      <dgm:spPr/>
    </dgm:pt>
    <dgm:pt modelId="{9C8B0E24-F299-4C98-87BF-8479BD973D46}" type="pres">
      <dgm:prSet presAssocID="{58B1D1EF-8BE3-4894-9762-248942E1A565}" presName="parentLin" presStyleCnt="0"/>
      <dgm:spPr/>
    </dgm:pt>
    <dgm:pt modelId="{EAD8885B-C940-47D4-B39E-8D34F0EC8926}" type="pres">
      <dgm:prSet presAssocID="{58B1D1EF-8BE3-4894-9762-248942E1A565}" presName="parentLeftMargin" presStyleLbl="node1" presStyleIdx="2" presStyleCnt="5"/>
      <dgm:spPr/>
    </dgm:pt>
    <dgm:pt modelId="{82EA4872-2EAC-408E-B9D3-38FF0E6C8B56}" type="pres">
      <dgm:prSet presAssocID="{58B1D1EF-8BE3-4894-9762-248942E1A56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6D9B7D5-62E1-4523-888B-E51E5F250B2B}" type="pres">
      <dgm:prSet presAssocID="{58B1D1EF-8BE3-4894-9762-248942E1A565}" presName="negativeSpace" presStyleCnt="0"/>
      <dgm:spPr/>
    </dgm:pt>
    <dgm:pt modelId="{7F1615D1-5321-4E8F-AFB7-2924BA411A64}" type="pres">
      <dgm:prSet presAssocID="{58B1D1EF-8BE3-4894-9762-248942E1A565}" presName="childText" presStyleLbl="conFgAcc1" presStyleIdx="3" presStyleCnt="5">
        <dgm:presLayoutVars>
          <dgm:bulletEnabled val="1"/>
        </dgm:presLayoutVars>
      </dgm:prSet>
      <dgm:spPr/>
    </dgm:pt>
    <dgm:pt modelId="{C41908B4-FA41-44E5-B713-028E9A6A2018}" type="pres">
      <dgm:prSet presAssocID="{0D7C9DAC-4890-4783-AC1E-2873E436F445}" presName="spaceBetweenRectangles" presStyleCnt="0"/>
      <dgm:spPr/>
    </dgm:pt>
    <dgm:pt modelId="{40FE8172-0ED0-47CC-A31F-8A0CA216C1ED}" type="pres">
      <dgm:prSet presAssocID="{31714EC3-3647-462E-988A-61130F255B49}" presName="parentLin" presStyleCnt="0"/>
      <dgm:spPr/>
    </dgm:pt>
    <dgm:pt modelId="{ACBDF220-AE6C-497D-A119-42C119E8E57E}" type="pres">
      <dgm:prSet presAssocID="{31714EC3-3647-462E-988A-61130F255B49}" presName="parentLeftMargin" presStyleLbl="node1" presStyleIdx="3" presStyleCnt="5"/>
      <dgm:spPr/>
    </dgm:pt>
    <dgm:pt modelId="{4A39C01C-9F9F-4614-8191-FAD0E296EBDB}" type="pres">
      <dgm:prSet presAssocID="{31714EC3-3647-462E-988A-61130F255B4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BFBE1674-3AAE-404C-B519-8050F4C39D20}" type="pres">
      <dgm:prSet presAssocID="{31714EC3-3647-462E-988A-61130F255B49}" presName="negativeSpace" presStyleCnt="0"/>
      <dgm:spPr/>
    </dgm:pt>
    <dgm:pt modelId="{EED92967-4480-4F02-A11B-01BABF7455BC}" type="pres">
      <dgm:prSet presAssocID="{31714EC3-3647-462E-988A-61130F255B4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107A0B13-CBD5-4F20-9AC6-5A8A4E06B74E}" srcId="{D8F6DCAB-BE7F-496A-9546-DFA225D8321F}" destId="{58B1D1EF-8BE3-4894-9762-248942E1A565}" srcOrd="3" destOrd="0" parTransId="{F6A3E49D-2D48-4FEB-AD4B-C657DC2EC23A}" sibTransId="{0D7C9DAC-4890-4783-AC1E-2873E436F445}"/>
    <dgm:cxn modelId="{BE6C0324-EB32-4E06-81C4-98FA1B060525}" type="presOf" srcId="{31714EC3-3647-462E-988A-61130F255B49}" destId="{4A39C01C-9F9F-4614-8191-FAD0E296EBDB}" srcOrd="1" destOrd="0" presId="urn:microsoft.com/office/officeart/2005/8/layout/list1"/>
    <dgm:cxn modelId="{63217C3E-90AA-4A34-BE51-8E78C77D946B}" srcId="{D8F6DCAB-BE7F-496A-9546-DFA225D8321F}" destId="{F7EECB2C-2B60-4118-8919-96CC007E5917}" srcOrd="1" destOrd="0" parTransId="{687D0656-8BF4-4ECC-B612-EC1AC3A7E6A2}" sibTransId="{BF0F5EAD-7BE5-48F0-B4AE-2C1FCB66F3B3}"/>
    <dgm:cxn modelId="{1E7EBF6C-849E-4709-A993-35D0911B3C7B}" srcId="{D8F6DCAB-BE7F-496A-9546-DFA225D8321F}" destId="{2E01C358-1C78-4C13-BF31-2DF067E6CEE8}" srcOrd="2" destOrd="0" parTransId="{A4986A58-B15C-4286-8A10-2A4292685D89}" sibTransId="{0FCF3098-CCA3-48C0-869D-02E0C2BE683A}"/>
    <dgm:cxn modelId="{9400E759-7FE0-46D8-948C-F4A3B9808D7D}" type="presOf" srcId="{58B1D1EF-8BE3-4894-9762-248942E1A565}" destId="{EAD8885B-C940-47D4-B39E-8D34F0EC8926}" srcOrd="0" destOrd="0" presId="urn:microsoft.com/office/officeart/2005/8/layout/list1"/>
    <dgm:cxn modelId="{5202C792-4A7A-490F-AC67-662E05478545}" type="presOf" srcId="{31714EC3-3647-462E-988A-61130F255B49}" destId="{ACBDF220-AE6C-497D-A119-42C119E8E57E}" srcOrd="0" destOrd="0" presId="urn:microsoft.com/office/officeart/2005/8/layout/list1"/>
    <dgm:cxn modelId="{C576F493-2EC0-451E-86A5-5AE288C018CC}" type="presOf" srcId="{2E01C358-1C78-4C13-BF31-2DF067E6CEE8}" destId="{E0C3217A-EEF3-4EAF-8167-432BE27E653C}" srcOrd="0" destOrd="0" presId="urn:microsoft.com/office/officeart/2005/8/layout/list1"/>
    <dgm:cxn modelId="{03347B9F-B841-45D6-8C3D-75187438DDDF}" type="presOf" srcId="{2E01C358-1C78-4C13-BF31-2DF067E6CEE8}" destId="{6DD68C08-EFEB-4A62-B5FC-DFC9FF7F916D}" srcOrd="1" destOrd="0" presId="urn:microsoft.com/office/officeart/2005/8/layout/list1"/>
    <dgm:cxn modelId="{8B1DDCAA-E66E-4229-89B6-BCB7BC4E6176}" type="presOf" srcId="{95907AA9-B9F4-403D-B234-574BE13EA840}" destId="{2A3A920D-68DD-4413-A77C-C52173CFDD2A}" srcOrd="1" destOrd="0" presId="urn:microsoft.com/office/officeart/2005/8/layout/list1"/>
    <dgm:cxn modelId="{D524E3B0-16C8-4161-8EC0-00DA03342E33}" type="presOf" srcId="{F7EECB2C-2B60-4118-8919-96CC007E5917}" destId="{5E4E1ABC-A620-4DEB-97A0-2BF578949AC5}" srcOrd="1" destOrd="0" presId="urn:microsoft.com/office/officeart/2005/8/layout/list1"/>
    <dgm:cxn modelId="{2F0AB4B1-E634-4B5B-8EBD-1851CC34A6C1}" type="presOf" srcId="{58B1D1EF-8BE3-4894-9762-248942E1A565}" destId="{82EA4872-2EAC-408E-B9D3-38FF0E6C8B56}" srcOrd="1" destOrd="0" presId="urn:microsoft.com/office/officeart/2005/8/layout/list1"/>
    <dgm:cxn modelId="{F0974CB6-1912-4B08-BD96-BC51294377CE}" srcId="{D8F6DCAB-BE7F-496A-9546-DFA225D8321F}" destId="{31714EC3-3647-462E-988A-61130F255B49}" srcOrd="4" destOrd="0" parTransId="{092EE01F-B1B6-4B3C-AB5B-D6C99A849662}" sibTransId="{27823683-8938-45F6-AE25-63C75F2EA1F6}"/>
    <dgm:cxn modelId="{E2B584C7-F364-4611-A456-C6A8DD41A73C}" type="presOf" srcId="{F7EECB2C-2B60-4118-8919-96CC007E5917}" destId="{A3E1B016-48F4-4BD7-A91A-7E88C55DB2A5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6B8BE5DF-6402-4CC8-A00F-FC24E1E0B0D8}" srcId="{D8F6DCAB-BE7F-496A-9546-DFA225D8321F}" destId="{95907AA9-B9F4-403D-B234-574BE13EA840}" srcOrd="0" destOrd="0" parTransId="{235A2786-BFA5-4B4D-B9E8-FFADBAB19D5C}" sibTransId="{CC991B81-6A05-49C9-9FEC-3333936D5A6B}"/>
    <dgm:cxn modelId="{C52A01E9-C1BD-4C54-9B79-133DD79FC923}" type="presOf" srcId="{95907AA9-B9F4-403D-B234-574BE13EA840}" destId="{3E67D96B-09D6-45AF-BF73-695AC5C33AD1}" srcOrd="0" destOrd="0" presId="urn:microsoft.com/office/officeart/2005/8/layout/list1"/>
    <dgm:cxn modelId="{C4A91046-8B5C-4EC0-9D08-B61E5E0FF86A}" type="presParOf" srcId="{9CF64F5B-328C-49B9-AF3A-EB96BC66833D}" destId="{73D4BE59-FA75-44B8-AD5A-30320E243AAB}" srcOrd="0" destOrd="0" presId="urn:microsoft.com/office/officeart/2005/8/layout/list1"/>
    <dgm:cxn modelId="{0561FDC0-9D68-4536-9AFA-09CB48866F29}" type="presParOf" srcId="{73D4BE59-FA75-44B8-AD5A-30320E243AAB}" destId="{3E67D96B-09D6-45AF-BF73-695AC5C33AD1}" srcOrd="0" destOrd="0" presId="urn:microsoft.com/office/officeart/2005/8/layout/list1"/>
    <dgm:cxn modelId="{6D813963-1BE3-4601-B0BE-678F3146716D}" type="presParOf" srcId="{73D4BE59-FA75-44B8-AD5A-30320E243AAB}" destId="{2A3A920D-68DD-4413-A77C-C52173CFDD2A}" srcOrd="1" destOrd="0" presId="urn:microsoft.com/office/officeart/2005/8/layout/list1"/>
    <dgm:cxn modelId="{A9B0DB9C-1FD1-49AB-BE89-A9F9897A5961}" type="presParOf" srcId="{9CF64F5B-328C-49B9-AF3A-EB96BC66833D}" destId="{2C16D891-1E63-4642-A0BF-BD4EF3E640FC}" srcOrd="1" destOrd="0" presId="urn:microsoft.com/office/officeart/2005/8/layout/list1"/>
    <dgm:cxn modelId="{F48C9598-CD64-4B05-811C-0F3F909430BB}" type="presParOf" srcId="{9CF64F5B-328C-49B9-AF3A-EB96BC66833D}" destId="{1D5E5DB8-0334-43A4-A458-065C47433FB2}" srcOrd="2" destOrd="0" presId="urn:microsoft.com/office/officeart/2005/8/layout/list1"/>
    <dgm:cxn modelId="{FC15FB0A-64EB-4896-8680-F51BD402FC89}" type="presParOf" srcId="{9CF64F5B-328C-49B9-AF3A-EB96BC66833D}" destId="{2D4957A8-7AC8-4CB2-A33E-2FD966C92461}" srcOrd="3" destOrd="0" presId="urn:microsoft.com/office/officeart/2005/8/layout/list1"/>
    <dgm:cxn modelId="{9A17F7A7-0E74-4933-8A0F-B750FAE009F1}" type="presParOf" srcId="{9CF64F5B-328C-49B9-AF3A-EB96BC66833D}" destId="{8BF5ED69-42B8-4F00-A23B-D50B17843800}" srcOrd="4" destOrd="0" presId="urn:microsoft.com/office/officeart/2005/8/layout/list1"/>
    <dgm:cxn modelId="{DD713352-408A-48EE-BB1A-C09670D9FCF7}" type="presParOf" srcId="{8BF5ED69-42B8-4F00-A23B-D50B17843800}" destId="{A3E1B016-48F4-4BD7-A91A-7E88C55DB2A5}" srcOrd="0" destOrd="0" presId="urn:microsoft.com/office/officeart/2005/8/layout/list1"/>
    <dgm:cxn modelId="{AFE67E54-53BA-41C3-AB61-905AF0EDA1E4}" type="presParOf" srcId="{8BF5ED69-42B8-4F00-A23B-D50B17843800}" destId="{5E4E1ABC-A620-4DEB-97A0-2BF578949AC5}" srcOrd="1" destOrd="0" presId="urn:microsoft.com/office/officeart/2005/8/layout/list1"/>
    <dgm:cxn modelId="{28AF4FC4-8A81-4923-9C79-D69971FC86CC}" type="presParOf" srcId="{9CF64F5B-328C-49B9-AF3A-EB96BC66833D}" destId="{BB837B3D-7B69-4361-B080-ABAC97337880}" srcOrd="5" destOrd="0" presId="urn:microsoft.com/office/officeart/2005/8/layout/list1"/>
    <dgm:cxn modelId="{F86547AE-EDD1-4E6C-8102-52A1285F8B9C}" type="presParOf" srcId="{9CF64F5B-328C-49B9-AF3A-EB96BC66833D}" destId="{48A304DB-EF79-4D57-99D9-D12AFC492BB5}" srcOrd="6" destOrd="0" presId="urn:microsoft.com/office/officeart/2005/8/layout/list1"/>
    <dgm:cxn modelId="{AB1D674B-F482-42EA-9849-C1C34136A5CF}" type="presParOf" srcId="{9CF64F5B-328C-49B9-AF3A-EB96BC66833D}" destId="{2AF57D36-A8EC-48DA-B2DD-7868E1FB0A65}" srcOrd="7" destOrd="0" presId="urn:microsoft.com/office/officeart/2005/8/layout/list1"/>
    <dgm:cxn modelId="{F8BDE25C-41A6-4C9D-81D6-82165FEA343C}" type="presParOf" srcId="{9CF64F5B-328C-49B9-AF3A-EB96BC66833D}" destId="{3072A16C-7455-492A-AD1F-AE23FED87A78}" srcOrd="8" destOrd="0" presId="urn:microsoft.com/office/officeart/2005/8/layout/list1"/>
    <dgm:cxn modelId="{23545012-3228-42F5-B33D-C730F610CC8A}" type="presParOf" srcId="{3072A16C-7455-492A-AD1F-AE23FED87A78}" destId="{E0C3217A-EEF3-4EAF-8167-432BE27E653C}" srcOrd="0" destOrd="0" presId="urn:microsoft.com/office/officeart/2005/8/layout/list1"/>
    <dgm:cxn modelId="{2B9D6598-A0D6-49A5-8F50-545F4C5511C9}" type="presParOf" srcId="{3072A16C-7455-492A-AD1F-AE23FED87A78}" destId="{6DD68C08-EFEB-4A62-B5FC-DFC9FF7F916D}" srcOrd="1" destOrd="0" presId="urn:microsoft.com/office/officeart/2005/8/layout/list1"/>
    <dgm:cxn modelId="{BF3DEC61-11C9-4952-AFB8-1C5BA41A846A}" type="presParOf" srcId="{9CF64F5B-328C-49B9-AF3A-EB96BC66833D}" destId="{5E23144E-E14F-4F08-BD3D-982A967D8195}" srcOrd="9" destOrd="0" presId="urn:microsoft.com/office/officeart/2005/8/layout/list1"/>
    <dgm:cxn modelId="{DE76206D-1667-4FA1-AC34-BFC545A92C14}" type="presParOf" srcId="{9CF64F5B-328C-49B9-AF3A-EB96BC66833D}" destId="{A684BDA1-FD23-4660-B0DC-33C2F87B4BAD}" srcOrd="10" destOrd="0" presId="urn:microsoft.com/office/officeart/2005/8/layout/list1"/>
    <dgm:cxn modelId="{E595B538-5CD7-4688-9DAD-F0074E929576}" type="presParOf" srcId="{9CF64F5B-328C-49B9-AF3A-EB96BC66833D}" destId="{273FE1EE-D2F5-414A-B2D1-2D97BE8C8BA3}" srcOrd="11" destOrd="0" presId="urn:microsoft.com/office/officeart/2005/8/layout/list1"/>
    <dgm:cxn modelId="{678BCBD0-44E9-4D9D-81C9-0F81246013FE}" type="presParOf" srcId="{9CF64F5B-328C-49B9-AF3A-EB96BC66833D}" destId="{9C8B0E24-F299-4C98-87BF-8479BD973D46}" srcOrd="12" destOrd="0" presId="urn:microsoft.com/office/officeart/2005/8/layout/list1"/>
    <dgm:cxn modelId="{0F381839-0003-4A2F-ACAF-ABC7DD92EFDF}" type="presParOf" srcId="{9C8B0E24-F299-4C98-87BF-8479BD973D46}" destId="{EAD8885B-C940-47D4-B39E-8D34F0EC8926}" srcOrd="0" destOrd="0" presId="urn:microsoft.com/office/officeart/2005/8/layout/list1"/>
    <dgm:cxn modelId="{432EFA55-0951-4023-B7C7-D0CC4F8AD24F}" type="presParOf" srcId="{9C8B0E24-F299-4C98-87BF-8479BD973D46}" destId="{82EA4872-2EAC-408E-B9D3-38FF0E6C8B56}" srcOrd="1" destOrd="0" presId="urn:microsoft.com/office/officeart/2005/8/layout/list1"/>
    <dgm:cxn modelId="{ADBD5932-9964-403A-B3D4-95A65C66C456}" type="presParOf" srcId="{9CF64F5B-328C-49B9-AF3A-EB96BC66833D}" destId="{16D9B7D5-62E1-4523-888B-E51E5F250B2B}" srcOrd="13" destOrd="0" presId="urn:microsoft.com/office/officeart/2005/8/layout/list1"/>
    <dgm:cxn modelId="{B4671164-3F79-495D-A1B9-BDA44A06DE9C}" type="presParOf" srcId="{9CF64F5B-328C-49B9-AF3A-EB96BC66833D}" destId="{7F1615D1-5321-4E8F-AFB7-2924BA411A64}" srcOrd="14" destOrd="0" presId="urn:microsoft.com/office/officeart/2005/8/layout/list1"/>
    <dgm:cxn modelId="{77401469-FAF6-40BE-9E51-865FEDBDB44F}" type="presParOf" srcId="{9CF64F5B-328C-49B9-AF3A-EB96BC66833D}" destId="{C41908B4-FA41-44E5-B713-028E9A6A2018}" srcOrd="15" destOrd="0" presId="urn:microsoft.com/office/officeart/2005/8/layout/list1"/>
    <dgm:cxn modelId="{122998B7-A222-4EFE-81F3-F3425EE93189}" type="presParOf" srcId="{9CF64F5B-328C-49B9-AF3A-EB96BC66833D}" destId="{40FE8172-0ED0-47CC-A31F-8A0CA216C1ED}" srcOrd="16" destOrd="0" presId="urn:microsoft.com/office/officeart/2005/8/layout/list1"/>
    <dgm:cxn modelId="{56F9E3B3-8A71-485A-BD96-27A9E0D233F8}" type="presParOf" srcId="{40FE8172-0ED0-47CC-A31F-8A0CA216C1ED}" destId="{ACBDF220-AE6C-497D-A119-42C119E8E57E}" srcOrd="0" destOrd="0" presId="urn:microsoft.com/office/officeart/2005/8/layout/list1"/>
    <dgm:cxn modelId="{7A09F7F2-FE5D-4753-A393-E694E4D5C9C5}" type="presParOf" srcId="{40FE8172-0ED0-47CC-A31F-8A0CA216C1ED}" destId="{4A39C01C-9F9F-4614-8191-FAD0E296EBDB}" srcOrd="1" destOrd="0" presId="urn:microsoft.com/office/officeart/2005/8/layout/list1"/>
    <dgm:cxn modelId="{792CCAEC-17FD-4E10-9999-FE5E137FBECE}" type="presParOf" srcId="{9CF64F5B-328C-49B9-AF3A-EB96BC66833D}" destId="{BFBE1674-3AAE-404C-B519-8050F4C39D20}" srcOrd="17" destOrd="0" presId="urn:microsoft.com/office/officeart/2005/8/layout/list1"/>
    <dgm:cxn modelId="{D0674554-A4B9-44E0-91BF-140E10C7932E}" type="presParOf" srcId="{9CF64F5B-328C-49B9-AF3A-EB96BC66833D}" destId="{EED92967-4480-4F02-A11B-01BABF7455B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5907AA9-B9F4-403D-B234-574BE13EA840}">
      <dgm:prSet/>
      <dgm:spPr/>
      <dgm:t>
        <a:bodyPr/>
        <a:lstStyle/>
        <a:p>
          <a:r>
            <a:rPr lang="en-GB" b="0" i="0"/>
            <a:t>Format written documents in Word.</a:t>
          </a:r>
          <a:endParaRPr lang="en-GB"/>
        </a:p>
      </dgm:t>
    </dgm:pt>
    <dgm:pt modelId="{235A2786-BFA5-4B4D-B9E8-FFADBAB19D5C}" type="parTrans" cxnId="{6B8BE5DF-6402-4CC8-A00F-FC24E1E0B0D8}">
      <dgm:prSet/>
      <dgm:spPr/>
      <dgm:t>
        <a:bodyPr/>
        <a:lstStyle/>
        <a:p>
          <a:endParaRPr lang="en-GB"/>
        </a:p>
      </dgm:t>
    </dgm:pt>
    <dgm:pt modelId="{CC991B81-6A05-49C9-9FEC-3333936D5A6B}" type="sibTrans" cxnId="{6B8BE5DF-6402-4CC8-A00F-FC24E1E0B0D8}">
      <dgm:prSet/>
      <dgm:spPr/>
      <dgm:t>
        <a:bodyPr/>
        <a:lstStyle/>
        <a:p>
          <a:endParaRPr lang="en-GB"/>
        </a:p>
      </dgm:t>
    </dgm:pt>
    <dgm:pt modelId="{F7EECB2C-2B60-4118-8919-96CC007E5917}">
      <dgm:prSet/>
      <dgm:spPr/>
      <dgm:t>
        <a:bodyPr/>
        <a:lstStyle/>
        <a:p>
          <a:r>
            <a:rPr lang="en-GB" b="0" i="0"/>
            <a:t>Use editing tools to improve clarity.</a:t>
          </a:r>
          <a:endParaRPr lang="en-GB"/>
        </a:p>
      </dgm:t>
    </dgm:pt>
    <dgm:pt modelId="{687D0656-8BF4-4ECC-B612-EC1AC3A7E6A2}" type="parTrans" cxnId="{63217C3E-90AA-4A34-BE51-8E78C77D946B}">
      <dgm:prSet/>
      <dgm:spPr/>
      <dgm:t>
        <a:bodyPr/>
        <a:lstStyle/>
        <a:p>
          <a:endParaRPr lang="en-GB"/>
        </a:p>
      </dgm:t>
    </dgm:pt>
    <dgm:pt modelId="{BF0F5EAD-7BE5-48F0-B4AE-2C1FCB66F3B3}" type="sibTrans" cxnId="{63217C3E-90AA-4A34-BE51-8E78C77D946B}">
      <dgm:prSet/>
      <dgm:spPr/>
      <dgm:t>
        <a:bodyPr/>
        <a:lstStyle/>
        <a:p>
          <a:endParaRPr lang="en-GB"/>
        </a:p>
      </dgm:t>
    </dgm:pt>
    <dgm:pt modelId="{2E01C358-1C78-4C13-BF31-2DF067E6CEE8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 b="0" i="0"/>
            <a:t>Apply basic accessibility principles to written work.</a:t>
          </a:r>
          <a:endParaRPr lang="en-GB"/>
        </a:p>
      </dgm:t>
    </dgm:pt>
    <dgm:pt modelId="{A4986A58-B15C-4286-8A10-2A4292685D89}" type="parTrans" cxnId="{1E7EBF6C-849E-4709-A993-35D0911B3C7B}">
      <dgm:prSet/>
      <dgm:spPr/>
      <dgm:t>
        <a:bodyPr/>
        <a:lstStyle/>
        <a:p>
          <a:endParaRPr lang="en-GB"/>
        </a:p>
      </dgm:t>
    </dgm:pt>
    <dgm:pt modelId="{0FCF3098-CCA3-48C0-869D-02E0C2BE683A}" type="sibTrans" cxnId="{1E7EBF6C-849E-4709-A993-35D0911B3C7B}">
      <dgm:prSet/>
      <dgm:spPr/>
      <dgm:t>
        <a:bodyPr/>
        <a:lstStyle/>
        <a:p>
          <a:endParaRPr lang="en-GB"/>
        </a:p>
      </dgm:t>
    </dgm:pt>
    <dgm:pt modelId="{58B1D1EF-8BE3-4894-9762-248942E1A565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Use AI tools to compare accessibility.</a:t>
          </a:r>
        </a:p>
      </dgm:t>
    </dgm:pt>
    <dgm:pt modelId="{F6A3E49D-2D48-4FEB-AD4B-C657DC2EC23A}" type="parTrans" cxnId="{107A0B13-CBD5-4F20-9AC6-5A8A4E06B74E}">
      <dgm:prSet/>
      <dgm:spPr/>
      <dgm:t>
        <a:bodyPr/>
        <a:lstStyle/>
        <a:p>
          <a:endParaRPr lang="en-GB"/>
        </a:p>
      </dgm:t>
    </dgm:pt>
    <dgm:pt modelId="{0D7C9DAC-4890-4783-AC1E-2873E436F445}" type="sibTrans" cxnId="{107A0B13-CBD5-4F20-9AC6-5A8A4E06B74E}">
      <dgm:prSet/>
      <dgm:spPr/>
      <dgm:t>
        <a:bodyPr/>
        <a:lstStyle/>
        <a:p>
          <a:endParaRPr lang="en-GB"/>
        </a:p>
      </dgm:t>
    </dgm:pt>
    <dgm:pt modelId="{31714EC3-3647-462E-988A-61130F255B49}">
      <dgm:prSet/>
      <dgm:spPr/>
      <dgm:t>
        <a:bodyPr/>
        <a:lstStyle/>
        <a:p>
          <a:pPr>
            <a:buClrTx/>
            <a:buSzTx/>
            <a:buFontTx/>
            <a:buNone/>
          </a:pPr>
          <a:r>
            <a:rPr lang="en-GB"/>
            <a:t>Reflect on learning.</a:t>
          </a:r>
        </a:p>
      </dgm:t>
    </dgm:pt>
    <dgm:pt modelId="{092EE01F-B1B6-4B3C-AB5B-D6C99A849662}" type="parTrans" cxnId="{F0974CB6-1912-4B08-BD96-BC51294377CE}">
      <dgm:prSet/>
      <dgm:spPr/>
      <dgm:t>
        <a:bodyPr/>
        <a:lstStyle/>
        <a:p>
          <a:endParaRPr lang="en-GB"/>
        </a:p>
      </dgm:t>
    </dgm:pt>
    <dgm:pt modelId="{27823683-8938-45F6-AE25-63C75F2EA1F6}" type="sibTrans" cxnId="{F0974CB6-1912-4B08-BD96-BC51294377CE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73D4BE59-FA75-44B8-AD5A-30320E243AAB}" type="pres">
      <dgm:prSet presAssocID="{95907AA9-B9F4-403D-B234-574BE13EA840}" presName="parentLin" presStyleCnt="0"/>
      <dgm:spPr/>
    </dgm:pt>
    <dgm:pt modelId="{3E67D96B-09D6-45AF-BF73-695AC5C33AD1}" type="pres">
      <dgm:prSet presAssocID="{95907AA9-B9F4-403D-B234-574BE13EA840}" presName="parentLeftMargin" presStyleLbl="node1" presStyleIdx="0" presStyleCnt="5"/>
      <dgm:spPr/>
    </dgm:pt>
    <dgm:pt modelId="{2A3A920D-68DD-4413-A77C-C52173CFDD2A}" type="pres">
      <dgm:prSet presAssocID="{95907AA9-B9F4-403D-B234-574BE13EA84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16D891-1E63-4642-A0BF-BD4EF3E640FC}" type="pres">
      <dgm:prSet presAssocID="{95907AA9-B9F4-403D-B234-574BE13EA840}" presName="negativeSpace" presStyleCnt="0"/>
      <dgm:spPr/>
    </dgm:pt>
    <dgm:pt modelId="{1D5E5DB8-0334-43A4-A458-065C47433FB2}" type="pres">
      <dgm:prSet presAssocID="{95907AA9-B9F4-403D-B234-574BE13EA840}" presName="childText" presStyleLbl="conFgAcc1" presStyleIdx="0" presStyleCnt="5">
        <dgm:presLayoutVars>
          <dgm:bulletEnabled val="1"/>
        </dgm:presLayoutVars>
      </dgm:prSet>
      <dgm:spPr/>
    </dgm:pt>
    <dgm:pt modelId="{2D4957A8-7AC8-4CB2-A33E-2FD966C92461}" type="pres">
      <dgm:prSet presAssocID="{CC991B81-6A05-49C9-9FEC-3333936D5A6B}" presName="spaceBetweenRectangles" presStyleCnt="0"/>
      <dgm:spPr/>
    </dgm:pt>
    <dgm:pt modelId="{8BF5ED69-42B8-4F00-A23B-D50B17843800}" type="pres">
      <dgm:prSet presAssocID="{F7EECB2C-2B60-4118-8919-96CC007E5917}" presName="parentLin" presStyleCnt="0"/>
      <dgm:spPr/>
    </dgm:pt>
    <dgm:pt modelId="{A3E1B016-48F4-4BD7-A91A-7E88C55DB2A5}" type="pres">
      <dgm:prSet presAssocID="{F7EECB2C-2B60-4118-8919-96CC007E5917}" presName="parentLeftMargin" presStyleLbl="node1" presStyleIdx="0" presStyleCnt="5"/>
      <dgm:spPr/>
    </dgm:pt>
    <dgm:pt modelId="{5E4E1ABC-A620-4DEB-97A0-2BF578949AC5}" type="pres">
      <dgm:prSet presAssocID="{F7EECB2C-2B60-4118-8919-96CC007E59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B837B3D-7B69-4361-B080-ABAC97337880}" type="pres">
      <dgm:prSet presAssocID="{F7EECB2C-2B60-4118-8919-96CC007E5917}" presName="negativeSpace" presStyleCnt="0"/>
      <dgm:spPr/>
    </dgm:pt>
    <dgm:pt modelId="{48A304DB-EF79-4D57-99D9-D12AFC492BB5}" type="pres">
      <dgm:prSet presAssocID="{F7EECB2C-2B60-4118-8919-96CC007E5917}" presName="childText" presStyleLbl="conFgAcc1" presStyleIdx="1" presStyleCnt="5">
        <dgm:presLayoutVars>
          <dgm:bulletEnabled val="1"/>
        </dgm:presLayoutVars>
      </dgm:prSet>
      <dgm:spPr/>
    </dgm:pt>
    <dgm:pt modelId="{2AF57D36-A8EC-48DA-B2DD-7868E1FB0A65}" type="pres">
      <dgm:prSet presAssocID="{BF0F5EAD-7BE5-48F0-B4AE-2C1FCB66F3B3}" presName="spaceBetweenRectangles" presStyleCnt="0"/>
      <dgm:spPr/>
    </dgm:pt>
    <dgm:pt modelId="{3072A16C-7455-492A-AD1F-AE23FED87A78}" type="pres">
      <dgm:prSet presAssocID="{2E01C358-1C78-4C13-BF31-2DF067E6CEE8}" presName="parentLin" presStyleCnt="0"/>
      <dgm:spPr/>
    </dgm:pt>
    <dgm:pt modelId="{E0C3217A-EEF3-4EAF-8167-432BE27E653C}" type="pres">
      <dgm:prSet presAssocID="{2E01C358-1C78-4C13-BF31-2DF067E6CEE8}" presName="parentLeftMargin" presStyleLbl="node1" presStyleIdx="1" presStyleCnt="5"/>
      <dgm:spPr/>
    </dgm:pt>
    <dgm:pt modelId="{6DD68C08-EFEB-4A62-B5FC-DFC9FF7F916D}" type="pres">
      <dgm:prSet presAssocID="{2E01C358-1C78-4C13-BF31-2DF067E6CEE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23144E-E14F-4F08-BD3D-982A967D8195}" type="pres">
      <dgm:prSet presAssocID="{2E01C358-1C78-4C13-BF31-2DF067E6CEE8}" presName="negativeSpace" presStyleCnt="0"/>
      <dgm:spPr/>
    </dgm:pt>
    <dgm:pt modelId="{A684BDA1-FD23-4660-B0DC-33C2F87B4BAD}" type="pres">
      <dgm:prSet presAssocID="{2E01C358-1C78-4C13-BF31-2DF067E6CEE8}" presName="childText" presStyleLbl="conFgAcc1" presStyleIdx="2" presStyleCnt="5">
        <dgm:presLayoutVars>
          <dgm:bulletEnabled val="1"/>
        </dgm:presLayoutVars>
      </dgm:prSet>
      <dgm:spPr/>
    </dgm:pt>
    <dgm:pt modelId="{273FE1EE-D2F5-414A-B2D1-2D97BE8C8BA3}" type="pres">
      <dgm:prSet presAssocID="{0FCF3098-CCA3-48C0-869D-02E0C2BE683A}" presName="spaceBetweenRectangles" presStyleCnt="0"/>
      <dgm:spPr/>
    </dgm:pt>
    <dgm:pt modelId="{9C8B0E24-F299-4C98-87BF-8479BD973D46}" type="pres">
      <dgm:prSet presAssocID="{58B1D1EF-8BE3-4894-9762-248942E1A565}" presName="parentLin" presStyleCnt="0"/>
      <dgm:spPr/>
    </dgm:pt>
    <dgm:pt modelId="{EAD8885B-C940-47D4-B39E-8D34F0EC8926}" type="pres">
      <dgm:prSet presAssocID="{58B1D1EF-8BE3-4894-9762-248942E1A565}" presName="parentLeftMargin" presStyleLbl="node1" presStyleIdx="2" presStyleCnt="5"/>
      <dgm:spPr/>
    </dgm:pt>
    <dgm:pt modelId="{82EA4872-2EAC-408E-B9D3-38FF0E6C8B56}" type="pres">
      <dgm:prSet presAssocID="{58B1D1EF-8BE3-4894-9762-248942E1A56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6D9B7D5-62E1-4523-888B-E51E5F250B2B}" type="pres">
      <dgm:prSet presAssocID="{58B1D1EF-8BE3-4894-9762-248942E1A565}" presName="negativeSpace" presStyleCnt="0"/>
      <dgm:spPr/>
    </dgm:pt>
    <dgm:pt modelId="{7F1615D1-5321-4E8F-AFB7-2924BA411A64}" type="pres">
      <dgm:prSet presAssocID="{58B1D1EF-8BE3-4894-9762-248942E1A565}" presName="childText" presStyleLbl="conFgAcc1" presStyleIdx="3" presStyleCnt="5">
        <dgm:presLayoutVars>
          <dgm:bulletEnabled val="1"/>
        </dgm:presLayoutVars>
      </dgm:prSet>
      <dgm:spPr/>
    </dgm:pt>
    <dgm:pt modelId="{C41908B4-FA41-44E5-B713-028E9A6A2018}" type="pres">
      <dgm:prSet presAssocID="{0D7C9DAC-4890-4783-AC1E-2873E436F445}" presName="spaceBetweenRectangles" presStyleCnt="0"/>
      <dgm:spPr/>
    </dgm:pt>
    <dgm:pt modelId="{40FE8172-0ED0-47CC-A31F-8A0CA216C1ED}" type="pres">
      <dgm:prSet presAssocID="{31714EC3-3647-462E-988A-61130F255B49}" presName="parentLin" presStyleCnt="0"/>
      <dgm:spPr/>
    </dgm:pt>
    <dgm:pt modelId="{ACBDF220-AE6C-497D-A119-42C119E8E57E}" type="pres">
      <dgm:prSet presAssocID="{31714EC3-3647-462E-988A-61130F255B49}" presName="parentLeftMargin" presStyleLbl="node1" presStyleIdx="3" presStyleCnt="5"/>
      <dgm:spPr/>
    </dgm:pt>
    <dgm:pt modelId="{4A39C01C-9F9F-4614-8191-FAD0E296EBDB}" type="pres">
      <dgm:prSet presAssocID="{31714EC3-3647-462E-988A-61130F255B49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BFBE1674-3AAE-404C-B519-8050F4C39D20}" type="pres">
      <dgm:prSet presAssocID="{31714EC3-3647-462E-988A-61130F255B49}" presName="negativeSpace" presStyleCnt="0"/>
      <dgm:spPr/>
    </dgm:pt>
    <dgm:pt modelId="{EED92967-4480-4F02-A11B-01BABF7455BC}" type="pres">
      <dgm:prSet presAssocID="{31714EC3-3647-462E-988A-61130F255B49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107A0B13-CBD5-4F20-9AC6-5A8A4E06B74E}" srcId="{D8F6DCAB-BE7F-496A-9546-DFA225D8321F}" destId="{58B1D1EF-8BE3-4894-9762-248942E1A565}" srcOrd="3" destOrd="0" parTransId="{F6A3E49D-2D48-4FEB-AD4B-C657DC2EC23A}" sibTransId="{0D7C9DAC-4890-4783-AC1E-2873E436F445}"/>
    <dgm:cxn modelId="{BE6C0324-EB32-4E06-81C4-98FA1B060525}" type="presOf" srcId="{31714EC3-3647-462E-988A-61130F255B49}" destId="{4A39C01C-9F9F-4614-8191-FAD0E296EBDB}" srcOrd="1" destOrd="0" presId="urn:microsoft.com/office/officeart/2005/8/layout/list1"/>
    <dgm:cxn modelId="{63217C3E-90AA-4A34-BE51-8E78C77D946B}" srcId="{D8F6DCAB-BE7F-496A-9546-DFA225D8321F}" destId="{F7EECB2C-2B60-4118-8919-96CC007E5917}" srcOrd="1" destOrd="0" parTransId="{687D0656-8BF4-4ECC-B612-EC1AC3A7E6A2}" sibTransId="{BF0F5EAD-7BE5-48F0-B4AE-2C1FCB66F3B3}"/>
    <dgm:cxn modelId="{1E7EBF6C-849E-4709-A993-35D0911B3C7B}" srcId="{D8F6DCAB-BE7F-496A-9546-DFA225D8321F}" destId="{2E01C358-1C78-4C13-BF31-2DF067E6CEE8}" srcOrd="2" destOrd="0" parTransId="{A4986A58-B15C-4286-8A10-2A4292685D89}" sibTransId="{0FCF3098-CCA3-48C0-869D-02E0C2BE683A}"/>
    <dgm:cxn modelId="{9400E759-7FE0-46D8-948C-F4A3B9808D7D}" type="presOf" srcId="{58B1D1EF-8BE3-4894-9762-248942E1A565}" destId="{EAD8885B-C940-47D4-B39E-8D34F0EC8926}" srcOrd="0" destOrd="0" presId="urn:microsoft.com/office/officeart/2005/8/layout/list1"/>
    <dgm:cxn modelId="{5202C792-4A7A-490F-AC67-662E05478545}" type="presOf" srcId="{31714EC3-3647-462E-988A-61130F255B49}" destId="{ACBDF220-AE6C-497D-A119-42C119E8E57E}" srcOrd="0" destOrd="0" presId="urn:microsoft.com/office/officeart/2005/8/layout/list1"/>
    <dgm:cxn modelId="{C576F493-2EC0-451E-86A5-5AE288C018CC}" type="presOf" srcId="{2E01C358-1C78-4C13-BF31-2DF067E6CEE8}" destId="{E0C3217A-EEF3-4EAF-8167-432BE27E653C}" srcOrd="0" destOrd="0" presId="urn:microsoft.com/office/officeart/2005/8/layout/list1"/>
    <dgm:cxn modelId="{03347B9F-B841-45D6-8C3D-75187438DDDF}" type="presOf" srcId="{2E01C358-1C78-4C13-BF31-2DF067E6CEE8}" destId="{6DD68C08-EFEB-4A62-B5FC-DFC9FF7F916D}" srcOrd="1" destOrd="0" presId="urn:microsoft.com/office/officeart/2005/8/layout/list1"/>
    <dgm:cxn modelId="{8B1DDCAA-E66E-4229-89B6-BCB7BC4E6176}" type="presOf" srcId="{95907AA9-B9F4-403D-B234-574BE13EA840}" destId="{2A3A920D-68DD-4413-A77C-C52173CFDD2A}" srcOrd="1" destOrd="0" presId="urn:microsoft.com/office/officeart/2005/8/layout/list1"/>
    <dgm:cxn modelId="{D524E3B0-16C8-4161-8EC0-00DA03342E33}" type="presOf" srcId="{F7EECB2C-2B60-4118-8919-96CC007E5917}" destId="{5E4E1ABC-A620-4DEB-97A0-2BF578949AC5}" srcOrd="1" destOrd="0" presId="urn:microsoft.com/office/officeart/2005/8/layout/list1"/>
    <dgm:cxn modelId="{2F0AB4B1-E634-4B5B-8EBD-1851CC34A6C1}" type="presOf" srcId="{58B1D1EF-8BE3-4894-9762-248942E1A565}" destId="{82EA4872-2EAC-408E-B9D3-38FF0E6C8B56}" srcOrd="1" destOrd="0" presId="urn:microsoft.com/office/officeart/2005/8/layout/list1"/>
    <dgm:cxn modelId="{F0974CB6-1912-4B08-BD96-BC51294377CE}" srcId="{D8F6DCAB-BE7F-496A-9546-DFA225D8321F}" destId="{31714EC3-3647-462E-988A-61130F255B49}" srcOrd="4" destOrd="0" parTransId="{092EE01F-B1B6-4B3C-AB5B-D6C99A849662}" sibTransId="{27823683-8938-45F6-AE25-63C75F2EA1F6}"/>
    <dgm:cxn modelId="{E2B584C7-F364-4611-A456-C6A8DD41A73C}" type="presOf" srcId="{F7EECB2C-2B60-4118-8919-96CC007E5917}" destId="{A3E1B016-48F4-4BD7-A91A-7E88C55DB2A5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6B8BE5DF-6402-4CC8-A00F-FC24E1E0B0D8}" srcId="{D8F6DCAB-BE7F-496A-9546-DFA225D8321F}" destId="{95907AA9-B9F4-403D-B234-574BE13EA840}" srcOrd="0" destOrd="0" parTransId="{235A2786-BFA5-4B4D-B9E8-FFADBAB19D5C}" sibTransId="{CC991B81-6A05-49C9-9FEC-3333936D5A6B}"/>
    <dgm:cxn modelId="{C52A01E9-C1BD-4C54-9B79-133DD79FC923}" type="presOf" srcId="{95907AA9-B9F4-403D-B234-574BE13EA840}" destId="{3E67D96B-09D6-45AF-BF73-695AC5C33AD1}" srcOrd="0" destOrd="0" presId="urn:microsoft.com/office/officeart/2005/8/layout/list1"/>
    <dgm:cxn modelId="{C4A91046-8B5C-4EC0-9D08-B61E5E0FF86A}" type="presParOf" srcId="{9CF64F5B-328C-49B9-AF3A-EB96BC66833D}" destId="{73D4BE59-FA75-44B8-AD5A-30320E243AAB}" srcOrd="0" destOrd="0" presId="urn:microsoft.com/office/officeart/2005/8/layout/list1"/>
    <dgm:cxn modelId="{0561FDC0-9D68-4536-9AFA-09CB48866F29}" type="presParOf" srcId="{73D4BE59-FA75-44B8-AD5A-30320E243AAB}" destId="{3E67D96B-09D6-45AF-BF73-695AC5C33AD1}" srcOrd="0" destOrd="0" presId="urn:microsoft.com/office/officeart/2005/8/layout/list1"/>
    <dgm:cxn modelId="{6D813963-1BE3-4601-B0BE-678F3146716D}" type="presParOf" srcId="{73D4BE59-FA75-44B8-AD5A-30320E243AAB}" destId="{2A3A920D-68DD-4413-A77C-C52173CFDD2A}" srcOrd="1" destOrd="0" presId="urn:microsoft.com/office/officeart/2005/8/layout/list1"/>
    <dgm:cxn modelId="{A9B0DB9C-1FD1-49AB-BE89-A9F9897A5961}" type="presParOf" srcId="{9CF64F5B-328C-49B9-AF3A-EB96BC66833D}" destId="{2C16D891-1E63-4642-A0BF-BD4EF3E640FC}" srcOrd="1" destOrd="0" presId="urn:microsoft.com/office/officeart/2005/8/layout/list1"/>
    <dgm:cxn modelId="{F48C9598-CD64-4B05-811C-0F3F909430BB}" type="presParOf" srcId="{9CF64F5B-328C-49B9-AF3A-EB96BC66833D}" destId="{1D5E5DB8-0334-43A4-A458-065C47433FB2}" srcOrd="2" destOrd="0" presId="urn:microsoft.com/office/officeart/2005/8/layout/list1"/>
    <dgm:cxn modelId="{FC15FB0A-64EB-4896-8680-F51BD402FC89}" type="presParOf" srcId="{9CF64F5B-328C-49B9-AF3A-EB96BC66833D}" destId="{2D4957A8-7AC8-4CB2-A33E-2FD966C92461}" srcOrd="3" destOrd="0" presId="urn:microsoft.com/office/officeart/2005/8/layout/list1"/>
    <dgm:cxn modelId="{9A17F7A7-0E74-4933-8A0F-B750FAE009F1}" type="presParOf" srcId="{9CF64F5B-328C-49B9-AF3A-EB96BC66833D}" destId="{8BF5ED69-42B8-4F00-A23B-D50B17843800}" srcOrd="4" destOrd="0" presId="urn:microsoft.com/office/officeart/2005/8/layout/list1"/>
    <dgm:cxn modelId="{DD713352-408A-48EE-BB1A-C09670D9FCF7}" type="presParOf" srcId="{8BF5ED69-42B8-4F00-A23B-D50B17843800}" destId="{A3E1B016-48F4-4BD7-A91A-7E88C55DB2A5}" srcOrd="0" destOrd="0" presId="urn:microsoft.com/office/officeart/2005/8/layout/list1"/>
    <dgm:cxn modelId="{AFE67E54-53BA-41C3-AB61-905AF0EDA1E4}" type="presParOf" srcId="{8BF5ED69-42B8-4F00-A23B-D50B17843800}" destId="{5E4E1ABC-A620-4DEB-97A0-2BF578949AC5}" srcOrd="1" destOrd="0" presId="urn:microsoft.com/office/officeart/2005/8/layout/list1"/>
    <dgm:cxn modelId="{28AF4FC4-8A81-4923-9C79-D69971FC86CC}" type="presParOf" srcId="{9CF64F5B-328C-49B9-AF3A-EB96BC66833D}" destId="{BB837B3D-7B69-4361-B080-ABAC97337880}" srcOrd="5" destOrd="0" presId="urn:microsoft.com/office/officeart/2005/8/layout/list1"/>
    <dgm:cxn modelId="{F86547AE-EDD1-4E6C-8102-52A1285F8B9C}" type="presParOf" srcId="{9CF64F5B-328C-49B9-AF3A-EB96BC66833D}" destId="{48A304DB-EF79-4D57-99D9-D12AFC492BB5}" srcOrd="6" destOrd="0" presId="urn:microsoft.com/office/officeart/2005/8/layout/list1"/>
    <dgm:cxn modelId="{AB1D674B-F482-42EA-9849-C1C34136A5CF}" type="presParOf" srcId="{9CF64F5B-328C-49B9-AF3A-EB96BC66833D}" destId="{2AF57D36-A8EC-48DA-B2DD-7868E1FB0A65}" srcOrd="7" destOrd="0" presId="urn:microsoft.com/office/officeart/2005/8/layout/list1"/>
    <dgm:cxn modelId="{F8BDE25C-41A6-4C9D-81D6-82165FEA343C}" type="presParOf" srcId="{9CF64F5B-328C-49B9-AF3A-EB96BC66833D}" destId="{3072A16C-7455-492A-AD1F-AE23FED87A78}" srcOrd="8" destOrd="0" presId="urn:microsoft.com/office/officeart/2005/8/layout/list1"/>
    <dgm:cxn modelId="{23545012-3228-42F5-B33D-C730F610CC8A}" type="presParOf" srcId="{3072A16C-7455-492A-AD1F-AE23FED87A78}" destId="{E0C3217A-EEF3-4EAF-8167-432BE27E653C}" srcOrd="0" destOrd="0" presId="urn:microsoft.com/office/officeart/2005/8/layout/list1"/>
    <dgm:cxn modelId="{2B9D6598-A0D6-49A5-8F50-545F4C5511C9}" type="presParOf" srcId="{3072A16C-7455-492A-AD1F-AE23FED87A78}" destId="{6DD68C08-EFEB-4A62-B5FC-DFC9FF7F916D}" srcOrd="1" destOrd="0" presId="urn:microsoft.com/office/officeart/2005/8/layout/list1"/>
    <dgm:cxn modelId="{BF3DEC61-11C9-4952-AFB8-1C5BA41A846A}" type="presParOf" srcId="{9CF64F5B-328C-49B9-AF3A-EB96BC66833D}" destId="{5E23144E-E14F-4F08-BD3D-982A967D8195}" srcOrd="9" destOrd="0" presId="urn:microsoft.com/office/officeart/2005/8/layout/list1"/>
    <dgm:cxn modelId="{DE76206D-1667-4FA1-AC34-BFC545A92C14}" type="presParOf" srcId="{9CF64F5B-328C-49B9-AF3A-EB96BC66833D}" destId="{A684BDA1-FD23-4660-B0DC-33C2F87B4BAD}" srcOrd="10" destOrd="0" presId="urn:microsoft.com/office/officeart/2005/8/layout/list1"/>
    <dgm:cxn modelId="{E595B538-5CD7-4688-9DAD-F0074E929576}" type="presParOf" srcId="{9CF64F5B-328C-49B9-AF3A-EB96BC66833D}" destId="{273FE1EE-D2F5-414A-B2D1-2D97BE8C8BA3}" srcOrd="11" destOrd="0" presId="urn:microsoft.com/office/officeart/2005/8/layout/list1"/>
    <dgm:cxn modelId="{678BCBD0-44E9-4D9D-81C9-0F81246013FE}" type="presParOf" srcId="{9CF64F5B-328C-49B9-AF3A-EB96BC66833D}" destId="{9C8B0E24-F299-4C98-87BF-8479BD973D46}" srcOrd="12" destOrd="0" presId="urn:microsoft.com/office/officeart/2005/8/layout/list1"/>
    <dgm:cxn modelId="{0F381839-0003-4A2F-ACAF-ABC7DD92EFDF}" type="presParOf" srcId="{9C8B0E24-F299-4C98-87BF-8479BD973D46}" destId="{EAD8885B-C940-47D4-B39E-8D34F0EC8926}" srcOrd="0" destOrd="0" presId="urn:microsoft.com/office/officeart/2005/8/layout/list1"/>
    <dgm:cxn modelId="{432EFA55-0951-4023-B7C7-D0CC4F8AD24F}" type="presParOf" srcId="{9C8B0E24-F299-4C98-87BF-8479BD973D46}" destId="{82EA4872-2EAC-408E-B9D3-38FF0E6C8B56}" srcOrd="1" destOrd="0" presId="urn:microsoft.com/office/officeart/2005/8/layout/list1"/>
    <dgm:cxn modelId="{ADBD5932-9964-403A-B3D4-95A65C66C456}" type="presParOf" srcId="{9CF64F5B-328C-49B9-AF3A-EB96BC66833D}" destId="{16D9B7D5-62E1-4523-888B-E51E5F250B2B}" srcOrd="13" destOrd="0" presId="urn:microsoft.com/office/officeart/2005/8/layout/list1"/>
    <dgm:cxn modelId="{B4671164-3F79-495D-A1B9-BDA44A06DE9C}" type="presParOf" srcId="{9CF64F5B-328C-49B9-AF3A-EB96BC66833D}" destId="{7F1615D1-5321-4E8F-AFB7-2924BA411A64}" srcOrd="14" destOrd="0" presId="urn:microsoft.com/office/officeart/2005/8/layout/list1"/>
    <dgm:cxn modelId="{77401469-FAF6-40BE-9E51-865FEDBDB44F}" type="presParOf" srcId="{9CF64F5B-328C-49B9-AF3A-EB96BC66833D}" destId="{C41908B4-FA41-44E5-B713-028E9A6A2018}" srcOrd="15" destOrd="0" presId="urn:microsoft.com/office/officeart/2005/8/layout/list1"/>
    <dgm:cxn modelId="{122998B7-A222-4EFE-81F3-F3425EE93189}" type="presParOf" srcId="{9CF64F5B-328C-49B9-AF3A-EB96BC66833D}" destId="{40FE8172-0ED0-47CC-A31F-8A0CA216C1ED}" srcOrd="16" destOrd="0" presId="urn:microsoft.com/office/officeart/2005/8/layout/list1"/>
    <dgm:cxn modelId="{56F9E3B3-8A71-485A-BD96-27A9E0D233F8}" type="presParOf" srcId="{40FE8172-0ED0-47CC-A31F-8A0CA216C1ED}" destId="{ACBDF220-AE6C-497D-A119-42C119E8E57E}" srcOrd="0" destOrd="0" presId="urn:microsoft.com/office/officeart/2005/8/layout/list1"/>
    <dgm:cxn modelId="{7A09F7F2-FE5D-4753-A393-E694E4D5C9C5}" type="presParOf" srcId="{40FE8172-0ED0-47CC-A31F-8A0CA216C1ED}" destId="{4A39C01C-9F9F-4614-8191-FAD0E296EBDB}" srcOrd="1" destOrd="0" presId="urn:microsoft.com/office/officeart/2005/8/layout/list1"/>
    <dgm:cxn modelId="{792CCAEC-17FD-4E10-9999-FE5E137FBECE}" type="presParOf" srcId="{9CF64F5B-328C-49B9-AF3A-EB96BC66833D}" destId="{BFBE1674-3AAE-404C-B519-8050F4C39D20}" srcOrd="17" destOrd="0" presId="urn:microsoft.com/office/officeart/2005/8/layout/list1"/>
    <dgm:cxn modelId="{D0674554-A4B9-44E0-91BF-140E10C7932E}" type="presParOf" srcId="{9CF64F5B-328C-49B9-AF3A-EB96BC66833D}" destId="{EED92967-4480-4F02-A11B-01BABF7455B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5E5DB8-0334-43A4-A458-065C47433FB2}">
      <dsp:nvSpPr>
        <dsp:cNvPr id="0" name=""/>
        <dsp:cNvSpPr/>
      </dsp:nvSpPr>
      <dsp:spPr>
        <a:xfrm>
          <a:off x="0" y="35280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A920D-68DD-4413-A77C-C52173CFDD2A}">
      <dsp:nvSpPr>
        <dsp:cNvPr id="0" name=""/>
        <dsp:cNvSpPr/>
      </dsp:nvSpPr>
      <dsp:spPr>
        <a:xfrm>
          <a:off x="511333" y="7236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Format written documents in Word.</a:t>
          </a:r>
          <a:endParaRPr lang="en-GB" sz="1900" kern="1200"/>
        </a:p>
      </dsp:txBody>
      <dsp:txXfrm>
        <a:off x="538713" y="99749"/>
        <a:ext cx="7103912" cy="506120"/>
      </dsp:txXfrm>
    </dsp:sp>
    <dsp:sp modelId="{48A304DB-EF79-4D57-99D9-D12AFC492BB5}">
      <dsp:nvSpPr>
        <dsp:cNvPr id="0" name=""/>
        <dsp:cNvSpPr/>
      </dsp:nvSpPr>
      <dsp:spPr>
        <a:xfrm>
          <a:off x="0" y="121464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E1ABC-A620-4DEB-97A0-2BF578949AC5}">
      <dsp:nvSpPr>
        <dsp:cNvPr id="0" name=""/>
        <dsp:cNvSpPr/>
      </dsp:nvSpPr>
      <dsp:spPr>
        <a:xfrm>
          <a:off x="511333" y="93420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Use editing tools to improve clarity.</a:t>
          </a:r>
          <a:endParaRPr lang="en-GB" sz="1900" kern="1200"/>
        </a:p>
      </dsp:txBody>
      <dsp:txXfrm>
        <a:off x="538713" y="961589"/>
        <a:ext cx="7103912" cy="506120"/>
      </dsp:txXfrm>
    </dsp:sp>
    <dsp:sp modelId="{A684BDA1-FD23-4660-B0DC-33C2F87B4BAD}">
      <dsp:nvSpPr>
        <dsp:cNvPr id="0" name=""/>
        <dsp:cNvSpPr/>
      </dsp:nvSpPr>
      <dsp:spPr>
        <a:xfrm>
          <a:off x="0" y="207648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68C08-EFEB-4A62-B5FC-DFC9FF7F916D}">
      <dsp:nvSpPr>
        <dsp:cNvPr id="0" name=""/>
        <dsp:cNvSpPr/>
      </dsp:nvSpPr>
      <dsp:spPr>
        <a:xfrm>
          <a:off x="511333" y="179604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b="0" i="0" kern="1200"/>
            <a:t>Apply basic accessibility principles to written work.</a:t>
          </a:r>
          <a:endParaRPr lang="en-GB" sz="1900" kern="1200"/>
        </a:p>
      </dsp:txBody>
      <dsp:txXfrm>
        <a:off x="538713" y="1823429"/>
        <a:ext cx="7103912" cy="506120"/>
      </dsp:txXfrm>
    </dsp:sp>
    <dsp:sp modelId="{7F1615D1-5321-4E8F-AFB7-2924BA411A64}">
      <dsp:nvSpPr>
        <dsp:cNvPr id="0" name=""/>
        <dsp:cNvSpPr/>
      </dsp:nvSpPr>
      <dsp:spPr>
        <a:xfrm>
          <a:off x="0" y="293832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A4872-2EAC-408E-B9D3-38FF0E6C8B56}">
      <dsp:nvSpPr>
        <dsp:cNvPr id="0" name=""/>
        <dsp:cNvSpPr/>
      </dsp:nvSpPr>
      <dsp:spPr>
        <a:xfrm>
          <a:off x="511333" y="265788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kern="1200"/>
            <a:t>Use AI tools to compare accessibility.</a:t>
          </a:r>
        </a:p>
      </dsp:txBody>
      <dsp:txXfrm>
        <a:off x="538713" y="2685269"/>
        <a:ext cx="7103912" cy="506120"/>
      </dsp:txXfrm>
    </dsp:sp>
    <dsp:sp modelId="{EED92967-4480-4F02-A11B-01BABF7455BC}">
      <dsp:nvSpPr>
        <dsp:cNvPr id="0" name=""/>
        <dsp:cNvSpPr/>
      </dsp:nvSpPr>
      <dsp:spPr>
        <a:xfrm>
          <a:off x="0" y="380016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39C01C-9F9F-4614-8191-FAD0E296EBDB}">
      <dsp:nvSpPr>
        <dsp:cNvPr id="0" name=""/>
        <dsp:cNvSpPr/>
      </dsp:nvSpPr>
      <dsp:spPr>
        <a:xfrm>
          <a:off x="511333" y="351972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kern="1200"/>
            <a:t>Reflect on learning.</a:t>
          </a:r>
        </a:p>
      </dsp:txBody>
      <dsp:txXfrm>
        <a:off x="538713" y="3547109"/>
        <a:ext cx="7103912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5E5DB8-0334-43A4-A458-065C47433FB2}">
      <dsp:nvSpPr>
        <dsp:cNvPr id="0" name=""/>
        <dsp:cNvSpPr/>
      </dsp:nvSpPr>
      <dsp:spPr>
        <a:xfrm>
          <a:off x="0" y="35280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A920D-68DD-4413-A77C-C52173CFDD2A}">
      <dsp:nvSpPr>
        <dsp:cNvPr id="0" name=""/>
        <dsp:cNvSpPr/>
      </dsp:nvSpPr>
      <dsp:spPr>
        <a:xfrm>
          <a:off x="511333" y="7236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Format written documents in Word.</a:t>
          </a:r>
          <a:endParaRPr lang="en-GB" sz="1900" kern="1200"/>
        </a:p>
      </dsp:txBody>
      <dsp:txXfrm>
        <a:off x="538713" y="99749"/>
        <a:ext cx="7103912" cy="506120"/>
      </dsp:txXfrm>
    </dsp:sp>
    <dsp:sp modelId="{48A304DB-EF79-4D57-99D9-D12AFC492BB5}">
      <dsp:nvSpPr>
        <dsp:cNvPr id="0" name=""/>
        <dsp:cNvSpPr/>
      </dsp:nvSpPr>
      <dsp:spPr>
        <a:xfrm>
          <a:off x="0" y="121464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E1ABC-A620-4DEB-97A0-2BF578949AC5}">
      <dsp:nvSpPr>
        <dsp:cNvPr id="0" name=""/>
        <dsp:cNvSpPr/>
      </dsp:nvSpPr>
      <dsp:spPr>
        <a:xfrm>
          <a:off x="511333" y="93420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Use editing tools to improve clarity.</a:t>
          </a:r>
          <a:endParaRPr lang="en-GB" sz="1900" kern="1200"/>
        </a:p>
      </dsp:txBody>
      <dsp:txXfrm>
        <a:off x="538713" y="961589"/>
        <a:ext cx="7103912" cy="506120"/>
      </dsp:txXfrm>
    </dsp:sp>
    <dsp:sp modelId="{A684BDA1-FD23-4660-B0DC-33C2F87B4BAD}">
      <dsp:nvSpPr>
        <dsp:cNvPr id="0" name=""/>
        <dsp:cNvSpPr/>
      </dsp:nvSpPr>
      <dsp:spPr>
        <a:xfrm>
          <a:off x="0" y="207648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68C08-EFEB-4A62-B5FC-DFC9FF7F916D}">
      <dsp:nvSpPr>
        <dsp:cNvPr id="0" name=""/>
        <dsp:cNvSpPr/>
      </dsp:nvSpPr>
      <dsp:spPr>
        <a:xfrm>
          <a:off x="511333" y="179604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b="0" i="0" kern="1200"/>
            <a:t>Apply basic accessibility principles to written work.</a:t>
          </a:r>
          <a:endParaRPr lang="en-GB" sz="1900" kern="1200"/>
        </a:p>
      </dsp:txBody>
      <dsp:txXfrm>
        <a:off x="538713" y="1823429"/>
        <a:ext cx="7103912" cy="506120"/>
      </dsp:txXfrm>
    </dsp:sp>
    <dsp:sp modelId="{7F1615D1-5321-4E8F-AFB7-2924BA411A64}">
      <dsp:nvSpPr>
        <dsp:cNvPr id="0" name=""/>
        <dsp:cNvSpPr/>
      </dsp:nvSpPr>
      <dsp:spPr>
        <a:xfrm>
          <a:off x="0" y="293832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EA4872-2EAC-408E-B9D3-38FF0E6C8B56}">
      <dsp:nvSpPr>
        <dsp:cNvPr id="0" name=""/>
        <dsp:cNvSpPr/>
      </dsp:nvSpPr>
      <dsp:spPr>
        <a:xfrm>
          <a:off x="511333" y="265788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kern="1200"/>
            <a:t>Use AI tools to compare accessibility.</a:t>
          </a:r>
        </a:p>
      </dsp:txBody>
      <dsp:txXfrm>
        <a:off x="538713" y="2685269"/>
        <a:ext cx="7103912" cy="506120"/>
      </dsp:txXfrm>
    </dsp:sp>
    <dsp:sp modelId="{EED92967-4480-4F02-A11B-01BABF7455BC}">
      <dsp:nvSpPr>
        <dsp:cNvPr id="0" name=""/>
        <dsp:cNvSpPr/>
      </dsp:nvSpPr>
      <dsp:spPr>
        <a:xfrm>
          <a:off x="0" y="3800169"/>
          <a:ext cx="102266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39C01C-9F9F-4614-8191-FAD0E296EBDB}">
      <dsp:nvSpPr>
        <dsp:cNvPr id="0" name=""/>
        <dsp:cNvSpPr/>
      </dsp:nvSpPr>
      <dsp:spPr>
        <a:xfrm>
          <a:off x="511333" y="3519729"/>
          <a:ext cx="7158672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</a:pPr>
          <a:r>
            <a:rPr lang="en-GB" sz="1900" kern="1200"/>
            <a:t>Reflect on learning.</a:t>
          </a:r>
        </a:p>
      </dsp:txBody>
      <dsp:txXfrm>
        <a:off x="538713" y="3547109"/>
        <a:ext cx="7103912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02/06/2026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1" i="0" kern="120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56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Before we go further, here is what today is about.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Today we’re going to learn how to……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4142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Now we will use a simple CRAAP checklist to look at your own sources.</a:t>
            </a:r>
          </a:p>
          <a:p>
            <a:r>
              <a:rPr lang="en-GB"/>
              <a:t>You will work in pairs.</a:t>
            </a:r>
          </a:p>
          <a:p>
            <a:r>
              <a:rPr lang="en-GB"/>
              <a:t>Choose two things you found earlier:</a:t>
            </a:r>
          </a:p>
          <a:p>
            <a:endParaRPr lang="en-GB"/>
          </a:p>
          <a:p>
            <a:r>
              <a:rPr lang="en-GB"/>
              <a:t>one website from Google</a:t>
            </a:r>
          </a:p>
          <a:p>
            <a:r>
              <a:rPr lang="en-GB"/>
              <a:t>one library source: this can be an article or an </a:t>
            </a:r>
            <a:r>
              <a:rPr lang="en-GB" err="1"/>
              <a:t>ebook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For each source, answer the five simple CRAAP questions on the slide.</a:t>
            </a:r>
          </a:p>
          <a:p>
            <a:r>
              <a:rPr lang="en-GB"/>
              <a:t>You do not need long answers.</a:t>
            </a:r>
          </a:p>
          <a:p>
            <a:r>
              <a:rPr lang="en-GB"/>
              <a:t>Just one small idea for each question is enough.</a:t>
            </a:r>
          </a:p>
          <a:p>
            <a:r>
              <a:rPr lang="en-GB"/>
              <a:t>This activity helps you see the difference between general information and expert information, and it prepares you for your assignments.</a:t>
            </a:r>
          </a:p>
          <a:p>
            <a:r>
              <a:rPr lang="en-GB"/>
              <a:t>If you are not sure about a question, that’s fine; just talk about your ideas and make your best guess.</a:t>
            </a:r>
          </a:p>
          <a:p>
            <a:r>
              <a:rPr lang="en-GB"/>
              <a:t>I will walk around and help.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9570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Guidance for the </a:t>
            </a:r>
            <a:r>
              <a:rPr lang="en-GB" sz="1200" b="1" i="1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Section divider </a:t>
            </a:r>
            <a:r>
              <a:rPr lang="en-GB" sz="1200" b="1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layout</a:t>
            </a:r>
          </a:p>
          <a:p>
            <a:pPr fontAlgn="t"/>
            <a:endParaRPr lang="en-GB" sz="1200" b="1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this layout to introduce a new section or to signal break in your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9412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3763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1522C-E941-2546-DE55-6659F64C3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5E1C21-6439-1550-C417-00937885E9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F29FCE0-A73A-73A3-A120-980C5661E5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253060-FA5C-5C9D-3403-EA9F79913D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0567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4689E9-E6DB-BFD3-8E7D-EE251FE9B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5B8B09-82AE-BA68-AE0A-DA9B0FC7CA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BA2E8D-A91E-DAD2-BCC9-8CD59D952F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CA5BE9-013E-405B-BD57-97A75C892F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2929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13F860-A593-45D0-1D51-0B476C6AFE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996589-FB2A-6B6C-54E5-108DF04485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B15CCB-5226-10F3-633B-43A15B4DF7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1DFC05-ACBA-AA0E-3B00-7D220EB63A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2181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0BA9B-8AD6-CDA8-2766-BE03D8790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0BF151-D442-5BD8-AD28-ADD29A91FC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2147D7-A5B7-5C6A-6DD7-96C40310FC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02EE84-79E3-F711-1A5C-E4CA84A017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3633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9517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AT THE END CLICK FOR ANIMATION AND REMIND: </a:t>
            </a:r>
          </a:p>
          <a:p>
            <a:endParaRPr lang="en-GB"/>
          </a:p>
          <a:p>
            <a:r>
              <a:rPr lang="en-GB"/>
              <a:t>Remember to take a photo of your worksheet. It will help you with the reflection part of DS3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9386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08777C-C8E6-0843-1078-881A9FE13D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F4E5ED-A981-F95A-36C4-C489B7B9B8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AAA1B0-E469-C6E9-ADF0-2DB2EAB717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C22755-C966-EC07-EEBA-9292EAB730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6007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201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Before we finish today, I would like you to take a few minutes for a short reflection like we do at the end of every class. </a:t>
            </a:r>
          </a:p>
          <a:p>
            <a:r>
              <a:rPr lang="en-GB"/>
              <a:t>This is just for you to think about what you learned today.</a:t>
            </a:r>
          </a:p>
          <a:p>
            <a:r>
              <a:rPr lang="en-GB"/>
              <a:t>On the screen, you can see three sentence starters.</a:t>
            </a:r>
          </a:p>
          <a:p>
            <a:r>
              <a:rPr lang="en-GB"/>
              <a:t>Each one connects to a key part of today’s session:</a:t>
            </a:r>
          </a:p>
          <a:p>
            <a:r>
              <a:rPr lang="en-GB"/>
              <a:t>Please complete each sentence in one or two short sentences.</a:t>
            </a:r>
          </a:p>
          <a:p>
            <a:r>
              <a:rPr lang="en-GB"/>
              <a:t>You do not need to write a lot.</a:t>
            </a:r>
          </a:p>
          <a:p>
            <a:r>
              <a:rPr lang="en-GB"/>
              <a:t>Keep it simple and honest.</a:t>
            </a:r>
          </a:p>
          <a:p>
            <a:r>
              <a:rPr lang="en-GB"/>
              <a:t>This reflection helps you notice how your understanding is developing.</a:t>
            </a:r>
          </a:p>
          <a:p>
            <a:r>
              <a:rPr lang="en-GB"/>
              <a:t>It will also help you later when you talk about your digital habits in DS3.</a:t>
            </a:r>
          </a:p>
          <a:p>
            <a:r>
              <a:rPr lang="en-GB"/>
              <a:t>Take your time, and when you are ready, post your answers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614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118939-D4AA-B232-845E-E596463D99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89875F-C746-42C8-86FA-B3FD361C2A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3C08F3-BA88-3409-7986-956E9387E7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Before we go further, here is what today is about.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Today we’re going to learn how to……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2C5702-1E68-2CBD-A3FE-82B5CA0708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2343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Before we finish, let’s check in together.</a:t>
            </a:r>
          </a:p>
          <a:p>
            <a:r>
              <a:rPr lang="en-GB" dirty="0"/>
              <a:t>Raise your hand if today helped you….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6697777-AA71-4FEA-8726-D9F7C99D48E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99478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9C27-2F00-B37D-7822-437BCE340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5791-FC19-32EB-801F-359FD9EA87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963E3-B94C-7699-719D-689F27697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For those of you that took a digital helper badge today, and helped others, let's give a round of applause.</a:t>
            </a:r>
          </a:p>
          <a:p>
            <a:r>
              <a:rPr lang="en-GB"/>
              <a:t>Don't forget. Take a selfie with your badge and post it in the Digital Helper forum on Moodle.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2BDAC-D251-026F-33E0-D24EE46EC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120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3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02/06/2026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02/06/2026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lMVv3qz-rHs?feature=oembed" TargetMode="Externa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MVv3qz-rHs?feature=oembed" TargetMode="External"/><Relationship Id="rId5" Type="http://schemas.openxmlformats.org/officeDocument/2006/relationships/image" Target="../media/image9.pn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MVv3qz-rHs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MVv3qz-rHs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MVv3qz-rHs?feature=oembed" TargetMode="External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lMVv3qz-rHs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tuVa27WISyo?feature=oembed" TargetMode="External"/><Relationship Id="rId5" Type="http://schemas.openxmlformats.org/officeDocument/2006/relationships/image" Target="../media/image18.svg"/><Relationship Id="rId4" Type="http://schemas.openxmlformats.org/officeDocument/2006/relationships/image" Target="../media/image17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i6yf7Tb5R6Q?feature=oembed" TargetMode="External"/><Relationship Id="rId4" Type="http://schemas.openxmlformats.org/officeDocument/2006/relationships/image" Target="../media/image19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gnDbQ1aM54?feature=oembed" TargetMode="External"/><Relationship Id="rId5" Type="http://schemas.openxmlformats.org/officeDocument/2006/relationships/image" Target="../media/image21.jpeg"/><Relationship Id="rId4" Type="http://schemas.openxmlformats.org/officeDocument/2006/relationships/image" Target="../media/image18.sv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4</a:t>
            </a:r>
          </a:p>
          <a:p>
            <a:endParaRPr lang="en-GB"/>
          </a:p>
        </p:txBody>
      </p:sp>
      <p:pic>
        <p:nvPicPr>
          <p:cNvPr id="3" name="Picture Placeholder 3" descr="Digital technology vision exam eye test">
            <a:extLst>
              <a:ext uri="{FF2B5EF4-FFF2-40B4-BE49-F238E27FC236}">
                <a16:creationId xmlns:a16="http://schemas.microsoft.com/office/drawing/2014/main" id="{92F0687E-726A-30C0-6B76-8C82F3A0001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04" r="24104"/>
          <a:stretch>
            <a:fillRect/>
          </a:stretch>
        </p:blipFill>
        <p:spPr>
          <a:xfrm>
            <a:off x="6862763" y="0"/>
            <a:ext cx="5329237" cy="6858000"/>
          </a:xfrm>
        </p:spPr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632DC-3CE4-74FC-8581-6C29208BC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>
            <a:normAutofit/>
          </a:bodyPr>
          <a:lstStyle/>
          <a:p>
            <a:r>
              <a:rPr lang="en-GB"/>
              <a:t>Finished? Help others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00AC426-19DE-286B-B0A6-B2B5DA4308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Remember, if you finish a task early, you are invited to help others.</a:t>
            </a:r>
          </a:p>
          <a:p>
            <a:r>
              <a:rPr lang="en-GB"/>
              <a:t>As soon as you finish, come to the front and get a Digital Helper badge</a:t>
            </a:r>
          </a:p>
          <a:p>
            <a:r>
              <a:rPr lang="en-GB"/>
              <a:t>Then go around the room and help others complete the task.</a:t>
            </a:r>
          </a:p>
          <a:p>
            <a:endParaRPr lang="en-GB"/>
          </a:p>
        </p:txBody>
      </p:sp>
      <p:pic>
        <p:nvPicPr>
          <p:cNvPr id="3" name="Content Placeholder 7" descr="The Digital Helper badge.">
            <a:extLst>
              <a:ext uri="{FF2B5EF4-FFF2-40B4-BE49-F238E27FC236}">
                <a16:creationId xmlns:a16="http://schemas.microsoft.com/office/drawing/2014/main" id="{7B84508F-B2AC-7DF0-2C66-0D8FA0D1C9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2555" r="-330" b="-243"/>
          <a:stretch>
            <a:fillRect/>
          </a:stretch>
        </p:blipFill>
        <p:spPr>
          <a:xfrm>
            <a:off x="7246733" y="1825625"/>
            <a:ext cx="313572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247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8086794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DB859-EBD8-A9C8-276D-6913F5F5F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Let’s remember last week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92D4FF2-DC48-8058-D7EC-A7EB57969C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5113688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5400" b="1"/>
              <a:t>Google = quick understanding</a:t>
            </a:r>
            <a:endParaRPr lang="en-US" sz="5400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GB" sz="5400" b="1"/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5400" b="1"/>
              <a:t>Library = strong evidence</a:t>
            </a:r>
            <a:endParaRPr lang="en-US" sz="5400"/>
          </a:p>
          <a:p>
            <a:endParaRPr lang="en-US"/>
          </a:p>
        </p:txBody>
      </p:sp>
      <p:sp>
        <p:nvSpPr>
          <p:cNvPr id="14" name="Content Placeholder 4">
            <a:extLst>
              <a:ext uri="{FF2B5EF4-FFF2-40B4-BE49-F238E27FC236}">
                <a16:creationId xmlns:a16="http://schemas.microsoft.com/office/drawing/2014/main" id="{89F8C5EA-5B11-837B-D6C4-929A8270C4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039" y="1825625"/>
            <a:ext cx="5256472" cy="435133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4" name="Picture 3" descr="Group of students working in library">
            <a:extLst>
              <a:ext uri="{FF2B5EF4-FFF2-40B4-BE49-F238E27FC236}">
                <a16:creationId xmlns:a16="http://schemas.microsoft.com/office/drawing/2014/main" id="{C235DB55-2F1F-B77D-40A4-7DAAFFDBB4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681" y="2064774"/>
            <a:ext cx="4528861" cy="3018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667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536EDCE-EF91-2724-F307-292824F01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CRAAP Checklist Practice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25A2293-2B0A-2C18-27FD-38855E744FC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Work in pairs</a:t>
            </a:r>
          </a:p>
          <a:p>
            <a:r>
              <a:rPr lang="en-GB"/>
              <a:t>Check the 2 sources you found earlier:</a:t>
            </a:r>
          </a:p>
          <a:p>
            <a:pPr lvl="1"/>
            <a:r>
              <a:rPr lang="en-GB"/>
              <a:t>1 website (from Google)</a:t>
            </a:r>
          </a:p>
          <a:p>
            <a:pPr lvl="1"/>
            <a:r>
              <a:rPr lang="en-GB"/>
              <a:t>1 library source (article or e-book)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C680B8-9B34-5C86-63F5-7443A9A4FA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57775" y="2012231"/>
            <a:ext cx="5396025" cy="4164732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Use the simple CRAAP questions:</a:t>
            </a:r>
          </a:p>
          <a:p>
            <a:pPr lvl="1"/>
            <a:r>
              <a:rPr lang="en-GB"/>
              <a:t>C: Is it recent?</a:t>
            </a:r>
          </a:p>
          <a:p>
            <a:pPr lvl="1"/>
            <a:r>
              <a:rPr lang="en-GB"/>
              <a:t>R: Does it fit my topic?</a:t>
            </a:r>
          </a:p>
          <a:p>
            <a:pPr lvl="1"/>
            <a:r>
              <a:rPr lang="en-GB"/>
              <a:t>A: Who wrote it?</a:t>
            </a:r>
          </a:p>
          <a:p>
            <a:pPr lvl="1"/>
            <a:r>
              <a:rPr lang="en-GB"/>
              <a:t>A: Is it correct?</a:t>
            </a:r>
          </a:p>
          <a:p>
            <a:pPr lvl="1"/>
            <a:r>
              <a:rPr lang="en-GB"/>
              <a:t>P: Why was it made?</a:t>
            </a:r>
          </a:p>
          <a:p>
            <a:endParaRPr lang="en-GB"/>
          </a:p>
          <a:p>
            <a:r>
              <a:rPr lang="en-GB"/>
              <a:t>Talk and note 1 idea for each question</a:t>
            </a:r>
          </a:p>
          <a:p>
            <a:endParaRPr lang="en-GB"/>
          </a:p>
        </p:txBody>
      </p:sp>
      <p:pic>
        <p:nvPicPr>
          <p:cNvPr id="7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4A107CD3-8FA3-F424-A17C-26D7076198B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27124" y="4671537"/>
            <a:ext cx="3552908" cy="2007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458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40257-9A89-BF80-7A92-758C9F713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120705" cy="1062609"/>
          </a:xfrm>
        </p:spPr>
        <p:txBody>
          <a:bodyPr/>
          <a:lstStyle/>
          <a:p>
            <a:r>
              <a:rPr lang="en-GB"/>
              <a:t>What makes writing clear?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C431E9-144E-A70C-CF8A-D4B220607B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 b="0">
              <a:latin typeface="Segoe UI"/>
              <a:cs typeface="Segoe UI"/>
            </a:endParaRP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7CE8BE-96D0-0397-6953-F73978854008}"/>
              </a:ext>
            </a:extLst>
          </p:cNvPr>
          <p:cNvSpPr txBox="1"/>
          <p:nvPr/>
        </p:nvSpPr>
        <p:spPr>
          <a:xfrm>
            <a:off x="1342029" y="3548418"/>
            <a:ext cx="873456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Writing does  not need to be long or complex. Short, simple writing is more effective.</a:t>
            </a:r>
          </a:p>
        </p:txBody>
      </p:sp>
    </p:spTree>
    <p:extLst>
      <p:ext uri="{BB962C8B-B14F-4D97-AF65-F5344CB8AC3E}">
        <p14:creationId xmlns:p14="http://schemas.microsoft.com/office/powerpoint/2010/main" val="2094182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D8292-723A-7BE8-14B0-26A25E616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/>
          <a:lstStyle/>
          <a:p>
            <a:r>
              <a:rPr lang="en-GB"/>
              <a:t>Three clarity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104F5-D7CB-3A01-B0F7-690D456B5F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27647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Short sentences</a:t>
            </a:r>
          </a:p>
          <a:p>
            <a:r>
              <a:rPr lang="en-GB"/>
              <a:t>Simple words</a:t>
            </a:r>
          </a:p>
          <a:p>
            <a:r>
              <a:rPr lang="en-GB"/>
              <a:t>Clear structure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2E76417-A247-E231-0D9E-C0BAB5741F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502036"/>
            <a:ext cx="507902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u="sng"/>
              <a:t>Word formatting</a:t>
            </a:r>
          </a:p>
          <a:p>
            <a:pPr marL="0" indent="0">
              <a:buNone/>
            </a:pPr>
            <a:r>
              <a:rPr lang="en-GB"/>
              <a:t>In pairs, rank these three rules 1 </a:t>
            </a:r>
            <a:r>
              <a:rPr lang="en-GB" i="1"/>
              <a:t>(most important)</a:t>
            </a:r>
            <a:r>
              <a:rPr lang="en-GB"/>
              <a:t> -3 </a:t>
            </a:r>
            <a:r>
              <a:rPr lang="en-GB" i="1"/>
              <a:t>(least important)</a:t>
            </a:r>
            <a:r>
              <a:rPr lang="en-GB"/>
              <a:t> in order of significance.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i="1"/>
              <a:t>There is no right or wrong answer</a:t>
            </a:r>
          </a:p>
        </p:txBody>
      </p:sp>
    </p:spTree>
    <p:extLst>
      <p:ext uri="{BB962C8B-B14F-4D97-AF65-F5344CB8AC3E}">
        <p14:creationId xmlns:p14="http://schemas.microsoft.com/office/powerpoint/2010/main" val="31056550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CA32D-8291-C579-4949-BB1E26BC3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Activity: Messy document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55874481-39E2-C59C-9562-30C64DF63DE9}"/>
              </a:ext>
            </a:extLst>
          </p:cNvPr>
          <p:cNvSpPr txBox="1">
            <a:spLocks/>
          </p:cNvSpPr>
          <p:nvPr/>
        </p:nvSpPr>
        <p:spPr>
          <a:xfrm>
            <a:off x="272402" y="2446363"/>
            <a:ext cx="2468292" cy="2682486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/>
              <a:t>Quickly scan the document opposite:</a:t>
            </a:r>
            <a:endParaRPr lang="en-US"/>
          </a:p>
          <a:p>
            <a:pPr marL="342900" indent="-342900"/>
            <a:r>
              <a:rPr lang="en-GB" sz="2000"/>
              <a:t>Is there anything wrong with it?</a:t>
            </a:r>
          </a:p>
          <a:p>
            <a:pPr marL="342900" indent="-342900"/>
            <a:r>
              <a:rPr lang="en-GB" sz="2000"/>
              <a:t>Does it look professional?</a:t>
            </a:r>
          </a:p>
          <a:p>
            <a:pPr marL="342900" indent="-342900"/>
            <a:r>
              <a:rPr lang="en-GB" sz="2000"/>
              <a:t>Is it easy to read?</a:t>
            </a:r>
          </a:p>
          <a:p>
            <a:pPr marL="342900" indent="-342900"/>
            <a:r>
              <a:rPr lang="en-GB" sz="2000"/>
              <a:t>In Pairs – discuss what you would change to make it more readable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66C1963E-1E49-9403-820E-F99A777D30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7611" y="2446363"/>
            <a:ext cx="8966964" cy="3374508"/>
          </a:xfrm>
          <a:prstGeom prst="rect">
            <a:avLst/>
          </a:prstGeom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28FFEFE-EB63-5F36-E278-89FC38BFAFCE}"/>
              </a:ext>
            </a:extLst>
          </p:cNvPr>
          <p:cNvSpPr/>
          <p:nvPr/>
        </p:nvSpPr>
        <p:spPr>
          <a:xfrm>
            <a:off x="8760542" y="4916129"/>
            <a:ext cx="2369574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Use the clues in the text to help you decide what’s wrong</a:t>
            </a:r>
          </a:p>
        </p:txBody>
      </p:sp>
    </p:spTree>
    <p:extLst>
      <p:ext uri="{BB962C8B-B14F-4D97-AF65-F5344CB8AC3E}">
        <p14:creationId xmlns:p14="http://schemas.microsoft.com/office/powerpoint/2010/main" val="1603997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275FE-15F3-14B0-4CB1-CC625D407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Activity: Messy document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EFE2F-D4A2-A93D-C69B-8503E567F0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Open the </a:t>
            </a:r>
            <a:r>
              <a:rPr lang="en-GB" b="1"/>
              <a:t>'Messy document'</a:t>
            </a:r>
            <a:r>
              <a:rPr lang="en-GB"/>
              <a:t> and </a:t>
            </a:r>
            <a:r>
              <a:rPr lang="en-GB" b="1"/>
              <a:t>Worksheet 1 </a:t>
            </a:r>
            <a:r>
              <a:rPr lang="en-GB"/>
              <a:t>on</a:t>
            </a:r>
            <a:r>
              <a:rPr lang="en-GB" b="1"/>
              <a:t> </a:t>
            </a:r>
            <a:r>
              <a:rPr lang="en-GB"/>
              <a:t>Moodle</a:t>
            </a:r>
          </a:p>
          <a:p>
            <a:r>
              <a:rPr lang="en-GB"/>
              <a:t>In pairs, find and tick the problems (Step 1)</a:t>
            </a:r>
          </a:p>
          <a:p>
            <a:r>
              <a:rPr lang="en-GB"/>
              <a:t>In </a:t>
            </a:r>
            <a:r>
              <a:rPr lang="en-GB" err="1"/>
              <a:t>grou</a:t>
            </a:r>
            <a:r>
              <a:rPr lang="en-GB"/>
              <a:t>ps, improve the layout (Step 2)</a:t>
            </a:r>
          </a:p>
          <a:p>
            <a:endParaRPr lang="en-GB"/>
          </a:p>
        </p:txBody>
      </p:sp>
      <p:pic>
        <p:nvPicPr>
          <p:cNvPr id="5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F1CC9BFF-BD27-7D69-423B-A748ADE3F9B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27124" y="5289763"/>
            <a:ext cx="2273324" cy="12022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88CD78-80FE-D6CA-A191-9F870663310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8318"/>
          <a:stretch>
            <a:fillRect/>
          </a:stretch>
        </p:blipFill>
        <p:spPr>
          <a:xfrm>
            <a:off x="996338" y="2118694"/>
            <a:ext cx="4808220" cy="2506646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CCFA07F-237E-5A23-DB8C-804C590688D9}"/>
              </a:ext>
            </a:extLst>
          </p:cNvPr>
          <p:cNvCxnSpPr>
            <a:cxnSpLocks/>
          </p:cNvCxnSpPr>
          <p:nvPr/>
        </p:nvCxnSpPr>
        <p:spPr>
          <a:xfrm flipH="1">
            <a:off x="2541180" y="2679457"/>
            <a:ext cx="3498488" cy="1385119"/>
          </a:xfrm>
          <a:prstGeom prst="straightConnector1">
            <a:avLst/>
          </a:prstGeom>
          <a:ln w="19050" cap="flat" cmpd="sng" algn="ctr">
            <a:solidFill>
              <a:schemeClr val="accent2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8711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733EE1-4AB1-8CB8-A8D7-B57A955A1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189EE-2C8A-671A-B2D2-53EDE3FC1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Activity: Checklist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C9E8E-0FFA-0E7E-2035-60C8E8F77A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ptos"/>
                <a:cs typeface="Segoe UI"/>
              </a:rPr>
              <a:t>Headings</a:t>
            </a:r>
            <a:endParaRPr lang="en-GB" dirty="0">
              <a:latin typeface="Aptos"/>
            </a:endParaRPr>
          </a:p>
          <a:p>
            <a:r>
              <a:rPr lang="en-GB" dirty="0">
                <a:latin typeface="Aptos"/>
                <a:cs typeface="Segoe UI"/>
              </a:rPr>
              <a:t>Line spacing</a:t>
            </a:r>
            <a:endParaRPr lang="en-GB" dirty="0">
              <a:latin typeface="Aptos"/>
            </a:endParaRPr>
          </a:p>
          <a:p>
            <a:r>
              <a:rPr lang="en-GB" dirty="0">
                <a:latin typeface="Aptos"/>
                <a:cs typeface="Segoe UI"/>
              </a:rPr>
              <a:t>Font size</a:t>
            </a:r>
            <a:endParaRPr lang="en-GB" dirty="0">
              <a:latin typeface="Aptos"/>
            </a:endParaRPr>
          </a:p>
          <a:p>
            <a:r>
              <a:rPr lang="en-GB" dirty="0">
                <a:latin typeface="Aptos"/>
                <a:cs typeface="Segoe UI"/>
              </a:rPr>
              <a:t>Paragraphs</a:t>
            </a:r>
            <a:endParaRPr lang="en-GB" dirty="0">
              <a:latin typeface="Aptos"/>
            </a:endParaRPr>
          </a:p>
          <a:p>
            <a:r>
              <a:rPr lang="en-GB" dirty="0">
                <a:latin typeface="Aptos"/>
                <a:cs typeface="Segoe UI"/>
              </a:rPr>
              <a:t>Bullets or numbers</a:t>
            </a:r>
            <a:endParaRPr lang="en-GB" dirty="0">
              <a:latin typeface="Aptos"/>
            </a:endParaRPr>
          </a:p>
          <a:p>
            <a:endParaRPr lang="en-GB" dirty="0">
              <a:cs typeface="Segoe UI"/>
            </a:endParaRPr>
          </a:p>
          <a:p>
            <a:endParaRPr lang="en-GB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1FC246B-DD29-5098-2CC9-29381DFDF9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450" y="1825625"/>
            <a:ext cx="527734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In groups, Write 3-5 rules for clear formatting (Step 3)</a:t>
            </a:r>
          </a:p>
          <a:p>
            <a:pPr marL="0" indent="0">
              <a:buNone/>
            </a:pPr>
            <a:endParaRPr lang="en-US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>
                <a:solidFill>
                  <a:srgbClr val="000000"/>
                </a:solidFill>
              </a:rPr>
              <a:t>Class feedback</a:t>
            </a:r>
          </a:p>
          <a:p>
            <a:pPr marL="0" indent="0">
              <a:buNone/>
            </a:pPr>
            <a:r>
              <a:rPr lang="en-US" sz="2400">
                <a:solidFill>
                  <a:schemeClr val="bg1"/>
                </a:solidFill>
              </a:rPr>
              <a:t>rt, simple</a:t>
            </a:r>
          </a:p>
        </p:txBody>
      </p:sp>
      <p:pic>
        <p:nvPicPr>
          <p:cNvPr id="5" name="Picture 4" descr="Kostenlose Illustration: Gruppe, Team, Feedback, Rückmelden ...">
            <a:extLst>
              <a:ext uri="{FF2B5EF4-FFF2-40B4-BE49-F238E27FC236}">
                <a16:creationId xmlns:a16="http://schemas.microsoft.com/office/drawing/2014/main" id="{82A41F0B-522E-80C2-041E-E282FB1B1A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8716" y="4147868"/>
            <a:ext cx="3651850" cy="2472906"/>
          </a:xfrm>
          <a:prstGeom prst="rect">
            <a:avLst/>
          </a:prstGeom>
        </p:spPr>
      </p:pic>
      <p:pic>
        <p:nvPicPr>
          <p:cNvPr id="6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B7C72964-D81C-9530-E9EE-A3A2ED44F12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127124" y="4987838"/>
            <a:ext cx="2503362" cy="1374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71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C85D0-B84D-793C-E5C7-51A565161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Suggested 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4AC0DA-0E55-C6D2-E6C7-9045A642188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latin typeface="Segoe UI"/>
                <a:cs typeface="Segoe UI"/>
              </a:rPr>
              <a:t>In pairs: apply all 5 tools</a:t>
            </a:r>
            <a:endParaRPr lang="en-GB">
              <a:latin typeface="Segoe UI"/>
              <a:cs typeface="Segoe UI"/>
            </a:endParaRPr>
          </a:p>
          <a:p>
            <a:pPr lvl="1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Add a heading</a:t>
            </a:r>
          </a:p>
          <a:p>
            <a:pPr lvl="1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Fix spacing</a:t>
            </a:r>
          </a:p>
          <a:p>
            <a:pPr lvl="1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Use bullets</a:t>
            </a:r>
          </a:p>
          <a:p>
            <a:pPr lvl="1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Make key words bold</a:t>
            </a:r>
          </a:p>
          <a:p>
            <a:pPr lvl="1"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Add a page break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21DFFA-A32D-7868-8997-80EE7303A13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74778" y="2308287"/>
            <a:ext cx="5079021" cy="338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681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463F87-824B-8167-E081-F6BB57055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8F704-0C71-39B0-CA12-602846CAD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Activity: Formatting race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56361-99EE-8D1D-CC9F-B0A439A13E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5794786" cy="4922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Open </a:t>
            </a:r>
            <a:r>
              <a:rPr lang="en-GB" b="1"/>
              <a:t>Worksheet 2, complete Task 1 and 2</a:t>
            </a:r>
            <a:endParaRPr lang="en-US"/>
          </a:p>
          <a:p>
            <a:pPr>
              <a:buFont typeface="Arial"/>
              <a:buChar char="•"/>
            </a:pPr>
            <a:endParaRPr lang="en-GB" b="1">
              <a:latin typeface="Aptos"/>
              <a:cs typeface="Segoe UI"/>
            </a:endParaRPr>
          </a:p>
          <a:p>
            <a:pPr>
              <a:buNone/>
            </a:pPr>
            <a:r>
              <a:rPr lang="en-GB" b="1">
                <a:latin typeface="Segoe UI"/>
                <a:cs typeface="Segoe UI"/>
              </a:rPr>
              <a:t>Find in Word the following </a:t>
            </a:r>
            <a:r>
              <a:rPr lang="en-GB" b="1">
                <a:solidFill>
                  <a:srgbClr val="FF0000"/>
                </a:solidFill>
                <a:latin typeface="Segoe UI"/>
                <a:cs typeface="Segoe UI"/>
              </a:rPr>
              <a:t>accessibility</a:t>
            </a:r>
            <a:r>
              <a:rPr lang="en-GB" b="1">
                <a:latin typeface="Segoe UI"/>
                <a:cs typeface="Segoe UI"/>
              </a:rPr>
              <a:t> tools: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Alt text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Heading styles 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Font size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latin typeface="Segoe UI"/>
                <a:cs typeface="Segoe UI"/>
              </a:rPr>
              <a:t>Contrast check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BDFC5DA7-AB26-E232-30BA-D12CF81342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endParaRPr lang="en-GB" sz="3000"/>
          </a:p>
          <a:p>
            <a:pPr>
              <a:buFont typeface="Arial"/>
              <a:buChar char="•"/>
            </a:pPr>
            <a:endParaRPr lang="en-GB" sz="3000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A1E7482-8903-1FC5-4562-1C60B499C7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5123" y="1698865"/>
            <a:ext cx="4029075" cy="4552950"/>
          </a:xfrm>
          <a:prstGeom prst="rect">
            <a:avLst/>
          </a:prstGeom>
        </p:spPr>
      </p:pic>
      <p:pic>
        <p:nvPicPr>
          <p:cNvPr id="6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E957AA82-8668-F0F2-BEBC-144362FA397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9459281" y="358809"/>
            <a:ext cx="1902389" cy="1014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51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BC246-4B32-6563-1B3D-1737BEE5C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Messy document - corrected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32E15-9BFD-9393-DE99-742250999A7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127124" y="1460283"/>
            <a:ext cx="10226676" cy="501939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US">
                <a:ea typeface="+mn-lt"/>
                <a:cs typeface="+mn-lt"/>
              </a:rPr>
              <a:t>This document now has clear formatting. The font size is consistent and easy to read. The spacing is regular, and the text uses simple, short sentences.</a:t>
            </a:r>
            <a:endParaRPr lang="en-US"/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This paragraph is left aligned and uses normal line spacing. All text follows the same style, which helps readability.</a:t>
            </a:r>
            <a:endParaRPr lang="en-GB"/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Here is a clean list:</a:t>
            </a:r>
            <a:endParaRPr lang="en-GB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First item</a:t>
            </a:r>
            <a:endParaRPr lang="en-GB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Second item</a:t>
            </a:r>
            <a:endParaRPr lang="en-GB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Third item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6411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281AA-DF6C-7AD6-BC8B-04CD1E8A5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989AA-6736-F43C-F026-1E4BE8D425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>
                <a:solidFill>
                  <a:srgbClr val="FFFFFF"/>
                </a:solidFill>
              </a:rPr>
              <a:t>Track Changes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AAE44A-0C67-A8C5-FE3E-5D2299C56A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b="0">
                <a:solidFill>
                  <a:srgbClr val="28235D"/>
                </a:solidFill>
                <a:latin typeface="Aptos ExtraBold"/>
              </a:rPr>
              <a:t>Writing Wins Exchange</a:t>
            </a:r>
            <a:endParaRPr lang="en-US"/>
          </a:p>
        </p:txBody>
      </p:sp>
      <p:pic>
        <p:nvPicPr>
          <p:cNvPr id="6" name="Picture Placeholder 5" descr="Cartoon bee with sign">
            <a:extLst>
              <a:ext uri="{FF2B5EF4-FFF2-40B4-BE49-F238E27FC236}">
                <a16:creationId xmlns:a16="http://schemas.microsoft.com/office/drawing/2014/main" id="{3F564708-0BBA-42F6-7940-0000F4F2885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1" r="2010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296577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DDEE7-59F5-8A15-5489-544778710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Editing for Clarity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34BBC-AC3E-1324-D969-8EB2FD2F8E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Segoe UI"/>
                <a:cs typeface="Segoe UI"/>
              </a:rPr>
              <a:t>Use </a:t>
            </a:r>
            <a:r>
              <a:rPr lang="en-US" b="1">
                <a:latin typeface="Segoe UI"/>
                <a:cs typeface="Segoe UI"/>
              </a:rPr>
              <a:t>Track Changes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Cut long sentences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Use clear order</a:t>
            </a:r>
            <a:endParaRPr lang="en-US"/>
          </a:p>
          <a:p>
            <a:r>
              <a:rPr lang="en-US">
                <a:latin typeface="Segoe UI"/>
                <a:cs typeface="Segoe UI"/>
              </a:rPr>
              <a:t>Make it easy to read</a:t>
            </a:r>
          </a:p>
          <a:p>
            <a:r>
              <a:rPr lang="en-US">
                <a:latin typeface="Segoe UI"/>
                <a:cs typeface="Segoe UI"/>
              </a:rPr>
              <a:t>Keep your edits visible</a:t>
            </a:r>
            <a:endParaRPr lang="en-US"/>
          </a:p>
          <a:p>
            <a:endParaRPr lang="en-US">
              <a:latin typeface="Segoe UI"/>
              <a:cs typeface="Segoe UI"/>
            </a:endParaRPr>
          </a:p>
          <a:p>
            <a:endParaRPr lang="en-US">
              <a:latin typeface="Segoe UI"/>
              <a:cs typeface="Segoe UI"/>
            </a:endParaRPr>
          </a:p>
          <a:p>
            <a:endParaRPr lang="en-US">
              <a:latin typeface="Segoe UI"/>
              <a:cs typeface="Segoe UI"/>
            </a:endParaRPr>
          </a:p>
          <a:p>
            <a:endParaRPr lang="en-US">
              <a:latin typeface="Segoe UI"/>
              <a:cs typeface="Segoe UI"/>
            </a:endParaRPr>
          </a:p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64B0B7-18F1-E596-3C92-704F23A77D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/>
              <a:t>Open </a:t>
            </a:r>
            <a:r>
              <a:rPr lang="en-GB" b="1"/>
              <a:t>Worksheet 2, complete Task 3</a:t>
            </a:r>
            <a:endParaRPr lang="en-US"/>
          </a:p>
          <a:p>
            <a:pPr>
              <a:buNone/>
            </a:pPr>
            <a:r>
              <a:rPr lang="en-GB"/>
              <a:t>Use track changes to</a:t>
            </a:r>
            <a:endParaRPr lang="en-GB" b="1"/>
          </a:p>
          <a:p>
            <a:pPr>
              <a:buNone/>
            </a:pPr>
            <a:r>
              <a:rPr lang="en-GB"/>
              <a:t>improve the paragraph</a:t>
            </a:r>
          </a:p>
          <a:p>
            <a:pPr>
              <a:buNone/>
            </a:pPr>
            <a:r>
              <a:rPr lang="en-GB"/>
              <a:t>about business</a:t>
            </a:r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9055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7F4-6EC2-7CA6-7146-CEC6B6719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Track changes – Task 3 </a:t>
            </a:r>
          </a:p>
        </p:txBody>
      </p:sp>
      <p:pic>
        <p:nvPicPr>
          <p:cNvPr id="5" name="Content Placeholder 4" descr="A white page with black text">
            <a:extLst>
              <a:ext uri="{FF2B5EF4-FFF2-40B4-BE49-F238E27FC236}">
                <a16:creationId xmlns:a16="http://schemas.microsoft.com/office/drawing/2014/main" id="{44CFA6C5-3A92-941C-F45D-5F926EC4E77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27124" y="2837984"/>
            <a:ext cx="4790099" cy="232662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5F408D-5A02-D5FF-F038-6770739BD02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Write your new version on the word document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7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B6328E6F-4ACE-7641-8ACC-6DAD7DBB58B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854824" y="3628938"/>
            <a:ext cx="2668462" cy="152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421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2BE40-C155-5106-BBE0-3F8AA146F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Document 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1AC1E-9A95-A5EA-146B-408AC6F50C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Follow the directions in </a:t>
            </a:r>
            <a:r>
              <a:rPr lang="en-US" b="1"/>
              <a:t>Track Changes Worksheet </a:t>
            </a:r>
            <a:r>
              <a:rPr lang="en-US"/>
              <a:t>in groups.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BCED34-F46F-94AA-B6CA-0133FA69D5D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/>
              <a:t>Many business teams write documents fast but sometimes it is difficult to read because there is too much information in one long paragraph and the ideas are not in a clear order.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3695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96A764-C4EA-A1DA-E235-20E135303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C2BCF-FF2A-C09C-D062-4394B56B7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3214C9-2670-3FC7-1980-FB72D754A1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5272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C749F1-83F0-9107-7E57-92D1EDE609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89E49-CD18-3900-631E-AAF487CC9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Document 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8BD21-9091-0D76-85CF-6261967919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Change the paragraph opposite using the </a:t>
            </a:r>
            <a:r>
              <a:rPr lang="en-US" b="1"/>
              <a:t>accessible tools </a:t>
            </a:r>
            <a:r>
              <a:rPr lang="en-US"/>
              <a:t>you have learned in this lesson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A9E721-D63C-8B52-9814-9227EC8482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/>
              <a:t>Many business teams write documents fast but sometimes it is difficult to read because there is too much information in one long paragraph and the ideas are not in a clear order.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3017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ECEEC0-BFEB-7D9B-2BCA-CE700C7EA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7F06C-E247-BCFF-8FD2-827722DE7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Document to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3EEBC-E381-5ABE-D539-D7BCD74AE9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Compare and check answers with your partner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167CF8-2D9F-5D9A-BFEB-F91B9F03906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i="1"/>
              <a:t>Many business teams write documents fast but sometimes it is difficult to read because there is too much information in one long paragraph and the ideas are not in a clear order.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6" name="Online Media 6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8644929C-04F1-216D-CEA4-23EFE8F988E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0825" y="4003011"/>
            <a:ext cx="2238972" cy="127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438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FC650-D9F9-8D53-3933-B5072CB79F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/>
              <a:t>Writing Wins</a:t>
            </a:r>
            <a:r>
              <a:rPr lang="en-GB" sz="4400">
                <a:solidFill>
                  <a:srgbClr val="FFFFFF"/>
                </a:solidFill>
              </a:rPr>
              <a:t> Exchange</a:t>
            </a:r>
            <a:endParaRPr lang="en-GB" sz="4400">
              <a:solidFill>
                <a:srgbClr val="28235D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E80636-825D-0585-C957-FD34B0C797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b="0">
                <a:solidFill>
                  <a:srgbClr val="28235D"/>
                </a:solidFill>
                <a:latin typeface="Aptos ExtraBold"/>
              </a:rPr>
              <a:t>Writing Wins Exchange</a:t>
            </a:r>
            <a:endParaRPr lang="en-US"/>
          </a:p>
        </p:txBody>
      </p:sp>
      <p:pic>
        <p:nvPicPr>
          <p:cNvPr id="6" name="Picture Placeholder 5" descr="Cartoon bee with sign">
            <a:extLst>
              <a:ext uri="{FF2B5EF4-FFF2-40B4-BE49-F238E27FC236}">
                <a16:creationId xmlns:a16="http://schemas.microsoft.com/office/drawing/2014/main" id="{1144515D-2D72-8C57-FEBE-DB44C7DB6AE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01" r="2010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0555074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F0CC17-F0D2-9D32-C7A8-9288CD336C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DCDEA-908A-515C-C3AF-A94DDD138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Writing Wins Exchange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FEAB0-840B-8955-6CE0-AF74251A5E7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Now as a class, we are going to design a simple 5-item </a:t>
            </a:r>
            <a:r>
              <a:rPr lang="en-GB" b="1"/>
              <a:t>Writing Improvement Checklist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AE61A-9440-9A4C-5118-FBA5B7E5C0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We will need:</a:t>
            </a:r>
          </a:p>
          <a:p>
            <a:r>
              <a:rPr lang="en-GB"/>
              <a:t>Sticky notes</a:t>
            </a:r>
          </a:p>
          <a:p>
            <a:r>
              <a:rPr lang="en-GB"/>
              <a:t>Pens</a:t>
            </a:r>
          </a:p>
          <a:p>
            <a:r>
              <a:rPr lang="en-GB"/>
              <a:t>A4 paper</a:t>
            </a:r>
          </a:p>
        </p:txBody>
      </p:sp>
    </p:spTree>
    <p:extLst>
      <p:ext uri="{BB962C8B-B14F-4D97-AF65-F5344CB8AC3E}">
        <p14:creationId xmlns:p14="http://schemas.microsoft.com/office/powerpoint/2010/main" val="30026119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9DB99-8A76-DFB6-8255-7C86FBD8E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Writing Wins Exchange - Stage 1.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EC9F6-603A-0DAF-C7B4-B2F0FD179E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In your group, write </a:t>
            </a:r>
            <a:r>
              <a:rPr lang="en-GB" b="1"/>
              <a:t>one writing win</a:t>
            </a:r>
            <a:endParaRPr lang="en-GB"/>
          </a:p>
          <a:p>
            <a:pPr lvl="0"/>
            <a:r>
              <a:rPr lang="en-GB"/>
              <a:t>Something you did well today</a:t>
            </a:r>
            <a:br>
              <a:rPr lang="en-GB"/>
            </a:br>
            <a:r>
              <a:rPr lang="en-GB" i="1"/>
              <a:t>(Example: short sentences, clear layout)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45B292-19D4-6138-F57A-4C93E55C05E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74778" y="2428825"/>
            <a:ext cx="5079021" cy="314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6821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28678-AB52-B253-E226-EAD3A4AE1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Writing Wins Exchange - Stage 2.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699FD-CA25-58CB-F46D-0AA796060A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One student moves to </a:t>
            </a:r>
            <a:r>
              <a:rPr lang="en-GB" b="1"/>
              <a:t>another group</a:t>
            </a:r>
            <a:endParaRPr lang="en-GB"/>
          </a:p>
          <a:p>
            <a:pPr lvl="0"/>
            <a:r>
              <a:rPr lang="en-GB"/>
              <a:t>Ask for </a:t>
            </a:r>
            <a:r>
              <a:rPr lang="en-GB" b="1"/>
              <a:t>two writing ideas</a:t>
            </a:r>
            <a:endParaRPr lang="en-GB"/>
          </a:p>
          <a:p>
            <a:pPr lvl="0"/>
            <a:r>
              <a:rPr lang="en-GB"/>
              <a:t>Say thank you and return to your group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605046-953A-BDAB-74DA-2EA8F06853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9578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0C5D3-80C8-922A-7205-3194CA2A0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Writing Wins Exchange - Stage 3.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4653C-313F-915B-375D-AE1BED9E56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/>
              <a:t>Work together in your group</a:t>
            </a:r>
          </a:p>
          <a:p>
            <a:pPr lvl="0"/>
            <a:r>
              <a:rPr lang="en-GB"/>
              <a:t>Write a </a:t>
            </a:r>
            <a:r>
              <a:rPr lang="en-GB" b="1"/>
              <a:t>5‑item Writing Improvement Checklist</a:t>
            </a:r>
            <a:endParaRPr lang="en-GB"/>
          </a:p>
          <a:p>
            <a:pPr lvl="0"/>
            <a:r>
              <a:rPr lang="en-GB"/>
              <a:t>Keep it </a:t>
            </a:r>
            <a:r>
              <a:rPr lang="en-GB" b="1"/>
              <a:t>simple and clear</a:t>
            </a:r>
          </a:p>
          <a:p>
            <a:pPr lvl="0"/>
            <a:endParaRPr lang="en-GB"/>
          </a:p>
          <a:p>
            <a:r>
              <a:rPr lang="en-GB" i="1"/>
              <a:t>Be ready to share your checklist.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4384EDE-6B53-8E60-EFE8-21DFFC9647C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74778" y="2308287"/>
            <a:ext cx="5079021" cy="338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3507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9B6E3-9156-2669-9873-19B006E05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 now!</a:t>
            </a:r>
          </a:p>
        </p:txBody>
      </p:sp>
      <p:pic>
        <p:nvPicPr>
          <p:cNvPr id="4" name="Online Media 3" title="15 Minute Timer">
            <a:hlinkClick r:id="" action="ppaction://media"/>
            <a:extLst>
              <a:ext uri="{FF2B5EF4-FFF2-40B4-BE49-F238E27FC236}">
                <a16:creationId xmlns:a16="http://schemas.microsoft.com/office/drawing/2014/main" id="{425A8505-25C2-60A1-C76C-A7C63F4F325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96166" y="2112843"/>
            <a:ext cx="7369175" cy="4164013"/>
          </a:xfrm>
          <a:prstGeom prst="rect">
            <a:avLst/>
          </a:prstGeom>
        </p:spPr>
      </p:pic>
      <p:pic>
        <p:nvPicPr>
          <p:cNvPr id="6" name="Graphic 5" descr="Angel face outline with solid fill">
            <a:extLst>
              <a:ext uri="{FF2B5EF4-FFF2-40B4-BE49-F238E27FC236}">
                <a16:creationId xmlns:a16="http://schemas.microsoft.com/office/drawing/2014/main" id="{F9B17D65-1A78-1928-5DB3-B51A00DE6C1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95834" y="4662474"/>
            <a:ext cx="2013030" cy="2013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77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A57566-4F09-AFDB-D694-F3BAD9451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D4898-C3CC-B884-7408-59017F2BF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656B67-FF09-7179-8075-A0170AF072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882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8DB058-3DEE-A278-1F85-32E2D6185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Responsible AI: Clarity in writing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AFF461-CB6B-6AA0-9776-5397E0BC6FE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In pairs, follow the steps:</a:t>
            </a:r>
          </a:p>
          <a:p>
            <a:r>
              <a:rPr lang="en-GB"/>
              <a:t>Step 1: Paste your new paragraph into Microsoft Copilot.</a:t>
            </a:r>
          </a:p>
          <a:p>
            <a:r>
              <a:rPr lang="en-GB"/>
              <a:t>Step 2 : Ask AI: “Rewrite this for a CEFR B1 business student.”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777033-8CE9-5DDF-4798-0DECDD22EA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50919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Step 4: Compare the AI version and your original paragraph:</a:t>
            </a:r>
          </a:p>
          <a:p>
            <a:pPr lvl="1"/>
            <a:r>
              <a:rPr lang="en-GB"/>
              <a:t>What is the same?</a:t>
            </a:r>
          </a:p>
          <a:p>
            <a:pPr lvl="1"/>
            <a:r>
              <a:rPr lang="en-GB"/>
              <a:t>What is different?</a:t>
            </a:r>
          </a:p>
          <a:p>
            <a:pPr lvl="1"/>
            <a:r>
              <a:rPr lang="en-GB"/>
              <a:t>Did AI miss something important?</a:t>
            </a:r>
          </a:p>
          <a:p>
            <a:pPr lvl="1"/>
            <a:r>
              <a:rPr lang="en-GB"/>
              <a:t>Did AI add anything?</a:t>
            </a:r>
          </a:p>
          <a:p>
            <a:endParaRPr lang="en-GB"/>
          </a:p>
          <a:p>
            <a:r>
              <a:rPr lang="en-GB"/>
              <a:t>Step 5: Choose what to keep, remove or edit.</a:t>
            </a:r>
          </a:p>
          <a:p>
            <a:endParaRPr lang="en-GB"/>
          </a:p>
        </p:txBody>
      </p:sp>
      <p:pic>
        <p:nvPicPr>
          <p:cNvPr id="7" name="Online Media 6" title="7 Minute Timer">
            <a:hlinkClick r:id="" action="ppaction://media"/>
            <a:extLst>
              <a:ext uri="{FF2B5EF4-FFF2-40B4-BE49-F238E27FC236}">
                <a16:creationId xmlns:a16="http://schemas.microsoft.com/office/drawing/2014/main" id="{AEB05C8D-5638-7F09-B344-689918FF459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98946" y="5342432"/>
            <a:ext cx="1858920" cy="1196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625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00C53-A24B-DA3A-3025-9BF6B0AA5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Well-done!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2D41B-C50C-9C99-2E60-7CBAB52C883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</a:pPr>
            <a:r>
              <a:rPr lang="en-US">
                <a:latin typeface="Segoe UI"/>
                <a:cs typeface="Segoe UI"/>
              </a:rPr>
              <a:t>You improved clarity</a:t>
            </a:r>
            <a:endParaRPr lang="en-US"/>
          </a:p>
          <a:p>
            <a:pPr>
              <a:buFont typeface="Arial"/>
            </a:pPr>
            <a:r>
              <a:rPr lang="en-US">
                <a:latin typeface="Segoe UI"/>
                <a:cs typeface="Segoe UI"/>
              </a:rPr>
              <a:t>You used formatting</a:t>
            </a:r>
            <a:endParaRPr lang="en-US"/>
          </a:p>
          <a:p>
            <a:pPr>
              <a:buFont typeface="Arial"/>
            </a:pPr>
            <a:r>
              <a:rPr lang="en-US">
                <a:latin typeface="Segoe UI"/>
                <a:cs typeface="Segoe UI"/>
              </a:rPr>
              <a:t>You explored accessibility</a:t>
            </a:r>
            <a:endParaRPr lang="en-US"/>
          </a:p>
          <a:p>
            <a:pPr>
              <a:buFont typeface="Arial"/>
            </a:pPr>
            <a:r>
              <a:rPr lang="en-US">
                <a:latin typeface="Segoe UI"/>
                <a:cs typeface="Segoe UI"/>
              </a:rPr>
              <a:t>These skills will help with DS2 and future work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FC3925-A416-E565-EB6C-57C3DDC4FEB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74778" y="2308157"/>
            <a:ext cx="5079021" cy="3386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5705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7ED28-F0BD-280E-8BBB-F356091F4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04011-DD49-BE1C-6E1E-F0174993A2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/>
              <a:t>Please write a short post including:</a:t>
            </a:r>
          </a:p>
          <a:p>
            <a:r>
              <a:rPr lang="en-GB"/>
              <a:t>One thing I learned today about formatting Word documents</a:t>
            </a:r>
          </a:p>
          <a:p>
            <a:r>
              <a:rPr lang="en-GB"/>
              <a:t>One thing I learned about editing tools to improve clarity  </a:t>
            </a:r>
          </a:p>
          <a:p>
            <a:r>
              <a:rPr lang="en-GB"/>
              <a:t>One thing I now understand better about using AI for clarity in writing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BADC65-E959-C81F-A28F-19E030BC86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  <a:p>
            <a:endParaRPr lang="en-GB"/>
          </a:p>
        </p:txBody>
      </p:sp>
      <p:pic>
        <p:nvPicPr>
          <p:cNvPr id="3" name="Content Placeholder 4" descr="Angel face outline with solid fill">
            <a:extLst>
              <a:ext uri="{FF2B5EF4-FFF2-40B4-BE49-F238E27FC236}">
                <a16:creationId xmlns:a16="http://schemas.microsoft.com/office/drawing/2014/main" id="{9318FD18-AD7E-24BB-5D77-6B30DE7E3D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  <p:pic>
        <p:nvPicPr>
          <p:cNvPr id="6" name="Online Media 5" title="5 Minute Timer">
            <a:hlinkClick r:id="" action="ppaction://media"/>
            <a:extLst>
              <a:ext uri="{FF2B5EF4-FFF2-40B4-BE49-F238E27FC236}">
                <a16:creationId xmlns:a16="http://schemas.microsoft.com/office/drawing/2014/main" id="{CACF6B5A-D620-9D60-C9E1-EFA030B47BD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8978308" y="173240"/>
            <a:ext cx="2373687" cy="1340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09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95" r="7628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9663D-BC04-F451-EC6D-9F2549B339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0BD9B-A7B9-F955-E190-F512C7373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 how to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ACF9D49-E473-343A-290E-702AA7B5415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38312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everal hands raised and ready to answer a question">
            <a:extLst>
              <a:ext uri="{FF2B5EF4-FFF2-40B4-BE49-F238E27FC236}">
                <a16:creationId xmlns:a16="http://schemas.microsoft.com/office/drawing/2014/main" id="{30426585-1302-D670-C8A7-1A27651C1E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0938" y="1825625"/>
            <a:ext cx="6519049" cy="4351338"/>
          </a:xfrm>
        </p:spPr>
      </p:pic>
    </p:spTree>
    <p:extLst>
      <p:ext uri="{BB962C8B-B14F-4D97-AF65-F5344CB8AC3E}">
        <p14:creationId xmlns:p14="http://schemas.microsoft.com/office/powerpoint/2010/main" val="24109412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7F11-036B-0354-5299-D81F3821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5984-3F5D-CF1E-F614-8A974A5C9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Did you help others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178B-8030-3008-6E33-B88F9E353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Remember to take a selfie with your badge</a:t>
            </a:r>
            <a:endParaRPr lang="en-US"/>
          </a:p>
          <a:p>
            <a:r>
              <a:rPr lang="en-GB"/>
              <a:t>Post it in the "Digital Helper" forum on Moodle</a:t>
            </a:r>
          </a:p>
          <a:p>
            <a:r>
              <a:rPr lang="en-GB"/>
              <a:t>Everyone that has helped will be recognised.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17C878E7-12E2-534B-063A-872E04529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1314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0BA9D-803E-4BDB-22F0-69D02436E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Continue Your Microsoft Specialist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3FC37-9EA7-D6BE-B78D-479EAD565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6760570" cy="416473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If you want to keep building your skills, continue what you started with MOS last week</a:t>
            </a:r>
          </a:p>
          <a:p>
            <a:endParaRPr lang="en-GB"/>
          </a:p>
          <a:p>
            <a:r>
              <a:rPr lang="en-GB"/>
              <a:t>Remember:</a:t>
            </a:r>
          </a:p>
          <a:p>
            <a:r>
              <a:rPr lang="en-GB"/>
              <a:t>As a UWTSD student, the MOS courses and exams are free</a:t>
            </a:r>
          </a:p>
          <a:p>
            <a:r>
              <a:rPr lang="en-GB"/>
              <a:t>This is an extra opportunity to grow your digital skills</a:t>
            </a:r>
          </a:p>
          <a:p>
            <a:r>
              <a:rPr lang="en-GB"/>
              <a:t>You can study at your own pace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76DE7-BBB3-8A03-A167-D472F49DE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448" y="2518741"/>
            <a:ext cx="2419350" cy="293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3593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06019-76D7-97BF-CE88-EA4710AAE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 on Your DS1: My Digital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9B8FD-18D7-05AC-3048-D130F8456C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You can continue the first part of the portfolio (DS1) now</a:t>
            </a:r>
          </a:p>
          <a:p>
            <a:r>
              <a:rPr lang="en-GB"/>
              <a:t>I am happy to look at it before you upload </a:t>
            </a:r>
            <a:r>
              <a:rPr lang="en-GB" err="1"/>
              <a:t>i</a:t>
            </a:r>
            <a:r>
              <a:rPr lang="en-GB"/>
              <a:t>t</a:t>
            </a:r>
          </a:p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A97632-F169-9F70-51B0-B6C79F89B2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Remember:</a:t>
            </a:r>
          </a:p>
          <a:p>
            <a:r>
              <a:rPr lang="en-GB"/>
              <a:t> You already have digital skills and you have improved them</a:t>
            </a:r>
          </a:p>
          <a:p>
            <a:r>
              <a:rPr lang="en-GB"/>
              <a:t> This task helps you see your strengths</a:t>
            </a:r>
          </a:p>
          <a:p>
            <a:r>
              <a:rPr lang="en-GB"/>
              <a:t> It helps us support you</a:t>
            </a:r>
          </a:p>
          <a:p>
            <a:r>
              <a:rPr lang="en-GB"/>
              <a:t> </a:t>
            </a:r>
            <a:r>
              <a:rPr lang="en-GB" b="1"/>
              <a:t>DS1 is due this Week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121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Props1.xml><?xml version="1.0" encoding="utf-8"?>
<ds:datastoreItem xmlns:ds="http://schemas.openxmlformats.org/officeDocument/2006/customXml" ds:itemID="{9E2DD220-48AA-43C3-B956-AC93AC4874DC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9BC4D6-635D-497F-A5C0-C4159952C8B4}">
  <ds:schemaRefs>
    <ds:schemaRef ds:uri="http://www.w3.org/XML/1998/namespace"/>
    <ds:schemaRef ds:uri="826e5e0b-69f2-41be-b336-f8a1ad71dd1e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purl.org/dc/dcmitype/"/>
    <ds:schemaRef ds:uri="20412d98-6c36-457e-a543-06e3d82144c9"/>
    <ds:schemaRef ds:uri="http://purl.org/dc/elements/1.1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1628</Words>
  <Application>Microsoft Office PowerPoint</Application>
  <PresentationFormat>Widescreen</PresentationFormat>
  <Paragraphs>248</Paragraphs>
  <Slides>36</Slides>
  <Notes>20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Aptos</vt:lpstr>
      <vt:lpstr>Aptos ExtraBold</vt:lpstr>
      <vt:lpstr>Arial</vt:lpstr>
      <vt:lpstr>Calibri</vt:lpstr>
      <vt:lpstr>Segoe UI</vt:lpstr>
      <vt:lpstr>Wingdings</vt:lpstr>
      <vt:lpstr>Office Theme</vt:lpstr>
      <vt:lpstr>Welcome to Digital Skills</vt:lpstr>
      <vt:lpstr>Finished? Help others</vt:lpstr>
      <vt:lpstr>What today is about</vt:lpstr>
      <vt:lpstr>Let’s remember last week</vt:lpstr>
      <vt:lpstr>CRAAP Checklist Practice</vt:lpstr>
      <vt:lpstr>What makes writing clear?</vt:lpstr>
      <vt:lpstr>Three clarity rules</vt:lpstr>
      <vt:lpstr>Activity: Messy document</vt:lpstr>
      <vt:lpstr>Activity: Messy document </vt:lpstr>
      <vt:lpstr>Activity: Checklist ideas</vt:lpstr>
      <vt:lpstr>Suggested Checklist</vt:lpstr>
      <vt:lpstr>Activity: Formatting race</vt:lpstr>
      <vt:lpstr>Messy document - corrected</vt:lpstr>
      <vt:lpstr>Track Changes</vt:lpstr>
      <vt:lpstr>Editing for Clarity</vt:lpstr>
      <vt:lpstr>Track changes – Task 3 </vt:lpstr>
      <vt:lpstr>Document to change</vt:lpstr>
      <vt:lpstr>Break time!</vt:lpstr>
      <vt:lpstr>Document to change</vt:lpstr>
      <vt:lpstr>Document to change</vt:lpstr>
      <vt:lpstr>Writing Wins Exchange</vt:lpstr>
      <vt:lpstr>Writing Wins Exchange</vt:lpstr>
      <vt:lpstr>Writing Wins Exchange - Stage 1.</vt:lpstr>
      <vt:lpstr>Writing Wins Exchange - Stage 2.</vt:lpstr>
      <vt:lpstr>Writing Wins Exchange - Stage 3.</vt:lpstr>
      <vt:lpstr>Start now!</vt:lpstr>
      <vt:lpstr>Break time!</vt:lpstr>
      <vt:lpstr>Responsible AI: Clarity in writing</vt:lpstr>
      <vt:lpstr>Well-done!</vt:lpstr>
      <vt:lpstr>Reflection Time!</vt:lpstr>
      <vt:lpstr>Recap</vt:lpstr>
      <vt:lpstr>Today we learned how to</vt:lpstr>
      <vt:lpstr>PowerPoint Presentation</vt:lpstr>
      <vt:lpstr>Did you help others today?</vt:lpstr>
      <vt:lpstr>Continue Your Microsoft Specialist Journey</vt:lpstr>
      <vt:lpstr>Work on Your DS1: My Digital Life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3</cp:revision>
  <dcterms:created xsi:type="dcterms:W3CDTF">2026-02-06T13:25:12Z</dcterms:created>
  <dcterms:modified xsi:type="dcterms:W3CDTF">2026-06-02T14:27:39Z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