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63" r:id="rId4"/>
    <p:sldId id="260" r:id="rId5"/>
    <p:sldId id="261" r:id="rId6"/>
    <p:sldId id="258" r:id="rId7"/>
    <p:sldId id="259" r:id="rId8"/>
    <p:sldId id="264" r:id="rId9"/>
    <p:sldId id="262"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2E1134E-7B29-A59A-97A6-58000182D8D3}" v="107" dt="2021-01-07T18:47:19.011"/>
    <p1510:client id="{070D2020-91BD-A337-3B8C-AA6F0A516DE0}" v="564" dt="2021-01-11T13:55:14.710"/>
    <p1510:client id="{1588F002-2CF6-411E-9968-39D8EB7150BB}" v="1" dt="2021-01-06T20:33:18.191"/>
    <p1510:client id="{22160460-7E86-CAAD-4AB7-BB07E2DC1CEF}" v="60" dt="2021-01-07T22:16:50.557"/>
    <p1510:client id="{26D7A71D-3F36-8C3A-9717-FA3D058DF4D0}" v="354" dt="2021-01-11T20:21:39.574"/>
    <p1510:client id="{46A61B0E-FD48-FF5E-CDCD-0D94C12BE1CA}" v="96" dt="2021-01-11T19:38:02.544"/>
    <p1510:client id="{590854F0-535E-5351-6F78-050919BF2216}" v="62" dt="2021-01-11T20:36:56.046"/>
    <p1510:client id="{708B3F87-19D1-0F82-AB06-E1CC66E06696}" v="4" dt="2021-01-12T14:19:13.042"/>
    <p1510:client id="{7363F887-D9C0-1044-4861-FE1D9B1EB9FE}" v="1820" dt="2021-01-10T20:06:19.637"/>
    <p1510:client id="{77E92849-012F-DDF1-0968-4978C429D5C0}" v="32" dt="2021-01-07T21:17:46.148"/>
    <p1510:client id="{8C188F5C-A53E-7C4D-2603-DBA13EE29F03}" v="24" dt="2021-01-07T21:08:41.057"/>
    <p1510:client id="{A0DAF451-CEC5-89DA-58D4-9E89D4B40DC2}" v="15" dt="2021-01-10T17:19:20.822"/>
    <p1510:client id="{AD69937C-BE12-0333-8A34-7BB01410B373}" v="633" dt="2021-01-10T20:36:37.341"/>
    <p1510:client id="{B8B785E7-D8B5-C59C-3022-267C23C623AF}" v="21" dt="2021-01-11T20:56:18.291"/>
    <p1510:client id="{B9FEA22D-E688-1CEE-CD52-F49D4D6F2275}" v="1380" dt="2021-01-12T14:15:49.797"/>
    <p1510:client id="{BA79E301-3502-F208-F216-29DC246973D1}" v="199" dt="2021-01-10T21:02:35.572"/>
    <p1510:client id="{D87FF244-008D-FFF1-FA58-02AEB7ADFEA6}" v="195" dt="2021-01-07T21:55:23.004"/>
    <p1510:client id="{D92E1280-2222-C58E-8660-9BE494634FD8}" v="287" dt="2021-01-07T21:52:48.52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dele Simpson (1910510)" userId="S::1910510@student.uwtsd.ac.uk::3b00b250-2e02-4fb7-b094-c78a6951c2b1" providerId="AD" clId="Web-{B9FEA22D-E688-1CEE-CD52-F49D4D6F2275}"/>
    <pc:docChg chg="modSld">
      <pc:chgData name="Adele Simpson (1910510)" userId="S::1910510@student.uwtsd.ac.uk::3b00b250-2e02-4fb7-b094-c78a6951c2b1" providerId="AD" clId="Web-{B9FEA22D-E688-1CEE-CD52-F49D4D6F2275}" dt="2021-01-12T14:15:45.421" v="769" actId="20577"/>
      <pc:docMkLst>
        <pc:docMk/>
      </pc:docMkLst>
      <pc:sldChg chg="addSp delSp modSp mod setBg">
        <pc:chgData name="Adele Simpson (1910510)" userId="S::1910510@student.uwtsd.ac.uk::3b00b250-2e02-4fb7-b094-c78a6951c2b1" providerId="AD" clId="Web-{B9FEA22D-E688-1CEE-CD52-F49D4D6F2275}" dt="2021-01-12T13:48:17.864" v="472" actId="14100"/>
        <pc:sldMkLst>
          <pc:docMk/>
          <pc:sldMk cId="784057761" sldId="256"/>
        </pc:sldMkLst>
        <pc:spChg chg="mod">
          <ac:chgData name="Adele Simpson (1910510)" userId="S::1910510@student.uwtsd.ac.uk::3b00b250-2e02-4fb7-b094-c78a6951c2b1" providerId="AD" clId="Web-{B9FEA22D-E688-1CEE-CD52-F49D4D6F2275}" dt="2021-01-12T13:48:17.864" v="472" actId="14100"/>
          <ac:spMkLst>
            <pc:docMk/>
            <pc:sldMk cId="784057761" sldId="256"/>
            <ac:spMk id="2" creationId="{E24109AE-4A47-48FC-B2E2-0EAAAE6A6426}"/>
          </ac:spMkLst>
        </pc:spChg>
        <pc:spChg chg="mod">
          <ac:chgData name="Adele Simpson (1910510)" userId="S::1910510@student.uwtsd.ac.uk::3b00b250-2e02-4fb7-b094-c78a6951c2b1" providerId="AD" clId="Web-{B9FEA22D-E688-1CEE-CD52-F49D4D6F2275}" dt="2021-01-12T13:47:17.766" v="466"/>
          <ac:spMkLst>
            <pc:docMk/>
            <pc:sldMk cId="784057761" sldId="256"/>
            <ac:spMk id="3" creationId="{0D3A8827-CFAB-470A-B044-2815F6CBC7AA}"/>
          </ac:spMkLst>
        </pc:spChg>
        <pc:spChg chg="add del">
          <ac:chgData name="Adele Simpson (1910510)" userId="S::1910510@student.uwtsd.ac.uk::3b00b250-2e02-4fb7-b094-c78a6951c2b1" providerId="AD" clId="Web-{B9FEA22D-E688-1CEE-CD52-F49D4D6F2275}" dt="2021-01-12T13:46:18.294" v="463"/>
          <ac:spMkLst>
            <pc:docMk/>
            <pc:sldMk cId="784057761" sldId="256"/>
            <ac:spMk id="13" creationId="{C66F2F30-5DC0-44A0-BFA6-E12F46ED16DA}"/>
          </ac:spMkLst>
        </pc:spChg>
        <pc:spChg chg="add del">
          <ac:chgData name="Adele Simpson (1910510)" userId="S::1910510@student.uwtsd.ac.uk::3b00b250-2e02-4fb7-b094-c78a6951c2b1" providerId="AD" clId="Web-{B9FEA22D-E688-1CEE-CD52-F49D4D6F2275}" dt="2021-01-12T13:46:18.294" v="463"/>
          <ac:spMkLst>
            <pc:docMk/>
            <pc:sldMk cId="784057761" sldId="256"/>
            <ac:spMk id="15" creationId="{85872F57-7F42-4F97-8391-DDC8D0054C03}"/>
          </ac:spMkLst>
        </pc:spChg>
        <pc:spChg chg="add del">
          <ac:chgData name="Adele Simpson (1910510)" userId="S::1910510@student.uwtsd.ac.uk::3b00b250-2e02-4fb7-b094-c78a6951c2b1" providerId="AD" clId="Web-{B9FEA22D-E688-1CEE-CD52-F49D4D6F2275}" dt="2021-01-12T13:46:18.294" v="463"/>
          <ac:spMkLst>
            <pc:docMk/>
            <pc:sldMk cId="784057761" sldId="256"/>
            <ac:spMk id="17" creationId="{04DC2037-48A0-4F22-B9D4-8EAEBC780AB4}"/>
          </ac:spMkLst>
        </pc:spChg>
        <pc:spChg chg="add del">
          <ac:chgData name="Adele Simpson (1910510)" userId="S::1910510@student.uwtsd.ac.uk::3b00b250-2e02-4fb7-b094-c78a6951c2b1" providerId="AD" clId="Web-{B9FEA22D-E688-1CEE-CD52-F49D4D6F2275}" dt="2021-01-12T13:46:18.294" v="463"/>
          <ac:spMkLst>
            <pc:docMk/>
            <pc:sldMk cId="784057761" sldId="256"/>
            <ac:spMk id="19" creationId="{0006CBFD-ADA0-43D1-9332-9C34CA1C76ED}"/>
          </ac:spMkLst>
        </pc:spChg>
        <pc:spChg chg="add del">
          <ac:chgData name="Adele Simpson (1910510)" userId="S::1910510@student.uwtsd.ac.uk::3b00b250-2e02-4fb7-b094-c78a6951c2b1" providerId="AD" clId="Web-{B9FEA22D-E688-1CEE-CD52-F49D4D6F2275}" dt="2021-01-12T13:46:18.294" v="463"/>
          <ac:spMkLst>
            <pc:docMk/>
            <pc:sldMk cId="784057761" sldId="256"/>
            <ac:spMk id="21" creationId="{2B931666-F28F-45F3-A074-66D2272D580B}"/>
          </ac:spMkLst>
        </pc:spChg>
        <pc:spChg chg="add del">
          <ac:chgData name="Adele Simpson (1910510)" userId="S::1910510@student.uwtsd.ac.uk::3b00b250-2e02-4fb7-b094-c78a6951c2b1" providerId="AD" clId="Web-{B9FEA22D-E688-1CEE-CD52-F49D4D6F2275}" dt="2021-01-12T13:47:17.766" v="466"/>
          <ac:spMkLst>
            <pc:docMk/>
            <pc:sldMk cId="784057761" sldId="256"/>
            <ac:spMk id="24" creationId="{C1DD1A8A-57D5-4A81-AD04-532B043C5611}"/>
          </ac:spMkLst>
        </pc:spChg>
        <pc:spChg chg="add del">
          <ac:chgData name="Adele Simpson (1910510)" userId="S::1910510@student.uwtsd.ac.uk::3b00b250-2e02-4fb7-b094-c78a6951c2b1" providerId="AD" clId="Web-{B9FEA22D-E688-1CEE-CD52-F49D4D6F2275}" dt="2021-01-12T13:47:17.766" v="466"/>
          <ac:spMkLst>
            <pc:docMk/>
            <pc:sldMk cId="784057761" sldId="256"/>
            <ac:spMk id="26" creationId="{007891EC-4501-44ED-A8C8-B11B6DB767AB}"/>
          </ac:spMkLst>
        </pc:spChg>
        <pc:spChg chg="add del">
          <ac:chgData name="Adele Simpson (1910510)" userId="S::1910510@student.uwtsd.ac.uk::3b00b250-2e02-4fb7-b094-c78a6951c2b1" providerId="AD" clId="Web-{B9FEA22D-E688-1CEE-CD52-F49D4D6F2275}" dt="2021-01-12T13:46:18.216" v="462"/>
          <ac:spMkLst>
            <pc:docMk/>
            <pc:sldMk cId="784057761" sldId="256"/>
            <ac:spMk id="27" creationId="{0671A8AE-40A1-4631-A6B8-581AFF065482}"/>
          </ac:spMkLst>
        </pc:spChg>
        <pc:spChg chg="add">
          <ac:chgData name="Adele Simpson (1910510)" userId="S::1910510@student.uwtsd.ac.uk::3b00b250-2e02-4fb7-b094-c78a6951c2b1" providerId="AD" clId="Web-{B9FEA22D-E688-1CEE-CD52-F49D4D6F2275}" dt="2021-01-12T13:47:17.766" v="466"/>
          <ac:spMkLst>
            <pc:docMk/>
            <pc:sldMk cId="784057761" sldId="256"/>
            <ac:spMk id="28" creationId="{71B2258F-86CA-4D4D-8270-BC05FCDEBFB3}"/>
          </ac:spMkLst>
        </pc:spChg>
        <pc:spChg chg="add del">
          <ac:chgData name="Adele Simpson (1910510)" userId="S::1910510@student.uwtsd.ac.uk::3b00b250-2e02-4fb7-b094-c78a6951c2b1" providerId="AD" clId="Web-{B9FEA22D-E688-1CEE-CD52-F49D4D6F2275}" dt="2021-01-12T13:46:18.216" v="462"/>
          <ac:spMkLst>
            <pc:docMk/>
            <pc:sldMk cId="784057761" sldId="256"/>
            <ac:spMk id="29" creationId="{AB58EF07-17C2-48CF-ABB0-EEF1F17CB8F0}"/>
          </ac:spMkLst>
        </pc:spChg>
        <pc:spChg chg="add del">
          <ac:chgData name="Adele Simpson (1910510)" userId="S::1910510@student.uwtsd.ac.uk::3b00b250-2e02-4fb7-b094-c78a6951c2b1" providerId="AD" clId="Web-{B9FEA22D-E688-1CEE-CD52-F49D4D6F2275}" dt="2021-01-12T13:46:18.216" v="462"/>
          <ac:spMkLst>
            <pc:docMk/>
            <pc:sldMk cId="784057761" sldId="256"/>
            <ac:spMk id="31" creationId="{AF2F604E-43BE-4DC3-B983-E071523364F8}"/>
          </ac:spMkLst>
        </pc:spChg>
        <pc:spChg chg="add del">
          <ac:chgData name="Adele Simpson (1910510)" userId="S::1910510@student.uwtsd.ac.uk::3b00b250-2e02-4fb7-b094-c78a6951c2b1" providerId="AD" clId="Web-{B9FEA22D-E688-1CEE-CD52-F49D4D6F2275}" dt="2021-01-12T13:46:18.216" v="462"/>
          <ac:spMkLst>
            <pc:docMk/>
            <pc:sldMk cId="784057761" sldId="256"/>
            <ac:spMk id="33" creationId="{08C9B587-E65E-4B52-B37C-ABEBB6E87928}"/>
          </ac:spMkLst>
        </pc:spChg>
        <pc:picChg chg="add del">
          <ac:chgData name="Adele Simpson (1910510)" userId="S::1910510@student.uwtsd.ac.uk::3b00b250-2e02-4fb7-b094-c78a6951c2b1" providerId="AD" clId="Web-{B9FEA22D-E688-1CEE-CD52-F49D4D6F2275}" dt="2021-01-12T13:46:18.216" v="462"/>
          <ac:picMkLst>
            <pc:docMk/>
            <pc:sldMk cId="784057761" sldId="256"/>
            <ac:picMk id="23" creationId="{491CCDCC-210B-4CBF-91D4-48BEAA086BA0}"/>
          </ac:picMkLst>
        </pc:picChg>
        <pc:picChg chg="add mod">
          <ac:chgData name="Adele Simpson (1910510)" userId="S::1910510@student.uwtsd.ac.uk::3b00b250-2e02-4fb7-b094-c78a6951c2b1" providerId="AD" clId="Web-{B9FEA22D-E688-1CEE-CD52-F49D4D6F2275}" dt="2021-01-12T13:47:17.766" v="466"/>
          <ac:picMkLst>
            <pc:docMk/>
            <pc:sldMk cId="784057761" sldId="256"/>
            <ac:picMk id="25" creationId="{B57300EB-E9BF-45D8-9D5A-612A729A7475}"/>
          </ac:picMkLst>
        </pc:picChg>
      </pc:sldChg>
      <pc:sldChg chg="modSp">
        <pc:chgData name="Adele Simpson (1910510)" userId="S::1910510@student.uwtsd.ac.uk::3b00b250-2e02-4fb7-b094-c78a6951c2b1" providerId="AD" clId="Web-{B9FEA22D-E688-1CEE-CD52-F49D4D6F2275}" dt="2021-01-12T14:03:52.970" v="590" actId="14100"/>
        <pc:sldMkLst>
          <pc:docMk/>
          <pc:sldMk cId="289290504" sldId="257"/>
        </pc:sldMkLst>
        <pc:spChg chg="mod">
          <ac:chgData name="Adele Simpson (1910510)" userId="S::1910510@student.uwtsd.ac.uk::3b00b250-2e02-4fb7-b094-c78a6951c2b1" providerId="AD" clId="Web-{B9FEA22D-E688-1CEE-CD52-F49D4D6F2275}" dt="2021-01-12T13:50:01.183" v="479" actId="1076"/>
          <ac:spMkLst>
            <pc:docMk/>
            <pc:sldMk cId="289290504" sldId="257"/>
            <ac:spMk id="2" creationId="{406F1B7A-13E1-464F-B677-BDFCCB205863}"/>
          </ac:spMkLst>
        </pc:spChg>
        <pc:spChg chg="mod">
          <ac:chgData name="Adele Simpson (1910510)" userId="S::1910510@student.uwtsd.ac.uk::3b00b250-2e02-4fb7-b094-c78a6951c2b1" providerId="AD" clId="Web-{B9FEA22D-E688-1CEE-CD52-F49D4D6F2275}" dt="2021-01-12T14:02:40.418" v="580"/>
          <ac:spMkLst>
            <pc:docMk/>
            <pc:sldMk cId="289290504" sldId="257"/>
            <ac:spMk id="3" creationId="{9B77C1F2-E0B4-495F-B91D-79CF4B60819E}"/>
          </ac:spMkLst>
        </pc:spChg>
        <pc:spChg chg="mod">
          <ac:chgData name="Adele Simpson (1910510)" userId="S::1910510@student.uwtsd.ac.uk::3b00b250-2e02-4fb7-b094-c78a6951c2b1" providerId="AD" clId="Web-{B9FEA22D-E688-1CEE-CD52-F49D4D6F2275}" dt="2021-01-12T14:03:52.970" v="590" actId="14100"/>
          <ac:spMkLst>
            <pc:docMk/>
            <pc:sldMk cId="289290504" sldId="257"/>
            <ac:spMk id="7" creationId="{F2BAA9CC-C2CB-49AE-9731-BC2062F908B4}"/>
          </ac:spMkLst>
        </pc:spChg>
        <pc:picChg chg="mod">
          <ac:chgData name="Adele Simpson (1910510)" userId="S::1910510@student.uwtsd.ac.uk::3b00b250-2e02-4fb7-b094-c78a6951c2b1" providerId="AD" clId="Web-{B9FEA22D-E688-1CEE-CD52-F49D4D6F2275}" dt="2021-01-12T13:50:49.655" v="484"/>
          <ac:picMkLst>
            <pc:docMk/>
            <pc:sldMk cId="289290504" sldId="257"/>
            <ac:picMk id="6" creationId="{D232F3DF-B78A-4D21-8679-3BFFF5626889}"/>
          </ac:picMkLst>
        </pc:picChg>
        <pc:picChg chg="mod">
          <ac:chgData name="Adele Simpson (1910510)" userId="S::1910510@student.uwtsd.ac.uk::3b00b250-2e02-4fb7-b094-c78a6951c2b1" providerId="AD" clId="Web-{B9FEA22D-E688-1CEE-CD52-F49D4D6F2275}" dt="2021-01-12T13:51:17.750" v="490"/>
          <ac:picMkLst>
            <pc:docMk/>
            <pc:sldMk cId="289290504" sldId="257"/>
            <ac:picMk id="8" creationId="{FD66D296-7076-4B52-BA4F-9B3EA288E8FC}"/>
          </ac:picMkLst>
        </pc:picChg>
      </pc:sldChg>
      <pc:sldChg chg="addSp modSp">
        <pc:chgData name="Adele Simpson (1910510)" userId="S::1910510@student.uwtsd.ac.uk::3b00b250-2e02-4fb7-b094-c78a6951c2b1" providerId="AD" clId="Web-{B9FEA22D-E688-1CEE-CD52-F49D4D6F2275}" dt="2021-01-12T14:01:45.603" v="579" actId="20577"/>
        <pc:sldMkLst>
          <pc:docMk/>
          <pc:sldMk cId="1468003547" sldId="258"/>
        </pc:sldMkLst>
        <pc:spChg chg="mod">
          <ac:chgData name="Adele Simpson (1910510)" userId="S::1910510@student.uwtsd.ac.uk::3b00b250-2e02-4fb7-b094-c78a6951c2b1" providerId="AD" clId="Web-{B9FEA22D-E688-1CEE-CD52-F49D4D6F2275}" dt="2021-01-12T13:57:16.398" v="543"/>
          <ac:spMkLst>
            <pc:docMk/>
            <pc:sldMk cId="1468003547" sldId="258"/>
            <ac:spMk id="2" creationId="{B187853A-1C0D-442F-B70B-CAB1BDE4EC28}"/>
          </ac:spMkLst>
        </pc:spChg>
        <pc:spChg chg="mod">
          <ac:chgData name="Adele Simpson (1910510)" userId="S::1910510@student.uwtsd.ac.uk::3b00b250-2e02-4fb7-b094-c78a6951c2b1" providerId="AD" clId="Web-{B9FEA22D-E688-1CEE-CD52-F49D4D6F2275}" dt="2021-01-12T14:00:07.471" v="573" actId="14100"/>
          <ac:spMkLst>
            <pc:docMk/>
            <pc:sldMk cId="1468003547" sldId="258"/>
            <ac:spMk id="5" creationId="{8E7A9A1E-3B23-4A1A-8A54-4D1196E71AEC}"/>
          </ac:spMkLst>
        </pc:spChg>
        <pc:spChg chg="mod">
          <ac:chgData name="Adele Simpson (1910510)" userId="S::1910510@student.uwtsd.ac.uk::3b00b250-2e02-4fb7-b094-c78a6951c2b1" providerId="AD" clId="Web-{B9FEA22D-E688-1CEE-CD52-F49D4D6F2275}" dt="2021-01-12T13:59:33.329" v="572" actId="14100"/>
          <ac:spMkLst>
            <pc:docMk/>
            <pc:sldMk cId="1468003547" sldId="258"/>
            <ac:spMk id="7" creationId="{086CA7F2-919C-42D8-A4AB-5282ECAE2E94}"/>
          </ac:spMkLst>
        </pc:spChg>
        <pc:spChg chg="mod">
          <ac:chgData name="Adele Simpson (1910510)" userId="S::1910510@student.uwtsd.ac.uk::3b00b250-2e02-4fb7-b094-c78a6951c2b1" providerId="AD" clId="Web-{B9FEA22D-E688-1CEE-CD52-F49D4D6F2275}" dt="2021-01-12T14:00:19.206" v="574" actId="14100"/>
          <ac:spMkLst>
            <pc:docMk/>
            <pc:sldMk cId="1468003547" sldId="258"/>
            <ac:spMk id="9" creationId="{DD780A23-E63D-4E72-8E31-7B6CC19F9820}"/>
          </ac:spMkLst>
        </pc:spChg>
        <pc:spChg chg="mod">
          <ac:chgData name="Adele Simpson (1910510)" userId="S::1910510@student.uwtsd.ac.uk::3b00b250-2e02-4fb7-b094-c78a6951c2b1" providerId="AD" clId="Web-{B9FEA22D-E688-1CEE-CD52-F49D4D6F2275}" dt="2021-01-12T14:01:45.603" v="579" actId="20577"/>
          <ac:spMkLst>
            <pc:docMk/>
            <pc:sldMk cId="1468003547" sldId="258"/>
            <ac:spMk id="13" creationId="{6DDE0895-BF5F-4528-8F57-88A10A2D0D3C}"/>
          </ac:spMkLst>
        </pc:spChg>
        <pc:spChg chg="mod">
          <ac:chgData name="Adele Simpson (1910510)" userId="S::1910510@student.uwtsd.ac.uk::3b00b250-2e02-4fb7-b094-c78a6951c2b1" providerId="AD" clId="Web-{B9FEA22D-E688-1CEE-CD52-F49D4D6F2275}" dt="2021-01-12T13:59:21.797" v="570" actId="20577"/>
          <ac:spMkLst>
            <pc:docMk/>
            <pc:sldMk cId="1468003547" sldId="258"/>
            <ac:spMk id="14" creationId="{7E46973A-187B-44A9-BEBC-1C86C99C5DB2}"/>
          </ac:spMkLst>
        </pc:spChg>
        <pc:picChg chg="mod">
          <ac:chgData name="Adele Simpson (1910510)" userId="S::1910510@student.uwtsd.ac.uk::3b00b250-2e02-4fb7-b094-c78a6951c2b1" providerId="AD" clId="Web-{B9FEA22D-E688-1CEE-CD52-F49D4D6F2275}" dt="2021-01-12T13:56:07.440" v="538" actId="1076"/>
          <ac:picMkLst>
            <pc:docMk/>
            <pc:sldMk cId="1468003547" sldId="258"/>
            <ac:picMk id="8" creationId="{A11FCCB7-68BE-40B0-91E9-6FED8620D066}"/>
          </ac:picMkLst>
        </pc:picChg>
        <pc:picChg chg="add mod">
          <ac:chgData name="Adele Simpson (1910510)" userId="S::1910510@student.uwtsd.ac.uk::3b00b250-2e02-4fb7-b094-c78a6951c2b1" providerId="AD" clId="Web-{B9FEA22D-E688-1CEE-CD52-F49D4D6F2275}" dt="2021-01-12T13:55:56.221" v="537" actId="1076"/>
          <ac:picMkLst>
            <pc:docMk/>
            <pc:sldMk cId="1468003547" sldId="258"/>
            <ac:picMk id="15" creationId="{8A4119FA-D8EB-497B-BA5D-09B56C7536CD}"/>
          </ac:picMkLst>
        </pc:picChg>
      </pc:sldChg>
      <pc:sldChg chg="addSp delSp modSp">
        <pc:chgData name="Adele Simpson (1910510)" userId="S::1910510@student.uwtsd.ac.uk::3b00b250-2e02-4fb7-b094-c78a6951c2b1" providerId="AD" clId="Web-{B9FEA22D-E688-1CEE-CD52-F49D4D6F2275}" dt="2021-01-12T13:54:20.168" v="513"/>
        <pc:sldMkLst>
          <pc:docMk/>
          <pc:sldMk cId="4136638919" sldId="259"/>
        </pc:sldMkLst>
        <pc:spChg chg="mod">
          <ac:chgData name="Adele Simpson (1910510)" userId="S::1910510@student.uwtsd.ac.uk::3b00b250-2e02-4fb7-b094-c78a6951c2b1" providerId="AD" clId="Web-{B9FEA22D-E688-1CEE-CD52-F49D4D6F2275}" dt="2021-01-12T13:54:20.168" v="513"/>
          <ac:spMkLst>
            <pc:docMk/>
            <pc:sldMk cId="4136638919" sldId="259"/>
            <ac:spMk id="2" creationId="{8C432DC8-07EE-4B94-804F-14B4DF7DC266}"/>
          </ac:spMkLst>
        </pc:spChg>
        <pc:spChg chg="mod">
          <ac:chgData name="Adele Simpson (1910510)" userId="S::1910510@student.uwtsd.ac.uk::3b00b250-2e02-4fb7-b094-c78a6951c2b1" providerId="AD" clId="Web-{B9FEA22D-E688-1CEE-CD52-F49D4D6F2275}" dt="2021-01-12T13:54:20.168" v="513"/>
          <ac:spMkLst>
            <pc:docMk/>
            <pc:sldMk cId="4136638919" sldId="259"/>
            <ac:spMk id="3" creationId="{705F4BC7-9A95-42AA-BAD0-2689F15DAC6F}"/>
          </ac:spMkLst>
        </pc:spChg>
        <pc:spChg chg="del">
          <ac:chgData name="Adele Simpson (1910510)" userId="S::1910510@student.uwtsd.ac.uk::3b00b250-2e02-4fb7-b094-c78a6951c2b1" providerId="AD" clId="Web-{B9FEA22D-E688-1CEE-CD52-F49D4D6F2275}" dt="2021-01-12T13:54:20.168" v="513"/>
          <ac:spMkLst>
            <pc:docMk/>
            <pc:sldMk cId="4136638919" sldId="259"/>
            <ac:spMk id="22" creationId="{3B854194-185D-494D-905C-7C7CB2E30F6E}"/>
          </ac:spMkLst>
        </pc:spChg>
        <pc:spChg chg="del">
          <ac:chgData name="Adele Simpson (1910510)" userId="S::1910510@student.uwtsd.ac.uk::3b00b250-2e02-4fb7-b094-c78a6951c2b1" providerId="AD" clId="Web-{B9FEA22D-E688-1CEE-CD52-F49D4D6F2275}" dt="2021-01-12T13:54:20.168" v="513"/>
          <ac:spMkLst>
            <pc:docMk/>
            <pc:sldMk cId="4136638919" sldId="259"/>
            <ac:spMk id="24" creationId="{B4F5FA0D-0104-4987-8241-EFF7C85B88DE}"/>
          </ac:spMkLst>
        </pc:spChg>
        <pc:spChg chg="add">
          <ac:chgData name="Adele Simpson (1910510)" userId="S::1910510@student.uwtsd.ac.uk::3b00b250-2e02-4fb7-b094-c78a6951c2b1" providerId="AD" clId="Web-{B9FEA22D-E688-1CEE-CD52-F49D4D6F2275}" dt="2021-01-12T13:54:20.168" v="513"/>
          <ac:spMkLst>
            <pc:docMk/>
            <pc:sldMk cId="4136638919" sldId="259"/>
            <ac:spMk id="31" creationId="{76EFD3D9-44F0-4267-BCC1-1613E79D8274}"/>
          </ac:spMkLst>
        </pc:spChg>
        <pc:spChg chg="add">
          <ac:chgData name="Adele Simpson (1910510)" userId="S::1910510@student.uwtsd.ac.uk::3b00b250-2e02-4fb7-b094-c78a6951c2b1" providerId="AD" clId="Web-{B9FEA22D-E688-1CEE-CD52-F49D4D6F2275}" dt="2021-01-12T13:54:20.168" v="513"/>
          <ac:spMkLst>
            <pc:docMk/>
            <pc:sldMk cId="4136638919" sldId="259"/>
            <ac:spMk id="33" creationId="{A779A851-95D6-41AF-937A-B0E4B7F6FA8D}"/>
          </ac:spMkLst>
        </pc:spChg>
        <pc:spChg chg="add">
          <ac:chgData name="Adele Simpson (1910510)" userId="S::1910510@student.uwtsd.ac.uk::3b00b250-2e02-4fb7-b094-c78a6951c2b1" providerId="AD" clId="Web-{B9FEA22D-E688-1CEE-CD52-F49D4D6F2275}" dt="2021-01-12T13:54:20.168" v="513"/>
          <ac:spMkLst>
            <pc:docMk/>
            <pc:sldMk cId="4136638919" sldId="259"/>
            <ac:spMk id="35" creationId="{953FB2E7-B6CB-429C-81EB-D9516D6D5C8D}"/>
          </ac:spMkLst>
        </pc:spChg>
        <pc:spChg chg="add">
          <ac:chgData name="Adele Simpson (1910510)" userId="S::1910510@student.uwtsd.ac.uk::3b00b250-2e02-4fb7-b094-c78a6951c2b1" providerId="AD" clId="Web-{B9FEA22D-E688-1CEE-CD52-F49D4D6F2275}" dt="2021-01-12T13:54:20.168" v="513"/>
          <ac:spMkLst>
            <pc:docMk/>
            <pc:sldMk cId="4136638919" sldId="259"/>
            <ac:spMk id="37" creationId="{2EC40DB1-B719-4A13-9A4D-0966B4B27866}"/>
          </ac:spMkLst>
        </pc:spChg>
        <pc:spChg chg="add">
          <ac:chgData name="Adele Simpson (1910510)" userId="S::1910510@student.uwtsd.ac.uk::3b00b250-2e02-4fb7-b094-c78a6951c2b1" providerId="AD" clId="Web-{B9FEA22D-E688-1CEE-CD52-F49D4D6F2275}" dt="2021-01-12T13:54:20.168" v="513"/>
          <ac:spMkLst>
            <pc:docMk/>
            <pc:sldMk cId="4136638919" sldId="259"/>
            <ac:spMk id="39" creationId="{82211336-CFF3-412D-868A-6679C1004C45}"/>
          </ac:spMkLst>
        </pc:spChg>
        <pc:picChg chg="del">
          <ac:chgData name="Adele Simpson (1910510)" userId="S::1910510@student.uwtsd.ac.uk::3b00b250-2e02-4fb7-b094-c78a6951c2b1" providerId="AD" clId="Web-{B9FEA22D-E688-1CEE-CD52-F49D4D6F2275}" dt="2021-01-12T13:54:20.168" v="513"/>
          <ac:picMkLst>
            <pc:docMk/>
            <pc:sldMk cId="4136638919" sldId="259"/>
            <ac:picMk id="26" creationId="{2897127E-6CEF-446C-BE87-93B7C46E49D1}"/>
          </ac:picMkLst>
        </pc:picChg>
      </pc:sldChg>
      <pc:sldChg chg="addSp delSp modSp">
        <pc:chgData name="Adele Simpson (1910510)" userId="S::1910510@student.uwtsd.ac.uk::3b00b250-2e02-4fb7-b094-c78a6951c2b1" providerId="AD" clId="Web-{B9FEA22D-E688-1CEE-CD52-F49D4D6F2275}" dt="2021-01-12T14:04:38.895" v="595" actId="14100"/>
        <pc:sldMkLst>
          <pc:docMk/>
          <pc:sldMk cId="1337874134" sldId="260"/>
        </pc:sldMkLst>
        <pc:spChg chg="mod">
          <ac:chgData name="Adele Simpson (1910510)" userId="S::1910510@student.uwtsd.ac.uk::3b00b250-2e02-4fb7-b094-c78a6951c2b1" providerId="AD" clId="Web-{B9FEA22D-E688-1CEE-CD52-F49D4D6F2275}" dt="2021-01-12T14:04:38.895" v="595" actId="14100"/>
          <ac:spMkLst>
            <pc:docMk/>
            <pc:sldMk cId="1337874134" sldId="260"/>
            <ac:spMk id="2" creationId="{5A12C8A3-CDF9-4292-8EBB-A9166C531521}"/>
          </ac:spMkLst>
        </pc:spChg>
        <pc:spChg chg="mod">
          <ac:chgData name="Adele Simpson (1910510)" userId="S::1910510@student.uwtsd.ac.uk::3b00b250-2e02-4fb7-b094-c78a6951c2b1" providerId="AD" clId="Web-{B9FEA22D-E688-1CEE-CD52-F49D4D6F2275}" dt="2021-01-12T14:04:10.643" v="591"/>
          <ac:spMkLst>
            <pc:docMk/>
            <pc:sldMk cId="1337874134" sldId="260"/>
            <ac:spMk id="3" creationId="{E441706D-D569-425C-B546-C7BB6A95BBAC}"/>
          </ac:spMkLst>
        </pc:spChg>
        <pc:spChg chg="mod">
          <ac:chgData name="Adele Simpson (1910510)" userId="S::1910510@student.uwtsd.ac.uk::3b00b250-2e02-4fb7-b094-c78a6951c2b1" providerId="AD" clId="Web-{B9FEA22D-E688-1CEE-CD52-F49D4D6F2275}" dt="2021-01-12T14:04:10.643" v="591"/>
          <ac:spMkLst>
            <pc:docMk/>
            <pc:sldMk cId="1337874134" sldId="260"/>
            <ac:spMk id="4" creationId="{16CC2A77-7863-4CCF-A9FF-0354E7B9CB53}"/>
          </ac:spMkLst>
        </pc:spChg>
        <pc:spChg chg="add del mod">
          <ac:chgData name="Adele Simpson (1910510)" userId="S::1910510@student.uwtsd.ac.uk::3b00b250-2e02-4fb7-b094-c78a6951c2b1" providerId="AD" clId="Web-{B9FEA22D-E688-1CEE-CD52-F49D4D6F2275}" dt="2021-01-12T13:39:52.941" v="354"/>
          <ac:spMkLst>
            <pc:docMk/>
            <pc:sldMk cId="1337874134" sldId="260"/>
            <ac:spMk id="5" creationId="{F02C21FC-86FD-4F6A-8EF4-EA49F2416DDE}"/>
          </ac:spMkLst>
        </pc:spChg>
        <pc:spChg chg="add del">
          <ac:chgData name="Adele Simpson (1910510)" userId="S::1910510@student.uwtsd.ac.uk::3b00b250-2e02-4fb7-b094-c78a6951c2b1" providerId="AD" clId="Web-{B9FEA22D-E688-1CEE-CD52-F49D4D6F2275}" dt="2021-01-12T13:39:48.753" v="351"/>
          <ac:spMkLst>
            <pc:docMk/>
            <pc:sldMk cId="1337874134" sldId="260"/>
            <ac:spMk id="6" creationId="{48AF530E-4582-4CB5-A02D-84C8FCB88703}"/>
          </ac:spMkLst>
        </pc:spChg>
        <pc:spChg chg="add del">
          <ac:chgData name="Adele Simpson (1910510)" userId="S::1910510@student.uwtsd.ac.uk::3b00b250-2e02-4fb7-b094-c78a6951c2b1" providerId="AD" clId="Web-{B9FEA22D-E688-1CEE-CD52-F49D4D6F2275}" dt="2021-01-12T13:39:43.128" v="349"/>
          <ac:spMkLst>
            <pc:docMk/>
            <pc:sldMk cId="1337874134" sldId="260"/>
            <ac:spMk id="7" creationId="{481E2790-7CCC-4F63-81A1-D5916B53E684}"/>
          </ac:spMkLst>
        </pc:spChg>
        <pc:spChg chg="add del">
          <ac:chgData name="Adele Simpson (1910510)" userId="S::1910510@student.uwtsd.ac.uk::3b00b250-2e02-4fb7-b094-c78a6951c2b1" providerId="AD" clId="Web-{B9FEA22D-E688-1CEE-CD52-F49D4D6F2275}" dt="2021-01-12T13:52:39.646" v="500"/>
          <ac:spMkLst>
            <pc:docMk/>
            <pc:sldMk cId="1337874134" sldId="260"/>
            <ac:spMk id="16" creationId="{3B854194-185D-494D-905C-7C7CB2E30F6E}"/>
          </ac:spMkLst>
        </pc:spChg>
        <pc:spChg chg="add del">
          <ac:chgData name="Adele Simpson (1910510)" userId="S::1910510@student.uwtsd.ac.uk::3b00b250-2e02-4fb7-b094-c78a6951c2b1" providerId="AD" clId="Web-{B9FEA22D-E688-1CEE-CD52-F49D4D6F2275}" dt="2021-01-12T13:52:39.646" v="500"/>
          <ac:spMkLst>
            <pc:docMk/>
            <pc:sldMk cId="1337874134" sldId="260"/>
            <ac:spMk id="18" creationId="{B4F5FA0D-0104-4987-8241-EFF7C85B88DE}"/>
          </ac:spMkLst>
        </pc:spChg>
        <pc:spChg chg="add del">
          <ac:chgData name="Adele Simpson (1910510)" userId="S::1910510@student.uwtsd.ac.uk::3b00b250-2e02-4fb7-b094-c78a6951c2b1" providerId="AD" clId="Web-{B9FEA22D-E688-1CEE-CD52-F49D4D6F2275}" dt="2021-01-12T13:52:21.051" v="495"/>
          <ac:spMkLst>
            <pc:docMk/>
            <pc:sldMk cId="1337874134" sldId="260"/>
            <ac:spMk id="22" creationId="{327D73B4-9F5C-4A64-A179-51B9500CB8B5}"/>
          </ac:spMkLst>
        </pc:spChg>
        <pc:spChg chg="add del">
          <ac:chgData name="Adele Simpson (1910510)" userId="S::1910510@student.uwtsd.ac.uk::3b00b250-2e02-4fb7-b094-c78a6951c2b1" providerId="AD" clId="Web-{B9FEA22D-E688-1CEE-CD52-F49D4D6F2275}" dt="2021-01-12T13:52:21.051" v="495"/>
          <ac:spMkLst>
            <pc:docMk/>
            <pc:sldMk cId="1337874134" sldId="260"/>
            <ac:spMk id="23" creationId="{C1F06963-6374-4B48-844F-071A9BAAAE02}"/>
          </ac:spMkLst>
        </pc:spChg>
        <pc:spChg chg="add del">
          <ac:chgData name="Adele Simpson (1910510)" userId="S::1910510@student.uwtsd.ac.uk::3b00b250-2e02-4fb7-b094-c78a6951c2b1" providerId="AD" clId="Web-{B9FEA22D-E688-1CEE-CD52-F49D4D6F2275}" dt="2021-01-12T13:52:21.051" v="495"/>
          <ac:spMkLst>
            <pc:docMk/>
            <pc:sldMk cId="1337874134" sldId="260"/>
            <ac:spMk id="24" creationId="{6CB927A4-E432-4310-9CD5-E89FF5063179}"/>
          </ac:spMkLst>
        </pc:spChg>
        <pc:spChg chg="add del">
          <ac:chgData name="Adele Simpson (1910510)" userId="S::1910510@student.uwtsd.ac.uk::3b00b250-2e02-4fb7-b094-c78a6951c2b1" providerId="AD" clId="Web-{B9FEA22D-E688-1CEE-CD52-F49D4D6F2275}" dt="2021-01-12T13:52:16.848" v="493"/>
          <ac:spMkLst>
            <pc:docMk/>
            <pc:sldMk cId="1337874134" sldId="260"/>
            <ac:spMk id="25" creationId="{09588DA8-065E-4F6F-8EFD-43104AB2E0CF}"/>
          </ac:spMkLst>
        </pc:spChg>
        <pc:spChg chg="add del">
          <ac:chgData name="Adele Simpson (1910510)" userId="S::1910510@student.uwtsd.ac.uk::3b00b250-2e02-4fb7-b094-c78a6951c2b1" providerId="AD" clId="Web-{B9FEA22D-E688-1CEE-CD52-F49D4D6F2275}" dt="2021-01-12T13:52:21.051" v="495"/>
          <ac:spMkLst>
            <pc:docMk/>
            <pc:sldMk cId="1337874134" sldId="260"/>
            <ac:spMk id="26" creationId="{1453BF6C-B012-48B7-B4E8-6D7AC7C27D02}"/>
          </ac:spMkLst>
        </pc:spChg>
        <pc:spChg chg="add del">
          <ac:chgData name="Adele Simpson (1910510)" userId="S::1910510@student.uwtsd.ac.uk::3b00b250-2e02-4fb7-b094-c78a6951c2b1" providerId="AD" clId="Web-{B9FEA22D-E688-1CEE-CD52-F49D4D6F2275}" dt="2021-01-12T13:52:16.848" v="493"/>
          <ac:spMkLst>
            <pc:docMk/>
            <pc:sldMk cId="1337874134" sldId="260"/>
            <ac:spMk id="27" creationId="{C4285719-470E-454C-AF62-8323075F1F5B}"/>
          </ac:spMkLst>
        </pc:spChg>
        <pc:spChg chg="add del">
          <ac:chgData name="Adele Simpson (1910510)" userId="S::1910510@student.uwtsd.ac.uk::3b00b250-2e02-4fb7-b094-c78a6951c2b1" providerId="AD" clId="Web-{B9FEA22D-E688-1CEE-CD52-F49D4D6F2275}" dt="2021-01-12T13:52:21.051" v="495"/>
          <ac:spMkLst>
            <pc:docMk/>
            <pc:sldMk cId="1337874134" sldId="260"/>
            <ac:spMk id="28" creationId="{E3020543-B24B-4EC4-8FFC-8DD88EEA91A8}"/>
          </ac:spMkLst>
        </pc:spChg>
        <pc:spChg chg="add del">
          <ac:chgData name="Adele Simpson (1910510)" userId="S::1910510@student.uwtsd.ac.uk::3b00b250-2e02-4fb7-b094-c78a6951c2b1" providerId="AD" clId="Web-{B9FEA22D-E688-1CEE-CD52-F49D4D6F2275}" dt="2021-01-12T13:52:16.848" v="493"/>
          <ac:spMkLst>
            <pc:docMk/>
            <pc:sldMk cId="1337874134" sldId="260"/>
            <ac:spMk id="29" creationId="{CD9FE4EF-C4D8-49A0-B2FF-81D8DB7D8A24}"/>
          </ac:spMkLst>
        </pc:spChg>
        <pc:spChg chg="add del">
          <ac:chgData name="Adele Simpson (1910510)" userId="S::1910510@student.uwtsd.ac.uk::3b00b250-2e02-4fb7-b094-c78a6951c2b1" providerId="AD" clId="Web-{B9FEA22D-E688-1CEE-CD52-F49D4D6F2275}" dt="2021-01-12T13:52:16.848" v="493"/>
          <ac:spMkLst>
            <pc:docMk/>
            <pc:sldMk cId="1337874134" sldId="260"/>
            <ac:spMk id="31" creationId="{4300840D-0A0B-4512-BACA-B439D5B9C57C}"/>
          </ac:spMkLst>
        </pc:spChg>
        <pc:spChg chg="add del">
          <ac:chgData name="Adele Simpson (1910510)" userId="S::1910510@student.uwtsd.ac.uk::3b00b250-2e02-4fb7-b094-c78a6951c2b1" providerId="AD" clId="Web-{B9FEA22D-E688-1CEE-CD52-F49D4D6F2275}" dt="2021-01-12T13:52:29.395" v="497"/>
          <ac:spMkLst>
            <pc:docMk/>
            <pc:sldMk cId="1337874134" sldId="260"/>
            <ac:spMk id="32" creationId="{08E89D5E-1885-4160-AC77-CC471DD1D0DB}"/>
          </ac:spMkLst>
        </pc:spChg>
        <pc:spChg chg="add del">
          <ac:chgData name="Adele Simpson (1910510)" userId="S::1910510@student.uwtsd.ac.uk::3b00b250-2e02-4fb7-b094-c78a6951c2b1" providerId="AD" clId="Web-{B9FEA22D-E688-1CEE-CD52-F49D4D6F2275}" dt="2021-01-12T13:52:16.848" v="493"/>
          <ac:spMkLst>
            <pc:docMk/>
            <pc:sldMk cId="1337874134" sldId="260"/>
            <ac:spMk id="33" creationId="{D2B78728-A580-49A7-84F9-6EF6F583ADE0}"/>
          </ac:spMkLst>
        </pc:spChg>
        <pc:spChg chg="add del">
          <ac:chgData name="Adele Simpson (1910510)" userId="S::1910510@student.uwtsd.ac.uk::3b00b250-2e02-4fb7-b094-c78a6951c2b1" providerId="AD" clId="Web-{B9FEA22D-E688-1CEE-CD52-F49D4D6F2275}" dt="2021-01-12T13:52:16.848" v="493"/>
          <ac:spMkLst>
            <pc:docMk/>
            <pc:sldMk cId="1337874134" sldId="260"/>
            <ac:spMk id="35" creationId="{38FAA1A1-D861-433F-88FA-1E9D6FD31D11}"/>
          </ac:spMkLst>
        </pc:spChg>
        <pc:spChg chg="add del">
          <ac:chgData name="Adele Simpson (1910510)" userId="S::1910510@student.uwtsd.ac.uk::3b00b250-2e02-4fb7-b094-c78a6951c2b1" providerId="AD" clId="Web-{B9FEA22D-E688-1CEE-CD52-F49D4D6F2275}" dt="2021-01-12T13:52:39.630" v="499"/>
          <ac:spMkLst>
            <pc:docMk/>
            <pc:sldMk cId="1337874134" sldId="260"/>
            <ac:spMk id="36" creationId="{1B15ED52-F352-441B-82BF-E0EA34836D08}"/>
          </ac:spMkLst>
        </pc:spChg>
        <pc:spChg chg="add del">
          <ac:chgData name="Adele Simpson (1910510)" userId="S::1910510@student.uwtsd.ac.uk::3b00b250-2e02-4fb7-b094-c78a6951c2b1" providerId="AD" clId="Web-{B9FEA22D-E688-1CEE-CD52-F49D4D6F2275}" dt="2021-01-12T13:52:16.848" v="493"/>
          <ac:spMkLst>
            <pc:docMk/>
            <pc:sldMk cId="1337874134" sldId="260"/>
            <ac:spMk id="37" creationId="{8D71EDA1-87BF-4D5D-AB79-F346FD19278A}"/>
          </ac:spMkLst>
        </pc:spChg>
        <pc:spChg chg="add del">
          <ac:chgData name="Adele Simpson (1910510)" userId="S::1910510@student.uwtsd.ac.uk::3b00b250-2e02-4fb7-b094-c78a6951c2b1" providerId="AD" clId="Web-{B9FEA22D-E688-1CEE-CD52-F49D4D6F2275}" dt="2021-01-12T13:52:39.630" v="499"/>
          <ac:spMkLst>
            <pc:docMk/>
            <pc:sldMk cId="1337874134" sldId="260"/>
            <ac:spMk id="38" creationId="{3B2E3793-BFE6-45A2-9B7B-E18844431C99}"/>
          </ac:spMkLst>
        </pc:spChg>
        <pc:spChg chg="add del">
          <ac:chgData name="Adele Simpson (1910510)" userId="S::1910510@student.uwtsd.ac.uk::3b00b250-2e02-4fb7-b094-c78a6951c2b1" providerId="AD" clId="Web-{B9FEA22D-E688-1CEE-CD52-F49D4D6F2275}" dt="2021-01-12T13:52:39.630" v="499"/>
          <ac:spMkLst>
            <pc:docMk/>
            <pc:sldMk cId="1337874134" sldId="260"/>
            <ac:spMk id="39" creationId="{BC4C4868-CB8F-4AF9-9CDB-8108F2C19B67}"/>
          </ac:spMkLst>
        </pc:spChg>
        <pc:spChg chg="add del">
          <ac:chgData name="Adele Simpson (1910510)" userId="S::1910510@student.uwtsd.ac.uk::3b00b250-2e02-4fb7-b094-c78a6951c2b1" providerId="AD" clId="Web-{B9FEA22D-E688-1CEE-CD52-F49D4D6F2275}" dt="2021-01-12T13:52:39.630" v="499"/>
          <ac:spMkLst>
            <pc:docMk/>
            <pc:sldMk cId="1337874134" sldId="260"/>
            <ac:spMk id="40" creationId="{375E0459-6403-40CD-989D-56A4407CA12E}"/>
          </ac:spMkLst>
        </pc:spChg>
        <pc:spChg chg="add del">
          <ac:chgData name="Adele Simpson (1910510)" userId="S::1910510@student.uwtsd.ac.uk::3b00b250-2e02-4fb7-b094-c78a6951c2b1" providerId="AD" clId="Web-{B9FEA22D-E688-1CEE-CD52-F49D4D6F2275}" dt="2021-01-12T13:52:39.630" v="499"/>
          <ac:spMkLst>
            <pc:docMk/>
            <pc:sldMk cId="1337874134" sldId="260"/>
            <ac:spMk id="41" creationId="{53E5B1A8-3AC9-4BD1-9BBC-78CA94F2D1BA}"/>
          </ac:spMkLst>
        </pc:spChg>
        <pc:spChg chg="add del">
          <ac:chgData name="Adele Simpson (1910510)" userId="S::1910510@student.uwtsd.ac.uk::3b00b250-2e02-4fb7-b094-c78a6951c2b1" providerId="AD" clId="Web-{B9FEA22D-E688-1CEE-CD52-F49D4D6F2275}" dt="2021-01-12T14:04:10.643" v="591"/>
          <ac:spMkLst>
            <pc:docMk/>
            <pc:sldMk cId="1337874134" sldId="260"/>
            <ac:spMk id="42" creationId="{09588DA8-065E-4F6F-8EFD-43104AB2E0CF}"/>
          </ac:spMkLst>
        </pc:spChg>
        <pc:spChg chg="add del">
          <ac:chgData name="Adele Simpson (1910510)" userId="S::1910510@student.uwtsd.ac.uk::3b00b250-2e02-4fb7-b094-c78a6951c2b1" providerId="AD" clId="Web-{B9FEA22D-E688-1CEE-CD52-F49D4D6F2275}" dt="2021-01-12T14:04:10.643" v="591"/>
          <ac:spMkLst>
            <pc:docMk/>
            <pc:sldMk cId="1337874134" sldId="260"/>
            <ac:spMk id="43" creationId="{C4285719-470E-454C-AF62-8323075F1F5B}"/>
          </ac:spMkLst>
        </pc:spChg>
        <pc:spChg chg="add del">
          <ac:chgData name="Adele Simpson (1910510)" userId="S::1910510@student.uwtsd.ac.uk::3b00b250-2e02-4fb7-b094-c78a6951c2b1" providerId="AD" clId="Web-{B9FEA22D-E688-1CEE-CD52-F49D4D6F2275}" dt="2021-01-12T14:04:10.643" v="591"/>
          <ac:spMkLst>
            <pc:docMk/>
            <pc:sldMk cId="1337874134" sldId="260"/>
            <ac:spMk id="44" creationId="{CD9FE4EF-C4D8-49A0-B2FF-81D8DB7D8A24}"/>
          </ac:spMkLst>
        </pc:spChg>
        <pc:spChg chg="add del">
          <ac:chgData name="Adele Simpson (1910510)" userId="S::1910510@student.uwtsd.ac.uk::3b00b250-2e02-4fb7-b094-c78a6951c2b1" providerId="AD" clId="Web-{B9FEA22D-E688-1CEE-CD52-F49D4D6F2275}" dt="2021-01-12T14:04:10.643" v="591"/>
          <ac:spMkLst>
            <pc:docMk/>
            <pc:sldMk cId="1337874134" sldId="260"/>
            <ac:spMk id="45" creationId="{4300840D-0A0B-4512-BACA-B439D5B9C57C}"/>
          </ac:spMkLst>
        </pc:spChg>
        <pc:spChg chg="add del">
          <ac:chgData name="Adele Simpson (1910510)" userId="S::1910510@student.uwtsd.ac.uk::3b00b250-2e02-4fb7-b094-c78a6951c2b1" providerId="AD" clId="Web-{B9FEA22D-E688-1CEE-CD52-F49D4D6F2275}" dt="2021-01-12T14:04:10.643" v="591"/>
          <ac:spMkLst>
            <pc:docMk/>
            <pc:sldMk cId="1337874134" sldId="260"/>
            <ac:spMk id="46" creationId="{D2B78728-A580-49A7-84F9-6EF6F583ADE0}"/>
          </ac:spMkLst>
        </pc:spChg>
        <pc:spChg chg="add del">
          <ac:chgData name="Adele Simpson (1910510)" userId="S::1910510@student.uwtsd.ac.uk::3b00b250-2e02-4fb7-b094-c78a6951c2b1" providerId="AD" clId="Web-{B9FEA22D-E688-1CEE-CD52-F49D4D6F2275}" dt="2021-01-12T14:04:10.643" v="591"/>
          <ac:spMkLst>
            <pc:docMk/>
            <pc:sldMk cId="1337874134" sldId="260"/>
            <ac:spMk id="47" creationId="{38FAA1A1-D861-433F-88FA-1E9D6FD31D11}"/>
          </ac:spMkLst>
        </pc:spChg>
        <pc:spChg chg="add del">
          <ac:chgData name="Adele Simpson (1910510)" userId="S::1910510@student.uwtsd.ac.uk::3b00b250-2e02-4fb7-b094-c78a6951c2b1" providerId="AD" clId="Web-{B9FEA22D-E688-1CEE-CD52-F49D4D6F2275}" dt="2021-01-12T14:04:10.643" v="591"/>
          <ac:spMkLst>
            <pc:docMk/>
            <pc:sldMk cId="1337874134" sldId="260"/>
            <ac:spMk id="48" creationId="{8D71EDA1-87BF-4D5D-AB79-F346FD19278A}"/>
          </ac:spMkLst>
        </pc:spChg>
        <pc:spChg chg="add">
          <ac:chgData name="Adele Simpson (1910510)" userId="S::1910510@student.uwtsd.ac.uk::3b00b250-2e02-4fb7-b094-c78a6951c2b1" providerId="AD" clId="Web-{B9FEA22D-E688-1CEE-CD52-F49D4D6F2275}" dt="2021-01-12T14:04:10.643" v="591"/>
          <ac:spMkLst>
            <pc:docMk/>
            <pc:sldMk cId="1337874134" sldId="260"/>
            <ac:spMk id="53" creationId="{76EFD3D9-44F0-4267-BCC1-1613E79D8274}"/>
          </ac:spMkLst>
        </pc:spChg>
        <pc:spChg chg="add">
          <ac:chgData name="Adele Simpson (1910510)" userId="S::1910510@student.uwtsd.ac.uk::3b00b250-2e02-4fb7-b094-c78a6951c2b1" providerId="AD" clId="Web-{B9FEA22D-E688-1CEE-CD52-F49D4D6F2275}" dt="2021-01-12T14:04:10.643" v="591"/>
          <ac:spMkLst>
            <pc:docMk/>
            <pc:sldMk cId="1337874134" sldId="260"/>
            <ac:spMk id="55" creationId="{A779A851-95D6-41AF-937A-B0E4B7F6FA8D}"/>
          </ac:spMkLst>
        </pc:spChg>
        <pc:spChg chg="add">
          <ac:chgData name="Adele Simpson (1910510)" userId="S::1910510@student.uwtsd.ac.uk::3b00b250-2e02-4fb7-b094-c78a6951c2b1" providerId="AD" clId="Web-{B9FEA22D-E688-1CEE-CD52-F49D4D6F2275}" dt="2021-01-12T14:04:10.643" v="591"/>
          <ac:spMkLst>
            <pc:docMk/>
            <pc:sldMk cId="1337874134" sldId="260"/>
            <ac:spMk id="57" creationId="{953FB2E7-B6CB-429C-81EB-D9516D6D5C8D}"/>
          </ac:spMkLst>
        </pc:spChg>
        <pc:spChg chg="add">
          <ac:chgData name="Adele Simpson (1910510)" userId="S::1910510@student.uwtsd.ac.uk::3b00b250-2e02-4fb7-b094-c78a6951c2b1" providerId="AD" clId="Web-{B9FEA22D-E688-1CEE-CD52-F49D4D6F2275}" dt="2021-01-12T14:04:10.643" v="591"/>
          <ac:spMkLst>
            <pc:docMk/>
            <pc:sldMk cId="1337874134" sldId="260"/>
            <ac:spMk id="59" creationId="{2EC40DB1-B719-4A13-9A4D-0966B4B27866}"/>
          </ac:spMkLst>
        </pc:spChg>
        <pc:spChg chg="add">
          <ac:chgData name="Adele Simpson (1910510)" userId="S::1910510@student.uwtsd.ac.uk::3b00b250-2e02-4fb7-b094-c78a6951c2b1" providerId="AD" clId="Web-{B9FEA22D-E688-1CEE-CD52-F49D4D6F2275}" dt="2021-01-12T14:04:10.643" v="591"/>
          <ac:spMkLst>
            <pc:docMk/>
            <pc:sldMk cId="1337874134" sldId="260"/>
            <ac:spMk id="61" creationId="{82211336-CFF3-412D-868A-6679C1004C45}"/>
          </ac:spMkLst>
        </pc:spChg>
        <pc:picChg chg="add del">
          <ac:chgData name="Adele Simpson (1910510)" userId="S::1910510@student.uwtsd.ac.uk::3b00b250-2e02-4fb7-b094-c78a6951c2b1" providerId="AD" clId="Web-{B9FEA22D-E688-1CEE-CD52-F49D4D6F2275}" dt="2021-01-12T13:52:39.646" v="500"/>
          <ac:picMkLst>
            <pc:docMk/>
            <pc:sldMk cId="1337874134" sldId="260"/>
            <ac:picMk id="20" creationId="{2897127E-6CEF-446C-BE87-93B7C46E49D1}"/>
          </ac:picMkLst>
        </pc:picChg>
        <pc:cxnChg chg="add del">
          <ac:chgData name="Adele Simpson (1910510)" userId="S::1910510@student.uwtsd.ac.uk::3b00b250-2e02-4fb7-b094-c78a6951c2b1" providerId="AD" clId="Web-{B9FEA22D-E688-1CEE-CD52-F49D4D6F2275}" dt="2021-01-12T13:52:21.051" v="495"/>
          <ac:cxnSpMkLst>
            <pc:docMk/>
            <pc:sldMk cId="1337874134" sldId="260"/>
            <ac:cxnSpMk id="30" creationId="{C49DA8F6-BCC1-4447-B54C-57856834B94B}"/>
          </ac:cxnSpMkLst>
        </pc:cxnChg>
        <pc:cxnChg chg="add del">
          <ac:chgData name="Adele Simpson (1910510)" userId="S::1910510@student.uwtsd.ac.uk::3b00b250-2e02-4fb7-b094-c78a6951c2b1" providerId="AD" clId="Web-{B9FEA22D-E688-1CEE-CD52-F49D4D6F2275}" dt="2021-01-12T13:52:29.395" v="497"/>
          <ac:cxnSpMkLst>
            <pc:docMk/>
            <pc:sldMk cId="1337874134" sldId="260"/>
            <ac:cxnSpMk id="34" creationId="{550D2BD1-98F9-412D-905B-3A843EF4078B}"/>
          </ac:cxnSpMkLst>
        </pc:cxnChg>
      </pc:sldChg>
      <pc:sldChg chg="modSp">
        <pc:chgData name="Adele Simpson (1910510)" userId="S::1910510@student.uwtsd.ac.uk::3b00b250-2e02-4fb7-b094-c78a6951c2b1" providerId="AD" clId="Web-{B9FEA22D-E688-1CEE-CD52-F49D4D6F2275}" dt="2021-01-12T14:10:30.667" v="635" actId="14100"/>
        <pc:sldMkLst>
          <pc:docMk/>
          <pc:sldMk cId="1954767491" sldId="261"/>
        </pc:sldMkLst>
        <pc:spChg chg="mod">
          <ac:chgData name="Adele Simpson (1910510)" userId="S::1910510@student.uwtsd.ac.uk::3b00b250-2e02-4fb7-b094-c78a6951c2b1" providerId="AD" clId="Web-{B9FEA22D-E688-1CEE-CD52-F49D4D6F2275}" dt="2021-01-12T14:05:59.384" v="608" actId="20577"/>
          <ac:spMkLst>
            <pc:docMk/>
            <pc:sldMk cId="1954767491" sldId="261"/>
            <ac:spMk id="2" creationId="{64669CD5-12DC-4A03-81D9-BD7326CEF221}"/>
          </ac:spMkLst>
        </pc:spChg>
        <pc:spChg chg="mod">
          <ac:chgData name="Adele Simpson (1910510)" userId="S::1910510@student.uwtsd.ac.uk::3b00b250-2e02-4fb7-b094-c78a6951c2b1" providerId="AD" clId="Web-{B9FEA22D-E688-1CEE-CD52-F49D4D6F2275}" dt="2021-01-12T14:06:16.729" v="611" actId="14100"/>
          <ac:spMkLst>
            <pc:docMk/>
            <pc:sldMk cId="1954767491" sldId="261"/>
            <ac:spMk id="3" creationId="{DBFBF678-059E-485F-8C93-F98647C34732}"/>
          </ac:spMkLst>
        </pc:spChg>
        <pc:spChg chg="mod">
          <ac:chgData name="Adele Simpson (1910510)" userId="S::1910510@student.uwtsd.ac.uk::3b00b250-2e02-4fb7-b094-c78a6951c2b1" providerId="AD" clId="Web-{B9FEA22D-E688-1CEE-CD52-F49D4D6F2275}" dt="2021-01-12T14:10:30.667" v="635" actId="14100"/>
          <ac:spMkLst>
            <pc:docMk/>
            <pc:sldMk cId="1954767491" sldId="261"/>
            <ac:spMk id="7" creationId="{6AF0DCA9-79A8-4222-A1BA-FD813019E65B}"/>
          </ac:spMkLst>
        </pc:spChg>
      </pc:sldChg>
      <pc:sldChg chg="addSp delSp modSp">
        <pc:chgData name="Adele Simpson (1910510)" userId="S::1910510@student.uwtsd.ac.uk::3b00b250-2e02-4fb7-b094-c78a6951c2b1" providerId="AD" clId="Web-{B9FEA22D-E688-1CEE-CD52-F49D4D6F2275}" dt="2021-01-12T14:15:45.421" v="769" actId="20577"/>
        <pc:sldMkLst>
          <pc:docMk/>
          <pc:sldMk cId="2482751575" sldId="262"/>
        </pc:sldMkLst>
        <pc:spChg chg="mod">
          <ac:chgData name="Adele Simpson (1910510)" userId="S::1910510@student.uwtsd.ac.uk::3b00b250-2e02-4fb7-b094-c78a6951c2b1" providerId="AD" clId="Web-{B9FEA22D-E688-1CEE-CD52-F49D4D6F2275}" dt="2021-01-12T14:11:17.873" v="642" actId="1076"/>
          <ac:spMkLst>
            <pc:docMk/>
            <pc:sldMk cId="2482751575" sldId="262"/>
            <ac:spMk id="2" creationId="{A9DF46C8-BFE8-4BB3-ADC2-5FE4116E3A23}"/>
          </ac:spMkLst>
        </pc:spChg>
        <pc:spChg chg="mod">
          <ac:chgData name="Adele Simpson (1910510)" userId="S::1910510@student.uwtsd.ac.uk::3b00b250-2e02-4fb7-b094-c78a6951c2b1" providerId="AD" clId="Web-{B9FEA22D-E688-1CEE-CD52-F49D4D6F2275}" dt="2021-01-12T14:10:51.793" v="636" actId="14100"/>
          <ac:spMkLst>
            <pc:docMk/>
            <pc:sldMk cId="2482751575" sldId="262"/>
            <ac:spMk id="3" creationId="{B4B6E6AB-5054-4D3B-9B14-FB4C8C2DA828}"/>
          </ac:spMkLst>
        </pc:spChg>
        <pc:spChg chg="mod">
          <ac:chgData name="Adele Simpson (1910510)" userId="S::1910510@student.uwtsd.ac.uk::3b00b250-2e02-4fb7-b094-c78a6951c2b1" providerId="AD" clId="Web-{B9FEA22D-E688-1CEE-CD52-F49D4D6F2275}" dt="2021-01-12T14:11:12.295" v="641" actId="14100"/>
          <ac:spMkLst>
            <pc:docMk/>
            <pc:sldMk cId="2482751575" sldId="262"/>
            <ac:spMk id="4" creationId="{D0085D23-A311-436B-B6F5-47706D18B426}"/>
          </ac:spMkLst>
        </pc:spChg>
        <pc:spChg chg="mod">
          <ac:chgData name="Adele Simpson (1910510)" userId="S::1910510@student.uwtsd.ac.uk::3b00b250-2e02-4fb7-b094-c78a6951c2b1" providerId="AD" clId="Web-{B9FEA22D-E688-1CEE-CD52-F49D4D6F2275}" dt="2021-01-12T14:10:59.575" v="638" actId="14100"/>
          <ac:spMkLst>
            <pc:docMk/>
            <pc:sldMk cId="2482751575" sldId="262"/>
            <ac:spMk id="5" creationId="{37375A2E-CC12-4839-A804-D147F9B063AD}"/>
          </ac:spMkLst>
        </pc:spChg>
        <pc:spChg chg="mod">
          <ac:chgData name="Adele Simpson (1910510)" userId="S::1910510@student.uwtsd.ac.uk::3b00b250-2e02-4fb7-b094-c78a6951c2b1" providerId="AD" clId="Web-{B9FEA22D-E688-1CEE-CD52-F49D4D6F2275}" dt="2021-01-12T14:10:56.356" v="637" actId="14100"/>
          <ac:spMkLst>
            <pc:docMk/>
            <pc:sldMk cId="2482751575" sldId="262"/>
            <ac:spMk id="6" creationId="{C3E504F9-CC11-4CFE-A8DD-CA05C1905E93}"/>
          </ac:spMkLst>
        </pc:spChg>
        <pc:spChg chg="mod">
          <ac:chgData name="Adele Simpson (1910510)" userId="S::1910510@student.uwtsd.ac.uk::3b00b250-2e02-4fb7-b094-c78a6951c2b1" providerId="AD" clId="Web-{B9FEA22D-E688-1CEE-CD52-F49D4D6F2275}" dt="2021-01-12T14:11:04.029" v="639" actId="14100"/>
          <ac:spMkLst>
            <pc:docMk/>
            <pc:sldMk cId="2482751575" sldId="262"/>
            <ac:spMk id="7" creationId="{DD0020F8-93F8-4C8E-B1C5-9B609DA0B31B}"/>
          </ac:spMkLst>
        </pc:spChg>
        <pc:spChg chg="del">
          <ac:chgData name="Adele Simpson (1910510)" userId="S::1910510@student.uwtsd.ac.uk::3b00b250-2e02-4fb7-b094-c78a6951c2b1" providerId="AD" clId="Web-{B9FEA22D-E688-1CEE-CD52-F49D4D6F2275}" dt="2021-01-12T13:28:44.743" v="23"/>
          <ac:spMkLst>
            <pc:docMk/>
            <pc:sldMk cId="2482751575" sldId="262"/>
            <ac:spMk id="8" creationId="{75DB46DF-36C6-423D-A1FD-110412928D9C}"/>
          </ac:spMkLst>
        </pc:spChg>
        <pc:spChg chg="add mod">
          <ac:chgData name="Adele Simpson (1910510)" userId="S::1910510@student.uwtsd.ac.uk::3b00b250-2e02-4fb7-b094-c78a6951c2b1" providerId="AD" clId="Web-{B9FEA22D-E688-1CEE-CD52-F49D4D6F2275}" dt="2021-01-12T13:28:41.774" v="22" actId="14100"/>
          <ac:spMkLst>
            <pc:docMk/>
            <pc:sldMk cId="2482751575" sldId="262"/>
            <ac:spMk id="9" creationId="{AE2C97D2-EE89-46FA-B518-36920F039167}"/>
          </ac:spMkLst>
        </pc:spChg>
        <pc:spChg chg="add mod">
          <ac:chgData name="Adele Simpson (1910510)" userId="S::1910510@student.uwtsd.ac.uk::3b00b250-2e02-4fb7-b094-c78a6951c2b1" providerId="AD" clId="Web-{B9FEA22D-E688-1CEE-CD52-F49D4D6F2275}" dt="2021-01-12T13:29:44.778" v="51" actId="14100"/>
          <ac:spMkLst>
            <pc:docMk/>
            <pc:sldMk cId="2482751575" sldId="262"/>
            <ac:spMk id="10" creationId="{22C40B9A-F87B-4BBB-8A8D-B3AB33C84168}"/>
          </ac:spMkLst>
        </pc:spChg>
        <pc:spChg chg="add mod">
          <ac:chgData name="Adele Simpson (1910510)" userId="S::1910510@student.uwtsd.ac.uk::3b00b250-2e02-4fb7-b094-c78a6951c2b1" providerId="AD" clId="Web-{B9FEA22D-E688-1CEE-CD52-F49D4D6F2275}" dt="2021-01-12T14:15:45.421" v="769" actId="20577"/>
          <ac:spMkLst>
            <pc:docMk/>
            <pc:sldMk cId="2482751575" sldId="262"/>
            <ac:spMk id="11" creationId="{6FB58474-F8E2-4BE6-A8A1-0CB401D5E698}"/>
          </ac:spMkLst>
        </pc:spChg>
      </pc:sldChg>
      <pc:sldChg chg="modSp">
        <pc:chgData name="Adele Simpson (1910510)" userId="S::1910510@student.uwtsd.ac.uk::3b00b250-2e02-4fb7-b094-c78a6951c2b1" providerId="AD" clId="Web-{B9FEA22D-E688-1CEE-CD52-F49D4D6F2275}" dt="2021-01-12T13:49:44.619" v="478" actId="1076"/>
        <pc:sldMkLst>
          <pc:docMk/>
          <pc:sldMk cId="4124010908" sldId="264"/>
        </pc:sldMkLst>
        <pc:spChg chg="mod">
          <ac:chgData name="Adele Simpson (1910510)" userId="S::1910510@student.uwtsd.ac.uk::3b00b250-2e02-4fb7-b094-c78a6951c2b1" providerId="AD" clId="Web-{B9FEA22D-E688-1CEE-CD52-F49D4D6F2275}" dt="2021-01-12T13:49:35.791" v="474" actId="20577"/>
          <ac:spMkLst>
            <pc:docMk/>
            <pc:sldMk cId="4124010908" sldId="264"/>
            <ac:spMk id="2" creationId="{5D0B7C55-C396-4282-A1D9-6ADDF75ADF09}"/>
          </ac:spMkLst>
        </pc:spChg>
        <pc:spChg chg="mod">
          <ac:chgData name="Adele Simpson (1910510)" userId="S::1910510@student.uwtsd.ac.uk::3b00b250-2e02-4fb7-b094-c78a6951c2b1" providerId="AD" clId="Web-{B9FEA22D-E688-1CEE-CD52-F49D4D6F2275}" dt="2021-01-12T13:37:11.103" v="324" actId="20577"/>
          <ac:spMkLst>
            <pc:docMk/>
            <pc:sldMk cId="4124010908" sldId="264"/>
            <ac:spMk id="4" creationId="{4D091D19-12C3-4175-B2B5-1F4D210728DC}"/>
          </ac:spMkLst>
        </pc:spChg>
        <pc:graphicFrameChg chg="mod modGraphic">
          <ac:chgData name="Adele Simpson (1910510)" userId="S::1910510@student.uwtsd.ac.uk::3b00b250-2e02-4fb7-b094-c78a6951c2b1" providerId="AD" clId="Web-{B9FEA22D-E688-1CEE-CD52-F49D4D6F2275}" dt="2021-01-12T13:49:44.619" v="478" actId="1076"/>
          <ac:graphicFrameMkLst>
            <pc:docMk/>
            <pc:sldMk cId="4124010908" sldId="264"/>
            <ac:graphicFrameMk id="9" creationId="{A214E16F-EFC9-4DEF-A20D-927E9C0FCF38}"/>
          </ac:graphicFrameMkLst>
        </pc:graphicFrameChg>
      </pc:sldChg>
    </pc:docChg>
  </pc:docChgLst>
  <pc:docChgLst>
    <pc:chgData name="Adele Simpson (1910510)" userId="S::1910510@student.uwtsd.ac.uk::3b00b250-2e02-4fb7-b094-c78a6951c2b1" providerId="AD" clId="Web-{26D7A71D-3F36-8C3A-9717-FA3D058DF4D0}"/>
    <pc:docChg chg="modSld">
      <pc:chgData name="Adele Simpson (1910510)" userId="S::1910510@student.uwtsd.ac.uk::3b00b250-2e02-4fb7-b094-c78a6951c2b1" providerId="AD" clId="Web-{26D7A71D-3F36-8C3A-9717-FA3D058DF4D0}" dt="2021-01-11T20:21:39.574" v="353"/>
      <pc:docMkLst>
        <pc:docMk/>
      </pc:docMkLst>
      <pc:sldChg chg="modSp">
        <pc:chgData name="Adele Simpson (1910510)" userId="S::1910510@student.uwtsd.ac.uk::3b00b250-2e02-4fb7-b094-c78a6951c2b1" providerId="AD" clId="Web-{26D7A71D-3F36-8C3A-9717-FA3D058DF4D0}" dt="2021-01-11T20:11:17.453" v="138" actId="20577"/>
        <pc:sldMkLst>
          <pc:docMk/>
          <pc:sldMk cId="1468003547" sldId="258"/>
        </pc:sldMkLst>
        <pc:spChg chg="mod">
          <ac:chgData name="Adele Simpson (1910510)" userId="S::1910510@student.uwtsd.ac.uk::3b00b250-2e02-4fb7-b094-c78a6951c2b1" providerId="AD" clId="Web-{26D7A71D-3F36-8C3A-9717-FA3D058DF4D0}" dt="2021-01-11T20:11:17.453" v="138" actId="20577"/>
          <ac:spMkLst>
            <pc:docMk/>
            <pc:sldMk cId="1468003547" sldId="258"/>
            <ac:spMk id="2" creationId="{B187853A-1C0D-442F-B70B-CAB1BDE4EC28}"/>
          </ac:spMkLst>
        </pc:spChg>
        <pc:spChg chg="mod">
          <ac:chgData name="Adele Simpson (1910510)" userId="S::1910510@student.uwtsd.ac.uk::3b00b250-2e02-4fb7-b094-c78a6951c2b1" providerId="AD" clId="Web-{26D7A71D-3F36-8C3A-9717-FA3D058DF4D0}" dt="2021-01-11T20:11:04.281" v="115" actId="14100"/>
          <ac:spMkLst>
            <pc:docMk/>
            <pc:sldMk cId="1468003547" sldId="258"/>
            <ac:spMk id="5" creationId="{8E7A9A1E-3B23-4A1A-8A54-4D1196E71AEC}"/>
          </ac:spMkLst>
        </pc:spChg>
        <pc:spChg chg="mod">
          <ac:chgData name="Adele Simpson (1910510)" userId="S::1910510@student.uwtsd.ac.uk::3b00b250-2e02-4fb7-b094-c78a6951c2b1" providerId="AD" clId="Web-{26D7A71D-3F36-8C3A-9717-FA3D058DF4D0}" dt="2021-01-11T20:11:01.844" v="114" actId="14100"/>
          <ac:spMkLst>
            <pc:docMk/>
            <pc:sldMk cId="1468003547" sldId="258"/>
            <ac:spMk id="9" creationId="{DD780A23-E63D-4E72-8E31-7B6CC19F9820}"/>
          </ac:spMkLst>
        </pc:spChg>
        <pc:spChg chg="mod">
          <ac:chgData name="Adele Simpson (1910510)" userId="S::1910510@student.uwtsd.ac.uk::3b00b250-2e02-4fb7-b094-c78a6951c2b1" providerId="AD" clId="Web-{26D7A71D-3F36-8C3A-9717-FA3D058DF4D0}" dt="2021-01-11T20:10:47.500" v="111" actId="14100"/>
          <ac:spMkLst>
            <pc:docMk/>
            <pc:sldMk cId="1468003547" sldId="258"/>
            <ac:spMk id="14" creationId="{7E46973A-187B-44A9-BEBC-1C86C99C5DB2}"/>
          </ac:spMkLst>
        </pc:spChg>
      </pc:sldChg>
      <pc:sldChg chg="modSp">
        <pc:chgData name="Adele Simpson (1910510)" userId="S::1910510@student.uwtsd.ac.uk::3b00b250-2e02-4fb7-b094-c78a6951c2b1" providerId="AD" clId="Web-{26D7A71D-3F36-8C3A-9717-FA3D058DF4D0}" dt="2021-01-11T20:20:20.974" v="352" actId="20577"/>
        <pc:sldMkLst>
          <pc:docMk/>
          <pc:sldMk cId="4136638919" sldId="259"/>
        </pc:sldMkLst>
        <pc:spChg chg="mod">
          <ac:chgData name="Adele Simpson (1910510)" userId="S::1910510@student.uwtsd.ac.uk::3b00b250-2e02-4fb7-b094-c78a6951c2b1" providerId="AD" clId="Web-{26D7A71D-3F36-8C3A-9717-FA3D058DF4D0}" dt="2021-01-11T20:16:19.520" v="163" actId="20577"/>
          <ac:spMkLst>
            <pc:docMk/>
            <pc:sldMk cId="4136638919" sldId="259"/>
            <ac:spMk id="2" creationId="{8C432DC8-07EE-4B94-804F-14B4DF7DC266}"/>
          </ac:spMkLst>
        </pc:spChg>
        <pc:spChg chg="mod">
          <ac:chgData name="Adele Simpson (1910510)" userId="S::1910510@student.uwtsd.ac.uk::3b00b250-2e02-4fb7-b094-c78a6951c2b1" providerId="AD" clId="Web-{26D7A71D-3F36-8C3A-9717-FA3D058DF4D0}" dt="2021-01-11T20:20:20.974" v="352" actId="20577"/>
          <ac:spMkLst>
            <pc:docMk/>
            <pc:sldMk cId="4136638919" sldId="259"/>
            <ac:spMk id="3" creationId="{705F4BC7-9A95-42AA-BAD0-2689F15DAC6F}"/>
          </ac:spMkLst>
        </pc:spChg>
      </pc:sldChg>
      <pc:sldChg chg="addSp modSp">
        <pc:chgData name="Adele Simpson (1910510)" userId="S::1910510@student.uwtsd.ac.uk::3b00b250-2e02-4fb7-b094-c78a6951c2b1" providerId="AD" clId="Web-{26D7A71D-3F36-8C3A-9717-FA3D058DF4D0}" dt="2021-01-11T20:06:47.610" v="96" actId="14100"/>
        <pc:sldMkLst>
          <pc:docMk/>
          <pc:sldMk cId="1954767491" sldId="261"/>
        </pc:sldMkLst>
        <pc:spChg chg="mod">
          <ac:chgData name="Adele Simpson (1910510)" userId="S::1910510@student.uwtsd.ac.uk::3b00b250-2e02-4fb7-b094-c78a6951c2b1" providerId="AD" clId="Web-{26D7A71D-3F36-8C3A-9717-FA3D058DF4D0}" dt="2021-01-11T19:46:36.524" v="19" actId="1076"/>
          <ac:spMkLst>
            <pc:docMk/>
            <pc:sldMk cId="1954767491" sldId="261"/>
            <ac:spMk id="2" creationId="{64669CD5-12DC-4A03-81D9-BD7326CEF221}"/>
          </ac:spMkLst>
        </pc:spChg>
        <pc:spChg chg="mod">
          <ac:chgData name="Adele Simpson (1910510)" userId="S::1910510@student.uwtsd.ac.uk::3b00b250-2e02-4fb7-b094-c78a6951c2b1" providerId="AD" clId="Web-{26D7A71D-3F36-8C3A-9717-FA3D058DF4D0}" dt="2021-01-11T20:06:47.610" v="96" actId="14100"/>
          <ac:spMkLst>
            <pc:docMk/>
            <pc:sldMk cId="1954767491" sldId="261"/>
            <ac:spMk id="3" creationId="{DBFBF678-059E-485F-8C93-F98647C34732}"/>
          </ac:spMkLst>
        </pc:spChg>
        <pc:spChg chg="add mod">
          <ac:chgData name="Adele Simpson (1910510)" userId="S::1910510@student.uwtsd.ac.uk::3b00b250-2e02-4fb7-b094-c78a6951c2b1" providerId="AD" clId="Web-{26D7A71D-3F36-8C3A-9717-FA3D058DF4D0}" dt="2021-01-11T20:04:40.500" v="91" actId="1076"/>
          <ac:spMkLst>
            <pc:docMk/>
            <pc:sldMk cId="1954767491" sldId="261"/>
            <ac:spMk id="6" creationId="{178AE260-D8EE-49FF-B6BC-5416C56310D3}"/>
          </ac:spMkLst>
        </pc:spChg>
        <pc:picChg chg="add mod">
          <ac:chgData name="Adele Simpson (1910510)" userId="S::1910510@student.uwtsd.ac.uk::3b00b250-2e02-4fb7-b094-c78a6951c2b1" providerId="AD" clId="Web-{26D7A71D-3F36-8C3A-9717-FA3D058DF4D0}" dt="2021-01-11T20:04:50.922" v="94" actId="1076"/>
          <ac:picMkLst>
            <pc:docMk/>
            <pc:sldMk cId="1954767491" sldId="261"/>
            <ac:picMk id="4" creationId="{5573FE15-63D3-4DEA-A13B-308868E302B9}"/>
          </ac:picMkLst>
        </pc:picChg>
        <pc:picChg chg="add mod">
          <ac:chgData name="Adele Simpson (1910510)" userId="S::1910510@student.uwtsd.ac.uk::3b00b250-2e02-4fb7-b094-c78a6951c2b1" providerId="AD" clId="Web-{26D7A71D-3F36-8C3A-9717-FA3D058DF4D0}" dt="2021-01-11T19:46:24.618" v="16" actId="1076"/>
          <ac:picMkLst>
            <pc:docMk/>
            <pc:sldMk cId="1954767491" sldId="261"/>
            <ac:picMk id="5" creationId="{560EEC14-2DD3-4E52-8D7F-A9F940F1DC3A}"/>
          </ac:picMkLst>
        </pc:picChg>
      </pc:sldChg>
      <pc:sldChg chg="addSp">
        <pc:chgData name="Adele Simpson (1910510)" userId="S::1910510@student.uwtsd.ac.uk::3b00b250-2e02-4fb7-b094-c78a6951c2b1" providerId="AD" clId="Web-{26D7A71D-3F36-8C3A-9717-FA3D058DF4D0}" dt="2021-01-11T20:21:39.574" v="353"/>
        <pc:sldMkLst>
          <pc:docMk/>
          <pc:sldMk cId="2482751575" sldId="262"/>
        </pc:sldMkLst>
        <pc:spChg chg="add">
          <ac:chgData name="Adele Simpson (1910510)" userId="S::1910510@student.uwtsd.ac.uk::3b00b250-2e02-4fb7-b094-c78a6951c2b1" providerId="AD" clId="Web-{26D7A71D-3F36-8C3A-9717-FA3D058DF4D0}" dt="2021-01-11T20:21:39.574" v="353"/>
          <ac:spMkLst>
            <pc:docMk/>
            <pc:sldMk cId="2482751575" sldId="262"/>
            <ac:spMk id="8" creationId="{75DB46DF-36C6-423D-A1FD-110412928D9C}"/>
          </ac:spMkLst>
        </pc:spChg>
      </pc:sldChg>
      <pc:sldChg chg="modSp">
        <pc:chgData name="Adele Simpson (1910510)" userId="S::1910510@student.uwtsd.ac.uk::3b00b250-2e02-4fb7-b094-c78a6951c2b1" providerId="AD" clId="Web-{26D7A71D-3F36-8C3A-9717-FA3D058DF4D0}" dt="2021-01-11T20:19:25.771" v="293" actId="20577"/>
        <pc:sldMkLst>
          <pc:docMk/>
          <pc:sldMk cId="4124010908" sldId="264"/>
        </pc:sldMkLst>
        <pc:spChg chg="mod">
          <ac:chgData name="Adele Simpson (1910510)" userId="S::1910510@student.uwtsd.ac.uk::3b00b250-2e02-4fb7-b094-c78a6951c2b1" providerId="AD" clId="Web-{26D7A71D-3F36-8C3A-9717-FA3D058DF4D0}" dt="2021-01-11T20:19:25.771" v="293" actId="20577"/>
          <ac:spMkLst>
            <pc:docMk/>
            <pc:sldMk cId="4124010908" sldId="264"/>
            <ac:spMk id="4" creationId="{4D091D19-12C3-4175-B2B5-1F4D210728DC}"/>
          </ac:spMkLst>
        </pc:spChg>
      </pc:sldChg>
    </pc:docChg>
  </pc:docChgLst>
  <pc:docChgLst>
    <pc:chgData name="Adele Simpson (1910510)" userId="S::1910510@student.uwtsd.ac.uk::3b00b250-2e02-4fb7-b094-c78a6951c2b1" providerId="AD" clId="Web-{B8B785E7-D8B5-C59C-3022-267C23C623AF}"/>
    <pc:docChg chg="modSld">
      <pc:chgData name="Adele Simpson (1910510)" userId="S::1910510@student.uwtsd.ac.uk::3b00b250-2e02-4fb7-b094-c78a6951c2b1" providerId="AD" clId="Web-{B8B785E7-D8B5-C59C-3022-267C23C623AF}" dt="2021-01-11T20:56:18.291" v="19" actId="1076"/>
      <pc:docMkLst>
        <pc:docMk/>
      </pc:docMkLst>
      <pc:sldChg chg="addSp modSp">
        <pc:chgData name="Adele Simpson (1910510)" userId="S::1910510@student.uwtsd.ac.uk::3b00b250-2e02-4fb7-b094-c78a6951c2b1" providerId="AD" clId="Web-{B8B785E7-D8B5-C59C-3022-267C23C623AF}" dt="2021-01-11T20:56:18.291" v="19" actId="1076"/>
        <pc:sldMkLst>
          <pc:docMk/>
          <pc:sldMk cId="289290504" sldId="257"/>
        </pc:sldMkLst>
        <pc:spChg chg="mod">
          <ac:chgData name="Adele Simpson (1910510)" userId="S::1910510@student.uwtsd.ac.uk::3b00b250-2e02-4fb7-b094-c78a6951c2b1" providerId="AD" clId="Web-{B8B785E7-D8B5-C59C-3022-267C23C623AF}" dt="2021-01-11T20:56:10.088" v="16" actId="1076"/>
          <ac:spMkLst>
            <pc:docMk/>
            <pc:sldMk cId="289290504" sldId="257"/>
            <ac:spMk id="3" creationId="{9B77C1F2-E0B4-495F-B91D-79CF4B60819E}"/>
          </ac:spMkLst>
        </pc:spChg>
        <pc:picChg chg="mod">
          <ac:chgData name="Adele Simpson (1910510)" userId="S::1910510@student.uwtsd.ac.uk::3b00b250-2e02-4fb7-b094-c78a6951c2b1" providerId="AD" clId="Web-{B8B785E7-D8B5-C59C-3022-267C23C623AF}" dt="2021-01-11T20:56:00.541" v="14" actId="1076"/>
          <ac:picMkLst>
            <pc:docMk/>
            <pc:sldMk cId="289290504" sldId="257"/>
            <ac:picMk id="6" creationId="{D232F3DF-B78A-4D21-8679-3BFFF5626889}"/>
          </ac:picMkLst>
        </pc:picChg>
        <pc:picChg chg="add mod">
          <ac:chgData name="Adele Simpson (1910510)" userId="S::1910510@student.uwtsd.ac.uk::3b00b250-2e02-4fb7-b094-c78a6951c2b1" providerId="AD" clId="Web-{B8B785E7-D8B5-C59C-3022-267C23C623AF}" dt="2021-01-11T20:56:18.291" v="19" actId="1076"/>
          <ac:picMkLst>
            <pc:docMk/>
            <pc:sldMk cId="289290504" sldId="257"/>
            <ac:picMk id="8" creationId="{FD66D296-7076-4B52-BA4F-9B3EA288E8FC}"/>
          </ac:picMkLst>
        </pc:picChg>
      </pc:sldChg>
    </pc:docChg>
  </pc:docChgLst>
  <pc:docChgLst>
    <pc:chgData name="Adele Simpson (1910510)" userId="S::1910510@student.uwtsd.ac.uk::3b00b250-2e02-4fb7-b094-c78a6951c2b1" providerId="AD" clId="Web-{8C188F5C-A53E-7C4D-2603-DBA13EE29F03}"/>
    <pc:docChg chg="addSld modSld">
      <pc:chgData name="Adele Simpson (1910510)" userId="S::1910510@student.uwtsd.ac.uk::3b00b250-2e02-4fb7-b094-c78a6951c2b1" providerId="AD" clId="Web-{8C188F5C-A53E-7C4D-2603-DBA13EE29F03}" dt="2021-01-07T21:08:41.057" v="21" actId="1076"/>
      <pc:docMkLst>
        <pc:docMk/>
      </pc:docMkLst>
      <pc:sldChg chg="addSp delSp modSp new">
        <pc:chgData name="Adele Simpson (1910510)" userId="S::1910510@student.uwtsd.ac.uk::3b00b250-2e02-4fb7-b094-c78a6951c2b1" providerId="AD" clId="Web-{8C188F5C-A53E-7C4D-2603-DBA13EE29F03}" dt="2021-01-07T21:08:41.057" v="21" actId="1076"/>
        <pc:sldMkLst>
          <pc:docMk/>
          <pc:sldMk cId="1468003547" sldId="258"/>
        </pc:sldMkLst>
        <pc:spChg chg="mod">
          <ac:chgData name="Adele Simpson (1910510)" userId="S::1910510@student.uwtsd.ac.uk::3b00b250-2e02-4fb7-b094-c78a6951c2b1" providerId="AD" clId="Web-{8C188F5C-A53E-7C4D-2603-DBA13EE29F03}" dt="2021-01-07T21:08:06.101" v="13" actId="20577"/>
          <ac:spMkLst>
            <pc:docMk/>
            <pc:sldMk cId="1468003547" sldId="258"/>
            <ac:spMk id="2" creationId="{B187853A-1C0D-442F-B70B-CAB1BDE4EC28}"/>
          </ac:spMkLst>
        </pc:spChg>
        <pc:spChg chg="del">
          <ac:chgData name="Adele Simpson (1910510)" userId="S::1910510@student.uwtsd.ac.uk::3b00b250-2e02-4fb7-b094-c78a6951c2b1" providerId="AD" clId="Web-{8C188F5C-A53E-7C4D-2603-DBA13EE29F03}" dt="2021-01-07T21:08:30.776" v="17"/>
          <ac:spMkLst>
            <pc:docMk/>
            <pc:sldMk cId="1468003547" sldId="258"/>
            <ac:spMk id="3" creationId="{4F004DBF-6D05-4559-8B4D-FE4220D1BF28}"/>
          </ac:spMkLst>
        </pc:spChg>
        <pc:picChg chg="add mod ord">
          <ac:chgData name="Adele Simpson (1910510)" userId="S::1910510@student.uwtsd.ac.uk::3b00b250-2e02-4fb7-b094-c78a6951c2b1" providerId="AD" clId="Web-{8C188F5C-A53E-7C4D-2603-DBA13EE29F03}" dt="2021-01-07T21:08:41.057" v="21" actId="1076"/>
          <ac:picMkLst>
            <pc:docMk/>
            <pc:sldMk cId="1468003547" sldId="258"/>
            <ac:picMk id="4" creationId="{7E56062C-202C-41E6-B8B0-4387C665529C}"/>
          </ac:picMkLst>
        </pc:picChg>
      </pc:sldChg>
    </pc:docChg>
  </pc:docChgLst>
  <pc:docChgLst>
    <pc:chgData name="Adele Simpson (1910510)" userId="S::1910510@student.uwtsd.ac.uk::3b00b250-2e02-4fb7-b094-c78a6951c2b1" providerId="AD" clId="Web-{070D2020-91BD-A337-3B8C-AA6F0A516DE0}"/>
    <pc:docChg chg="addSld modSld sldOrd">
      <pc:chgData name="Adele Simpson (1910510)" userId="S::1910510@student.uwtsd.ac.uk::3b00b250-2e02-4fb7-b094-c78a6951c2b1" providerId="AD" clId="Web-{070D2020-91BD-A337-3B8C-AA6F0A516DE0}" dt="2021-01-11T13:55:14.710" v="551"/>
      <pc:docMkLst>
        <pc:docMk/>
      </pc:docMkLst>
      <pc:sldChg chg="modSp">
        <pc:chgData name="Adele Simpson (1910510)" userId="S::1910510@student.uwtsd.ac.uk::3b00b250-2e02-4fb7-b094-c78a6951c2b1" providerId="AD" clId="Web-{070D2020-91BD-A337-3B8C-AA6F0A516DE0}" dt="2021-01-11T13:08:40.436" v="168" actId="14100"/>
        <pc:sldMkLst>
          <pc:docMk/>
          <pc:sldMk cId="289290504" sldId="257"/>
        </pc:sldMkLst>
        <pc:spChg chg="mod">
          <ac:chgData name="Adele Simpson (1910510)" userId="S::1910510@student.uwtsd.ac.uk::3b00b250-2e02-4fb7-b094-c78a6951c2b1" providerId="AD" clId="Web-{070D2020-91BD-A337-3B8C-AA6F0A516DE0}" dt="2021-01-11T13:00:44.504" v="0" actId="20577"/>
          <ac:spMkLst>
            <pc:docMk/>
            <pc:sldMk cId="289290504" sldId="257"/>
            <ac:spMk id="2" creationId="{406F1B7A-13E1-464F-B677-BDFCCB205863}"/>
          </ac:spMkLst>
        </pc:spChg>
        <pc:spChg chg="mod">
          <ac:chgData name="Adele Simpson (1910510)" userId="S::1910510@student.uwtsd.ac.uk::3b00b250-2e02-4fb7-b094-c78a6951c2b1" providerId="AD" clId="Web-{070D2020-91BD-A337-3B8C-AA6F0A516DE0}" dt="2021-01-11T13:08:17.513" v="166" actId="20577"/>
          <ac:spMkLst>
            <pc:docMk/>
            <pc:sldMk cId="289290504" sldId="257"/>
            <ac:spMk id="3" creationId="{9B77C1F2-E0B4-495F-B91D-79CF4B60819E}"/>
          </ac:spMkLst>
        </pc:spChg>
        <pc:spChg chg="mod">
          <ac:chgData name="Adele Simpson (1910510)" userId="S::1910510@student.uwtsd.ac.uk::3b00b250-2e02-4fb7-b094-c78a6951c2b1" providerId="AD" clId="Web-{070D2020-91BD-A337-3B8C-AA6F0A516DE0}" dt="2021-01-11T13:06:19.855" v="143" actId="20577"/>
          <ac:spMkLst>
            <pc:docMk/>
            <pc:sldMk cId="289290504" sldId="257"/>
            <ac:spMk id="4" creationId="{840B6DD4-BE12-463A-9564-117BCEB92F7F}"/>
          </ac:spMkLst>
        </pc:spChg>
        <pc:spChg chg="mod">
          <ac:chgData name="Adele Simpson (1910510)" userId="S::1910510@student.uwtsd.ac.uk::3b00b250-2e02-4fb7-b094-c78a6951c2b1" providerId="AD" clId="Web-{070D2020-91BD-A337-3B8C-AA6F0A516DE0}" dt="2021-01-11T13:08:40.436" v="168" actId="14100"/>
          <ac:spMkLst>
            <pc:docMk/>
            <pc:sldMk cId="289290504" sldId="257"/>
            <ac:spMk id="5" creationId="{E6F6F20D-10CC-48F9-8DCA-0B694835B300}"/>
          </ac:spMkLst>
        </pc:spChg>
        <pc:spChg chg="mod">
          <ac:chgData name="Adele Simpson (1910510)" userId="S::1910510@student.uwtsd.ac.uk::3b00b250-2e02-4fb7-b094-c78a6951c2b1" providerId="AD" clId="Web-{070D2020-91BD-A337-3B8C-AA6F0A516DE0}" dt="2021-01-11T13:06:49.371" v="153" actId="14100"/>
          <ac:spMkLst>
            <pc:docMk/>
            <pc:sldMk cId="289290504" sldId="257"/>
            <ac:spMk id="7" creationId="{F2BAA9CC-C2CB-49AE-9731-BC2062F908B4}"/>
          </ac:spMkLst>
        </pc:spChg>
      </pc:sldChg>
      <pc:sldChg chg="modSp">
        <pc:chgData name="Adele Simpson (1910510)" userId="S::1910510@student.uwtsd.ac.uk::3b00b250-2e02-4fb7-b094-c78a6951c2b1" providerId="AD" clId="Web-{070D2020-91BD-A337-3B8C-AA6F0A516DE0}" dt="2021-01-11T13:11:25.158" v="240" actId="20577"/>
        <pc:sldMkLst>
          <pc:docMk/>
          <pc:sldMk cId="1468003547" sldId="258"/>
        </pc:sldMkLst>
        <pc:spChg chg="mod">
          <ac:chgData name="Adele Simpson (1910510)" userId="S::1910510@student.uwtsd.ac.uk::3b00b250-2e02-4fb7-b094-c78a6951c2b1" providerId="AD" clId="Web-{070D2020-91BD-A337-3B8C-AA6F0A516DE0}" dt="2021-01-11T13:09:24.905" v="197" actId="14100"/>
          <ac:spMkLst>
            <pc:docMk/>
            <pc:sldMk cId="1468003547" sldId="258"/>
            <ac:spMk id="2" creationId="{B187853A-1C0D-442F-B70B-CAB1BDE4EC28}"/>
          </ac:spMkLst>
        </pc:spChg>
        <pc:spChg chg="mod">
          <ac:chgData name="Adele Simpson (1910510)" userId="S::1910510@student.uwtsd.ac.uk::3b00b250-2e02-4fb7-b094-c78a6951c2b1" providerId="AD" clId="Web-{070D2020-91BD-A337-3B8C-AA6F0A516DE0}" dt="2021-01-11T13:10:31.125" v="217" actId="14100"/>
          <ac:spMkLst>
            <pc:docMk/>
            <pc:sldMk cId="1468003547" sldId="258"/>
            <ac:spMk id="5" creationId="{8E7A9A1E-3B23-4A1A-8A54-4D1196E71AEC}"/>
          </ac:spMkLst>
        </pc:spChg>
        <pc:spChg chg="mod">
          <ac:chgData name="Adele Simpson (1910510)" userId="S::1910510@student.uwtsd.ac.uk::3b00b250-2e02-4fb7-b094-c78a6951c2b1" providerId="AD" clId="Web-{070D2020-91BD-A337-3B8C-AA6F0A516DE0}" dt="2021-01-11T13:09:37.952" v="199" actId="20577"/>
          <ac:spMkLst>
            <pc:docMk/>
            <pc:sldMk cId="1468003547" sldId="258"/>
            <ac:spMk id="7" creationId="{086CA7F2-919C-42D8-A4AB-5282ECAE2E94}"/>
          </ac:spMkLst>
        </pc:spChg>
        <pc:spChg chg="mod">
          <ac:chgData name="Adele Simpson (1910510)" userId="S::1910510@student.uwtsd.ac.uk::3b00b250-2e02-4fb7-b094-c78a6951c2b1" providerId="AD" clId="Web-{070D2020-91BD-A337-3B8C-AA6F0A516DE0}" dt="2021-01-11T13:11:01.938" v="238" actId="14100"/>
          <ac:spMkLst>
            <pc:docMk/>
            <pc:sldMk cId="1468003547" sldId="258"/>
            <ac:spMk id="9" creationId="{DD780A23-E63D-4E72-8E31-7B6CC19F9820}"/>
          </ac:spMkLst>
        </pc:spChg>
        <pc:spChg chg="mod">
          <ac:chgData name="Adele Simpson (1910510)" userId="S::1910510@student.uwtsd.ac.uk::3b00b250-2e02-4fb7-b094-c78a6951c2b1" providerId="AD" clId="Web-{070D2020-91BD-A337-3B8C-AA6F0A516DE0}" dt="2021-01-11T13:11:25.158" v="240" actId="20577"/>
          <ac:spMkLst>
            <pc:docMk/>
            <pc:sldMk cId="1468003547" sldId="258"/>
            <ac:spMk id="13" creationId="{6DDE0895-BF5F-4528-8F57-88A10A2D0D3C}"/>
          </ac:spMkLst>
        </pc:spChg>
        <pc:spChg chg="mod">
          <ac:chgData name="Adele Simpson (1910510)" userId="S::1910510@student.uwtsd.ac.uk::3b00b250-2e02-4fb7-b094-c78a6951c2b1" providerId="AD" clId="Web-{070D2020-91BD-A337-3B8C-AA6F0A516DE0}" dt="2021-01-11T13:11:07.532" v="239" actId="14100"/>
          <ac:spMkLst>
            <pc:docMk/>
            <pc:sldMk cId="1468003547" sldId="258"/>
            <ac:spMk id="14" creationId="{7E46973A-187B-44A9-BEBC-1C86C99C5DB2}"/>
          </ac:spMkLst>
        </pc:spChg>
      </pc:sldChg>
      <pc:sldChg chg="modSp">
        <pc:chgData name="Adele Simpson (1910510)" userId="S::1910510@student.uwtsd.ac.uk::3b00b250-2e02-4fb7-b094-c78a6951c2b1" providerId="AD" clId="Web-{070D2020-91BD-A337-3B8C-AA6F0A516DE0}" dt="2021-01-11T13:33:09.824" v="469" actId="14100"/>
        <pc:sldMkLst>
          <pc:docMk/>
          <pc:sldMk cId="4136638919" sldId="259"/>
        </pc:sldMkLst>
        <pc:spChg chg="mod">
          <ac:chgData name="Adele Simpson (1910510)" userId="S::1910510@student.uwtsd.ac.uk::3b00b250-2e02-4fb7-b094-c78a6951c2b1" providerId="AD" clId="Web-{070D2020-91BD-A337-3B8C-AA6F0A516DE0}" dt="2021-01-11T13:33:09.824" v="469" actId="14100"/>
          <ac:spMkLst>
            <pc:docMk/>
            <pc:sldMk cId="4136638919" sldId="259"/>
            <ac:spMk id="3" creationId="{705F4BC7-9A95-42AA-BAD0-2689F15DAC6F}"/>
          </ac:spMkLst>
        </pc:spChg>
      </pc:sldChg>
      <pc:sldChg chg="addSp modSp ord">
        <pc:chgData name="Adele Simpson (1910510)" userId="S::1910510@student.uwtsd.ac.uk::3b00b250-2e02-4fb7-b094-c78a6951c2b1" providerId="AD" clId="Web-{070D2020-91BD-A337-3B8C-AA6F0A516DE0}" dt="2021-01-11T13:49:09.703" v="550" actId="1076"/>
        <pc:sldMkLst>
          <pc:docMk/>
          <pc:sldMk cId="1337874134" sldId="260"/>
        </pc:sldMkLst>
        <pc:spChg chg="mod">
          <ac:chgData name="Adele Simpson (1910510)" userId="S::1910510@student.uwtsd.ac.uk::3b00b250-2e02-4fb7-b094-c78a6951c2b1" providerId="AD" clId="Web-{070D2020-91BD-A337-3B8C-AA6F0A516DE0}" dt="2021-01-11T13:48:24.905" v="519" actId="1076"/>
          <ac:spMkLst>
            <pc:docMk/>
            <pc:sldMk cId="1337874134" sldId="260"/>
            <ac:spMk id="2" creationId="{5A12C8A3-CDF9-4292-8EBB-A9166C531521}"/>
          </ac:spMkLst>
        </pc:spChg>
        <pc:spChg chg="add mod">
          <ac:chgData name="Adele Simpson (1910510)" userId="S::1910510@student.uwtsd.ac.uk::3b00b250-2e02-4fb7-b094-c78a6951c2b1" providerId="AD" clId="Web-{070D2020-91BD-A337-3B8C-AA6F0A516DE0}" dt="2021-01-11T13:49:09.703" v="550" actId="1076"/>
          <ac:spMkLst>
            <pc:docMk/>
            <pc:sldMk cId="1337874134" sldId="260"/>
            <ac:spMk id="3" creationId="{E441706D-D569-425C-B546-C7BB6A95BBAC}"/>
          </ac:spMkLst>
        </pc:spChg>
        <pc:spChg chg="mod">
          <ac:chgData name="Adele Simpson (1910510)" userId="S::1910510@student.uwtsd.ac.uk::3b00b250-2e02-4fb7-b094-c78a6951c2b1" providerId="AD" clId="Web-{070D2020-91BD-A337-3B8C-AA6F0A516DE0}" dt="2021-01-11T13:48:21.139" v="518" actId="14100"/>
          <ac:spMkLst>
            <pc:docMk/>
            <pc:sldMk cId="1337874134" sldId="260"/>
            <ac:spMk id="4" creationId="{16CC2A77-7863-4CCF-A9FF-0354E7B9CB53}"/>
          </ac:spMkLst>
        </pc:spChg>
      </pc:sldChg>
      <pc:sldChg chg="modSp ord">
        <pc:chgData name="Adele Simpson (1910510)" userId="S::1910510@student.uwtsd.ac.uk::3b00b250-2e02-4fb7-b094-c78a6951c2b1" providerId="AD" clId="Web-{070D2020-91BD-A337-3B8C-AA6F0A516DE0}" dt="2021-01-11T13:55:14.710" v="551"/>
        <pc:sldMkLst>
          <pc:docMk/>
          <pc:sldMk cId="1954767491" sldId="261"/>
        </pc:sldMkLst>
        <pc:spChg chg="mod">
          <ac:chgData name="Adele Simpson (1910510)" userId="S::1910510@student.uwtsd.ac.uk::3b00b250-2e02-4fb7-b094-c78a6951c2b1" providerId="AD" clId="Web-{070D2020-91BD-A337-3B8C-AA6F0A516DE0}" dt="2021-01-11T13:18:58.620" v="256" actId="14100"/>
          <ac:spMkLst>
            <pc:docMk/>
            <pc:sldMk cId="1954767491" sldId="261"/>
            <ac:spMk id="2" creationId="{64669CD5-12DC-4A03-81D9-BD7326CEF221}"/>
          </ac:spMkLst>
        </pc:spChg>
        <pc:spChg chg="mod">
          <ac:chgData name="Adele Simpson (1910510)" userId="S::1910510@student.uwtsd.ac.uk::3b00b250-2e02-4fb7-b094-c78a6951c2b1" providerId="AD" clId="Web-{070D2020-91BD-A337-3B8C-AA6F0A516DE0}" dt="2021-01-11T13:18:54.635" v="255" actId="14100"/>
          <ac:spMkLst>
            <pc:docMk/>
            <pc:sldMk cId="1954767491" sldId="261"/>
            <ac:spMk id="3" creationId="{DBFBF678-059E-485F-8C93-F98647C34732}"/>
          </ac:spMkLst>
        </pc:spChg>
      </pc:sldChg>
      <pc:sldChg chg="modSp">
        <pc:chgData name="Adele Simpson (1910510)" userId="S::1910510@student.uwtsd.ac.uk::3b00b250-2e02-4fb7-b094-c78a6951c2b1" providerId="AD" clId="Web-{070D2020-91BD-A337-3B8C-AA6F0A516DE0}" dt="2021-01-11T13:14:01.879" v="249" actId="1076"/>
        <pc:sldMkLst>
          <pc:docMk/>
          <pc:sldMk cId="2482751575" sldId="262"/>
        </pc:sldMkLst>
        <pc:spChg chg="mod">
          <ac:chgData name="Adele Simpson (1910510)" userId="S::1910510@student.uwtsd.ac.uk::3b00b250-2e02-4fb7-b094-c78a6951c2b1" providerId="AD" clId="Web-{070D2020-91BD-A337-3B8C-AA6F0A516DE0}" dt="2021-01-11T13:13:41.551" v="247" actId="20577"/>
          <ac:spMkLst>
            <pc:docMk/>
            <pc:sldMk cId="2482751575" sldId="262"/>
            <ac:spMk id="3" creationId="{B4B6E6AB-5054-4D3B-9B14-FB4C8C2DA828}"/>
          </ac:spMkLst>
        </pc:spChg>
        <pc:spChg chg="mod">
          <ac:chgData name="Adele Simpson (1910510)" userId="S::1910510@student.uwtsd.ac.uk::3b00b250-2e02-4fb7-b094-c78a6951c2b1" providerId="AD" clId="Web-{070D2020-91BD-A337-3B8C-AA6F0A516DE0}" dt="2021-01-11T13:14:01.879" v="249" actId="1076"/>
          <ac:spMkLst>
            <pc:docMk/>
            <pc:sldMk cId="2482751575" sldId="262"/>
            <ac:spMk id="7" creationId="{DD0020F8-93F8-4C8E-B1C5-9B609DA0B31B}"/>
          </ac:spMkLst>
        </pc:spChg>
      </pc:sldChg>
      <pc:sldChg chg="modSp new">
        <pc:chgData name="Adele Simpson (1910510)" userId="S::1910510@student.uwtsd.ac.uk::3b00b250-2e02-4fb7-b094-c78a6951c2b1" providerId="AD" clId="Web-{070D2020-91BD-A337-3B8C-AA6F0A516DE0}" dt="2021-01-11T13:35:32.452" v="514" actId="20577"/>
        <pc:sldMkLst>
          <pc:docMk/>
          <pc:sldMk cId="4124010908" sldId="264"/>
        </pc:sldMkLst>
        <pc:spChg chg="mod">
          <ac:chgData name="Adele Simpson (1910510)" userId="S::1910510@student.uwtsd.ac.uk::3b00b250-2e02-4fb7-b094-c78a6951c2b1" providerId="AD" clId="Web-{070D2020-91BD-A337-3B8C-AA6F0A516DE0}" dt="2021-01-11T13:33:52.262" v="475" actId="20577"/>
          <ac:spMkLst>
            <pc:docMk/>
            <pc:sldMk cId="4124010908" sldId="264"/>
            <ac:spMk id="2" creationId="{5D0B7C55-C396-4282-A1D9-6ADDF75ADF09}"/>
          </ac:spMkLst>
        </pc:spChg>
        <pc:spChg chg="mod">
          <ac:chgData name="Adele Simpson (1910510)" userId="S::1910510@student.uwtsd.ac.uk::3b00b250-2e02-4fb7-b094-c78a6951c2b1" providerId="AD" clId="Web-{070D2020-91BD-A337-3B8C-AA6F0A516DE0}" dt="2021-01-11T13:35:13.420" v="492" actId="20577"/>
          <ac:spMkLst>
            <pc:docMk/>
            <pc:sldMk cId="4124010908" sldId="264"/>
            <ac:spMk id="3" creationId="{CE0FE0AF-98E3-4A85-942E-0C2E0C9D8306}"/>
          </ac:spMkLst>
        </pc:spChg>
        <pc:spChg chg="mod">
          <ac:chgData name="Adele Simpson (1910510)" userId="S::1910510@student.uwtsd.ac.uk::3b00b250-2e02-4fb7-b094-c78a6951c2b1" providerId="AD" clId="Web-{070D2020-91BD-A337-3B8C-AA6F0A516DE0}" dt="2021-01-11T13:30:40.962" v="462" actId="20577"/>
          <ac:spMkLst>
            <pc:docMk/>
            <pc:sldMk cId="4124010908" sldId="264"/>
            <ac:spMk id="4" creationId="{4D091D19-12C3-4175-B2B5-1F4D210728DC}"/>
          </ac:spMkLst>
        </pc:spChg>
        <pc:spChg chg="mod">
          <ac:chgData name="Adele Simpson (1910510)" userId="S::1910510@student.uwtsd.ac.uk::3b00b250-2e02-4fb7-b094-c78a6951c2b1" providerId="AD" clId="Web-{070D2020-91BD-A337-3B8C-AA6F0A516DE0}" dt="2021-01-11T13:35:32.452" v="514" actId="20577"/>
          <ac:spMkLst>
            <pc:docMk/>
            <pc:sldMk cId="4124010908" sldId="264"/>
            <ac:spMk id="5" creationId="{DF34B614-7FB2-417B-BD21-C0F0655E78CA}"/>
          </ac:spMkLst>
        </pc:spChg>
        <pc:spChg chg="mod">
          <ac:chgData name="Adele Simpson (1910510)" userId="S::1910510@student.uwtsd.ac.uk::3b00b250-2e02-4fb7-b094-c78a6951c2b1" providerId="AD" clId="Web-{070D2020-91BD-A337-3B8C-AA6F0A516DE0}" dt="2021-01-11T13:30:40.962" v="462" actId="20577"/>
          <ac:spMkLst>
            <pc:docMk/>
            <pc:sldMk cId="4124010908" sldId="264"/>
            <ac:spMk id="6" creationId="{0B0AA764-AC92-4583-9581-95BA76916E31}"/>
          </ac:spMkLst>
        </pc:spChg>
      </pc:sldChg>
    </pc:docChg>
  </pc:docChgLst>
  <pc:docChgLst>
    <pc:chgData name="Adele Simpson (1910510)" userId="S::1910510@student.uwtsd.ac.uk::3b00b250-2e02-4fb7-b094-c78a6951c2b1" providerId="AD" clId="Web-{22160460-7E86-CAAD-4AB7-BB07E2DC1CEF}"/>
    <pc:docChg chg="addSld modSld">
      <pc:chgData name="Adele Simpson (1910510)" userId="S::1910510@student.uwtsd.ac.uk::3b00b250-2e02-4fb7-b094-c78a6951c2b1" providerId="AD" clId="Web-{22160460-7E86-CAAD-4AB7-BB07E2DC1CEF}" dt="2021-01-07T22:16:50.557" v="55" actId="14100"/>
      <pc:docMkLst>
        <pc:docMk/>
      </pc:docMkLst>
      <pc:sldChg chg="addSp modSp">
        <pc:chgData name="Adele Simpson (1910510)" userId="S::1910510@student.uwtsd.ac.uk::3b00b250-2e02-4fb7-b094-c78a6951c2b1" providerId="AD" clId="Web-{22160460-7E86-CAAD-4AB7-BB07E2DC1CEF}" dt="2021-01-07T22:15:39.431" v="44" actId="20577"/>
        <pc:sldMkLst>
          <pc:docMk/>
          <pc:sldMk cId="1954767491" sldId="261"/>
        </pc:sldMkLst>
        <pc:spChg chg="add mod">
          <ac:chgData name="Adele Simpson (1910510)" userId="S::1910510@student.uwtsd.ac.uk::3b00b250-2e02-4fb7-b094-c78a6951c2b1" providerId="AD" clId="Web-{22160460-7E86-CAAD-4AB7-BB07E2DC1CEF}" dt="2021-01-07T22:15:39.431" v="44" actId="20577"/>
          <ac:spMkLst>
            <pc:docMk/>
            <pc:sldMk cId="1954767491" sldId="261"/>
            <ac:spMk id="2" creationId="{64669CD5-12DC-4A03-81D9-BD7326CEF221}"/>
          </ac:spMkLst>
        </pc:spChg>
      </pc:sldChg>
      <pc:sldChg chg="addSp modSp new">
        <pc:chgData name="Adele Simpson (1910510)" userId="S::1910510@student.uwtsd.ac.uk::3b00b250-2e02-4fb7-b094-c78a6951c2b1" providerId="AD" clId="Web-{22160460-7E86-CAAD-4AB7-BB07E2DC1CEF}" dt="2021-01-07T22:16:50.557" v="55" actId="14100"/>
        <pc:sldMkLst>
          <pc:docMk/>
          <pc:sldMk cId="2482751575" sldId="262"/>
        </pc:sldMkLst>
        <pc:spChg chg="add mod">
          <ac:chgData name="Adele Simpson (1910510)" userId="S::1910510@student.uwtsd.ac.uk::3b00b250-2e02-4fb7-b094-c78a6951c2b1" providerId="AD" clId="Web-{22160460-7E86-CAAD-4AB7-BB07E2DC1CEF}" dt="2021-01-07T22:16:50.557" v="55" actId="14100"/>
          <ac:spMkLst>
            <pc:docMk/>
            <pc:sldMk cId="2482751575" sldId="262"/>
            <ac:spMk id="2" creationId="{A9DF46C8-BFE8-4BB3-ADC2-5FE4116E3A23}"/>
          </ac:spMkLst>
        </pc:spChg>
      </pc:sldChg>
    </pc:docChg>
  </pc:docChgLst>
  <pc:docChgLst>
    <pc:chgData name="Adele Simpson (1910510)" userId="S::1910510@student.uwtsd.ac.uk::3b00b250-2e02-4fb7-b094-c78a6951c2b1" providerId="AD" clId="Web-{46A61B0E-FD48-FF5E-CDCD-0D94C12BE1CA}"/>
    <pc:docChg chg="modSld sldOrd">
      <pc:chgData name="Adele Simpson (1910510)" userId="S::1910510@student.uwtsd.ac.uk::3b00b250-2e02-4fb7-b094-c78a6951c2b1" providerId="AD" clId="Web-{46A61B0E-FD48-FF5E-CDCD-0D94C12BE1CA}" dt="2021-01-11T19:38:02.544" v="93" actId="14100"/>
      <pc:docMkLst>
        <pc:docMk/>
      </pc:docMkLst>
      <pc:sldChg chg="modSp">
        <pc:chgData name="Adele Simpson (1910510)" userId="S::1910510@student.uwtsd.ac.uk::3b00b250-2e02-4fb7-b094-c78a6951c2b1" providerId="AD" clId="Web-{46A61B0E-FD48-FF5E-CDCD-0D94C12BE1CA}" dt="2021-01-11T19:28:32.605" v="88" actId="20577"/>
        <pc:sldMkLst>
          <pc:docMk/>
          <pc:sldMk cId="289290504" sldId="257"/>
        </pc:sldMkLst>
        <pc:spChg chg="mod">
          <ac:chgData name="Adele Simpson (1910510)" userId="S::1910510@student.uwtsd.ac.uk::3b00b250-2e02-4fb7-b094-c78a6951c2b1" providerId="AD" clId="Web-{46A61B0E-FD48-FF5E-CDCD-0D94C12BE1CA}" dt="2021-01-11T19:28:32.605" v="88" actId="20577"/>
          <ac:spMkLst>
            <pc:docMk/>
            <pc:sldMk cId="289290504" sldId="257"/>
            <ac:spMk id="5" creationId="{E6F6F20D-10CC-48F9-8DCA-0B694835B300}"/>
          </ac:spMkLst>
        </pc:spChg>
      </pc:sldChg>
      <pc:sldChg chg="modSp">
        <pc:chgData name="Adele Simpson (1910510)" userId="S::1910510@student.uwtsd.ac.uk::3b00b250-2e02-4fb7-b094-c78a6951c2b1" providerId="AD" clId="Web-{46A61B0E-FD48-FF5E-CDCD-0D94C12BE1CA}" dt="2021-01-11T19:38:02.544" v="93" actId="14100"/>
        <pc:sldMkLst>
          <pc:docMk/>
          <pc:sldMk cId="1337874134" sldId="260"/>
        </pc:sldMkLst>
        <pc:spChg chg="mod">
          <ac:chgData name="Adele Simpson (1910510)" userId="S::1910510@student.uwtsd.ac.uk::3b00b250-2e02-4fb7-b094-c78a6951c2b1" providerId="AD" clId="Web-{46A61B0E-FD48-FF5E-CDCD-0D94C12BE1CA}" dt="2021-01-11T19:38:02.544" v="93" actId="14100"/>
          <ac:spMkLst>
            <pc:docMk/>
            <pc:sldMk cId="1337874134" sldId="260"/>
            <ac:spMk id="4" creationId="{16CC2A77-7863-4CCF-A9FF-0354E7B9CB53}"/>
          </ac:spMkLst>
        </pc:spChg>
      </pc:sldChg>
      <pc:sldChg chg="ord">
        <pc:chgData name="Adele Simpson (1910510)" userId="S::1910510@student.uwtsd.ac.uk::3b00b250-2e02-4fb7-b094-c78a6951c2b1" providerId="AD" clId="Web-{46A61B0E-FD48-FF5E-CDCD-0D94C12BE1CA}" dt="2021-01-11T19:31:52.981" v="91"/>
        <pc:sldMkLst>
          <pc:docMk/>
          <pc:sldMk cId="1954767491" sldId="261"/>
        </pc:sldMkLst>
      </pc:sldChg>
    </pc:docChg>
  </pc:docChgLst>
  <pc:docChgLst>
    <pc:chgData name="Adele Simpson (1910510)" userId="S::1910510@student.uwtsd.ac.uk::3b00b250-2e02-4fb7-b094-c78a6951c2b1" providerId="AD" clId="Web-{02E1134E-7B29-A59A-97A6-58000182D8D3}"/>
    <pc:docChg chg="modSld addMainMaster delMainMaster">
      <pc:chgData name="Adele Simpson (1910510)" userId="S::1910510@student.uwtsd.ac.uk::3b00b250-2e02-4fb7-b094-c78a6951c2b1" providerId="AD" clId="Web-{02E1134E-7B29-A59A-97A6-58000182D8D3}" dt="2021-01-07T18:47:19.011" v="109" actId="1076"/>
      <pc:docMkLst>
        <pc:docMk/>
      </pc:docMkLst>
      <pc:sldChg chg="addSp delSp modSp mod setBg modClrScheme chgLayout">
        <pc:chgData name="Adele Simpson (1910510)" userId="S::1910510@student.uwtsd.ac.uk::3b00b250-2e02-4fb7-b094-c78a6951c2b1" providerId="AD" clId="Web-{02E1134E-7B29-A59A-97A6-58000182D8D3}" dt="2021-01-07T18:45:43.355" v="101"/>
        <pc:sldMkLst>
          <pc:docMk/>
          <pc:sldMk cId="784057761" sldId="256"/>
        </pc:sldMkLst>
        <pc:spChg chg="mod ord">
          <ac:chgData name="Adele Simpson (1910510)" userId="S::1910510@student.uwtsd.ac.uk::3b00b250-2e02-4fb7-b094-c78a6951c2b1" providerId="AD" clId="Web-{02E1134E-7B29-A59A-97A6-58000182D8D3}" dt="2021-01-07T18:45:43.355" v="101"/>
          <ac:spMkLst>
            <pc:docMk/>
            <pc:sldMk cId="784057761" sldId="256"/>
            <ac:spMk id="2" creationId="{E24109AE-4A47-48FC-B2E2-0EAAAE6A6426}"/>
          </ac:spMkLst>
        </pc:spChg>
        <pc:spChg chg="mod ord">
          <ac:chgData name="Adele Simpson (1910510)" userId="S::1910510@student.uwtsd.ac.uk::3b00b250-2e02-4fb7-b094-c78a6951c2b1" providerId="AD" clId="Web-{02E1134E-7B29-A59A-97A6-58000182D8D3}" dt="2021-01-07T18:45:43.355" v="101"/>
          <ac:spMkLst>
            <pc:docMk/>
            <pc:sldMk cId="784057761" sldId="256"/>
            <ac:spMk id="3" creationId="{0D3A8827-CFAB-470A-B044-2815F6CBC7AA}"/>
          </ac:spMkLst>
        </pc:spChg>
        <pc:spChg chg="add del">
          <ac:chgData name="Adele Simpson (1910510)" userId="S::1910510@student.uwtsd.ac.uk::3b00b250-2e02-4fb7-b094-c78a6951c2b1" providerId="AD" clId="Web-{02E1134E-7B29-A59A-97A6-58000182D8D3}" dt="2021-01-07T18:45:43.355" v="101"/>
          <ac:spMkLst>
            <pc:docMk/>
            <pc:sldMk cId="784057761" sldId="256"/>
            <ac:spMk id="8" creationId="{23962611-DFD5-4092-AAFD-559E3DFCE2C9}"/>
          </ac:spMkLst>
        </pc:spChg>
        <pc:spChg chg="add del">
          <ac:chgData name="Adele Simpson (1910510)" userId="S::1910510@student.uwtsd.ac.uk::3b00b250-2e02-4fb7-b094-c78a6951c2b1" providerId="AD" clId="Web-{02E1134E-7B29-A59A-97A6-58000182D8D3}" dt="2021-01-07T18:45:15.839" v="99"/>
          <ac:spMkLst>
            <pc:docMk/>
            <pc:sldMk cId="784057761" sldId="256"/>
            <ac:spMk id="10" creationId="{35555856-9970-4BC3-9AA9-6A917F53AFBD}"/>
          </ac:spMkLst>
        </pc:spChg>
        <pc:spChg chg="add">
          <ac:chgData name="Adele Simpson (1910510)" userId="S::1910510@student.uwtsd.ac.uk::3b00b250-2e02-4fb7-b094-c78a6951c2b1" providerId="AD" clId="Web-{02E1134E-7B29-A59A-97A6-58000182D8D3}" dt="2021-01-07T18:45:43.355" v="101"/>
          <ac:spMkLst>
            <pc:docMk/>
            <pc:sldMk cId="784057761" sldId="256"/>
            <ac:spMk id="13" creationId="{C66F2F30-5DC0-44A0-BFA6-E12F46ED16DA}"/>
          </ac:spMkLst>
        </pc:spChg>
        <pc:spChg chg="add del">
          <ac:chgData name="Adele Simpson (1910510)" userId="S::1910510@student.uwtsd.ac.uk::3b00b250-2e02-4fb7-b094-c78a6951c2b1" providerId="AD" clId="Web-{02E1134E-7B29-A59A-97A6-58000182D8D3}" dt="2021-01-07T18:45:15.839" v="99"/>
          <ac:spMkLst>
            <pc:docMk/>
            <pc:sldMk cId="784057761" sldId="256"/>
            <ac:spMk id="14" creationId="{13722DD7-BA73-4776-93A3-94491FEF7260}"/>
          </ac:spMkLst>
        </pc:spChg>
        <pc:spChg chg="add">
          <ac:chgData name="Adele Simpson (1910510)" userId="S::1910510@student.uwtsd.ac.uk::3b00b250-2e02-4fb7-b094-c78a6951c2b1" providerId="AD" clId="Web-{02E1134E-7B29-A59A-97A6-58000182D8D3}" dt="2021-01-07T18:45:43.355" v="101"/>
          <ac:spMkLst>
            <pc:docMk/>
            <pc:sldMk cId="784057761" sldId="256"/>
            <ac:spMk id="15" creationId="{85872F57-7F42-4F97-8391-DDC8D0054C03}"/>
          </ac:spMkLst>
        </pc:spChg>
        <pc:spChg chg="add">
          <ac:chgData name="Adele Simpson (1910510)" userId="S::1910510@student.uwtsd.ac.uk::3b00b250-2e02-4fb7-b094-c78a6951c2b1" providerId="AD" clId="Web-{02E1134E-7B29-A59A-97A6-58000182D8D3}" dt="2021-01-07T18:45:43.355" v="101"/>
          <ac:spMkLst>
            <pc:docMk/>
            <pc:sldMk cId="784057761" sldId="256"/>
            <ac:spMk id="17" creationId="{04DC2037-48A0-4F22-B9D4-8EAEBC780AB4}"/>
          </ac:spMkLst>
        </pc:spChg>
        <pc:spChg chg="add">
          <ac:chgData name="Adele Simpson (1910510)" userId="S::1910510@student.uwtsd.ac.uk::3b00b250-2e02-4fb7-b094-c78a6951c2b1" providerId="AD" clId="Web-{02E1134E-7B29-A59A-97A6-58000182D8D3}" dt="2021-01-07T18:45:43.355" v="101"/>
          <ac:spMkLst>
            <pc:docMk/>
            <pc:sldMk cId="784057761" sldId="256"/>
            <ac:spMk id="19" creationId="{0006CBFD-ADA0-43D1-9332-9C34CA1C76ED}"/>
          </ac:spMkLst>
        </pc:spChg>
        <pc:spChg chg="add">
          <ac:chgData name="Adele Simpson (1910510)" userId="S::1910510@student.uwtsd.ac.uk::3b00b250-2e02-4fb7-b094-c78a6951c2b1" providerId="AD" clId="Web-{02E1134E-7B29-A59A-97A6-58000182D8D3}" dt="2021-01-07T18:45:43.355" v="101"/>
          <ac:spMkLst>
            <pc:docMk/>
            <pc:sldMk cId="784057761" sldId="256"/>
            <ac:spMk id="21" creationId="{2B931666-F28F-45F3-A074-66D2272D580B}"/>
          </ac:spMkLst>
        </pc:spChg>
        <pc:picChg chg="add del">
          <ac:chgData name="Adele Simpson (1910510)" userId="S::1910510@student.uwtsd.ac.uk::3b00b250-2e02-4fb7-b094-c78a6951c2b1" providerId="AD" clId="Web-{02E1134E-7B29-A59A-97A6-58000182D8D3}" dt="2021-01-07T18:45:43.355" v="101"/>
          <ac:picMkLst>
            <pc:docMk/>
            <pc:sldMk cId="784057761" sldId="256"/>
            <ac:picMk id="5" creationId="{2270F1FA-0425-408F-9861-80BF5AFB276D}"/>
          </ac:picMkLst>
        </pc:picChg>
        <pc:picChg chg="add del">
          <ac:chgData name="Adele Simpson (1910510)" userId="S::1910510@student.uwtsd.ac.uk::3b00b250-2e02-4fb7-b094-c78a6951c2b1" providerId="AD" clId="Web-{02E1134E-7B29-A59A-97A6-58000182D8D3}" dt="2021-01-07T18:45:15.839" v="99"/>
          <ac:picMkLst>
            <pc:docMk/>
            <pc:sldMk cId="784057761" sldId="256"/>
            <ac:picMk id="7" creationId="{9C46205F-F146-4F37-A694-D566CF4717AD}"/>
          </ac:picMkLst>
        </pc:picChg>
        <pc:picChg chg="add del">
          <ac:chgData name="Adele Simpson (1910510)" userId="S::1910510@student.uwtsd.ac.uk::3b00b250-2e02-4fb7-b094-c78a6951c2b1" providerId="AD" clId="Web-{02E1134E-7B29-A59A-97A6-58000182D8D3}" dt="2021-01-07T18:45:15.839" v="99"/>
          <ac:picMkLst>
            <pc:docMk/>
            <pc:sldMk cId="784057761" sldId="256"/>
            <ac:picMk id="12" creationId="{7F487851-BFAF-46D8-A1ED-50CAD6E46F59}"/>
          </ac:picMkLst>
        </pc:picChg>
      </pc:sldChg>
      <pc:sldChg chg="addSp delSp modSp mod modClrScheme delDesignElem chgLayout">
        <pc:chgData name="Adele Simpson (1910510)" userId="S::1910510@student.uwtsd.ac.uk::3b00b250-2e02-4fb7-b094-c78a6951c2b1" providerId="AD" clId="Web-{02E1134E-7B29-A59A-97A6-58000182D8D3}" dt="2021-01-07T18:47:19.011" v="109" actId="1076"/>
        <pc:sldMkLst>
          <pc:docMk/>
          <pc:sldMk cId="289290504" sldId="257"/>
        </pc:sldMkLst>
        <pc:spChg chg="mod ord">
          <ac:chgData name="Adele Simpson (1910510)" userId="S::1910510@student.uwtsd.ac.uk::3b00b250-2e02-4fb7-b094-c78a6951c2b1" providerId="AD" clId="Web-{02E1134E-7B29-A59A-97A6-58000182D8D3}" dt="2021-01-07T18:47:19.011" v="109" actId="1076"/>
          <ac:spMkLst>
            <pc:docMk/>
            <pc:sldMk cId="289290504" sldId="257"/>
            <ac:spMk id="2" creationId="{406F1B7A-13E1-464F-B677-BDFCCB205863}"/>
          </ac:spMkLst>
        </pc:spChg>
        <pc:spChg chg="add mod">
          <ac:chgData name="Adele Simpson (1910510)" userId="S::1910510@student.uwtsd.ac.uk::3b00b250-2e02-4fb7-b094-c78a6951c2b1" providerId="AD" clId="Web-{02E1134E-7B29-A59A-97A6-58000182D8D3}" dt="2021-01-07T18:46:28.745" v="108" actId="1076"/>
          <ac:spMkLst>
            <pc:docMk/>
            <pc:sldMk cId="289290504" sldId="257"/>
            <ac:spMk id="3" creationId="{9B77C1F2-E0B4-495F-B91D-79CF4B60819E}"/>
          </ac:spMkLst>
        </pc:spChg>
        <pc:spChg chg="mod ord">
          <ac:chgData name="Adele Simpson (1910510)" userId="S::1910510@student.uwtsd.ac.uk::3b00b250-2e02-4fb7-b094-c78a6951c2b1" providerId="AD" clId="Web-{02E1134E-7B29-A59A-97A6-58000182D8D3}" dt="2021-01-07T18:45:04.323" v="97"/>
          <ac:spMkLst>
            <pc:docMk/>
            <pc:sldMk cId="289290504" sldId="257"/>
            <ac:spMk id="4" creationId="{840B6DD4-BE12-463A-9564-117BCEB92F7F}"/>
          </ac:spMkLst>
        </pc:spChg>
        <pc:spChg chg="del">
          <ac:chgData name="Adele Simpson (1910510)" userId="S::1910510@student.uwtsd.ac.uk::3b00b250-2e02-4fb7-b094-c78a6951c2b1" providerId="AD" clId="Web-{02E1134E-7B29-A59A-97A6-58000182D8D3}" dt="2021-01-07T18:45:04.323" v="97"/>
          <ac:spMkLst>
            <pc:docMk/>
            <pc:sldMk cId="289290504" sldId="257"/>
            <ac:spMk id="47" creationId="{9AA72BD9-2C5A-4EDC-931F-5AA08EACA0F3}"/>
          </ac:spMkLst>
        </pc:spChg>
        <pc:spChg chg="del">
          <ac:chgData name="Adele Simpson (1910510)" userId="S::1910510@student.uwtsd.ac.uk::3b00b250-2e02-4fb7-b094-c78a6951c2b1" providerId="AD" clId="Web-{02E1134E-7B29-A59A-97A6-58000182D8D3}" dt="2021-01-07T18:45:04.323" v="97"/>
          <ac:spMkLst>
            <pc:docMk/>
            <pc:sldMk cId="289290504" sldId="257"/>
            <ac:spMk id="48" creationId="{DD3981AC-7B61-4947-BCF3-F7AA7FA385B9}"/>
          </ac:spMkLst>
        </pc:spChg>
        <pc:spChg chg="del">
          <ac:chgData name="Adele Simpson (1910510)" userId="S::1910510@student.uwtsd.ac.uk::3b00b250-2e02-4fb7-b094-c78a6951c2b1" providerId="AD" clId="Web-{02E1134E-7B29-A59A-97A6-58000182D8D3}" dt="2021-01-07T18:45:04.323" v="97"/>
          <ac:spMkLst>
            <pc:docMk/>
            <pc:sldMk cId="289290504" sldId="257"/>
            <ac:spMk id="49" creationId="{55D4142C-5077-457F-A6AD-3FECFDB39685}"/>
          </ac:spMkLst>
        </pc:spChg>
        <pc:spChg chg="del">
          <ac:chgData name="Adele Simpson (1910510)" userId="S::1910510@student.uwtsd.ac.uk::3b00b250-2e02-4fb7-b094-c78a6951c2b1" providerId="AD" clId="Web-{02E1134E-7B29-A59A-97A6-58000182D8D3}" dt="2021-01-07T18:45:04.323" v="97"/>
          <ac:spMkLst>
            <pc:docMk/>
            <pc:sldMk cId="289290504" sldId="257"/>
            <ac:spMk id="50" creationId="{7A5F0580-5EE9-419F-96EE-B6529EF6E7D0}"/>
          </ac:spMkLst>
        </pc:spChg>
        <pc:picChg chg="mod ord">
          <ac:chgData name="Adele Simpson (1910510)" userId="S::1910510@student.uwtsd.ac.uk::3b00b250-2e02-4fb7-b094-c78a6951c2b1" providerId="AD" clId="Web-{02E1134E-7B29-A59A-97A6-58000182D8D3}" dt="2021-01-07T18:46:14.417" v="107" actId="1076"/>
          <ac:picMkLst>
            <pc:docMk/>
            <pc:sldMk cId="289290504" sldId="257"/>
            <ac:picMk id="6" creationId="{D232F3DF-B78A-4D21-8679-3BFFF5626889}"/>
          </ac:picMkLst>
        </pc:picChg>
      </pc:sldChg>
      <pc:sldMasterChg chg="del delSldLayout">
        <pc:chgData name="Adele Simpson (1910510)" userId="S::1910510@student.uwtsd.ac.uk::3b00b250-2e02-4fb7-b094-c78a6951c2b1" providerId="AD" clId="Web-{02E1134E-7B29-A59A-97A6-58000182D8D3}" dt="2021-01-07T18:45:04.323" v="97"/>
        <pc:sldMasterMkLst>
          <pc:docMk/>
          <pc:sldMasterMk cId="72651780" sldId="2147483648"/>
        </pc:sldMasterMkLst>
        <pc:sldLayoutChg chg="del">
          <pc:chgData name="Adele Simpson (1910510)" userId="S::1910510@student.uwtsd.ac.uk::3b00b250-2e02-4fb7-b094-c78a6951c2b1" providerId="AD" clId="Web-{02E1134E-7B29-A59A-97A6-58000182D8D3}" dt="2021-01-07T18:45:04.323" v="97"/>
          <pc:sldLayoutMkLst>
            <pc:docMk/>
            <pc:sldMasterMk cId="72651780" sldId="2147483648"/>
            <pc:sldLayoutMk cId="1583084969" sldId="2147483649"/>
          </pc:sldLayoutMkLst>
        </pc:sldLayoutChg>
        <pc:sldLayoutChg chg="del">
          <pc:chgData name="Adele Simpson (1910510)" userId="S::1910510@student.uwtsd.ac.uk::3b00b250-2e02-4fb7-b094-c78a6951c2b1" providerId="AD" clId="Web-{02E1134E-7B29-A59A-97A6-58000182D8D3}" dt="2021-01-07T18:45:04.323" v="97"/>
          <pc:sldLayoutMkLst>
            <pc:docMk/>
            <pc:sldMasterMk cId="72651780" sldId="2147483648"/>
            <pc:sldLayoutMk cId="1554582068" sldId="2147483650"/>
          </pc:sldLayoutMkLst>
        </pc:sldLayoutChg>
        <pc:sldLayoutChg chg="del">
          <pc:chgData name="Adele Simpson (1910510)" userId="S::1910510@student.uwtsd.ac.uk::3b00b250-2e02-4fb7-b094-c78a6951c2b1" providerId="AD" clId="Web-{02E1134E-7B29-A59A-97A6-58000182D8D3}" dt="2021-01-07T18:45:04.323" v="97"/>
          <pc:sldLayoutMkLst>
            <pc:docMk/>
            <pc:sldMasterMk cId="72651780" sldId="2147483648"/>
            <pc:sldLayoutMk cId="326744953" sldId="2147483651"/>
          </pc:sldLayoutMkLst>
        </pc:sldLayoutChg>
        <pc:sldLayoutChg chg="del">
          <pc:chgData name="Adele Simpson (1910510)" userId="S::1910510@student.uwtsd.ac.uk::3b00b250-2e02-4fb7-b094-c78a6951c2b1" providerId="AD" clId="Web-{02E1134E-7B29-A59A-97A6-58000182D8D3}" dt="2021-01-07T18:45:04.323" v="97"/>
          <pc:sldLayoutMkLst>
            <pc:docMk/>
            <pc:sldMasterMk cId="72651780" sldId="2147483648"/>
            <pc:sldLayoutMk cId="4133066069" sldId="2147483652"/>
          </pc:sldLayoutMkLst>
        </pc:sldLayoutChg>
        <pc:sldLayoutChg chg="del">
          <pc:chgData name="Adele Simpson (1910510)" userId="S::1910510@student.uwtsd.ac.uk::3b00b250-2e02-4fb7-b094-c78a6951c2b1" providerId="AD" clId="Web-{02E1134E-7B29-A59A-97A6-58000182D8D3}" dt="2021-01-07T18:45:04.323" v="97"/>
          <pc:sldLayoutMkLst>
            <pc:docMk/>
            <pc:sldMasterMk cId="72651780" sldId="2147483648"/>
            <pc:sldLayoutMk cId="3059335355" sldId="2147483653"/>
          </pc:sldLayoutMkLst>
        </pc:sldLayoutChg>
        <pc:sldLayoutChg chg="del">
          <pc:chgData name="Adele Simpson (1910510)" userId="S::1910510@student.uwtsd.ac.uk::3b00b250-2e02-4fb7-b094-c78a6951c2b1" providerId="AD" clId="Web-{02E1134E-7B29-A59A-97A6-58000182D8D3}" dt="2021-01-07T18:45:04.323" v="97"/>
          <pc:sldLayoutMkLst>
            <pc:docMk/>
            <pc:sldMasterMk cId="72651780" sldId="2147483648"/>
            <pc:sldLayoutMk cId="498802224" sldId="2147483654"/>
          </pc:sldLayoutMkLst>
        </pc:sldLayoutChg>
        <pc:sldLayoutChg chg="del">
          <pc:chgData name="Adele Simpson (1910510)" userId="S::1910510@student.uwtsd.ac.uk::3b00b250-2e02-4fb7-b094-c78a6951c2b1" providerId="AD" clId="Web-{02E1134E-7B29-A59A-97A6-58000182D8D3}" dt="2021-01-07T18:45:04.323" v="97"/>
          <pc:sldLayoutMkLst>
            <pc:docMk/>
            <pc:sldMasterMk cId="72651780" sldId="2147483648"/>
            <pc:sldLayoutMk cId="2332921807" sldId="2147483655"/>
          </pc:sldLayoutMkLst>
        </pc:sldLayoutChg>
        <pc:sldLayoutChg chg="del">
          <pc:chgData name="Adele Simpson (1910510)" userId="S::1910510@student.uwtsd.ac.uk::3b00b250-2e02-4fb7-b094-c78a6951c2b1" providerId="AD" clId="Web-{02E1134E-7B29-A59A-97A6-58000182D8D3}" dt="2021-01-07T18:45:04.323" v="97"/>
          <pc:sldLayoutMkLst>
            <pc:docMk/>
            <pc:sldMasterMk cId="72651780" sldId="2147483648"/>
            <pc:sldLayoutMk cId="4092122847" sldId="2147483656"/>
          </pc:sldLayoutMkLst>
        </pc:sldLayoutChg>
        <pc:sldLayoutChg chg="del">
          <pc:chgData name="Adele Simpson (1910510)" userId="S::1910510@student.uwtsd.ac.uk::3b00b250-2e02-4fb7-b094-c78a6951c2b1" providerId="AD" clId="Web-{02E1134E-7B29-A59A-97A6-58000182D8D3}" dt="2021-01-07T18:45:04.323" v="97"/>
          <pc:sldLayoutMkLst>
            <pc:docMk/>
            <pc:sldMasterMk cId="72651780" sldId="2147483648"/>
            <pc:sldLayoutMk cId="1044954234" sldId="2147483657"/>
          </pc:sldLayoutMkLst>
        </pc:sldLayoutChg>
        <pc:sldLayoutChg chg="del">
          <pc:chgData name="Adele Simpson (1910510)" userId="S::1910510@student.uwtsd.ac.uk::3b00b250-2e02-4fb7-b094-c78a6951c2b1" providerId="AD" clId="Web-{02E1134E-7B29-A59A-97A6-58000182D8D3}" dt="2021-01-07T18:45:04.323" v="97"/>
          <pc:sldLayoutMkLst>
            <pc:docMk/>
            <pc:sldMasterMk cId="72651780" sldId="2147483648"/>
            <pc:sldLayoutMk cId="3388952509" sldId="2147483658"/>
          </pc:sldLayoutMkLst>
        </pc:sldLayoutChg>
        <pc:sldLayoutChg chg="del">
          <pc:chgData name="Adele Simpson (1910510)" userId="S::1910510@student.uwtsd.ac.uk::3b00b250-2e02-4fb7-b094-c78a6951c2b1" providerId="AD" clId="Web-{02E1134E-7B29-A59A-97A6-58000182D8D3}" dt="2021-01-07T18:45:04.323" v="97"/>
          <pc:sldLayoutMkLst>
            <pc:docMk/>
            <pc:sldMasterMk cId="72651780" sldId="2147483648"/>
            <pc:sldLayoutMk cId="3567315490" sldId="2147483659"/>
          </pc:sldLayoutMkLst>
        </pc:sldLayoutChg>
      </pc:sldMasterChg>
      <pc:sldMasterChg chg="add addSldLayout modSldLayout">
        <pc:chgData name="Adele Simpson (1910510)" userId="S::1910510@student.uwtsd.ac.uk::3b00b250-2e02-4fb7-b094-c78a6951c2b1" providerId="AD" clId="Web-{02E1134E-7B29-A59A-97A6-58000182D8D3}" dt="2021-01-07T18:45:04.323" v="97"/>
        <pc:sldMasterMkLst>
          <pc:docMk/>
          <pc:sldMasterMk cId="1579327846" sldId="2147483660"/>
        </pc:sldMasterMkLst>
        <pc:sldLayoutChg chg="add mod replId">
          <pc:chgData name="Adele Simpson (1910510)" userId="S::1910510@student.uwtsd.ac.uk::3b00b250-2e02-4fb7-b094-c78a6951c2b1" providerId="AD" clId="Web-{02E1134E-7B29-A59A-97A6-58000182D8D3}" dt="2021-01-07T18:45:04.323" v="97"/>
          <pc:sldLayoutMkLst>
            <pc:docMk/>
            <pc:sldMasterMk cId="1579327846" sldId="2147483660"/>
            <pc:sldLayoutMk cId="2567992252" sldId="2147483661"/>
          </pc:sldLayoutMkLst>
        </pc:sldLayoutChg>
        <pc:sldLayoutChg chg="add mod replId">
          <pc:chgData name="Adele Simpson (1910510)" userId="S::1910510@student.uwtsd.ac.uk::3b00b250-2e02-4fb7-b094-c78a6951c2b1" providerId="AD" clId="Web-{02E1134E-7B29-A59A-97A6-58000182D8D3}" dt="2021-01-07T18:45:04.323" v="97"/>
          <pc:sldLayoutMkLst>
            <pc:docMk/>
            <pc:sldMasterMk cId="1579327846" sldId="2147483660"/>
            <pc:sldLayoutMk cId="3449138827" sldId="2147483662"/>
          </pc:sldLayoutMkLst>
        </pc:sldLayoutChg>
        <pc:sldLayoutChg chg="add mod replId">
          <pc:chgData name="Adele Simpson (1910510)" userId="S::1910510@student.uwtsd.ac.uk::3b00b250-2e02-4fb7-b094-c78a6951c2b1" providerId="AD" clId="Web-{02E1134E-7B29-A59A-97A6-58000182D8D3}" dt="2021-01-07T18:45:04.323" v="97"/>
          <pc:sldLayoutMkLst>
            <pc:docMk/>
            <pc:sldMasterMk cId="1579327846" sldId="2147483660"/>
            <pc:sldLayoutMk cId="2842672397" sldId="2147483663"/>
          </pc:sldLayoutMkLst>
        </pc:sldLayoutChg>
        <pc:sldLayoutChg chg="add mod replId">
          <pc:chgData name="Adele Simpson (1910510)" userId="S::1910510@student.uwtsd.ac.uk::3b00b250-2e02-4fb7-b094-c78a6951c2b1" providerId="AD" clId="Web-{02E1134E-7B29-A59A-97A6-58000182D8D3}" dt="2021-01-07T18:45:04.323" v="97"/>
          <pc:sldLayoutMkLst>
            <pc:docMk/>
            <pc:sldMasterMk cId="1579327846" sldId="2147483660"/>
            <pc:sldLayoutMk cId="90060052" sldId="2147483664"/>
          </pc:sldLayoutMkLst>
        </pc:sldLayoutChg>
        <pc:sldLayoutChg chg="add mod replId">
          <pc:chgData name="Adele Simpson (1910510)" userId="S::1910510@student.uwtsd.ac.uk::3b00b250-2e02-4fb7-b094-c78a6951c2b1" providerId="AD" clId="Web-{02E1134E-7B29-A59A-97A6-58000182D8D3}" dt="2021-01-07T18:45:04.323" v="97"/>
          <pc:sldLayoutMkLst>
            <pc:docMk/>
            <pc:sldMasterMk cId="1579327846" sldId="2147483660"/>
            <pc:sldLayoutMk cId="3618731810" sldId="2147483665"/>
          </pc:sldLayoutMkLst>
        </pc:sldLayoutChg>
        <pc:sldLayoutChg chg="add mod replId">
          <pc:chgData name="Adele Simpson (1910510)" userId="S::1910510@student.uwtsd.ac.uk::3b00b250-2e02-4fb7-b094-c78a6951c2b1" providerId="AD" clId="Web-{02E1134E-7B29-A59A-97A6-58000182D8D3}" dt="2021-01-07T18:45:04.323" v="97"/>
          <pc:sldLayoutMkLst>
            <pc:docMk/>
            <pc:sldMasterMk cId="1579327846" sldId="2147483660"/>
            <pc:sldLayoutMk cId="2909807451" sldId="2147483666"/>
          </pc:sldLayoutMkLst>
        </pc:sldLayoutChg>
        <pc:sldLayoutChg chg="add mod replId">
          <pc:chgData name="Adele Simpson (1910510)" userId="S::1910510@student.uwtsd.ac.uk::3b00b250-2e02-4fb7-b094-c78a6951c2b1" providerId="AD" clId="Web-{02E1134E-7B29-A59A-97A6-58000182D8D3}" dt="2021-01-07T18:45:04.323" v="97"/>
          <pc:sldLayoutMkLst>
            <pc:docMk/>
            <pc:sldMasterMk cId="1579327846" sldId="2147483660"/>
            <pc:sldLayoutMk cId="3105591192" sldId="2147483667"/>
          </pc:sldLayoutMkLst>
        </pc:sldLayoutChg>
        <pc:sldLayoutChg chg="add mod replId">
          <pc:chgData name="Adele Simpson (1910510)" userId="S::1910510@student.uwtsd.ac.uk::3b00b250-2e02-4fb7-b094-c78a6951c2b1" providerId="AD" clId="Web-{02E1134E-7B29-A59A-97A6-58000182D8D3}" dt="2021-01-07T18:45:04.323" v="97"/>
          <pc:sldLayoutMkLst>
            <pc:docMk/>
            <pc:sldMasterMk cId="1579327846" sldId="2147483660"/>
            <pc:sldLayoutMk cId="960834009" sldId="2147483668"/>
          </pc:sldLayoutMkLst>
        </pc:sldLayoutChg>
        <pc:sldLayoutChg chg="add mod replId">
          <pc:chgData name="Adele Simpson (1910510)" userId="S::1910510@student.uwtsd.ac.uk::3b00b250-2e02-4fb7-b094-c78a6951c2b1" providerId="AD" clId="Web-{02E1134E-7B29-A59A-97A6-58000182D8D3}" dt="2021-01-07T18:45:04.323" v="97"/>
          <pc:sldLayoutMkLst>
            <pc:docMk/>
            <pc:sldMasterMk cId="1579327846" sldId="2147483660"/>
            <pc:sldLayoutMk cId="49752578" sldId="2147483669"/>
          </pc:sldLayoutMkLst>
        </pc:sldLayoutChg>
        <pc:sldLayoutChg chg="add mod replId">
          <pc:chgData name="Adele Simpson (1910510)" userId="S::1910510@student.uwtsd.ac.uk::3b00b250-2e02-4fb7-b094-c78a6951c2b1" providerId="AD" clId="Web-{02E1134E-7B29-A59A-97A6-58000182D8D3}" dt="2021-01-07T18:45:04.323" v="97"/>
          <pc:sldLayoutMkLst>
            <pc:docMk/>
            <pc:sldMasterMk cId="1579327846" sldId="2147483660"/>
            <pc:sldLayoutMk cId="1433880178" sldId="2147483670"/>
          </pc:sldLayoutMkLst>
        </pc:sldLayoutChg>
        <pc:sldLayoutChg chg="add mod replId">
          <pc:chgData name="Adele Simpson (1910510)" userId="S::1910510@student.uwtsd.ac.uk::3b00b250-2e02-4fb7-b094-c78a6951c2b1" providerId="AD" clId="Web-{02E1134E-7B29-A59A-97A6-58000182D8D3}" dt="2021-01-07T18:45:04.323" v="97"/>
          <pc:sldLayoutMkLst>
            <pc:docMk/>
            <pc:sldMasterMk cId="1579327846" sldId="2147483660"/>
            <pc:sldLayoutMk cId="3968132014" sldId="2147483671"/>
          </pc:sldLayoutMkLst>
        </pc:sldLayoutChg>
      </pc:sldMasterChg>
    </pc:docChg>
  </pc:docChgLst>
  <pc:docChgLst>
    <pc:chgData name="Adele Simpson (1910510)" userId="S::1910510@student.uwtsd.ac.uk::3b00b250-2e02-4fb7-b094-c78a6951c2b1" providerId="AD" clId="Web-{77E92849-012F-DDF1-0968-4978C429D5C0}"/>
    <pc:docChg chg="modSld">
      <pc:chgData name="Adele Simpson (1910510)" userId="S::1910510@student.uwtsd.ac.uk::3b00b250-2e02-4fb7-b094-c78a6951c2b1" providerId="AD" clId="Web-{77E92849-012F-DDF1-0968-4978C429D5C0}" dt="2021-01-07T21:17:46.148" v="27" actId="14100"/>
      <pc:docMkLst>
        <pc:docMk/>
      </pc:docMkLst>
      <pc:sldChg chg="addSp delSp modSp">
        <pc:chgData name="Adele Simpson (1910510)" userId="S::1910510@student.uwtsd.ac.uk::3b00b250-2e02-4fb7-b094-c78a6951c2b1" providerId="AD" clId="Web-{77E92849-012F-DDF1-0968-4978C429D5C0}" dt="2021-01-07T21:17:46.148" v="27" actId="14100"/>
        <pc:sldMkLst>
          <pc:docMk/>
          <pc:sldMk cId="1468003547" sldId="258"/>
        </pc:sldMkLst>
        <pc:picChg chg="mod">
          <ac:chgData name="Adele Simpson (1910510)" userId="S::1910510@student.uwtsd.ac.uk::3b00b250-2e02-4fb7-b094-c78a6951c2b1" providerId="AD" clId="Web-{77E92849-012F-DDF1-0968-4978C429D5C0}" dt="2021-01-07T21:14:08.596" v="8" actId="688"/>
          <ac:picMkLst>
            <pc:docMk/>
            <pc:sldMk cId="1468003547" sldId="258"/>
            <ac:picMk id="4" creationId="{7E56062C-202C-41E6-B8B0-4387C665529C}"/>
          </ac:picMkLst>
        </pc:picChg>
        <pc:picChg chg="add mod">
          <ac:chgData name="Adele Simpson (1910510)" userId="S::1910510@student.uwtsd.ac.uk::3b00b250-2e02-4fb7-b094-c78a6951c2b1" providerId="AD" clId="Web-{77E92849-012F-DDF1-0968-4978C429D5C0}" dt="2021-01-07T21:17:36.023" v="24" actId="1076"/>
          <ac:picMkLst>
            <pc:docMk/>
            <pc:sldMk cId="1468003547" sldId="258"/>
            <ac:picMk id="5" creationId="{C55B7316-327E-44BA-AFEB-AE6452F89598}"/>
          </ac:picMkLst>
        </pc:picChg>
        <pc:picChg chg="add mod">
          <ac:chgData name="Adele Simpson (1910510)" userId="S::1910510@student.uwtsd.ac.uk::3b00b250-2e02-4fb7-b094-c78a6951c2b1" providerId="AD" clId="Web-{77E92849-012F-DDF1-0968-4978C429D5C0}" dt="2021-01-07T21:17:27.585" v="20" actId="1076"/>
          <ac:picMkLst>
            <pc:docMk/>
            <pc:sldMk cId="1468003547" sldId="258"/>
            <ac:picMk id="6" creationId="{2CD54FF5-B33D-40A2-A42B-A737B6FD694C}"/>
          </ac:picMkLst>
        </pc:picChg>
        <pc:picChg chg="add del mod">
          <ac:chgData name="Adele Simpson (1910510)" userId="S::1910510@student.uwtsd.ac.uk::3b00b250-2e02-4fb7-b094-c78a6951c2b1" providerId="AD" clId="Web-{77E92849-012F-DDF1-0968-4978C429D5C0}" dt="2021-01-07T21:17:22.210" v="18"/>
          <ac:picMkLst>
            <pc:docMk/>
            <pc:sldMk cId="1468003547" sldId="258"/>
            <ac:picMk id="7" creationId="{E2C7D546-ACC9-41CA-984C-437F56DD7A1C}"/>
          </ac:picMkLst>
        </pc:picChg>
        <pc:picChg chg="add mod">
          <ac:chgData name="Adele Simpson (1910510)" userId="S::1910510@student.uwtsd.ac.uk::3b00b250-2e02-4fb7-b094-c78a6951c2b1" providerId="AD" clId="Web-{77E92849-012F-DDF1-0968-4978C429D5C0}" dt="2021-01-07T21:17:46.148" v="27" actId="14100"/>
          <ac:picMkLst>
            <pc:docMk/>
            <pc:sldMk cId="1468003547" sldId="258"/>
            <ac:picMk id="8" creationId="{A11FCCB7-68BE-40B0-91E9-6FED8620D066}"/>
          </ac:picMkLst>
        </pc:picChg>
      </pc:sldChg>
    </pc:docChg>
  </pc:docChgLst>
  <pc:docChgLst>
    <pc:chgData name="Adele Simpson" userId="3b00b250-2e02-4fb7-b094-c78a6951c2b1" providerId="ADAL" clId="{1588F002-2CF6-411E-9968-39D8EB7150BB}"/>
    <pc:docChg chg="undo custSel mod addSld modSld">
      <pc:chgData name="Adele Simpson" userId="3b00b250-2e02-4fb7-b094-c78a6951c2b1" providerId="ADAL" clId="{1588F002-2CF6-411E-9968-39D8EB7150BB}" dt="2021-01-06T20:39:08.598" v="264" actId="255"/>
      <pc:docMkLst>
        <pc:docMk/>
      </pc:docMkLst>
      <pc:sldChg chg="modSp new mod">
        <pc:chgData name="Adele Simpson" userId="3b00b250-2e02-4fb7-b094-c78a6951c2b1" providerId="ADAL" clId="{1588F002-2CF6-411E-9968-39D8EB7150BB}" dt="2021-01-06T20:09:42.626" v="76" actId="20577"/>
        <pc:sldMkLst>
          <pc:docMk/>
          <pc:sldMk cId="784057761" sldId="256"/>
        </pc:sldMkLst>
        <pc:spChg chg="mod">
          <ac:chgData name="Adele Simpson" userId="3b00b250-2e02-4fb7-b094-c78a6951c2b1" providerId="ADAL" clId="{1588F002-2CF6-411E-9968-39D8EB7150BB}" dt="2021-01-06T20:09:19.945" v="67" actId="20577"/>
          <ac:spMkLst>
            <pc:docMk/>
            <pc:sldMk cId="784057761" sldId="256"/>
            <ac:spMk id="2" creationId="{E24109AE-4A47-48FC-B2E2-0EAAAE6A6426}"/>
          </ac:spMkLst>
        </pc:spChg>
        <pc:spChg chg="mod">
          <ac:chgData name="Adele Simpson" userId="3b00b250-2e02-4fb7-b094-c78a6951c2b1" providerId="ADAL" clId="{1588F002-2CF6-411E-9968-39D8EB7150BB}" dt="2021-01-06T20:09:42.626" v="76" actId="20577"/>
          <ac:spMkLst>
            <pc:docMk/>
            <pc:sldMk cId="784057761" sldId="256"/>
            <ac:spMk id="3" creationId="{0D3A8827-CFAB-470A-B044-2815F6CBC7AA}"/>
          </ac:spMkLst>
        </pc:spChg>
      </pc:sldChg>
      <pc:sldChg chg="addSp delSp modSp new mod setBg setClrOvrMap">
        <pc:chgData name="Adele Simpson" userId="3b00b250-2e02-4fb7-b094-c78a6951c2b1" providerId="ADAL" clId="{1588F002-2CF6-411E-9968-39D8EB7150BB}" dt="2021-01-06T20:39:08.598" v="264" actId="255"/>
        <pc:sldMkLst>
          <pc:docMk/>
          <pc:sldMk cId="289290504" sldId="257"/>
        </pc:sldMkLst>
        <pc:spChg chg="mod ord">
          <ac:chgData name="Adele Simpson" userId="3b00b250-2e02-4fb7-b094-c78a6951c2b1" providerId="ADAL" clId="{1588F002-2CF6-411E-9968-39D8EB7150BB}" dt="2021-01-06T20:39:08.598" v="264" actId="255"/>
          <ac:spMkLst>
            <pc:docMk/>
            <pc:sldMk cId="289290504" sldId="257"/>
            <ac:spMk id="2" creationId="{406F1B7A-13E1-464F-B677-BDFCCB205863}"/>
          </ac:spMkLst>
        </pc:spChg>
        <pc:spChg chg="del">
          <ac:chgData name="Adele Simpson" userId="3b00b250-2e02-4fb7-b094-c78a6951c2b1" providerId="ADAL" clId="{1588F002-2CF6-411E-9968-39D8EB7150BB}" dt="2021-01-06T20:33:18.180" v="185" actId="931"/>
          <ac:spMkLst>
            <pc:docMk/>
            <pc:sldMk cId="289290504" sldId="257"/>
            <ac:spMk id="3" creationId="{4EC4D7CC-10C6-4EC5-A938-0F0A1D9A5791}"/>
          </ac:spMkLst>
        </pc:spChg>
        <pc:spChg chg="mod">
          <ac:chgData name="Adele Simpson" userId="3b00b250-2e02-4fb7-b094-c78a6951c2b1" providerId="ADAL" clId="{1588F002-2CF6-411E-9968-39D8EB7150BB}" dt="2021-01-06T20:37:19.298" v="223" actId="27636"/>
          <ac:spMkLst>
            <pc:docMk/>
            <pc:sldMk cId="289290504" sldId="257"/>
            <ac:spMk id="4" creationId="{840B6DD4-BE12-463A-9564-117BCEB92F7F}"/>
          </ac:spMkLst>
        </pc:spChg>
        <pc:spChg chg="add del">
          <ac:chgData name="Adele Simpson" userId="3b00b250-2e02-4fb7-b094-c78a6951c2b1" providerId="ADAL" clId="{1588F002-2CF6-411E-9968-39D8EB7150BB}" dt="2021-01-06T20:35:00.175" v="199" actId="26606"/>
          <ac:spMkLst>
            <pc:docMk/>
            <pc:sldMk cId="289290504" sldId="257"/>
            <ac:spMk id="11" creationId="{9AA72BD9-2C5A-4EDC-931F-5AA08EACA0F3}"/>
          </ac:spMkLst>
        </pc:spChg>
        <pc:spChg chg="add del">
          <ac:chgData name="Adele Simpson" userId="3b00b250-2e02-4fb7-b094-c78a6951c2b1" providerId="ADAL" clId="{1588F002-2CF6-411E-9968-39D8EB7150BB}" dt="2021-01-06T20:35:00.175" v="199" actId="26606"/>
          <ac:spMkLst>
            <pc:docMk/>
            <pc:sldMk cId="289290504" sldId="257"/>
            <ac:spMk id="13" creationId="{DD3981AC-7B61-4947-BCF3-F7AA7FA385B9}"/>
          </ac:spMkLst>
        </pc:spChg>
        <pc:spChg chg="add del">
          <ac:chgData name="Adele Simpson" userId="3b00b250-2e02-4fb7-b094-c78a6951c2b1" providerId="ADAL" clId="{1588F002-2CF6-411E-9968-39D8EB7150BB}" dt="2021-01-06T20:35:00.175" v="199" actId="26606"/>
          <ac:spMkLst>
            <pc:docMk/>
            <pc:sldMk cId="289290504" sldId="257"/>
            <ac:spMk id="15" creationId="{55D4142C-5077-457F-A6AD-3FECFDB39685}"/>
          </ac:spMkLst>
        </pc:spChg>
        <pc:spChg chg="add del">
          <ac:chgData name="Adele Simpson" userId="3b00b250-2e02-4fb7-b094-c78a6951c2b1" providerId="ADAL" clId="{1588F002-2CF6-411E-9968-39D8EB7150BB}" dt="2021-01-06T20:35:00.175" v="199" actId="26606"/>
          <ac:spMkLst>
            <pc:docMk/>
            <pc:sldMk cId="289290504" sldId="257"/>
            <ac:spMk id="17" creationId="{7A5F0580-5EE9-419F-96EE-B6529EF6E7D0}"/>
          </ac:spMkLst>
        </pc:spChg>
        <pc:spChg chg="add del">
          <ac:chgData name="Adele Simpson" userId="3b00b250-2e02-4fb7-b094-c78a6951c2b1" providerId="ADAL" clId="{1588F002-2CF6-411E-9968-39D8EB7150BB}" dt="2021-01-06T20:36:19.542" v="220" actId="26606"/>
          <ac:spMkLst>
            <pc:docMk/>
            <pc:sldMk cId="289290504" sldId="257"/>
            <ac:spMk id="22" creationId="{9AA72BD9-2C5A-4EDC-931F-5AA08EACA0F3}"/>
          </ac:spMkLst>
        </pc:spChg>
        <pc:spChg chg="add del">
          <ac:chgData name="Adele Simpson" userId="3b00b250-2e02-4fb7-b094-c78a6951c2b1" providerId="ADAL" clId="{1588F002-2CF6-411E-9968-39D8EB7150BB}" dt="2021-01-06T20:36:19.542" v="220" actId="26606"/>
          <ac:spMkLst>
            <pc:docMk/>
            <pc:sldMk cId="289290504" sldId="257"/>
            <ac:spMk id="24" creationId="{DD3981AC-7B61-4947-BCF3-F7AA7FA385B9}"/>
          </ac:spMkLst>
        </pc:spChg>
        <pc:spChg chg="add del">
          <ac:chgData name="Adele Simpson" userId="3b00b250-2e02-4fb7-b094-c78a6951c2b1" providerId="ADAL" clId="{1588F002-2CF6-411E-9968-39D8EB7150BB}" dt="2021-01-06T20:36:19.542" v="220" actId="26606"/>
          <ac:spMkLst>
            <pc:docMk/>
            <pc:sldMk cId="289290504" sldId="257"/>
            <ac:spMk id="26" creationId="{55D4142C-5077-457F-A6AD-3FECFDB39685}"/>
          </ac:spMkLst>
        </pc:spChg>
        <pc:spChg chg="add del">
          <ac:chgData name="Adele Simpson" userId="3b00b250-2e02-4fb7-b094-c78a6951c2b1" providerId="ADAL" clId="{1588F002-2CF6-411E-9968-39D8EB7150BB}" dt="2021-01-06T20:36:19.542" v="220" actId="26606"/>
          <ac:spMkLst>
            <pc:docMk/>
            <pc:sldMk cId="289290504" sldId="257"/>
            <ac:spMk id="28" creationId="{7A5F0580-5EE9-419F-96EE-B6529EF6E7D0}"/>
          </ac:spMkLst>
        </pc:spChg>
        <pc:spChg chg="add del">
          <ac:chgData name="Adele Simpson" userId="3b00b250-2e02-4fb7-b094-c78a6951c2b1" providerId="ADAL" clId="{1588F002-2CF6-411E-9968-39D8EB7150BB}" dt="2021-01-06T20:36:02.490" v="217" actId="26606"/>
          <ac:spMkLst>
            <pc:docMk/>
            <pc:sldMk cId="289290504" sldId="257"/>
            <ac:spMk id="33" creationId="{6B5E2835-4E47-45B3-9CFE-732FF7B05472}"/>
          </ac:spMkLst>
        </pc:spChg>
        <pc:spChg chg="add del">
          <ac:chgData name="Adele Simpson" userId="3b00b250-2e02-4fb7-b094-c78a6951c2b1" providerId="ADAL" clId="{1588F002-2CF6-411E-9968-39D8EB7150BB}" dt="2021-01-06T20:36:02.490" v="217" actId="26606"/>
          <ac:spMkLst>
            <pc:docMk/>
            <pc:sldMk cId="289290504" sldId="257"/>
            <ac:spMk id="35" creationId="{5B45AD5D-AA52-4F7B-9362-576A39AD9E09}"/>
          </ac:spMkLst>
        </pc:spChg>
        <pc:spChg chg="add del">
          <ac:chgData name="Adele Simpson" userId="3b00b250-2e02-4fb7-b094-c78a6951c2b1" providerId="ADAL" clId="{1588F002-2CF6-411E-9968-39D8EB7150BB}" dt="2021-01-06T20:36:02.490" v="217" actId="26606"/>
          <ac:spMkLst>
            <pc:docMk/>
            <pc:sldMk cId="289290504" sldId="257"/>
            <ac:spMk id="37" creationId="{AEDD7960-4866-4399-BEF6-DD1431AB4E34}"/>
          </ac:spMkLst>
        </pc:spChg>
        <pc:spChg chg="add del">
          <ac:chgData name="Adele Simpson" userId="3b00b250-2e02-4fb7-b094-c78a6951c2b1" providerId="ADAL" clId="{1588F002-2CF6-411E-9968-39D8EB7150BB}" dt="2021-01-06T20:36:02.490" v="217" actId="26606"/>
          <ac:spMkLst>
            <pc:docMk/>
            <pc:sldMk cId="289290504" sldId="257"/>
            <ac:spMk id="39" creationId="{55D4142C-5077-457F-A6AD-3FECFDB39685}"/>
          </ac:spMkLst>
        </pc:spChg>
        <pc:spChg chg="add del">
          <ac:chgData name="Adele Simpson" userId="3b00b250-2e02-4fb7-b094-c78a6951c2b1" providerId="ADAL" clId="{1588F002-2CF6-411E-9968-39D8EB7150BB}" dt="2021-01-06T20:36:02.490" v="217" actId="26606"/>
          <ac:spMkLst>
            <pc:docMk/>
            <pc:sldMk cId="289290504" sldId="257"/>
            <ac:spMk id="41" creationId="{7A5F0580-5EE9-419F-96EE-B6529EF6E7D0}"/>
          </ac:spMkLst>
        </pc:spChg>
        <pc:spChg chg="add del">
          <ac:chgData name="Adele Simpson" userId="3b00b250-2e02-4fb7-b094-c78a6951c2b1" providerId="ADAL" clId="{1588F002-2CF6-411E-9968-39D8EB7150BB}" dt="2021-01-06T20:36:19.504" v="219" actId="26606"/>
          <ac:spMkLst>
            <pc:docMk/>
            <pc:sldMk cId="289290504" sldId="257"/>
            <ac:spMk id="43" creationId="{C232B152-3720-4D3B-97ED-45CE5483F16F}"/>
          </ac:spMkLst>
        </pc:spChg>
        <pc:spChg chg="add del">
          <ac:chgData name="Adele Simpson" userId="3b00b250-2e02-4fb7-b094-c78a6951c2b1" providerId="ADAL" clId="{1588F002-2CF6-411E-9968-39D8EB7150BB}" dt="2021-01-06T20:36:19.504" v="219" actId="26606"/>
          <ac:spMkLst>
            <pc:docMk/>
            <pc:sldMk cId="289290504" sldId="257"/>
            <ac:spMk id="44" creationId="{11BAB570-FF10-4E96-8A3F-FA9804702B89}"/>
          </ac:spMkLst>
        </pc:spChg>
        <pc:spChg chg="add del">
          <ac:chgData name="Adele Simpson" userId="3b00b250-2e02-4fb7-b094-c78a6951c2b1" providerId="ADAL" clId="{1588F002-2CF6-411E-9968-39D8EB7150BB}" dt="2021-01-06T20:36:19.504" v="219" actId="26606"/>
          <ac:spMkLst>
            <pc:docMk/>
            <pc:sldMk cId="289290504" sldId="257"/>
            <ac:spMk id="45" creationId="{4B9FAFB2-BEB5-4848-8018-BCAD99E2E1AA}"/>
          </ac:spMkLst>
        </pc:spChg>
        <pc:spChg chg="add">
          <ac:chgData name="Adele Simpson" userId="3b00b250-2e02-4fb7-b094-c78a6951c2b1" providerId="ADAL" clId="{1588F002-2CF6-411E-9968-39D8EB7150BB}" dt="2021-01-06T20:36:19.542" v="220" actId="26606"/>
          <ac:spMkLst>
            <pc:docMk/>
            <pc:sldMk cId="289290504" sldId="257"/>
            <ac:spMk id="47" creationId="{9AA72BD9-2C5A-4EDC-931F-5AA08EACA0F3}"/>
          </ac:spMkLst>
        </pc:spChg>
        <pc:spChg chg="add">
          <ac:chgData name="Adele Simpson" userId="3b00b250-2e02-4fb7-b094-c78a6951c2b1" providerId="ADAL" clId="{1588F002-2CF6-411E-9968-39D8EB7150BB}" dt="2021-01-06T20:36:19.542" v="220" actId="26606"/>
          <ac:spMkLst>
            <pc:docMk/>
            <pc:sldMk cId="289290504" sldId="257"/>
            <ac:spMk id="48" creationId="{DD3981AC-7B61-4947-BCF3-F7AA7FA385B9}"/>
          </ac:spMkLst>
        </pc:spChg>
        <pc:spChg chg="add">
          <ac:chgData name="Adele Simpson" userId="3b00b250-2e02-4fb7-b094-c78a6951c2b1" providerId="ADAL" clId="{1588F002-2CF6-411E-9968-39D8EB7150BB}" dt="2021-01-06T20:36:19.542" v="220" actId="26606"/>
          <ac:spMkLst>
            <pc:docMk/>
            <pc:sldMk cId="289290504" sldId="257"/>
            <ac:spMk id="49" creationId="{55D4142C-5077-457F-A6AD-3FECFDB39685}"/>
          </ac:spMkLst>
        </pc:spChg>
        <pc:spChg chg="add">
          <ac:chgData name="Adele Simpson" userId="3b00b250-2e02-4fb7-b094-c78a6951c2b1" providerId="ADAL" clId="{1588F002-2CF6-411E-9968-39D8EB7150BB}" dt="2021-01-06T20:36:19.542" v="220" actId="26606"/>
          <ac:spMkLst>
            <pc:docMk/>
            <pc:sldMk cId="289290504" sldId="257"/>
            <ac:spMk id="50" creationId="{7A5F0580-5EE9-419F-96EE-B6529EF6E7D0}"/>
          </ac:spMkLst>
        </pc:spChg>
        <pc:picChg chg="add mod ord">
          <ac:chgData name="Adele Simpson" userId="3b00b250-2e02-4fb7-b094-c78a6951c2b1" providerId="ADAL" clId="{1588F002-2CF6-411E-9968-39D8EB7150BB}" dt="2021-01-06T20:36:19.504" v="219" actId="26606"/>
          <ac:picMkLst>
            <pc:docMk/>
            <pc:sldMk cId="289290504" sldId="257"/>
            <ac:picMk id="6" creationId="{D232F3DF-B78A-4D21-8679-3BFFF5626889}"/>
          </ac:picMkLst>
        </pc:picChg>
      </pc:sldChg>
    </pc:docChg>
  </pc:docChgLst>
  <pc:docChgLst>
    <pc:chgData name="Adele Simpson (1910510)" userId="S::1910510@student.uwtsd.ac.uk::3b00b250-2e02-4fb7-b094-c78a6951c2b1" providerId="AD" clId="Web-{7363F887-D9C0-1044-4861-FE1D9B1EB9FE}"/>
    <pc:docChg chg="addSld modSld">
      <pc:chgData name="Adele Simpson (1910510)" userId="S::1910510@student.uwtsd.ac.uk::3b00b250-2e02-4fb7-b094-c78a6951c2b1" providerId="AD" clId="Web-{7363F887-D9C0-1044-4861-FE1D9B1EB9FE}" dt="2021-01-10T20:06:19.637" v="1817" actId="1076"/>
      <pc:docMkLst>
        <pc:docMk/>
      </pc:docMkLst>
      <pc:sldChg chg="modSp">
        <pc:chgData name="Adele Simpson (1910510)" userId="S::1910510@student.uwtsd.ac.uk::3b00b250-2e02-4fb7-b094-c78a6951c2b1" providerId="AD" clId="Web-{7363F887-D9C0-1044-4861-FE1D9B1EB9FE}" dt="2021-01-10T19:32:18.933" v="1466" actId="20577"/>
        <pc:sldMkLst>
          <pc:docMk/>
          <pc:sldMk cId="289290504" sldId="257"/>
        </pc:sldMkLst>
        <pc:spChg chg="mod">
          <ac:chgData name="Adele Simpson (1910510)" userId="S::1910510@student.uwtsd.ac.uk::3b00b250-2e02-4fb7-b094-c78a6951c2b1" providerId="AD" clId="Web-{7363F887-D9C0-1044-4861-FE1D9B1EB9FE}" dt="2021-01-10T19:32:18.933" v="1466" actId="20577"/>
          <ac:spMkLst>
            <pc:docMk/>
            <pc:sldMk cId="289290504" sldId="257"/>
            <ac:spMk id="2" creationId="{406F1B7A-13E1-464F-B677-BDFCCB205863}"/>
          </ac:spMkLst>
        </pc:spChg>
        <pc:spChg chg="mod">
          <ac:chgData name="Adele Simpson (1910510)" userId="S::1910510@student.uwtsd.ac.uk::3b00b250-2e02-4fb7-b094-c78a6951c2b1" providerId="AD" clId="Web-{7363F887-D9C0-1044-4861-FE1D9B1EB9FE}" dt="2021-01-10T19:28:03.849" v="1429" actId="1076"/>
          <ac:spMkLst>
            <pc:docMk/>
            <pc:sldMk cId="289290504" sldId="257"/>
            <ac:spMk id="3" creationId="{9B77C1F2-E0B4-495F-B91D-79CF4B60819E}"/>
          </ac:spMkLst>
        </pc:spChg>
        <pc:spChg chg="mod">
          <ac:chgData name="Adele Simpson (1910510)" userId="S::1910510@student.uwtsd.ac.uk::3b00b250-2e02-4fb7-b094-c78a6951c2b1" providerId="AD" clId="Web-{7363F887-D9C0-1044-4861-FE1D9B1EB9FE}" dt="2021-01-10T19:27:36.021" v="1423" actId="1076"/>
          <ac:spMkLst>
            <pc:docMk/>
            <pc:sldMk cId="289290504" sldId="257"/>
            <ac:spMk id="4" creationId="{840B6DD4-BE12-463A-9564-117BCEB92F7F}"/>
          </ac:spMkLst>
        </pc:spChg>
        <pc:picChg chg="mod">
          <ac:chgData name="Adele Simpson (1910510)" userId="S::1910510@student.uwtsd.ac.uk::3b00b250-2e02-4fb7-b094-c78a6951c2b1" providerId="AD" clId="Web-{7363F887-D9C0-1044-4861-FE1D9B1EB9FE}" dt="2021-01-10T19:24:29.114" v="1392" actId="1076"/>
          <ac:picMkLst>
            <pc:docMk/>
            <pc:sldMk cId="289290504" sldId="257"/>
            <ac:picMk id="6" creationId="{D232F3DF-B78A-4D21-8679-3BFFF5626889}"/>
          </ac:picMkLst>
        </pc:picChg>
      </pc:sldChg>
      <pc:sldChg chg="modSp">
        <pc:chgData name="Adele Simpson (1910510)" userId="S::1910510@student.uwtsd.ac.uk::3b00b250-2e02-4fb7-b094-c78a6951c2b1" providerId="AD" clId="Web-{7363F887-D9C0-1044-4861-FE1D9B1EB9FE}" dt="2021-01-10T16:23:32.475" v="6" actId="20577"/>
        <pc:sldMkLst>
          <pc:docMk/>
          <pc:sldMk cId="1468003547" sldId="258"/>
        </pc:sldMkLst>
        <pc:spChg chg="mod">
          <ac:chgData name="Adele Simpson (1910510)" userId="S::1910510@student.uwtsd.ac.uk::3b00b250-2e02-4fb7-b094-c78a6951c2b1" providerId="AD" clId="Web-{7363F887-D9C0-1044-4861-FE1D9B1EB9FE}" dt="2021-01-10T16:23:32.475" v="6" actId="20577"/>
          <ac:spMkLst>
            <pc:docMk/>
            <pc:sldMk cId="1468003547" sldId="258"/>
            <ac:spMk id="7" creationId="{086CA7F2-919C-42D8-A4AB-5282ECAE2E94}"/>
          </ac:spMkLst>
        </pc:spChg>
      </pc:sldChg>
      <pc:sldChg chg="modSp">
        <pc:chgData name="Adele Simpson (1910510)" userId="S::1910510@student.uwtsd.ac.uk::3b00b250-2e02-4fb7-b094-c78a6951c2b1" providerId="AD" clId="Web-{7363F887-D9C0-1044-4861-FE1D9B1EB9FE}" dt="2021-01-10T16:25:26.412" v="61" actId="20577"/>
        <pc:sldMkLst>
          <pc:docMk/>
          <pc:sldMk cId="4136638919" sldId="259"/>
        </pc:sldMkLst>
        <pc:spChg chg="mod">
          <ac:chgData name="Adele Simpson (1910510)" userId="S::1910510@student.uwtsd.ac.uk::3b00b250-2e02-4fb7-b094-c78a6951c2b1" providerId="AD" clId="Web-{7363F887-D9C0-1044-4861-FE1D9B1EB9FE}" dt="2021-01-10T16:25:26.412" v="61" actId="20577"/>
          <ac:spMkLst>
            <pc:docMk/>
            <pc:sldMk cId="4136638919" sldId="259"/>
            <ac:spMk id="2" creationId="{8C432DC8-07EE-4B94-804F-14B4DF7DC266}"/>
          </ac:spMkLst>
        </pc:spChg>
        <pc:spChg chg="mod">
          <ac:chgData name="Adele Simpson (1910510)" userId="S::1910510@student.uwtsd.ac.uk::3b00b250-2e02-4fb7-b094-c78a6951c2b1" providerId="AD" clId="Web-{7363F887-D9C0-1044-4861-FE1D9B1EB9FE}" dt="2021-01-10T16:24:21.209" v="16" actId="20577"/>
          <ac:spMkLst>
            <pc:docMk/>
            <pc:sldMk cId="4136638919" sldId="259"/>
            <ac:spMk id="3" creationId="{705F4BC7-9A95-42AA-BAD0-2689F15DAC6F}"/>
          </ac:spMkLst>
        </pc:spChg>
      </pc:sldChg>
      <pc:sldChg chg="addSp delSp modSp mod setBg">
        <pc:chgData name="Adele Simpson (1910510)" userId="S::1910510@student.uwtsd.ac.uk::3b00b250-2e02-4fb7-b094-c78a6951c2b1" providerId="AD" clId="Web-{7363F887-D9C0-1044-4861-FE1D9B1EB9FE}" dt="2021-01-10T20:01:43.530" v="1794"/>
        <pc:sldMkLst>
          <pc:docMk/>
          <pc:sldMk cId="1337874134" sldId="260"/>
        </pc:sldMkLst>
        <pc:spChg chg="del mod">
          <ac:chgData name="Adele Simpson (1910510)" userId="S::1910510@student.uwtsd.ac.uk::3b00b250-2e02-4fb7-b094-c78a6951c2b1" providerId="AD" clId="Web-{7363F887-D9C0-1044-4861-FE1D9B1EB9FE}" dt="2021-01-10T16:26:12.786" v="78"/>
          <ac:spMkLst>
            <pc:docMk/>
            <pc:sldMk cId="1337874134" sldId="260"/>
            <ac:spMk id="2" creationId="{4EBDEA47-4672-4D51-A94D-4712AE5F4849}"/>
          </ac:spMkLst>
        </pc:spChg>
        <pc:spChg chg="add mod">
          <ac:chgData name="Adele Simpson (1910510)" userId="S::1910510@student.uwtsd.ac.uk::3b00b250-2e02-4fb7-b094-c78a6951c2b1" providerId="AD" clId="Web-{7363F887-D9C0-1044-4861-FE1D9B1EB9FE}" dt="2021-01-10T20:01:43.530" v="1794"/>
          <ac:spMkLst>
            <pc:docMk/>
            <pc:sldMk cId="1337874134" sldId="260"/>
            <ac:spMk id="2" creationId="{5A12C8A3-CDF9-4292-8EBB-A9166C531521}"/>
          </ac:spMkLst>
        </pc:spChg>
        <pc:spChg chg="del mod">
          <ac:chgData name="Adele Simpson (1910510)" userId="S::1910510@student.uwtsd.ac.uk::3b00b250-2e02-4fb7-b094-c78a6951c2b1" providerId="AD" clId="Web-{7363F887-D9C0-1044-4861-FE1D9B1EB9FE}" dt="2021-01-10T16:25:57.068" v="70"/>
          <ac:spMkLst>
            <pc:docMk/>
            <pc:sldMk cId="1337874134" sldId="260"/>
            <ac:spMk id="3" creationId="{82F43D3C-7861-43AB-A762-D103C679A4C9}"/>
          </ac:spMkLst>
        </pc:spChg>
        <pc:spChg chg="mod">
          <ac:chgData name="Adele Simpson (1910510)" userId="S::1910510@student.uwtsd.ac.uk::3b00b250-2e02-4fb7-b094-c78a6951c2b1" providerId="AD" clId="Web-{7363F887-D9C0-1044-4861-FE1D9B1EB9FE}" dt="2021-01-10T20:01:43.530" v="1794"/>
          <ac:spMkLst>
            <pc:docMk/>
            <pc:sldMk cId="1337874134" sldId="260"/>
            <ac:spMk id="4" creationId="{16CC2A77-7863-4CCF-A9FF-0354E7B9CB53}"/>
          </ac:spMkLst>
        </pc:spChg>
        <pc:spChg chg="add">
          <ac:chgData name="Adele Simpson (1910510)" userId="S::1910510@student.uwtsd.ac.uk::3b00b250-2e02-4fb7-b094-c78a6951c2b1" providerId="AD" clId="Web-{7363F887-D9C0-1044-4861-FE1D9B1EB9FE}" dt="2021-01-10T20:01:43.530" v="1794"/>
          <ac:spMkLst>
            <pc:docMk/>
            <pc:sldMk cId="1337874134" sldId="260"/>
            <ac:spMk id="9" creationId="{2D2B266D-3625-4584-A5C3-7D3F672CFF30}"/>
          </ac:spMkLst>
        </pc:spChg>
        <pc:spChg chg="add">
          <ac:chgData name="Adele Simpson (1910510)" userId="S::1910510@student.uwtsd.ac.uk::3b00b250-2e02-4fb7-b094-c78a6951c2b1" providerId="AD" clId="Web-{7363F887-D9C0-1044-4861-FE1D9B1EB9FE}" dt="2021-01-10T20:01:43.530" v="1794"/>
          <ac:spMkLst>
            <pc:docMk/>
            <pc:sldMk cId="1337874134" sldId="260"/>
            <ac:spMk id="11" creationId="{A5D2A5D1-BA0D-47D3-B051-DA7743C46E28}"/>
          </ac:spMkLst>
        </pc:spChg>
      </pc:sldChg>
      <pc:sldChg chg="modSp">
        <pc:chgData name="Adele Simpson (1910510)" userId="S::1910510@student.uwtsd.ac.uk::3b00b250-2e02-4fb7-b094-c78a6951c2b1" providerId="AD" clId="Web-{7363F887-D9C0-1044-4861-FE1D9B1EB9FE}" dt="2021-01-10T17:55:25.783" v="506" actId="20577"/>
        <pc:sldMkLst>
          <pc:docMk/>
          <pc:sldMk cId="1954767491" sldId="261"/>
        </pc:sldMkLst>
        <pc:spChg chg="mod">
          <ac:chgData name="Adele Simpson (1910510)" userId="S::1910510@student.uwtsd.ac.uk::3b00b250-2e02-4fb7-b094-c78a6951c2b1" providerId="AD" clId="Web-{7363F887-D9C0-1044-4861-FE1D9B1EB9FE}" dt="2021-01-10T17:55:25.783" v="506" actId="20577"/>
          <ac:spMkLst>
            <pc:docMk/>
            <pc:sldMk cId="1954767491" sldId="261"/>
            <ac:spMk id="2" creationId="{64669CD5-12DC-4A03-81D9-BD7326CEF221}"/>
          </ac:spMkLst>
        </pc:spChg>
        <pc:spChg chg="mod">
          <ac:chgData name="Adele Simpson (1910510)" userId="S::1910510@student.uwtsd.ac.uk::3b00b250-2e02-4fb7-b094-c78a6951c2b1" providerId="AD" clId="Web-{7363F887-D9C0-1044-4861-FE1D9B1EB9FE}" dt="2021-01-10T17:38:36.372" v="420" actId="20577"/>
          <ac:spMkLst>
            <pc:docMk/>
            <pc:sldMk cId="1954767491" sldId="261"/>
            <ac:spMk id="3" creationId="{DBFBF678-059E-485F-8C93-F98647C34732}"/>
          </ac:spMkLst>
        </pc:spChg>
      </pc:sldChg>
      <pc:sldChg chg="addSp modSp">
        <pc:chgData name="Adele Simpson (1910510)" userId="S::1910510@student.uwtsd.ac.uk::3b00b250-2e02-4fb7-b094-c78a6951c2b1" providerId="AD" clId="Web-{7363F887-D9C0-1044-4861-FE1D9B1EB9FE}" dt="2021-01-10T19:16:34.361" v="1247" actId="1076"/>
        <pc:sldMkLst>
          <pc:docMk/>
          <pc:sldMk cId="2482751575" sldId="262"/>
        </pc:sldMkLst>
        <pc:spChg chg="mod">
          <ac:chgData name="Adele Simpson (1910510)" userId="S::1910510@student.uwtsd.ac.uk::3b00b250-2e02-4fb7-b094-c78a6951c2b1" providerId="AD" clId="Web-{7363F887-D9C0-1044-4861-FE1D9B1EB9FE}" dt="2021-01-10T19:16:12.580" v="1246" actId="1076"/>
          <ac:spMkLst>
            <pc:docMk/>
            <pc:sldMk cId="2482751575" sldId="262"/>
            <ac:spMk id="2" creationId="{A9DF46C8-BFE8-4BB3-ADC2-5FE4116E3A23}"/>
          </ac:spMkLst>
        </pc:spChg>
        <pc:spChg chg="add mod">
          <ac:chgData name="Adele Simpson (1910510)" userId="S::1910510@student.uwtsd.ac.uk::3b00b250-2e02-4fb7-b094-c78a6951c2b1" providerId="AD" clId="Web-{7363F887-D9C0-1044-4861-FE1D9B1EB9FE}" dt="2021-01-10T16:36:37.692" v="109" actId="14100"/>
          <ac:spMkLst>
            <pc:docMk/>
            <pc:sldMk cId="2482751575" sldId="262"/>
            <ac:spMk id="3" creationId="{B4B6E6AB-5054-4D3B-9B14-FB4C8C2DA828}"/>
          </ac:spMkLst>
        </pc:spChg>
        <pc:spChg chg="add mod">
          <ac:chgData name="Adele Simpson (1910510)" userId="S::1910510@student.uwtsd.ac.uk::3b00b250-2e02-4fb7-b094-c78a6951c2b1" providerId="AD" clId="Web-{7363F887-D9C0-1044-4861-FE1D9B1EB9FE}" dt="2021-01-10T18:16:12.956" v="1043" actId="14100"/>
          <ac:spMkLst>
            <pc:docMk/>
            <pc:sldMk cId="2482751575" sldId="262"/>
            <ac:spMk id="4" creationId="{D0085D23-A311-436B-B6F5-47706D18B426}"/>
          </ac:spMkLst>
        </pc:spChg>
        <pc:spChg chg="add mod">
          <ac:chgData name="Adele Simpson (1910510)" userId="S::1910510@student.uwtsd.ac.uk::3b00b250-2e02-4fb7-b094-c78a6951c2b1" providerId="AD" clId="Web-{7363F887-D9C0-1044-4861-FE1D9B1EB9FE}" dt="2021-01-10T18:16:20.284" v="1044" actId="14100"/>
          <ac:spMkLst>
            <pc:docMk/>
            <pc:sldMk cId="2482751575" sldId="262"/>
            <ac:spMk id="5" creationId="{37375A2E-CC12-4839-A804-D147F9B063AD}"/>
          </ac:spMkLst>
        </pc:spChg>
        <pc:spChg chg="add mod">
          <ac:chgData name="Adele Simpson (1910510)" userId="S::1910510@student.uwtsd.ac.uk::3b00b250-2e02-4fb7-b094-c78a6951c2b1" providerId="AD" clId="Web-{7363F887-D9C0-1044-4861-FE1D9B1EB9FE}" dt="2021-01-10T18:16:08.393" v="1042" actId="14100"/>
          <ac:spMkLst>
            <pc:docMk/>
            <pc:sldMk cId="2482751575" sldId="262"/>
            <ac:spMk id="6" creationId="{C3E504F9-CC11-4CFE-A8DD-CA05C1905E93}"/>
          </ac:spMkLst>
        </pc:spChg>
        <pc:spChg chg="add mod">
          <ac:chgData name="Adele Simpson (1910510)" userId="S::1910510@student.uwtsd.ac.uk::3b00b250-2e02-4fb7-b094-c78a6951c2b1" providerId="AD" clId="Web-{7363F887-D9C0-1044-4861-FE1D9B1EB9FE}" dt="2021-01-10T19:16:34.361" v="1247" actId="1076"/>
          <ac:spMkLst>
            <pc:docMk/>
            <pc:sldMk cId="2482751575" sldId="262"/>
            <ac:spMk id="7" creationId="{DD0020F8-93F8-4C8E-B1C5-9B609DA0B31B}"/>
          </ac:spMkLst>
        </pc:spChg>
      </pc:sldChg>
      <pc:sldChg chg="addSp delSp modSp new mod setBg">
        <pc:chgData name="Adele Simpson (1910510)" userId="S::1910510@student.uwtsd.ac.uk::3b00b250-2e02-4fb7-b094-c78a6951c2b1" providerId="AD" clId="Web-{7363F887-D9C0-1044-4861-FE1D9B1EB9FE}" dt="2021-01-10T20:06:19.637" v="1817" actId="1076"/>
        <pc:sldMkLst>
          <pc:docMk/>
          <pc:sldMk cId="3124165863" sldId="263"/>
        </pc:sldMkLst>
        <pc:spChg chg="mod">
          <ac:chgData name="Adele Simpson (1910510)" userId="S::1910510@student.uwtsd.ac.uk::3b00b250-2e02-4fb7-b094-c78a6951c2b1" providerId="AD" clId="Web-{7363F887-D9C0-1044-4861-FE1D9B1EB9FE}" dt="2021-01-10T20:02:58.452" v="1801"/>
          <ac:spMkLst>
            <pc:docMk/>
            <pc:sldMk cId="3124165863" sldId="263"/>
            <ac:spMk id="2" creationId="{74A70B5D-AA13-4D6C-901E-6C8602CEAEBB}"/>
          </ac:spMkLst>
        </pc:spChg>
        <pc:spChg chg="add mod ord">
          <ac:chgData name="Adele Simpson (1910510)" userId="S::1910510@student.uwtsd.ac.uk::3b00b250-2e02-4fb7-b094-c78a6951c2b1" providerId="AD" clId="Web-{7363F887-D9C0-1044-4861-FE1D9B1EB9FE}" dt="2021-01-10T20:02:58.452" v="1801"/>
          <ac:spMkLst>
            <pc:docMk/>
            <pc:sldMk cId="3124165863" sldId="263"/>
            <ac:spMk id="3" creationId="{7178F973-9D57-4E5C-A816-30B8B36E8A7D}"/>
          </ac:spMkLst>
        </pc:spChg>
        <pc:spChg chg="add del mod ord">
          <ac:chgData name="Adele Simpson (1910510)" userId="S::1910510@student.uwtsd.ac.uk::3b00b250-2e02-4fb7-b094-c78a6951c2b1" providerId="AD" clId="Web-{7363F887-D9C0-1044-4861-FE1D9B1EB9FE}" dt="2021-01-10T20:02:58.452" v="1801"/>
          <ac:spMkLst>
            <pc:docMk/>
            <pc:sldMk cId="3124165863" sldId="263"/>
            <ac:spMk id="4" creationId="{51EF47B7-2A04-48EE-AAF7-42EAA71F298B}"/>
          </ac:spMkLst>
        </pc:spChg>
        <pc:spChg chg="add mod">
          <ac:chgData name="Adele Simpson (1910510)" userId="S::1910510@student.uwtsd.ac.uk::3b00b250-2e02-4fb7-b094-c78a6951c2b1" providerId="AD" clId="Web-{7363F887-D9C0-1044-4861-FE1D9B1EB9FE}" dt="2021-01-10T20:06:16.559" v="1816" actId="14100"/>
          <ac:spMkLst>
            <pc:docMk/>
            <pc:sldMk cId="3124165863" sldId="263"/>
            <ac:spMk id="6" creationId="{49C02B30-460F-4A47-BF05-A2540553234E}"/>
          </ac:spMkLst>
        </pc:spChg>
        <pc:spChg chg="add del">
          <ac:chgData name="Adele Simpson (1910510)" userId="S::1910510@student.uwtsd.ac.uk::3b00b250-2e02-4fb7-b094-c78a6951c2b1" providerId="AD" clId="Web-{7363F887-D9C0-1044-4861-FE1D9B1EB9FE}" dt="2021-01-10T20:02:58.452" v="1801"/>
          <ac:spMkLst>
            <pc:docMk/>
            <pc:sldMk cId="3124165863" sldId="263"/>
            <ac:spMk id="10" creationId="{F13C74B1-5B17-4795-BED0-7140497B445A}"/>
          </ac:spMkLst>
        </pc:spChg>
        <pc:spChg chg="add del">
          <ac:chgData name="Adele Simpson (1910510)" userId="S::1910510@student.uwtsd.ac.uk::3b00b250-2e02-4fb7-b094-c78a6951c2b1" providerId="AD" clId="Web-{7363F887-D9C0-1044-4861-FE1D9B1EB9FE}" dt="2021-01-10T20:02:58.452" v="1801"/>
          <ac:spMkLst>
            <pc:docMk/>
            <pc:sldMk cId="3124165863" sldId="263"/>
            <ac:spMk id="12" creationId="{D4974D33-8DC5-464E-8C6D-BE58F0669C17}"/>
          </ac:spMkLst>
        </pc:spChg>
        <pc:spChg chg="add">
          <ac:chgData name="Adele Simpson (1910510)" userId="S::1910510@student.uwtsd.ac.uk::3b00b250-2e02-4fb7-b094-c78a6951c2b1" providerId="AD" clId="Web-{7363F887-D9C0-1044-4861-FE1D9B1EB9FE}" dt="2021-01-10T20:02:58.452" v="1801"/>
          <ac:spMkLst>
            <pc:docMk/>
            <pc:sldMk cId="3124165863" sldId="263"/>
            <ac:spMk id="17" creationId="{F13C74B1-5B17-4795-BED0-7140497B445A}"/>
          </ac:spMkLst>
        </pc:spChg>
        <pc:spChg chg="add">
          <ac:chgData name="Adele Simpson (1910510)" userId="S::1910510@student.uwtsd.ac.uk::3b00b250-2e02-4fb7-b094-c78a6951c2b1" providerId="AD" clId="Web-{7363F887-D9C0-1044-4861-FE1D9B1EB9FE}" dt="2021-01-10T20:02:58.452" v="1801"/>
          <ac:spMkLst>
            <pc:docMk/>
            <pc:sldMk cId="3124165863" sldId="263"/>
            <ac:spMk id="19" creationId="{D4974D33-8DC5-464E-8C6D-BE58F0669C17}"/>
          </ac:spMkLst>
        </pc:spChg>
        <pc:picChg chg="add mod ord">
          <ac:chgData name="Adele Simpson (1910510)" userId="S::1910510@student.uwtsd.ac.uk::3b00b250-2e02-4fb7-b094-c78a6951c2b1" providerId="AD" clId="Web-{7363F887-D9C0-1044-4861-FE1D9B1EB9FE}" dt="2021-01-10T20:02:58.452" v="1801"/>
          <ac:picMkLst>
            <pc:docMk/>
            <pc:sldMk cId="3124165863" sldId="263"/>
            <ac:picMk id="5" creationId="{0570C177-E7E7-4E9A-BF8E-DF2A72CBD862}"/>
          </ac:picMkLst>
        </pc:picChg>
        <pc:picChg chg="add mod">
          <ac:chgData name="Adele Simpson (1910510)" userId="S::1910510@student.uwtsd.ac.uk::3b00b250-2e02-4fb7-b094-c78a6951c2b1" providerId="AD" clId="Web-{7363F887-D9C0-1044-4861-FE1D9B1EB9FE}" dt="2021-01-10T20:06:19.637" v="1817" actId="1076"/>
          <ac:picMkLst>
            <pc:docMk/>
            <pc:sldMk cId="3124165863" sldId="263"/>
            <ac:picMk id="7" creationId="{B58BCDB0-D203-472A-A513-C3607DB39844}"/>
          </ac:picMkLst>
        </pc:picChg>
      </pc:sldChg>
    </pc:docChg>
  </pc:docChgLst>
  <pc:docChgLst>
    <pc:chgData clId="Web-{708B3F87-19D1-0F82-AB06-E1CC66E06696}"/>
    <pc:docChg chg="modSld">
      <pc:chgData name="" userId="" providerId="" clId="Web-{708B3F87-19D1-0F82-AB06-E1CC66E06696}" dt="2021-01-12T14:19:13.042" v="3" actId="20577"/>
      <pc:docMkLst>
        <pc:docMk/>
      </pc:docMkLst>
      <pc:sldChg chg="modSp">
        <pc:chgData name="" userId="" providerId="" clId="Web-{708B3F87-19D1-0F82-AB06-E1CC66E06696}" dt="2021-01-12T14:19:13.042" v="3" actId="20577"/>
        <pc:sldMkLst>
          <pc:docMk/>
          <pc:sldMk cId="784057761" sldId="256"/>
        </pc:sldMkLst>
        <pc:spChg chg="mod">
          <ac:chgData name="" userId="" providerId="" clId="Web-{708B3F87-19D1-0F82-AB06-E1CC66E06696}" dt="2021-01-12T14:19:13.042" v="3" actId="20577"/>
          <ac:spMkLst>
            <pc:docMk/>
            <pc:sldMk cId="784057761" sldId="256"/>
            <ac:spMk id="2" creationId="{E24109AE-4A47-48FC-B2E2-0EAAAE6A6426}"/>
          </ac:spMkLst>
        </pc:spChg>
      </pc:sldChg>
    </pc:docChg>
  </pc:docChgLst>
  <pc:docChgLst>
    <pc:chgData name="Adele Simpson (1910510)" userId="S::1910510@student.uwtsd.ac.uk::3b00b250-2e02-4fb7-b094-c78a6951c2b1" providerId="AD" clId="Web-{D92E1280-2222-C58E-8660-9BE494634FD8}"/>
    <pc:docChg chg="modSld">
      <pc:chgData name="Adele Simpson (1910510)" userId="S::1910510@student.uwtsd.ac.uk::3b00b250-2e02-4fb7-b094-c78a6951c2b1" providerId="AD" clId="Web-{D92E1280-2222-C58E-8660-9BE494634FD8}" dt="2021-01-07T21:52:48.524" v="295" actId="20577"/>
      <pc:docMkLst>
        <pc:docMk/>
      </pc:docMkLst>
      <pc:sldChg chg="modSp">
        <pc:chgData name="Adele Simpson (1910510)" userId="S::1910510@student.uwtsd.ac.uk::3b00b250-2e02-4fb7-b094-c78a6951c2b1" providerId="AD" clId="Web-{D92E1280-2222-C58E-8660-9BE494634FD8}" dt="2021-01-07T21:47:57.096" v="274" actId="1076"/>
        <pc:sldMkLst>
          <pc:docMk/>
          <pc:sldMk cId="289290504" sldId="257"/>
        </pc:sldMkLst>
        <pc:spChg chg="mod">
          <ac:chgData name="Adele Simpson (1910510)" userId="S::1910510@student.uwtsd.ac.uk::3b00b250-2e02-4fb7-b094-c78a6951c2b1" providerId="AD" clId="Web-{D92E1280-2222-C58E-8660-9BE494634FD8}" dt="2021-01-07T21:47:50.799" v="273" actId="14100"/>
          <ac:spMkLst>
            <pc:docMk/>
            <pc:sldMk cId="289290504" sldId="257"/>
            <ac:spMk id="3" creationId="{9B77C1F2-E0B4-495F-B91D-79CF4B60819E}"/>
          </ac:spMkLst>
        </pc:spChg>
        <pc:spChg chg="mod">
          <ac:chgData name="Adele Simpson (1910510)" userId="S::1910510@student.uwtsd.ac.uk::3b00b250-2e02-4fb7-b094-c78a6951c2b1" providerId="AD" clId="Web-{D92E1280-2222-C58E-8660-9BE494634FD8}" dt="2021-01-07T21:47:57.096" v="274" actId="1076"/>
          <ac:spMkLst>
            <pc:docMk/>
            <pc:sldMk cId="289290504" sldId="257"/>
            <ac:spMk id="4" creationId="{840B6DD4-BE12-463A-9564-117BCEB92F7F}"/>
          </ac:spMkLst>
        </pc:spChg>
      </pc:sldChg>
      <pc:sldChg chg="addSp delSp modSp mod setBg">
        <pc:chgData name="Adele Simpson (1910510)" userId="S::1910510@student.uwtsd.ac.uk::3b00b250-2e02-4fb7-b094-c78a6951c2b1" providerId="AD" clId="Web-{D92E1280-2222-C58E-8660-9BE494634FD8}" dt="2021-01-07T21:48:11.253" v="276" actId="1076"/>
        <pc:sldMkLst>
          <pc:docMk/>
          <pc:sldMk cId="1468003547" sldId="258"/>
        </pc:sldMkLst>
        <pc:spChg chg="mod ord">
          <ac:chgData name="Adele Simpson (1910510)" userId="S::1910510@student.uwtsd.ac.uk::3b00b250-2e02-4fb7-b094-c78a6951c2b1" providerId="AD" clId="Web-{D92E1280-2222-C58E-8660-9BE494634FD8}" dt="2021-01-07T21:48:11.253" v="276" actId="1076"/>
          <ac:spMkLst>
            <pc:docMk/>
            <pc:sldMk cId="1468003547" sldId="258"/>
            <ac:spMk id="2" creationId="{B187853A-1C0D-442F-B70B-CAB1BDE4EC28}"/>
          </ac:spMkLst>
        </pc:spChg>
        <pc:spChg chg="add mod">
          <ac:chgData name="Adele Simpson (1910510)" userId="S::1910510@student.uwtsd.ac.uk::3b00b250-2e02-4fb7-b094-c78a6951c2b1" providerId="AD" clId="Web-{D92E1280-2222-C58E-8660-9BE494634FD8}" dt="2021-01-07T21:48:07.159" v="275" actId="1076"/>
          <ac:spMkLst>
            <pc:docMk/>
            <pc:sldMk cId="1468003547" sldId="258"/>
            <ac:spMk id="7" creationId="{086CA7F2-919C-42D8-A4AB-5282ECAE2E94}"/>
          </ac:spMkLst>
        </pc:spChg>
        <pc:spChg chg="add mod">
          <ac:chgData name="Adele Simpson (1910510)" userId="S::1910510@student.uwtsd.ac.uk::3b00b250-2e02-4fb7-b094-c78a6951c2b1" providerId="AD" clId="Web-{D92E1280-2222-C58E-8660-9BE494634FD8}" dt="2021-01-07T21:31:31.247" v="97" actId="14100"/>
          <ac:spMkLst>
            <pc:docMk/>
            <pc:sldMk cId="1468003547" sldId="258"/>
            <ac:spMk id="9" creationId="{DD780A23-E63D-4E72-8E31-7B6CC19F9820}"/>
          </ac:spMkLst>
        </pc:spChg>
        <pc:spChg chg="add del">
          <ac:chgData name="Adele Simpson (1910510)" userId="S::1910510@student.uwtsd.ac.uk::3b00b250-2e02-4fb7-b094-c78a6951c2b1" providerId="AD" clId="Web-{D92E1280-2222-C58E-8660-9BE494634FD8}" dt="2021-01-07T21:27:54.458" v="39"/>
          <ac:spMkLst>
            <pc:docMk/>
            <pc:sldMk cId="1468003547" sldId="258"/>
            <ac:spMk id="10" creationId="{7AE95D8F-9825-4222-8846-E3461598CC62}"/>
          </ac:spMkLst>
        </pc:spChg>
        <pc:spChg chg="add del">
          <ac:chgData name="Adele Simpson (1910510)" userId="S::1910510@student.uwtsd.ac.uk::3b00b250-2e02-4fb7-b094-c78a6951c2b1" providerId="AD" clId="Web-{D92E1280-2222-C58E-8660-9BE494634FD8}" dt="2021-01-07T21:27:24.817" v="32"/>
          <ac:spMkLst>
            <pc:docMk/>
            <pc:sldMk cId="1468003547" sldId="258"/>
            <ac:spMk id="12" creationId="{CBC5E618-6D4E-4279-A5FF-36E6CDC576A7}"/>
          </ac:spMkLst>
        </pc:spChg>
        <pc:spChg chg="add mod">
          <ac:chgData name="Adele Simpson (1910510)" userId="S::1910510@student.uwtsd.ac.uk::3b00b250-2e02-4fb7-b094-c78a6951c2b1" providerId="AD" clId="Web-{D92E1280-2222-C58E-8660-9BE494634FD8}" dt="2021-01-07T21:33:57.808" v="103" actId="14100"/>
          <ac:spMkLst>
            <pc:docMk/>
            <pc:sldMk cId="1468003547" sldId="258"/>
            <ac:spMk id="14" creationId="{7E46973A-187B-44A9-BEBC-1C86C99C5DB2}"/>
          </ac:spMkLst>
        </pc:spChg>
        <pc:spChg chg="add del">
          <ac:chgData name="Adele Simpson (1910510)" userId="S::1910510@student.uwtsd.ac.uk::3b00b250-2e02-4fb7-b094-c78a6951c2b1" providerId="AD" clId="Web-{D92E1280-2222-C58E-8660-9BE494634FD8}" dt="2021-01-07T21:27:24.817" v="32"/>
          <ac:spMkLst>
            <pc:docMk/>
            <pc:sldMk cId="1468003547" sldId="258"/>
            <ac:spMk id="15" creationId="{98135EBA-B3A3-4F88-BCB1-D0C8E63F47CA}"/>
          </ac:spMkLst>
        </pc:spChg>
        <pc:spChg chg="add mod">
          <ac:chgData name="Adele Simpson (1910510)" userId="S::1910510@student.uwtsd.ac.uk::3b00b250-2e02-4fb7-b094-c78a6951c2b1" providerId="AD" clId="Web-{D92E1280-2222-C58E-8660-9BE494634FD8}" dt="2021-01-07T21:31:15.747" v="91" actId="20577"/>
          <ac:spMkLst>
            <pc:docMk/>
            <pc:sldMk cId="1468003547" sldId="258"/>
            <ac:spMk id="25" creationId="{09AAF278-4681-4726-B27D-3FF192731A77}"/>
          </ac:spMkLst>
        </pc:spChg>
        <pc:spChg chg="add del">
          <ac:chgData name="Adele Simpson (1910510)" userId="S::1910510@student.uwtsd.ac.uk::3b00b250-2e02-4fb7-b094-c78a6951c2b1" providerId="AD" clId="Web-{D92E1280-2222-C58E-8660-9BE494634FD8}" dt="2021-01-07T21:27:54.442" v="38"/>
          <ac:spMkLst>
            <pc:docMk/>
            <pc:sldMk cId="1468003547" sldId="258"/>
            <ac:spMk id="26" creationId="{73DE2CFE-42F2-48F0-8706-5264E012B10C}"/>
          </ac:spMkLst>
        </pc:spChg>
        <pc:spChg chg="add del">
          <ac:chgData name="Adele Simpson (1910510)" userId="S::1910510@student.uwtsd.ac.uk::3b00b250-2e02-4fb7-b094-c78a6951c2b1" providerId="AD" clId="Web-{D92E1280-2222-C58E-8660-9BE494634FD8}" dt="2021-01-07T21:28:04.958" v="42"/>
          <ac:spMkLst>
            <pc:docMk/>
            <pc:sldMk cId="1468003547" sldId="258"/>
            <ac:spMk id="28" creationId="{3D7E4C9F-7EC2-4C52-9146-0E1435CC2D7C}"/>
          </ac:spMkLst>
        </pc:spChg>
        <pc:spChg chg="add del">
          <ac:chgData name="Adele Simpson (1910510)" userId="S::1910510@student.uwtsd.ac.uk::3b00b250-2e02-4fb7-b094-c78a6951c2b1" providerId="AD" clId="Web-{D92E1280-2222-C58E-8660-9BE494634FD8}" dt="2021-01-07T21:28:04.958" v="42"/>
          <ac:spMkLst>
            <pc:docMk/>
            <pc:sldMk cId="1468003547" sldId="258"/>
            <ac:spMk id="30" creationId="{E677BBB0-8A66-4619-B31B-5097655C5FF2}"/>
          </ac:spMkLst>
        </pc:spChg>
        <pc:spChg chg="add del">
          <ac:chgData name="Adele Simpson (1910510)" userId="S::1910510@student.uwtsd.ac.uk::3b00b250-2e02-4fb7-b094-c78a6951c2b1" providerId="AD" clId="Web-{D92E1280-2222-C58E-8660-9BE494634FD8}" dt="2021-01-07T21:28:04.958" v="42"/>
          <ac:spMkLst>
            <pc:docMk/>
            <pc:sldMk cId="1468003547" sldId="258"/>
            <ac:spMk id="32" creationId="{FB56C437-7CF8-4D2B-8C62-6F9CEA5611FA}"/>
          </ac:spMkLst>
        </pc:spChg>
        <pc:spChg chg="add del">
          <ac:chgData name="Adele Simpson (1910510)" userId="S::1910510@student.uwtsd.ac.uk::3b00b250-2e02-4fb7-b094-c78a6951c2b1" providerId="AD" clId="Web-{D92E1280-2222-C58E-8660-9BE494634FD8}" dt="2021-01-07T21:28:04.958" v="42"/>
          <ac:spMkLst>
            <pc:docMk/>
            <pc:sldMk cId="1468003547" sldId="258"/>
            <ac:spMk id="34" creationId="{288F414E-1A16-495F-8EF5-F55A4207EE48}"/>
          </ac:spMkLst>
        </pc:spChg>
        <pc:spChg chg="add del">
          <ac:chgData name="Adele Simpson (1910510)" userId="S::1910510@student.uwtsd.ac.uk::3b00b250-2e02-4fb7-b094-c78a6951c2b1" providerId="AD" clId="Web-{D92E1280-2222-C58E-8660-9BE494634FD8}" dt="2021-01-07T21:28:18.646" v="46"/>
          <ac:spMkLst>
            <pc:docMk/>
            <pc:sldMk cId="1468003547" sldId="258"/>
            <ac:spMk id="39" creationId="{EBB6D9F6-3E47-45AD-8461-718A3C87E3E8}"/>
          </ac:spMkLst>
        </pc:spChg>
        <pc:spChg chg="add del">
          <ac:chgData name="Adele Simpson (1910510)" userId="S::1910510@student.uwtsd.ac.uk::3b00b250-2e02-4fb7-b094-c78a6951c2b1" providerId="AD" clId="Web-{D92E1280-2222-C58E-8660-9BE494634FD8}" dt="2021-01-07T21:28:18.646" v="46"/>
          <ac:spMkLst>
            <pc:docMk/>
            <pc:sldMk cId="1468003547" sldId="258"/>
            <ac:spMk id="41" creationId="{A3B16A00-A549-4B07-B8C2-4B3A966D9E26}"/>
          </ac:spMkLst>
        </pc:spChg>
        <pc:spChg chg="add del">
          <ac:chgData name="Adele Simpson (1910510)" userId="S::1910510@student.uwtsd.ac.uk::3b00b250-2e02-4fb7-b094-c78a6951c2b1" providerId="AD" clId="Web-{D92E1280-2222-C58E-8660-9BE494634FD8}" dt="2021-01-07T21:28:18.646" v="46"/>
          <ac:spMkLst>
            <pc:docMk/>
            <pc:sldMk cId="1468003547" sldId="258"/>
            <ac:spMk id="43" creationId="{33B86BAE-87B4-4192-ABB2-627FFC965AC7}"/>
          </ac:spMkLst>
        </pc:spChg>
        <pc:spChg chg="add del">
          <ac:chgData name="Adele Simpson (1910510)" userId="S::1910510@student.uwtsd.ac.uk::3b00b250-2e02-4fb7-b094-c78a6951c2b1" providerId="AD" clId="Web-{D92E1280-2222-C58E-8660-9BE494634FD8}" dt="2021-01-07T21:28:18.646" v="46"/>
          <ac:spMkLst>
            <pc:docMk/>
            <pc:sldMk cId="1468003547" sldId="258"/>
            <ac:spMk id="45" creationId="{22BB4F03-4463-45CC-89A7-8E03412EDDBF}"/>
          </ac:spMkLst>
        </pc:spChg>
        <pc:spChg chg="add del">
          <ac:chgData name="Adele Simpson (1910510)" userId="S::1910510@student.uwtsd.ac.uk::3b00b250-2e02-4fb7-b094-c78a6951c2b1" providerId="AD" clId="Web-{D92E1280-2222-C58E-8660-9BE494634FD8}" dt="2021-01-07T21:28:18.646" v="46"/>
          <ac:spMkLst>
            <pc:docMk/>
            <pc:sldMk cId="1468003547" sldId="258"/>
            <ac:spMk id="47" creationId="{80E1AEAE-1F52-4C29-925C-27738417E9F5}"/>
          </ac:spMkLst>
        </pc:spChg>
        <pc:spChg chg="add">
          <ac:chgData name="Adele Simpson (1910510)" userId="S::1910510@student.uwtsd.ac.uk::3b00b250-2e02-4fb7-b094-c78a6951c2b1" providerId="AD" clId="Web-{D92E1280-2222-C58E-8660-9BE494634FD8}" dt="2021-01-07T21:28:18.646" v="46"/>
          <ac:spMkLst>
            <pc:docMk/>
            <pc:sldMk cId="1468003547" sldId="258"/>
            <ac:spMk id="52" creationId="{9425D4AB-CD98-4DD6-9398-3C8961DE032F}"/>
          </ac:spMkLst>
        </pc:spChg>
        <pc:spChg chg="add">
          <ac:chgData name="Adele Simpson (1910510)" userId="S::1910510@student.uwtsd.ac.uk::3b00b250-2e02-4fb7-b094-c78a6951c2b1" providerId="AD" clId="Web-{D92E1280-2222-C58E-8660-9BE494634FD8}" dt="2021-01-07T21:28:18.646" v="46"/>
          <ac:spMkLst>
            <pc:docMk/>
            <pc:sldMk cId="1468003547" sldId="258"/>
            <ac:spMk id="56" creationId="{D8B47C9F-A960-4902-8507-38F18DD3D00E}"/>
          </ac:spMkLst>
        </pc:spChg>
        <pc:spChg chg="add">
          <ac:chgData name="Adele Simpson (1910510)" userId="S::1910510@student.uwtsd.ac.uk::3b00b250-2e02-4fb7-b094-c78a6951c2b1" providerId="AD" clId="Web-{D92E1280-2222-C58E-8660-9BE494634FD8}" dt="2021-01-07T21:28:18.646" v="46"/>
          <ac:spMkLst>
            <pc:docMk/>
            <pc:sldMk cId="1468003547" sldId="258"/>
            <ac:spMk id="58" creationId="{D4E15E95-445D-4A45-BC1E-8468CE17050B}"/>
          </ac:spMkLst>
        </pc:spChg>
        <pc:spChg chg="add">
          <ac:chgData name="Adele Simpson (1910510)" userId="S::1910510@student.uwtsd.ac.uk::3b00b250-2e02-4fb7-b094-c78a6951c2b1" providerId="AD" clId="Web-{D92E1280-2222-C58E-8660-9BE494634FD8}" dt="2021-01-07T21:28:18.646" v="46"/>
          <ac:spMkLst>
            <pc:docMk/>
            <pc:sldMk cId="1468003547" sldId="258"/>
            <ac:spMk id="60" creationId="{133B9781-B73C-44F8-97CB-D1807A63BB41}"/>
          </ac:spMkLst>
        </pc:spChg>
        <pc:spChg chg="add">
          <ac:chgData name="Adele Simpson (1910510)" userId="S::1910510@student.uwtsd.ac.uk::3b00b250-2e02-4fb7-b094-c78a6951c2b1" providerId="AD" clId="Web-{D92E1280-2222-C58E-8660-9BE494634FD8}" dt="2021-01-07T21:28:18.646" v="46"/>
          <ac:spMkLst>
            <pc:docMk/>
            <pc:sldMk cId="1468003547" sldId="258"/>
            <ac:spMk id="62" creationId="{1FCEDCAD-7B1A-4AE2-818E-D93A48758C20}"/>
          </ac:spMkLst>
        </pc:spChg>
        <pc:picChg chg="add del mod ord modCrop">
          <ac:chgData name="Adele Simpson (1910510)" userId="S::1910510@student.uwtsd.ac.uk::3b00b250-2e02-4fb7-b094-c78a6951c2b1" providerId="AD" clId="Web-{D92E1280-2222-C58E-8660-9BE494634FD8}" dt="2021-01-07T21:28:39.631" v="51" actId="1076"/>
          <ac:picMkLst>
            <pc:docMk/>
            <pc:sldMk cId="1468003547" sldId="258"/>
            <ac:picMk id="3" creationId="{36287C67-0E6E-463D-9BFB-263FB96756B1}"/>
          </ac:picMkLst>
        </pc:picChg>
        <pc:picChg chg="mod">
          <ac:chgData name="Adele Simpson (1910510)" userId="S::1910510@student.uwtsd.ac.uk::3b00b250-2e02-4fb7-b094-c78a6951c2b1" providerId="AD" clId="Web-{D92E1280-2222-C58E-8660-9BE494634FD8}" dt="2021-01-07T21:28:18.646" v="46"/>
          <ac:picMkLst>
            <pc:docMk/>
            <pc:sldMk cId="1468003547" sldId="258"/>
            <ac:picMk id="4" creationId="{7E56062C-202C-41E6-B8B0-4387C665529C}"/>
          </ac:picMkLst>
        </pc:picChg>
        <pc:picChg chg="del mod">
          <ac:chgData name="Adele Simpson (1910510)" userId="S::1910510@student.uwtsd.ac.uk::3b00b250-2e02-4fb7-b094-c78a6951c2b1" providerId="AD" clId="Web-{D92E1280-2222-C58E-8660-9BE494634FD8}" dt="2021-01-07T21:26:08.112" v="22"/>
          <ac:picMkLst>
            <pc:docMk/>
            <pc:sldMk cId="1468003547" sldId="258"/>
            <ac:picMk id="5" creationId="{C55B7316-327E-44BA-AFEB-AE6452F89598}"/>
          </ac:picMkLst>
        </pc:picChg>
        <pc:picChg chg="mod ord">
          <ac:chgData name="Adele Simpson (1910510)" userId="S::1910510@student.uwtsd.ac.uk::3b00b250-2e02-4fb7-b094-c78a6951c2b1" providerId="AD" clId="Web-{D92E1280-2222-C58E-8660-9BE494634FD8}" dt="2021-01-07T21:28:18.646" v="46"/>
          <ac:picMkLst>
            <pc:docMk/>
            <pc:sldMk cId="1468003547" sldId="258"/>
            <ac:picMk id="6" creationId="{2CD54FF5-B33D-40A2-A42B-A737B6FD694C}"/>
          </ac:picMkLst>
        </pc:picChg>
        <pc:picChg chg="mod ord modCrop">
          <ac:chgData name="Adele Simpson (1910510)" userId="S::1910510@student.uwtsd.ac.uk::3b00b250-2e02-4fb7-b094-c78a6951c2b1" providerId="AD" clId="Web-{D92E1280-2222-C58E-8660-9BE494634FD8}" dt="2021-01-07T21:28:18.646" v="46"/>
          <ac:picMkLst>
            <pc:docMk/>
            <pc:sldMk cId="1468003547" sldId="258"/>
            <ac:picMk id="8" creationId="{A11FCCB7-68BE-40B0-91E9-6FED8620D066}"/>
          </ac:picMkLst>
        </pc:picChg>
        <pc:picChg chg="add">
          <ac:chgData name="Adele Simpson (1910510)" userId="S::1910510@student.uwtsd.ac.uk::3b00b250-2e02-4fb7-b094-c78a6951c2b1" providerId="AD" clId="Web-{D92E1280-2222-C58E-8660-9BE494634FD8}" dt="2021-01-07T21:28:18.646" v="46"/>
          <ac:picMkLst>
            <pc:docMk/>
            <pc:sldMk cId="1468003547" sldId="258"/>
            <ac:picMk id="54" creationId="{97818316-E7CB-4E73-AF79-E9CAB873E723}"/>
          </ac:picMkLst>
        </pc:picChg>
        <pc:cxnChg chg="add del">
          <ac:chgData name="Adele Simpson (1910510)" userId="S::1910510@student.uwtsd.ac.uk::3b00b250-2e02-4fb7-b094-c78a6951c2b1" providerId="AD" clId="Web-{D92E1280-2222-C58E-8660-9BE494634FD8}" dt="2021-01-07T21:27:54.458" v="39"/>
          <ac:cxnSpMkLst>
            <pc:docMk/>
            <pc:sldMk cId="1468003547" sldId="258"/>
            <ac:cxnSpMk id="11" creationId="{942B920A-73AD-402A-8EEF-B88E1A9398B8}"/>
          </ac:cxnSpMkLst>
        </pc:cxnChg>
        <pc:cxnChg chg="add del">
          <ac:chgData name="Adele Simpson (1910510)" userId="S::1910510@student.uwtsd.ac.uk::3b00b250-2e02-4fb7-b094-c78a6951c2b1" providerId="AD" clId="Web-{D92E1280-2222-C58E-8660-9BE494634FD8}" dt="2021-01-07T21:27:54.458" v="39"/>
          <ac:cxnSpMkLst>
            <pc:docMk/>
            <pc:sldMk cId="1468003547" sldId="258"/>
            <ac:cxnSpMk id="13" creationId="{DFDA47BC-3069-47F5-8257-24B3B1F76A08}"/>
          </ac:cxnSpMkLst>
        </pc:cxnChg>
        <pc:cxnChg chg="add del">
          <ac:chgData name="Adele Simpson (1910510)" userId="S::1910510@student.uwtsd.ac.uk::3b00b250-2e02-4fb7-b094-c78a6951c2b1" providerId="AD" clId="Web-{D92E1280-2222-C58E-8660-9BE494634FD8}" dt="2021-01-07T21:27:24.817" v="32"/>
          <ac:cxnSpMkLst>
            <pc:docMk/>
            <pc:sldMk cId="1468003547" sldId="258"/>
            <ac:cxnSpMk id="17" creationId="{447D1B1D-04C6-4151-9423-F5437649E485}"/>
          </ac:cxnSpMkLst>
        </pc:cxnChg>
        <pc:cxnChg chg="add del">
          <ac:chgData name="Adele Simpson (1910510)" userId="S::1910510@student.uwtsd.ac.uk::3b00b250-2e02-4fb7-b094-c78a6951c2b1" providerId="AD" clId="Web-{D92E1280-2222-C58E-8660-9BE494634FD8}" dt="2021-01-07T21:27:54.458" v="39"/>
          <ac:cxnSpMkLst>
            <pc:docMk/>
            <pc:sldMk cId="1468003547" sldId="258"/>
            <ac:cxnSpMk id="19" creationId="{00C9EB70-BC82-414A-BF8D-AD7FC6727616}"/>
          </ac:cxnSpMkLst>
        </pc:cxnChg>
        <pc:cxnChg chg="add del">
          <ac:chgData name="Adele Simpson (1910510)" userId="S::1910510@student.uwtsd.ac.uk::3b00b250-2e02-4fb7-b094-c78a6951c2b1" providerId="AD" clId="Web-{D92E1280-2222-C58E-8660-9BE494634FD8}" dt="2021-01-07T21:27:54.458" v="39"/>
          <ac:cxnSpMkLst>
            <pc:docMk/>
            <pc:sldMk cId="1468003547" sldId="258"/>
            <ac:cxnSpMk id="21" creationId="{3217665F-0036-444A-8D4A-33AF36A36A42}"/>
          </ac:cxnSpMkLst>
        </pc:cxnChg>
      </pc:sldChg>
      <pc:sldChg chg="addSp delSp modSp mod setBg">
        <pc:chgData name="Adele Simpson (1910510)" userId="S::1910510@student.uwtsd.ac.uk::3b00b250-2e02-4fb7-b094-c78a6951c2b1" providerId="AD" clId="Web-{D92E1280-2222-C58E-8660-9BE494634FD8}" dt="2021-01-07T21:52:48.524" v="295" actId="20577"/>
        <pc:sldMkLst>
          <pc:docMk/>
          <pc:sldMk cId="4136638919" sldId="259"/>
        </pc:sldMkLst>
        <pc:spChg chg="mod">
          <ac:chgData name="Adele Simpson (1910510)" userId="S::1910510@student.uwtsd.ac.uk::3b00b250-2e02-4fb7-b094-c78a6951c2b1" providerId="AD" clId="Web-{D92E1280-2222-C58E-8660-9BE494634FD8}" dt="2021-01-07T21:52:48.524" v="295" actId="20577"/>
          <ac:spMkLst>
            <pc:docMk/>
            <pc:sldMk cId="4136638919" sldId="259"/>
            <ac:spMk id="2" creationId="{8C432DC8-07EE-4B94-804F-14B4DF7DC266}"/>
          </ac:spMkLst>
        </pc:spChg>
        <pc:spChg chg="add mod">
          <ac:chgData name="Adele Simpson (1910510)" userId="S::1910510@student.uwtsd.ac.uk::3b00b250-2e02-4fb7-b094-c78a6951c2b1" providerId="AD" clId="Web-{D92E1280-2222-C58E-8660-9BE494634FD8}" dt="2021-01-07T21:52:21.805" v="293"/>
          <ac:spMkLst>
            <pc:docMk/>
            <pc:sldMk cId="4136638919" sldId="259"/>
            <ac:spMk id="3" creationId="{705F4BC7-9A95-42AA-BAD0-2689F15DAC6F}"/>
          </ac:spMkLst>
        </pc:spChg>
        <pc:spChg chg="add del">
          <ac:chgData name="Adele Simpson (1910510)" userId="S::1910510@student.uwtsd.ac.uk::3b00b250-2e02-4fb7-b094-c78a6951c2b1" providerId="AD" clId="Web-{D92E1280-2222-C58E-8660-9BE494634FD8}" dt="2021-01-07T21:52:21.805" v="293"/>
          <ac:spMkLst>
            <pc:docMk/>
            <pc:sldMk cId="4136638919" sldId="259"/>
            <ac:spMk id="8" creationId="{2D2B266D-3625-4584-A5C3-7D3F672CFF30}"/>
          </ac:spMkLst>
        </pc:spChg>
        <pc:spChg chg="add del">
          <ac:chgData name="Adele Simpson (1910510)" userId="S::1910510@student.uwtsd.ac.uk::3b00b250-2e02-4fb7-b094-c78a6951c2b1" providerId="AD" clId="Web-{D92E1280-2222-C58E-8660-9BE494634FD8}" dt="2021-01-07T21:52:21.805" v="293"/>
          <ac:spMkLst>
            <pc:docMk/>
            <pc:sldMk cId="4136638919" sldId="259"/>
            <ac:spMk id="10" creationId="{A5D2A5D1-BA0D-47D3-B051-DA7743C46E28}"/>
          </ac:spMkLst>
        </pc:spChg>
        <pc:spChg chg="add">
          <ac:chgData name="Adele Simpson (1910510)" userId="S::1910510@student.uwtsd.ac.uk::3b00b250-2e02-4fb7-b094-c78a6951c2b1" providerId="AD" clId="Web-{D92E1280-2222-C58E-8660-9BE494634FD8}" dt="2021-01-07T21:52:21.805" v="293"/>
          <ac:spMkLst>
            <pc:docMk/>
            <pc:sldMk cId="4136638919" sldId="259"/>
            <ac:spMk id="15" creationId="{4351DFE5-F63D-4BE0-BDA9-E3EB88F01AA5}"/>
          </ac:spMkLst>
        </pc:spChg>
        <pc:picChg chg="add">
          <ac:chgData name="Adele Simpson (1910510)" userId="S::1910510@student.uwtsd.ac.uk::3b00b250-2e02-4fb7-b094-c78a6951c2b1" providerId="AD" clId="Web-{D92E1280-2222-C58E-8660-9BE494634FD8}" dt="2021-01-07T21:52:21.805" v="293"/>
          <ac:picMkLst>
            <pc:docMk/>
            <pc:sldMk cId="4136638919" sldId="259"/>
            <ac:picMk id="17" creationId="{3AA16612-ACD2-4A16-8F2B-4514FD6BF28F}"/>
          </ac:picMkLst>
        </pc:picChg>
      </pc:sldChg>
    </pc:docChg>
  </pc:docChgLst>
  <pc:docChgLst>
    <pc:chgData name="Adele Simpson (1910510)" userId="S::1910510@student.uwtsd.ac.uk::3b00b250-2e02-4fb7-b094-c78a6951c2b1" providerId="AD" clId="Web-{BA79E301-3502-F208-F216-29DC246973D1}"/>
    <pc:docChg chg="modSld">
      <pc:chgData name="Adele Simpson (1910510)" userId="S::1910510@student.uwtsd.ac.uk::3b00b250-2e02-4fb7-b094-c78a6951c2b1" providerId="AD" clId="Web-{BA79E301-3502-F208-F216-29DC246973D1}" dt="2021-01-10T21:02:35.572" v="191" actId="1076"/>
      <pc:docMkLst>
        <pc:docMk/>
      </pc:docMkLst>
      <pc:sldChg chg="addSp modSp">
        <pc:chgData name="Adele Simpson (1910510)" userId="S::1910510@student.uwtsd.ac.uk::3b00b250-2e02-4fb7-b094-c78a6951c2b1" providerId="AD" clId="Web-{BA79E301-3502-F208-F216-29DC246973D1}" dt="2021-01-10T21:00:33.645" v="163" actId="20577"/>
        <pc:sldMkLst>
          <pc:docMk/>
          <pc:sldMk cId="289290504" sldId="257"/>
        </pc:sldMkLst>
        <pc:spChg chg="mod">
          <ac:chgData name="Adele Simpson (1910510)" userId="S::1910510@student.uwtsd.ac.uk::3b00b250-2e02-4fb7-b094-c78a6951c2b1" providerId="AD" clId="Web-{BA79E301-3502-F208-F216-29DC246973D1}" dt="2021-01-10T20:58:14.704" v="127" actId="1076"/>
          <ac:spMkLst>
            <pc:docMk/>
            <pc:sldMk cId="289290504" sldId="257"/>
            <ac:spMk id="2" creationId="{406F1B7A-13E1-464F-B677-BDFCCB205863}"/>
          </ac:spMkLst>
        </pc:spChg>
        <pc:spChg chg="mod">
          <ac:chgData name="Adele Simpson (1910510)" userId="S::1910510@student.uwtsd.ac.uk::3b00b250-2e02-4fb7-b094-c78a6951c2b1" providerId="AD" clId="Web-{BA79E301-3502-F208-F216-29DC246973D1}" dt="2021-01-10T20:58:44.814" v="134"/>
          <ac:spMkLst>
            <pc:docMk/>
            <pc:sldMk cId="289290504" sldId="257"/>
            <ac:spMk id="3" creationId="{9B77C1F2-E0B4-495F-B91D-79CF4B60819E}"/>
          </ac:spMkLst>
        </pc:spChg>
        <pc:spChg chg="mod">
          <ac:chgData name="Adele Simpson (1910510)" userId="S::1910510@student.uwtsd.ac.uk::3b00b250-2e02-4fb7-b094-c78a6951c2b1" providerId="AD" clId="Web-{BA79E301-3502-F208-F216-29DC246973D1}" dt="2021-01-10T20:52:58.165" v="75" actId="20577"/>
          <ac:spMkLst>
            <pc:docMk/>
            <pc:sldMk cId="289290504" sldId="257"/>
            <ac:spMk id="4" creationId="{840B6DD4-BE12-463A-9564-117BCEB92F7F}"/>
          </ac:spMkLst>
        </pc:spChg>
        <pc:spChg chg="add mod">
          <ac:chgData name="Adele Simpson (1910510)" userId="S::1910510@student.uwtsd.ac.uk::3b00b250-2e02-4fb7-b094-c78a6951c2b1" providerId="AD" clId="Web-{BA79E301-3502-F208-F216-29DC246973D1}" dt="2021-01-10T21:00:33.645" v="163" actId="20577"/>
          <ac:spMkLst>
            <pc:docMk/>
            <pc:sldMk cId="289290504" sldId="257"/>
            <ac:spMk id="5" creationId="{E6F6F20D-10CC-48F9-8DCA-0B694835B300}"/>
          </ac:spMkLst>
        </pc:spChg>
        <pc:spChg chg="add mod">
          <ac:chgData name="Adele Simpson (1910510)" userId="S::1910510@student.uwtsd.ac.uk::3b00b250-2e02-4fb7-b094-c78a6951c2b1" providerId="AD" clId="Web-{BA79E301-3502-F208-F216-29DC246973D1}" dt="2021-01-10T20:58:59.893" v="135" actId="20577"/>
          <ac:spMkLst>
            <pc:docMk/>
            <pc:sldMk cId="289290504" sldId="257"/>
            <ac:spMk id="7" creationId="{F2BAA9CC-C2CB-49AE-9731-BC2062F908B4}"/>
          </ac:spMkLst>
        </pc:spChg>
        <pc:picChg chg="mod">
          <ac:chgData name="Adele Simpson (1910510)" userId="S::1910510@student.uwtsd.ac.uk::3b00b250-2e02-4fb7-b094-c78a6951c2b1" providerId="AD" clId="Web-{BA79E301-3502-F208-F216-29DC246973D1}" dt="2021-01-10T20:51:31.850" v="59" actId="1076"/>
          <ac:picMkLst>
            <pc:docMk/>
            <pc:sldMk cId="289290504" sldId="257"/>
            <ac:picMk id="6" creationId="{D232F3DF-B78A-4D21-8679-3BFFF5626889}"/>
          </ac:picMkLst>
        </pc:picChg>
      </pc:sldChg>
      <pc:sldChg chg="addSp delSp modSp">
        <pc:chgData name="Adele Simpson (1910510)" userId="S::1910510@student.uwtsd.ac.uk::3b00b250-2e02-4fb7-b094-c78a6951c2b1" providerId="AD" clId="Web-{BA79E301-3502-F208-F216-29DC246973D1}" dt="2021-01-10T21:01:49.852" v="190" actId="14100"/>
        <pc:sldMkLst>
          <pc:docMk/>
          <pc:sldMk cId="1468003547" sldId="258"/>
        </pc:sldMkLst>
        <pc:spChg chg="mod">
          <ac:chgData name="Adele Simpson (1910510)" userId="S::1910510@student.uwtsd.ac.uk::3b00b250-2e02-4fb7-b094-c78a6951c2b1" providerId="AD" clId="Web-{BA79E301-3502-F208-F216-29DC246973D1}" dt="2021-01-10T21:01:44.243" v="189" actId="14100"/>
          <ac:spMkLst>
            <pc:docMk/>
            <pc:sldMk cId="1468003547" sldId="258"/>
            <ac:spMk id="5" creationId="{8E7A9A1E-3B23-4A1A-8A54-4D1196E71AEC}"/>
          </ac:spMkLst>
        </pc:spChg>
        <pc:spChg chg="mod">
          <ac:chgData name="Adele Simpson (1910510)" userId="S::1910510@student.uwtsd.ac.uk::3b00b250-2e02-4fb7-b094-c78a6951c2b1" providerId="AD" clId="Web-{BA79E301-3502-F208-F216-29DC246973D1}" dt="2021-01-10T20:54:20.808" v="93" actId="14100"/>
          <ac:spMkLst>
            <pc:docMk/>
            <pc:sldMk cId="1468003547" sldId="258"/>
            <ac:spMk id="7" creationId="{086CA7F2-919C-42D8-A4AB-5282ECAE2E94}"/>
          </ac:spMkLst>
        </pc:spChg>
        <pc:spChg chg="mod">
          <ac:chgData name="Adele Simpson (1910510)" userId="S::1910510@student.uwtsd.ac.uk::3b00b250-2e02-4fb7-b094-c78a6951c2b1" providerId="AD" clId="Web-{BA79E301-3502-F208-F216-29DC246973D1}" dt="2021-01-10T21:01:49.852" v="190" actId="14100"/>
          <ac:spMkLst>
            <pc:docMk/>
            <pc:sldMk cId="1468003547" sldId="258"/>
            <ac:spMk id="9" creationId="{DD780A23-E63D-4E72-8E31-7B6CC19F9820}"/>
          </ac:spMkLst>
        </pc:spChg>
        <pc:spChg chg="add del mod">
          <ac:chgData name="Adele Simpson (1910510)" userId="S::1910510@student.uwtsd.ac.uk::3b00b250-2e02-4fb7-b094-c78a6951c2b1" providerId="AD" clId="Web-{BA79E301-3502-F208-F216-29DC246973D1}" dt="2021-01-10T20:55:10.700" v="100" actId="14100"/>
          <ac:spMkLst>
            <pc:docMk/>
            <pc:sldMk cId="1468003547" sldId="258"/>
            <ac:spMk id="13" creationId="{6DDE0895-BF5F-4528-8F57-88A10A2D0D3C}"/>
          </ac:spMkLst>
        </pc:spChg>
        <pc:spChg chg="mod">
          <ac:chgData name="Adele Simpson (1910510)" userId="S::1910510@student.uwtsd.ac.uk::3b00b250-2e02-4fb7-b094-c78a6951c2b1" providerId="AD" clId="Web-{BA79E301-3502-F208-F216-29DC246973D1}" dt="2021-01-10T21:01:36.446" v="186" actId="20577"/>
          <ac:spMkLst>
            <pc:docMk/>
            <pc:sldMk cId="1468003547" sldId="258"/>
            <ac:spMk id="14" creationId="{7E46973A-187B-44A9-BEBC-1C86C99C5DB2}"/>
          </ac:spMkLst>
        </pc:spChg>
      </pc:sldChg>
      <pc:sldChg chg="modSp">
        <pc:chgData name="Adele Simpson (1910510)" userId="S::1910510@student.uwtsd.ac.uk::3b00b250-2e02-4fb7-b094-c78a6951c2b1" providerId="AD" clId="Web-{BA79E301-3502-F208-F216-29DC246973D1}" dt="2021-01-10T21:02:35.572" v="191" actId="1076"/>
        <pc:sldMkLst>
          <pc:docMk/>
          <pc:sldMk cId="1954767491" sldId="261"/>
        </pc:sldMkLst>
        <pc:spChg chg="mod">
          <ac:chgData name="Adele Simpson (1910510)" userId="S::1910510@student.uwtsd.ac.uk::3b00b250-2e02-4fb7-b094-c78a6951c2b1" providerId="AD" clId="Web-{BA79E301-3502-F208-F216-29DC246973D1}" dt="2021-01-10T21:02:35.572" v="191" actId="1076"/>
          <ac:spMkLst>
            <pc:docMk/>
            <pc:sldMk cId="1954767491" sldId="261"/>
            <ac:spMk id="2" creationId="{64669CD5-12DC-4A03-81D9-BD7326CEF221}"/>
          </ac:spMkLst>
        </pc:spChg>
      </pc:sldChg>
    </pc:docChg>
  </pc:docChgLst>
  <pc:docChgLst>
    <pc:chgData name="Adele Simpson (1910510)" userId="S::1910510@student.uwtsd.ac.uk::3b00b250-2e02-4fb7-b094-c78a6951c2b1" providerId="AD" clId="Web-{AD69937C-BE12-0333-8A34-7BB01410B373}"/>
    <pc:docChg chg="modSld addMainMaster delMainMaster">
      <pc:chgData name="Adele Simpson (1910510)" userId="S::1910510@student.uwtsd.ac.uk::3b00b250-2e02-4fb7-b094-c78a6951c2b1" providerId="AD" clId="Web-{AD69937C-BE12-0333-8A34-7BB01410B373}" dt="2021-01-10T20:36:21.653" v="595" actId="20577"/>
      <pc:docMkLst>
        <pc:docMk/>
      </pc:docMkLst>
      <pc:sldChg chg="addSp delSp modSp mod modClrScheme delDesignElem chgLayout">
        <pc:chgData name="Adele Simpson (1910510)" userId="S::1910510@student.uwtsd.ac.uk::3b00b250-2e02-4fb7-b094-c78a6951c2b1" providerId="AD" clId="Web-{AD69937C-BE12-0333-8A34-7BB01410B373}" dt="2021-01-10T20:33:14.853" v="486" actId="20577"/>
        <pc:sldMkLst>
          <pc:docMk/>
          <pc:sldMk cId="784057761" sldId="256"/>
        </pc:sldMkLst>
        <pc:spChg chg="mod ord">
          <ac:chgData name="Adele Simpson (1910510)" userId="S::1910510@student.uwtsd.ac.uk::3b00b250-2e02-4fb7-b094-c78a6951c2b1" providerId="AD" clId="Web-{AD69937C-BE12-0333-8A34-7BB01410B373}" dt="2021-01-10T20:33:14.853" v="486" actId="20577"/>
          <ac:spMkLst>
            <pc:docMk/>
            <pc:sldMk cId="784057761" sldId="256"/>
            <ac:spMk id="2" creationId="{E24109AE-4A47-48FC-B2E2-0EAAAE6A6426}"/>
          </ac:spMkLst>
        </pc:spChg>
        <pc:spChg chg="mod ord">
          <ac:chgData name="Adele Simpson (1910510)" userId="S::1910510@student.uwtsd.ac.uk::3b00b250-2e02-4fb7-b094-c78a6951c2b1" providerId="AD" clId="Web-{AD69937C-BE12-0333-8A34-7BB01410B373}" dt="2021-01-10T20:32:11.524" v="484"/>
          <ac:spMkLst>
            <pc:docMk/>
            <pc:sldMk cId="784057761" sldId="256"/>
            <ac:spMk id="3" creationId="{0D3A8827-CFAB-470A-B044-2815F6CBC7AA}"/>
          </ac:spMkLst>
        </pc:spChg>
        <pc:spChg chg="add del">
          <ac:chgData name="Adele Simpson (1910510)" userId="S::1910510@student.uwtsd.ac.uk::3b00b250-2e02-4fb7-b094-c78a6951c2b1" providerId="AD" clId="Web-{AD69937C-BE12-0333-8A34-7BB01410B373}" dt="2021-01-10T20:32:11.524" v="484"/>
          <ac:spMkLst>
            <pc:docMk/>
            <pc:sldMk cId="784057761" sldId="256"/>
            <ac:spMk id="13" creationId="{C66F2F30-5DC0-44A0-BFA6-E12F46ED16DA}"/>
          </ac:spMkLst>
        </pc:spChg>
        <pc:spChg chg="add del">
          <ac:chgData name="Adele Simpson (1910510)" userId="S::1910510@student.uwtsd.ac.uk::3b00b250-2e02-4fb7-b094-c78a6951c2b1" providerId="AD" clId="Web-{AD69937C-BE12-0333-8A34-7BB01410B373}" dt="2021-01-10T20:32:11.524" v="484"/>
          <ac:spMkLst>
            <pc:docMk/>
            <pc:sldMk cId="784057761" sldId="256"/>
            <ac:spMk id="15" creationId="{85872F57-7F42-4F97-8391-DDC8D0054C03}"/>
          </ac:spMkLst>
        </pc:spChg>
        <pc:spChg chg="add del">
          <ac:chgData name="Adele Simpson (1910510)" userId="S::1910510@student.uwtsd.ac.uk::3b00b250-2e02-4fb7-b094-c78a6951c2b1" providerId="AD" clId="Web-{AD69937C-BE12-0333-8A34-7BB01410B373}" dt="2021-01-10T20:32:11.524" v="484"/>
          <ac:spMkLst>
            <pc:docMk/>
            <pc:sldMk cId="784057761" sldId="256"/>
            <ac:spMk id="17" creationId="{04DC2037-48A0-4F22-B9D4-8EAEBC780AB4}"/>
          </ac:spMkLst>
        </pc:spChg>
        <pc:spChg chg="add del">
          <ac:chgData name="Adele Simpson (1910510)" userId="S::1910510@student.uwtsd.ac.uk::3b00b250-2e02-4fb7-b094-c78a6951c2b1" providerId="AD" clId="Web-{AD69937C-BE12-0333-8A34-7BB01410B373}" dt="2021-01-10T20:32:11.524" v="484"/>
          <ac:spMkLst>
            <pc:docMk/>
            <pc:sldMk cId="784057761" sldId="256"/>
            <ac:spMk id="19" creationId="{0006CBFD-ADA0-43D1-9332-9C34CA1C76ED}"/>
          </ac:spMkLst>
        </pc:spChg>
        <pc:spChg chg="add del">
          <ac:chgData name="Adele Simpson (1910510)" userId="S::1910510@student.uwtsd.ac.uk::3b00b250-2e02-4fb7-b094-c78a6951c2b1" providerId="AD" clId="Web-{AD69937C-BE12-0333-8A34-7BB01410B373}" dt="2021-01-10T20:32:11.524" v="484"/>
          <ac:spMkLst>
            <pc:docMk/>
            <pc:sldMk cId="784057761" sldId="256"/>
            <ac:spMk id="21" creationId="{2B931666-F28F-45F3-A074-66D2272D580B}"/>
          </ac:spMkLst>
        </pc:spChg>
      </pc:sldChg>
      <pc:sldChg chg="modSp mod modClrScheme chgLayout">
        <pc:chgData name="Adele Simpson (1910510)" userId="S::1910510@student.uwtsd.ac.uk::3b00b250-2e02-4fb7-b094-c78a6951c2b1" providerId="AD" clId="Web-{AD69937C-BE12-0333-8A34-7BB01410B373}" dt="2021-01-10T20:34:51.652" v="502" actId="20577"/>
        <pc:sldMkLst>
          <pc:docMk/>
          <pc:sldMk cId="289290504" sldId="257"/>
        </pc:sldMkLst>
        <pc:spChg chg="mod ord">
          <ac:chgData name="Adele Simpson (1910510)" userId="S::1910510@student.uwtsd.ac.uk::3b00b250-2e02-4fb7-b094-c78a6951c2b1" providerId="AD" clId="Web-{AD69937C-BE12-0333-8A34-7BB01410B373}" dt="2021-01-10T20:34:21.511" v="498" actId="20577"/>
          <ac:spMkLst>
            <pc:docMk/>
            <pc:sldMk cId="289290504" sldId="257"/>
            <ac:spMk id="2" creationId="{406F1B7A-13E1-464F-B677-BDFCCB205863}"/>
          </ac:spMkLst>
        </pc:spChg>
        <pc:spChg chg="mod">
          <ac:chgData name="Adele Simpson (1910510)" userId="S::1910510@student.uwtsd.ac.uk::3b00b250-2e02-4fb7-b094-c78a6951c2b1" providerId="AD" clId="Web-{AD69937C-BE12-0333-8A34-7BB01410B373}" dt="2021-01-10T20:13:13.284" v="93" actId="14100"/>
          <ac:spMkLst>
            <pc:docMk/>
            <pc:sldMk cId="289290504" sldId="257"/>
            <ac:spMk id="3" creationId="{9B77C1F2-E0B4-495F-B91D-79CF4B60819E}"/>
          </ac:spMkLst>
        </pc:spChg>
        <pc:spChg chg="mod ord">
          <ac:chgData name="Adele Simpson (1910510)" userId="S::1910510@student.uwtsd.ac.uk::3b00b250-2e02-4fb7-b094-c78a6951c2b1" providerId="AD" clId="Web-{AD69937C-BE12-0333-8A34-7BB01410B373}" dt="2021-01-10T20:34:51.652" v="502" actId="20577"/>
          <ac:spMkLst>
            <pc:docMk/>
            <pc:sldMk cId="289290504" sldId="257"/>
            <ac:spMk id="4" creationId="{840B6DD4-BE12-463A-9564-117BCEB92F7F}"/>
          </ac:spMkLst>
        </pc:spChg>
        <pc:picChg chg="mod ord modCrop">
          <ac:chgData name="Adele Simpson (1910510)" userId="S::1910510@student.uwtsd.ac.uk::3b00b250-2e02-4fb7-b094-c78a6951c2b1" providerId="AD" clId="Web-{AD69937C-BE12-0333-8A34-7BB01410B373}" dt="2021-01-10T20:32:11.524" v="484"/>
          <ac:picMkLst>
            <pc:docMk/>
            <pc:sldMk cId="289290504" sldId="257"/>
            <ac:picMk id="6" creationId="{D232F3DF-B78A-4D21-8679-3BFFF5626889}"/>
          </ac:picMkLst>
        </pc:picChg>
      </pc:sldChg>
      <pc:sldChg chg="addSp delSp modSp mod modClrScheme delDesignElem chgLayout">
        <pc:chgData name="Adele Simpson (1910510)" userId="S::1910510@student.uwtsd.ac.uk::3b00b250-2e02-4fb7-b094-c78a6951c2b1" providerId="AD" clId="Web-{AD69937C-BE12-0333-8A34-7BB01410B373}" dt="2021-01-10T20:36:02.981" v="591" actId="20577"/>
        <pc:sldMkLst>
          <pc:docMk/>
          <pc:sldMk cId="1468003547" sldId="258"/>
        </pc:sldMkLst>
        <pc:spChg chg="add del mod ord">
          <ac:chgData name="Adele Simpson (1910510)" userId="S::1910510@student.uwtsd.ac.uk::3b00b250-2e02-4fb7-b094-c78a6951c2b1" providerId="AD" clId="Web-{AD69937C-BE12-0333-8A34-7BB01410B373}" dt="2021-01-10T20:36:02.981" v="591" actId="20577"/>
          <ac:spMkLst>
            <pc:docMk/>
            <pc:sldMk cId="1468003547" sldId="258"/>
            <ac:spMk id="2" creationId="{B187853A-1C0D-442F-B70B-CAB1BDE4EC28}"/>
          </ac:spMkLst>
        </pc:spChg>
        <pc:spChg chg="mod">
          <ac:chgData name="Adele Simpson (1910510)" userId="S::1910510@student.uwtsd.ac.uk::3b00b250-2e02-4fb7-b094-c78a6951c2b1" providerId="AD" clId="Web-{AD69937C-BE12-0333-8A34-7BB01410B373}" dt="2021-01-10T20:16:12.913" v="193" actId="14100"/>
          <ac:spMkLst>
            <pc:docMk/>
            <pc:sldMk cId="1468003547" sldId="258"/>
            <ac:spMk id="5" creationId="{8E7A9A1E-3B23-4A1A-8A54-4D1196E71AEC}"/>
          </ac:spMkLst>
        </pc:spChg>
        <pc:spChg chg="mod">
          <ac:chgData name="Adele Simpson (1910510)" userId="S::1910510@student.uwtsd.ac.uk::3b00b250-2e02-4fb7-b094-c78a6951c2b1" providerId="AD" clId="Web-{AD69937C-BE12-0333-8A34-7BB01410B373}" dt="2021-01-10T20:23:42.469" v="363" actId="1076"/>
          <ac:spMkLst>
            <pc:docMk/>
            <pc:sldMk cId="1468003547" sldId="258"/>
            <ac:spMk id="7" creationId="{086CA7F2-919C-42D8-A4AB-5282ECAE2E94}"/>
          </ac:spMkLst>
        </pc:spChg>
        <pc:spChg chg="mod">
          <ac:chgData name="Adele Simpson (1910510)" userId="S::1910510@student.uwtsd.ac.uk::3b00b250-2e02-4fb7-b094-c78a6951c2b1" providerId="AD" clId="Web-{AD69937C-BE12-0333-8A34-7BB01410B373}" dt="2021-01-10T20:15:59.553" v="191" actId="14100"/>
          <ac:spMkLst>
            <pc:docMk/>
            <pc:sldMk cId="1468003547" sldId="258"/>
            <ac:spMk id="9" creationId="{DD780A23-E63D-4E72-8E31-7B6CC19F9820}"/>
          </ac:spMkLst>
        </pc:spChg>
        <pc:spChg chg="add mod">
          <ac:chgData name="Adele Simpson (1910510)" userId="S::1910510@student.uwtsd.ac.uk::3b00b250-2e02-4fb7-b094-c78a6951c2b1" providerId="AD" clId="Web-{AD69937C-BE12-0333-8A34-7BB01410B373}" dt="2021-01-10T20:20:04.838" v="261" actId="14100"/>
          <ac:spMkLst>
            <pc:docMk/>
            <pc:sldMk cId="1468003547" sldId="258"/>
            <ac:spMk id="10" creationId="{890DAD52-4BE2-49A7-A606-A100C26527EF}"/>
          </ac:spMkLst>
        </pc:spChg>
        <pc:spChg chg="add mod">
          <ac:chgData name="Adele Simpson (1910510)" userId="S::1910510@student.uwtsd.ac.uk::3b00b250-2e02-4fb7-b094-c78a6951c2b1" providerId="AD" clId="Web-{AD69937C-BE12-0333-8A34-7BB01410B373}" dt="2021-01-10T20:22:57.421" v="357" actId="14100"/>
          <ac:spMkLst>
            <pc:docMk/>
            <pc:sldMk cId="1468003547" sldId="258"/>
            <ac:spMk id="11" creationId="{D298C675-B8C5-4E12-9377-157DC8BA363A}"/>
          </ac:spMkLst>
        </pc:spChg>
        <pc:spChg chg="add mod">
          <ac:chgData name="Adele Simpson (1910510)" userId="S::1910510@student.uwtsd.ac.uk::3b00b250-2e02-4fb7-b094-c78a6951c2b1" providerId="AD" clId="Web-{AD69937C-BE12-0333-8A34-7BB01410B373}" dt="2021-01-10T20:26:00.190" v="466"/>
          <ac:spMkLst>
            <pc:docMk/>
            <pc:sldMk cId="1468003547" sldId="258"/>
            <ac:spMk id="12" creationId="{C3A505E1-7729-42E4-A3F9-F30F744754BF}"/>
          </ac:spMkLst>
        </pc:spChg>
        <pc:spChg chg="mod">
          <ac:chgData name="Adele Simpson (1910510)" userId="S::1910510@student.uwtsd.ac.uk::3b00b250-2e02-4fb7-b094-c78a6951c2b1" providerId="AD" clId="Web-{AD69937C-BE12-0333-8A34-7BB01410B373}" dt="2021-01-10T20:17:35.461" v="208" actId="20577"/>
          <ac:spMkLst>
            <pc:docMk/>
            <pc:sldMk cId="1468003547" sldId="258"/>
            <ac:spMk id="14" creationId="{7E46973A-187B-44A9-BEBC-1C86C99C5DB2}"/>
          </ac:spMkLst>
        </pc:spChg>
        <pc:spChg chg="add del mod">
          <ac:chgData name="Adele Simpson (1910510)" userId="S::1910510@student.uwtsd.ac.uk::3b00b250-2e02-4fb7-b094-c78a6951c2b1" providerId="AD" clId="Web-{AD69937C-BE12-0333-8A34-7BB01410B373}" dt="2021-01-10T20:35:54.247" v="548"/>
          <ac:spMkLst>
            <pc:docMk/>
            <pc:sldMk cId="1468003547" sldId="258"/>
            <ac:spMk id="15" creationId="{9F09C40D-13C4-4345-88D6-50E743028881}"/>
          </ac:spMkLst>
        </pc:spChg>
        <pc:spChg chg="mod ord">
          <ac:chgData name="Adele Simpson (1910510)" userId="S::1910510@student.uwtsd.ac.uk::3b00b250-2e02-4fb7-b094-c78a6951c2b1" providerId="AD" clId="Web-{AD69937C-BE12-0333-8A34-7BB01410B373}" dt="2021-01-10T20:32:11.524" v="484"/>
          <ac:spMkLst>
            <pc:docMk/>
            <pc:sldMk cId="1468003547" sldId="258"/>
            <ac:spMk id="25" creationId="{09AAF278-4681-4726-B27D-3FF192731A77}"/>
          </ac:spMkLst>
        </pc:spChg>
        <pc:spChg chg="add del">
          <ac:chgData name="Adele Simpson (1910510)" userId="S::1910510@student.uwtsd.ac.uk::3b00b250-2e02-4fb7-b094-c78a6951c2b1" providerId="AD" clId="Web-{AD69937C-BE12-0333-8A34-7BB01410B373}" dt="2021-01-10T20:32:11.524" v="484"/>
          <ac:spMkLst>
            <pc:docMk/>
            <pc:sldMk cId="1468003547" sldId="258"/>
            <ac:spMk id="52" creationId="{9425D4AB-CD98-4DD6-9398-3C8961DE032F}"/>
          </ac:spMkLst>
        </pc:spChg>
        <pc:spChg chg="add del">
          <ac:chgData name="Adele Simpson (1910510)" userId="S::1910510@student.uwtsd.ac.uk::3b00b250-2e02-4fb7-b094-c78a6951c2b1" providerId="AD" clId="Web-{AD69937C-BE12-0333-8A34-7BB01410B373}" dt="2021-01-10T20:32:11.524" v="484"/>
          <ac:spMkLst>
            <pc:docMk/>
            <pc:sldMk cId="1468003547" sldId="258"/>
            <ac:spMk id="56" creationId="{D8B47C9F-A960-4902-8507-38F18DD3D00E}"/>
          </ac:spMkLst>
        </pc:spChg>
        <pc:spChg chg="add del">
          <ac:chgData name="Adele Simpson (1910510)" userId="S::1910510@student.uwtsd.ac.uk::3b00b250-2e02-4fb7-b094-c78a6951c2b1" providerId="AD" clId="Web-{AD69937C-BE12-0333-8A34-7BB01410B373}" dt="2021-01-10T20:32:11.524" v="484"/>
          <ac:spMkLst>
            <pc:docMk/>
            <pc:sldMk cId="1468003547" sldId="258"/>
            <ac:spMk id="58" creationId="{D4E15E95-445D-4A45-BC1E-8468CE17050B}"/>
          </ac:spMkLst>
        </pc:spChg>
        <pc:spChg chg="add del">
          <ac:chgData name="Adele Simpson (1910510)" userId="S::1910510@student.uwtsd.ac.uk::3b00b250-2e02-4fb7-b094-c78a6951c2b1" providerId="AD" clId="Web-{AD69937C-BE12-0333-8A34-7BB01410B373}" dt="2021-01-10T20:32:11.524" v="484"/>
          <ac:spMkLst>
            <pc:docMk/>
            <pc:sldMk cId="1468003547" sldId="258"/>
            <ac:spMk id="60" creationId="{133B9781-B73C-44F8-97CB-D1807A63BB41}"/>
          </ac:spMkLst>
        </pc:spChg>
        <pc:spChg chg="add del">
          <ac:chgData name="Adele Simpson (1910510)" userId="S::1910510@student.uwtsd.ac.uk::3b00b250-2e02-4fb7-b094-c78a6951c2b1" providerId="AD" clId="Web-{AD69937C-BE12-0333-8A34-7BB01410B373}" dt="2021-01-10T20:32:11.524" v="484"/>
          <ac:spMkLst>
            <pc:docMk/>
            <pc:sldMk cId="1468003547" sldId="258"/>
            <ac:spMk id="62" creationId="{1FCEDCAD-7B1A-4AE2-818E-D93A48758C20}"/>
          </ac:spMkLst>
        </pc:spChg>
        <pc:picChg chg="mod">
          <ac:chgData name="Adele Simpson (1910510)" userId="S::1910510@student.uwtsd.ac.uk::3b00b250-2e02-4fb7-b094-c78a6951c2b1" providerId="AD" clId="Web-{AD69937C-BE12-0333-8A34-7BB01410B373}" dt="2021-01-10T20:22:01.231" v="349" actId="14100"/>
          <ac:picMkLst>
            <pc:docMk/>
            <pc:sldMk cId="1468003547" sldId="258"/>
            <ac:picMk id="6" creationId="{2CD54FF5-B33D-40A2-A42B-A737B6FD694C}"/>
          </ac:picMkLst>
        </pc:picChg>
        <pc:picChg chg="add del">
          <ac:chgData name="Adele Simpson (1910510)" userId="S::1910510@student.uwtsd.ac.uk::3b00b250-2e02-4fb7-b094-c78a6951c2b1" providerId="AD" clId="Web-{AD69937C-BE12-0333-8A34-7BB01410B373}" dt="2021-01-10T20:32:11.524" v="484"/>
          <ac:picMkLst>
            <pc:docMk/>
            <pc:sldMk cId="1468003547" sldId="258"/>
            <ac:picMk id="54" creationId="{97818316-E7CB-4E73-AF79-E9CAB873E723}"/>
          </ac:picMkLst>
        </pc:picChg>
      </pc:sldChg>
      <pc:sldChg chg="addSp delSp modSp mod modClrScheme delDesignElem chgLayout">
        <pc:chgData name="Adele Simpson (1910510)" userId="S::1910510@student.uwtsd.ac.uk::3b00b250-2e02-4fb7-b094-c78a6951c2b1" providerId="AD" clId="Web-{AD69937C-BE12-0333-8A34-7BB01410B373}" dt="2021-01-10T20:36:21.653" v="594" actId="20577"/>
        <pc:sldMkLst>
          <pc:docMk/>
          <pc:sldMk cId="4136638919" sldId="259"/>
        </pc:sldMkLst>
        <pc:spChg chg="mod">
          <ac:chgData name="Adele Simpson (1910510)" userId="S::1910510@student.uwtsd.ac.uk::3b00b250-2e02-4fb7-b094-c78a6951c2b1" providerId="AD" clId="Web-{AD69937C-BE12-0333-8A34-7BB01410B373}" dt="2021-01-10T20:32:32.071" v="485" actId="20577"/>
          <ac:spMkLst>
            <pc:docMk/>
            <pc:sldMk cId="4136638919" sldId="259"/>
            <ac:spMk id="2" creationId="{8C432DC8-07EE-4B94-804F-14B4DF7DC266}"/>
          </ac:spMkLst>
        </pc:spChg>
        <pc:spChg chg="mod">
          <ac:chgData name="Adele Simpson (1910510)" userId="S::1910510@student.uwtsd.ac.uk::3b00b250-2e02-4fb7-b094-c78a6951c2b1" providerId="AD" clId="Web-{AD69937C-BE12-0333-8A34-7BB01410B373}" dt="2021-01-10T20:36:21.653" v="594" actId="20577"/>
          <ac:spMkLst>
            <pc:docMk/>
            <pc:sldMk cId="4136638919" sldId="259"/>
            <ac:spMk id="3" creationId="{705F4BC7-9A95-42AA-BAD0-2689F15DAC6F}"/>
          </ac:spMkLst>
        </pc:spChg>
        <pc:spChg chg="add del">
          <ac:chgData name="Adele Simpson (1910510)" userId="S::1910510@student.uwtsd.ac.uk::3b00b250-2e02-4fb7-b094-c78a6951c2b1" providerId="AD" clId="Web-{AD69937C-BE12-0333-8A34-7BB01410B373}" dt="2021-01-10T20:32:11.524" v="484"/>
          <ac:spMkLst>
            <pc:docMk/>
            <pc:sldMk cId="4136638919" sldId="259"/>
            <ac:spMk id="15" creationId="{4351DFE5-F63D-4BE0-BDA9-E3EB88F01AA5}"/>
          </ac:spMkLst>
        </pc:spChg>
        <pc:picChg chg="add del">
          <ac:chgData name="Adele Simpson (1910510)" userId="S::1910510@student.uwtsd.ac.uk::3b00b250-2e02-4fb7-b094-c78a6951c2b1" providerId="AD" clId="Web-{AD69937C-BE12-0333-8A34-7BB01410B373}" dt="2021-01-10T20:32:11.524" v="484"/>
          <ac:picMkLst>
            <pc:docMk/>
            <pc:sldMk cId="4136638919" sldId="259"/>
            <ac:picMk id="17" creationId="{3AA16612-ACD2-4A16-8F2B-4514FD6BF28F}"/>
          </ac:picMkLst>
        </pc:picChg>
      </pc:sldChg>
      <pc:sldChg chg="addSp delSp mod modClrScheme delDesignElem chgLayout">
        <pc:chgData name="Adele Simpson (1910510)" userId="S::1910510@student.uwtsd.ac.uk::3b00b250-2e02-4fb7-b094-c78a6951c2b1" providerId="AD" clId="Web-{AD69937C-BE12-0333-8A34-7BB01410B373}" dt="2021-01-10T20:32:11.524" v="484"/>
        <pc:sldMkLst>
          <pc:docMk/>
          <pc:sldMk cId="1337874134" sldId="260"/>
        </pc:sldMkLst>
        <pc:spChg chg="add del">
          <ac:chgData name="Adele Simpson (1910510)" userId="S::1910510@student.uwtsd.ac.uk::3b00b250-2e02-4fb7-b094-c78a6951c2b1" providerId="AD" clId="Web-{AD69937C-BE12-0333-8A34-7BB01410B373}" dt="2021-01-10T20:32:11.524" v="484"/>
          <ac:spMkLst>
            <pc:docMk/>
            <pc:sldMk cId="1337874134" sldId="260"/>
            <ac:spMk id="9" creationId="{2D2B266D-3625-4584-A5C3-7D3F672CFF30}"/>
          </ac:spMkLst>
        </pc:spChg>
        <pc:spChg chg="add del">
          <ac:chgData name="Adele Simpson (1910510)" userId="S::1910510@student.uwtsd.ac.uk::3b00b250-2e02-4fb7-b094-c78a6951c2b1" providerId="AD" clId="Web-{AD69937C-BE12-0333-8A34-7BB01410B373}" dt="2021-01-10T20:32:11.524" v="484"/>
          <ac:spMkLst>
            <pc:docMk/>
            <pc:sldMk cId="1337874134" sldId="260"/>
            <ac:spMk id="11" creationId="{A5D2A5D1-BA0D-47D3-B051-DA7743C46E28}"/>
          </ac:spMkLst>
        </pc:spChg>
      </pc:sldChg>
      <pc:sldChg chg="mod modClrScheme chgLayout">
        <pc:chgData name="Adele Simpson (1910510)" userId="S::1910510@student.uwtsd.ac.uk::3b00b250-2e02-4fb7-b094-c78a6951c2b1" providerId="AD" clId="Web-{AD69937C-BE12-0333-8A34-7BB01410B373}" dt="2021-01-10T20:32:11.524" v="484"/>
        <pc:sldMkLst>
          <pc:docMk/>
          <pc:sldMk cId="1954767491" sldId="261"/>
        </pc:sldMkLst>
      </pc:sldChg>
      <pc:sldChg chg="mod modClrScheme chgLayout">
        <pc:chgData name="Adele Simpson (1910510)" userId="S::1910510@student.uwtsd.ac.uk::3b00b250-2e02-4fb7-b094-c78a6951c2b1" providerId="AD" clId="Web-{AD69937C-BE12-0333-8A34-7BB01410B373}" dt="2021-01-10T20:32:11.524" v="484"/>
        <pc:sldMkLst>
          <pc:docMk/>
          <pc:sldMk cId="2482751575" sldId="262"/>
        </pc:sldMkLst>
      </pc:sldChg>
      <pc:sldChg chg="addSp delSp modSp mod modClrScheme delDesignElem chgLayout">
        <pc:chgData name="Adele Simpson (1910510)" userId="S::1910510@student.uwtsd.ac.uk::3b00b250-2e02-4fb7-b094-c78a6951c2b1" providerId="AD" clId="Web-{AD69937C-BE12-0333-8A34-7BB01410B373}" dt="2021-01-10T20:32:11.524" v="484"/>
        <pc:sldMkLst>
          <pc:docMk/>
          <pc:sldMk cId="3124165863" sldId="263"/>
        </pc:sldMkLst>
        <pc:spChg chg="mod ord">
          <ac:chgData name="Adele Simpson (1910510)" userId="S::1910510@student.uwtsd.ac.uk::3b00b250-2e02-4fb7-b094-c78a6951c2b1" providerId="AD" clId="Web-{AD69937C-BE12-0333-8A34-7BB01410B373}" dt="2021-01-10T20:32:11.524" v="484"/>
          <ac:spMkLst>
            <pc:docMk/>
            <pc:sldMk cId="3124165863" sldId="263"/>
            <ac:spMk id="2" creationId="{74A70B5D-AA13-4D6C-901E-6C8602CEAEBB}"/>
          </ac:spMkLst>
        </pc:spChg>
        <pc:spChg chg="add mod">
          <ac:chgData name="Adele Simpson (1910510)" userId="S::1910510@student.uwtsd.ac.uk::3b00b250-2e02-4fb7-b094-c78a6951c2b1" providerId="AD" clId="Web-{AD69937C-BE12-0333-8A34-7BB01410B373}" dt="2021-01-10T20:11:54.939" v="75" actId="14100"/>
          <ac:spMkLst>
            <pc:docMk/>
            <pc:sldMk cId="3124165863" sldId="263"/>
            <ac:spMk id="4" creationId="{70E75CC9-326F-4CBB-8018-BA940590D7DF}"/>
          </ac:spMkLst>
        </pc:spChg>
        <pc:spChg chg="add del">
          <ac:chgData name="Adele Simpson (1910510)" userId="S::1910510@student.uwtsd.ac.uk::3b00b250-2e02-4fb7-b094-c78a6951c2b1" providerId="AD" clId="Web-{AD69937C-BE12-0333-8A34-7BB01410B373}" dt="2021-01-10T20:32:11.524" v="484"/>
          <ac:spMkLst>
            <pc:docMk/>
            <pc:sldMk cId="3124165863" sldId="263"/>
            <ac:spMk id="17" creationId="{F13C74B1-5B17-4795-BED0-7140497B445A}"/>
          </ac:spMkLst>
        </pc:spChg>
        <pc:spChg chg="add del">
          <ac:chgData name="Adele Simpson (1910510)" userId="S::1910510@student.uwtsd.ac.uk::3b00b250-2e02-4fb7-b094-c78a6951c2b1" providerId="AD" clId="Web-{AD69937C-BE12-0333-8A34-7BB01410B373}" dt="2021-01-10T20:32:11.524" v="484"/>
          <ac:spMkLst>
            <pc:docMk/>
            <pc:sldMk cId="3124165863" sldId="263"/>
            <ac:spMk id="19" creationId="{D4974D33-8DC5-464E-8C6D-BE58F0669C17}"/>
          </ac:spMkLst>
        </pc:spChg>
      </pc:sldChg>
      <pc:sldMasterChg chg="add del addSldLayout delSldLayout">
        <pc:chgData name="Adele Simpson (1910510)" userId="S::1910510@student.uwtsd.ac.uk::3b00b250-2e02-4fb7-b094-c78a6951c2b1" providerId="AD" clId="Web-{AD69937C-BE12-0333-8A34-7BB01410B373}" dt="2021-01-10T20:32:11.524" v="484"/>
        <pc:sldMasterMkLst>
          <pc:docMk/>
          <pc:sldMasterMk cId="1579327846" sldId="2147483660"/>
        </pc:sldMasterMkLst>
        <pc:sldLayoutChg chg="add del">
          <pc:chgData name="Adele Simpson (1910510)" userId="S::1910510@student.uwtsd.ac.uk::3b00b250-2e02-4fb7-b094-c78a6951c2b1" providerId="AD" clId="Web-{AD69937C-BE12-0333-8A34-7BB01410B373}" dt="2021-01-10T20:32:11.524" v="484"/>
          <pc:sldLayoutMkLst>
            <pc:docMk/>
            <pc:sldMasterMk cId="1579327846" sldId="2147483660"/>
            <pc:sldLayoutMk cId="2567992252" sldId="2147483661"/>
          </pc:sldLayoutMkLst>
        </pc:sldLayoutChg>
        <pc:sldLayoutChg chg="add del">
          <pc:chgData name="Adele Simpson (1910510)" userId="S::1910510@student.uwtsd.ac.uk::3b00b250-2e02-4fb7-b094-c78a6951c2b1" providerId="AD" clId="Web-{AD69937C-BE12-0333-8A34-7BB01410B373}" dt="2021-01-10T20:32:11.524" v="484"/>
          <pc:sldLayoutMkLst>
            <pc:docMk/>
            <pc:sldMasterMk cId="1579327846" sldId="2147483660"/>
            <pc:sldLayoutMk cId="3449138827" sldId="2147483662"/>
          </pc:sldLayoutMkLst>
        </pc:sldLayoutChg>
        <pc:sldLayoutChg chg="add del">
          <pc:chgData name="Adele Simpson (1910510)" userId="S::1910510@student.uwtsd.ac.uk::3b00b250-2e02-4fb7-b094-c78a6951c2b1" providerId="AD" clId="Web-{AD69937C-BE12-0333-8A34-7BB01410B373}" dt="2021-01-10T20:32:11.524" v="484"/>
          <pc:sldLayoutMkLst>
            <pc:docMk/>
            <pc:sldMasterMk cId="1579327846" sldId="2147483660"/>
            <pc:sldLayoutMk cId="2842672397" sldId="2147483663"/>
          </pc:sldLayoutMkLst>
        </pc:sldLayoutChg>
        <pc:sldLayoutChg chg="add del">
          <pc:chgData name="Adele Simpson (1910510)" userId="S::1910510@student.uwtsd.ac.uk::3b00b250-2e02-4fb7-b094-c78a6951c2b1" providerId="AD" clId="Web-{AD69937C-BE12-0333-8A34-7BB01410B373}" dt="2021-01-10T20:32:11.524" v="484"/>
          <pc:sldLayoutMkLst>
            <pc:docMk/>
            <pc:sldMasterMk cId="1579327846" sldId="2147483660"/>
            <pc:sldLayoutMk cId="90060052" sldId="2147483664"/>
          </pc:sldLayoutMkLst>
        </pc:sldLayoutChg>
        <pc:sldLayoutChg chg="add del">
          <pc:chgData name="Adele Simpson (1910510)" userId="S::1910510@student.uwtsd.ac.uk::3b00b250-2e02-4fb7-b094-c78a6951c2b1" providerId="AD" clId="Web-{AD69937C-BE12-0333-8A34-7BB01410B373}" dt="2021-01-10T20:32:11.524" v="484"/>
          <pc:sldLayoutMkLst>
            <pc:docMk/>
            <pc:sldMasterMk cId="1579327846" sldId="2147483660"/>
            <pc:sldLayoutMk cId="3618731810" sldId="2147483665"/>
          </pc:sldLayoutMkLst>
        </pc:sldLayoutChg>
        <pc:sldLayoutChg chg="add del">
          <pc:chgData name="Adele Simpson (1910510)" userId="S::1910510@student.uwtsd.ac.uk::3b00b250-2e02-4fb7-b094-c78a6951c2b1" providerId="AD" clId="Web-{AD69937C-BE12-0333-8A34-7BB01410B373}" dt="2021-01-10T20:32:11.524" v="484"/>
          <pc:sldLayoutMkLst>
            <pc:docMk/>
            <pc:sldMasterMk cId="1579327846" sldId="2147483660"/>
            <pc:sldLayoutMk cId="2909807451" sldId="2147483666"/>
          </pc:sldLayoutMkLst>
        </pc:sldLayoutChg>
        <pc:sldLayoutChg chg="add del">
          <pc:chgData name="Adele Simpson (1910510)" userId="S::1910510@student.uwtsd.ac.uk::3b00b250-2e02-4fb7-b094-c78a6951c2b1" providerId="AD" clId="Web-{AD69937C-BE12-0333-8A34-7BB01410B373}" dt="2021-01-10T20:32:11.524" v="484"/>
          <pc:sldLayoutMkLst>
            <pc:docMk/>
            <pc:sldMasterMk cId="1579327846" sldId="2147483660"/>
            <pc:sldLayoutMk cId="3105591192" sldId="2147483667"/>
          </pc:sldLayoutMkLst>
        </pc:sldLayoutChg>
        <pc:sldLayoutChg chg="add del">
          <pc:chgData name="Adele Simpson (1910510)" userId="S::1910510@student.uwtsd.ac.uk::3b00b250-2e02-4fb7-b094-c78a6951c2b1" providerId="AD" clId="Web-{AD69937C-BE12-0333-8A34-7BB01410B373}" dt="2021-01-10T20:32:11.524" v="484"/>
          <pc:sldLayoutMkLst>
            <pc:docMk/>
            <pc:sldMasterMk cId="1579327846" sldId="2147483660"/>
            <pc:sldLayoutMk cId="960834009" sldId="2147483668"/>
          </pc:sldLayoutMkLst>
        </pc:sldLayoutChg>
        <pc:sldLayoutChg chg="add del">
          <pc:chgData name="Adele Simpson (1910510)" userId="S::1910510@student.uwtsd.ac.uk::3b00b250-2e02-4fb7-b094-c78a6951c2b1" providerId="AD" clId="Web-{AD69937C-BE12-0333-8A34-7BB01410B373}" dt="2021-01-10T20:32:11.524" v="484"/>
          <pc:sldLayoutMkLst>
            <pc:docMk/>
            <pc:sldMasterMk cId="1579327846" sldId="2147483660"/>
            <pc:sldLayoutMk cId="49752578" sldId="2147483669"/>
          </pc:sldLayoutMkLst>
        </pc:sldLayoutChg>
        <pc:sldLayoutChg chg="add del">
          <pc:chgData name="Adele Simpson (1910510)" userId="S::1910510@student.uwtsd.ac.uk::3b00b250-2e02-4fb7-b094-c78a6951c2b1" providerId="AD" clId="Web-{AD69937C-BE12-0333-8A34-7BB01410B373}" dt="2021-01-10T20:32:11.524" v="484"/>
          <pc:sldLayoutMkLst>
            <pc:docMk/>
            <pc:sldMasterMk cId="1579327846" sldId="2147483660"/>
            <pc:sldLayoutMk cId="1433880178" sldId="2147483670"/>
          </pc:sldLayoutMkLst>
        </pc:sldLayoutChg>
        <pc:sldLayoutChg chg="add del">
          <pc:chgData name="Adele Simpson (1910510)" userId="S::1910510@student.uwtsd.ac.uk::3b00b250-2e02-4fb7-b094-c78a6951c2b1" providerId="AD" clId="Web-{AD69937C-BE12-0333-8A34-7BB01410B373}" dt="2021-01-10T20:32:11.524" v="484"/>
          <pc:sldLayoutMkLst>
            <pc:docMk/>
            <pc:sldMasterMk cId="1579327846" sldId="2147483660"/>
            <pc:sldLayoutMk cId="3968132014" sldId="2147483671"/>
          </pc:sldLayoutMkLst>
        </pc:sldLayoutChg>
      </pc:sldMasterChg>
      <pc:sldMasterChg chg="add del addSldLayout delSldLayout modSldLayout">
        <pc:chgData name="Adele Simpson (1910510)" userId="S::1910510@student.uwtsd.ac.uk::3b00b250-2e02-4fb7-b094-c78a6951c2b1" providerId="AD" clId="Web-{AD69937C-BE12-0333-8A34-7BB01410B373}" dt="2021-01-10T20:32:11.524" v="484"/>
        <pc:sldMasterMkLst>
          <pc:docMk/>
          <pc:sldMasterMk cId="3683887730" sldId="2147483672"/>
        </pc:sldMasterMkLst>
        <pc:sldLayoutChg chg="add del mod replId">
          <pc:chgData name="Adele Simpson (1910510)" userId="S::1910510@student.uwtsd.ac.uk::3b00b250-2e02-4fb7-b094-c78a6951c2b1" providerId="AD" clId="Web-{AD69937C-BE12-0333-8A34-7BB01410B373}" dt="2021-01-10T20:32:11.524" v="484"/>
          <pc:sldLayoutMkLst>
            <pc:docMk/>
            <pc:sldMasterMk cId="3683887730" sldId="2147483672"/>
            <pc:sldLayoutMk cId="379997405" sldId="2147483673"/>
          </pc:sldLayoutMkLst>
        </pc:sldLayoutChg>
        <pc:sldLayoutChg chg="add del mod replId">
          <pc:chgData name="Adele Simpson (1910510)" userId="S::1910510@student.uwtsd.ac.uk::3b00b250-2e02-4fb7-b094-c78a6951c2b1" providerId="AD" clId="Web-{AD69937C-BE12-0333-8A34-7BB01410B373}" dt="2021-01-10T20:32:11.524" v="484"/>
          <pc:sldLayoutMkLst>
            <pc:docMk/>
            <pc:sldMasterMk cId="3683887730" sldId="2147483672"/>
            <pc:sldLayoutMk cId="3753926382" sldId="2147483674"/>
          </pc:sldLayoutMkLst>
        </pc:sldLayoutChg>
        <pc:sldLayoutChg chg="add del mod replId">
          <pc:chgData name="Adele Simpson (1910510)" userId="S::1910510@student.uwtsd.ac.uk::3b00b250-2e02-4fb7-b094-c78a6951c2b1" providerId="AD" clId="Web-{AD69937C-BE12-0333-8A34-7BB01410B373}" dt="2021-01-10T20:32:11.524" v="484"/>
          <pc:sldLayoutMkLst>
            <pc:docMk/>
            <pc:sldMasterMk cId="3683887730" sldId="2147483672"/>
            <pc:sldLayoutMk cId="1094381399" sldId="2147483675"/>
          </pc:sldLayoutMkLst>
        </pc:sldLayoutChg>
        <pc:sldLayoutChg chg="add del mod replId">
          <pc:chgData name="Adele Simpson (1910510)" userId="S::1910510@student.uwtsd.ac.uk::3b00b250-2e02-4fb7-b094-c78a6951c2b1" providerId="AD" clId="Web-{AD69937C-BE12-0333-8A34-7BB01410B373}" dt="2021-01-10T20:32:11.524" v="484"/>
          <pc:sldLayoutMkLst>
            <pc:docMk/>
            <pc:sldMasterMk cId="3683887730" sldId="2147483672"/>
            <pc:sldLayoutMk cId="902585482" sldId="2147483676"/>
          </pc:sldLayoutMkLst>
        </pc:sldLayoutChg>
        <pc:sldLayoutChg chg="add del mod replId">
          <pc:chgData name="Adele Simpson (1910510)" userId="S::1910510@student.uwtsd.ac.uk::3b00b250-2e02-4fb7-b094-c78a6951c2b1" providerId="AD" clId="Web-{AD69937C-BE12-0333-8A34-7BB01410B373}" dt="2021-01-10T20:32:11.524" v="484"/>
          <pc:sldLayoutMkLst>
            <pc:docMk/>
            <pc:sldMasterMk cId="3683887730" sldId="2147483672"/>
            <pc:sldLayoutMk cId="575574906" sldId="2147483677"/>
          </pc:sldLayoutMkLst>
        </pc:sldLayoutChg>
        <pc:sldLayoutChg chg="add del mod replId">
          <pc:chgData name="Adele Simpson (1910510)" userId="S::1910510@student.uwtsd.ac.uk::3b00b250-2e02-4fb7-b094-c78a6951c2b1" providerId="AD" clId="Web-{AD69937C-BE12-0333-8A34-7BB01410B373}" dt="2021-01-10T20:32:11.524" v="484"/>
          <pc:sldLayoutMkLst>
            <pc:docMk/>
            <pc:sldMasterMk cId="3683887730" sldId="2147483672"/>
            <pc:sldLayoutMk cId="741498916" sldId="2147483678"/>
          </pc:sldLayoutMkLst>
        </pc:sldLayoutChg>
        <pc:sldLayoutChg chg="add del mod replId">
          <pc:chgData name="Adele Simpson (1910510)" userId="S::1910510@student.uwtsd.ac.uk::3b00b250-2e02-4fb7-b094-c78a6951c2b1" providerId="AD" clId="Web-{AD69937C-BE12-0333-8A34-7BB01410B373}" dt="2021-01-10T20:32:11.524" v="484"/>
          <pc:sldLayoutMkLst>
            <pc:docMk/>
            <pc:sldMasterMk cId="3683887730" sldId="2147483672"/>
            <pc:sldLayoutMk cId="699621448" sldId="2147483679"/>
          </pc:sldLayoutMkLst>
        </pc:sldLayoutChg>
        <pc:sldLayoutChg chg="add del mod replId">
          <pc:chgData name="Adele Simpson (1910510)" userId="S::1910510@student.uwtsd.ac.uk::3b00b250-2e02-4fb7-b094-c78a6951c2b1" providerId="AD" clId="Web-{AD69937C-BE12-0333-8A34-7BB01410B373}" dt="2021-01-10T20:32:11.524" v="484"/>
          <pc:sldLayoutMkLst>
            <pc:docMk/>
            <pc:sldMasterMk cId="3683887730" sldId="2147483672"/>
            <pc:sldLayoutMk cId="620312863" sldId="2147483680"/>
          </pc:sldLayoutMkLst>
        </pc:sldLayoutChg>
        <pc:sldLayoutChg chg="add del mod replId">
          <pc:chgData name="Adele Simpson (1910510)" userId="S::1910510@student.uwtsd.ac.uk::3b00b250-2e02-4fb7-b094-c78a6951c2b1" providerId="AD" clId="Web-{AD69937C-BE12-0333-8A34-7BB01410B373}" dt="2021-01-10T20:32:11.524" v="484"/>
          <pc:sldLayoutMkLst>
            <pc:docMk/>
            <pc:sldMasterMk cId="3683887730" sldId="2147483672"/>
            <pc:sldLayoutMk cId="94657237" sldId="2147483681"/>
          </pc:sldLayoutMkLst>
        </pc:sldLayoutChg>
        <pc:sldLayoutChg chg="add del mod replId">
          <pc:chgData name="Adele Simpson (1910510)" userId="S::1910510@student.uwtsd.ac.uk::3b00b250-2e02-4fb7-b094-c78a6951c2b1" providerId="AD" clId="Web-{AD69937C-BE12-0333-8A34-7BB01410B373}" dt="2021-01-10T20:32:11.524" v="484"/>
          <pc:sldLayoutMkLst>
            <pc:docMk/>
            <pc:sldMasterMk cId="3683887730" sldId="2147483672"/>
            <pc:sldLayoutMk cId="1281196603" sldId="2147483682"/>
          </pc:sldLayoutMkLst>
        </pc:sldLayoutChg>
        <pc:sldLayoutChg chg="add del mod replId">
          <pc:chgData name="Adele Simpson (1910510)" userId="S::1910510@student.uwtsd.ac.uk::3b00b250-2e02-4fb7-b094-c78a6951c2b1" providerId="AD" clId="Web-{AD69937C-BE12-0333-8A34-7BB01410B373}" dt="2021-01-10T20:32:11.524" v="484"/>
          <pc:sldLayoutMkLst>
            <pc:docMk/>
            <pc:sldMasterMk cId="3683887730" sldId="2147483672"/>
            <pc:sldLayoutMk cId="1065882696" sldId="2147483683"/>
          </pc:sldLayoutMkLst>
        </pc:sldLayoutChg>
      </pc:sldMasterChg>
      <pc:sldMasterChg chg="add del addSldLayout delSldLayout modSldLayout">
        <pc:chgData name="Adele Simpson (1910510)" userId="S::1910510@student.uwtsd.ac.uk::3b00b250-2e02-4fb7-b094-c78a6951c2b1" providerId="AD" clId="Web-{AD69937C-BE12-0333-8A34-7BB01410B373}" dt="2021-01-10T20:32:00.305" v="482"/>
        <pc:sldMasterMkLst>
          <pc:docMk/>
          <pc:sldMasterMk cId="3072006328" sldId="2147483684"/>
        </pc:sldMasterMkLst>
        <pc:sldLayoutChg chg="add del mod replId">
          <pc:chgData name="Adele Simpson (1910510)" userId="S::1910510@student.uwtsd.ac.uk::3b00b250-2e02-4fb7-b094-c78a6951c2b1" providerId="AD" clId="Web-{AD69937C-BE12-0333-8A34-7BB01410B373}" dt="2021-01-10T20:32:00.305" v="482"/>
          <pc:sldLayoutMkLst>
            <pc:docMk/>
            <pc:sldMasterMk cId="3072006328" sldId="2147483684"/>
            <pc:sldLayoutMk cId="2371170179" sldId="2147483685"/>
          </pc:sldLayoutMkLst>
        </pc:sldLayoutChg>
        <pc:sldLayoutChg chg="add del mod replId">
          <pc:chgData name="Adele Simpson (1910510)" userId="S::1910510@student.uwtsd.ac.uk::3b00b250-2e02-4fb7-b094-c78a6951c2b1" providerId="AD" clId="Web-{AD69937C-BE12-0333-8A34-7BB01410B373}" dt="2021-01-10T20:32:00.305" v="482"/>
          <pc:sldLayoutMkLst>
            <pc:docMk/>
            <pc:sldMasterMk cId="3072006328" sldId="2147483684"/>
            <pc:sldLayoutMk cId="3131404387" sldId="2147483686"/>
          </pc:sldLayoutMkLst>
        </pc:sldLayoutChg>
        <pc:sldLayoutChg chg="add del mod replId">
          <pc:chgData name="Adele Simpson (1910510)" userId="S::1910510@student.uwtsd.ac.uk::3b00b250-2e02-4fb7-b094-c78a6951c2b1" providerId="AD" clId="Web-{AD69937C-BE12-0333-8A34-7BB01410B373}" dt="2021-01-10T20:32:00.305" v="482"/>
          <pc:sldLayoutMkLst>
            <pc:docMk/>
            <pc:sldMasterMk cId="3072006328" sldId="2147483684"/>
            <pc:sldLayoutMk cId="2545640851" sldId="2147483687"/>
          </pc:sldLayoutMkLst>
        </pc:sldLayoutChg>
        <pc:sldLayoutChg chg="add del mod replId">
          <pc:chgData name="Adele Simpson (1910510)" userId="S::1910510@student.uwtsd.ac.uk::3b00b250-2e02-4fb7-b094-c78a6951c2b1" providerId="AD" clId="Web-{AD69937C-BE12-0333-8A34-7BB01410B373}" dt="2021-01-10T20:32:00.305" v="482"/>
          <pc:sldLayoutMkLst>
            <pc:docMk/>
            <pc:sldMasterMk cId="3072006328" sldId="2147483684"/>
            <pc:sldLayoutMk cId="2343911479" sldId="2147483688"/>
          </pc:sldLayoutMkLst>
        </pc:sldLayoutChg>
        <pc:sldLayoutChg chg="add del mod replId">
          <pc:chgData name="Adele Simpson (1910510)" userId="S::1910510@student.uwtsd.ac.uk::3b00b250-2e02-4fb7-b094-c78a6951c2b1" providerId="AD" clId="Web-{AD69937C-BE12-0333-8A34-7BB01410B373}" dt="2021-01-10T20:32:00.305" v="482"/>
          <pc:sldLayoutMkLst>
            <pc:docMk/>
            <pc:sldMasterMk cId="3072006328" sldId="2147483684"/>
            <pc:sldLayoutMk cId="1987928842" sldId="2147483689"/>
          </pc:sldLayoutMkLst>
        </pc:sldLayoutChg>
        <pc:sldLayoutChg chg="add del mod replId">
          <pc:chgData name="Adele Simpson (1910510)" userId="S::1910510@student.uwtsd.ac.uk::3b00b250-2e02-4fb7-b094-c78a6951c2b1" providerId="AD" clId="Web-{AD69937C-BE12-0333-8A34-7BB01410B373}" dt="2021-01-10T20:32:00.305" v="482"/>
          <pc:sldLayoutMkLst>
            <pc:docMk/>
            <pc:sldMasterMk cId="3072006328" sldId="2147483684"/>
            <pc:sldLayoutMk cId="957238885" sldId="2147483690"/>
          </pc:sldLayoutMkLst>
        </pc:sldLayoutChg>
        <pc:sldLayoutChg chg="add del mod replId">
          <pc:chgData name="Adele Simpson (1910510)" userId="S::1910510@student.uwtsd.ac.uk::3b00b250-2e02-4fb7-b094-c78a6951c2b1" providerId="AD" clId="Web-{AD69937C-BE12-0333-8A34-7BB01410B373}" dt="2021-01-10T20:32:00.305" v="482"/>
          <pc:sldLayoutMkLst>
            <pc:docMk/>
            <pc:sldMasterMk cId="3072006328" sldId="2147483684"/>
            <pc:sldLayoutMk cId="1660697155" sldId="2147483691"/>
          </pc:sldLayoutMkLst>
        </pc:sldLayoutChg>
        <pc:sldLayoutChg chg="add del mod replId">
          <pc:chgData name="Adele Simpson (1910510)" userId="S::1910510@student.uwtsd.ac.uk::3b00b250-2e02-4fb7-b094-c78a6951c2b1" providerId="AD" clId="Web-{AD69937C-BE12-0333-8A34-7BB01410B373}" dt="2021-01-10T20:32:00.305" v="482"/>
          <pc:sldLayoutMkLst>
            <pc:docMk/>
            <pc:sldMasterMk cId="3072006328" sldId="2147483684"/>
            <pc:sldLayoutMk cId="4030716367" sldId="2147483692"/>
          </pc:sldLayoutMkLst>
        </pc:sldLayoutChg>
        <pc:sldLayoutChg chg="add del mod replId">
          <pc:chgData name="Adele Simpson (1910510)" userId="S::1910510@student.uwtsd.ac.uk::3b00b250-2e02-4fb7-b094-c78a6951c2b1" providerId="AD" clId="Web-{AD69937C-BE12-0333-8A34-7BB01410B373}" dt="2021-01-10T20:32:00.305" v="482"/>
          <pc:sldLayoutMkLst>
            <pc:docMk/>
            <pc:sldMasterMk cId="3072006328" sldId="2147483684"/>
            <pc:sldLayoutMk cId="3044436296" sldId="2147483693"/>
          </pc:sldLayoutMkLst>
        </pc:sldLayoutChg>
        <pc:sldLayoutChg chg="add del mod replId">
          <pc:chgData name="Adele Simpson (1910510)" userId="S::1910510@student.uwtsd.ac.uk::3b00b250-2e02-4fb7-b094-c78a6951c2b1" providerId="AD" clId="Web-{AD69937C-BE12-0333-8A34-7BB01410B373}" dt="2021-01-10T20:32:00.305" v="482"/>
          <pc:sldLayoutMkLst>
            <pc:docMk/>
            <pc:sldMasterMk cId="3072006328" sldId="2147483684"/>
            <pc:sldLayoutMk cId="3640708808" sldId="2147483694"/>
          </pc:sldLayoutMkLst>
        </pc:sldLayoutChg>
        <pc:sldLayoutChg chg="add del mod replId">
          <pc:chgData name="Adele Simpson (1910510)" userId="S::1910510@student.uwtsd.ac.uk::3b00b250-2e02-4fb7-b094-c78a6951c2b1" providerId="AD" clId="Web-{AD69937C-BE12-0333-8A34-7BB01410B373}" dt="2021-01-10T20:32:00.305" v="482"/>
          <pc:sldLayoutMkLst>
            <pc:docMk/>
            <pc:sldMasterMk cId="3072006328" sldId="2147483684"/>
            <pc:sldLayoutMk cId="4230469561" sldId="2147483695"/>
          </pc:sldLayoutMkLst>
        </pc:sldLayoutChg>
        <pc:sldLayoutChg chg="add del mod replId">
          <pc:chgData name="Adele Simpson (1910510)" userId="S::1910510@student.uwtsd.ac.uk::3b00b250-2e02-4fb7-b094-c78a6951c2b1" providerId="AD" clId="Web-{AD69937C-BE12-0333-8A34-7BB01410B373}" dt="2021-01-10T20:32:00.305" v="482"/>
          <pc:sldLayoutMkLst>
            <pc:docMk/>
            <pc:sldMasterMk cId="3072006328" sldId="2147483684"/>
            <pc:sldLayoutMk cId="1163517188" sldId="2147483696"/>
          </pc:sldLayoutMkLst>
        </pc:sldLayoutChg>
        <pc:sldLayoutChg chg="add del mod replId">
          <pc:chgData name="Adele Simpson (1910510)" userId="S::1910510@student.uwtsd.ac.uk::3b00b250-2e02-4fb7-b094-c78a6951c2b1" providerId="AD" clId="Web-{AD69937C-BE12-0333-8A34-7BB01410B373}" dt="2021-01-10T20:32:00.305" v="482"/>
          <pc:sldLayoutMkLst>
            <pc:docMk/>
            <pc:sldMasterMk cId="3072006328" sldId="2147483684"/>
            <pc:sldLayoutMk cId="320832264" sldId="2147483697"/>
          </pc:sldLayoutMkLst>
        </pc:sldLayoutChg>
        <pc:sldLayoutChg chg="add del mod replId">
          <pc:chgData name="Adele Simpson (1910510)" userId="S::1910510@student.uwtsd.ac.uk::3b00b250-2e02-4fb7-b094-c78a6951c2b1" providerId="AD" clId="Web-{AD69937C-BE12-0333-8A34-7BB01410B373}" dt="2021-01-10T20:32:00.305" v="482"/>
          <pc:sldLayoutMkLst>
            <pc:docMk/>
            <pc:sldMasterMk cId="3072006328" sldId="2147483684"/>
            <pc:sldLayoutMk cId="2486991439" sldId="2147483698"/>
          </pc:sldLayoutMkLst>
        </pc:sldLayoutChg>
        <pc:sldLayoutChg chg="add del mod replId">
          <pc:chgData name="Adele Simpson (1910510)" userId="S::1910510@student.uwtsd.ac.uk::3b00b250-2e02-4fb7-b094-c78a6951c2b1" providerId="AD" clId="Web-{AD69937C-BE12-0333-8A34-7BB01410B373}" dt="2021-01-10T20:32:00.305" v="482"/>
          <pc:sldLayoutMkLst>
            <pc:docMk/>
            <pc:sldMasterMk cId="3072006328" sldId="2147483684"/>
            <pc:sldLayoutMk cId="3409234876" sldId="2147483699"/>
          </pc:sldLayoutMkLst>
        </pc:sldLayoutChg>
        <pc:sldLayoutChg chg="add del mod replId">
          <pc:chgData name="Adele Simpson (1910510)" userId="S::1910510@student.uwtsd.ac.uk::3b00b250-2e02-4fb7-b094-c78a6951c2b1" providerId="AD" clId="Web-{AD69937C-BE12-0333-8A34-7BB01410B373}" dt="2021-01-10T20:32:00.305" v="482"/>
          <pc:sldLayoutMkLst>
            <pc:docMk/>
            <pc:sldMasterMk cId="3072006328" sldId="2147483684"/>
            <pc:sldLayoutMk cId="2161222839" sldId="2147483700"/>
          </pc:sldLayoutMkLst>
        </pc:sldLayoutChg>
        <pc:sldLayoutChg chg="add del mod replId">
          <pc:chgData name="Adele Simpson (1910510)" userId="S::1910510@student.uwtsd.ac.uk::3b00b250-2e02-4fb7-b094-c78a6951c2b1" providerId="AD" clId="Web-{AD69937C-BE12-0333-8A34-7BB01410B373}" dt="2021-01-10T20:32:00.305" v="482"/>
          <pc:sldLayoutMkLst>
            <pc:docMk/>
            <pc:sldMasterMk cId="3072006328" sldId="2147483684"/>
            <pc:sldLayoutMk cId="3492828192" sldId="2147483701"/>
          </pc:sldLayoutMkLst>
        </pc:sldLayoutChg>
      </pc:sldMasterChg>
      <pc:sldMasterChg chg="add del addSldLayout delSldLayout modSldLayout">
        <pc:chgData name="Adele Simpson (1910510)" userId="S::1910510@student.uwtsd.ac.uk::3b00b250-2e02-4fb7-b094-c78a6951c2b1" providerId="AD" clId="Web-{AD69937C-BE12-0333-8A34-7BB01410B373}" dt="2021-01-10T20:31:53.008" v="481"/>
        <pc:sldMasterMkLst>
          <pc:docMk/>
          <pc:sldMasterMk cId="3540200771" sldId="2147483702"/>
        </pc:sldMasterMkLst>
        <pc:sldLayoutChg chg="add del mod replId">
          <pc:chgData name="Adele Simpson (1910510)" userId="S::1910510@student.uwtsd.ac.uk::3b00b250-2e02-4fb7-b094-c78a6951c2b1" providerId="AD" clId="Web-{AD69937C-BE12-0333-8A34-7BB01410B373}" dt="2021-01-10T20:31:53.008" v="481"/>
          <pc:sldLayoutMkLst>
            <pc:docMk/>
            <pc:sldMasterMk cId="3540200771" sldId="2147483702"/>
            <pc:sldLayoutMk cId="749934923" sldId="2147483703"/>
          </pc:sldLayoutMkLst>
        </pc:sldLayoutChg>
        <pc:sldLayoutChg chg="add del mod replId">
          <pc:chgData name="Adele Simpson (1910510)" userId="S::1910510@student.uwtsd.ac.uk::3b00b250-2e02-4fb7-b094-c78a6951c2b1" providerId="AD" clId="Web-{AD69937C-BE12-0333-8A34-7BB01410B373}" dt="2021-01-10T20:31:53.008" v="481"/>
          <pc:sldLayoutMkLst>
            <pc:docMk/>
            <pc:sldMasterMk cId="3540200771" sldId="2147483702"/>
            <pc:sldLayoutMk cId="3332779832" sldId="2147483704"/>
          </pc:sldLayoutMkLst>
        </pc:sldLayoutChg>
        <pc:sldLayoutChg chg="add del mod replId">
          <pc:chgData name="Adele Simpson (1910510)" userId="S::1910510@student.uwtsd.ac.uk::3b00b250-2e02-4fb7-b094-c78a6951c2b1" providerId="AD" clId="Web-{AD69937C-BE12-0333-8A34-7BB01410B373}" dt="2021-01-10T20:31:53.008" v="481"/>
          <pc:sldLayoutMkLst>
            <pc:docMk/>
            <pc:sldMasterMk cId="3540200771" sldId="2147483702"/>
            <pc:sldLayoutMk cId="3636785065" sldId="2147483705"/>
          </pc:sldLayoutMkLst>
        </pc:sldLayoutChg>
        <pc:sldLayoutChg chg="add del mod replId">
          <pc:chgData name="Adele Simpson (1910510)" userId="S::1910510@student.uwtsd.ac.uk::3b00b250-2e02-4fb7-b094-c78a6951c2b1" providerId="AD" clId="Web-{AD69937C-BE12-0333-8A34-7BB01410B373}" dt="2021-01-10T20:31:53.008" v="481"/>
          <pc:sldLayoutMkLst>
            <pc:docMk/>
            <pc:sldMasterMk cId="3540200771" sldId="2147483702"/>
            <pc:sldLayoutMk cId="741142671" sldId="2147483706"/>
          </pc:sldLayoutMkLst>
        </pc:sldLayoutChg>
        <pc:sldLayoutChg chg="add del mod replId">
          <pc:chgData name="Adele Simpson (1910510)" userId="S::1910510@student.uwtsd.ac.uk::3b00b250-2e02-4fb7-b094-c78a6951c2b1" providerId="AD" clId="Web-{AD69937C-BE12-0333-8A34-7BB01410B373}" dt="2021-01-10T20:31:53.008" v="481"/>
          <pc:sldLayoutMkLst>
            <pc:docMk/>
            <pc:sldMasterMk cId="3540200771" sldId="2147483702"/>
            <pc:sldLayoutMk cId="118948099" sldId="2147483707"/>
          </pc:sldLayoutMkLst>
        </pc:sldLayoutChg>
        <pc:sldLayoutChg chg="add del mod replId">
          <pc:chgData name="Adele Simpson (1910510)" userId="S::1910510@student.uwtsd.ac.uk::3b00b250-2e02-4fb7-b094-c78a6951c2b1" providerId="AD" clId="Web-{AD69937C-BE12-0333-8A34-7BB01410B373}" dt="2021-01-10T20:31:53.008" v="481"/>
          <pc:sldLayoutMkLst>
            <pc:docMk/>
            <pc:sldMasterMk cId="3540200771" sldId="2147483702"/>
            <pc:sldLayoutMk cId="360610909" sldId="2147483708"/>
          </pc:sldLayoutMkLst>
        </pc:sldLayoutChg>
        <pc:sldLayoutChg chg="add del mod replId">
          <pc:chgData name="Adele Simpson (1910510)" userId="S::1910510@student.uwtsd.ac.uk::3b00b250-2e02-4fb7-b094-c78a6951c2b1" providerId="AD" clId="Web-{AD69937C-BE12-0333-8A34-7BB01410B373}" dt="2021-01-10T20:31:53.008" v="481"/>
          <pc:sldLayoutMkLst>
            <pc:docMk/>
            <pc:sldMasterMk cId="3540200771" sldId="2147483702"/>
            <pc:sldLayoutMk cId="3318371527" sldId="2147483709"/>
          </pc:sldLayoutMkLst>
        </pc:sldLayoutChg>
        <pc:sldLayoutChg chg="add del mod replId">
          <pc:chgData name="Adele Simpson (1910510)" userId="S::1910510@student.uwtsd.ac.uk::3b00b250-2e02-4fb7-b094-c78a6951c2b1" providerId="AD" clId="Web-{AD69937C-BE12-0333-8A34-7BB01410B373}" dt="2021-01-10T20:31:53.008" v="481"/>
          <pc:sldLayoutMkLst>
            <pc:docMk/>
            <pc:sldMasterMk cId="3540200771" sldId="2147483702"/>
            <pc:sldLayoutMk cId="2081591575" sldId="2147483710"/>
          </pc:sldLayoutMkLst>
        </pc:sldLayoutChg>
        <pc:sldLayoutChg chg="add del mod replId">
          <pc:chgData name="Adele Simpson (1910510)" userId="S::1910510@student.uwtsd.ac.uk::3b00b250-2e02-4fb7-b094-c78a6951c2b1" providerId="AD" clId="Web-{AD69937C-BE12-0333-8A34-7BB01410B373}" dt="2021-01-10T20:31:53.008" v="481"/>
          <pc:sldLayoutMkLst>
            <pc:docMk/>
            <pc:sldMasterMk cId="3540200771" sldId="2147483702"/>
            <pc:sldLayoutMk cId="1330354817" sldId="2147483711"/>
          </pc:sldLayoutMkLst>
        </pc:sldLayoutChg>
        <pc:sldLayoutChg chg="add del mod replId">
          <pc:chgData name="Adele Simpson (1910510)" userId="S::1910510@student.uwtsd.ac.uk::3b00b250-2e02-4fb7-b094-c78a6951c2b1" providerId="AD" clId="Web-{AD69937C-BE12-0333-8A34-7BB01410B373}" dt="2021-01-10T20:31:53.008" v="481"/>
          <pc:sldLayoutMkLst>
            <pc:docMk/>
            <pc:sldMasterMk cId="3540200771" sldId="2147483702"/>
            <pc:sldLayoutMk cId="513443870" sldId="2147483712"/>
          </pc:sldLayoutMkLst>
        </pc:sldLayoutChg>
        <pc:sldLayoutChg chg="add del mod replId">
          <pc:chgData name="Adele Simpson (1910510)" userId="S::1910510@student.uwtsd.ac.uk::3b00b250-2e02-4fb7-b094-c78a6951c2b1" providerId="AD" clId="Web-{AD69937C-BE12-0333-8A34-7BB01410B373}" dt="2021-01-10T20:31:53.008" v="481"/>
          <pc:sldLayoutMkLst>
            <pc:docMk/>
            <pc:sldMasterMk cId="3540200771" sldId="2147483702"/>
            <pc:sldLayoutMk cId="4064162042" sldId="2147483713"/>
          </pc:sldLayoutMkLst>
        </pc:sldLayoutChg>
      </pc:sldMasterChg>
      <pc:sldMasterChg chg="add del addSldLayout delSldLayout modSldLayout">
        <pc:chgData name="Adele Simpson (1910510)" userId="S::1910510@student.uwtsd.ac.uk::3b00b250-2e02-4fb7-b094-c78a6951c2b1" providerId="AD" clId="Web-{AD69937C-BE12-0333-8A34-7BB01410B373}" dt="2021-01-10T20:31:41.930" v="480"/>
        <pc:sldMasterMkLst>
          <pc:docMk/>
          <pc:sldMasterMk cId="1794709653" sldId="2147483714"/>
        </pc:sldMasterMkLst>
        <pc:sldLayoutChg chg="add del mod replId">
          <pc:chgData name="Adele Simpson (1910510)" userId="S::1910510@student.uwtsd.ac.uk::3b00b250-2e02-4fb7-b094-c78a6951c2b1" providerId="AD" clId="Web-{AD69937C-BE12-0333-8A34-7BB01410B373}" dt="2021-01-10T20:31:41.930" v="480"/>
          <pc:sldLayoutMkLst>
            <pc:docMk/>
            <pc:sldMasterMk cId="1794709653" sldId="2147483714"/>
            <pc:sldLayoutMk cId="1098833140" sldId="2147483715"/>
          </pc:sldLayoutMkLst>
        </pc:sldLayoutChg>
        <pc:sldLayoutChg chg="add del mod replId">
          <pc:chgData name="Adele Simpson (1910510)" userId="S::1910510@student.uwtsd.ac.uk::3b00b250-2e02-4fb7-b094-c78a6951c2b1" providerId="AD" clId="Web-{AD69937C-BE12-0333-8A34-7BB01410B373}" dt="2021-01-10T20:31:41.930" v="480"/>
          <pc:sldLayoutMkLst>
            <pc:docMk/>
            <pc:sldMasterMk cId="1794709653" sldId="2147483714"/>
            <pc:sldLayoutMk cId="168234228" sldId="2147483716"/>
          </pc:sldLayoutMkLst>
        </pc:sldLayoutChg>
        <pc:sldLayoutChg chg="add del mod replId">
          <pc:chgData name="Adele Simpson (1910510)" userId="S::1910510@student.uwtsd.ac.uk::3b00b250-2e02-4fb7-b094-c78a6951c2b1" providerId="AD" clId="Web-{AD69937C-BE12-0333-8A34-7BB01410B373}" dt="2021-01-10T20:31:41.930" v="480"/>
          <pc:sldLayoutMkLst>
            <pc:docMk/>
            <pc:sldMasterMk cId="1794709653" sldId="2147483714"/>
            <pc:sldLayoutMk cId="3608539848" sldId="2147483717"/>
          </pc:sldLayoutMkLst>
        </pc:sldLayoutChg>
        <pc:sldLayoutChg chg="add del mod replId">
          <pc:chgData name="Adele Simpson (1910510)" userId="S::1910510@student.uwtsd.ac.uk::3b00b250-2e02-4fb7-b094-c78a6951c2b1" providerId="AD" clId="Web-{AD69937C-BE12-0333-8A34-7BB01410B373}" dt="2021-01-10T20:31:41.930" v="480"/>
          <pc:sldLayoutMkLst>
            <pc:docMk/>
            <pc:sldMasterMk cId="1794709653" sldId="2147483714"/>
            <pc:sldLayoutMk cId="278697256" sldId="2147483718"/>
          </pc:sldLayoutMkLst>
        </pc:sldLayoutChg>
        <pc:sldLayoutChg chg="add del mod replId">
          <pc:chgData name="Adele Simpson (1910510)" userId="S::1910510@student.uwtsd.ac.uk::3b00b250-2e02-4fb7-b094-c78a6951c2b1" providerId="AD" clId="Web-{AD69937C-BE12-0333-8A34-7BB01410B373}" dt="2021-01-10T20:31:41.930" v="480"/>
          <pc:sldLayoutMkLst>
            <pc:docMk/>
            <pc:sldMasterMk cId="1794709653" sldId="2147483714"/>
            <pc:sldLayoutMk cId="1749746351" sldId="2147483719"/>
          </pc:sldLayoutMkLst>
        </pc:sldLayoutChg>
        <pc:sldLayoutChg chg="add del mod replId">
          <pc:chgData name="Adele Simpson (1910510)" userId="S::1910510@student.uwtsd.ac.uk::3b00b250-2e02-4fb7-b094-c78a6951c2b1" providerId="AD" clId="Web-{AD69937C-BE12-0333-8A34-7BB01410B373}" dt="2021-01-10T20:31:41.930" v="480"/>
          <pc:sldLayoutMkLst>
            <pc:docMk/>
            <pc:sldMasterMk cId="1794709653" sldId="2147483714"/>
            <pc:sldLayoutMk cId="2058027508" sldId="2147483720"/>
          </pc:sldLayoutMkLst>
        </pc:sldLayoutChg>
        <pc:sldLayoutChg chg="add del mod replId">
          <pc:chgData name="Adele Simpson (1910510)" userId="S::1910510@student.uwtsd.ac.uk::3b00b250-2e02-4fb7-b094-c78a6951c2b1" providerId="AD" clId="Web-{AD69937C-BE12-0333-8A34-7BB01410B373}" dt="2021-01-10T20:31:41.930" v="480"/>
          <pc:sldLayoutMkLst>
            <pc:docMk/>
            <pc:sldMasterMk cId="1794709653" sldId="2147483714"/>
            <pc:sldLayoutMk cId="3214285543" sldId="2147483721"/>
          </pc:sldLayoutMkLst>
        </pc:sldLayoutChg>
        <pc:sldLayoutChg chg="add del mod replId">
          <pc:chgData name="Adele Simpson (1910510)" userId="S::1910510@student.uwtsd.ac.uk::3b00b250-2e02-4fb7-b094-c78a6951c2b1" providerId="AD" clId="Web-{AD69937C-BE12-0333-8A34-7BB01410B373}" dt="2021-01-10T20:31:41.930" v="480"/>
          <pc:sldLayoutMkLst>
            <pc:docMk/>
            <pc:sldMasterMk cId="1794709653" sldId="2147483714"/>
            <pc:sldLayoutMk cId="326361284" sldId="2147483722"/>
          </pc:sldLayoutMkLst>
        </pc:sldLayoutChg>
        <pc:sldLayoutChg chg="add del mod replId">
          <pc:chgData name="Adele Simpson (1910510)" userId="S::1910510@student.uwtsd.ac.uk::3b00b250-2e02-4fb7-b094-c78a6951c2b1" providerId="AD" clId="Web-{AD69937C-BE12-0333-8A34-7BB01410B373}" dt="2021-01-10T20:31:41.930" v="480"/>
          <pc:sldLayoutMkLst>
            <pc:docMk/>
            <pc:sldMasterMk cId="1794709653" sldId="2147483714"/>
            <pc:sldLayoutMk cId="1209563233" sldId="2147483723"/>
          </pc:sldLayoutMkLst>
        </pc:sldLayoutChg>
        <pc:sldLayoutChg chg="add del mod replId">
          <pc:chgData name="Adele Simpson (1910510)" userId="S::1910510@student.uwtsd.ac.uk::3b00b250-2e02-4fb7-b094-c78a6951c2b1" providerId="AD" clId="Web-{AD69937C-BE12-0333-8A34-7BB01410B373}" dt="2021-01-10T20:31:41.930" v="480"/>
          <pc:sldLayoutMkLst>
            <pc:docMk/>
            <pc:sldMasterMk cId="1794709653" sldId="2147483714"/>
            <pc:sldLayoutMk cId="2468889484" sldId="2147483724"/>
          </pc:sldLayoutMkLst>
        </pc:sldLayoutChg>
        <pc:sldLayoutChg chg="add del mod replId">
          <pc:chgData name="Adele Simpson (1910510)" userId="S::1910510@student.uwtsd.ac.uk::3b00b250-2e02-4fb7-b094-c78a6951c2b1" providerId="AD" clId="Web-{AD69937C-BE12-0333-8A34-7BB01410B373}" dt="2021-01-10T20:31:41.930" v="480"/>
          <pc:sldLayoutMkLst>
            <pc:docMk/>
            <pc:sldMasterMk cId="1794709653" sldId="2147483714"/>
            <pc:sldLayoutMk cId="356643286" sldId="2147483725"/>
          </pc:sldLayoutMkLst>
        </pc:sldLayoutChg>
        <pc:sldLayoutChg chg="add del mod replId">
          <pc:chgData name="Adele Simpson (1910510)" userId="S::1910510@student.uwtsd.ac.uk::3b00b250-2e02-4fb7-b094-c78a6951c2b1" providerId="AD" clId="Web-{AD69937C-BE12-0333-8A34-7BB01410B373}" dt="2021-01-10T20:31:41.930" v="480"/>
          <pc:sldLayoutMkLst>
            <pc:docMk/>
            <pc:sldMasterMk cId="1794709653" sldId="2147483714"/>
            <pc:sldLayoutMk cId="2708015898" sldId="2147483726"/>
          </pc:sldLayoutMkLst>
        </pc:sldLayoutChg>
        <pc:sldLayoutChg chg="add del mod replId">
          <pc:chgData name="Adele Simpson (1910510)" userId="S::1910510@student.uwtsd.ac.uk::3b00b250-2e02-4fb7-b094-c78a6951c2b1" providerId="AD" clId="Web-{AD69937C-BE12-0333-8A34-7BB01410B373}" dt="2021-01-10T20:31:41.930" v="480"/>
          <pc:sldLayoutMkLst>
            <pc:docMk/>
            <pc:sldMasterMk cId="1794709653" sldId="2147483714"/>
            <pc:sldLayoutMk cId="3622291106" sldId="2147483727"/>
          </pc:sldLayoutMkLst>
        </pc:sldLayoutChg>
        <pc:sldLayoutChg chg="add del mod replId">
          <pc:chgData name="Adele Simpson (1910510)" userId="S::1910510@student.uwtsd.ac.uk::3b00b250-2e02-4fb7-b094-c78a6951c2b1" providerId="AD" clId="Web-{AD69937C-BE12-0333-8A34-7BB01410B373}" dt="2021-01-10T20:31:41.930" v="480"/>
          <pc:sldLayoutMkLst>
            <pc:docMk/>
            <pc:sldMasterMk cId="1794709653" sldId="2147483714"/>
            <pc:sldLayoutMk cId="432178056" sldId="2147483728"/>
          </pc:sldLayoutMkLst>
        </pc:sldLayoutChg>
        <pc:sldLayoutChg chg="add del mod replId">
          <pc:chgData name="Adele Simpson (1910510)" userId="S::1910510@student.uwtsd.ac.uk::3b00b250-2e02-4fb7-b094-c78a6951c2b1" providerId="AD" clId="Web-{AD69937C-BE12-0333-8A34-7BB01410B373}" dt="2021-01-10T20:31:41.930" v="480"/>
          <pc:sldLayoutMkLst>
            <pc:docMk/>
            <pc:sldMasterMk cId="1794709653" sldId="2147483714"/>
            <pc:sldLayoutMk cId="967635664" sldId="2147483729"/>
          </pc:sldLayoutMkLst>
        </pc:sldLayoutChg>
        <pc:sldLayoutChg chg="add del mod replId">
          <pc:chgData name="Adele Simpson (1910510)" userId="S::1910510@student.uwtsd.ac.uk::3b00b250-2e02-4fb7-b094-c78a6951c2b1" providerId="AD" clId="Web-{AD69937C-BE12-0333-8A34-7BB01410B373}" dt="2021-01-10T20:31:41.930" v="480"/>
          <pc:sldLayoutMkLst>
            <pc:docMk/>
            <pc:sldMasterMk cId="1794709653" sldId="2147483714"/>
            <pc:sldLayoutMk cId="2552719515" sldId="2147483730"/>
          </pc:sldLayoutMkLst>
        </pc:sldLayoutChg>
      </pc:sldMasterChg>
      <pc:sldMasterChg chg="add del addSldLayout delSldLayout modSldLayout">
        <pc:chgData name="Adele Simpson (1910510)" userId="S::1910510@student.uwtsd.ac.uk::3b00b250-2e02-4fb7-b094-c78a6951c2b1" providerId="AD" clId="Web-{AD69937C-BE12-0333-8A34-7BB01410B373}" dt="2021-01-10T20:31:37.992" v="479"/>
        <pc:sldMasterMkLst>
          <pc:docMk/>
          <pc:sldMasterMk cId="3257125339" sldId="2147483731"/>
        </pc:sldMasterMkLst>
        <pc:sldLayoutChg chg="add del mod replId">
          <pc:chgData name="Adele Simpson (1910510)" userId="S::1910510@student.uwtsd.ac.uk::3b00b250-2e02-4fb7-b094-c78a6951c2b1" providerId="AD" clId="Web-{AD69937C-BE12-0333-8A34-7BB01410B373}" dt="2021-01-10T20:31:37.992" v="479"/>
          <pc:sldLayoutMkLst>
            <pc:docMk/>
            <pc:sldMasterMk cId="3257125339" sldId="2147483731"/>
            <pc:sldLayoutMk cId="1926578730" sldId="2147483732"/>
          </pc:sldLayoutMkLst>
        </pc:sldLayoutChg>
        <pc:sldLayoutChg chg="add del mod replId">
          <pc:chgData name="Adele Simpson (1910510)" userId="S::1910510@student.uwtsd.ac.uk::3b00b250-2e02-4fb7-b094-c78a6951c2b1" providerId="AD" clId="Web-{AD69937C-BE12-0333-8A34-7BB01410B373}" dt="2021-01-10T20:31:37.992" v="479"/>
          <pc:sldLayoutMkLst>
            <pc:docMk/>
            <pc:sldMasterMk cId="3257125339" sldId="2147483731"/>
            <pc:sldLayoutMk cId="1032339668" sldId="2147483733"/>
          </pc:sldLayoutMkLst>
        </pc:sldLayoutChg>
        <pc:sldLayoutChg chg="add del mod replId">
          <pc:chgData name="Adele Simpson (1910510)" userId="S::1910510@student.uwtsd.ac.uk::3b00b250-2e02-4fb7-b094-c78a6951c2b1" providerId="AD" clId="Web-{AD69937C-BE12-0333-8A34-7BB01410B373}" dt="2021-01-10T20:31:37.992" v="479"/>
          <pc:sldLayoutMkLst>
            <pc:docMk/>
            <pc:sldMasterMk cId="3257125339" sldId="2147483731"/>
            <pc:sldLayoutMk cId="444551673" sldId="2147483734"/>
          </pc:sldLayoutMkLst>
        </pc:sldLayoutChg>
        <pc:sldLayoutChg chg="add del mod replId">
          <pc:chgData name="Adele Simpson (1910510)" userId="S::1910510@student.uwtsd.ac.uk::3b00b250-2e02-4fb7-b094-c78a6951c2b1" providerId="AD" clId="Web-{AD69937C-BE12-0333-8A34-7BB01410B373}" dt="2021-01-10T20:31:37.992" v="479"/>
          <pc:sldLayoutMkLst>
            <pc:docMk/>
            <pc:sldMasterMk cId="3257125339" sldId="2147483731"/>
            <pc:sldLayoutMk cId="1585746238" sldId="2147483735"/>
          </pc:sldLayoutMkLst>
        </pc:sldLayoutChg>
        <pc:sldLayoutChg chg="add del mod replId">
          <pc:chgData name="Adele Simpson (1910510)" userId="S::1910510@student.uwtsd.ac.uk::3b00b250-2e02-4fb7-b094-c78a6951c2b1" providerId="AD" clId="Web-{AD69937C-BE12-0333-8A34-7BB01410B373}" dt="2021-01-10T20:31:37.992" v="479"/>
          <pc:sldLayoutMkLst>
            <pc:docMk/>
            <pc:sldMasterMk cId="3257125339" sldId="2147483731"/>
            <pc:sldLayoutMk cId="1503195649" sldId="2147483736"/>
          </pc:sldLayoutMkLst>
        </pc:sldLayoutChg>
        <pc:sldLayoutChg chg="add del mod replId">
          <pc:chgData name="Adele Simpson (1910510)" userId="S::1910510@student.uwtsd.ac.uk::3b00b250-2e02-4fb7-b094-c78a6951c2b1" providerId="AD" clId="Web-{AD69937C-BE12-0333-8A34-7BB01410B373}" dt="2021-01-10T20:31:37.992" v="479"/>
          <pc:sldLayoutMkLst>
            <pc:docMk/>
            <pc:sldMasterMk cId="3257125339" sldId="2147483731"/>
            <pc:sldLayoutMk cId="4074101836" sldId="2147483737"/>
          </pc:sldLayoutMkLst>
        </pc:sldLayoutChg>
        <pc:sldLayoutChg chg="add del mod replId">
          <pc:chgData name="Adele Simpson (1910510)" userId="S::1910510@student.uwtsd.ac.uk::3b00b250-2e02-4fb7-b094-c78a6951c2b1" providerId="AD" clId="Web-{AD69937C-BE12-0333-8A34-7BB01410B373}" dt="2021-01-10T20:31:37.992" v="479"/>
          <pc:sldLayoutMkLst>
            <pc:docMk/>
            <pc:sldMasterMk cId="3257125339" sldId="2147483731"/>
            <pc:sldLayoutMk cId="4248863488" sldId="2147483738"/>
          </pc:sldLayoutMkLst>
        </pc:sldLayoutChg>
        <pc:sldLayoutChg chg="add del mod replId">
          <pc:chgData name="Adele Simpson (1910510)" userId="S::1910510@student.uwtsd.ac.uk::3b00b250-2e02-4fb7-b094-c78a6951c2b1" providerId="AD" clId="Web-{AD69937C-BE12-0333-8A34-7BB01410B373}" dt="2021-01-10T20:31:37.992" v="479"/>
          <pc:sldLayoutMkLst>
            <pc:docMk/>
            <pc:sldMasterMk cId="3257125339" sldId="2147483731"/>
            <pc:sldLayoutMk cId="727232170" sldId="2147483739"/>
          </pc:sldLayoutMkLst>
        </pc:sldLayoutChg>
        <pc:sldLayoutChg chg="add del mod replId">
          <pc:chgData name="Adele Simpson (1910510)" userId="S::1910510@student.uwtsd.ac.uk::3b00b250-2e02-4fb7-b094-c78a6951c2b1" providerId="AD" clId="Web-{AD69937C-BE12-0333-8A34-7BB01410B373}" dt="2021-01-10T20:31:37.992" v="479"/>
          <pc:sldLayoutMkLst>
            <pc:docMk/>
            <pc:sldMasterMk cId="3257125339" sldId="2147483731"/>
            <pc:sldLayoutMk cId="395503359" sldId="2147483740"/>
          </pc:sldLayoutMkLst>
        </pc:sldLayoutChg>
        <pc:sldLayoutChg chg="add del mod replId">
          <pc:chgData name="Adele Simpson (1910510)" userId="S::1910510@student.uwtsd.ac.uk::3b00b250-2e02-4fb7-b094-c78a6951c2b1" providerId="AD" clId="Web-{AD69937C-BE12-0333-8A34-7BB01410B373}" dt="2021-01-10T20:31:37.992" v="479"/>
          <pc:sldLayoutMkLst>
            <pc:docMk/>
            <pc:sldMasterMk cId="3257125339" sldId="2147483731"/>
            <pc:sldLayoutMk cId="4010289547" sldId="2147483741"/>
          </pc:sldLayoutMkLst>
        </pc:sldLayoutChg>
        <pc:sldLayoutChg chg="add del mod replId">
          <pc:chgData name="Adele Simpson (1910510)" userId="S::1910510@student.uwtsd.ac.uk::3b00b250-2e02-4fb7-b094-c78a6951c2b1" providerId="AD" clId="Web-{AD69937C-BE12-0333-8A34-7BB01410B373}" dt="2021-01-10T20:31:37.992" v="479"/>
          <pc:sldLayoutMkLst>
            <pc:docMk/>
            <pc:sldMasterMk cId="3257125339" sldId="2147483731"/>
            <pc:sldLayoutMk cId="2963409784" sldId="2147483742"/>
          </pc:sldLayoutMkLst>
        </pc:sldLayoutChg>
      </pc:sldMasterChg>
      <pc:sldMasterChg chg="add del addSldLayout delSldLayout modSldLayout">
        <pc:chgData name="Adele Simpson (1910510)" userId="S::1910510@student.uwtsd.ac.uk::3b00b250-2e02-4fb7-b094-c78a6951c2b1" providerId="AD" clId="Web-{AD69937C-BE12-0333-8A34-7BB01410B373}" dt="2021-01-10T20:31:33.242" v="478"/>
        <pc:sldMasterMkLst>
          <pc:docMk/>
          <pc:sldMasterMk cId="3388760391" sldId="2147483743"/>
        </pc:sldMasterMkLst>
        <pc:sldLayoutChg chg="add del mod replId">
          <pc:chgData name="Adele Simpson (1910510)" userId="S::1910510@student.uwtsd.ac.uk::3b00b250-2e02-4fb7-b094-c78a6951c2b1" providerId="AD" clId="Web-{AD69937C-BE12-0333-8A34-7BB01410B373}" dt="2021-01-10T20:31:33.242" v="478"/>
          <pc:sldLayoutMkLst>
            <pc:docMk/>
            <pc:sldMasterMk cId="3388760391" sldId="2147483743"/>
            <pc:sldLayoutMk cId="788187940" sldId="2147483744"/>
          </pc:sldLayoutMkLst>
        </pc:sldLayoutChg>
        <pc:sldLayoutChg chg="add del mod replId">
          <pc:chgData name="Adele Simpson (1910510)" userId="S::1910510@student.uwtsd.ac.uk::3b00b250-2e02-4fb7-b094-c78a6951c2b1" providerId="AD" clId="Web-{AD69937C-BE12-0333-8A34-7BB01410B373}" dt="2021-01-10T20:31:33.242" v="478"/>
          <pc:sldLayoutMkLst>
            <pc:docMk/>
            <pc:sldMasterMk cId="3388760391" sldId="2147483743"/>
            <pc:sldLayoutMk cId="1118667289" sldId="2147483745"/>
          </pc:sldLayoutMkLst>
        </pc:sldLayoutChg>
        <pc:sldLayoutChg chg="add del mod replId">
          <pc:chgData name="Adele Simpson (1910510)" userId="S::1910510@student.uwtsd.ac.uk::3b00b250-2e02-4fb7-b094-c78a6951c2b1" providerId="AD" clId="Web-{AD69937C-BE12-0333-8A34-7BB01410B373}" dt="2021-01-10T20:31:33.242" v="478"/>
          <pc:sldLayoutMkLst>
            <pc:docMk/>
            <pc:sldMasterMk cId="3388760391" sldId="2147483743"/>
            <pc:sldLayoutMk cId="1344636822" sldId="2147483746"/>
          </pc:sldLayoutMkLst>
        </pc:sldLayoutChg>
        <pc:sldLayoutChg chg="add del mod replId">
          <pc:chgData name="Adele Simpson (1910510)" userId="S::1910510@student.uwtsd.ac.uk::3b00b250-2e02-4fb7-b094-c78a6951c2b1" providerId="AD" clId="Web-{AD69937C-BE12-0333-8A34-7BB01410B373}" dt="2021-01-10T20:31:33.242" v="478"/>
          <pc:sldLayoutMkLst>
            <pc:docMk/>
            <pc:sldMasterMk cId="3388760391" sldId="2147483743"/>
            <pc:sldLayoutMk cId="2505427046" sldId="2147483747"/>
          </pc:sldLayoutMkLst>
        </pc:sldLayoutChg>
        <pc:sldLayoutChg chg="add del mod replId">
          <pc:chgData name="Adele Simpson (1910510)" userId="S::1910510@student.uwtsd.ac.uk::3b00b250-2e02-4fb7-b094-c78a6951c2b1" providerId="AD" clId="Web-{AD69937C-BE12-0333-8A34-7BB01410B373}" dt="2021-01-10T20:31:33.242" v="478"/>
          <pc:sldLayoutMkLst>
            <pc:docMk/>
            <pc:sldMasterMk cId="3388760391" sldId="2147483743"/>
            <pc:sldLayoutMk cId="4183084990" sldId="2147483748"/>
          </pc:sldLayoutMkLst>
        </pc:sldLayoutChg>
        <pc:sldLayoutChg chg="add del mod replId">
          <pc:chgData name="Adele Simpson (1910510)" userId="S::1910510@student.uwtsd.ac.uk::3b00b250-2e02-4fb7-b094-c78a6951c2b1" providerId="AD" clId="Web-{AD69937C-BE12-0333-8A34-7BB01410B373}" dt="2021-01-10T20:31:33.242" v="478"/>
          <pc:sldLayoutMkLst>
            <pc:docMk/>
            <pc:sldMasterMk cId="3388760391" sldId="2147483743"/>
            <pc:sldLayoutMk cId="2139523161" sldId="2147483749"/>
          </pc:sldLayoutMkLst>
        </pc:sldLayoutChg>
        <pc:sldLayoutChg chg="add del mod replId">
          <pc:chgData name="Adele Simpson (1910510)" userId="S::1910510@student.uwtsd.ac.uk::3b00b250-2e02-4fb7-b094-c78a6951c2b1" providerId="AD" clId="Web-{AD69937C-BE12-0333-8A34-7BB01410B373}" dt="2021-01-10T20:31:33.242" v="478"/>
          <pc:sldLayoutMkLst>
            <pc:docMk/>
            <pc:sldMasterMk cId="3388760391" sldId="2147483743"/>
            <pc:sldLayoutMk cId="737364540" sldId="2147483750"/>
          </pc:sldLayoutMkLst>
        </pc:sldLayoutChg>
        <pc:sldLayoutChg chg="add del mod replId">
          <pc:chgData name="Adele Simpson (1910510)" userId="S::1910510@student.uwtsd.ac.uk::3b00b250-2e02-4fb7-b094-c78a6951c2b1" providerId="AD" clId="Web-{AD69937C-BE12-0333-8A34-7BB01410B373}" dt="2021-01-10T20:31:33.242" v="478"/>
          <pc:sldLayoutMkLst>
            <pc:docMk/>
            <pc:sldMasterMk cId="3388760391" sldId="2147483743"/>
            <pc:sldLayoutMk cId="967416091" sldId="2147483751"/>
          </pc:sldLayoutMkLst>
        </pc:sldLayoutChg>
        <pc:sldLayoutChg chg="add del mod replId">
          <pc:chgData name="Adele Simpson (1910510)" userId="S::1910510@student.uwtsd.ac.uk::3b00b250-2e02-4fb7-b094-c78a6951c2b1" providerId="AD" clId="Web-{AD69937C-BE12-0333-8A34-7BB01410B373}" dt="2021-01-10T20:31:33.242" v="478"/>
          <pc:sldLayoutMkLst>
            <pc:docMk/>
            <pc:sldMasterMk cId="3388760391" sldId="2147483743"/>
            <pc:sldLayoutMk cId="1991423235" sldId="2147483752"/>
          </pc:sldLayoutMkLst>
        </pc:sldLayoutChg>
        <pc:sldLayoutChg chg="add del mod replId">
          <pc:chgData name="Adele Simpson (1910510)" userId="S::1910510@student.uwtsd.ac.uk::3b00b250-2e02-4fb7-b094-c78a6951c2b1" providerId="AD" clId="Web-{AD69937C-BE12-0333-8A34-7BB01410B373}" dt="2021-01-10T20:31:33.242" v="478"/>
          <pc:sldLayoutMkLst>
            <pc:docMk/>
            <pc:sldMasterMk cId="3388760391" sldId="2147483743"/>
            <pc:sldLayoutMk cId="4048106557" sldId="2147483753"/>
          </pc:sldLayoutMkLst>
        </pc:sldLayoutChg>
        <pc:sldLayoutChg chg="add del mod replId">
          <pc:chgData name="Adele Simpson (1910510)" userId="S::1910510@student.uwtsd.ac.uk::3b00b250-2e02-4fb7-b094-c78a6951c2b1" providerId="AD" clId="Web-{AD69937C-BE12-0333-8A34-7BB01410B373}" dt="2021-01-10T20:31:33.242" v="478"/>
          <pc:sldLayoutMkLst>
            <pc:docMk/>
            <pc:sldMasterMk cId="3388760391" sldId="2147483743"/>
            <pc:sldLayoutMk cId="273834078" sldId="2147483754"/>
          </pc:sldLayoutMkLst>
        </pc:sldLayoutChg>
      </pc:sldMasterChg>
      <pc:sldMasterChg chg="add del addSldLayout delSldLayout modSldLayout">
        <pc:chgData name="Adele Simpson (1910510)" userId="S::1910510@student.uwtsd.ac.uk::3b00b250-2e02-4fb7-b094-c78a6951c2b1" providerId="AD" clId="Web-{AD69937C-BE12-0333-8A34-7BB01410B373}" dt="2021-01-10T20:31:28.648" v="477"/>
        <pc:sldMasterMkLst>
          <pc:docMk/>
          <pc:sldMasterMk cId="2334152847" sldId="2147483755"/>
        </pc:sldMasterMkLst>
        <pc:sldLayoutChg chg="add del mod replId">
          <pc:chgData name="Adele Simpson (1910510)" userId="S::1910510@student.uwtsd.ac.uk::3b00b250-2e02-4fb7-b094-c78a6951c2b1" providerId="AD" clId="Web-{AD69937C-BE12-0333-8A34-7BB01410B373}" dt="2021-01-10T20:31:28.648" v="477"/>
          <pc:sldLayoutMkLst>
            <pc:docMk/>
            <pc:sldMasterMk cId="2334152847" sldId="2147483755"/>
            <pc:sldLayoutMk cId="2852740565" sldId="2147483756"/>
          </pc:sldLayoutMkLst>
        </pc:sldLayoutChg>
        <pc:sldLayoutChg chg="add del mod replId">
          <pc:chgData name="Adele Simpson (1910510)" userId="S::1910510@student.uwtsd.ac.uk::3b00b250-2e02-4fb7-b094-c78a6951c2b1" providerId="AD" clId="Web-{AD69937C-BE12-0333-8A34-7BB01410B373}" dt="2021-01-10T20:31:28.648" v="477"/>
          <pc:sldLayoutMkLst>
            <pc:docMk/>
            <pc:sldMasterMk cId="2334152847" sldId="2147483755"/>
            <pc:sldLayoutMk cId="297477049" sldId="2147483757"/>
          </pc:sldLayoutMkLst>
        </pc:sldLayoutChg>
        <pc:sldLayoutChg chg="add del mod replId">
          <pc:chgData name="Adele Simpson (1910510)" userId="S::1910510@student.uwtsd.ac.uk::3b00b250-2e02-4fb7-b094-c78a6951c2b1" providerId="AD" clId="Web-{AD69937C-BE12-0333-8A34-7BB01410B373}" dt="2021-01-10T20:31:28.648" v="477"/>
          <pc:sldLayoutMkLst>
            <pc:docMk/>
            <pc:sldMasterMk cId="2334152847" sldId="2147483755"/>
            <pc:sldLayoutMk cId="1277454434" sldId="2147483758"/>
          </pc:sldLayoutMkLst>
        </pc:sldLayoutChg>
        <pc:sldLayoutChg chg="add del mod replId">
          <pc:chgData name="Adele Simpson (1910510)" userId="S::1910510@student.uwtsd.ac.uk::3b00b250-2e02-4fb7-b094-c78a6951c2b1" providerId="AD" clId="Web-{AD69937C-BE12-0333-8A34-7BB01410B373}" dt="2021-01-10T20:31:28.648" v="477"/>
          <pc:sldLayoutMkLst>
            <pc:docMk/>
            <pc:sldMasterMk cId="2334152847" sldId="2147483755"/>
            <pc:sldLayoutMk cId="2685403606" sldId="2147483759"/>
          </pc:sldLayoutMkLst>
        </pc:sldLayoutChg>
        <pc:sldLayoutChg chg="add del mod replId">
          <pc:chgData name="Adele Simpson (1910510)" userId="S::1910510@student.uwtsd.ac.uk::3b00b250-2e02-4fb7-b094-c78a6951c2b1" providerId="AD" clId="Web-{AD69937C-BE12-0333-8A34-7BB01410B373}" dt="2021-01-10T20:31:28.648" v="477"/>
          <pc:sldLayoutMkLst>
            <pc:docMk/>
            <pc:sldMasterMk cId="2334152847" sldId="2147483755"/>
            <pc:sldLayoutMk cId="4110260058" sldId="2147483760"/>
          </pc:sldLayoutMkLst>
        </pc:sldLayoutChg>
        <pc:sldLayoutChg chg="add del mod replId">
          <pc:chgData name="Adele Simpson (1910510)" userId="S::1910510@student.uwtsd.ac.uk::3b00b250-2e02-4fb7-b094-c78a6951c2b1" providerId="AD" clId="Web-{AD69937C-BE12-0333-8A34-7BB01410B373}" dt="2021-01-10T20:31:28.648" v="477"/>
          <pc:sldLayoutMkLst>
            <pc:docMk/>
            <pc:sldMasterMk cId="2334152847" sldId="2147483755"/>
            <pc:sldLayoutMk cId="323084761" sldId="2147483761"/>
          </pc:sldLayoutMkLst>
        </pc:sldLayoutChg>
        <pc:sldLayoutChg chg="add del mod replId">
          <pc:chgData name="Adele Simpson (1910510)" userId="S::1910510@student.uwtsd.ac.uk::3b00b250-2e02-4fb7-b094-c78a6951c2b1" providerId="AD" clId="Web-{AD69937C-BE12-0333-8A34-7BB01410B373}" dt="2021-01-10T20:31:28.648" v="477"/>
          <pc:sldLayoutMkLst>
            <pc:docMk/>
            <pc:sldMasterMk cId="2334152847" sldId="2147483755"/>
            <pc:sldLayoutMk cId="3336969632" sldId="2147483762"/>
          </pc:sldLayoutMkLst>
        </pc:sldLayoutChg>
        <pc:sldLayoutChg chg="add del mod replId">
          <pc:chgData name="Adele Simpson (1910510)" userId="S::1910510@student.uwtsd.ac.uk::3b00b250-2e02-4fb7-b094-c78a6951c2b1" providerId="AD" clId="Web-{AD69937C-BE12-0333-8A34-7BB01410B373}" dt="2021-01-10T20:31:28.648" v="477"/>
          <pc:sldLayoutMkLst>
            <pc:docMk/>
            <pc:sldMasterMk cId="2334152847" sldId="2147483755"/>
            <pc:sldLayoutMk cId="3704810832" sldId="2147483763"/>
          </pc:sldLayoutMkLst>
        </pc:sldLayoutChg>
        <pc:sldLayoutChg chg="add del mod replId">
          <pc:chgData name="Adele Simpson (1910510)" userId="S::1910510@student.uwtsd.ac.uk::3b00b250-2e02-4fb7-b094-c78a6951c2b1" providerId="AD" clId="Web-{AD69937C-BE12-0333-8A34-7BB01410B373}" dt="2021-01-10T20:31:28.648" v="477"/>
          <pc:sldLayoutMkLst>
            <pc:docMk/>
            <pc:sldMasterMk cId="2334152847" sldId="2147483755"/>
            <pc:sldLayoutMk cId="3813700719" sldId="2147483764"/>
          </pc:sldLayoutMkLst>
        </pc:sldLayoutChg>
        <pc:sldLayoutChg chg="add del mod replId">
          <pc:chgData name="Adele Simpson (1910510)" userId="S::1910510@student.uwtsd.ac.uk::3b00b250-2e02-4fb7-b094-c78a6951c2b1" providerId="AD" clId="Web-{AD69937C-BE12-0333-8A34-7BB01410B373}" dt="2021-01-10T20:31:28.648" v="477"/>
          <pc:sldLayoutMkLst>
            <pc:docMk/>
            <pc:sldMasterMk cId="2334152847" sldId="2147483755"/>
            <pc:sldLayoutMk cId="1244556958" sldId="2147483765"/>
          </pc:sldLayoutMkLst>
        </pc:sldLayoutChg>
        <pc:sldLayoutChg chg="add del mod replId">
          <pc:chgData name="Adele Simpson (1910510)" userId="S::1910510@student.uwtsd.ac.uk::3b00b250-2e02-4fb7-b094-c78a6951c2b1" providerId="AD" clId="Web-{AD69937C-BE12-0333-8A34-7BB01410B373}" dt="2021-01-10T20:31:28.648" v="477"/>
          <pc:sldLayoutMkLst>
            <pc:docMk/>
            <pc:sldMasterMk cId="2334152847" sldId="2147483755"/>
            <pc:sldLayoutMk cId="340164815" sldId="2147483766"/>
          </pc:sldLayoutMkLst>
        </pc:sldLayoutChg>
        <pc:sldLayoutChg chg="add del mod replId">
          <pc:chgData name="Adele Simpson (1910510)" userId="S::1910510@student.uwtsd.ac.uk::3b00b250-2e02-4fb7-b094-c78a6951c2b1" providerId="AD" clId="Web-{AD69937C-BE12-0333-8A34-7BB01410B373}" dt="2021-01-10T20:31:28.648" v="477"/>
          <pc:sldLayoutMkLst>
            <pc:docMk/>
            <pc:sldMasterMk cId="2334152847" sldId="2147483755"/>
            <pc:sldLayoutMk cId="589049409" sldId="2147483767"/>
          </pc:sldLayoutMkLst>
        </pc:sldLayoutChg>
        <pc:sldLayoutChg chg="add del mod replId">
          <pc:chgData name="Adele Simpson (1910510)" userId="S::1910510@student.uwtsd.ac.uk::3b00b250-2e02-4fb7-b094-c78a6951c2b1" providerId="AD" clId="Web-{AD69937C-BE12-0333-8A34-7BB01410B373}" dt="2021-01-10T20:31:28.648" v="477"/>
          <pc:sldLayoutMkLst>
            <pc:docMk/>
            <pc:sldMasterMk cId="2334152847" sldId="2147483755"/>
            <pc:sldLayoutMk cId="3854207894" sldId="2147483768"/>
          </pc:sldLayoutMkLst>
        </pc:sldLayoutChg>
        <pc:sldLayoutChg chg="add del mod replId">
          <pc:chgData name="Adele Simpson (1910510)" userId="S::1910510@student.uwtsd.ac.uk::3b00b250-2e02-4fb7-b094-c78a6951c2b1" providerId="AD" clId="Web-{AD69937C-BE12-0333-8A34-7BB01410B373}" dt="2021-01-10T20:31:28.648" v="477"/>
          <pc:sldLayoutMkLst>
            <pc:docMk/>
            <pc:sldMasterMk cId="2334152847" sldId="2147483755"/>
            <pc:sldLayoutMk cId="2454204449" sldId="2147483769"/>
          </pc:sldLayoutMkLst>
        </pc:sldLayoutChg>
        <pc:sldLayoutChg chg="add del mod replId">
          <pc:chgData name="Adele Simpson (1910510)" userId="S::1910510@student.uwtsd.ac.uk::3b00b250-2e02-4fb7-b094-c78a6951c2b1" providerId="AD" clId="Web-{AD69937C-BE12-0333-8A34-7BB01410B373}" dt="2021-01-10T20:31:28.648" v="477"/>
          <pc:sldLayoutMkLst>
            <pc:docMk/>
            <pc:sldMasterMk cId="2334152847" sldId="2147483755"/>
            <pc:sldLayoutMk cId="1529828082" sldId="2147483770"/>
          </pc:sldLayoutMkLst>
        </pc:sldLayoutChg>
        <pc:sldLayoutChg chg="add del mod replId">
          <pc:chgData name="Adele Simpson (1910510)" userId="S::1910510@student.uwtsd.ac.uk::3b00b250-2e02-4fb7-b094-c78a6951c2b1" providerId="AD" clId="Web-{AD69937C-BE12-0333-8A34-7BB01410B373}" dt="2021-01-10T20:31:28.648" v="477"/>
          <pc:sldLayoutMkLst>
            <pc:docMk/>
            <pc:sldMasterMk cId="2334152847" sldId="2147483755"/>
            <pc:sldLayoutMk cId="4138202505" sldId="2147483771"/>
          </pc:sldLayoutMkLst>
        </pc:sldLayoutChg>
        <pc:sldLayoutChg chg="add del mod replId">
          <pc:chgData name="Adele Simpson (1910510)" userId="S::1910510@student.uwtsd.ac.uk::3b00b250-2e02-4fb7-b094-c78a6951c2b1" providerId="AD" clId="Web-{AD69937C-BE12-0333-8A34-7BB01410B373}" dt="2021-01-10T20:31:28.648" v="477"/>
          <pc:sldLayoutMkLst>
            <pc:docMk/>
            <pc:sldMasterMk cId="2334152847" sldId="2147483755"/>
            <pc:sldLayoutMk cId="687004491" sldId="2147483772"/>
          </pc:sldLayoutMkLst>
        </pc:sldLayoutChg>
      </pc:sldMasterChg>
      <pc:sldMasterChg chg="add del addSldLayout delSldLayout modSldLayout">
        <pc:chgData name="Adele Simpson (1910510)" userId="S::1910510@student.uwtsd.ac.uk::3b00b250-2e02-4fb7-b094-c78a6951c2b1" providerId="AD" clId="Web-{AD69937C-BE12-0333-8A34-7BB01410B373}" dt="2021-01-10T20:31:24.930" v="476"/>
        <pc:sldMasterMkLst>
          <pc:docMk/>
          <pc:sldMasterMk cId="2872853959" sldId="2147483773"/>
        </pc:sldMasterMkLst>
        <pc:sldLayoutChg chg="add del mod replId">
          <pc:chgData name="Adele Simpson (1910510)" userId="S::1910510@student.uwtsd.ac.uk::3b00b250-2e02-4fb7-b094-c78a6951c2b1" providerId="AD" clId="Web-{AD69937C-BE12-0333-8A34-7BB01410B373}" dt="2021-01-10T20:31:24.930" v="476"/>
          <pc:sldLayoutMkLst>
            <pc:docMk/>
            <pc:sldMasterMk cId="2872853959" sldId="2147483773"/>
            <pc:sldLayoutMk cId="279780723" sldId="2147483774"/>
          </pc:sldLayoutMkLst>
        </pc:sldLayoutChg>
        <pc:sldLayoutChg chg="add del mod replId">
          <pc:chgData name="Adele Simpson (1910510)" userId="S::1910510@student.uwtsd.ac.uk::3b00b250-2e02-4fb7-b094-c78a6951c2b1" providerId="AD" clId="Web-{AD69937C-BE12-0333-8A34-7BB01410B373}" dt="2021-01-10T20:31:24.930" v="476"/>
          <pc:sldLayoutMkLst>
            <pc:docMk/>
            <pc:sldMasterMk cId="2872853959" sldId="2147483773"/>
            <pc:sldLayoutMk cId="3725066450" sldId="2147483775"/>
          </pc:sldLayoutMkLst>
        </pc:sldLayoutChg>
        <pc:sldLayoutChg chg="add del mod replId">
          <pc:chgData name="Adele Simpson (1910510)" userId="S::1910510@student.uwtsd.ac.uk::3b00b250-2e02-4fb7-b094-c78a6951c2b1" providerId="AD" clId="Web-{AD69937C-BE12-0333-8A34-7BB01410B373}" dt="2021-01-10T20:31:24.930" v="476"/>
          <pc:sldLayoutMkLst>
            <pc:docMk/>
            <pc:sldMasterMk cId="2872853959" sldId="2147483773"/>
            <pc:sldLayoutMk cId="1539980340" sldId="2147483776"/>
          </pc:sldLayoutMkLst>
        </pc:sldLayoutChg>
        <pc:sldLayoutChg chg="add del mod replId">
          <pc:chgData name="Adele Simpson (1910510)" userId="S::1910510@student.uwtsd.ac.uk::3b00b250-2e02-4fb7-b094-c78a6951c2b1" providerId="AD" clId="Web-{AD69937C-BE12-0333-8A34-7BB01410B373}" dt="2021-01-10T20:31:24.930" v="476"/>
          <pc:sldLayoutMkLst>
            <pc:docMk/>
            <pc:sldMasterMk cId="2872853959" sldId="2147483773"/>
            <pc:sldLayoutMk cId="2921990029" sldId="2147483777"/>
          </pc:sldLayoutMkLst>
        </pc:sldLayoutChg>
        <pc:sldLayoutChg chg="add del mod replId">
          <pc:chgData name="Adele Simpson (1910510)" userId="S::1910510@student.uwtsd.ac.uk::3b00b250-2e02-4fb7-b094-c78a6951c2b1" providerId="AD" clId="Web-{AD69937C-BE12-0333-8A34-7BB01410B373}" dt="2021-01-10T20:31:24.930" v="476"/>
          <pc:sldLayoutMkLst>
            <pc:docMk/>
            <pc:sldMasterMk cId="2872853959" sldId="2147483773"/>
            <pc:sldLayoutMk cId="1461560928" sldId="2147483778"/>
          </pc:sldLayoutMkLst>
        </pc:sldLayoutChg>
        <pc:sldLayoutChg chg="add del mod replId">
          <pc:chgData name="Adele Simpson (1910510)" userId="S::1910510@student.uwtsd.ac.uk::3b00b250-2e02-4fb7-b094-c78a6951c2b1" providerId="AD" clId="Web-{AD69937C-BE12-0333-8A34-7BB01410B373}" dt="2021-01-10T20:31:24.930" v="476"/>
          <pc:sldLayoutMkLst>
            <pc:docMk/>
            <pc:sldMasterMk cId="2872853959" sldId="2147483773"/>
            <pc:sldLayoutMk cId="1356553477" sldId="2147483779"/>
          </pc:sldLayoutMkLst>
        </pc:sldLayoutChg>
        <pc:sldLayoutChg chg="add del mod replId">
          <pc:chgData name="Adele Simpson (1910510)" userId="S::1910510@student.uwtsd.ac.uk::3b00b250-2e02-4fb7-b094-c78a6951c2b1" providerId="AD" clId="Web-{AD69937C-BE12-0333-8A34-7BB01410B373}" dt="2021-01-10T20:31:24.930" v="476"/>
          <pc:sldLayoutMkLst>
            <pc:docMk/>
            <pc:sldMasterMk cId="2872853959" sldId="2147483773"/>
            <pc:sldLayoutMk cId="2263045942" sldId="2147483780"/>
          </pc:sldLayoutMkLst>
        </pc:sldLayoutChg>
        <pc:sldLayoutChg chg="add del mod replId">
          <pc:chgData name="Adele Simpson (1910510)" userId="S::1910510@student.uwtsd.ac.uk::3b00b250-2e02-4fb7-b094-c78a6951c2b1" providerId="AD" clId="Web-{AD69937C-BE12-0333-8A34-7BB01410B373}" dt="2021-01-10T20:31:24.930" v="476"/>
          <pc:sldLayoutMkLst>
            <pc:docMk/>
            <pc:sldMasterMk cId="2872853959" sldId="2147483773"/>
            <pc:sldLayoutMk cId="461701029" sldId="2147483781"/>
          </pc:sldLayoutMkLst>
        </pc:sldLayoutChg>
        <pc:sldLayoutChg chg="add del mod replId">
          <pc:chgData name="Adele Simpson (1910510)" userId="S::1910510@student.uwtsd.ac.uk::3b00b250-2e02-4fb7-b094-c78a6951c2b1" providerId="AD" clId="Web-{AD69937C-BE12-0333-8A34-7BB01410B373}" dt="2021-01-10T20:31:24.930" v="476"/>
          <pc:sldLayoutMkLst>
            <pc:docMk/>
            <pc:sldMasterMk cId="2872853959" sldId="2147483773"/>
            <pc:sldLayoutMk cId="2814493024" sldId="2147483782"/>
          </pc:sldLayoutMkLst>
        </pc:sldLayoutChg>
        <pc:sldLayoutChg chg="add del mod replId">
          <pc:chgData name="Adele Simpson (1910510)" userId="S::1910510@student.uwtsd.ac.uk::3b00b250-2e02-4fb7-b094-c78a6951c2b1" providerId="AD" clId="Web-{AD69937C-BE12-0333-8A34-7BB01410B373}" dt="2021-01-10T20:31:24.930" v="476"/>
          <pc:sldLayoutMkLst>
            <pc:docMk/>
            <pc:sldMasterMk cId="2872853959" sldId="2147483773"/>
            <pc:sldLayoutMk cId="3978587883" sldId="2147483783"/>
          </pc:sldLayoutMkLst>
        </pc:sldLayoutChg>
        <pc:sldLayoutChg chg="add del mod replId">
          <pc:chgData name="Adele Simpson (1910510)" userId="S::1910510@student.uwtsd.ac.uk::3b00b250-2e02-4fb7-b094-c78a6951c2b1" providerId="AD" clId="Web-{AD69937C-BE12-0333-8A34-7BB01410B373}" dt="2021-01-10T20:31:24.930" v="476"/>
          <pc:sldLayoutMkLst>
            <pc:docMk/>
            <pc:sldMasterMk cId="2872853959" sldId="2147483773"/>
            <pc:sldLayoutMk cId="278311373" sldId="2147483784"/>
          </pc:sldLayoutMkLst>
        </pc:sldLayoutChg>
      </pc:sldMasterChg>
    </pc:docChg>
  </pc:docChgLst>
  <pc:docChgLst>
    <pc:chgData name="Adele Simpson (1910510)" userId="S::1910510@student.uwtsd.ac.uk::3b00b250-2e02-4fb7-b094-c78a6951c2b1" providerId="AD" clId="Web-{A0DAF451-CEC5-89DA-58D4-9E89D4B40DC2}"/>
    <pc:docChg chg="modSld">
      <pc:chgData name="Adele Simpson (1910510)" userId="S::1910510@student.uwtsd.ac.uk::3b00b250-2e02-4fb7-b094-c78a6951c2b1" providerId="AD" clId="Web-{A0DAF451-CEC5-89DA-58D4-9E89D4B40DC2}" dt="2021-01-10T17:19:20.104" v="13" actId="20577"/>
      <pc:docMkLst>
        <pc:docMk/>
      </pc:docMkLst>
      <pc:sldChg chg="addSp modSp">
        <pc:chgData name="Adele Simpson (1910510)" userId="S::1910510@student.uwtsd.ac.uk::3b00b250-2e02-4fb7-b094-c78a6951c2b1" providerId="AD" clId="Web-{A0DAF451-CEC5-89DA-58D4-9E89D4B40DC2}" dt="2021-01-10T17:19:17.385" v="11" actId="20577"/>
        <pc:sldMkLst>
          <pc:docMk/>
          <pc:sldMk cId="1954767491" sldId="261"/>
        </pc:sldMkLst>
        <pc:spChg chg="add mod">
          <ac:chgData name="Adele Simpson (1910510)" userId="S::1910510@student.uwtsd.ac.uk::3b00b250-2e02-4fb7-b094-c78a6951c2b1" providerId="AD" clId="Web-{A0DAF451-CEC5-89DA-58D4-9E89D4B40DC2}" dt="2021-01-10T17:19:17.385" v="11" actId="20577"/>
          <ac:spMkLst>
            <pc:docMk/>
            <pc:sldMk cId="1954767491" sldId="261"/>
            <ac:spMk id="3" creationId="{DBFBF678-059E-485F-8C93-F98647C34732}"/>
          </ac:spMkLst>
        </pc:spChg>
      </pc:sldChg>
    </pc:docChg>
  </pc:docChgLst>
  <pc:docChgLst>
    <pc:chgData name="Adele Simpson (1910510)" userId="S::1910510@student.uwtsd.ac.uk::3b00b250-2e02-4fb7-b094-c78a6951c2b1" providerId="AD" clId="Web-{D87FF244-008D-FFF1-FA58-02AEB7ADFEA6}"/>
    <pc:docChg chg="addSld modSld">
      <pc:chgData name="Adele Simpson (1910510)" userId="S::1910510@student.uwtsd.ac.uk::3b00b250-2e02-4fb7-b094-c78a6951c2b1" providerId="AD" clId="Web-{D87FF244-008D-FFF1-FA58-02AEB7ADFEA6}" dt="2021-01-07T21:55:23.004" v="193" actId="1076"/>
      <pc:docMkLst>
        <pc:docMk/>
      </pc:docMkLst>
      <pc:sldChg chg="addSp modSp">
        <pc:chgData name="Adele Simpson (1910510)" userId="S::1910510@student.uwtsd.ac.uk::3b00b250-2e02-4fb7-b094-c78a6951c2b1" providerId="AD" clId="Web-{D87FF244-008D-FFF1-FA58-02AEB7ADFEA6}" dt="2021-01-07T21:36:04.801" v="83" actId="14100"/>
        <pc:sldMkLst>
          <pc:docMk/>
          <pc:sldMk cId="1468003547" sldId="258"/>
        </pc:sldMkLst>
        <pc:spChg chg="add mod">
          <ac:chgData name="Adele Simpson (1910510)" userId="S::1910510@student.uwtsd.ac.uk::3b00b250-2e02-4fb7-b094-c78a6951c2b1" providerId="AD" clId="Web-{D87FF244-008D-FFF1-FA58-02AEB7ADFEA6}" dt="2021-01-07T21:36:04.801" v="83" actId="14100"/>
          <ac:spMkLst>
            <pc:docMk/>
            <pc:sldMk cId="1468003547" sldId="258"/>
            <ac:spMk id="5" creationId="{8E7A9A1E-3B23-4A1A-8A54-4D1196E71AEC}"/>
          </ac:spMkLst>
        </pc:spChg>
        <pc:spChg chg="mod">
          <ac:chgData name="Adele Simpson (1910510)" userId="S::1910510@student.uwtsd.ac.uk::3b00b250-2e02-4fb7-b094-c78a6951c2b1" providerId="AD" clId="Web-{D87FF244-008D-FFF1-FA58-02AEB7ADFEA6}" dt="2021-01-07T21:35:45.769" v="79" actId="14100"/>
          <ac:spMkLst>
            <pc:docMk/>
            <pc:sldMk cId="1468003547" sldId="258"/>
            <ac:spMk id="7" creationId="{086CA7F2-919C-42D8-A4AB-5282ECAE2E94}"/>
          </ac:spMkLst>
        </pc:spChg>
        <pc:spChg chg="mod">
          <ac:chgData name="Adele Simpson (1910510)" userId="S::1910510@student.uwtsd.ac.uk::3b00b250-2e02-4fb7-b094-c78a6951c2b1" providerId="AD" clId="Web-{D87FF244-008D-FFF1-FA58-02AEB7ADFEA6}" dt="2021-01-07T21:35:48.348" v="80" actId="1076"/>
          <ac:spMkLst>
            <pc:docMk/>
            <pc:sldMk cId="1468003547" sldId="258"/>
            <ac:spMk id="9" creationId="{DD780A23-E63D-4E72-8E31-7B6CC19F9820}"/>
          </ac:spMkLst>
        </pc:spChg>
        <pc:spChg chg="mod">
          <ac:chgData name="Adele Simpson (1910510)" userId="S::1910510@student.uwtsd.ac.uk::3b00b250-2e02-4fb7-b094-c78a6951c2b1" providerId="AD" clId="Web-{D87FF244-008D-FFF1-FA58-02AEB7ADFEA6}" dt="2021-01-07T21:35:55.113" v="81" actId="14100"/>
          <ac:spMkLst>
            <pc:docMk/>
            <pc:sldMk cId="1468003547" sldId="258"/>
            <ac:spMk id="14" creationId="{7E46973A-187B-44A9-BEBC-1C86C99C5DB2}"/>
          </ac:spMkLst>
        </pc:spChg>
      </pc:sldChg>
      <pc:sldChg chg="addSp modSp new">
        <pc:chgData name="Adele Simpson (1910510)" userId="S::1910510@student.uwtsd.ac.uk::3b00b250-2e02-4fb7-b094-c78a6951c2b1" providerId="AD" clId="Web-{D87FF244-008D-FFF1-FA58-02AEB7ADFEA6}" dt="2021-01-07T21:40:12.572" v="161" actId="20577"/>
        <pc:sldMkLst>
          <pc:docMk/>
          <pc:sldMk cId="4136638919" sldId="259"/>
        </pc:sldMkLst>
        <pc:spChg chg="add mod">
          <ac:chgData name="Adele Simpson (1910510)" userId="S::1910510@student.uwtsd.ac.uk::3b00b250-2e02-4fb7-b094-c78a6951c2b1" providerId="AD" clId="Web-{D87FF244-008D-FFF1-FA58-02AEB7ADFEA6}" dt="2021-01-07T21:40:12.572" v="161" actId="20577"/>
          <ac:spMkLst>
            <pc:docMk/>
            <pc:sldMk cId="4136638919" sldId="259"/>
            <ac:spMk id="2" creationId="{8C432DC8-07EE-4B94-804F-14B4DF7DC266}"/>
          </ac:spMkLst>
        </pc:spChg>
      </pc:sldChg>
      <pc:sldChg chg="addSp modSp new">
        <pc:chgData name="Adele Simpson (1910510)" userId="S::1910510@student.uwtsd.ac.uk::3b00b250-2e02-4fb7-b094-c78a6951c2b1" providerId="AD" clId="Web-{D87FF244-008D-FFF1-FA58-02AEB7ADFEA6}" dt="2021-01-07T21:55:23.004" v="193" actId="1076"/>
        <pc:sldMkLst>
          <pc:docMk/>
          <pc:sldMk cId="1337874134" sldId="260"/>
        </pc:sldMkLst>
        <pc:spChg chg="add mod">
          <ac:chgData name="Adele Simpson (1910510)" userId="S::1910510@student.uwtsd.ac.uk::3b00b250-2e02-4fb7-b094-c78a6951c2b1" providerId="AD" clId="Web-{D87FF244-008D-FFF1-FA58-02AEB7ADFEA6}" dt="2021-01-07T21:54:28.159" v="167" actId="14100"/>
          <ac:spMkLst>
            <pc:docMk/>
            <pc:sldMk cId="1337874134" sldId="260"/>
            <ac:spMk id="2" creationId="{4EBDEA47-4672-4D51-A94D-4712AE5F4849}"/>
          </ac:spMkLst>
        </pc:spChg>
        <pc:spChg chg="add mod">
          <ac:chgData name="Adele Simpson (1910510)" userId="S::1910510@student.uwtsd.ac.uk::3b00b250-2e02-4fb7-b094-c78a6951c2b1" providerId="AD" clId="Web-{D87FF244-008D-FFF1-FA58-02AEB7ADFEA6}" dt="2021-01-07T21:54:33.284" v="169"/>
          <ac:spMkLst>
            <pc:docMk/>
            <pc:sldMk cId="1337874134" sldId="260"/>
            <ac:spMk id="3" creationId="{82F43D3C-7861-43AB-A762-D103C679A4C9}"/>
          </ac:spMkLst>
        </pc:spChg>
        <pc:spChg chg="add mod">
          <ac:chgData name="Adele Simpson (1910510)" userId="S::1910510@student.uwtsd.ac.uk::3b00b250-2e02-4fb7-b094-c78a6951c2b1" providerId="AD" clId="Web-{D87FF244-008D-FFF1-FA58-02AEB7ADFEA6}" dt="2021-01-07T21:55:23.004" v="193" actId="1076"/>
          <ac:spMkLst>
            <pc:docMk/>
            <pc:sldMk cId="1337874134" sldId="260"/>
            <ac:spMk id="4" creationId="{16CC2A77-7863-4CCF-A9FF-0354E7B9CB53}"/>
          </ac:spMkLst>
        </pc:spChg>
      </pc:sldChg>
      <pc:sldChg chg="new">
        <pc:chgData name="Adele Simpson (1910510)" userId="S::1910510@student.uwtsd.ac.uk::3b00b250-2e02-4fb7-b094-c78a6951c2b1" providerId="AD" clId="Web-{D87FF244-008D-FFF1-FA58-02AEB7ADFEA6}" dt="2021-01-07T21:54:54.565" v="170"/>
        <pc:sldMkLst>
          <pc:docMk/>
          <pc:sldMk cId="1954767491" sldId="261"/>
        </pc:sldMkLst>
      </pc:sldChg>
    </pc:docChg>
  </pc:docChgLst>
  <pc:docChgLst>
    <pc:chgData name="Adele Simpson (1910510)" userId="S::1910510@student.uwtsd.ac.uk::3b00b250-2e02-4fb7-b094-c78a6951c2b1" providerId="AD" clId="Web-{590854F0-535E-5351-6F78-050919BF2216}"/>
    <pc:docChg chg="modSld">
      <pc:chgData name="Adele Simpson (1910510)" userId="S::1910510@student.uwtsd.ac.uk::3b00b250-2e02-4fb7-b094-c78a6951c2b1" providerId="AD" clId="Web-{590854F0-535E-5351-6F78-050919BF2216}" dt="2021-01-11T20:36:56.046" v="63" actId="14100"/>
      <pc:docMkLst>
        <pc:docMk/>
      </pc:docMkLst>
      <pc:sldChg chg="addSp delSp modSp">
        <pc:chgData name="Adele Simpson (1910510)" userId="S::1910510@student.uwtsd.ac.uk::3b00b250-2e02-4fb7-b094-c78a6951c2b1" providerId="AD" clId="Web-{590854F0-535E-5351-6F78-050919BF2216}" dt="2021-01-11T20:26:55.063" v="29"/>
        <pc:sldMkLst>
          <pc:docMk/>
          <pc:sldMk cId="4136638919" sldId="259"/>
        </pc:sldMkLst>
        <pc:spChg chg="mod">
          <ac:chgData name="Adele Simpson (1910510)" userId="S::1910510@student.uwtsd.ac.uk::3b00b250-2e02-4fb7-b094-c78a6951c2b1" providerId="AD" clId="Web-{590854F0-535E-5351-6F78-050919BF2216}" dt="2021-01-11T20:26:55.063" v="29"/>
          <ac:spMkLst>
            <pc:docMk/>
            <pc:sldMk cId="4136638919" sldId="259"/>
            <ac:spMk id="2" creationId="{8C432DC8-07EE-4B94-804F-14B4DF7DC266}"/>
          </ac:spMkLst>
        </pc:spChg>
        <pc:spChg chg="mod">
          <ac:chgData name="Adele Simpson (1910510)" userId="S::1910510@student.uwtsd.ac.uk::3b00b250-2e02-4fb7-b094-c78a6951c2b1" providerId="AD" clId="Web-{590854F0-535E-5351-6F78-050919BF2216}" dt="2021-01-11T20:26:55.063" v="29"/>
          <ac:spMkLst>
            <pc:docMk/>
            <pc:sldMk cId="4136638919" sldId="259"/>
            <ac:spMk id="3" creationId="{705F4BC7-9A95-42AA-BAD0-2689F15DAC6F}"/>
          </ac:spMkLst>
        </pc:spChg>
        <pc:spChg chg="del">
          <ac:chgData name="Adele Simpson (1910510)" userId="S::1910510@student.uwtsd.ac.uk::3b00b250-2e02-4fb7-b094-c78a6951c2b1" providerId="AD" clId="Web-{590854F0-535E-5351-6F78-050919BF2216}" dt="2021-01-11T20:26:55.063" v="29"/>
          <ac:spMkLst>
            <pc:docMk/>
            <pc:sldMk cId="4136638919" sldId="259"/>
            <ac:spMk id="15" creationId="{4351DFE5-F63D-4BE0-BDA9-E3EB88F01AA5}"/>
          </ac:spMkLst>
        </pc:spChg>
        <pc:spChg chg="add">
          <ac:chgData name="Adele Simpson (1910510)" userId="S::1910510@student.uwtsd.ac.uk::3b00b250-2e02-4fb7-b094-c78a6951c2b1" providerId="AD" clId="Web-{590854F0-535E-5351-6F78-050919BF2216}" dt="2021-01-11T20:26:55.063" v="29"/>
          <ac:spMkLst>
            <pc:docMk/>
            <pc:sldMk cId="4136638919" sldId="259"/>
            <ac:spMk id="22" creationId="{3B854194-185D-494D-905C-7C7CB2E30F6E}"/>
          </ac:spMkLst>
        </pc:spChg>
        <pc:spChg chg="add">
          <ac:chgData name="Adele Simpson (1910510)" userId="S::1910510@student.uwtsd.ac.uk::3b00b250-2e02-4fb7-b094-c78a6951c2b1" providerId="AD" clId="Web-{590854F0-535E-5351-6F78-050919BF2216}" dt="2021-01-11T20:26:55.063" v="29"/>
          <ac:spMkLst>
            <pc:docMk/>
            <pc:sldMk cId="4136638919" sldId="259"/>
            <ac:spMk id="24" creationId="{B4F5FA0D-0104-4987-8241-EFF7C85B88DE}"/>
          </ac:spMkLst>
        </pc:spChg>
        <pc:picChg chg="del">
          <ac:chgData name="Adele Simpson (1910510)" userId="S::1910510@student.uwtsd.ac.uk::3b00b250-2e02-4fb7-b094-c78a6951c2b1" providerId="AD" clId="Web-{590854F0-535E-5351-6F78-050919BF2216}" dt="2021-01-11T20:26:55.063" v="29"/>
          <ac:picMkLst>
            <pc:docMk/>
            <pc:sldMk cId="4136638919" sldId="259"/>
            <ac:picMk id="17" creationId="{3AA16612-ACD2-4A16-8F2B-4514FD6BF28F}"/>
          </ac:picMkLst>
        </pc:picChg>
        <pc:picChg chg="add">
          <ac:chgData name="Adele Simpson (1910510)" userId="S::1910510@student.uwtsd.ac.uk::3b00b250-2e02-4fb7-b094-c78a6951c2b1" providerId="AD" clId="Web-{590854F0-535E-5351-6F78-050919BF2216}" dt="2021-01-11T20:26:55.063" v="29"/>
          <ac:picMkLst>
            <pc:docMk/>
            <pc:sldMk cId="4136638919" sldId="259"/>
            <ac:picMk id="26" creationId="{2897127E-6CEF-446C-BE87-93B7C46E49D1}"/>
          </ac:picMkLst>
        </pc:picChg>
      </pc:sldChg>
      <pc:sldChg chg="addSp delSp modSp">
        <pc:chgData name="Adele Simpson (1910510)" userId="S::1910510@student.uwtsd.ac.uk::3b00b250-2e02-4fb7-b094-c78a6951c2b1" providerId="AD" clId="Web-{590854F0-535E-5351-6F78-050919BF2216}" dt="2021-01-11T20:36:56.046" v="63" actId="14100"/>
        <pc:sldMkLst>
          <pc:docMk/>
          <pc:sldMk cId="1337874134" sldId="260"/>
        </pc:sldMkLst>
        <pc:spChg chg="mod">
          <ac:chgData name="Adele Simpson (1910510)" userId="S::1910510@student.uwtsd.ac.uk::3b00b250-2e02-4fb7-b094-c78a6951c2b1" providerId="AD" clId="Web-{590854F0-535E-5351-6F78-050919BF2216}" dt="2021-01-11T20:36:56.046" v="63" actId="14100"/>
          <ac:spMkLst>
            <pc:docMk/>
            <pc:sldMk cId="1337874134" sldId="260"/>
            <ac:spMk id="2" creationId="{5A12C8A3-CDF9-4292-8EBB-A9166C531521}"/>
          </ac:spMkLst>
        </pc:spChg>
        <pc:spChg chg="mod ord">
          <ac:chgData name="Adele Simpson (1910510)" userId="S::1910510@student.uwtsd.ac.uk::3b00b250-2e02-4fb7-b094-c78a6951c2b1" providerId="AD" clId="Web-{590854F0-535E-5351-6F78-050919BF2216}" dt="2021-01-11T20:35:04.757" v="45"/>
          <ac:spMkLst>
            <pc:docMk/>
            <pc:sldMk cId="1337874134" sldId="260"/>
            <ac:spMk id="3" creationId="{E441706D-D569-425C-B546-C7BB6A95BBAC}"/>
          </ac:spMkLst>
        </pc:spChg>
        <pc:spChg chg="mod">
          <ac:chgData name="Adele Simpson (1910510)" userId="S::1910510@student.uwtsd.ac.uk::3b00b250-2e02-4fb7-b094-c78a6951c2b1" providerId="AD" clId="Web-{590854F0-535E-5351-6F78-050919BF2216}" dt="2021-01-11T20:35:04.757" v="45"/>
          <ac:spMkLst>
            <pc:docMk/>
            <pc:sldMk cId="1337874134" sldId="260"/>
            <ac:spMk id="4" creationId="{16CC2A77-7863-4CCF-A9FF-0354E7B9CB53}"/>
          </ac:spMkLst>
        </pc:spChg>
        <pc:spChg chg="del">
          <ac:chgData name="Adele Simpson (1910510)" userId="S::1910510@student.uwtsd.ac.uk::3b00b250-2e02-4fb7-b094-c78a6951c2b1" providerId="AD" clId="Web-{590854F0-535E-5351-6F78-050919BF2216}" dt="2021-01-11T20:35:04.757" v="45"/>
          <ac:spMkLst>
            <pc:docMk/>
            <pc:sldMk cId="1337874134" sldId="260"/>
            <ac:spMk id="9" creationId="{2D2B266D-3625-4584-A5C3-7D3F672CFF30}"/>
          </ac:spMkLst>
        </pc:spChg>
        <pc:spChg chg="del">
          <ac:chgData name="Adele Simpson (1910510)" userId="S::1910510@student.uwtsd.ac.uk::3b00b250-2e02-4fb7-b094-c78a6951c2b1" providerId="AD" clId="Web-{590854F0-535E-5351-6F78-050919BF2216}" dt="2021-01-11T20:35:04.757" v="45"/>
          <ac:spMkLst>
            <pc:docMk/>
            <pc:sldMk cId="1337874134" sldId="260"/>
            <ac:spMk id="11" creationId="{A5D2A5D1-BA0D-47D3-B051-DA7743C46E28}"/>
          </ac:spMkLst>
        </pc:spChg>
        <pc:spChg chg="add">
          <ac:chgData name="Adele Simpson (1910510)" userId="S::1910510@student.uwtsd.ac.uk::3b00b250-2e02-4fb7-b094-c78a6951c2b1" providerId="AD" clId="Web-{590854F0-535E-5351-6F78-050919BF2216}" dt="2021-01-11T20:35:04.757" v="45"/>
          <ac:spMkLst>
            <pc:docMk/>
            <pc:sldMk cId="1337874134" sldId="260"/>
            <ac:spMk id="16" creationId="{3B854194-185D-494D-905C-7C7CB2E30F6E}"/>
          </ac:spMkLst>
        </pc:spChg>
        <pc:spChg chg="add">
          <ac:chgData name="Adele Simpson (1910510)" userId="S::1910510@student.uwtsd.ac.uk::3b00b250-2e02-4fb7-b094-c78a6951c2b1" providerId="AD" clId="Web-{590854F0-535E-5351-6F78-050919BF2216}" dt="2021-01-11T20:35:04.757" v="45"/>
          <ac:spMkLst>
            <pc:docMk/>
            <pc:sldMk cId="1337874134" sldId="260"/>
            <ac:spMk id="18" creationId="{B4F5FA0D-0104-4987-8241-EFF7C85B88DE}"/>
          </ac:spMkLst>
        </pc:spChg>
        <pc:picChg chg="add">
          <ac:chgData name="Adele Simpson (1910510)" userId="S::1910510@student.uwtsd.ac.uk::3b00b250-2e02-4fb7-b094-c78a6951c2b1" providerId="AD" clId="Web-{590854F0-535E-5351-6F78-050919BF2216}" dt="2021-01-11T20:35:04.757" v="45"/>
          <ac:picMkLst>
            <pc:docMk/>
            <pc:sldMk cId="1337874134" sldId="260"/>
            <ac:picMk id="20" creationId="{2897127E-6CEF-446C-BE87-93B7C46E49D1}"/>
          </ac:picMkLst>
        </pc:picChg>
      </pc:sldChg>
      <pc:sldChg chg="addSp modSp mod setBg">
        <pc:chgData name="Adele Simpson (1910510)" userId="S::1910510@student.uwtsd.ac.uk::3b00b250-2e02-4fb7-b094-c78a6951c2b1" providerId="AD" clId="Web-{590854F0-535E-5351-6F78-050919BF2216}" dt="2021-01-11T20:32:46.403" v="44"/>
        <pc:sldMkLst>
          <pc:docMk/>
          <pc:sldMk cId="1954767491" sldId="261"/>
        </pc:sldMkLst>
        <pc:spChg chg="mod ord">
          <ac:chgData name="Adele Simpson (1910510)" userId="S::1910510@student.uwtsd.ac.uk::3b00b250-2e02-4fb7-b094-c78a6951c2b1" providerId="AD" clId="Web-{590854F0-535E-5351-6F78-050919BF2216}" dt="2021-01-11T20:32:46.403" v="44"/>
          <ac:spMkLst>
            <pc:docMk/>
            <pc:sldMk cId="1954767491" sldId="261"/>
            <ac:spMk id="2" creationId="{64669CD5-12DC-4A03-81D9-BD7326CEF221}"/>
          </ac:spMkLst>
        </pc:spChg>
        <pc:spChg chg="mod ord">
          <ac:chgData name="Adele Simpson (1910510)" userId="S::1910510@student.uwtsd.ac.uk::3b00b250-2e02-4fb7-b094-c78a6951c2b1" providerId="AD" clId="Web-{590854F0-535E-5351-6F78-050919BF2216}" dt="2021-01-11T20:32:46.403" v="44"/>
          <ac:spMkLst>
            <pc:docMk/>
            <pc:sldMk cId="1954767491" sldId="261"/>
            <ac:spMk id="3" creationId="{DBFBF678-059E-485F-8C93-F98647C34732}"/>
          </ac:spMkLst>
        </pc:spChg>
        <pc:spChg chg="mod">
          <ac:chgData name="Adele Simpson (1910510)" userId="S::1910510@student.uwtsd.ac.uk::3b00b250-2e02-4fb7-b094-c78a6951c2b1" providerId="AD" clId="Web-{590854F0-535E-5351-6F78-050919BF2216}" dt="2021-01-11T20:32:46.403" v="44"/>
          <ac:spMkLst>
            <pc:docMk/>
            <pc:sldMk cId="1954767491" sldId="261"/>
            <ac:spMk id="6" creationId="{178AE260-D8EE-49FF-B6BC-5416C56310D3}"/>
          </ac:spMkLst>
        </pc:spChg>
        <pc:spChg chg="add mod">
          <ac:chgData name="Adele Simpson (1910510)" userId="S::1910510@student.uwtsd.ac.uk::3b00b250-2e02-4fb7-b094-c78a6951c2b1" providerId="AD" clId="Web-{590854F0-535E-5351-6F78-050919BF2216}" dt="2021-01-11T20:32:46.403" v="44"/>
          <ac:spMkLst>
            <pc:docMk/>
            <pc:sldMk cId="1954767491" sldId="261"/>
            <ac:spMk id="7" creationId="{6AF0DCA9-79A8-4222-A1BA-FD813019E65B}"/>
          </ac:spMkLst>
        </pc:spChg>
        <pc:spChg chg="add">
          <ac:chgData name="Adele Simpson (1910510)" userId="S::1910510@student.uwtsd.ac.uk::3b00b250-2e02-4fb7-b094-c78a6951c2b1" providerId="AD" clId="Web-{590854F0-535E-5351-6F78-050919BF2216}" dt="2021-01-11T20:32:46.403" v="44"/>
          <ac:spMkLst>
            <pc:docMk/>
            <pc:sldMk cId="1954767491" sldId="261"/>
            <ac:spMk id="12" creationId="{2172A0AC-3DCE-4672-BCAF-28FEF91F6020}"/>
          </ac:spMkLst>
        </pc:spChg>
        <pc:spChg chg="add">
          <ac:chgData name="Adele Simpson (1910510)" userId="S::1910510@student.uwtsd.ac.uk::3b00b250-2e02-4fb7-b094-c78a6951c2b1" providerId="AD" clId="Web-{590854F0-535E-5351-6F78-050919BF2216}" dt="2021-01-11T20:32:46.403" v="44"/>
          <ac:spMkLst>
            <pc:docMk/>
            <pc:sldMk cId="1954767491" sldId="261"/>
            <ac:spMk id="14" creationId="{AE6F1C77-EDC9-4C5F-8C1C-62DD46BDA3C3}"/>
          </ac:spMkLst>
        </pc:spChg>
        <pc:picChg chg="mod">
          <ac:chgData name="Adele Simpson (1910510)" userId="S::1910510@student.uwtsd.ac.uk::3b00b250-2e02-4fb7-b094-c78a6951c2b1" providerId="AD" clId="Web-{590854F0-535E-5351-6F78-050919BF2216}" dt="2021-01-11T20:32:46.403" v="44"/>
          <ac:picMkLst>
            <pc:docMk/>
            <pc:sldMk cId="1954767491" sldId="261"/>
            <ac:picMk id="4" creationId="{5573FE15-63D3-4DEA-A13B-308868E302B9}"/>
          </ac:picMkLst>
        </pc:picChg>
        <pc:picChg chg="mod ord">
          <ac:chgData name="Adele Simpson (1910510)" userId="S::1910510@student.uwtsd.ac.uk::3b00b250-2e02-4fb7-b094-c78a6951c2b1" providerId="AD" clId="Web-{590854F0-535E-5351-6F78-050919BF2216}" dt="2021-01-11T20:32:46.403" v="44"/>
          <ac:picMkLst>
            <pc:docMk/>
            <pc:sldMk cId="1954767491" sldId="261"/>
            <ac:picMk id="5" creationId="{560EEC14-2DD3-4E52-8D7F-A9F940F1DC3A}"/>
          </ac:picMkLst>
        </pc:picChg>
      </pc:sldChg>
      <pc:sldChg chg="addSp delSp modSp mod modClrScheme chgLayout">
        <pc:chgData name="Adele Simpson (1910510)" userId="S::1910510@student.uwtsd.ac.uk::3b00b250-2e02-4fb7-b094-c78a6951c2b1" providerId="AD" clId="Web-{590854F0-535E-5351-6F78-050919BF2216}" dt="2021-01-11T20:27:38.535" v="32"/>
        <pc:sldMkLst>
          <pc:docMk/>
          <pc:sldMk cId="4124010908" sldId="264"/>
        </pc:sldMkLst>
        <pc:spChg chg="mod ord">
          <ac:chgData name="Adele Simpson (1910510)" userId="S::1910510@student.uwtsd.ac.uk::3b00b250-2e02-4fb7-b094-c78a6951c2b1" providerId="AD" clId="Web-{590854F0-535E-5351-6F78-050919BF2216}" dt="2021-01-11T20:24:19.490" v="11"/>
          <ac:spMkLst>
            <pc:docMk/>
            <pc:sldMk cId="4124010908" sldId="264"/>
            <ac:spMk id="2" creationId="{5D0B7C55-C396-4282-A1D9-6ADDF75ADF09}"/>
          </ac:spMkLst>
        </pc:spChg>
        <pc:spChg chg="mod ord">
          <ac:chgData name="Adele Simpson (1910510)" userId="S::1910510@student.uwtsd.ac.uk::3b00b250-2e02-4fb7-b094-c78a6951c2b1" providerId="AD" clId="Web-{590854F0-535E-5351-6F78-050919BF2216}" dt="2021-01-11T20:25:59.684" v="26" actId="14100"/>
          <ac:spMkLst>
            <pc:docMk/>
            <pc:sldMk cId="4124010908" sldId="264"/>
            <ac:spMk id="3" creationId="{CE0FE0AF-98E3-4A85-942E-0C2E0C9D8306}"/>
          </ac:spMkLst>
        </pc:spChg>
        <pc:spChg chg="add del mod ord">
          <ac:chgData name="Adele Simpson (1910510)" userId="S::1910510@student.uwtsd.ac.uk::3b00b250-2e02-4fb7-b094-c78a6951c2b1" providerId="AD" clId="Web-{590854F0-535E-5351-6F78-050919BF2216}" dt="2021-01-11T20:24:19.490" v="11"/>
          <ac:spMkLst>
            <pc:docMk/>
            <pc:sldMk cId="4124010908" sldId="264"/>
            <ac:spMk id="4" creationId="{4D091D19-12C3-4175-B2B5-1F4D210728DC}"/>
          </ac:spMkLst>
        </pc:spChg>
        <pc:spChg chg="mod ord">
          <ac:chgData name="Adele Simpson (1910510)" userId="S::1910510@student.uwtsd.ac.uk::3b00b250-2e02-4fb7-b094-c78a6951c2b1" providerId="AD" clId="Web-{590854F0-535E-5351-6F78-050919BF2216}" dt="2021-01-11T20:26:21.467" v="28" actId="1076"/>
          <ac:spMkLst>
            <pc:docMk/>
            <pc:sldMk cId="4124010908" sldId="264"/>
            <ac:spMk id="5" creationId="{DF34B614-7FB2-417B-BD21-C0F0655E78CA}"/>
          </ac:spMkLst>
        </pc:spChg>
        <pc:spChg chg="del mod ord">
          <ac:chgData name="Adele Simpson (1910510)" userId="S::1910510@student.uwtsd.ac.uk::3b00b250-2e02-4fb7-b094-c78a6951c2b1" providerId="AD" clId="Web-{590854F0-535E-5351-6F78-050919BF2216}" dt="2021-01-11T20:24:25.428" v="12"/>
          <ac:spMkLst>
            <pc:docMk/>
            <pc:sldMk cId="4124010908" sldId="264"/>
            <ac:spMk id="6" creationId="{0B0AA764-AC92-4583-9581-95BA76916E31}"/>
          </ac:spMkLst>
        </pc:spChg>
        <pc:spChg chg="add del">
          <ac:chgData name="Adele Simpson (1910510)" userId="S::1910510@student.uwtsd.ac.uk::3b00b250-2e02-4fb7-b094-c78a6951c2b1" providerId="AD" clId="Web-{590854F0-535E-5351-6F78-050919BF2216}" dt="2021-01-11T20:22:43.014" v="1"/>
          <ac:spMkLst>
            <pc:docMk/>
            <pc:sldMk cId="4124010908" sldId="264"/>
            <ac:spMk id="7" creationId="{CB02E761-4818-4536-B23E-F53AD4D545A8}"/>
          </ac:spMkLst>
        </pc:spChg>
        <pc:graphicFrameChg chg="add del">
          <ac:chgData name="Adele Simpson (1910510)" userId="S::1910510@student.uwtsd.ac.uk::3b00b250-2e02-4fb7-b094-c78a6951c2b1" providerId="AD" clId="Web-{590854F0-535E-5351-6F78-050919BF2216}" dt="2021-01-11T20:24:17.849" v="10"/>
          <ac:graphicFrameMkLst>
            <pc:docMk/>
            <pc:sldMk cId="4124010908" sldId="264"/>
            <ac:graphicFrameMk id="8" creationId="{69444A96-1091-4C8B-B94D-B6BEC54AEFB0}"/>
          </ac:graphicFrameMkLst>
        </pc:graphicFrameChg>
        <pc:graphicFrameChg chg="add mod modGraphic">
          <ac:chgData name="Adele Simpson (1910510)" userId="S::1910510@student.uwtsd.ac.uk::3b00b250-2e02-4fb7-b094-c78a6951c2b1" providerId="AD" clId="Web-{590854F0-535E-5351-6F78-050919BF2216}" dt="2021-01-11T20:27:38.535" v="32"/>
          <ac:graphicFrameMkLst>
            <pc:docMk/>
            <pc:sldMk cId="4124010908" sldId="264"/>
            <ac:graphicFrameMk id="9" creationId="{A214E16F-EFC9-4DEF-A20D-927E9C0FCF38}"/>
          </ac:graphicFrameMkLst>
        </pc:graphicFrame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4" Type="http://schemas.openxmlformats.org/officeDocument/2006/relationships/image" Target="../media/image17.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4" Type="http://schemas.openxmlformats.org/officeDocument/2006/relationships/image" Target="../media/image17.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3CD7C86-8F40-4376-A12F-92FC59A30140}"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DD5E6A18-CE08-40D7-B6DF-1533982B8216}">
      <dgm:prSet/>
      <dgm:spPr/>
      <dgm:t>
        <a:bodyPr/>
        <a:lstStyle/>
        <a:p>
          <a:pPr>
            <a:lnSpc>
              <a:spcPct val="100000"/>
            </a:lnSpc>
          </a:pPr>
          <a:r>
            <a:rPr lang="en-US"/>
            <a:t>Unsuitable Visuals Equals Unhappy Learners</a:t>
          </a:r>
        </a:p>
      </dgm:t>
    </dgm:pt>
    <dgm:pt modelId="{3FE6EBF5-8C76-4F3A-AD0D-D95594883796}" type="parTrans" cxnId="{9A54FF33-EA9C-430A-9C73-A3DF3795AE51}">
      <dgm:prSet/>
      <dgm:spPr/>
      <dgm:t>
        <a:bodyPr/>
        <a:lstStyle/>
        <a:p>
          <a:endParaRPr lang="en-US"/>
        </a:p>
      </dgm:t>
    </dgm:pt>
    <dgm:pt modelId="{B9372D24-8A89-4448-82A8-7C72A49DEDF2}" type="sibTrans" cxnId="{9A54FF33-EA9C-430A-9C73-A3DF3795AE51}">
      <dgm:prSet/>
      <dgm:spPr/>
      <dgm:t>
        <a:bodyPr/>
        <a:lstStyle/>
        <a:p>
          <a:endParaRPr lang="en-US"/>
        </a:p>
      </dgm:t>
    </dgm:pt>
    <dgm:pt modelId="{6A0CDB0C-FF43-44AD-83A7-154A0A01F19A}">
      <dgm:prSet/>
      <dgm:spPr/>
      <dgm:t>
        <a:bodyPr/>
        <a:lstStyle/>
        <a:p>
          <a:pPr>
            <a:lnSpc>
              <a:spcPct val="100000"/>
            </a:lnSpc>
          </a:pPr>
          <a:r>
            <a:rPr lang="en-US"/>
            <a:t>Need to be meaningful </a:t>
          </a:r>
          <a:br>
            <a:rPr lang="en-US"/>
          </a:br>
          <a:br>
            <a:rPr lang="en-US"/>
          </a:br>
          <a:r>
            <a:rPr lang="en-US"/>
            <a:t>Good quality/ high resolution </a:t>
          </a:r>
          <a:br>
            <a:rPr lang="en-US"/>
          </a:br>
          <a:br>
            <a:rPr lang="en-US"/>
          </a:br>
          <a:r>
            <a:rPr lang="en-US"/>
            <a:t>Time consuming </a:t>
          </a:r>
          <a:br>
            <a:rPr lang="en-US"/>
          </a:br>
          <a:br>
            <a:rPr lang="en-US"/>
          </a:br>
          <a:br>
            <a:rPr lang="en-US"/>
          </a:br>
          <a:endParaRPr lang="en-US"/>
        </a:p>
      </dgm:t>
    </dgm:pt>
    <dgm:pt modelId="{D19161A4-4D24-4A5F-86D7-015E234E4837}" type="parTrans" cxnId="{5EBFC8B0-4A68-4CF9-AC84-86CD252E1BD4}">
      <dgm:prSet/>
      <dgm:spPr/>
      <dgm:t>
        <a:bodyPr/>
        <a:lstStyle/>
        <a:p>
          <a:endParaRPr lang="en-US"/>
        </a:p>
      </dgm:t>
    </dgm:pt>
    <dgm:pt modelId="{90D99E4D-3E18-4A7E-81E9-E78B7041F30B}" type="sibTrans" cxnId="{5EBFC8B0-4A68-4CF9-AC84-86CD252E1BD4}">
      <dgm:prSet/>
      <dgm:spPr/>
      <dgm:t>
        <a:bodyPr/>
        <a:lstStyle/>
        <a:p>
          <a:endParaRPr lang="en-US"/>
        </a:p>
      </dgm:t>
    </dgm:pt>
    <dgm:pt modelId="{A8C7EB9D-A5A8-45D2-A924-1AAA00C45E7D}" type="pres">
      <dgm:prSet presAssocID="{73CD7C86-8F40-4376-A12F-92FC59A30140}" presName="root" presStyleCnt="0">
        <dgm:presLayoutVars>
          <dgm:dir/>
          <dgm:resizeHandles val="exact"/>
        </dgm:presLayoutVars>
      </dgm:prSet>
      <dgm:spPr/>
    </dgm:pt>
    <dgm:pt modelId="{B5C9E7A4-6F4F-4E5E-BEF1-BC7438931A98}" type="pres">
      <dgm:prSet presAssocID="{DD5E6A18-CE08-40D7-B6DF-1533982B8216}" presName="compNode" presStyleCnt="0"/>
      <dgm:spPr/>
    </dgm:pt>
    <dgm:pt modelId="{A130B924-0D21-4A27-A222-DB0110C21DA1}" type="pres">
      <dgm:prSet presAssocID="{DD5E6A18-CE08-40D7-B6DF-1533982B8216}" presName="bgRect" presStyleLbl="bgShp" presStyleIdx="0" presStyleCnt="2"/>
      <dgm:spPr/>
    </dgm:pt>
    <dgm:pt modelId="{C43452C3-087F-4B34-8BD0-0ADEF2999DA5}" type="pres">
      <dgm:prSet presAssocID="{DD5E6A18-CE08-40D7-B6DF-1533982B8216}"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ad Face with No Fill"/>
        </a:ext>
      </dgm:extLst>
    </dgm:pt>
    <dgm:pt modelId="{3CA9D7BA-12CE-4727-985C-7722377AA23A}" type="pres">
      <dgm:prSet presAssocID="{DD5E6A18-CE08-40D7-B6DF-1533982B8216}" presName="spaceRect" presStyleCnt="0"/>
      <dgm:spPr/>
    </dgm:pt>
    <dgm:pt modelId="{1F14E659-8F13-47A1-8F5C-0D61FC6F5B47}" type="pres">
      <dgm:prSet presAssocID="{DD5E6A18-CE08-40D7-B6DF-1533982B8216}" presName="parTx" presStyleLbl="revTx" presStyleIdx="0" presStyleCnt="2">
        <dgm:presLayoutVars>
          <dgm:chMax val="0"/>
          <dgm:chPref val="0"/>
        </dgm:presLayoutVars>
      </dgm:prSet>
      <dgm:spPr/>
    </dgm:pt>
    <dgm:pt modelId="{81B4FC5C-C009-43D4-BFE0-9D2606810460}" type="pres">
      <dgm:prSet presAssocID="{B9372D24-8A89-4448-82A8-7C72A49DEDF2}" presName="sibTrans" presStyleCnt="0"/>
      <dgm:spPr/>
    </dgm:pt>
    <dgm:pt modelId="{8FC83CAE-73CF-4330-9084-4C9947574531}" type="pres">
      <dgm:prSet presAssocID="{6A0CDB0C-FF43-44AD-83A7-154A0A01F19A}" presName="compNode" presStyleCnt="0"/>
      <dgm:spPr/>
    </dgm:pt>
    <dgm:pt modelId="{9609C60D-540E-4BB6-BF00-A9C5440F61C8}" type="pres">
      <dgm:prSet presAssocID="{6A0CDB0C-FF43-44AD-83A7-154A0A01F19A}" presName="bgRect" presStyleLbl="bgShp" presStyleIdx="1" presStyleCnt="2"/>
      <dgm:spPr/>
    </dgm:pt>
    <dgm:pt modelId="{32A06957-5CD1-4575-9CD8-D9E9E6E09DA9}" type="pres">
      <dgm:prSet presAssocID="{6A0CDB0C-FF43-44AD-83A7-154A0A01F19A}"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Thumbs Up Sign"/>
        </a:ext>
      </dgm:extLst>
    </dgm:pt>
    <dgm:pt modelId="{802F2D2A-55AC-4E12-8431-1221C127B04E}" type="pres">
      <dgm:prSet presAssocID="{6A0CDB0C-FF43-44AD-83A7-154A0A01F19A}" presName="spaceRect" presStyleCnt="0"/>
      <dgm:spPr/>
    </dgm:pt>
    <dgm:pt modelId="{AFF5B56E-183F-4F5F-98D3-DF74A08D1794}" type="pres">
      <dgm:prSet presAssocID="{6A0CDB0C-FF43-44AD-83A7-154A0A01F19A}" presName="parTx" presStyleLbl="revTx" presStyleIdx="1" presStyleCnt="2">
        <dgm:presLayoutVars>
          <dgm:chMax val="0"/>
          <dgm:chPref val="0"/>
        </dgm:presLayoutVars>
      </dgm:prSet>
      <dgm:spPr/>
    </dgm:pt>
  </dgm:ptLst>
  <dgm:cxnLst>
    <dgm:cxn modelId="{9A54FF33-EA9C-430A-9C73-A3DF3795AE51}" srcId="{73CD7C86-8F40-4376-A12F-92FC59A30140}" destId="{DD5E6A18-CE08-40D7-B6DF-1533982B8216}" srcOrd="0" destOrd="0" parTransId="{3FE6EBF5-8C76-4F3A-AD0D-D95594883796}" sibTransId="{B9372D24-8A89-4448-82A8-7C72A49DEDF2}"/>
    <dgm:cxn modelId="{2E20E476-D461-436B-9048-CCA3F039B9D6}" type="presOf" srcId="{73CD7C86-8F40-4376-A12F-92FC59A30140}" destId="{A8C7EB9D-A5A8-45D2-A924-1AAA00C45E7D}" srcOrd="0" destOrd="0" presId="urn:microsoft.com/office/officeart/2018/2/layout/IconVerticalSolidList"/>
    <dgm:cxn modelId="{D998FC87-0AF9-4DCE-BE78-CB925C220959}" type="presOf" srcId="{DD5E6A18-CE08-40D7-B6DF-1533982B8216}" destId="{1F14E659-8F13-47A1-8F5C-0D61FC6F5B47}" srcOrd="0" destOrd="0" presId="urn:microsoft.com/office/officeart/2018/2/layout/IconVerticalSolidList"/>
    <dgm:cxn modelId="{5EBFC8B0-4A68-4CF9-AC84-86CD252E1BD4}" srcId="{73CD7C86-8F40-4376-A12F-92FC59A30140}" destId="{6A0CDB0C-FF43-44AD-83A7-154A0A01F19A}" srcOrd="1" destOrd="0" parTransId="{D19161A4-4D24-4A5F-86D7-015E234E4837}" sibTransId="{90D99E4D-3E18-4A7E-81E9-E78B7041F30B}"/>
    <dgm:cxn modelId="{ADBD69E8-64CA-479B-952E-7E7B0BF27397}" type="presOf" srcId="{6A0CDB0C-FF43-44AD-83A7-154A0A01F19A}" destId="{AFF5B56E-183F-4F5F-98D3-DF74A08D1794}" srcOrd="0" destOrd="0" presId="urn:microsoft.com/office/officeart/2018/2/layout/IconVerticalSolidList"/>
    <dgm:cxn modelId="{2B502DE3-3D7F-4F73-ADED-6CF883E57549}" type="presParOf" srcId="{A8C7EB9D-A5A8-45D2-A924-1AAA00C45E7D}" destId="{B5C9E7A4-6F4F-4E5E-BEF1-BC7438931A98}" srcOrd="0" destOrd="0" presId="urn:microsoft.com/office/officeart/2018/2/layout/IconVerticalSolidList"/>
    <dgm:cxn modelId="{42170A05-7728-480C-9DD2-6BE60D27C51B}" type="presParOf" srcId="{B5C9E7A4-6F4F-4E5E-BEF1-BC7438931A98}" destId="{A130B924-0D21-4A27-A222-DB0110C21DA1}" srcOrd="0" destOrd="0" presId="urn:microsoft.com/office/officeart/2018/2/layout/IconVerticalSolidList"/>
    <dgm:cxn modelId="{96E6F78F-A7E0-4905-84A6-5D09B083D98B}" type="presParOf" srcId="{B5C9E7A4-6F4F-4E5E-BEF1-BC7438931A98}" destId="{C43452C3-087F-4B34-8BD0-0ADEF2999DA5}" srcOrd="1" destOrd="0" presId="urn:microsoft.com/office/officeart/2018/2/layout/IconVerticalSolidList"/>
    <dgm:cxn modelId="{4B0A8427-DE45-46F8-860E-EB8BE160AFAF}" type="presParOf" srcId="{B5C9E7A4-6F4F-4E5E-BEF1-BC7438931A98}" destId="{3CA9D7BA-12CE-4727-985C-7722377AA23A}" srcOrd="2" destOrd="0" presId="urn:microsoft.com/office/officeart/2018/2/layout/IconVerticalSolidList"/>
    <dgm:cxn modelId="{94610856-0269-46DE-A4AA-7187BDE61353}" type="presParOf" srcId="{B5C9E7A4-6F4F-4E5E-BEF1-BC7438931A98}" destId="{1F14E659-8F13-47A1-8F5C-0D61FC6F5B47}" srcOrd="3" destOrd="0" presId="urn:microsoft.com/office/officeart/2018/2/layout/IconVerticalSolidList"/>
    <dgm:cxn modelId="{92480A03-0B80-4FBD-BC1E-B418FDD132C9}" type="presParOf" srcId="{A8C7EB9D-A5A8-45D2-A924-1AAA00C45E7D}" destId="{81B4FC5C-C009-43D4-BFE0-9D2606810460}" srcOrd="1" destOrd="0" presId="urn:microsoft.com/office/officeart/2018/2/layout/IconVerticalSolidList"/>
    <dgm:cxn modelId="{C1223063-4586-4F89-9923-ADB17F4610D4}" type="presParOf" srcId="{A8C7EB9D-A5A8-45D2-A924-1AAA00C45E7D}" destId="{8FC83CAE-73CF-4330-9084-4C9947574531}" srcOrd="2" destOrd="0" presId="urn:microsoft.com/office/officeart/2018/2/layout/IconVerticalSolidList"/>
    <dgm:cxn modelId="{04CA2DF8-A581-47A7-8F0D-90EBE6DF5D12}" type="presParOf" srcId="{8FC83CAE-73CF-4330-9084-4C9947574531}" destId="{9609C60D-540E-4BB6-BF00-A9C5440F61C8}" srcOrd="0" destOrd="0" presId="urn:microsoft.com/office/officeart/2018/2/layout/IconVerticalSolidList"/>
    <dgm:cxn modelId="{98657D65-5369-469A-9346-3261C6E74B12}" type="presParOf" srcId="{8FC83CAE-73CF-4330-9084-4C9947574531}" destId="{32A06957-5CD1-4575-9CD8-D9E9E6E09DA9}" srcOrd="1" destOrd="0" presId="urn:microsoft.com/office/officeart/2018/2/layout/IconVerticalSolidList"/>
    <dgm:cxn modelId="{5A8A8782-0AE3-4AC4-89FA-15A3CA094053}" type="presParOf" srcId="{8FC83CAE-73CF-4330-9084-4C9947574531}" destId="{802F2D2A-55AC-4E12-8431-1221C127B04E}" srcOrd="2" destOrd="0" presId="urn:microsoft.com/office/officeart/2018/2/layout/IconVerticalSolidList"/>
    <dgm:cxn modelId="{6465FB83-F92F-48E0-8F8B-10AF4F8E7687}" type="presParOf" srcId="{8FC83CAE-73CF-4330-9084-4C9947574531}" destId="{AFF5B56E-183F-4F5F-98D3-DF74A08D179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30B924-0D21-4A27-A222-DB0110C21DA1}">
      <dsp:nvSpPr>
        <dsp:cNvPr id="0" name=""/>
        <dsp:cNvSpPr/>
      </dsp:nvSpPr>
      <dsp:spPr>
        <a:xfrm>
          <a:off x="0" y="314"/>
          <a:ext cx="5183188" cy="173362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43452C3-087F-4B34-8BD0-0ADEF2999DA5}">
      <dsp:nvSpPr>
        <dsp:cNvPr id="0" name=""/>
        <dsp:cNvSpPr/>
      </dsp:nvSpPr>
      <dsp:spPr>
        <a:xfrm>
          <a:off x="524422" y="390381"/>
          <a:ext cx="953495" cy="95349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F14E659-8F13-47A1-8F5C-0D61FC6F5B47}">
      <dsp:nvSpPr>
        <dsp:cNvPr id="0" name=""/>
        <dsp:cNvSpPr/>
      </dsp:nvSpPr>
      <dsp:spPr>
        <a:xfrm>
          <a:off x="2002339" y="314"/>
          <a:ext cx="2918429" cy="1733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3476" tIns="183476" rIns="183476" bIns="183476" numCol="1" spcCol="1270" anchor="ctr" anchorCtr="0">
          <a:noAutofit/>
        </a:bodyPr>
        <a:lstStyle/>
        <a:p>
          <a:pPr marL="0" lvl="0" indent="0" algn="l" defTabSz="622300">
            <a:lnSpc>
              <a:spcPct val="100000"/>
            </a:lnSpc>
            <a:spcBef>
              <a:spcPct val="0"/>
            </a:spcBef>
            <a:spcAft>
              <a:spcPct val="35000"/>
            </a:spcAft>
            <a:buNone/>
          </a:pPr>
          <a:r>
            <a:rPr lang="en-US" sz="1400" kern="1200"/>
            <a:t>Unsuitable Visuals Equals Unhappy Learners</a:t>
          </a:r>
        </a:p>
      </dsp:txBody>
      <dsp:txXfrm>
        <a:off x="2002339" y="314"/>
        <a:ext cx="2918429" cy="1733627"/>
      </dsp:txXfrm>
    </dsp:sp>
    <dsp:sp modelId="{9609C60D-540E-4BB6-BF00-A9C5440F61C8}">
      <dsp:nvSpPr>
        <dsp:cNvPr id="0" name=""/>
        <dsp:cNvSpPr/>
      </dsp:nvSpPr>
      <dsp:spPr>
        <a:xfrm>
          <a:off x="0" y="1950645"/>
          <a:ext cx="5183188" cy="173362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2A06957-5CD1-4575-9CD8-D9E9E6E09DA9}">
      <dsp:nvSpPr>
        <dsp:cNvPr id="0" name=""/>
        <dsp:cNvSpPr/>
      </dsp:nvSpPr>
      <dsp:spPr>
        <a:xfrm>
          <a:off x="524422" y="2340711"/>
          <a:ext cx="953495" cy="95349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FF5B56E-183F-4F5F-98D3-DF74A08D1794}">
      <dsp:nvSpPr>
        <dsp:cNvPr id="0" name=""/>
        <dsp:cNvSpPr/>
      </dsp:nvSpPr>
      <dsp:spPr>
        <a:xfrm>
          <a:off x="2002339" y="1950645"/>
          <a:ext cx="2918429" cy="1733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3476" tIns="183476" rIns="183476" bIns="183476" numCol="1" spcCol="1270" anchor="ctr" anchorCtr="0">
          <a:noAutofit/>
        </a:bodyPr>
        <a:lstStyle/>
        <a:p>
          <a:pPr marL="0" lvl="0" indent="0" algn="l" defTabSz="622300">
            <a:lnSpc>
              <a:spcPct val="100000"/>
            </a:lnSpc>
            <a:spcBef>
              <a:spcPct val="0"/>
            </a:spcBef>
            <a:spcAft>
              <a:spcPct val="35000"/>
            </a:spcAft>
            <a:buNone/>
          </a:pPr>
          <a:r>
            <a:rPr lang="en-US" sz="1400" kern="1200"/>
            <a:t>Need to be meaningful </a:t>
          </a:r>
          <a:br>
            <a:rPr lang="en-US" sz="1400" kern="1200"/>
          </a:br>
          <a:br>
            <a:rPr lang="en-US" sz="1400" kern="1200"/>
          </a:br>
          <a:r>
            <a:rPr lang="en-US" sz="1400" kern="1200"/>
            <a:t>Good quality/ high resolution </a:t>
          </a:r>
          <a:br>
            <a:rPr lang="en-US" sz="1400" kern="1200"/>
          </a:br>
          <a:br>
            <a:rPr lang="en-US" sz="1400" kern="1200"/>
          </a:br>
          <a:r>
            <a:rPr lang="en-US" sz="1400" kern="1200"/>
            <a:t>Time consuming </a:t>
          </a:r>
          <a:br>
            <a:rPr lang="en-US" sz="1400" kern="1200"/>
          </a:br>
          <a:br>
            <a:rPr lang="en-US" sz="1400" kern="1200"/>
          </a:br>
          <a:br>
            <a:rPr lang="en-US" sz="1400" kern="1200"/>
          </a:br>
          <a:endParaRPr lang="en-US" sz="1400" kern="1200"/>
        </a:p>
      </dsp:txBody>
      <dsp:txXfrm>
        <a:off x="2002339" y="1950645"/>
        <a:ext cx="2918429" cy="173362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1/12/2021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5679922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4491388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1/12/2021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8426723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1/12/2021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900600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1/12/2021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6187318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1/12/2021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9098074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1/12/2021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105591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1/12/2021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9608340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1/12/2021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97525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4338801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9681320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1/12/2021</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1579327846"/>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png"/><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jpe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5.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3" Type="http://schemas.openxmlformats.org/officeDocument/2006/relationships/hyperlink" Target="https://www.dyslexia.uk.net/specific-learning-difficulties/" TargetMode="External"/><Relationship Id="rId2" Type="http://schemas.openxmlformats.org/officeDocument/2006/relationships/hyperlink" Target="https://pathways.nice.org.uk/pathways/transition-from-childrens-to-adults-services" TargetMode="External"/><Relationship Id="rId1" Type="http://schemas.openxmlformats.org/officeDocument/2006/relationships/slideLayout" Target="../slideLayouts/slideLayout7.xml"/><Relationship Id="rId6" Type="http://schemas.openxmlformats.org/officeDocument/2006/relationships/hyperlink" Target="https://www.greatschools.org/gk/articles/teachers-foster-self-esteem-in-children/" TargetMode="External"/><Relationship Id="rId5" Type="http://schemas.openxmlformats.org/officeDocument/2006/relationships/hyperlink" Target="https://owlcation.com/academia/Influence-of-Visual-Aids-in-Strengthening-the-Learning-Process" TargetMode="External"/><Relationship Id="rId4" Type="http://schemas.openxmlformats.org/officeDocument/2006/relationships/hyperlink" Target="https://www.unicef.org.uk/what-we-do/un-convention-child-right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8" name="Rectangle 30">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5" name="Picture 22">
            <a:extLst>
              <a:ext uri="{FF2B5EF4-FFF2-40B4-BE49-F238E27FC236}">
                <a16:creationId xmlns:a16="http://schemas.microsoft.com/office/drawing/2014/main" id="{B57300EB-E9BF-45D8-9D5A-612A729A7475}"/>
              </a:ext>
            </a:extLst>
          </p:cNvPr>
          <p:cNvPicPr>
            <a:picLocks noChangeAspect="1"/>
          </p:cNvPicPr>
          <p:nvPr/>
        </p:nvPicPr>
        <p:blipFill rotWithShape="1">
          <a:blip r:embed="rId2">
            <a:alphaModFix amt="50000"/>
          </a:blip>
          <a:srcRect t="2692" b="13039"/>
          <a:stretch/>
        </p:blipFill>
        <p:spPr>
          <a:xfrm>
            <a:off x="20" y="1"/>
            <a:ext cx="12191980" cy="6857999"/>
          </a:xfrm>
          <a:prstGeom prst="rect">
            <a:avLst/>
          </a:prstGeom>
        </p:spPr>
      </p:pic>
      <p:sp>
        <p:nvSpPr>
          <p:cNvPr id="2" name="Title 1">
            <a:extLst>
              <a:ext uri="{FF2B5EF4-FFF2-40B4-BE49-F238E27FC236}">
                <a16:creationId xmlns:a16="http://schemas.microsoft.com/office/drawing/2014/main" id="{E24109AE-4A47-48FC-B2E2-0EAAAE6A6426}"/>
              </a:ext>
            </a:extLst>
          </p:cNvPr>
          <p:cNvSpPr>
            <a:spLocks noGrp="1"/>
          </p:cNvSpPr>
          <p:nvPr>
            <p:ph type="ctrTitle"/>
          </p:nvPr>
        </p:nvSpPr>
        <p:spPr>
          <a:xfrm>
            <a:off x="1524000" y="1079230"/>
            <a:ext cx="8899586" cy="2943650"/>
          </a:xfrm>
        </p:spPr>
        <p:style>
          <a:lnRef idx="1">
            <a:schemeClr val="accent3"/>
          </a:lnRef>
          <a:fillRef idx="2">
            <a:schemeClr val="accent3"/>
          </a:fillRef>
          <a:effectRef idx="1">
            <a:schemeClr val="accent3"/>
          </a:effectRef>
          <a:fontRef idx="minor">
            <a:schemeClr val="dk1"/>
          </a:fontRef>
        </p:style>
        <p:txBody>
          <a:bodyPr>
            <a:normAutofit/>
          </a:bodyPr>
          <a:lstStyle/>
          <a:p>
            <a:r>
              <a:rPr lang="en-GB" sz="3800">
                <a:solidFill>
                  <a:schemeClr val="bg1">
                    <a:lumMod val="95000"/>
                    <a:lumOff val="5000"/>
                  </a:schemeClr>
                </a:solidFill>
              </a:rPr>
              <a:t>Overcoming Barriers of Specific Learning Difficulties </a:t>
            </a:r>
            <a:br>
              <a:rPr lang="en-GB" sz="3800"/>
            </a:br>
            <a:r>
              <a:rPr lang="en-GB" sz="3800">
                <a:solidFill>
                  <a:schemeClr val="bg1">
                    <a:lumMod val="95000"/>
                    <a:lumOff val="5000"/>
                  </a:schemeClr>
                </a:solidFill>
                <a:cs typeface="Calibri Light"/>
              </a:rPr>
              <a:t>Multi –sensory resource to support an individual with Specific Learning Difficulties (SpLD)</a:t>
            </a:r>
          </a:p>
        </p:txBody>
      </p:sp>
      <p:sp>
        <p:nvSpPr>
          <p:cNvPr id="3" name="Subtitle 2">
            <a:extLst>
              <a:ext uri="{FF2B5EF4-FFF2-40B4-BE49-F238E27FC236}">
                <a16:creationId xmlns:a16="http://schemas.microsoft.com/office/drawing/2014/main" id="{0D3A8827-CFAB-470A-B044-2815F6CBC7AA}"/>
              </a:ext>
            </a:extLst>
          </p:cNvPr>
          <p:cNvSpPr>
            <a:spLocks noGrp="1"/>
          </p:cNvSpPr>
          <p:nvPr>
            <p:ph type="subTitle" idx="1"/>
          </p:nvPr>
        </p:nvSpPr>
        <p:spPr>
          <a:xfrm>
            <a:off x="1524000" y="4159404"/>
            <a:ext cx="9144000" cy="1098395"/>
          </a:xfrm>
        </p:spPr>
        <p:txBody>
          <a:bodyPr>
            <a:normAutofit/>
          </a:bodyPr>
          <a:lstStyle/>
          <a:p>
            <a:r>
              <a:rPr lang="en-GB">
                <a:solidFill>
                  <a:srgbClr val="FFFFFF"/>
                </a:solidFill>
              </a:rPr>
              <a:t>SJIE4003 </a:t>
            </a:r>
          </a:p>
        </p:txBody>
      </p:sp>
    </p:spTree>
    <p:extLst>
      <p:ext uri="{BB962C8B-B14F-4D97-AF65-F5344CB8AC3E}">
        <p14:creationId xmlns:p14="http://schemas.microsoft.com/office/powerpoint/2010/main" val="7840577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840B6DD4-BE12-463A-9564-117BCEB92F7F}"/>
              </a:ext>
            </a:extLst>
          </p:cNvPr>
          <p:cNvSpPr>
            <a:spLocks noGrp="1"/>
          </p:cNvSpPr>
          <p:nvPr>
            <p:ph type="body" sz="half" idx="2"/>
          </p:nvPr>
        </p:nvSpPr>
        <p:spPr>
          <a:xfrm>
            <a:off x="297615" y="3028296"/>
            <a:ext cx="4846792" cy="4147966"/>
          </a:xfrm>
        </p:spPr>
        <p:txBody>
          <a:bodyPr vert="horz" lIns="91440" tIns="45720" rIns="91440" bIns="45720" rtlCol="0" anchor="t">
            <a:normAutofit/>
          </a:bodyPr>
          <a:lstStyle/>
          <a:p>
            <a:endParaRPr lang="en-US" sz="1400">
              <a:cs typeface="Calibri" panose="020F0502020204030204"/>
            </a:endParaRPr>
          </a:p>
          <a:p>
            <a:pPr indent="-228600">
              <a:buFont typeface="Arial" panose="020B0604020202020204" pitchFamily="34" charset="0"/>
              <a:buChar char="•"/>
            </a:pPr>
            <a:br>
              <a:rPr lang="en-US" sz="1400"/>
            </a:br>
            <a:br>
              <a:rPr lang="en-US" sz="1400"/>
            </a:br>
            <a:br>
              <a:rPr lang="en-US" sz="1400"/>
            </a:br>
            <a:br>
              <a:rPr lang="en-US" sz="1400"/>
            </a:br>
            <a:br>
              <a:rPr lang="en-US" sz="1400"/>
            </a:br>
            <a:br>
              <a:rPr lang="en-US" sz="1400"/>
            </a:br>
            <a:br>
              <a:rPr lang="en-US" sz="1400"/>
            </a:br>
            <a:br>
              <a:rPr lang="en-US" sz="1400"/>
            </a:br>
            <a:br>
              <a:rPr lang="en-US" sz="1400"/>
            </a:br>
            <a:br>
              <a:rPr lang="en-US" sz="1400"/>
            </a:br>
            <a:br>
              <a:rPr lang="en-US" sz="1400"/>
            </a:br>
            <a:br>
              <a:rPr lang="en-US" sz="2800" b="1"/>
            </a:br>
            <a:endParaRPr lang="en-US" sz="1400">
              <a:cs typeface="Calibri"/>
            </a:endParaRPr>
          </a:p>
        </p:txBody>
      </p:sp>
      <p:sp>
        <p:nvSpPr>
          <p:cNvPr id="2" name="Title 1">
            <a:extLst>
              <a:ext uri="{FF2B5EF4-FFF2-40B4-BE49-F238E27FC236}">
                <a16:creationId xmlns:a16="http://schemas.microsoft.com/office/drawing/2014/main" id="{406F1B7A-13E1-464F-B677-BDFCCB205863}"/>
              </a:ext>
            </a:extLst>
          </p:cNvPr>
          <p:cNvSpPr>
            <a:spLocks noGrp="1"/>
          </p:cNvSpPr>
          <p:nvPr>
            <p:ph type="title"/>
          </p:nvPr>
        </p:nvSpPr>
        <p:spPr>
          <a:xfrm>
            <a:off x="2479133" y="-562587"/>
            <a:ext cx="11193657" cy="1397596"/>
          </a:xfrm>
        </p:spPr>
        <p:txBody>
          <a:bodyPr vert="horz" lIns="91440" tIns="45720" rIns="91440" bIns="45720" rtlCol="0" anchor="b">
            <a:normAutofit/>
          </a:bodyPr>
          <a:lstStyle/>
          <a:p>
            <a:r>
              <a:rPr lang="en-US" sz="5400" b="1" u="sng">
                <a:latin typeface="Angsana New"/>
                <a:cs typeface="Calibri Light"/>
              </a:rPr>
              <a:t>SUPPORTING PUPILS WITH </a:t>
            </a:r>
            <a:r>
              <a:rPr lang="en-US" sz="5400" b="1" u="sng" err="1">
                <a:latin typeface="Angsana New"/>
                <a:cs typeface="Calibri Light"/>
              </a:rPr>
              <a:t>SpLD</a:t>
            </a:r>
            <a:r>
              <a:rPr lang="en-US" sz="5400" b="1" u="sng">
                <a:latin typeface="Angsana New"/>
                <a:cs typeface="Calibri Light"/>
              </a:rPr>
              <a:t> s</a:t>
            </a:r>
          </a:p>
        </p:txBody>
      </p:sp>
      <p:pic>
        <p:nvPicPr>
          <p:cNvPr id="6" name="Picture Placeholder 5" descr="Focused elementary student writing at desk in classroom">
            <a:extLst>
              <a:ext uri="{FF2B5EF4-FFF2-40B4-BE49-F238E27FC236}">
                <a16:creationId xmlns:a16="http://schemas.microsoft.com/office/drawing/2014/main" id="{D232F3DF-B78A-4D21-8679-3BFFF5626889}"/>
              </a:ext>
            </a:extLst>
          </p:cNvPr>
          <p:cNvPicPr>
            <a:picLocks noGrp="1" noChangeAspect="1"/>
          </p:cNvPicPr>
          <p:nvPr>
            <p:ph type="pic" idx="1"/>
          </p:nvPr>
        </p:nvPicPr>
        <p:blipFill rotWithShape="1">
          <a:blip r:embed="rId2">
            <a:extLst>
              <a:ext uri="{28A0092B-C50C-407E-A947-70E740481C1C}">
                <a14:useLocalDpi xmlns:a14="http://schemas.microsoft.com/office/drawing/2010/main" val="0"/>
              </a:ext>
            </a:extLst>
          </a:blip>
          <a:srcRect t="9091" r="23289"/>
          <a:stretch/>
        </p:blipFill>
        <p:spPr>
          <a:xfrm>
            <a:off x="7466411" y="2825492"/>
            <a:ext cx="4433488" cy="3435607"/>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sp>
        <p:nvSpPr>
          <p:cNvPr id="3" name="TextBox 2">
            <a:extLst>
              <a:ext uri="{FF2B5EF4-FFF2-40B4-BE49-F238E27FC236}">
                <a16:creationId xmlns:a16="http://schemas.microsoft.com/office/drawing/2014/main" id="{9B77C1F2-E0B4-495F-B91D-79CF4B60819E}"/>
              </a:ext>
            </a:extLst>
          </p:cNvPr>
          <p:cNvSpPr txBox="1"/>
          <p:nvPr/>
        </p:nvSpPr>
        <p:spPr>
          <a:xfrm>
            <a:off x="415961" y="5372631"/>
            <a:ext cx="6022827" cy="1415772"/>
          </a:xfrm>
          <a:prstGeom prst="rect">
            <a:avLst/>
          </a:prstGeom>
          <a:solidFill>
            <a:schemeClr val="accent2">
              <a:lumMod val="20000"/>
              <a:lumOff val="80000"/>
            </a:schemeClr>
          </a:solidFill>
        </p:spPr>
        <p:style>
          <a:lnRef idx="2">
            <a:schemeClr val="accent4"/>
          </a:lnRef>
          <a:fillRef idx="1">
            <a:schemeClr val="lt1"/>
          </a:fillRef>
          <a:effectRef idx="0">
            <a:schemeClr val="accent4"/>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solidFill>
                  <a:schemeClr val="bg1">
                    <a:lumMod val="95000"/>
                    <a:lumOff val="5000"/>
                  </a:schemeClr>
                </a:solidFill>
                <a:ea typeface="+mn-lt"/>
                <a:cs typeface="+mn-lt"/>
              </a:rPr>
              <a:t>Specific Learning Difficulties</a:t>
            </a:r>
            <a:r>
              <a:rPr lang="en-US" sz="2400">
                <a:solidFill>
                  <a:schemeClr val="bg1">
                    <a:lumMod val="95000"/>
                    <a:lumOff val="5000"/>
                  </a:schemeClr>
                </a:solidFill>
                <a:ea typeface="+mn-lt"/>
                <a:cs typeface="+mn-lt"/>
              </a:rPr>
              <a:t> (</a:t>
            </a:r>
            <a:r>
              <a:rPr lang="en-US" sz="2400" err="1">
                <a:solidFill>
                  <a:schemeClr val="bg1">
                    <a:lumMod val="95000"/>
                    <a:lumOff val="5000"/>
                  </a:schemeClr>
                </a:solidFill>
                <a:ea typeface="+mn-lt"/>
                <a:cs typeface="+mn-lt"/>
              </a:rPr>
              <a:t>SpLDs</a:t>
            </a:r>
            <a:r>
              <a:rPr lang="en-US" sz="2400">
                <a:solidFill>
                  <a:schemeClr val="bg1">
                    <a:lumMod val="95000"/>
                    <a:lumOff val="5000"/>
                  </a:schemeClr>
                </a:solidFill>
                <a:ea typeface="+mn-lt"/>
                <a:cs typeface="+mn-lt"/>
              </a:rPr>
              <a:t>) Specific Learning Difficulties affect the way information is learned and processed</a:t>
            </a:r>
            <a:r>
              <a:rPr lang="en-US" sz="2000">
                <a:solidFill>
                  <a:schemeClr val="accent2"/>
                </a:solidFill>
                <a:ea typeface="+mn-lt"/>
                <a:cs typeface="+mn-lt"/>
              </a:rPr>
              <a:t>. </a:t>
            </a:r>
            <a:br>
              <a:rPr lang="en-US" sz="2000">
                <a:solidFill>
                  <a:schemeClr val="accent2"/>
                </a:solidFill>
                <a:ea typeface="+mn-lt"/>
                <a:cs typeface="+mn-lt"/>
              </a:rPr>
            </a:br>
            <a:r>
              <a:rPr lang="en-US" sz="1400">
                <a:ea typeface="+mn-lt"/>
                <a:cs typeface="+mn-lt"/>
              </a:rPr>
              <a:t>(The dyslexia association,2021)</a:t>
            </a:r>
            <a:endParaRPr lang="en-US" sz="1400"/>
          </a:p>
        </p:txBody>
      </p:sp>
      <p:sp>
        <p:nvSpPr>
          <p:cNvPr id="5" name="TextBox 4">
            <a:extLst>
              <a:ext uri="{FF2B5EF4-FFF2-40B4-BE49-F238E27FC236}">
                <a16:creationId xmlns:a16="http://schemas.microsoft.com/office/drawing/2014/main" id="{E6F6F20D-10CC-48F9-8DCA-0B694835B300}"/>
              </a:ext>
            </a:extLst>
          </p:cNvPr>
          <p:cNvSpPr txBox="1"/>
          <p:nvPr/>
        </p:nvSpPr>
        <p:spPr>
          <a:xfrm>
            <a:off x="279400" y="1892300"/>
            <a:ext cx="5168900"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solidFill>
                <a:srgbClr val="625C59"/>
              </a:solidFill>
              <a:latin typeface="century gothic"/>
            </a:endParaRPr>
          </a:p>
          <a:p>
            <a:endParaRPr lang="en-US" sz="2400">
              <a:solidFill>
                <a:srgbClr val="FFC000"/>
              </a:solidFill>
              <a:latin typeface="century gothic"/>
            </a:endParaRPr>
          </a:p>
          <a:p>
            <a:r>
              <a:rPr lang="en-US" sz="2400" b="1">
                <a:latin typeface="inherit"/>
              </a:rPr>
              <a:t>. Dyslexia</a:t>
            </a:r>
          </a:p>
          <a:p>
            <a:pPr>
              <a:buChar char="•"/>
            </a:pPr>
            <a:r>
              <a:rPr lang="en-US" sz="2400" b="1">
                <a:latin typeface="inherit"/>
              </a:rPr>
              <a:t>Dyspraxia </a:t>
            </a:r>
          </a:p>
          <a:p>
            <a:pPr>
              <a:buChar char="•"/>
            </a:pPr>
            <a:r>
              <a:rPr lang="en-US" sz="2400" b="1">
                <a:latin typeface="inherit"/>
              </a:rPr>
              <a:t>Dyscalculia</a:t>
            </a:r>
          </a:p>
          <a:p>
            <a:pPr>
              <a:buChar char="•"/>
            </a:pPr>
            <a:r>
              <a:rPr lang="en-US" sz="2400" b="1">
                <a:latin typeface="inherit"/>
              </a:rPr>
              <a:t>Dysgraphia</a:t>
            </a:r>
          </a:p>
          <a:p>
            <a:pPr>
              <a:buChar char="•"/>
            </a:pPr>
            <a:r>
              <a:rPr lang="en-US" sz="2400" b="1">
                <a:latin typeface="century gothic"/>
              </a:rPr>
              <a:t>ADD or AD(H)D)</a:t>
            </a:r>
          </a:p>
        </p:txBody>
      </p:sp>
      <p:sp>
        <p:nvSpPr>
          <p:cNvPr id="7" name="TextBox 6">
            <a:extLst>
              <a:ext uri="{FF2B5EF4-FFF2-40B4-BE49-F238E27FC236}">
                <a16:creationId xmlns:a16="http://schemas.microsoft.com/office/drawing/2014/main" id="{F2BAA9CC-C2CB-49AE-9731-BC2062F908B4}"/>
              </a:ext>
            </a:extLst>
          </p:cNvPr>
          <p:cNvSpPr txBox="1"/>
          <p:nvPr/>
        </p:nvSpPr>
        <p:spPr>
          <a:xfrm>
            <a:off x="548975" y="421257"/>
            <a:ext cx="11757325" cy="178510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century gothic"/>
                <a:cs typeface="Segoe UI"/>
              </a:rPr>
              <a:t>​</a:t>
            </a:r>
          </a:p>
          <a:p>
            <a:r>
              <a:rPr lang="en-US" sz="3200" err="1">
                <a:latin typeface="Calibri"/>
                <a:cs typeface="Segoe UI"/>
              </a:rPr>
              <a:t>SpLD</a:t>
            </a:r>
            <a:r>
              <a:rPr lang="en-US" sz="3200">
                <a:latin typeface="Calibri"/>
                <a:cs typeface="Segoe UI"/>
              </a:rPr>
              <a:t> is an umbrella term used to cover a range of frequently co-occurring difficulties, most known as:​</a:t>
            </a:r>
          </a:p>
          <a:p>
            <a:r>
              <a:rPr lang="en-US" sz="2800">
                <a:latin typeface="Calibri Light"/>
                <a:cs typeface="Segoe UI"/>
              </a:rPr>
              <a:t>​</a:t>
            </a:r>
          </a:p>
        </p:txBody>
      </p:sp>
      <p:pic>
        <p:nvPicPr>
          <p:cNvPr id="8" name="Picture 8" descr="Shape, arrow&#10;&#10;Description automatically generated">
            <a:extLst>
              <a:ext uri="{FF2B5EF4-FFF2-40B4-BE49-F238E27FC236}">
                <a16:creationId xmlns:a16="http://schemas.microsoft.com/office/drawing/2014/main" id="{FD66D296-7076-4B52-BA4F-9B3EA288E8FC}"/>
              </a:ext>
            </a:extLst>
          </p:cNvPr>
          <p:cNvPicPr>
            <a:picLocks noChangeAspect="1"/>
          </p:cNvPicPr>
          <p:nvPr/>
        </p:nvPicPr>
        <p:blipFill>
          <a:blip r:embed="rId3"/>
          <a:stretch>
            <a:fillRect/>
          </a:stretch>
        </p:blipFill>
        <p:spPr>
          <a:xfrm>
            <a:off x="93221" y="2257223"/>
            <a:ext cx="7150100" cy="2968065"/>
          </a:xfrm>
          <a:prstGeom prst="rect">
            <a:avLst/>
          </a:prstGeom>
          <a:ln>
            <a:noFill/>
          </a:ln>
          <a:effectLst>
            <a:softEdge rad="112500"/>
          </a:effectLst>
        </p:spPr>
      </p:pic>
    </p:spTree>
    <p:extLst>
      <p:ext uri="{BB962C8B-B14F-4D97-AF65-F5344CB8AC3E}">
        <p14:creationId xmlns:p14="http://schemas.microsoft.com/office/powerpoint/2010/main" val="289290504"/>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A70B5D-AA13-4D6C-901E-6C8602CEAEBB}"/>
              </a:ext>
            </a:extLst>
          </p:cNvPr>
          <p:cNvSpPr>
            <a:spLocks noGrp="1"/>
          </p:cNvSpPr>
          <p:nvPr>
            <p:ph type="title"/>
          </p:nvPr>
        </p:nvSpPr>
        <p:spPr>
          <a:xfrm>
            <a:off x="640080" y="325369"/>
            <a:ext cx="4368602" cy="1956841"/>
          </a:xfrm>
        </p:spPr>
        <p:txBody>
          <a:bodyPr vert="horz" lIns="91440" tIns="45720" rIns="91440" bIns="45720" rtlCol="0" anchor="b">
            <a:normAutofit/>
          </a:bodyPr>
          <a:lstStyle/>
          <a:p>
            <a:pPr>
              <a:spcAft>
                <a:spcPts val="600"/>
              </a:spcAft>
            </a:pPr>
            <a:r>
              <a:rPr lang="en-US" sz="4200"/>
              <a:t>Gardner's Theory on Multiple Intelligence</a:t>
            </a:r>
          </a:p>
        </p:txBody>
      </p:sp>
      <p:sp>
        <p:nvSpPr>
          <p:cNvPr id="19"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49C02B30-460F-4A47-BF05-A2540553234E}"/>
              </a:ext>
            </a:extLst>
          </p:cNvPr>
          <p:cNvSpPr txBox="1"/>
          <p:nvPr/>
        </p:nvSpPr>
        <p:spPr>
          <a:xfrm>
            <a:off x="541303" y="2774122"/>
            <a:ext cx="4342366" cy="3419445"/>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200"/>
              <a:t>The theory of Multiple Intelligences suggests that we excel with different types of intelligence.</a:t>
            </a:r>
          </a:p>
        </p:txBody>
      </p:sp>
      <p:pic>
        <p:nvPicPr>
          <p:cNvPr id="5" name="Picture 5" descr="A person wearing a suit and tie&#10;&#10;Description automatically generated">
            <a:extLst>
              <a:ext uri="{FF2B5EF4-FFF2-40B4-BE49-F238E27FC236}">
                <a16:creationId xmlns:a16="http://schemas.microsoft.com/office/drawing/2014/main" id="{0570C177-E7E7-4E9A-BF8E-DF2A72CBD862}"/>
              </a:ext>
            </a:extLst>
          </p:cNvPr>
          <p:cNvPicPr>
            <a:picLocks noChangeAspect="1"/>
          </p:cNvPicPr>
          <p:nvPr/>
        </p:nvPicPr>
        <p:blipFill rotWithShape="1">
          <a:blip r:embed="rId2"/>
          <a:srcRect r="-1" b="21570"/>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3" name="TextBox 2">
            <a:extLst>
              <a:ext uri="{FF2B5EF4-FFF2-40B4-BE49-F238E27FC236}">
                <a16:creationId xmlns:a16="http://schemas.microsoft.com/office/drawing/2014/main" id="{7178F973-9D57-4E5C-A816-30B8B36E8A7D}"/>
              </a:ext>
            </a:extLst>
          </p:cNvPr>
          <p:cNvSpPr txBox="1"/>
          <p:nvPr/>
        </p:nvSpPr>
        <p:spPr>
          <a:xfrm>
            <a:off x="541303" y="4523898"/>
            <a:ext cx="4342366" cy="1669669"/>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endParaRPr lang="en-US" sz="2200">
              <a:cs typeface="Calibri"/>
            </a:endParaRPr>
          </a:p>
        </p:txBody>
      </p:sp>
      <p:pic>
        <p:nvPicPr>
          <p:cNvPr id="7" name="Picture 7" descr="Chart, radar chart&#10;&#10;Description automatically generated">
            <a:extLst>
              <a:ext uri="{FF2B5EF4-FFF2-40B4-BE49-F238E27FC236}">
                <a16:creationId xmlns:a16="http://schemas.microsoft.com/office/drawing/2014/main" id="{B58BCDB0-D203-472A-A513-C3607DB39844}"/>
              </a:ext>
            </a:extLst>
          </p:cNvPr>
          <p:cNvPicPr>
            <a:picLocks noChangeAspect="1"/>
          </p:cNvPicPr>
          <p:nvPr/>
        </p:nvPicPr>
        <p:blipFill>
          <a:blip r:embed="rId3"/>
          <a:stretch>
            <a:fillRect/>
          </a:stretch>
        </p:blipFill>
        <p:spPr>
          <a:xfrm>
            <a:off x="928512" y="4020402"/>
            <a:ext cx="3420532" cy="2429640"/>
          </a:xfrm>
          <a:prstGeom prst="rect">
            <a:avLst/>
          </a:prstGeom>
        </p:spPr>
      </p:pic>
      <p:sp>
        <p:nvSpPr>
          <p:cNvPr id="4" name="TextBox 3">
            <a:extLst>
              <a:ext uri="{FF2B5EF4-FFF2-40B4-BE49-F238E27FC236}">
                <a16:creationId xmlns:a16="http://schemas.microsoft.com/office/drawing/2014/main" id="{70E75CC9-326F-4CBB-8018-BA940590D7DF}"/>
              </a:ext>
            </a:extLst>
          </p:cNvPr>
          <p:cNvSpPr txBox="1"/>
          <p:nvPr/>
        </p:nvSpPr>
        <p:spPr>
          <a:xfrm>
            <a:off x="1765300" y="6375400"/>
            <a:ext cx="18161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a:rPr>
              <a:t>(Word press, Nd)</a:t>
            </a:r>
          </a:p>
        </p:txBody>
      </p:sp>
    </p:spTree>
    <p:extLst>
      <p:ext uri="{BB962C8B-B14F-4D97-AF65-F5344CB8AC3E}">
        <p14:creationId xmlns:p14="http://schemas.microsoft.com/office/powerpoint/2010/main" val="31241658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3" name="Rectangle 52">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7"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9" name="Freeform: Shape 58">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extBox 2">
            <a:extLst>
              <a:ext uri="{FF2B5EF4-FFF2-40B4-BE49-F238E27FC236}">
                <a16:creationId xmlns:a16="http://schemas.microsoft.com/office/drawing/2014/main" id="{E441706D-D569-425C-B546-C7BB6A95BBAC}"/>
              </a:ext>
            </a:extLst>
          </p:cNvPr>
          <p:cNvSpPr txBox="1"/>
          <p:nvPr/>
        </p:nvSpPr>
        <p:spPr>
          <a:xfrm>
            <a:off x="934872" y="982272"/>
            <a:ext cx="3388419" cy="456097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4000" kern="1200">
                <a:solidFill>
                  <a:srgbClr val="FFFFFF"/>
                </a:solidFill>
                <a:latin typeface="+mj-lt"/>
                <a:ea typeface="+mj-ea"/>
                <a:cs typeface="+mj-cs"/>
              </a:rPr>
              <a:t>ADHD</a:t>
            </a:r>
          </a:p>
        </p:txBody>
      </p:sp>
      <p:sp>
        <p:nvSpPr>
          <p:cNvPr id="61"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4" name="TextBox 3">
            <a:extLst>
              <a:ext uri="{FF2B5EF4-FFF2-40B4-BE49-F238E27FC236}">
                <a16:creationId xmlns:a16="http://schemas.microsoft.com/office/drawing/2014/main" id="{16CC2A77-7863-4CCF-A9FF-0354E7B9CB53}"/>
              </a:ext>
            </a:extLst>
          </p:cNvPr>
          <p:cNvSpPr txBox="1"/>
          <p:nvPr/>
        </p:nvSpPr>
        <p:spPr>
          <a:xfrm>
            <a:off x="5221862" y="1719618"/>
            <a:ext cx="5948831" cy="4334629"/>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400" b="1">
                <a:solidFill>
                  <a:srgbClr val="FEFFFF"/>
                </a:solidFill>
              </a:rPr>
              <a:t>Kishore</a:t>
            </a:r>
            <a:r>
              <a:rPr lang="en-US" sz="2400">
                <a:solidFill>
                  <a:srgbClr val="FEFFFF"/>
                </a:solidFill>
              </a:rPr>
              <a:t> proposed the theory in 2009 that the visual aids help in collaboration and improvement in the cognitive sense and the learning process. The visual aids can help the teacher to make a better appearance and presence in the class than the traditional ways of learning.</a:t>
            </a:r>
            <a:br>
              <a:rPr lang="en-US" sz="2400">
                <a:solidFill>
                  <a:srgbClr val="FEFFFF"/>
                </a:solidFill>
              </a:rPr>
            </a:br>
            <a:r>
              <a:rPr lang="en-US" sz="2400">
                <a:solidFill>
                  <a:srgbClr val="FEFFFF"/>
                </a:solidFill>
              </a:rPr>
              <a:t>(Pervez, 2018)</a:t>
            </a:r>
          </a:p>
        </p:txBody>
      </p:sp>
      <p:sp>
        <p:nvSpPr>
          <p:cNvPr id="2" name="TextBox 1">
            <a:extLst>
              <a:ext uri="{FF2B5EF4-FFF2-40B4-BE49-F238E27FC236}">
                <a16:creationId xmlns:a16="http://schemas.microsoft.com/office/drawing/2014/main" id="{5A12C8A3-CDF9-4292-8EBB-A9166C531521}"/>
              </a:ext>
            </a:extLst>
          </p:cNvPr>
          <p:cNvSpPr txBox="1"/>
          <p:nvPr/>
        </p:nvSpPr>
        <p:spPr>
          <a:xfrm flipH="1">
            <a:off x="635984" y="3653311"/>
            <a:ext cx="3899088" cy="78831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normAutofit/>
          </a:bodyPr>
          <a:lstStyle/>
          <a:p>
            <a:pPr>
              <a:lnSpc>
                <a:spcPct val="90000"/>
              </a:lnSpc>
              <a:spcAft>
                <a:spcPts val="600"/>
              </a:spcAft>
            </a:pPr>
            <a:r>
              <a:rPr lang="en-US"/>
              <a:t>Attention-deficit/hyperactivity disorder (ADHD) is the most commonly diagnosed childhood psychiatric disorder.</a:t>
            </a:r>
            <a:r>
              <a:rPr lang="en-US">
                <a:cs typeface="Calibri"/>
              </a:rPr>
              <a:t>​</a:t>
            </a:r>
            <a:br>
              <a:rPr lang="en-US" sz="1400">
                <a:cs typeface="Calibri"/>
              </a:rPr>
            </a:br>
            <a:r>
              <a:rPr lang="en-US" sz="1400"/>
              <a:t>(Xia et al,2014)</a:t>
            </a:r>
            <a:r>
              <a:rPr lang="en-US" sz="1400">
                <a:cs typeface="Calibri"/>
              </a:rPr>
              <a:t>​</a:t>
            </a:r>
          </a:p>
        </p:txBody>
      </p:sp>
    </p:spTree>
    <p:extLst>
      <p:ext uri="{BB962C8B-B14F-4D97-AF65-F5344CB8AC3E}">
        <p14:creationId xmlns:p14="http://schemas.microsoft.com/office/powerpoint/2010/main" val="13378741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172A0AC-3DCE-4672-BCAF-28FEF91F60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E6F1C77-EDC9-4C5F-8C1C-62DD46BDA3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High school teacher calling on student in classroom">
            <a:extLst>
              <a:ext uri="{FF2B5EF4-FFF2-40B4-BE49-F238E27FC236}">
                <a16:creationId xmlns:a16="http://schemas.microsoft.com/office/drawing/2014/main" id="{5573FE15-63D3-4DEA-A13B-308868E302B9}"/>
              </a:ext>
            </a:extLst>
          </p:cNvPr>
          <p:cNvPicPr>
            <a:picLocks noChangeAspect="1"/>
          </p:cNvPicPr>
          <p:nvPr/>
        </p:nvPicPr>
        <p:blipFill rotWithShape="1">
          <a:blip r:embed="rId2">
            <a:alphaModFix amt="40000"/>
          </a:blip>
          <a:srcRect l="10075" r="7675" b="-1"/>
          <a:stretch/>
        </p:blipFill>
        <p:spPr>
          <a:xfrm>
            <a:off x="20" y="10"/>
            <a:ext cx="8450297" cy="6857990"/>
          </a:xfrm>
          <a:prstGeom prst="rect">
            <a:avLst/>
          </a:prstGeom>
        </p:spPr>
      </p:pic>
      <p:sp>
        <p:nvSpPr>
          <p:cNvPr id="6" name="TextBox 5">
            <a:extLst>
              <a:ext uri="{FF2B5EF4-FFF2-40B4-BE49-F238E27FC236}">
                <a16:creationId xmlns:a16="http://schemas.microsoft.com/office/drawing/2014/main" id="{178AE260-D8EE-49FF-B6BC-5416C56310D3}"/>
              </a:ext>
            </a:extLst>
          </p:cNvPr>
          <p:cNvSpPr txBox="1"/>
          <p:nvPr/>
        </p:nvSpPr>
        <p:spPr>
          <a:xfrm>
            <a:off x="838201" y="365125"/>
            <a:ext cx="5251316" cy="1627636"/>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4400" kern="1200">
                <a:solidFill>
                  <a:srgbClr val="FFFFFF"/>
                </a:solidFill>
                <a:latin typeface="+mj-lt"/>
                <a:ea typeface="+mj-ea"/>
                <a:cs typeface="+mj-cs"/>
              </a:rPr>
              <a:t>Attitudes towards ADHD</a:t>
            </a:r>
          </a:p>
        </p:txBody>
      </p:sp>
      <p:sp>
        <p:nvSpPr>
          <p:cNvPr id="2" name="TextBox 1">
            <a:extLst>
              <a:ext uri="{FF2B5EF4-FFF2-40B4-BE49-F238E27FC236}">
                <a16:creationId xmlns:a16="http://schemas.microsoft.com/office/drawing/2014/main" id="{64669CD5-12DC-4A03-81D9-BD7326CEF221}"/>
              </a:ext>
            </a:extLst>
          </p:cNvPr>
          <p:cNvSpPr txBox="1"/>
          <p:nvPr/>
        </p:nvSpPr>
        <p:spPr>
          <a:xfrm>
            <a:off x="838200" y="2219785"/>
            <a:ext cx="4619621" cy="3957178"/>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000">
                <a:solidFill>
                  <a:srgbClr val="FFFFFF"/>
                </a:solidFill>
              </a:rPr>
              <a:t>Previous literature has acknowledged the significance of teachers’ knowledge and attitudes towards ADHD</a:t>
            </a:r>
            <a:br>
              <a:rPr lang="en-US" sz="2000">
                <a:solidFill>
                  <a:srgbClr val="FFFFFF"/>
                </a:solidFill>
              </a:rPr>
            </a:br>
            <a:r>
              <a:rPr lang="en-US" sz="2000">
                <a:solidFill>
                  <a:srgbClr val="FFFFFF"/>
                </a:solidFill>
              </a:rPr>
              <a:t> (Greenway and Edwards , 2020)</a:t>
            </a:r>
          </a:p>
        </p:txBody>
      </p:sp>
      <p:pic>
        <p:nvPicPr>
          <p:cNvPr id="5" name="Picture 5" descr="Three neatly stacked books">
            <a:extLst>
              <a:ext uri="{FF2B5EF4-FFF2-40B4-BE49-F238E27FC236}">
                <a16:creationId xmlns:a16="http://schemas.microsoft.com/office/drawing/2014/main" id="{560EEC14-2DD3-4E52-8D7F-A9F940F1DC3A}"/>
              </a:ext>
            </a:extLst>
          </p:cNvPr>
          <p:cNvPicPr>
            <a:picLocks noChangeAspect="1"/>
          </p:cNvPicPr>
          <p:nvPr/>
        </p:nvPicPr>
        <p:blipFill rotWithShape="1">
          <a:blip r:embed="rId3"/>
          <a:srcRect l="40904" r="1058" b="-1"/>
          <a:stretch/>
        </p:blipFill>
        <p:spPr>
          <a:xfrm>
            <a:off x="6225997"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3" name="TextBox 2">
            <a:extLst>
              <a:ext uri="{FF2B5EF4-FFF2-40B4-BE49-F238E27FC236}">
                <a16:creationId xmlns:a16="http://schemas.microsoft.com/office/drawing/2014/main" id="{DBFBF678-059E-485F-8C93-F98647C34732}"/>
              </a:ext>
            </a:extLst>
          </p:cNvPr>
          <p:cNvSpPr txBox="1"/>
          <p:nvPr/>
        </p:nvSpPr>
        <p:spPr>
          <a:xfrm>
            <a:off x="292610" y="4455748"/>
            <a:ext cx="6185349" cy="221599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US" sz="2400"/>
              <a:t>The quality of the relationship between those providing support and those being supported is particularly important, as are the skills and experience that the person using support brings to the process</a:t>
            </a:r>
            <a:br>
              <a:rPr lang="en-US"/>
            </a:br>
            <a:r>
              <a:rPr lang="en-US"/>
              <a:t>(NICE ,2020)</a:t>
            </a:r>
          </a:p>
        </p:txBody>
      </p:sp>
      <p:sp>
        <p:nvSpPr>
          <p:cNvPr id="7" name="TextBox 6">
            <a:extLst>
              <a:ext uri="{FF2B5EF4-FFF2-40B4-BE49-F238E27FC236}">
                <a16:creationId xmlns:a16="http://schemas.microsoft.com/office/drawing/2014/main" id="{6AF0DCA9-79A8-4222-A1BA-FD813019E65B}"/>
              </a:ext>
            </a:extLst>
          </p:cNvPr>
          <p:cNvSpPr txBox="1"/>
          <p:nvPr/>
        </p:nvSpPr>
        <p:spPr>
          <a:xfrm>
            <a:off x="7533256" y="8865"/>
            <a:ext cx="3991635"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US" b="1">
                <a:solidFill>
                  <a:schemeClr val="bg1"/>
                </a:solidFill>
                <a:latin typeface="opensans"/>
              </a:rPr>
              <a:t>Each educator should use these strategies in a way that most successfully meets the particular needs of each student.</a:t>
            </a:r>
            <a:br>
              <a:rPr lang="en-US" b="1">
                <a:latin typeface="opensans"/>
              </a:rPr>
            </a:br>
            <a:r>
              <a:rPr lang="en-US" b="1">
                <a:solidFill>
                  <a:schemeClr val="bg1"/>
                </a:solidFill>
                <a:latin typeface="opensans"/>
                <a:cs typeface="Calibri"/>
              </a:rPr>
              <a:t>(Brooks,2009)</a:t>
            </a:r>
          </a:p>
        </p:txBody>
      </p:sp>
    </p:spTree>
    <p:extLst>
      <p:ext uri="{BB962C8B-B14F-4D97-AF65-F5344CB8AC3E}">
        <p14:creationId xmlns:p14="http://schemas.microsoft.com/office/powerpoint/2010/main" val="19547674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2" name="Rectangle 51">
            <a:extLst>
              <a:ext uri="{FF2B5EF4-FFF2-40B4-BE49-F238E27FC236}">
                <a16:creationId xmlns:a16="http://schemas.microsoft.com/office/drawing/2014/main" id="{9425D4AB-CD98-4DD6-9398-3C8961DE03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69" y="0"/>
            <a:ext cx="7552931" cy="6858000"/>
          </a:xfrm>
          <a:prstGeom prst="rect">
            <a:avLst/>
          </a:prstGeom>
          <a:gradFill>
            <a:gsLst>
              <a:gs pos="0">
                <a:schemeClr val="accent2"/>
              </a:gs>
              <a:gs pos="25000">
                <a:schemeClr val="accent2"/>
              </a:gs>
              <a:gs pos="94000">
                <a:schemeClr val="accent1"/>
              </a:gs>
              <a:gs pos="100000">
                <a:schemeClr val="accent1"/>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4" name="Picture 53">
            <a:extLst>
              <a:ext uri="{FF2B5EF4-FFF2-40B4-BE49-F238E27FC236}">
                <a16:creationId xmlns:a16="http://schemas.microsoft.com/office/drawing/2014/main" id="{97818316-E7CB-4E73-AF79-E9CAB873E72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B187853A-1C0D-442F-B70B-CAB1BDE4EC28}"/>
              </a:ext>
            </a:extLst>
          </p:cNvPr>
          <p:cNvSpPr>
            <a:spLocks noGrp="1"/>
          </p:cNvSpPr>
          <p:nvPr>
            <p:ph type="title"/>
          </p:nvPr>
        </p:nvSpPr>
        <p:spPr>
          <a:xfrm>
            <a:off x="139253" y="-27988"/>
            <a:ext cx="6178390" cy="1466751"/>
          </a:xfrm>
          <a:solidFill>
            <a:schemeClr val="accent1">
              <a:lumMod val="20000"/>
              <a:lumOff val="80000"/>
            </a:schemeClr>
          </a:solidFill>
        </p:spPr>
        <p:txBody>
          <a:bodyPr vert="horz" lIns="91440" tIns="45720" rIns="91440" bIns="45720" rtlCol="0">
            <a:normAutofit/>
          </a:bodyPr>
          <a:lstStyle/>
          <a:p>
            <a:r>
              <a:rPr lang="en-US" sz="6000" b="1">
                <a:solidFill>
                  <a:schemeClr val="bg1">
                    <a:lumMod val="95000"/>
                    <a:lumOff val="5000"/>
                  </a:schemeClr>
                </a:solidFill>
              </a:rPr>
              <a:t>Visuals Support</a:t>
            </a:r>
            <a:endParaRPr lang="en-US" sz="6000" b="1">
              <a:solidFill>
                <a:schemeClr val="bg1">
                  <a:lumMod val="95000"/>
                  <a:lumOff val="5000"/>
                </a:schemeClr>
              </a:solidFill>
              <a:cs typeface="Calibri Light"/>
            </a:endParaRPr>
          </a:p>
        </p:txBody>
      </p:sp>
      <p:sp>
        <p:nvSpPr>
          <p:cNvPr id="56" name="Oval 55">
            <a:extLst>
              <a:ext uri="{FF2B5EF4-FFF2-40B4-BE49-F238E27FC236}">
                <a16:creationId xmlns:a16="http://schemas.microsoft.com/office/drawing/2014/main" id="{D8B47C9F-A960-4902-8507-38F18DD3D0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6695" y="511733"/>
            <a:ext cx="1857636" cy="1857636"/>
          </a:xfrm>
          <a:prstGeom prst="ellipse">
            <a:avLst/>
          </a:prstGeom>
          <a:solidFill>
            <a:srgbClr val="FFFFFF"/>
          </a:solidFill>
          <a:ln>
            <a:gradFill>
              <a:gsLst>
                <a:gs pos="0">
                  <a:schemeClr val="accent2"/>
                </a:gs>
                <a:gs pos="23000">
                  <a:schemeClr val="accent2"/>
                </a:gs>
                <a:gs pos="83000">
                  <a:schemeClr val="accent1"/>
                </a:gs>
                <a:gs pos="100000">
                  <a:schemeClr val="accent1"/>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6" descr="A close up of a sign&#10;&#10;Description automatically generated">
            <a:extLst>
              <a:ext uri="{FF2B5EF4-FFF2-40B4-BE49-F238E27FC236}">
                <a16:creationId xmlns:a16="http://schemas.microsoft.com/office/drawing/2014/main" id="{2CD54FF5-B33D-40A2-A42B-A737B6FD694C}"/>
              </a:ext>
            </a:extLst>
          </p:cNvPr>
          <p:cNvPicPr>
            <a:picLocks noChangeAspect="1"/>
          </p:cNvPicPr>
          <p:nvPr/>
        </p:nvPicPr>
        <p:blipFill rotWithShape="1">
          <a:blip r:embed="rId3"/>
          <a:srcRect t="23274" r="-3" b="5814"/>
          <a:stretch/>
        </p:blipFill>
        <p:spPr>
          <a:xfrm>
            <a:off x="5914541" y="772406"/>
            <a:ext cx="1249056" cy="1251624"/>
          </a:xfrm>
          <a:prstGeom prst="rect">
            <a:avLst/>
          </a:prstGeom>
        </p:spPr>
      </p:pic>
      <p:sp>
        <p:nvSpPr>
          <p:cNvPr id="25" name="Content Placeholder 24">
            <a:extLst>
              <a:ext uri="{FF2B5EF4-FFF2-40B4-BE49-F238E27FC236}">
                <a16:creationId xmlns:a16="http://schemas.microsoft.com/office/drawing/2014/main" id="{09AAF278-4681-4726-B27D-3FF192731A77}"/>
              </a:ext>
            </a:extLst>
          </p:cNvPr>
          <p:cNvSpPr>
            <a:spLocks noGrp="1"/>
          </p:cNvSpPr>
          <p:nvPr>
            <p:ph idx="1"/>
          </p:nvPr>
        </p:nvSpPr>
        <p:spPr>
          <a:xfrm>
            <a:off x="810568" y="2421682"/>
            <a:ext cx="4133360" cy="3639289"/>
          </a:xfrm>
        </p:spPr>
        <p:txBody>
          <a:bodyPr anchor="ctr">
            <a:normAutofit/>
          </a:bodyPr>
          <a:lstStyle/>
          <a:p>
            <a:r>
              <a:rPr lang="en-US" sz="2000">
                <a:ea typeface="+mn-lt"/>
                <a:cs typeface="+mn-lt"/>
              </a:rPr>
              <a:t>I use a visual timetable in the classroom, specifically for one child who needs structure, reassurance and routine.</a:t>
            </a:r>
            <a:endParaRPr lang="en-US" sz="2000">
              <a:solidFill>
                <a:srgbClr val="000000"/>
              </a:solidFill>
            </a:endParaRPr>
          </a:p>
        </p:txBody>
      </p:sp>
      <p:sp>
        <p:nvSpPr>
          <p:cNvPr id="58" name="Oval 57">
            <a:extLst>
              <a:ext uri="{FF2B5EF4-FFF2-40B4-BE49-F238E27FC236}">
                <a16:creationId xmlns:a16="http://schemas.microsoft.com/office/drawing/2014/main" id="{D4E15E95-445D-4A45-BC1E-8468CE1705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19677" y="2933578"/>
            <a:ext cx="2737876" cy="2737876"/>
          </a:xfrm>
          <a:prstGeom prst="ellipse">
            <a:avLst/>
          </a:prstGeom>
          <a:solidFill>
            <a:srgbClr val="FFFFFF"/>
          </a:solidFill>
          <a:ln>
            <a:gradFill>
              <a:gsLst>
                <a:gs pos="0">
                  <a:schemeClr val="accent2"/>
                </a:gs>
                <a:gs pos="23000">
                  <a:schemeClr val="accent2"/>
                </a:gs>
                <a:gs pos="83000">
                  <a:schemeClr val="accent1"/>
                </a:gs>
                <a:gs pos="100000">
                  <a:schemeClr val="accent1"/>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Freeform 75">
            <a:extLst>
              <a:ext uri="{FF2B5EF4-FFF2-40B4-BE49-F238E27FC236}">
                <a16:creationId xmlns:a16="http://schemas.microsoft.com/office/drawing/2014/main" id="{133B9781-B73C-44F8-97CB-D1807A63B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09996" y="-26552"/>
            <a:ext cx="4082004" cy="3428999"/>
          </a:xfrm>
          <a:custGeom>
            <a:avLst/>
            <a:gdLst>
              <a:gd name="connsiteX0" fmla="*/ 350681 w 4082004"/>
              <a:gd name="connsiteY0" fmla="*/ 0 h 3428999"/>
              <a:gd name="connsiteX1" fmla="*/ 4082004 w 4082004"/>
              <a:gd name="connsiteY1" fmla="*/ 0 h 3428999"/>
              <a:gd name="connsiteX2" fmla="*/ 4082004 w 4082004"/>
              <a:gd name="connsiteY2" fmla="*/ 2444823 h 3428999"/>
              <a:gd name="connsiteX3" fmla="*/ 4081788 w 4082004"/>
              <a:gd name="connsiteY3" fmla="*/ 2445178 h 3428999"/>
              <a:gd name="connsiteX4" fmla="*/ 2231442 w 4082004"/>
              <a:gd name="connsiteY4" fmla="*/ 3428999 h 3428999"/>
              <a:gd name="connsiteX5" fmla="*/ 0 w 4082004"/>
              <a:gd name="connsiteY5" fmla="*/ 1197557 h 3428999"/>
              <a:gd name="connsiteX6" fmla="*/ 269323 w 4082004"/>
              <a:gd name="connsiteY6" fmla="*/ 133920 h 3428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82004" h="3428999">
                <a:moveTo>
                  <a:pt x="350681" y="0"/>
                </a:moveTo>
                <a:lnTo>
                  <a:pt x="4082004" y="0"/>
                </a:lnTo>
                <a:lnTo>
                  <a:pt x="4082004" y="2444823"/>
                </a:lnTo>
                <a:lnTo>
                  <a:pt x="4081788" y="2445178"/>
                </a:lnTo>
                <a:cubicBezTo>
                  <a:pt x="3680782" y="3038745"/>
                  <a:pt x="3001686" y="3428999"/>
                  <a:pt x="2231442" y="3428999"/>
                </a:cubicBezTo>
                <a:cubicBezTo>
                  <a:pt x="999051" y="3428999"/>
                  <a:pt x="0" y="2429948"/>
                  <a:pt x="0" y="1197557"/>
                </a:cubicBezTo>
                <a:cubicBezTo>
                  <a:pt x="0" y="812435"/>
                  <a:pt x="97564" y="450100"/>
                  <a:pt x="269323" y="133920"/>
                </a:cubicBezTo>
                <a:close/>
              </a:path>
            </a:pathLst>
          </a:custGeom>
          <a:solidFill>
            <a:srgbClr val="FFFFFF"/>
          </a:solidFill>
          <a:ln>
            <a:gradFill>
              <a:gsLst>
                <a:gs pos="0">
                  <a:schemeClr val="accent2"/>
                </a:gs>
                <a:gs pos="23000">
                  <a:schemeClr val="accent2"/>
                </a:gs>
                <a:gs pos="83000">
                  <a:schemeClr val="accent1"/>
                </a:gs>
                <a:gs pos="100000">
                  <a:schemeClr val="accent1"/>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 name="Picture 6" descr="Graphical user interface, application&#10;&#10;Description automatically generated">
            <a:extLst>
              <a:ext uri="{FF2B5EF4-FFF2-40B4-BE49-F238E27FC236}">
                <a16:creationId xmlns:a16="http://schemas.microsoft.com/office/drawing/2014/main" id="{36287C67-0E6E-463D-9BFB-263FB96756B1}"/>
              </a:ext>
            </a:extLst>
          </p:cNvPr>
          <p:cNvPicPr>
            <a:picLocks noChangeAspect="1"/>
          </p:cNvPicPr>
          <p:nvPr/>
        </p:nvPicPr>
        <p:blipFill rotWithShape="1">
          <a:blip r:embed="rId4"/>
          <a:srcRect r="376"/>
          <a:stretch/>
        </p:blipFill>
        <p:spPr>
          <a:xfrm>
            <a:off x="8935862" y="34774"/>
            <a:ext cx="2800523" cy="2809244"/>
          </a:xfrm>
          <a:prstGeom prst="rect">
            <a:avLst/>
          </a:prstGeom>
        </p:spPr>
      </p:pic>
      <p:pic>
        <p:nvPicPr>
          <p:cNvPr id="8" name="Picture 8" descr="A picture containing company name&#10;&#10;Description automatically generated">
            <a:extLst>
              <a:ext uri="{FF2B5EF4-FFF2-40B4-BE49-F238E27FC236}">
                <a16:creationId xmlns:a16="http://schemas.microsoft.com/office/drawing/2014/main" id="{A11FCCB7-68BE-40B0-91E9-6FED8620D066}"/>
              </a:ext>
            </a:extLst>
          </p:cNvPr>
          <p:cNvPicPr>
            <a:picLocks noChangeAspect="1"/>
          </p:cNvPicPr>
          <p:nvPr/>
        </p:nvPicPr>
        <p:blipFill rotWithShape="1">
          <a:blip r:embed="rId5"/>
          <a:srcRect t="16132" r="-2" b="13074"/>
          <a:stretch/>
        </p:blipFill>
        <p:spPr>
          <a:xfrm>
            <a:off x="6538720" y="3377472"/>
            <a:ext cx="1728543" cy="1735071"/>
          </a:xfrm>
          <a:prstGeom prst="rect">
            <a:avLst/>
          </a:prstGeom>
        </p:spPr>
      </p:pic>
      <p:sp>
        <p:nvSpPr>
          <p:cNvPr id="62" name="Freeform 79">
            <a:extLst>
              <a:ext uri="{FF2B5EF4-FFF2-40B4-BE49-F238E27FC236}">
                <a16:creationId xmlns:a16="http://schemas.microsoft.com/office/drawing/2014/main" id="{1FCEDCAD-7B1A-4AE2-818E-D93A48758C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23618" y="4326947"/>
            <a:ext cx="3068382" cy="2540529"/>
          </a:xfrm>
          <a:custGeom>
            <a:avLst/>
            <a:gdLst>
              <a:gd name="connsiteX0" fmla="*/ 1612418 w 3068382"/>
              <a:gd name="connsiteY0" fmla="*/ 0 h 2540529"/>
              <a:gd name="connsiteX1" fmla="*/ 3030226 w 3068382"/>
              <a:gd name="connsiteY1" fmla="*/ 843844 h 2540529"/>
              <a:gd name="connsiteX2" fmla="*/ 3068382 w 3068382"/>
              <a:gd name="connsiteY2" fmla="*/ 923051 h 2540529"/>
              <a:gd name="connsiteX3" fmla="*/ 3068382 w 3068382"/>
              <a:gd name="connsiteY3" fmla="*/ 2301785 h 2540529"/>
              <a:gd name="connsiteX4" fmla="*/ 3030226 w 3068382"/>
              <a:gd name="connsiteY4" fmla="*/ 2380992 h 2540529"/>
              <a:gd name="connsiteX5" fmla="*/ 2949460 w 3068382"/>
              <a:gd name="connsiteY5" fmla="*/ 2513937 h 2540529"/>
              <a:gd name="connsiteX6" fmla="*/ 2929575 w 3068382"/>
              <a:gd name="connsiteY6" fmla="*/ 2540529 h 2540529"/>
              <a:gd name="connsiteX7" fmla="*/ 295261 w 3068382"/>
              <a:gd name="connsiteY7" fmla="*/ 2540529 h 2540529"/>
              <a:gd name="connsiteX8" fmla="*/ 275376 w 3068382"/>
              <a:gd name="connsiteY8" fmla="*/ 2513937 h 2540529"/>
              <a:gd name="connsiteX9" fmla="*/ 0 w 3068382"/>
              <a:gd name="connsiteY9" fmla="*/ 1612418 h 2540529"/>
              <a:gd name="connsiteX10" fmla="*/ 1612418 w 3068382"/>
              <a:gd name="connsiteY10" fmla="*/ 0 h 2540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068382" h="2540529">
                <a:moveTo>
                  <a:pt x="1612418" y="0"/>
                </a:moveTo>
                <a:cubicBezTo>
                  <a:pt x="2224646" y="0"/>
                  <a:pt x="2757180" y="341213"/>
                  <a:pt x="3030226" y="843844"/>
                </a:cubicBezTo>
                <a:lnTo>
                  <a:pt x="3068382" y="923051"/>
                </a:lnTo>
                <a:lnTo>
                  <a:pt x="3068382" y="2301785"/>
                </a:lnTo>
                <a:lnTo>
                  <a:pt x="3030226" y="2380992"/>
                </a:lnTo>
                <a:cubicBezTo>
                  <a:pt x="3005403" y="2426686"/>
                  <a:pt x="2978437" y="2471046"/>
                  <a:pt x="2949460" y="2513937"/>
                </a:cubicBezTo>
                <a:lnTo>
                  <a:pt x="2929575" y="2540529"/>
                </a:lnTo>
                <a:lnTo>
                  <a:pt x="295261" y="2540529"/>
                </a:lnTo>
                <a:lnTo>
                  <a:pt x="275376" y="2513937"/>
                </a:lnTo>
                <a:cubicBezTo>
                  <a:pt x="101518" y="2256593"/>
                  <a:pt x="0" y="1946361"/>
                  <a:pt x="0" y="1612418"/>
                </a:cubicBezTo>
                <a:cubicBezTo>
                  <a:pt x="0" y="721904"/>
                  <a:pt x="721904" y="0"/>
                  <a:pt x="1612418" y="0"/>
                </a:cubicBezTo>
                <a:close/>
              </a:path>
            </a:pathLst>
          </a:custGeom>
          <a:solidFill>
            <a:srgbClr val="FFFFFF"/>
          </a:solidFill>
          <a:ln>
            <a:gradFill>
              <a:gsLst>
                <a:gs pos="0">
                  <a:schemeClr val="accent2"/>
                </a:gs>
                <a:gs pos="23000">
                  <a:schemeClr val="accent2"/>
                </a:gs>
                <a:gs pos="83000">
                  <a:schemeClr val="accent1"/>
                </a:gs>
                <a:gs pos="100000">
                  <a:schemeClr val="accent1"/>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4" descr="Diagram&#10;&#10;Description automatically generated">
            <a:extLst>
              <a:ext uri="{FF2B5EF4-FFF2-40B4-BE49-F238E27FC236}">
                <a16:creationId xmlns:a16="http://schemas.microsoft.com/office/drawing/2014/main" id="{7E56062C-202C-41E6-B8B0-4387C665529C}"/>
              </a:ext>
            </a:extLst>
          </p:cNvPr>
          <p:cNvPicPr>
            <a:picLocks noChangeAspect="1"/>
          </p:cNvPicPr>
          <p:nvPr/>
        </p:nvPicPr>
        <p:blipFill rotWithShape="1">
          <a:blip r:embed="rId6"/>
          <a:srcRect t="11935" r="1" b="15016"/>
          <a:stretch/>
        </p:blipFill>
        <p:spPr>
          <a:xfrm rot="21600000">
            <a:off x="9540046" y="5192783"/>
            <a:ext cx="2345355" cy="1284956"/>
          </a:xfrm>
          <a:prstGeom prst="rect">
            <a:avLst/>
          </a:prstGeom>
        </p:spPr>
      </p:pic>
      <p:sp>
        <p:nvSpPr>
          <p:cNvPr id="7" name="TextBox 6">
            <a:extLst>
              <a:ext uri="{FF2B5EF4-FFF2-40B4-BE49-F238E27FC236}">
                <a16:creationId xmlns:a16="http://schemas.microsoft.com/office/drawing/2014/main" id="{086CA7F2-919C-42D8-A4AB-5282ECAE2E94}"/>
              </a:ext>
            </a:extLst>
          </p:cNvPr>
          <p:cNvSpPr txBox="1"/>
          <p:nvPr/>
        </p:nvSpPr>
        <p:spPr>
          <a:xfrm>
            <a:off x="217731" y="1842197"/>
            <a:ext cx="5126318"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solidFill>
                  <a:schemeClr val="bg1">
                    <a:lumMod val="95000"/>
                    <a:lumOff val="5000"/>
                  </a:schemeClr>
                </a:solidFill>
                <a:latin typeface="foco"/>
              </a:rPr>
              <a:t>A visual timetable in the classroom, provide structure, reassurance and routine.</a:t>
            </a:r>
            <a:endParaRPr lang="en-US" sz="2000">
              <a:solidFill>
                <a:schemeClr val="bg1">
                  <a:lumMod val="95000"/>
                  <a:lumOff val="5000"/>
                </a:schemeClr>
              </a:solidFill>
            </a:endParaRPr>
          </a:p>
        </p:txBody>
      </p:sp>
      <p:sp>
        <p:nvSpPr>
          <p:cNvPr id="9" name="TextBox 8">
            <a:extLst>
              <a:ext uri="{FF2B5EF4-FFF2-40B4-BE49-F238E27FC236}">
                <a16:creationId xmlns:a16="http://schemas.microsoft.com/office/drawing/2014/main" id="{DD780A23-E63D-4E72-8E31-7B6CC19F9820}"/>
              </a:ext>
            </a:extLst>
          </p:cNvPr>
          <p:cNvSpPr txBox="1"/>
          <p:nvPr/>
        </p:nvSpPr>
        <p:spPr>
          <a:xfrm>
            <a:off x="195532" y="3732970"/>
            <a:ext cx="5320360"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solidFill>
                  <a:schemeClr val="bg1">
                    <a:lumMod val="95000"/>
                    <a:lumOff val="5000"/>
                  </a:schemeClr>
                </a:solidFill>
                <a:latin typeface="Muli"/>
              </a:rPr>
              <a:t>Visual timetables enable children to be independent and can motivate children by making it clear what will be happening in the day.</a:t>
            </a:r>
            <a:endParaRPr lang="en-US" sz="2000">
              <a:solidFill>
                <a:schemeClr val="bg1">
                  <a:lumMod val="95000"/>
                  <a:lumOff val="5000"/>
                </a:schemeClr>
              </a:solidFill>
              <a:cs typeface="Calibri"/>
            </a:endParaRPr>
          </a:p>
        </p:txBody>
      </p:sp>
      <p:sp>
        <p:nvSpPr>
          <p:cNvPr id="14" name="TextBox 13">
            <a:extLst>
              <a:ext uri="{FF2B5EF4-FFF2-40B4-BE49-F238E27FC236}">
                <a16:creationId xmlns:a16="http://schemas.microsoft.com/office/drawing/2014/main" id="{7E46973A-187B-44A9-BEBC-1C86C99C5DB2}"/>
              </a:ext>
            </a:extLst>
          </p:cNvPr>
          <p:cNvSpPr txBox="1"/>
          <p:nvPr/>
        </p:nvSpPr>
        <p:spPr>
          <a:xfrm>
            <a:off x="132816" y="2743380"/>
            <a:ext cx="5754936"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solidFill>
                  <a:schemeClr val="bg1">
                    <a:lumMod val="95000"/>
                    <a:lumOff val="5000"/>
                  </a:schemeClr>
                </a:solidFill>
                <a:latin typeface="Roboto"/>
              </a:rPr>
              <a:t>One of the easiest ways to add structure to their life is by  creating and following a daily timetable.</a:t>
            </a:r>
            <a:endParaRPr lang="en-US" sz="2000">
              <a:solidFill>
                <a:schemeClr val="bg1">
                  <a:lumMod val="95000"/>
                  <a:lumOff val="5000"/>
                </a:schemeClr>
              </a:solidFill>
              <a:cs typeface="Calibri"/>
            </a:endParaRPr>
          </a:p>
        </p:txBody>
      </p:sp>
      <p:sp>
        <p:nvSpPr>
          <p:cNvPr id="5" name="TextBox 4">
            <a:extLst>
              <a:ext uri="{FF2B5EF4-FFF2-40B4-BE49-F238E27FC236}">
                <a16:creationId xmlns:a16="http://schemas.microsoft.com/office/drawing/2014/main" id="{8E7A9A1E-3B23-4A1A-8A54-4D1196E71AEC}"/>
              </a:ext>
            </a:extLst>
          </p:cNvPr>
          <p:cNvSpPr txBox="1"/>
          <p:nvPr/>
        </p:nvSpPr>
        <p:spPr>
          <a:xfrm>
            <a:off x="210694" y="5055246"/>
            <a:ext cx="6599746"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solidFill>
                  <a:schemeClr val="bg1">
                    <a:lumMod val="95000"/>
                    <a:lumOff val="5000"/>
                  </a:schemeClr>
                </a:solidFill>
                <a:latin typeface="Roboto"/>
              </a:rPr>
              <a:t>Not knowing “what’s next” is often a source of anxiety for children.</a:t>
            </a:r>
          </a:p>
        </p:txBody>
      </p:sp>
      <p:sp>
        <p:nvSpPr>
          <p:cNvPr id="10" name="TextBox 9">
            <a:extLst>
              <a:ext uri="{FF2B5EF4-FFF2-40B4-BE49-F238E27FC236}">
                <a16:creationId xmlns:a16="http://schemas.microsoft.com/office/drawing/2014/main" id="{890DAD52-4BE2-49A7-A606-A100C26527EF}"/>
              </a:ext>
            </a:extLst>
          </p:cNvPr>
          <p:cNvSpPr txBox="1"/>
          <p:nvPr/>
        </p:nvSpPr>
        <p:spPr>
          <a:xfrm>
            <a:off x="9860845" y="2758616"/>
            <a:ext cx="1190976" cy="369332"/>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solidFill>
                  <a:schemeClr val="bg1">
                    <a:lumMod val="95000"/>
                    <a:lumOff val="5000"/>
                  </a:schemeClr>
                </a:solidFill>
              </a:rPr>
              <a:t>TIMELINE</a:t>
            </a:r>
          </a:p>
        </p:txBody>
      </p:sp>
      <p:sp>
        <p:nvSpPr>
          <p:cNvPr id="11" name="TextBox 10">
            <a:extLst>
              <a:ext uri="{FF2B5EF4-FFF2-40B4-BE49-F238E27FC236}">
                <a16:creationId xmlns:a16="http://schemas.microsoft.com/office/drawing/2014/main" id="{D298C675-B8C5-4E12-9377-157DC8BA363A}"/>
              </a:ext>
            </a:extLst>
          </p:cNvPr>
          <p:cNvSpPr txBox="1"/>
          <p:nvPr/>
        </p:nvSpPr>
        <p:spPr>
          <a:xfrm>
            <a:off x="6010274" y="2002718"/>
            <a:ext cx="1741312"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chemeClr val="bg1">
                    <a:lumMod val="95000"/>
                    <a:lumOff val="5000"/>
                  </a:schemeClr>
                </a:solidFill>
              </a:rPr>
              <a:t>EMOTION CARDS</a:t>
            </a:r>
          </a:p>
        </p:txBody>
      </p:sp>
      <p:sp>
        <p:nvSpPr>
          <p:cNvPr id="12" name="TextBox 11">
            <a:extLst>
              <a:ext uri="{FF2B5EF4-FFF2-40B4-BE49-F238E27FC236}">
                <a16:creationId xmlns:a16="http://schemas.microsoft.com/office/drawing/2014/main" id="{C3A505E1-7729-42E4-A3F9-F30F744754BF}"/>
              </a:ext>
            </a:extLst>
          </p:cNvPr>
          <p:cNvSpPr txBox="1"/>
          <p:nvPr/>
        </p:nvSpPr>
        <p:spPr>
          <a:xfrm>
            <a:off x="9934927" y="4392251"/>
            <a:ext cx="188242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0C0C0C"/>
                </a:solidFill>
                <a:cs typeface="Calibri"/>
              </a:rPr>
              <a:t>     NOW &amp; THEN BOARD</a:t>
            </a:r>
          </a:p>
        </p:txBody>
      </p:sp>
      <p:sp>
        <p:nvSpPr>
          <p:cNvPr id="13" name="TextBox 12">
            <a:extLst>
              <a:ext uri="{FF2B5EF4-FFF2-40B4-BE49-F238E27FC236}">
                <a16:creationId xmlns:a16="http://schemas.microsoft.com/office/drawing/2014/main" id="{6DDE0895-BF5F-4528-8F57-88A10A2D0D3C}"/>
              </a:ext>
            </a:extLst>
          </p:cNvPr>
          <p:cNvSpPr txBox="1"/>
          <p:nvPr/>
        </p:nvSpPr>
        <p:spPr>
          <a:xfrm>
            <a:off x="-8386" y="5915564"/>
            <a:ext cx="9012686" cy="1200329"/>
          </a:xfrm>
          <a:prstGeom prst="rect">
            <a:avLst/>
          </a:prstGeom>
          <a:solidFill>
            <a:schemeClr val="accent2">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solidFill>
                  <a:schemeClr val="bg1">
                    <a:lumMod val="95000"/>
                    <a:lumOff val="5000"/>
                  </a:schemeClr>
                </a:solidFill>
              </a:rPr>
              <a:t>Education must develop every child’s personality, talents and abilities to the full. It must encourage the child’s respect for human rights, as well as respect for their parents, their own and other cultures, and the environment</a:t>
            </a:r>
            <a:r>
              <a:rPr lang="en-US" b="1">
                <a:solidFill>
                  <a:srgbClr val="FFC000"/>
                </a:solidFill>
              </a:rPr>
              <a:t>. </a:t>
            </a:r>
            <a:r>
              <a:rPr lang="en-US">
                <a:cs typeface="Calibri"/>
              </a:rPr>
              <a:t>​</a:t>
            </a:r>
            <a:br>
              <a:rPr lang="en-US">
                <a:cs typeface="Calibri"/>
              </a:rPr>
            </a:br>
            <a:r>
              <a:rPr lang="en-US">
                <a:solidFill>
                  <a:schemeClr val="bg1"/>
                </a:solidFill>
              </a:rPr>
              <a:t>(UNICEF, </a:t>
            </a:r>
            <a:r>
              <a:rPr lang="en-US" err="1">
                <a:solidFill>
                  <a:schemeClr val="bg1"/>
                </a:solidFill>
              </a:rPr>
              <a:t>nd</a:t>
            </a:r>
            <a:r>
              <a:rPr lang="en-US">
                <a:solidFill>
                  <a:schemeClr val="bg1"/>
                </a:solidFill>
              </a:rPr>
              <a:t>)</a:t>
            </a:r>
            <a:r>
              <a:rPr lang="en-US">
                <a:solidFill>
                  <a:schemeClr val="bg1"/>
                </a:solidFill>
                <a:cs typeface="Calibri"/>
              </a:rPr>
              <a:t>​</a:t>
            </a:r>
            <a:endParaRPr lang="en-US">
              <a:solidFill>
                <a:schemeClr val="bg1"/>
              </a:solidFill>
            </a:endParaRPr>
          </a:p>
        </p:txBody>
      </p:sp>
      <p:pic>
        <p:nvPicPr>
          <p:cNvPr id="15" name="Picture 15" descr="A picture containing graphical user interface&#10;&#10;Description automatically generated">
            <a:extLst>
              <a:ext uri="{FF2B5EF4-FFF2-40B4-BE49-F238E27FC236}">
                <a16:creationId xmlns:a16="http://schemas.microsoft.com/office/drawing/2014/main" id="{8A4119FA-D8EB-497B-BA5D-09B56C7536CD}"/>
              </a:ext>
            </a:extLst>
          </p:cNvPr>
          <p:cNvPicPr>
            <a:picLocks noChangeAspect="1"/>
          </p:cNvPicPr>
          <p:nvPr/>
        </p:nvPicPr>
        <p:blipFill>
          <a:blip r:embed="rId7"/>
          <a:stretch>
            <a:fillRect/>
          </a:stretch>
        </p:blipFill>
        <p:spPr>
          <a:xfrm>
            <a:off x="9454551" y="4958950"/>
            <a:ext cx="2527540" cy="2029685"/>
          </a:xfrm>
          <a:prstGeom prst="rect">
            <a:avLst/>
          </a:prstGeom>
        </p:spPr>
      </p:pic>
    </p:spTree>
    <p:extLst>
      <p:ext uri="{BB962C8B-B14F-4D97-AF65-F5344CB8AC3E}">
        <p14:creationId xmlns:p14="http://schemas.microsoft.com/office/powerpoint/2010/main" val="14680035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5"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 name="Freeform: Shape 36">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8C432DC8-07EE-4B94-804F-14B4DF7DC266}"/>
              </a:ext>
            </a:extLst>
          </p:cNvPr>
          <p:cNvSpPr txBox="1"/>
          <p:nvPr/>
        </p:nvSpPr>
        <p:spPr>
          <a:xfrm>
            <a:off x="934872" y="982272"/>
            <a:ext cx="3388419" cy="456097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br>
              <a:rPr lang="en-US" sz="4000" kern="1200">
                <a:solidFill>
                  <a:srgbClr val="FFFFFF"/>
                </a:solidFill>
                <a:latin typeface="+mj-lt"/>
                <a:ea typeface="+mj-ea"/>
                <a:cs typeface="+mj-cs"/>
              </a:rPr>
            </a:br>
            <a:endParaRPr lang="en-US" sz="4000" kern="1200">
              <a:solidFill>
                <a:srgbClr val="FFFFFF"/>
              </a:solidFill>
              <a:latin typeface="+mj-lt"/>
              <a:ea typeface="+mj-ea"/>
              <a:cs typeface="+mj-cs"/>
            </a:endParaRPr>
          </a:p>
          <a:p>
            <a:pPr>
              <a:lnSpc>
                <a:spcPct val="90000"/>
              </a:lnSpc>
              <a:spcBef>
                <a:spcPct val="0"/>
              </a:spcBef>
              <a:spcAft>
                <a:spcPts val="600"/>
              </a:spcAft>
            </a:pPr>
            <a:r>
              <a:rPr lang="en-US" sz="4000" kern="1200">
                <a:solidFill>
                  <a:srgbClr val="FFFFFF"/>
                </a:solidFill>
                <a:latin typeface="+mj-lt"/>
                <a:ea typeface="+mj-ea"/>
                <a:cs typeface="+mj-cs"/>
              </a:rPr>
              <a:t>Further independence </a:t>
            </a:r>
          </a:p>
          <a:p>
            <a:pPr>
              <a:lnSpc>
                <a:spcPct val="90000"/>
              </a:lnSpc>
              <a:spcBef>
                <a:spcPct val="0"/>
              </a:spcBef>
              <a:spcAft>
                <a:spcPts val="600"/>
              </a:spcAft>
            </a:pPr>
            <a:endParaRPr lang="en-US" sz="4000" kern="1200">
              <a:solidFill>
                <a:srgbClr val="FFFFFF"/>
              </a:solidFill>
              <a:latin typeface="+mj-lt"/>
              <a:ea typeface="+mj-ea"/>
              <a:cs typeface="+mj-cs"/>
            </a:endParaRPr>
          </a:p>
          <a:p>
            <a:pPr>
              <a:lnSpc>
                <a:spcPct val="90000"/>
              </a:lnSpc>
              <a:spcBef>
                <a:spcPct val="0"/>
              </a:spcBef>
              <a:spcAft>
                <a:spcPts val="600"/>
              </a:spcAft>
            </a:pPr>
            <a:endParaRPr lang="en-US" sz="4000" kern="1200">
              <a:solidFill>
                <a:srgbClr val="FFFFFF"/>
              </a:solidFill>
              <a:latin typeface="+mj-lt"/>
              <a:ea typeface="+mj-ea"/>
              <a:cs typeface="+mj-cs"/>
            </a:endParaRPr>
          </a:p>
        </p:txBody>
      </p:sp>
      <p:sp>
        <p:nvSpPr>
          <p:cNvPr id="39"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TextBox 2">
            <a:extLst>
              <a:ext uri="{FF2B5EF4-FFF2-40B4-BE49-F238E27FC236}">
                <a16:creationId xmlns:a16="http://schemas.microsoft.com/office/drawing/2014/main" id="{705F4BC7-9A95-42AA-BAD0-2689F15DAC6F}"/>
              </a:ext>
            </a:extLst>
          </p:cNvPr>
          <p:cNvSpPr txBox="1"/>
          <p:nvPr/>
        </p:nvSpPr>
        <p:spPr>
          <a:xfrm>
            <a:off x="5221862" y="1719618"/>
            <a:ext cx="5948831" cy="4334629"/>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1500">
                <a:solidFill>
                  <a:srgbClr val="FEFFFF"/>
                </a:solidFill>
              </a:rPr>
              <a:t>Visuals can be utilized outside of the school and  help establish healthy, constructive habits – such as personal hygiene, and completing chores and homework daily.</a:t>
            </a:r>
            <a:br>
              <a:rPr lang="en-US" sz="1500">
                <a:solidFill>
                  <a:srgbClr val="FEFFFF"/>
                </a:solidFill>
              </a:rPr>
            </a:br>
            <a:r>
              <a:rPr lang="en-US" sz="1500">
                <a:solidFill>
                  <a:srgbClr val="FEFFFF"/>
                </a:solidFill>
              </a:rPr>
              <a:t>.</a:t>
            </a:r>
            <a:br>
              <a:rPr lang="en-US" sz="1500">
                <a:solidFill>
                  <a:srgbClr val="FEFFFF"/>
                </a:solidFill>
              </a:rPr>
            </a:br>
            <a:endParaRPr lang="en-US" sz="1500">
              <a:solidFill>
                <a:srgbClr val="FEFFFF"/>
              </a:solidFill>
            </a:endParaRPr>
          </a:p>
          <a:p>
            <a:pPr indent="-228600">
              <a:lnSpc>
                <a:spcPct val="90000"/>
              </a:lnSpc>
              <a:spcAft>
                <a:spcPts val="600"/>
              </a:spcAft>
              <a:buFont typeface="Arial" panose="020B0604020202020204" pitchFamily="34" charset="0"/>
              <a:buChar char="•"/>
            </a:pPr>
            <a:r>
              <a:rPr lang="en-US" sz="1500">
                <a:solidFill>
                  <a:srgbClr val="FEFFFF"/>
                </a:solidFill>
              </a:rPr>
              <a:t>Provides stability – uncertainty may cause major stress for kids with autism. This can arise from not having a full comprehension of how the world works.</a:t>
            </a:r>
            <a:br>
              <a:rPr lang="en-US" sz="1500">
                <a:solidFill>
                  <a:srgbClr val="FEFFFF"/>
                </a:solidFill>
              </a:rPr>
            </a:br>
            <a:endParaRPr lang="en-US" sz="1500">
              <a:solidFill>
                <a:srgbClr val="FEFFFF"/>
              </a:solidFill>
            </a:endParaRPr>
          </a:p>
          <a:p>
            <a:pPr indent="-228600">
              <a:lnSpc>
                <a:spcPct val="90000"/>
              </a:lnSpc>
              <a:spcAft>
                <a:spcPts val="600"/>
              </a:spcAft>
              <a:buFont typeface="Arial" panose="020B0604020202020204" pitchFamily="34" charset="0"/>
              <a:buChar char="•"/>
            </a:pPr>
            <a:r>
              <a:rPr lang="en-US" sz="1500">
                <a:solidFill>
                  <a:srgbClr val="FEFFFF"/>
                </a:solidFill>
              </a:rPr>
              <a:t>Encourages independence because </a:t>
            </a:r>
            <a:br>
              <a:rPr lang="en-US" sz="1500">
                <a:solidFill>
                  <a:srgbClr val="FEFFFF"/>
                </a:solidFill>
              </a:rPr>
            </a:br>
            <a:r>
              <a:rPr lang="en-US" sz="1500">
                <a:solidFill>
                  <a:srgbClr val="FEFFFF"/>
                </a:solidFill>
              </a:rPr>
              <a:t> don’t need to continually ask what to do.</a:t>
            </a:r>
            <a:br>
              <a:rPr lang="en-US" sz="1500">
                <a:solidFill>
                  <a:srgbClr val="FEFFFF"/>
                </a:solidFill>
              </a:rPr>
            </a:br>
            <a:endParaRPr lang="en-US" sz="1500">
              <a:solidFill>
                <a:srgbClr val="FEFFFF"/>
              </a:solidFill>
            </a:endParaRPr>
          </a:p>
          <a:p>
            <a:pPr indent="-228600">
              <a:lnSpc>
                <a:spcPct val="90000"/>
              </a:lnSpc>
              <a:spcAft>
                <a:spcPts val="600"/>
              </a:spcAft>
              <a:buFont typeface="Arial" panose="020B0604020202020204" pitchFamily="34" charset="0"/>
              <a:buChar char="•"/>
            </a:pPr>
            <a:r>
              <a:rPr lang="en-US" sz="1500">
                <a:solidFill>
                  <a:srgbClr val="FEFFFF"/>
                </a:solidFill>
              </a:rPr>
              <a:t>A visual schedule can be transferred to home to scaffold good habits.</a:t>
            </a:r>
            <a:br>
              <a:rPr lang="en-US" sz="1500">
                <a:solidFill>
                  <a:srgbClr val="FEFFFF"/>
                </a:solidFill>
              </a:rPr>
            </a:br>
            <a:br>
              <a:rPr lang="en-US" sz="1500">
                <a:solidFill>
                  <a:srgbClr val="FEFFFF"/>
                </a:solidFill>
              </a:rPr>
            </a:br>
            <a:endParaRPr lang="en-US" sz="1500">
              <a:solidFill>
                <a:srgbClr val="FEFFFF"/>
              </a:solidFill>
            </a:endParaRPr>
          </a:p>
          <a:p>
            <a:pPr indent="-228600">
              <a:lnSpc>
                <a:spcPct val="90000"/>
              </a:lnSpc>
              <a:spcAft>
                <a:spcPts val="600"/>
              </a:spcAft>
              <a:buFont typeface="Arial" panose="020B0604020202020204" pitchFamily="34" charset="0"/>
              <a:buChar char="•"/>
            </a:pPr>
            <a:r>
              <a:rPr lang="en-US" sz="1500">
                <a:solidFill>
                  <a:srgbClr val="FEFFFF"/>
                </a:solidFill>
              </a:rPr>
              <a:t>Helps with the development for instance time management.</a:t>
            </a:r>
          </a:p>
          <a:p>
            <a:pPr indent="-228600">
              <a:lnSpc>
                <a:spcPct val="90000"/>
              </a:lnSpc>
              <a:spcAft>
                <a:spcPts val="600"/>
              </a:spcAft>
              <a:buFont typeface="Arial" panose="020B0604020202020204" pitchFamily="34" charset="0"/>
              <a:buChar char="•"/>
            </a:pPr>
            <a:endParaRPr lang="en-US" sz="1500">
              <a:solidFill>
                <a:srgbClr val="FEFFFF"/>
              </a:solidFill>
            </a:endParaRPr>
          </a:p>
        </p:txBody>
      </p:sp>
    </p:spTree>
    <p:extLst>
      <p:ext uri="{BB962C8B-B14F-4D97-AF65-F5344CB8AC3E}">
        <p14:creationId xmlns:p14="http://schemas.microsoft.com/office/powerpoint/2010/main" val="41366389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0B7C55-C396-4282-A1D9-6ADDF75ADF09}"/>
              </a:ext>
            </a:extLst>
          </p:cNvPr>
          <p:cNvSpPr>
            <a:spLocks noGrp="1"/>
          </p:cNvSpPr>
          <p:nvPr>
            <p:ph type="title"/>
          </p:nvPr>
        </p:nvSpPr>
        <p:spPr/>
        <p:txBody>
          <a:bodyPr/>
          <a:lstStyle/>
          <a:p>
            <a:r>
              <a:rPr lang="en-US" sz="7200" b="1">
                <a:solidFill>
                  <a:schemeClr val="accent2"/>
                </a:solidFill>
                <a:cs typeface="Calibri Light"/>
              </a:rPr>
              <a:t>Conclusion </a:t>
            </a:r>
          </a:p>
        </p:txBody>
      </p:sp>
      <p:sp>
        <p:nvSpPr>
          <p:cNvPr id="5" name="Text Placeholder 4">
            <a:extLst>
              <a:ext uri="{FF2B5EF4-FFF2-40B4-BE49-F238E27FC236}">
                <a16:creationId xmlns:a16="http://schemas.microsoft.com/office/drawing/2014/main" id="{DF34B614-7FB2-417B-BD21-C0F0655E78CA}"/>
              </a:ext>
            </a:extLst>
          </p:cNvPr>
          <p:cNvSpPr>
            <a:spLocks noGrp="1"/>
          </p:cNvSpPr>
          <p:nvPr>
            <p:ph type="body" sz="quarter" idx="3"/>
          </p:nvPr>
        </p:nvSpPr>
        <p:spPr>
          <a:xfrm>
            <a:off x="7752644" y="1709385"/>
            <a:ext cx="4858633" cy="753357"/>
          </a:xfrm>
        </p:spPr>
        <p:txBody>
          <a:bodyPr>
            <a:normAutofit/>
          </a:bodyPr>
          <a:lstStyle/>
          <a:p>
            <a:r>
              <a:rPr lang="en-US" sz="4000">
                <a:cs typeface="Calibri"/>
              </a:rPr>
              <a:t>Barriers</a:t>
            </a:r>
            <a:r>
              <a:rPr lang="en-US">
                <a:cs typeface="Calibri"/>
              </a:rPr>
              <a:t> </a:t>
            </a:r>
          </a:p>
        </p:txBody>
      </p:sp>
      <p:graphicFrame>
        <p:nvGraphicFramePr>
          <p:cNvPr id="9" name="Content Placeholder 5">
            <a:extLst>
              <a:ext uri="{FF2B5EF4-FFF2-40B4-BE49-F238E27FC236}">
                <a16:creationId xmlns:a16="http://schemas.microsoft.com/office/drawing/2014/main" id="{A214E16F-EFC9-4DEF-A20D-927E9C0FCF38}"/>
              </a:ext>
            </a:extLst>
          </p:cNvPr>
          <p:cNvGraphicFramePr>
            <a:graphicFrameLocks noGrp="1"/>
          </p:cNvGraphicFramePr>
          <p:nvPr>
            <p:ph sz="quarter" idx="4"/>
            <p:extLst>
              <p:ext uri="{D42A27DB-BD31-4B8C-83A1-F6EECF244321}">
                <p14:modId xmlns:p14="http://schemas.microsoft.com/office/powerpoint/2010/main" val="3782534424"/>
              </p:ext>
            </p:extLst>
          </p:nvPr>
        </p:nvGraphicFramePr>
        <p:xfrm>
          <a:off x="6173531" y="2641181"/>
          <a:ext cx="5183188" cy="36845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 Placeholder 2">
            <a:extLst>
              <a:ext uri="{FF2B5EF4-FFF2-40B4-BE49-F238E27FC236}">
                <a16:creationId xmlns:a16="http://schemas.microsoft.com/office/drawing/2014/main" id="{CE0FE0AF-98E3-4A85-942E-0C2E0C9D8306}"/>
              </a:ext>
            </a:extLst>
          </p:cNvPr>
          <p:cNvSpPr>
            <a:spLocks noGrp="1"/>
          </p:cNvSpPr>
          <p:nvPr>
            <p:ph type="body" idx="1"/>
          </p:nvPr>
        </p:nvSpPr>
        <p:spPr>
          <a:xfrm>
            <a:off x="741010" y="1624719"/>
            <a:ext cx="5157787" cy="823912"/>
          </a:xfrm>
        </p:spPr>
        <p:txBody>
          <a:bodyPr>
            <a:normAutofit/>
          </a:bodyPr>
          <a:lstStyle/>
          <a:p>
            <a:r>
              <a:rPr lang="en-US" sz="4000">
                <a:cs typeface="Calibri"/>
              </a:rPr>
              <a:t>Benefits</a:t>
            </a:r>
            <a:r>
              <a:rPr lang="en-US">
                <a:cs typeface="Calibri"/>
              </a:rPr>
              <a:t> </a:t>
            </a:r>
            <a:endParaRPr lang="en-US"/>
          </a:p>
        </p:txBody>
      </p:sp>
      <p:sp>
        <p:nvSpPr>
          <p:cNvPr id="4" name="Content Placeholder 3">
            <a:extLst>
              <a:ext uri="{FF2B5EF4-FFF2-40B4-BE49-F238E27FC236}">
                <a16:creationId xmlns:a16="http://schemas.microsoft.com/office/drawing/2014/main" id="{4D091D19-12C3-4175-B2B5-1F4D210728DC}"/>
              </a:ext>
            </a:extLst>
          </p:cNvPr>
          <p:cNvSpPr>
            <a:spLocks noGrp="1"/>
          </p:cNvSpPr>
          <p:nvPr>
            <p:ph sz="half" idx="2"/>
          </p:nvPr>
        </p:nvSpPr>
        <p:spPr>
          <a:xfrm>
            <a:off x="441216" y="2891399"/>
            <a:ext cx="5369453" cy="3585811"/>
          </a:xfrm>
        </p:spPr>
        <p:txBody>
          <a:bodyPr vert="horz" lIns="91440" tIns="45720" rIns="91440" bIns="45720" rtlCol="0" anchor="t">
            <a:normAutofit fontScale="92500" lnSpcReduction="20000"/>
          </a:bodyPr>
          <a:lstStyle/>
          <a:p>
            <a:r>
              <a:rPr lang="en-US"/>
              <a:t>Help Store Information Longer</a:t>
            </a:r>
            <a:br>
              <a:rPr lang="en-US"/>
            </a:br>
            <a:endParaRPr lang="en-US">
              <a:cs typeface="Calibri" panose="020F0502020204030204"/>
            </a:endParaRPr>
          </a:p>
          <a:p>
            <a:r>
              <a:rPr lang="en-US"/>
              <a:t>Make Communication Quicker And Simpler</a:t>
            </a:r>
            <a:endParaRPr lang="en-US">
              <a:cs typeface="Calibri"/>
            </a:endParaRPr>
          </a:p>
          <a:p>
            <a:r>
              <a:rPr lang="en-US"/>
              <a:t>Aid Better Comprehension</a:t>
            </a:r>
            <a:endParaRPr lang="en-US">
              <a:cs typeface="Calibri"/>
            </a:endParaRPr>
          </a:p>
          <a:p>
            <a:r>
              <a:rPr lang="en-US"/>
              <a:t>Act As Stimulators For Emotions</a:t>
            </a:r>
            <a:br>
              <a:rPr lang="en-US">
                <a:cs typeface="Calibri"/>
              </a:rPr>
            </a:br>
            <a:br>
              <a:rPr lang="en-US">
                <a:ea typeface="+mn-lt"/>
                <a:cs typeface="+mn-lt"/>
              </a:rPr>
            </a:br>
            <a:r>
              <a:rPr lang="en-US">
                <a:ea typeface="+mn-lt"/>
                <a:cs typeface="+mn-lt"/>
              </a:rPr>
              <a:t>They are cost effective and easy to construct </a:t>
            </a:r>
            <a:br>
              <a:rPr lang="en-US"/>
            </a:br>
            <a:r>
              <a:rPr lang="en-US">
                <a:cs typeface="Calibri"/>
              </a:rPr>
              <a:t> </a:t>
            </a:r>
          </a:p>
          <a:p>
            <a:endParaRPr lang="en-US">
              <a:cs typeface="Calibri"/>
            </a:endParaRPr>
          </a:p>
        </p:txBody>
      </p:sp>
    </p:spTree>
    <p:extLst>
      <p:ext uri="{BB962C8B-B14F-4D97-AF65-F5344CB8AC3E}">
        <p14:creationId xmlns:p14="http://schemas.microsoft.com/office/powerpoint/2010/main" val="41240109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9DF46C8-BFE8-4BB3-ADC2-5FE4116E3A23}"/>
              </a:ext>
            </a:extLst>
          </p:cNvPr>
          <p:cNvSpPr txBox="1"/>
          <p:nvPr/>
        </p:nvSpPr>
        <p:spPr>
          <a:xfrm>
            <a:off x="521707" y="1841744"/>
            <a:ext cx="994517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Source Sans Pro"/>
                <a:ea typeface="Source Sans Pro"/>
              </a:rPr>
              <a:t>Greenway, Charlotte &amp; Edwards Rees, Alison, 2020. </a:t>
            </a:r>
            <a:r>
              <a:rPr lang="en-US" i="1">
                <a:latin typeface="Source Sans Pro"/>
                <a:ea typeface="Source Sans Pro"/>
              </a:rPr>
              <a:t>Knowledge and attitudes towards Attention Deficit Hyperactivity Disorder (ADHD): A comparison of teachers and teaching assistants</a:t>
            </a:r>
            <a:r>
              <a:rPr lang="en-US">
                <a:latin typeface="Source Sans Pro"/>
                <a:ea typeface="Source Sans Pro"/>
              </a:rPr>
              <a:t>.</a:t>
            </a:r>
            <a:endParaRPr lang="en-US">
              <a:cs typeface="Calibri"/>
            </a:endParaRPr>
          </a:p>
        </p:txBody>
      </p:sp>
      <p:sp>
        <p:nvSpPr>
          <p:cNvPr id="3" name="TextBox 2">
            <a:extLst>
              <a:ext uri="{FF2B5EF4-FFF2-40B4-BE49-F238E27FC236}">
                <a16:creationId xmlns:a16="http://schemas.microsoft.com/office/drawing/2014/main" id="{B4B6E6AB-5054-4D3B-9B14-FB4C8C2DA828}"/>
              </a:ext>
            </a:extLst>
          </p:cNvPr>
          <p:cNvSpPr txBox="1"/>
          <p:nvPr/>
        </p:nvSpPr>
        <p:spPr>
          <a:xfrm>
            <a:off x="507997" y="5973236"/>
            <a:ext cx="11476329"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latin typeface="verdana"/>
                <a:ea typeface="verdana"/>
              </a:rPr>
              <a:t>XIA, S., FOXE, J.J., SROUBEK, A.E., BRANCH, C. and LI, X., 2014. Topological organization of the “small-world” visual attention network in children with attention deficit/hyperactivity disorder (ADHD). </a:t>
            </a:r>
            <a:r>
              <a:rPr lang="en-US" sz="1600" i="1">
                <a:latin typeface="verdana"/>
                <a:ea typeface="verdana"/>
              </a:rPr>
              <a:t>Frontiers in Human Neuroscience,</a:t>
            </a:r>
            <a:endParaRPr lang="en-US" sz="1600">
              <a:cs typeface="Calibri"/>
            </a:endParaRPr>
          </a:p>
        </p:txBody>
      </p:sp>
      <p:sp>
        <p:nvSpPr>
          <p:cNvPr id="4" name="TextBox 3">
            <a:extLst>
              <a:ext uri="{FF2B5EF4-FFF2-40B4-BE49-F238E27FC236}">
                <a16:creationId xmlns:a16="http://schemas.microsoft.com/office/drawing/2014/main" id="{D0085D23-A311-436B-B6F5-47706D18B426}"/>
              </a:ext>
            </a:extLst>
          </p:cNvPr>
          <p:cNvSpPr txBox="1"/>
          <p:nvPr/>
        </p:nvSpPr>
        <p:spPr>
          <a:xfrm>
            <a:off x="500643" y="2660512"/>
            <a:ext cx="953805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a:rPr>
              <a:t>NICE(2020) </a:t>
            </a:r>
            <a:r>
              <a:rPr lang="en-US" i="1" err="1">
                <a:cs typeface="Calibri"/>
              </a:rPr>
              <a:t>Transistion</a:t>
            </a:r>
            <a:r>
              <a:rPr lang="en-US" i="1">
                <a:cs typeface="Calibri"/>
              </a:rPr>
              <a:t> from children's to adult services overview</a:t>
            </a:r>
            <a:r>
              <a:rPr lang="en-US">
                <a:cs typeface="Calibri"/>
              </a:rPr>
              <a:t>. Available at:</a:t>
            </a:r>
            <a:r>
              <a:rPr lang="en-US">
                <a:ea typeface="+mn-lt"/>
                <a:cs typeface="+mn-lt"/>
                <a:hlinkClick r:id="rId2"/>
              </a:rPr>
              <a:t>Transition from children’s to adults’ services overview - NICE Pathways</a:t>
            </a:r>
            <a:r>
              <a:rPr lang="en-US">
                <a:ea typeface="+mn-lt"/>
                <a:cs typeface="+mn-lt"/>
              </a:rPr>
              <a:t> (Accessed:10 January 2021)</a:t>
            </a:r>
            <a:endParaRPr lang="en-US">
              <a:cs typeface="Calibri"/>
            </a:endParaRPr>
          </a:p>
        </p:txBody>
      </p:sp>
      <p:sp>
        <p:nvSpPr>
          <p:cNvPr id="5" name="TextBox 4">
            <a:extLst>
              <a:ext uri="{FF2B5EF4-FFF2-40B4-BE49-F238E27FC236}">
                <a16:creationId xmlns:a16="http://schemas.microsoft.com/office/drawing/2014/main" id="{37375A2E-CC12-4839-A804-D147F9B063AD}"/>
              </a:ext>
            </a:extLst>
          </p:cNvPr>
          <p:cNvSpPr txBox="1"/>
          <p:nvPr/>
        </p:nvSpPr>
        <p:spPr>
          <a:xfrm>
            <a:off x="490268" y="4439146"/>
            <a:ext cx="1048253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a:rPr>
              <a:t>The </a:t>
            </a:r>
            <a:r>
              <a:rPr lang="en-US" err="1">
                <a:cs typeface="Calibri"/>
              </a:rPr>
              <a:t>Dislexia</a:t>
            </a:r>
            <a:r>
              <a:rPr lang="en-US">
                <a:cs typeface="Calibri"/>
              </a:rPr>
              <a:t> Association(2021) Specific Learning Disabilities Available at:</a:t>
            </a:r>
            <a:r>
              <a:rPr lang="en-US">
                <a:ea typeface="+mn-lt"/>
                <a:cs typeface="+mn-lt"/>
              </a:rPr>
              <a:t> </a:t>
            </a:r>
            <a:r>
              <a:rPr lang="en-US">
                <a:ea typeface="+mn-lt"/>
                <a:cs typeface="+mn-lt"/>
                <a:hlinkClick r:id="rId3"/>
              </a:rPr>
              <a:t>What are Specific Learning Difficulties (SpLDs)? - The Dyslexia Association - The Dyslexia Association</a:t>
            </a:r>
            <a:r>
              <a:rPr lang="en-US">
                <a:ea typeface="+mn-lt"/>
                <a:cs typeface="+mn-lt"/>
              </a:rPr>
              <a:t> (Accessed:10 January 2021)</a:t>
            </a:r>
            <a:endParaRPr lang="en-US">
              <a:cs typeface="Calibri"/>
            </a:endParaRPr>
          </a:p>
        </p:txBody>
      </p:sp>
      <p:sp>
        <p:nvSpPr>
          <p:cNvPr id="6" name="TextBox 5">
            <a:extLst>
              <a:ext uri="{FF2B5EF4-FFF2-40B4-BE49-F238E27FC236}">
                <a16:creationId xmlns:a16="http://schemas.microsoft.com/office/drawing/2014/main" id="{C3E504F9-CC11-4CFE-A8DD-CA05C1905E93}"/>
              </a:ext>
            </a:extLst>
          </p:cNvPr>
          <p:cNvSpPr txBox="1"/>
          <p:nvPr/>
        </p:nvSpPr>
        <p:spPr>
          <a:xfrm>
            <a:off x="507282" y="5143407"/>
            <a:ext cx="1148151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err="1">
                <a:cs typeface="Calibri"/>
              </a:rPr>
              <a:t>Unicef</a:t>
            </a:r>
            <a:r>
              <a:rPr lang="en-US">
                <a:cs typeface="Calibri"/>
              </a:rPr>
              <a:t> , A Summary of the </a:t>
            </a:r>
            <a:r>
              <a:rPr lang="en-US" err="1">
                <a:cs typeface="Calibri"/>
              </a:rPr>
              <a:t>unconvention</a:t>
            </a:r>
            <a:r>
              <a:rPr lang="en-US">
                <a:cs typeface="Calibri"/>
              </a:rPr>
              <a:t> on the rights of the child Available at:</a:t>
            </a:r>
            <a:r>
              <a:rPr lang="en-US">
                <a:ea typeface="+mn-lt"/>
                <a:cs typeface="+mn-lt"/>
                <a:hlinkClick r:id="rId4"/>
              </a:rPr>
              <a:t>UN Convention on the Rights of the Child (UNCRC) - Unicef UK</a:t>
            </a:r>
            <a:r>
              <a:rPr lang="en-US">
                <a:ea typeface="+mn-lt"/>
                <a:cs typeface="+mn-lt"/>
              </a:rPr>
              <a:t>  (Accessed: 11 January 2021)</a:t>
            </a:r>
            <a:endParaRPr lang="en-US">
              <a:cs typeface="Calibri"/>
            </a:endParaRPr>
          </a:p>
        </p:txBody>
      </p:sp>
      <p:sp>
        <p:nvSpPr>
          <p:cNvPr id="7" name="TextBox 6">
            <a:extLst>
              <a:ext uri="{FF2B5EF4-FFF2-40B4-BE49-F238E27FC236}">
                <a16:creationId xmlns:a16="http://schemas.microsoft.com/office/drawing/2014/main" id="{DD0020F8-93F8-4C8E-B1C5-9B609DA0B31B}"/>
              </a:ext>
            </a:extLst>
          </p:cNvPr>
          <p:cNvSpPr txBox="1"/>
          <p:nvPr/>
        </p:nvSpPr>
        <p:spPr>
          <a:xfrm>
            <a:off x="515668" y="3421571"/>
            <a:ext cx="8831532"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err="1"/>
              <a:t>Pervez,A</a:t>
            </a:r>
            <a:r>
              <a:rPr lang="en-US"/>
              <a:t> (2018) Influence of Visual Aids in Strengthening the Learning Process Available at </a:t>
            </a:r>
            <a:r>
              <a:rPr lang="en-US">
                <a:ea typeface="+mn-lt"/>
                <a:cs typeface="+mn-lt"/>
                <a:hlinkClick r:id="rId5"/>
              </a:rPr>
              <a:t>Influence of Visual Aids in Strengthening the Learning Process - Owlcation - Education</a:t>
            </a:r>
            <a:r>
              <a:rPr lang="en-US">
                <a:ea typeface="+mn-lt"/>
                <a:cs typeface="+mn-lt"/>
              </a:rPr>
              <a:t> (Accessed: 6 </a:t>
            </a:r>
            <a:r>
              <a:rPr lang="en-US" err="1">
                <a:ea typeface="+mn-lt"/>
                <a:cs typeface="+mn-lt"/>
              </a:rPr>
              <a:t>january</a:t>
            </a:r>
            <a:r>
              <a:rPr lang="en-US">
                <a:ea typeface="+mn-lt"/>
                <a:cs typeface="+mn-lt"/>
              </a:rPr>
              <a:t> 2021)</a:t>
            </a:r>
            <a:endParaRPr lang="en-US">
              <a:cs typeface="Calibri"/>
            </a:endParaRPr>
          </a:p>
        </p:txBody>
      </p:sp>
      <p:sp>
        <p:nvSpPr>
          <p:cNvPr id="9" name="TextBox 8">
            <a:extLst>
              <a:ext uri="{FF2B5EF4-FFF2-40B4-BE49-F238E27FC236}">
                <a16:creationId xmlns:a16="http://schemas.microsoft.com/office/drawing/2014/main" id="{AE2C97D2-EE89-46FA-B518-36920F039167}"/>
              </a:ext>
            </a:extLst>
          </p:cNvPr>
          <p:cNvSpPr txBox="1"/>
          <p:nvPr/>
        </p:nvSpPr>
        <p:spPr>
          <a:xfrm>
            <a:off x="4343400" y="2171700"/>
            <a:ext cx="3124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Click to add text</a:t>
            </a:r>
          </a:p>
        </p:txBody>
      </p:sp>
      <p:sp>
        <p:nvSpPr>
          <p:cNvPr id="10" name="TextBox 9">
            <a:extLst>
              <a:ext uri="{FF2B5EF4-FFF2-40B4-BE49-F238E27FC236}">
                <a16:creationId xmlns:a16="http://schemas.microsoft.com/office/drawing/2014/main" id="{22C40B9A-F87B-4BBB-8A8D-B3AB33C84168}"/>
              </a:ext>
            </a:extLst>
          </p:cNvPr>
          <p:cNvSpPr txBox="1"/>
          <p:nvPr/>
        </p:nvSpPr>
        <p:spPr>
          <a:xfrm>
            <a:off x="4600575" y="663575"/>
            <a:ext cx="30099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cs typeface="Calibri"/>
              </a:rPr>
              <a:t>REFERENCES</a:t>
            </a:r>
          </a:p>
        </p:txBody>
      </p:sp>
      <p:sp>
        <p:nvSpPr>
          <p:cNvPr id="11" name="TextBox 10">
            <a:extLst>
              <a:ext uri="{FF2B5EF4-FFF2-40B4-BE49-F238E27FC236}">
                <a16:creationId xmlns:a16="http://schemas.microsoft.com/office/drawing/2014/main" id="{6FB58474-F8E2-4BE6-A8A1-0CB401D5E698}"/>
              </a:ext>
            </a:extLst>
          </p:cNvPr>
          <p:cNvSpPr txBox="1"/>
          <p:nvPr/>
        </p:nvSpPr>
        <p:spPr>
          <a:xfrm>
            <a:off x="526213" y="1058175"/>
            <a:ext cx="10291312"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err="1">
                <a:cs typeface="Calibri"/>
              </a:rPr>
              <a:t>Brooks,R</a:t>
            </a:r>
            <a:r>
              <a:rPr lang="en-US">
                <a:cs typeface="Calibri"/>
              </a:rPr>
              <a:t>(2009 </a:t>
            </a:r>
            <a:r>
              <a:rPr lang="en-US" i="1">
                <a:cs typeface="Calibri"/>
              </a:rPr>
              <a:t>)</a:t>
            </a:r>
            <a:r>
              <a:rPr lang="en-US" i="1"/>
              <a:t>How can teachers foster self-esteem in children</a:t>
            </a:r>
            <a:r>
              <a:rPr lang="en-US"/>
              <a:t>? Available at:</a:t>
            </a:r>
            <a:r>
              <a:rPr lang="en-US">
                <a:ea typeface="+mn-lt"/>
                <a:cs typeface="+mn-lt"/>
                <a:hlinkClick r:id="rId6"/>
              </a:rPr>
              <a:t>How can teachers foster self-esteem in children? | Parenting (greatschools.org)</a:t>
            </a:r>
            <a:r>
              <a:rPr lang="en-US">
                <a:ea typeface="+mn-lt"/>
                <a:cs typeface="+mn-lt"/>
              </a:rPr>
              <a:t> (Accesedd:11 January 2021)</a:t>
            </a:r>
            <a:endParaRPr lang="en-US">
              <a:cs typeface="Calibri"/>
            </a:endParaRPr>
          </a:p>
          <a:p>
            <a:endParaRPr lang="en-US">
              <a:cs typeface="Calibri"/>
            </a:endParaRPr>
          </a:p>
        </p:txBody>
      </p:sp>
    </p:spTree>
    <p:extLst>
      <p:ext uri="{BB962C8B-B14F-4D97-AF65-F5344CB8AC3E}">
        <p14:creationId xmlns:p14="http://schemas.microsoft.com/office/powerpoint/2010/main" val="248275157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9</Slides>
  <Notes>0</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Overcoming Barriers of Specific Learning Difficulties  Multi –sensory resource to support an individual with Specific Learning Difficulties (SpLD)</vt:lpstr>
      <vt:lpstr>SUPPORTING PUPILS WITH SpLD s</vt:lpstr>
      <vt:lpstr>Gardner's Theory on Multiple Intelligence</vt:lpstr>
      <vt:lpstr>PowerPoint Presentation</vt:lpstr>
      <vt:lpstr>PowerPoint Presentation</vt:lpstr>
      <vt:lpstr>Visuals Support</vt:lpstr>
      <vt:lpstr>PowerPoint Presentation</vt:lpstr>
      <vt:lpstr>Conclusion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Overcoming Barriers of Specific Learning Difficulties </dc:title>
  <dc:creator>Adele Simpson (1910510)</dc:creator>
  <cp:revision>1</cp:revision>
  <dcterms:created xsi:type="dcterms:W3CDTF">2021-01-06T20:36:19Z</dcterms:created>
  <dcterms:modified xsi:type="dcterms:W3CDTF">2021-01-12T14:19:56Z</dcterms:modified>
</cp:coreProperties>
</file>