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4" r:id="rId1"/>
  </p:sldMasterIdLst>
  <p:notesMasterIdLst>
    <p:notesMasterId r:id="rId3"/>
  </p:notes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313B05-4023-BC46-AD35-311D0BCF0A57}" v="51" dt="2025-03-25T23:20:47.8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728"/>
  </p:normalViewPr>
  <p:slideViewPr>
    <p:cSldViewPr snapToGrid="0">
      <p:cViewPr>
        <p:scale>
          <a:sx n="78" d="100"/>
          <a:sy n="78" d="100"/>
        </p:scale>
        <p:origin x="1184" y="-1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Tomyn (2428865)" userId="e382aa67-da33-4588-9146-6cbf43eddc69" providerId="ADAL" clId="{EC313B05-4023-BC46-AD35-311D0BCF0A57}"/>
    <pc:docChg chg="undo redo custSel modSld modMainMaster modNotesMaster">
      <pc:chgData name="Diana Tomyn (2428865)" userId="e382aa67-da33-4588-9146-6cbf43eddc69" providerId="ADAL" clId="{EC313B05-4023-BC46-AD35-311D0BCF0A57}" dt="2025-03-25T23:23:05.609" v="684" actId="20577"/>
      <pc:docMkLst>
        <pc:docMk/>
      </pc:docMkLst>
      <pc:sldChg chg="addSp delSp modSp mod modClrScheme chgLayout">
        <pc:chgData name="Diana Tomyn (2428865)" userId="e382aa67-da33-4588-9146-6cbf43eddc69" providerId="ADAL" clId="{EC313B05-4023-BC46-AD35-311D0BCF0A57}" dt="2025-03-25T23:23:05.609" v="684" actId="20577"/>
        <pc:sldMkLst>
          <pc:docMk/>
          <pc:sldMk cId="3591485192" sldId="256"/>
        </pc:sldMkLst>
        <pc:spChg chg="add mod">
          <ac:chgData name="Diana Tomyn (2428865)" userId="e382aa67-da33-4588-9146-6cbf43eddc69" providerId="ADAL" clId="{EC313B05-4023-BC46-AD35-311D0BCF0A57}" dt="2025-03-25T22:48:47.212" v="495" actId="1076"/>
          <ac:spMkLst>
            <pc:docMk/>
            <pc:sldMk cId="3591485192" sldId="256"/>
            <ac:spMk id="4" creationId="{6C4C8530-8A42-D9AF-01B0-A18887BAA4BA}"/>
          </ac:spMkLst>
        </pc:spChg>
        <pc:spChg chg="add mod">
          <ac:chgData name="Diana Tomyn (2428865)" userId="e382aa67-da33-4588-9146-6cbf43eddc69" providerId="ADAL" clId="{EC313B05-4023-BC46-AD35-311D0BCF0A57}" dt="2025-03-25T22:48:37.247" v="494" actId="1076"/>
          <ac:spMkLst>
            <pc:docMk/>
            <pc:sldMk cId="3591485192" sldId="256"/>
            <ac:spMk id="7" creationId="{761677F2-30EB-4133-C776-4D5F198F93FB}"/>
          </ac:spMkLst>
        </pc:spChg>
        <pc:spChg chg="add del mod">
          <ac:chgData name="Diana Tomyn (2428865)" userId="e382aa67-da33-4588-9146-6cbf43eddc69" providerId="ADAL" clId="{EC313B05-4023-BC46-AD35-311D0BCF0A57}" dt="2025-03-23T09:41:57.206" v="73" actId="1076"/>
          <ac:spMkLst>
            <pc:docMk/>
            <pc:sldMk cId="3591485192" sldId="256"/>
            <ac:spMk id="8" creationId="{AE1793B3-815C-1085-21F9-5A5DE5B688B8}"/>
          </ac:spMkLst>
        </pc:spChg>
        <pc:spChg chg="add mod">
          <ac:chgData name="Diana Tomyn (2428865)" userId="e382aa67-da33-4588-9146-6cbf43eddc69" providerId="ADAL" clId="{EC313B05-4023-BC46-AD35-311D0BCF0A57}" dt="2025-03-25T22:48:17.230" v="493" actId="1076"/>
          <ac:spMkLst>
            <pc:docMk/>
            <pc:sldMk cId="3591485192" sldId="256"/>
            <ac:spMk id="9" creationId="{B6064311-9951-ECA1-57B7-44F6E33B63A2}"/>
          </ac:spMkLst>
        </pc:spChg>
        <pc:spChg chg="add mod">
          <ac:chgData name="Diana Tomyn (2428865)" userId="e382aa67-da33-4588-9146-6cbf43eddc69" providerId="ADAL" clId="{EC313B05-4023-BC46-AD35-311D0BCF0A57}" dt="2025-03-25T23:23:05.609" v="684" actId="20577"/>
          <ac:spMkLst>
            <pc:docMk/>
            <pc:sldMk cId="3591485192" sldId="256"/>
            <ac:spMk id="11" creationId="{E08A6E0A-7360-892A-1037-492DED907FC4}"/>
          </ac:spMkLst>
        </pc:spChg>
        <pc:spChg chg="add mod">
          <ac:chgData name="Diana Tomyn (2428865)" userId="e382aa67-da33-4588-9146-6cbf43eddc69" providerId="ADAL" clId="{EC313B05-4023-BC46-AD35-311D0BCF0A57}" dt="2025-03-25T22:48:56.481" v="496" actId="1076"/>
          <ac:spMkLst>
            <pc:docMk/>
            <pc:sldMk cId="3591485192" sldId="256"/>
            <ac:spMk id="12" creationId="{68A0D13C-9E3D-FCCE-BFFE-A388F95B2AE9}"/>
          </ac:spMkLst>
        </pc:spChg>
        <pc:spChg chg="add mod">
          <ac:chgData name="Diana Tomyn (2428865)" userId="e382aa67-da33-4588-9146-6cbf43eddc69" providerId="ADAL" clId="{EC313B05-4023-BC46-AD35-311D0BCF0A57}" dt="2025-03-25T22:49:07.898" v="497" actId="1076"/>
          <ac:spMkLst>
            <pc:docMk/>
            <pc:sldMk cId="3591485192" sldId="256"/>
            <ac:spMk id="13" creationId="{00C8DAAD-AF17-F9C0-64E6-85FD7D64F5F2}"/>
          </ac:spMkLst>
        </pc:spChg>
        <pc:spChg chg="add del mod">
          <ac:chgData name="Diana Tomyn (2428865)" userId="e382aa67-da33-4588-9146-6cbf43eddc69" providerId="ADAL" clId="{EC313B05-4023-BC46-AD35-311D0BCF0A57}" dt="2025-03-25T22:20:53.671" v="333"/>
          <ac:spMkLst>
            <pc:docMk/>
            <pc:sldMk cId="3591485192" sldId="256"/>
            <ac:spMk id="18" creationId="{864CFC9F-7DC9-9B1F-9328-04124698E2BE}"/>
          </ac:spMkLst>
        </pc:spChg>
        <pc:spChg chg="add mod">
          <ac:chgData name="Diana Tomyn (2428865)" userId="e382aa67-da33-4588-9146-6cbf43eddc69" providerId="ADAL" clId="{EC313B05-4023-BC46-AD35-311D0BCF0A57}" dt="2025-03-25T22:47:29.197" v="489" actId="1076"/>
          <ac:spMkLst>
            <pc:docMk/>
            <pc:sldMk cId="3591485192" sldId="256"/>
            <ac:spMk id="20" creationId="{AF3C3CD1-43C9-604A-D10E-C43D87D3B24F}"/>
          </ac:spMkLst>
        </pc:spChg>
        <pc:spChg chg="add del mod">
          <ac:chgData name="Diana Tomyn (2428865)" userId="e382aa67-da33-4588-9146-6cbf43eddc69" providerId="ADAL" clId="{EC313B05-4023-BC46-AD35-311D0BCF0A57}" dt="2025-03-25T22:32:59.461" v="431"/>
          <ac:spMkLst>
            <pc:docMk/>
            <pc:sldMk cId="3591485192" sldId="256"/>
            <ac:spMk id="21" creationId="{E5F218C5-81FC-C90D-62D0-A469A93FF96E}"/>
          </ac:spMkLst>
        </pc:spChg>
        <pc:spChg chg="add mod">
          <ac:chgData name="Diana Tomyn (2428865)" userId="e382aa67-da33-4588-9146-6cbf43eddc69" providerId="ADAL" clId="{EC313B05-4023-BC46-AD35-311D0BCF0A57}" dt="2025-03-25T22:47:51.898" v="491" actId="1076"/>
          <ac:spMkLst>
            <pc:docMk/>
            <pc:sldMk cId="3591485192" sldId="256"/>
            <ac:spMk id="22" creationId="{AA876A79-FC02-4C75-8954-D7E160748F25}"/>
          </ac:spMkLst>
        </pc:spChg>
        <pc:spChg chg="add mod">
          <ac:chgData name="Diana Tomyn (2428865)" userId="e382aa67-da33-4588-9146-6cbf43eddc69" providerId="ADAL" clId="{EC313B05-4023-BC46-AD35-311D0BCF0A57}" dt="2025-03-25T23:19:38.293" v="661" actId="20577"/>
          <ac:spMkLst>
            <pc:docMk/>
            <pc:sldMk cId="3591485192" sldId="256"/>
            <ac:spMk id="23" creationId="{49BFE7F5-42ED-C453-76D9-C2CE27E89F6C}"/>
          </ac:spMkLst>
        </pc:spChg>
        <pc:spChg chg="add del mod">
          <ac:chgData name="Diana Tomyn (2428865)" userId="e382aa67-da33-4588-9146-6cbf43eddc69" providerId="ADAL" clId="{EC313B05-4023-BC46-AD35-311D0BCF0A57}" dt="2025-03-25T22:49:50.333" v="505"/>
          <ac:spMkLst>
            <pc:docMk/>
            <pc:sldMk cId="3591485192" sldId="256"/>
            <ac:spMk id="27" creationId="{8D9DCFA9-383A-EE3E-F4AD-3C3231BFC6AA}"/>
          </ac:spMkLst>
        </pc:spChg>
        <pc:spChg chg="add mod">
          <ac:chgData name="Diana Tomyn (2428865)" userId="e382aa67-da33-4588-9146-6cbf43eddc69" providerId="ADAL" clId="{EC313B05-4023-BC46-AD35-311D0BCF0A57}" dt="2025-03-25T22:49:19.486" v="499"/>
          <ac:spMkLst>
            <pc:docMk/>
            <pc:sldMk cId="3591485192" sldId="256"/>
            <ac:spMk id="28" creationId="{8CA42F3B-6B88-606A-95BD-74A08A70A4A0}"/>
          </ac:spMkLst>
        </pc:spChg>
        <pc:spChg chg="add mod">
          <ac:chgData name="Diana Tomyn (2428865)" userId="e382aa67-da33-4588-9146-6cbf43eddc69" providerId="ADAL" clId="{EC313B05-4023-BC46-AD35-311D0BCF0A57}" dt="2025-03-25T22:49:37.047" v="501" actId="1076"/>
          <ac:spMkLst>
            <pc:docMk/>
            <pc:sldMk cId="3591485192" sldId="256"/>
            <ac:spMk id="29" creationId="{C6358AAD-0497-E886-04F8-5A9269D06059}"/>
          </ac:spMkLst>
        </pc:spChg>
        <pc:spChg chg="add mod">
          <ac:chgData name="Diana Tomyn (2428865)" userId="e382aa67-da33-4588-9146-6cbf43eddc69" providerId="ADAL" clId="{EC313B05-4023-BC46-AD35-311D0BCF0A57}" dt="2025-03-25T22:49:49.047" v="503" actId="1076"/>
          <ac:spMkLst>
            <pc:docMk/>
            <pc:sldMk cId="3591485192" sldId="256"/>
            <ac:spMk id="30" creationId="{9A0E02C1-30C7-5757-7844-1701CBB2C121}"/>
          </ac:spMkLst>
        </pc:spChg>
        <pc:spChg chg="add del mod">
          <ac:chgData name="Diana Tomyn (2428865)" userId="e382aa67-da33-4588-9146-6cbf43eddc69" providerId="ADAL" clId="{EC313B05-4023-BC46-AD35-311D0BCF0A57}" dt="2025-03-25T23:04:12.663" v="628" actId="11529"/>
          <ac:spMkLst>
            <pc:docMk/>
            <pc:sldMk cId="3591485192" sldId="256"/>
            <ac:spMk id="31" creationId="{F7A53427-E6DE-DA45-7A26-94D0D64F7A3C}"/>
          </ac:spMkLst>
        </pc:spChg>
        <pc:spChg chg="add del mod">
          <ac:chgData name="Diana Tomyn (2428865)" userId="e382aa67-da33-4588-9146-6cbf43eddc69" providerId="ADAL" clId="{EC313B05-4023-BC46-AD35-311D0BCF0A57}" dt="2025-03-25T23:18:29.627" v="655"/>
          <ac:spMkLst>
            <pc:docMk/>
            <pc:sldMk cId="3591485192" sldId="256"/>
            <ac:spMk id="32" creationId="{825D35CE-88DF-6B5B-49C9-94B2D90877CB}"/>
          </ac:spMkLst>
        </pc:spChg>
        <pc:picChg chg="add mod">
          <ac:chgData name="Diana Tomyn (2428865)" userId="e382aa67-da33-4588-9146-6cbf43eddc69" providerId="ADAL" clId="{EC313B05-4023-BC46-AD35-311D0BCF0A57}" dt="2025-03-25T22:40:34.632" v="464" actId="1076"/>
          <ac:picMkLst>
            <pc:docMk/>
            <pc:sldMk cId="3591485192" sldId="256"/>
            <ac:picMk id="6" creationId="{851266A1-0978-CF25-8838-3BF7BBAA2DC1}"/>
          </ac:picMkLst>
        </pc:picChg>
        <pc:picChg chg="add mod">
          <ac:chgData name="Diana Tomyn (2428865)" userId="e382aa67-da33-4588-9146-6cbf43eddc69" providerId="ADAL" clId="{EC313B05-4023-BC46-AD35-311D0BCF0A57}" dt="2025-03-25T22:40:28.598" v="463" actId="1076"/>
          <ac:picMkLst>
            <pc:docMk/>
            <pc:sldMk cId="3591485192" sldId="256"/>
            <ac:picMk id="14" creationId="{B1DEB265-9A39-312A-A5B4-BB1F1792AD66}"/>
          </ac:picMkLst>
        </pc:picChg>
        <pc:picChg chg="add mod">
          <ac:chgData name="Diana Tomyn (2428865)" userId="e382aa67-da33-4588-9146-6cbf43eddc69" providerId="ADAL" clId="{EC313B05-4023-BC46-AD35-311D0BCF0A57}" dt="2025-03-25T22:40:50.645" v="466" actId="1076"/>
          <ac:picMkLst>
            <pc:docMk/>
            <pc:sldMk cId="3591485192" sldId="256"/>
            <ac:picMk id="15" creationId="{1150C2A3-FF6A-0CD2-7609-AD472E8BD067}"/>
          </ac:picMkLst>
        </pc:picChg>
        <pc:picChg chg="add mod">
          <ac:chgData name="Diana Tomyn (2428865)" userId="e382aa67-da33-4588-9146-6cbf43eddc69" providerId="ADAL" clId="{EC313B05-4023-BC46-AD35-311D0BCF0A57}" dt="2025-03-25T22:41:17.381" v="469" actId="14100"/>
          <ac:picMkLst>
            <pc:docMk/>
            <pc:sldMk cId="3591485192" sldId="256"/>
            <ac:picMk id="16" creationId="{2D258A1F-D1B0-67C9-DE7F-ACFEE3563DCB}"/>
          </ac:picMkLst>
        </pc:picChg>
        <pc:picChg chg="add del mod">
          <ac:chgData name="Diana Tomyn (2428865)" userId="e382aa67-da33-4588-9146-6cbf43eddc69" providerId="ADAL" clId="{EC313B05-4023-BC46-AD35-311D0BCF0A57}" dt="2025-03-25T22:20:40.070" v="327" actId="478"/>
          <ac:picMkLst>
            <pc:docMk/>
            <pc:sldMk cId="3591485192" sldId="256"/>
            <ac:picMk id="17" creationId="{4E5F0ACF-8697-CBE7-8073-BAC66099F64E}"/>
          </ac:picMkLst>
        </pc:picChg>
        <pc:picChg chg="add del mod">
          <ac:chgData name="Diana Tomyn (2428865)" userId="e382aa67-da33-4588-9146-6cbf43eddc69" providerId="ADAL" clId="{EC313B05-4023-BC46-AD35-311D0BCF0A57}" dt="2025-03-25T22:20:53.386" v="331" actId="478"/>
          <ac:picMkLst>
            <pc:docMk/>
            <pc:sldMk cId="3591485192" sldId="256"/>
            <ac:picMk id="19" creationId="{6A70C2CC-E264-EE05-AE11-02D88556C09C}"/>
          </ac:picMkLst>
        </pc:picChg>
        <pc:picChg chg="add del mod">
          <ac:chgData name="Diana Tomyn (2428865)" userId="e382aa67-da33-4588-9146-6cbf43eddc69" providerId="ADAL" clId="{EC313B05-4023-BC46-AD35-311D0BCF0A57}" dt="2025-03-25T22:36:32.923" v="441" actId="478"/>
          <ac:picMkLst>
            <pc:docMk/>
            <pc:sldMk cId="3591485192" sldId="256"/>
            <ac:picMk id="24" creationId="{E5525790-7DEB-1C0D-7E6E-CB3A15E0AC44}"/>
          </ac:picMkLst>
        </pc:picChg>
        <pc:picChg chg="add mod">
          <ac:chgData name="Diana Tomyn (2428865)" userId="e382aa67-da33-4588-9146-6cbf43eddc69" providerId="ADAL" clId="{EC313B05-4023-BC46-AD35-311D0BCF0A57}" dt="2025-03-25T22:45:41.231" v="478" actId="1076"/>
          <ac:picMkLst>
            <pc:docMk/>
            <pc:sldMk cId="3591485192" sldId="256"/>
            <ac:picMk id="25" creationId="{243ED095-FEFE-2A62-C138-9D70C488D64A}"/>
          </ac:picMkLst>
        </pc:picChg>
        <pc:picChg chg="add mod">
          <ac:chgData name="Diana Tomyn (2428865)" userId="e382aa67-da33-4588-9146-6cbf43eddc69" providerId="ADAL" clId="{EC313B05-4023-BC46-AD35-311D0BCF0A57}" dt="2025-03-25T22:45:45.981" v="479" actId="14100"/>
          <ac:picMkLst>
            <pc:docMk/>
            <pc:sldMk cId="3591485192" sldId="256"/>
            <ac:picMk id="26" creationId="{6BD5E23A-0E33-11D1-18AF-8B150B01ADC6}"/>
          </ac:picMkLst>
        </pc:picChg>
        <pc:picChg chg="add mod">
          <ac:chgData name="Diana Tomyn (2428865)" userId="e382aa67-da33-4588-9146-6cbf43eddc69" providerId="ADAL" clId="{EC313B05-4023-BC46-AD35-311D0BCF0A57}" dt="2025-03-25T23:18:28.397" v="653" actId="1076"/>
          <ac:picMkLst>
            <pc:docMk/>
            <pc:sldMk cId="3591485192" sldId="256"/>
            <ac:picMk id="33" creationId="{7E302D2D-CCA4-B258-E7B9-959C76318A5C}"/>
          </ac:picMkLst>
        </pc:picChg>
      </pc:sldChg>
      <pc:sldMasterChg chg="modSp modSldLayout">
        <pc:chgData name="Diana Tomyn (2428865)" userId="e382aa67-da33-4588-9146-6cbf43eddc69" providerId="ADAL" clId="{EC313B05-4023-BC46-AD35-311D0BCF0A57}" dt="2025-03-23T09:38:31.918" v="9"/>
        <pc:sldMasterMkLst>
          <pc:docMk/>
          <pc:sldMasterMk cId="587761723" sldId="2147483648"/>
        </pc:sldMasterMkLst>
        <pc:sldLayoutChg chg="modSp">
          <pc:chgData name="Diana Tomyn (2428865)" userId="e382aa67-da33-4588-9146-6cbf43eddc69" providerId="ADAL" clId="{EC313B05-4023-BC46-AD35-311D0BCF0A57}" dt="2025-03-23T09:38:31.918" v="9"/>
          <pc:sldLayoutMkLst>
            <pc:docMk/>
            <pc:sldMasterMk cId="587761723" sldId="2147483648"/>
            <pc:sldLayoutMk cId="1683891073" sldId="2147483649"/>
          </pc:sldLayoutMkLst>
        </pc:sldLayoutChg>
        <pc:sldLayoutChg chg="modSp">
          <pc:chgData name="Diana Tomyn (2428865)" userId="e382aa67-da33-4588-9146-6cbf43eddc69" providerId="ADAL" clId="{EC313B05-4023-BC46-AD35-311D0BCF0A57}" dt="2025-03-23T09:38:31.918" v="9"/>
          <pc:sldLayoutMkLst>
            <pc:docMk/>
            <pc:sldMasterMk cId="587761723" sldId="2147483648"/>
            <pc:sldLayoutMk cId="3567668840" sldId="2147483651"/>
          </pc:sldLayoutMkLst>
        </pc:sldLayoutChg>
        <pc:sldLayoutChg chg="modSp">
          <pc:chgData name="Diana Tomyn (2428865)" userId="e382aa67-da33-4588-9146-6cbf43eddc69" providerId="ADAL" clId="{EC313B05-4023-BC46-AD35-311D0BCF0A57}" dt="2025-03-23T09:38:31.918" v="9"/>
          <pc:sldLayoutMkLst>
            <pc:docMk/>
            <pc:sldMasterMk cId="587761723" sldId="2147483648"/>
            <pc:sldLayoutMk cId="2718375045" sldId="2147483652"/>
          </pc:sldLayoutMkLst>
        </pc:sldLayoutChg>
        <pc:sldLayoutChg chg="modSp">
          <pc:chgData name="Diana Tomyn (2428865)" userId="e382aa67-da33-4588-9146-6cbf43eddc69" providerId="ADAL" clId="{EC313B05-4023-BC46-AD35-311D0BCF0A57}" dt="2025-03-23T09:38:31.918" v="9"/>
          <pc:sldLayoutMkLst>
            <pc:docMk/>
            <pc:sldMasterMk cId="587761723" sldId="2147483648"/>
            <pc:sldLayoutMk cId="2421298201" sldId="2147483653"/>
          </pc:sldLayoutMkLst>
        </pc:sldLayoutChg>
        <pc:sldLayoutChg chg="modSp">
          <pc:chgData name="Diana Tomyn (2428865)" userId="e382aa67-da33-4588-9146-6cbf43eddc69" providerId="ADAL" clId="{EC313B05-4023-BC46-AD35-311D0BCF0A57}" dt="2025-03-23T09:38:31.918" v="9"/>
          <pc:sldLayoutMkLst>
            <pc:docMk/>
            <pc:sldMasterMk cId="587761723" sldId="2147483648"/>
            <pc:sldLayoutMk cId="3919010526" sldId="2147483656"/>
          </pc:sldLayoutMkLst>
        </pc:sldLayoutChg>
        <pc:sldLayoutChg chg="modSp">
          <pc:chgData name="Diana Tomyn (2428865)" userId="e382aa67-da33-4588-9146-6cbf43eddc69" providerId="ADAL" clId="{EC313B05-4023-BC46-AD35-311D0BCF0A57}" dt="2025-03-23T09:38:31.918" v="9"/>
          <pc:sldLayoutMkLst>
            <pc:docMk/>
            <pc:sldMasterMk cId="587761723" sldId="2147483648"/>
            <pc:sldLayoutMk cId="522670799" sldId="2147483657"/>
          </pc:sldLayoutMkLst>
        </pc:sldLayoutChg>
        <pc:sldLayoutChg chg="modSp">
          <pc:chgData name="Diana Tomyn (2428865)" userId="e382aa67-da33-4588-9146-6cbf43eddc69" providerId="ADAL" clId="{EC313B05-4023-BC46-AD35-311D0BCF0A57}" dt="2025-03-23T09:38:31.918" v="9"/>
          <pc:sldLayoutMkLst>
            <pc:docMk/>
            <pc:sldMasterMk cId="587761723" sldId="2147483648"/>
            <pc:sldLayoutMk cId="1431702584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822034-0F46-A444-9259-4FF50B932D28}" type="datetimeFigureOut">
              <a:rPr lang="en-US" smtClean="0"/>
              <a:t>3/23/25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FE867B-E6A4-BA44-A774-CF2E97FAA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84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2166271" y="1177750"/>
            <a:ext cx="5491886" cy="9761220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9336" y="2050324"/>
            <a:ext cx="8125755" cy="8203978"/>
          </a:xfrm>
        </p:spPr>
        <p:txBody>
          <a:bodyPr anchor="ctr">
            <a:noAutofit/>
          </a:bodyPr>
          <a:lstStyle>
            <a:lvl1pPr algn="ctr">
              <a:defRPr sz="7875" spc="63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44348" y="11161169"/>
            <a:ext cx="6335732" cy="1385587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575" b="1" i="0" cap="all" spc="315" baseline="0">
                <a:solidFill>
                  <a:schemeClr val="tx2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9336" y="11901268"/>
            <a:ext cx="1834657" cy="650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92011" y="11901267"/>
            <a:ext cx="3240405" cy="64548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140435" y="11901267"/>
            <a:ext cx="1834657" cy="64548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3228" cy="1280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left edge border"/>
          <p:cNvSpPr/>
          <p:nvPr/>
        </p:nvSpPr>
        <p:spPr>
          <a:xfrm>
            <a:off x="0" y="0"/>
            <a:ext cx="223228" cy="1280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61463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295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2216528" cy="12801600"/>
          </a:xfrm>
          <a:custGeom>
            <a:avLst/>
            <a:gdLst/>
            <a:ahLst/>
            <a:cxnLst/>
            <a:rect l="0" t="0" r="r" b="b"/>
            <a:pathLst>
              <a:path w="1773" h="4320">
                <a:moveTo>
                  <a:pt x="0" y="0"/>
                </a:moveTo>
                <a:lnTo>
                  <a:pt x="891" y="0"/>
                </a:lnTo>
                <a:lnTo>
                  <a:pt x="906" y="56"/>
                </a:lnTo>
                <a:lnTo>
                  <a:pt x="921" y="111"/>
                </a:lnTo>
                <a:lnTo>
                  <a:pt x="938" y="165"/>
                </a:lnTo>
                <a:lnTo>
                  <a:pt x="957" y="217"/>
                </a:lnTo>
                <a:lnTo>
                  <a:pt x="980" y="266"/>
                </a:lnTo>
                <a:lnTo>
                  <a:pt x="1007" y="312"/>
                </a:lnTo>
                <a:lnTo>
                  <a:pt x="1036" y="351"/>
                </a:lnTo>
                <a:lnTo>
                  <a:pt x="1069" y="387"/>
                </a:lnTo>
                <a:lnTo>
                  <a:pt x="1105" y="422"/>
                </a:lnTo>
                <a:lnTo>
                  <a:pt x="1145" y="456"/>
                </a:lnTo>
                <a:lnTo>
                  <a:pt x="1185" y="487"/>
                </a:lnTo>
                <a:lnTo>
                  <a:pt x="1227" y="520"/>
                </a:lnTo>
                <a:lnTo>
                  <a:pt x="1270" y="551"/>
                </a:lnTo>
                <a:lnTo>
                  <a:pt x="1311" y="584"/>
                </a:lnTo>
                <a:lnTo>
                  <a:pt x="1352" y="617"/>
                </a:lnTo>
                <a:lnTo>
                  <a:pt x="1390" y="651"/>
                </a:lnTo>
                <a:lnTo>
                  <a:pt x="1425" y="687"/>
                </a:lnTo>
                <a:lnTo>
                  <a:pt x="1456" y="725"/>
                </a:lnTo>
                <a:lnTo>
                  <a:pt x="1484" y="765"/>
                </a:lnTo>
                <a:lnTo>
                  <a:pt x="1505" y="808"/>
                </a:lnTo>
                <a:lnTo>
                  <a:pt x="1521" y="856"/>
                </a:lnTo>
                <a:lnTo>
                  <a:pt x="1530" y="907"/>
                </a:lnTo>
                <a:lnTo>
                  <a:pt x="1534" y="960"/>
                </a:lnTo>
                <a:lnTo>
                  <a:pt x="1534" y="1013"/>
                </a:lnTo>
                <a:lnTo>
                  <a:pt x="1530" y="1068"/>
                </a:lnTo>
                <a:lnTo>
                  <a:pt x="1523" y="1125"/>
                </a:lnTo>
                <a:lnTo>
                  <a:pt x="1515" y="1181"/>
                </a:lnTo>
                <a:lnTo>
                  <a:pt x="1508" y="1237"/>
                </a:lnTo>
                <a:lnTo>
                  <a:pt x="1501" y="1293"/>
                </a:lnTo>
                <a:lnTo>
                  <a:pt x="1496" y="1350"/>
                </a:lnTo>
                <a:lnTo>
                  <a:pt x="1494" y="1405"/>
                </a:lnTo>
                <a:lnTo>
                  <a:pt x="1497" y="1458"/>
                </a:lnTo>
                <a:lnTo>
                  <a:pt x="1504" y="1511"/>
                </a:lnTo>
                <a:lnTo>
                  <a:pt x="1517" y="1560"/>
                </a:lnTo>
                <a:lnTo>
                  <a:pt x="1535" y="1610"/>
                </a:lnTo>
                <a:lnTo>
                  <a:pt x="1557" y="1659"/>
                </a:lnTo>
                <a:lnTo>
                  <a:pt x="1583" y="1708"/>
                </a:lnTo>
                <a:lnTo>
                  <a:pt x="1611" y="1757"/>
                </a:lnTo>
                <a:lnTo>
                  <a:pt x="1640" y="1807"/>
                </a:lnTo>
                <a:lnTo>
                  <a:pt x="1669" y="1855"/>
                </a:lnTo>
                <a:lnTo>
                  <a:pt x="1696" y="1905"/>
                </a:lnTo>
                <a:lnTo>
                  <a:pt x="1721" y="1954"/>
                </a:lnTo>
                <a:lnTo>
                  <a:pt x="1742" y="2006"/>
                </a:lnTo>
                <a:lnTo>
                  <a:pt x="1759" y="2057"/>
                </a:lnTo>
                <a:lnTo>
                  <a:pt x="1769" y="2108"/>
                </a:lnTo>
                <a:lnTo>
                  <a:pt x="1773" y="2160"/>
                </a:lnTo>
                <a:lnTo>
                  <a:pt x="1769" y="2212"/>
                </a:lnTo>
                <a:lnTo>
                  <a:pt x="1759" y="2263"/>
                </a:lnTo>
                <a:lnTo>
                  <a:pt x="1742" y="2314"/>
                </a:lnTo>
                <a:lnTo>
                  <a:pt x="1721" y="2366"/>
                </a:lnTo>
                <a:lnTo>
                  <a:pt x="1696" y="2415"/>
                </a:lnTo>
                <a:lnTo>
                  <a:pt x="1669" y="2465"/>
                </a:lnTo>
                <a:lnTo>
                  <a:pt x="1640" y="2513"/>
                </a:lnTo>
                <a:lnTo>
                  <a:pt x="1611" y="2563"/>
                </a:lnTo>
                <a:lnTo>
                  <a:pt x="1583" y="2612"/>
                </a:lnTo>
                <a:lnTo>
                  <a:pt x="1557" y="2661"/>
                </a:lnTo>
                <a:lnTo>
                  <a:pt x="1535" y="2710"/>
                </a:lnTo>
                <a:lnTo>
                  <a:pt x="1517" y="2760"/>
                </a:lnTo>
                <a:lnTo>
                  <a:pt x="1504" y="2809"/>
                </a:lnTo>
                <a:lnTo>
                  <a:pt x="1497" y="2862"/>
                </a:lnTo>
                <a:lnTo>
                  <a:pt x="1494" y="2915"/>
                </a:lnTo>
                <a:lnTo>
                  <a:pt x="1496" y="2970"/>
                </a:lnTo>
                <a:lnTo>
                  <a:pt x="1501" y="3027"/>
                </a:lnTo>
                <a:lnTo>
                  <a:pt x="1508" y="3083"/>
                </a:lnTo>
                <a:lnTo>
                  <a:pt x="1515" y="3139"/>
                </a:lnTo>
                <a:lnTo>
                  <a:pt x="1523" y="3195"/>
                </a:lnTo>
                <a:lnTo>
                  <a:pt x="1530" y="3252"/>
                </a:lnTo>
                <a:lnTo>
                  <a:pt x="1534" y="3307"/>
                </a:lnTo>
                <a:lnTo>
                  <a:pt x="1534" y="3360"/>
                </a:lnTo>
                <a:lnTo>
                  <a:pt x="1530" y="3413"/>
                </a:lnTo>
                <a:lnTo>
                  <a:pt x="1521" y="3464"/>
                </a:lnTo>
                <a:lnTo>
                  <a:pt x="1505" y="3512"/>
                </a:lnTo>
                <a:lnTo>
                  <a:pt x="1484" y="3555"/>
                </a:lnTo>
                <a:lnTo>
                  <a:pt x="1456" y="3595"/>
                </a:lnTo>
                <a:lnTo>
                  <a:pt x="1425" y="3633"/>
                </a:lnTo>
                <a:lnTo>
                  <a:pt x="1390" y="3669"/>
                </a:lnTo>
                <a:lnTo>
                  <a:pt x="1352" y="3703"/>
                </a:lnTo>
                <a:lnTo>
                  <a:pt x="1311" y="3736"/>
                </a:lnTo>
                <a:lnTo>
                  <a:pt x="1270" y="3769"/>
                </a:lnTo>
                <a:lnTo>
                  <a:pt x="1227" y="3800"/>
                </a:lnTo>
                <a:lnTo>
                  <a:pt x="1185" y="3833"/>
                </a:lnTo>
                <a:lnTo>
                  <a:pt x="1145" y="3864"/>
                </a:lnTo>
                <a:lnTo>
                  <a:pt x="1105" y="3898"/>
                </a:lnTo>
                <a:lnTo>
                  <a:pt x="1069" y="3933"/>
                </a:lnTo>
                <a:lnTo>
                  <a:pt x="1036" y="3969"/>
                </a:lnTo>
                <a:lnTo>
                  <a:pt x="1007" y="4008"/>
                </a:lnTo>
                <a:lnTo>
                  <a:pt x="980" y="4054"/>
                </a:lnTo>
                <a:lnTo>
                  <a:pt x="957" y="4103"/>
                </a:lnTo>
                <a:lnTo>
                  <a:pt x="938" y="4155"/>
                </a:lnTo>
                <a:lnTo>
                  <a:pt x="921" y="4209"/>
                </a:lnTo>
                <a:lnTo>
                  <a:pt x="906" y="4264"/>
                </a:lnTo>
                <a:lnTo>
                  <a:pt x="891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3807" y="2004594"/>
            <a:ext cx="6447318" cy="7587304"/>
          </a:xfrm>
        </p:spPr>
        <p:txBody>
          <a:bodyPr anchor="b">
            <a:normAutofit/>
          </a:bodyPr>
          <a:lstStyle>
            <a:lvl1pPr>
              <a:defRPr sz="6615" spc="63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53808" y="9631594"/>
            <a:ext cx="5526272" cy="17754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575" b="1" i="0" cap="all" spc="315" baseline="0">
                <a:solidFill>
                  <a:schemeClr val="accent1"/>
                </a:solidFill>
              </a:defRPr>
            </a:lvl1pPr>
            <a:lvl2pPr marL="360045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2pPr>
            <a:lvl3pPr marL="720090" indent="0">
              <a:buNone/>
              <a:defRPr sz="1418">
                <a:solidFill>
                  <a:schemeClr val="tx1">
                    <a:tint val="75000"/>
                  </a:schemeClr>
                </a:solidFill>
              </a:defRPr>
            </a:lvl3pPr>
            <a:lvl4pPr marL="108013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4pPr>
            <a:lvl5pPr marL="144018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5pPr>
            <a:lvl6pPr marL="180022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6pPr>
            <a:lvl7pPr marL="216027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7pPr>
            <a:lvl8pPr marL="252031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8pPr>
            <a:lvl9pPr marL="288036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48781" y="11901268"/>
            <a:ext cx="1176483" cy="650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57263" y="11901267"/>
            <a:ext cx="3240405" cy="64548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667" y="11901267"/>
            <a:ext cx="1171459" cy="64548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reeform 11"/>
          <p:cNvSpPr/>
          <p:nvPr/>
        </p:nvSpPr>
        <p:spPr bwMode="auto">
          <a:xfrm>
            <a:off x="688576" y="0"/>
            <a:ext cx="1296413" cy="12801600"/>
          </a:xfrm>
          <a:custGeom>
            <a:avLst/>
            <a:gdLst/>
            <a:ahLst/>
            <a:cxnLst/>
            <a:rect l="0" t="0" r="r" b="b"/>
            <a:pathLst>
              <a:path w="1037" h="4320">
                <a:moveTo>
                  <a:pt x="0" y="0"/>
                </a:moveTo>
                <a:lnTo>
                  <a:pt x="171" y="0"/>
                </a:lnTo>
                <a:lnTo>
                  <a:pt x="188" y="55"/>
                </a:lnTo>
                <a:lnTo>
                  <a:pt x="204" y="110"/>
                </a:lnTo>
                <a:lnTo>
                  <a:pt x="220" y="166"/>
                </a:lnTo>
                <a:lnTo>
                  <a:pt x="234" y="223"/>
                </a:lnTo>
                <a:lnTo>
                  <a:pt x="251" y="278"/>
                </a:lnTo>
                <a:lnTo>
                  <a:pt x="269" y="331"/>
                </a:lnTo>
                <a:lnTo>
                  <a:pt x="292" y="381"/>
                </a:lnTo>
                <a:lnTo>
                  <a:pt x="319" y="427"/>
                </a:lnTo>
                <a:lnTo>
                  <a:pt x="349" y="466"/>
                </a:lnTo>
                <a:lnTo>
                  <a:pt x="382" y="503"/>
                </a:lnTo>
                <a:lnTo>
                  <a:pt x="420" y="537"/>
                </a:lnTo>
                <a:lnTo>
                  <a:pt x="460" y="571"/>
                </a:lnTo>
                <a:lnTo>
                  <a:pt x="502" y="603"/>
                </a:lnTo>
                <a:lnTo>
                  <a:pt x="544" y="635"/>
                </a:lnTo>
                <a:lnTo>
                  <a:pt x="587" y="668"/>
                </a:lnTo>
                <a:lnTo>
                  <a:pt x="628" y="700"/>
                </a:lnTo>
                <a:lnTo>
                  <a:pt x="667" y="734"/>
                </a:lnTo>
                <a:lnTo>
                  <a:pt x="703" y="771"/>
                </a:lnTo>
                <a:lnTo>
                  <a:pt x="736" y="808"/>
                </a:lnTo>
                <a:lnTo>
                  <a:pt x="763" y="848"/>
                </a:lnTo>
                <a:lnTo>
                  <a:pt x="786" y="893"/>
                </a:lnTo>
                <a:lnTo>
                  <a:pt x="800" y="937"/>
                </a:lnTo>
                <a:lnTo>
                  <a:pt x="809" y="986"/>
                </a:lnTo>
                <a:lnTo>
                  <a:pt x="813" y="1034"/>
                </a:lnTo>
                <a:lnTo>
                  <a:pt x="812" y="1085"/>
                </a:lnTo>
                <a:lnTo>
                  <a:pt x="808" y="1136"/>
                </a:lnTo>
                <a:lnTo>
                  <a:pt x="803" y="1189"/>
                </a:lnTo>
                <a:lnTo>
                  <a:pt x="796" y="1242"/>
                </a:lnTo>
                <a:lnTo>
                  <a:pt x="788" y="1295"/>
                </a:lnTo>
                <a:lnTo>
                  <a:pt x="782" y="1348"/>
                </a:lnTo>
                <a:lnTo>
                  <a:pt x="778" y="1401"/>
                </a:lnTo>
                <a:lnTo>
                  <a:pt x="775" y="1452"/>
                </a:lnTo>
                <a:lnTo>
                  <a:pt x="778" y="1502"/>
                </a:lnTo>
                <a:lnTo>
                  <a:pt x="784" y="1551"/>
                </a:lnTo>
                <a:lnTo>
                  <a:pt x="797" y="1602"/>
                </a:lnTo>
                <a:lnTo>
                  <a:pt x="817" y="1652"/>
                </a:lnTo>
                <a:lnTo>
                  <a:pt x="841" y="1702"/>
                </a:lnTo>
                <a:lnTo>
                  <a:pt x="868" y="1752"/>
                </a:lnTo>
                <a:lnTo>
                  <a:pt x="896" y="1801"/>
                </a:lnTo>
                <a:lnTo>
                  <a:pt x="926" y="1851"/>
                </a:lnTo>
                <a:lnTo>
                  <a:pt x="953" y="1901"/>
                </a:lnTo>
                <a:lnTo>
                  <a:pt x="980" y="1952"/>
                </a:lnTo>
                <a:lnTo>
                  <a:pt x="1003" y="2003"/>
                </a:lnTo>
                <a:lnTo>
                  <a:pt x="1021" y="2054"/>
                </a:lnTo>
                <a:lnTo>
                  <a:pt x="1031" y="2106"/>
                </a:lnTo>
                <a:lnTo>
                  <a:pt x="1037" y="2160"/>
                </a:lnTo>
                <a:lnTo>
                  <a:pt x="1031" y="2214"/>
                </a:lnTo>
                <a:lnTo>
                  <a:pt x="1021" y="2266"/>
                </a:lnTo>
                <a:lnTo>
                  <a:pt x="1003" y="2317"/>
                </a:lnTo>
                <a:lnTo>
                  <a:pt x="980" y="2368"/>
                </a:lnTo>
                <a:lnTo>
                  <a:pt x="953" y="2419"/>
                </a:lnTo>
                <a:lnTo>
                  <a:pt x="926" y="2469"/>
                </a:lnTo>
                <a:lnTo>
                  <a:pt x="896" y="2519"/>
                </a:lnTo>
                <a:lnTo>
                  <a:pt x="868" y="2568"/>
                </a:lnTo>
                <a:lnTo>
                  <a:pt x="841" y="2618"/>
                </a:lnTo>
                <a:lnTo>
                  <a:pt x="817" y="2668"/>
                </a:lnTo>
                <a:lnTo>
                  <a:pt x="797" y="2718"/>
                </a:lnTo>
                <a:lnTo>
                  <a:pt x="784" y="2769"/>
                </a:lnTo>
                <a:lnTo>
                  <a:pt x="778" y="2818"/>
                </a:lnTo>
                <a:lnTo>
                  <a:pt x="775" y="2868"/>
                </a:lnTo>
                <a:lnTo>
                  <a:pt x="778" y="2919"/>
                </a:lnTo>
                <a:lnTo>
                  <a:pt x="782" y="2972"/>
                </a:lnTo>
                <a:lnTo>
                  <a:pt x="788" y="3025"/>
                </a:lnTo>
                <a:lnTo>
                  <a:pt x="796" y="3078"/>
                </a:lnTo>
                <a:lnTo>
                  <a:pt x="803" y="3131"/>
                </a:lnTo>
                <a:lnTo>
                  <a:pt x="808" y="3184"/>
                </a:lnTo>
                <a:lnTo>
                  <a:pt x="812" y="3235"/>
                </a:lnTo>
                <a:lnTo>
                  <a:pt x="813" y="3286"/>
                </a:lnTo>
                <a:lnTo>
                  <a:pt x="809" y="3334"/>
                </a:lnTo>
                <a:lnTo>
                  <a:pt x="800" y="3383"/>
                </a:lnTo>
                <a:lnTo>
                  <a:pt x="786" y="3427"/>
                </a:lnTo>
                <a:lnTo>
                  <a:pt x="763" y="3472"/>
                </a:lnTo>
                <a:lnTo>
                  <a:pt x="736" y="3512"/>
                </a:lnTo>
                <a:lnTo>
                  <a:pt x="703" y="3549"/>
                </a:lnTo>
                <a:lnTo>
                  <a:pt x="667" y="3586"/>
                </a:lnTo>
                <a:lnTo>
                  <a:pt x="628" y="3620"/>
                </a:lnTo>
                <a:lnTo>
                  <a:pt x="587" y="3652"/>
                </a:lnTo>
                <a:lnTo>
                  <a:pt x="544" y="3685"/>
                </a:lnTo>
                <a:lnTo>
                  <a:pt x="502" y="3717"/>
                </a:lnTo>
                <a:lnTo>
                  <a:pt x="460" y="3749"/>
                </a:lnTo>
                <a:lnTo>
                  <a:pt x="420" y="3783"/>
                </a:lnTo>
                <a:lnTo>
                  <a:pt x="382" y="3817"/>
                </a:lnTo>
                <a:lnTo>
                  <a:pt x="349" y="3854"/>
                </a:lnTo>
                <a:lnTo>
                  <a:pt x="319" y="3893"/>
                </a:lnTo>
                <a:lnTo>
                  <a:pt x="292" y="3939"/>
                </a:lnTo>
                <a:lnTo>
                  <a:pt x="269" y="3989"/>
                </a:lnTo>
                <a:lnTo>
                  <a:pt x="251" y="4042"/>
                </a:lnTo>
                <a:lnTo>
                  <a:pt x="234" y="4097"/>
                </a:lnTo>
                <a:lnTo>
                  <a:pt x="220" y="4154"/>
                </a:lnTo>
                <a:lnTo>
                  <a:pt x="204" y="4210"/>
                </a:lnTo>
                <a:lnTo>
                  <a:pt x="188" y="4265"/>
                </a:lnTo>
                <a:lnTo>
                  <a:pt x="171" y="4320"/>
                </a:lnTo>
                <a:lnTo>
                  <a:pt x="0" y="4320"/>
                </a:lnTo>
                <a:lnTo>
                  <a:pt x="17" y="4278"/>
                </a:lnTo>
                <a:lnTo>
                  <a:pt x="33" y="4232"/>
                </a:lnTo>
                <a:lnTo>
                  <a:pt x="46" y="4183"/>
                </a:lnTo>
                <a:lnTo>
                  <a:pt x="60" y="4131"/>
                </a:lnTo>
                <a:lnTo>
                  <a:pt x="75" y="4075"/>
                </a:lnTo>
                <a:lnTo>
                  <a:pt x="90" y="4019"/>
                </a:lnTo>
                <a:lnTo>
                  <a:pt x="109" y="3964"/>
                </a:lnTo>
                <a:lnTo>
                  <a:pt x="129" y="3909"/>
                </a:lnTo>
                <a:lnTo>
                  <a:pt x="156" y="3855"/>
                </a:lnTo>
                <a:lnTo>
                  <a:pt x="186" y="3804"/>
                </a:lnTo>
                <a:lnTo>
                  <a:pt x="222" y="3756"/>
                </a:lnTo>
                <a:lnTo>
                  <a:pt x="261" y="3713"/>
                </a:lnTo>
                <a:lnTo>
                  <a:pt x="303" y="3672"/>
                </a:lnTo>
                <a:lnTo>
                  <a:pt x="348" y="3634"/>
                </a:lnTo>
                <a:lnTo>
                  <a:pt x="392" y="3599"/>
                </a:lnTo>
                <a:lnTo>
                  <a:pt x="438" y="3565"/>
                </a:lnTo>
                <a:lnTo>
                  <a:pt x="482" y="3531"/>
                </a:lnTo>
                <a:lnTo>
                  <a:pt x="523" y="3499"/>
                </a:lnTo>
                <a:lnTo>
                  <a:pt x="561" y="3466"/>
                </a:lnTo>
                <a:lnTo>
                  <a:pt x="594" y="3434"/>
                </a:lnTo>
                <a:lnTo>
                  <a:pt x="620" y="3400"/>
                </a:lnTo>
                <a:lnTo>
                  <a:pt x="638" y="3367"/>
                </a:lnTo>
                <a:lnTo>
                  <a:pt x="647" y="3336"/>
                </a:lnTo>
                <a:lnTo>
                  <a:pt x="652" y="3302"/>
                </a:lnTo>
                <a:lnTo>
                  <a:pt x="654" y="3265"/>
                </a:lnTo>
                <a:lnTo>
                  <a:pt x="651" y="3224"/>
                </a:lnTo>
                <a:lnTo>
                  <a:pt x="647" y="3181"/>
                </a:lnTo>
                <a:lnTo>
                  <a:pt x="642" y="3137"/>
                </a:lnTo>
                <a:lnTo>
                  <a:pt x="637" y="3091"/>
                </a:lnTo>
                <a:lnTo>
                  <a:pt x="626" y="3021"/>
                </a:lnTo>
                <a:lnTo>
                  <a:pt x="620" y="2952"/>
                </a:lnTo>
                <a:lnTo>
                  <a:pt x="616" y="2881"/>
                </a:lnTo>
                <a:lnTo>
                  <a:pt x="618" y="2809"/>
                </a:lnTo>
                <a:lnTo>
                  <a:pt x="628" y="2737"/>
                </a:lnTo>
                <a:lnTo>
                  <a:pt x="642" y="2681"/>
                </a:lnTo>
                <a:lnTo>
                  <a:pt x="661" y="2626"/>
                </a:lnTo>
                <a:lnTo>
                  <a:pt x="685" y="2574"/>
                </a:lnTo>
                <a:lnTo>
                  <a:pt x="711" y="2521"/>
                </a:lnTo>
                <a:lnTo>
                  <a:pt x="739" y="2472"/>
                </a:lnTo>
                <a:lnTo>
                  <a:pt x="767" y="2423"/>
                </a:lnTo>
                <a:lnTo>
                  <a:pt x="791" y="2381"/>
                </a:lnTo>
                <a:lnTo>
                  <a:pt x="813" y="2342"/>
                </a:lnTo>
                <a:lnTo>
                  <a:pt x="834" y="2303"/>
                </a:lnTo>
                <a:lnTo>
                  <a:pt x="851" y="2265"/>
                </a:lnTo>
                <a:lnTo>
                  <a:pt x="864" y="2228"/>
                </a:lnTo>
                <a:lnTo>
                  <a:pt x="873" y="2194"/>
                </a:lnTo>
                <a:lnTo>
                  <a:pt x="876" y="2160"/>
                </a:lnTo>
                <a:lnTo>
                  <a:pt x="873" y="2126"/>
                </a:lnTo>
                <a:lnTo>
                  <a:pt x="864" y="2092"/>
                </a:lnTo>
                <a:lnTo>
                  <a:pt x="851" y="2055"/>
                </a:lnTo>
                <a:lnTo>
                  <a:pt x="834" y="2017"/>
                </a:lnTo>
                <a:lnTo>
                  <a:pt x="813" y="1978"/>
                </a:lnTo>
                <a:lnTo>
                  <a:pt x="791" y="1939"/>
                </a:lnTo>
                <a:lnTo>
                  <a:pt x="767" y="1897"/>
                </a:lnTo>
                <a:lnTo>
                  <a:pt x="739" y="1848"/>
                </a:lnTo>
                <a:lnTo>
                  <a:pt x="711" y="1799"/>
                </a:lnTo>
                <a:lnTo>
                  <a:pt x="685" y="1746"/>
                </a:lnTo>
                <a:lnTo>
                  <a:pt x="661" y="1694"/>
                </a:lnTo>
                <a:lnTo>
                  <a:pt x="642" y="1639"/>
                </a:lnTo>
                <a:lnTo>
                  <a:pt x="628" y="1583"/>
                </a:lnTo>
                <a:lnTo>
                  <a:pt x="618" y="1511"/>
                </a:lnTo>
                <a:lnTo>
                  <a:pt x="616" y="1439"/>
                </a:lnTo>
                <a:lnTo>
                  <a:pt x="620" y="1368"/>
                </a:lnTo>
                <a:lnTo>
                  <a:pt x="626" y="1299"/>
                </a:lnTo>
                <a:lnTo>
                  <a:pt x="637" y="1229"/>
                </a:lnTo>
                <a:lnTo>
                  <a:pt x="642" y="1183"/>
                </a:lnTo>
                <a:lnTo>
                  <a:pt x="647" y="1139"/>
                </a:lnTo>
                <a:lnTo>
                  <a:pt x="651" y="1096"/>
                </a:lnTo>
                <a:lnTo>
                  <a:pt x="654" y="1055"/>
                </a:lnTo>
                <a:lnTo>
                  <a:pt x="652" y="1018"/>
                </a:lnTo>
                <a:lnTo>
                  <a:pt x="647" y="984"/>
                </a:lnTo>
                <a:lnTo>
                  <a:pt x="638" y="953"/>
                </a:lnTo>
                <a:lnTo>
                  <a:pt x="620" y="920"/>
                </a:lnTo>
                <a:lnTo>
                  <a:pt x="594" y="886"/>
                </a:lnTo>
                <a:lnTo>
                  <a:pt x="561" y="854"/>
                </a:lnTo>
                <a:lnTo>
                  <a:pt x="523" y="822"/>
                </a:lnTo>
                <a:lnTo>
                  <a:pt x="482" y="789"/>
                </a:lnTo>
                <a:lnTo>
                  <a:pt x="438" y="755"/>
                </a:lnTo>
                <a:lnTo>
                  <a:pt x="392" y="721"/>
                </a:lnTo>
                <a:lnTo>
                  <a:pt x="348" y="686"/>
                </a:lnTo>
                <a:lnTo>
                  <a:pt x="303" y="648"/>
                </a:lnTo>
                <a:lnTo>
                  <a:pt x="261" y="607"/>
                </a:lnTo>
                <a:lnTo>
                  <a:pt x="222" y="564"/>
                </a:lnTo>
                <a:lnTo>
                  <a:pt x="186" y="516"/>
                </a:lnTo>
                <a:lnTo>
                  <a:pt x="156" y="465"/>
                </a:lnTo>
                <a:lnTo>
                  <a:pt x="129" y="411"/>
                </a:lnTo>
                <a:lnTo>
                  <a:pt x="109" y="356"/>
                </a:lnTo>
                <a:lnTo>
                  <a:pt x="90" y="301"/>
                </a:lnTo>
                <a:lnTo>
                  <a:pt x="75" y="245"/>
                </a:lnTo>
                <a:lnTo>
                  <a:pt x="60" y="189"/>
                </a:lnTo>
                <a:lnTo>
                  <a:pt x="46" y="137"/>
                </a:lnTo>
                <a:lnTo>
                  <a:pt x="33" y="88"/>
                </a:lnTo>
                <a:lnTo>
                  <a:pt x="17" y="4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216528" cy="12801600"/>
            <a:chOff x="0" y="0"/>
            <a:chExt cx="2110979" cy="6858000"/>
          </a:xfrm>
        </p:grpSpPr>
        <p:sp>
          <p:nvSpPr>
            <p:cNvPr id="9" name="Freeform 8" title="left scallop shape"/>
            <p:cNvSpPr/>
            <p:nvPr/>
          </p:nvSpPr>
          <p:spPr bwMode="auto"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" name="Freeform 11" title="left scallop inline"/>
            <p:cNvSpPr/>
            <p:nvPr/>
          </p:nvSpPr>
          <p:spPr bwMode="auto">
            <a:xfrm>
              <a:off x="655786" y="0"/>
              <a:ext cx="1234679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560165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124" y="4267200"/>
            <a:ext cx="3773272" cy="6756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35138" y="4267200"/>
            <a:ext cx="3773272" cy="6756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3888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124" y="711203"/>
            <a:ext cx="8011001" cy="278789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924" y="4105984"/>
            <a:ext cx="3792474" cy="118072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90" b="1" cap="all" spc="158" baseline="0">
                <a:solidFill>
                  <a:schemeClr val="tx2"/>
                </a:solidFill>
              </a:defRPr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88924" y="5430324"/>
            <a:ext cx="3792474" cy="55932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4168" y="4105984"/>
            <a:ext cx="3792474" cy="118072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90" b="1" cap="all" spc="158" baseline="0">
                <a:solidFill>
                  <a:schemeClr val="tx2"/>
                </a:solidFill>
              </a:defRPr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4168" y="5430324"/>
            <a:ext cx="3792474" cy="55932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1155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876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5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5819478" y="0"/>
            <a:ext cx="3781723" cy="128016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66085" y="853441"/>
            <a:ext cx="2435040" cy="2233786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90" b="1" i="0" cap="all" spc="236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477" y="1718037"/>
            <a:ext cx="4849755" cy="9305565"/>
          </a:xfrm>
        </p:spPr>
        <p:txBody>
          <a:bodyPr/>
          <a:lstStyle>
            <a:lvl1pPr>
              <a:defRPr sz="2520"/>
            </a:lvl1pPr>
            <a:lvl2pPr>
              <a:defRPr sz="2205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66085" y="3250494"/>
            <a:ext cx="2435040" cy="7773106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60"/>
              </a:spcBef>
              <a:buNone/>
              <a:defRPr sz="1470" baseline="0">
                <a:solidFill>
                  <a:schemeClr val="bg2"/>
                </a:solidFill>
              </a:defRPr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478" y="11901268"/>
            <a:ext cx="971267" cy="650462"/>
          </a:xfrm>
        </p:spPr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6602" y="11901267"/>
            <a:ext cx="2742216" cy="64548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481674" y="11901267"/>
            <a:ext cx="970559" cy="645486"/>
          </a:xfrm>
        </p:spPr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223228" cy="1280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left edge border"/>
          <p:cNvSpPr/>
          <p:nvPr/>
        </p:nvSpPr>
        <p:spPr>
          <a:xfrm>
            <a:off x="0" y="0"/>
            <a:ext cx="223228" cy="1280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002958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3229" y="3"/>
            <a:ext cx="5792523" cy="12801598"/>
          </a:xfrm>
        </p:spPr>
        <p:txBody>
          <a:bodyPr anchor="t"/>
          <a:lstStyle>
            <a:lvl1pPr marL="0" indent="0">
              <a:buNone/>
              <a:defRPr sz="2520"/>
            </a:lvl1pPr>
            <a:lvl2pPr marL="360045" indent="0">
              <a:buNone/>
              <a:defRPr sz="2205"/>
            </a:lvl2pPr>
            <a:lvl3pPr marL="720090" indent="0">
              <a:buNone/>
              <a:defRPr sz="1890"/>
            </a:lvl3pPr>
            <a:lvl4pPr marL="1080135" indent="0">
              <a:buNone/>
              <a:defRPr sz="1575"/>
            </a:lvl4pPr>
            <a:lvl5pPr marL="1440180" indent="0">
              <a:buNone/>
              <a:defRPr sz="1575"/>
            </a:lvl5pPr>
            <a:lvl6pPr marL="1800225" indent="0">
              <a:buNone/>
              <a:defRPr sz="1575"/>
            </a:lvl6pPr>
            <a:lvl7pPr marL="2160270" indent="0">
              <a:buNone/>
              <a:defRPr sz="1575"/>
            </a:lvl7pPr>
            <a:lvl8pPr marL="2520315" indent="0">
              <a:buNone/>
              <a:defRPr sz="1575"/>
            </a:lvl8pPr>
            <a:lvl9pPr marL="2880360" indent="0">
              <a:buNone/>
              <a:defRPr sz="1575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5819478" y="0"/>
            <a:ext cx="3781723" cy="128016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0" y="0"/>
            <a:ext cx="223228" cy="1280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66084" y="853440"/>
            <a:ext cx="2435042" cy="223378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90" b="1" i="0" spc="236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66084" y="3250494"/>
            <a:ext cx="2435042" cy="7773106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60"/>
              </a:spcBef>
              <a:buNone/>
              <a:defRPr sz="1470" baseline="0">
                <a:solidFill>
                  <a:schemeClr val="bg2"/>
                </a:solidFill>
              </a:defRPr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3186" y="11901268"/>
            <a:ext cx="970559" cy="650462"/>
          </a:xfrm>
        </p:spPr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6602" y="11901267"/>
            <a:ext cx="2742216" cy="64548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468961" y="11901267"/>
            <a:ext cx="994833" cy="645486"/>
          </a:xfrm>
        </p:spPr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23228" cy="1280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96039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450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41756" y="713787"/>
            <a:ext cx="1860527" cy="1045408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123" y="713787"/>
            <a:ext cx="6099993" cy="1045408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484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5696" y="713785"/>
            <a:ext cx="8015429" cy="27853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5696" y="4267204"/>
            <a:ext cx="8015429" cy="67080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85696" y="11901268"/>
            <a:ext cx="1834657" cy="650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8107FE5-901D-874D-B07E-2830FCDA88EE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901267"/>
            <a:ext cx="3240405" cy="6454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9" y="11901267"/>
            <a:ext cx="2220276" cy="6454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991585C-DC81-6445-AC8E-F0DC86D70B4B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377972" y="0"/>
            <a:ext cx="223228" cy="1280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right edge border"/>
          <p:cNvSpPr/>
          <p:nvPr/>
        </p:nvSpPr>
        <p:spPr>
          <a:xfrm>
            <a:off x="9377972" y="0"/>
            <a:ext cx="223228" cy="1280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Freeform 5"/>
          <p:cNvSpPr/>
          <p:nvPr/>
        </p:nvSpPr>
        <p:spPr bwMode="auto">
          <a:xfrm>
            <a:off x="1" y="0"/>
            <a:ext cx="713045" cy="12801600"/>
          </a:xfrm>
          <a:custGeom>
            <a:avLst/>
            <a:gdLst/>
            <a:ahLst/>
            <a:cxnLst/>
            <a:rect l="0" t="0" r="r" b="b"/>
            <a:pathLst>
              <a:path w="211" h="2160">
                <a:moveTo>
                  <a:pt x="155" y="1728"/>
                </a:moveTo>
                <a:cubicBezTo>
                  <a:pt x="155" y="1620"/>
                  <a:pt x="211" y="1620"/>
                  <a:pt x="211" y="1512"/>
                </a:cubicBezTo>
                <a:cubicBezTo>
                  <a:pt x="211" y="1404"/>
                  <a:pt x="155" y="1404"/>
                  <a:pt x="155" y="1296"/>
                </a:cubicBezTo>
                <a:cubicBezTo>
                  <a:pt x="155" y="1188"/>
                  <a:pt x="211" y="1188"/>
                  <a:pt x="211" y="1080"/>
                </a:cubicBezTo>
                <a:cubicBezTo>
                  <a:pt x="211" y="972"/>
                  <a:pt x="155" y="972"/>
                  <a:pt x="155" y="864"/>
                </a:cubicBezTo>
                <a:cubicBezTo>
                  <a:pt x="155" y="756"/>
                  <a:pt x="211" y="756"/>
                  <a:pt x="211" y="648"/>
                </a:cubicBezTo>
                <a:cubicBezTo>
                  <a:pt x="211" y="540"/>
                  <a:pt x="155" y="540"/>
                  <a:pt x="155" y="432"/>
                </a:cubicBezTo>
                <a:cubicBezTo>
                  <a:pt x="155" y="324"/>
                  <a:pt x="211" y="324"/>
                  <a:pt x="211" y="216"/>
                </a:cubicBezTo>
                <a:cubicBezTo>
                  <a:pt x="211" y="108"/>
                  <a:pt x="155" y="108"/>
                  <a:pt x="15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"/>
                  <a:pt x="0" y="2160"/>
                  <a:pt x="0" y="2160"/>
                </a:cubicBezTo>
                <a:cubicBezTo>
                  <a:pt x="155" y="2160"/>
                  <a:pt x="155" y="2160"/>
                  <a:pt x="155" y="2160"/>
                </a:cubicBezTo>
                <a:cubicBezTo>
                  <a:pt x="155" y="2052"/>
                  <a:pt x="211" y="2052"/>
                  <a:pt x="211" y="1944"/>
                </a:cubicBezTo>
                <a:cubicBezTo>
                  <a:pt x="211" y="1836"/>
                  <a:pt x="155" y="1836"/>
                  <a:pt x="155" y="172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337097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txStyles>
    <p:titleStyle>
      <a:lvl1pPr algn="l" defTabSz="720090" rtl="0" eaLnBrk="1" latinLnBrk="0" hangingPunct="1">
        <a:lnSpc>
          <a:spcPct val="90000"/>
        </a:lnSpc>
        <a:spcBef>
          <a:spcPct val="0"/>
        </a:spcBef>
        <a:buNone/>
        <a:defRPr sz="5355" kern="1200" cap="all" spc="158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Arial" panose="020B0604020202020204" pitchFamily="34" charset="0"/>
        <a:buChar char="•"/>
        <a:defRPr sz="2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72009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Gill Sans MT" panose="020B0502020104020203" pitchFamily="34" charset="0"/>
        <a:buChar char="–"/>
        <a:defRPr sz="189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20015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Arial" panose="020B0604020202020204" pitchFamily="34" charset="0"/>
        <a:buChar char="•"/>
        <a:defRPr sz="168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8021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Gill Sans MT" panose="020B0502020104020203" pitchFamily="34" charset="0"/>
        <a:buChar char="–"/>
        <a:defRPr sz="147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16027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Arial" panose="020B0604020202020204" pitchFamily="34" charset="0"/>
        <a:buChar char="•"/>
        <a:defRPr sz="147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64033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Gill Sans MT" panose="020B0502020104020203" pitchFamily="34" charset="0"/>
        <a:buChar char="–"/>
        <a:defRPr sz="147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312039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Arial" panose="020B0604020202020204" pitchFamily="34" charset="0"/>
        <a:buChar char="•"/>
        <a:defRPr sz="147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60045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Gill Sans MT" panose="020B0502020104020203" pitchFamily="34" charset="0"/>
        <a:buChar char="–"/>
        <a:defRPr sz="147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4080510" indent="-240030" algn="l" defTabSz="720090" rtl="0" eaLnBrk="1" latinLnBrk="0" hangingPunct="1">
        <a:lnSpc>
          <a:spcPct val="110000"/>
        </a:lnSpc>
        <a:spcBef>
          <a:spcPts val="735"/>
        </a:spcBef>
        <a:buClr>
          <a:schemeClr val="tx2"/>
        </a:buClr>
        <a:buFont typeface="Arial" panose="020B0604020202020204" pitchFamily="34" charset="0"/>
        <a:buChar char="•"/>
        <a:defRPr sz="147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pos="594">
          <p15:clr>
            <a:srgbClr val="F26B43"/>
          </p15:clr>
        </p15:guide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pos="5400">
          <p15:clr>
            <a:srgbClr val="F26B43"/>
          </p15:clr>
        </p15:guide>
        <p15:guide id="4" orient="horz" pos="400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720">
          <p15:clr>
            <a:srgbClr val="F26B43"/>
          </p15:clr>
        </p15:guide>
        <p15:guide id="7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E1793B3-815C-1085-21F9-5A5DE5B68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950" y="381000"/>
            <a:ext cx="7181850" cy="704850"/>
          </a:xfrm>
        </p:spPr>
        <p:txBody>
          <a:bodyPr>
            <a:normAutofit/>
          </a:bodyPr>
          <a:lstStyle/>
          <a:p>
            <a:r>
              <a:rPr lang="en-US" sz="2800" dirty="0" err="1"/>
              <a:t>CreatE</a:t>
            </a:r>
            <a:r>
              <a:rPr lang="en-US" sz="2800" dirty="0"/>
              <a:t> A CHART IN A WORD DOCUMENT.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4C8530-8A42-D9AF-01B0-A18887BAA4BA}"/>
              </a:ext>
            </a:extLst>
          </p:cNvPr>
          <p:cNvSpPr txBox="1"/>
          <p:nvPr/>
        </p:nvSpPr>
        <p:spPr>
          <a:xfrm>
            <a:off x="883414" y="1508469"/>
            <a:ext cx="2209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tx2">
                    <a:lumMod val="50000"/>
                    <a:lumOff val="50000"/>
                  </a:schemeClr>
                </a:solidFill>
              </a:rPr>
              <a:t>Step 1: </a:t>
            </a:r>
            <a:r>
              <a:rPr lang="en-US"/>
              <a:t>Load MS-Word and click a blank document.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1266A1-0978-CF25-8838-3BF7BBAA2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563" y="2854418"/>
            <a:ext cx="2624228" cy="19848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61677F2-30EB-4133-C776-4D5F198F93FB}"/>
              </a:ext>
            </a:extLst>
          </p:cNvPr>
          <p:cNvSpPr txBox="1"/>
          <p:nvPr/>
        </p:nvSpPr>
        <p:spPr>
          <a:xfrm>
            <a:off x="4083135" y="1596668"/>
            <a:ext cx="2288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tx2">
                    <a:lumMod val="50000"/>
                    <a:lumOff val="50000"/>
                  </a:schemeClr>
                </a:solidFill>
              </a:rPr>
              <a:t>Step 2: </a:t>
            </a:r>
            <a:r>
              <a:rPr lang="en-US"/>
              <a:t>Click Insert and click chart.</a:t>
            </a:r>
          </a:p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064311-9951-ECA1-57B7-44F6E33B63A2}"/>
              </a:ext>
            </a:extLst>
          </p:cNvPr>
          <p:cNvSpPr txBox="1"/>
          <p:nvPr/>
        </p:nvSpPr>
        <p:spPr>
          <a:xfrm>
            <a:off x="7048197" y="1508469"/>
            <a:ext cx="23050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tx2">
                    <a:lumMod val="50000"/>
                    <a:lumOff val="50000"/>
                  </a:schemeClr>
                </a:solidFill>
              </a:rPr>
              <a:t>Step 3: </a:t>
            </a:r>
            <a:r>
              <a:rPr lang="en-US"/>
              <a:t>Select the chart type and the style from the list and then click ok.</a:t>
            </a:r>
          </a:p>
        </p:txBody>
      </p:sp>
      <p:sp>
        <p:nvSpPr>
          <p:cNvPr id="11" name="Heart 10">
            <a:extLst>
              <a:ext uri="{FF2B5EF4-FFF2-40B4-BE49-F238E27FC236}">
                <a16:creationId xmlns:a16="http://schemas.microsoft.com/office/drawing/2014/main" id="{E08A6E0A-7360-892A-1037-492DED907FC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>
          <a:xfrm>
            <a:off x="6489251" y="10823680"/>
            <a:ext cx="2718455" cy="1867175"/>
          </a:xfrm>
          <a:prstGeom prst="hear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obliqueTopLef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Diana </a:t>
            </a:r>
            <a:r>
              <a:rPr lang="en-US" dirty="0" err="1"/>
              <a:t>Tomyn</a:t>
            </a:r>
            <a:endParaRPr lang="en-US" dirty="0"/>
          </a:p>
          <a:p>
            <a:pPr algn="ctr"/>
            <a:r>
              <a:rPr lang="en-US" dirty="0"/>
              <a:t>Student ID: 2428865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68A0D13C-9E3D-FCCE-BFFE-A388F95B2AE9}"/>
              </a:ext>
            </a:extLst>
          </p:cNvPr>
          <p:cNvSpPr/>
          <p:nvPr/>
        </p:nvSpPr>
        <p:spPr>
          <a:xfrm>
            <a:off x="3124200" y="1919833"/>
            <a:ext cx="533400" cy="276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00C8DAAD-AF17-F9C0-64E6-85FD7D64F5F2}"/>
              </a:ext>
            </a:extLst>
          </p:cNvPr>
          <p:cNvSpPr/>
          <p:nvPr/>
        </p:nvSpPr>
        <p:spPr>
          <a:xfrm>
            <a:off x="6208827" y="1876124"/>
            <a:ext cx="533400" cy="276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1DEB265-9A39-312A-A5B4-BB1F1792AD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5527" y="2922695"/>
            <a:ext cx="2718455" cy="19848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150C2A3-FF6A-0CD2-7609-AD472E8BD0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5481" y="2909922"/>
            <a:ext cx="2680355" cy="19848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D258A1F-D1B0-67C9-DE7F-ACFEE3563D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450" y="8281904"/>
            <a:ext cx="2671342" cy="191049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F3C3CD1-43C9-604A-D10E-C43D87D3B24F}"/>
              </a:ext>
            </a:extLst>
          </p:cNvPr>
          <p:cNvSpPr txBox="1"/>
          <p:nvPr/>
        </p:nvSpPr>
        <p:spPr>
          <a:xfrm>
            <a:off x="879147" y="5419790"/>
            <a:ext cx="195930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Step 4: </a:t>
            </a:r>
            <a:r>
              <a:rPr lang="en-US" dirty="0"/>
              <a:t>Enter Data.</a:t>
            </a:r>
          </a:p>
          <a:p>
            <a:r>
              <a:rPr lang="en-US" dirty="0"/>
              <a:t>An Excel spreadsheet will pop up.</a:t>
            </a:r>
          </a:p>
          <a:p>
            <a:r>
              <a:rPr lang="en-US" dirty="0"/>
              <a:t>Enter your values into the spreadsheet. The chart updates automatically.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A876A79-FC02-4C75-8954-D7E160748F25}"/>
              </a:ext>
            </a:extLst>
          </p:cNvPr>
          <p:cNvSpPr txBox="1"/>
          <p:nvPr/>
        </p:nvSpPr>
        <p:spPr>
          <a:xfrm>
            <a:off x="4082393" y="5419790"/>
            <a:ext cx="19593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Step 5: </a:t>
            </a:r>
            <a:r>
              <a:rPr lang="en-GB" dirty="0"/>
              <a:t>Customize Your Chart</a:t>
            </a:r>
          </a:p>
          <a:p>
            <a:r>
              <a:rPr lang="en-GB" dirty="0"/>
              <a:t>You can change:</a:t>
            </a:r>
          </a:p>
          <a:p>
            <a:r>
              <a:rPr lang="en-GB" dirty="0"/>
              <a:t>• </a:t>
            </a:r>
            <a:r>
              <a:rPr lang="en-GB" dirty="0" err="1"/>
              <a:t>Colors</a:t>
            </a:r>
            <a:endParaRPr lang="en-GB" dirty="0"/>
          </a:p>
          <a:p>
            <a:r>
              <a:rPr lang="en-GB" dirty="0"/>
              <a:t>• Styles</a:t>
            </a:r>
          </a:p>
          <a:p>
            <a:r>
              <a:rPr lang="en-GB" dirty="0"/>
              <a:t>• Titles</a:t>
            </a:r>
          </a:p>
          <a:p>
            <a:r>
              <a:rPr lang="en-GB" dirty="0"/>
              <a:t>• Labels</a:t>
            </a:r>
          </a:p>
          <a:p>
            <a:r>
              <a:rPr lang="en-GB" dirty="0"/>
              <a:t>Use Chart Tools on the ribbon for customization.</a:t>
            </a:r>
          </a:p>
          <a:p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9BFE7F5-42ED-C453-76D9-C2CE27E89F6C}"/>
              </a:ext>
            </a:extLst>
          </p:cNvPr>
          <p:cNvSpPr txBox="1"/>
          <p:nvPr/>
        </p:nvSpPr>
        <p:spPr>
          <a:xfrm>
            <a:off x="7048197" y="5417954"/>
            <a:ext cx="17341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Step 6: </a:t>
            </a:r>
            <a:r>
              <a:rPr lang="en-GB" dirty="0"/>
              <a:t>Save Your Work</a:t>
            </a:r>
          </a:p>
          <a:p>
            <a:r>
              <a:rPr lang="en-GB" dirty="0"/>
              <a:t>Don’t forget to save your document.</a:t>
            </a:r>
          </a:p>
          <a:p>
            <a:r>
              <a:rPr lang="en-GB" dirty="0"/>
              <a:t>Well done!</a:t>
            </a:r>
          </a:p>
          <a:p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43ED095-FEFE-2A62-C138-9D70C488D6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7600" y="8281903"/>
            <a:ext cx="2718455" cy="191049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BD5E23A-0E33-11D1-18AF-8B150B01AD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5527" y="8281903"/>
            <a:ext cx="2745904" cy="1910497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8CA42F3B-6B88-606A-95BD-74A08A70A4A0}"/>
              </a:ext>
            </a:extLst>
          </p:cNvPr>
          <p:cNvSpPr txBox="1"/>
          <p:nvPr/>
        </p:nvSpPr>
        <p:spPr>
          <a:xfrm>
            <a:off x="3460376" y="671456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id="{C6358AAD-0497-E886-04F8-5A9269D06059}"/>
              </a:ext>
            </a:extLst>
          </p:cNvPr>
          <p:cNvSpPr/>
          <p:nvPr/>
        </p:nvSpPr>
        <p:spPr>
          <a:xfrm>
            <a:off x="3091113" y="6329272"/>
            <a:ext cx="533400" cy="276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ight Arrow 29">
            <a:extLst>
              <a:ext uri="{FF2B5EF4-FFF2-40B4-BE49-F238E27FC236}">
                <a16:creationId xmlns:a16="http://schemas.microsoft.com/office/drawing/2014/main" id="{9A0E02C1-30C7-5757-7844-1701CBB2C121}"/>
              </a:ext>
            </a:extLst>
          </p:cNvPr>
          <p:cNvSpPr/>
          <p:nvPr/>
        </p:nvSpPr>
        <p:spPr>
          <a:xfrm>
            <a:off x="6208827" y="6329271"/>
            <a:ext cx="533400" cy="276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E302D2D-CCA4-B258-E7B9-959C76318A5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1563" y="11373883"/>
            <a:ext cx="2385060" cy="1270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48519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3711</TotalTime>
  <Words>120</Words>
  <Application>Microsoft Macintosh PowerPoint</Application>
  <PresentationFormat>A3 Paper (297x420 mm)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Gill Sans MT</vt:lpstr>
      <vt:lpstr>Impact</vt:lpstr>
      <vt:lpstr>Badge</vt:lpstr>
      <vt:lpstr>CreatE A CHART IN A WORD DOCUMENT.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Tomyn (2428865)</dc:creator>
  <cp:lastModifiedBy>Diana Tomyn (2428865)</cp:lastModifiedBy>
  <cp:revision>1</cp:revision>
  <dcterms:created xsi:type="dcterms:W3CDTF">2025-03-23T09:31:54Z</dcterms:created>
  <dcterms:modified xsi:type="dcterms:W3CDTF">2025-03-25T23:23:11Z</dcterms:modified>
</cp:coreProperties>
</file>