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x="18288000" cy="10287000"/>
  <p:notesSz cx="18288000" cy="102870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8288000" cy="5967730"/>
          </a:xfrm>
          <a:custGeom>
            <a:avLst/>
            <a:gdLst/>
            <a:ahLst/>
            <a:cxnLst/>
            <a:rect l="l" t="t" r="r" b="b"/>
            <a:pathLst>
              <a:path w="18288000" h="5967730">
                <a:moveTo>
                  <a:pt x="0" y="5967577"/>
                </a:moveTo>
                <a:lnTo>
                  <a:pt x="18288000" y="5967577"/>
                </a:lnTo>
                <a:lnTo>
                  <a:pt x="18288000" y="0"/>
                </a:lnTo>
                <a:lnTo>
                  <a:pt x="0" y="0"/>
                </a:lnTo>
                <a:lnTo>
                  <a:pt x="0" y="5967577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0" y="6097600"/>
            <a:ext cx="18288000" cy="4189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1886542" y="15629"/>
            <a:ext cx="1355090" cy="1214120"/>
          </a:xfrm>
          <a:custGeom>
            <a:avLst/>
            <a:gdLst/>
            <a:ahLst/>
            <a:cxnLst/>
            <a:rect l="l" t="t" r="r" b="b"/>
            <a:pathLst>
              <a:path w="1355089" h="1214120">
                <a:moveTo>
                  <a:pt x="1164412" y="1213746"/>
                </a:moveTo>
                <a:lnTo>
                  <a:pt x="1119870" y="1208470"/>
                </a:lnTo>
                <a:lnTo>
                  <a:pt x="1078080" y="1193146"/>
                </a:lnTo>
                <a:lnTo>
                  <a:pt x="1040840" y="1168535"/>
                </a:lnTo>
                <a:lnTo>
                  <a:pt x="1009947" y="1135396"/>
                </a:lnTo>
                <a:lnTo>
                  <a:pt x="987200" y="1094489"/>
                </a:lnTo>
                <a:lnTo>
                  <a:pt x="957441" y="1027987"/>
                </a:lnTo>
                <a:lnTo>
                  <a:pt x="924018" y="965332"/>
                </a:lnTo>
                <a:lnTo>
                  <a:pt x="887365" y="906433"/>
                </a:lnTo>
                <a:lnTo>
                  <a:pt x="847918" y="851199"/>
                </a:lnTo>
                <a:lnTo>
                  <a:pt x="806113" y="799538"/>
                </a:lnTo>
                <a:lnTo>
                  <a:pt x="762384" y="751360"/>
                </a:lnTo>
                <a:lnTo>
                  <a:pt x="717169" y="706574"/>
                </a:lnTo>
                <a:lnTo>
                  <a:pt x="670901" y="665087"/>
                </a:lnTo>
                <a:lnTo>
                  <a:pt x="624016" y="626809"/>
                </a:lnTo>
                <a:lnTo>
                  <a:pt x="576951" y="591649"/>
                </a:lnTo>
                <a:lnTo>
                  <a:pt x="530140" y="559515"/>
                </a:lnTo>
                <a:lnTo>
                  <a:pt x="484019" y="530316"/>
                </a:lnTo>
                <a:lnTo>
                  <a:pt x="439023" y="503961"/>
                </a:lnTo>
                <a:lnTo>
                  <a:pt x="395588" y="480358"/>
                </a:lnTo>
                <a:lnTo>
                  <a:pt x="354149" y="459417"/>
                </a:lnTo>
                <a:lnTo>
                  <a:pt x="315142" y="441046"/>
                </a:lnTo>
                <a:lnTo>
                  <a:pt x="279002" y="425154"/>
                </a:lnTo>
                <a:lnTo>
                  <a:pt x="217067" y="400441"/>
                </a:lnTo>
                <a:lnTo>
                  <a:pt x="171826" y="384548"/>
                </a:lnTo>
                <a:lnTo>
                  <a:pt x="142888" y="375652"/>
                </a:lnTo>
                <a:lnTo>
                  <a:pt x="101750" y="359788"/>
                </a:lnTo>
                <a:lnTo>
                  <a:pt x="66458" y="335810"/>
                </a:lnTo>
                <a:lnTo>
                  <a:pt x="37824" y="305111"/>
                </a:lnTo>
                <a:lnTo>
                  <a:pt x="16662" y="269084"/>
                </a:lnTo>
                <a:lnTo>
                  <a:pt x="3783" y="229123"/>
                </a:lnTo>
                <a:lnTo>
                  <a:pt x="0" y="186620"/>
                </a:lnTo>
                <a:lnTo>
                  <a:pt x="6124" y="142969"/>
                </a:lnTo>
                <a:lnTo>
                  <a:pt x="22034" y="101847"/>
                </a:lnTo>
                <a:lnTo>
                  <a:pt x="46097" y="66550"/>
                </a:lnTo>
                <a:lnTo>
                  <a:pt x="76906" y="37897"/>
                </a:lnTo>
                <a:lnTo>
                  <a:pt x="113053" y="16708"/>
                </a:lnTo>
                <a:lnTo>
                  <a:pt x="153132" y="3802"/>
                </a:lnTo>
                <a:lnTo>
                  <a:pt x="195736" y="0"/>
                </a:lnTo>
                <a:lnTo>
                  <a:pt x="239458" y="6119"/>
                </a:lnTo>
                <a:lnTo>
                  <a:pt x="284096" y="19280"/>
                </a:lnTo>
                <a:lnTo>
                  <a:pt x="327996" y="34045"/>
                </a:lnTo>
                <a:lnTo>
                  <a:pt x="383904" y="54894"/>
                </a:lnTo>
                <a:lnTo>
                  <a:pt x="450033" y="82299"/>
                </a:lnTo>
                <a:lnTo>
                  <a:pt x="486374" y="98607"/>
                </a:lnTo>
                <a:lnTo>
                  <a:pt x="524600" y="116729"/>
                </a:lnTo>
                <a:lnTo>
                  <a:pt x="564489" y="136726"/>
                </a:lnTo>
                <a:lnTo>
                  <a:pt x="605817" y="158656"/>
                </a:lnTo>
                <a:lnTo>
                  <a:pt x="648363" y="182578"/>
                </a:lnTo>
                <a:lnTo>
                  <a:pt x="691901" y="208550"/>
                </a:lnTo>
                <a:lnTo>
                  <a:pt x="736210" y="236632"/>
                </a:lnTo>
                <a:lnTo>
                  <a:pt x="781065" y="266882"/>
                </a:lnTo>
                <a:lnTo>
                  <a:pt x="826245" y="299359"/>
                </a:lnTo>
                <a:lnTo>
                  <a:pt x="871525" y="334122"/>
                </a:lnTo>
                <a:lnTo>
                  <a:pt x="916683" y="371230"/>
                </a:lnTo>
                <a:lnTo>
                  <a:pt x="961495" y="410742"/>
                </a:lnTo>
                <a:lnTo>
                  <a:pt x="1005738" y="452716"/>
                </a:lnTo>
                <a:lnTo>
                  <a:pt x="1049190" y="497212"/>
                </a:lnTo>
                <a:lnTo>
                  <a:pt x="1091626" y="544288"/>
                </a:lnTo>
                <a:lnTo>
                  <a:pt x="1132824" y="594003"/>
                </a:lnTo>
                <a:lnTo>
                  <a:pt x="1172560" y="646416"/>
                </a:lnTo>
                <a:lnTo>
                  <a:pt x="1210612" y="701585"/>
                </a:lnTo>
                <a:lnTo>
                  <a:pt x="1246756" y="759570"/>
                </a:lnTo>
                <a:lnTo>
                  <a:pt x="1280769" y="820430"/>
                </a:lnTo>
                <a:lnTo>
                  <a:pt x="1312427" y="884222"/>
                </a:lnTo>
                <a:lnTo>
                  <a:pt x="1341509" y="951007"/>
                </a:lnTo>
                <a:lnTo>
                  <a:pt x="1353300" y="993482"/>
                </a:lnTo>
                <a:lnTo>
                  <a:pt x="1355090" y="1036130"/>
                </a:lnTo>
                <a:lnTo>
                  <a:pt x="1347512" y="1077459"/>
                </a:lnTo>
                <a:lnTo>
                  <a:pt x="1331199" y="1115973"/>
                </a:lnTo>
                <a:lnTo>
                  <a:pt x="1306783" y="1150180"/>
                </a:lnTo>
                <a:lnTo>
                  <a:pt x="1274896" y="1178584"/>
                </a:lnTo>
                <a:lnTo>
                  <a:pt x="1236171" y="1199692"/>
                </a:lnTo>
                <a:lnTo>
                  <a:pt x="1182407" y="1212893"/>
                </a:lnTo>
                <a:lnTo>
                  <a:pt x="1164412" y="1213746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0" y="0"/>
            <a:ext cx="3860800" cy="5588635"/>
          </a:xfrm>
          <a:custGeom>
            <a:avLst/>
            <a:gdLst/>
            <a:ahLst/>
            <a:cxnLst/>
            <a:rect l="l" t="t" r="r" b="b"/>
            <a:pathLst>
              <a:path w="3860800" h="5588635">
                <a:moveTo>
                  <a:pt x="0" y="1273022"/>
                </a:moveTo>
                <a:lnTo>
                  <a:pt x="0" y="267334"/>
                </a:lnTo>
                <a:lnTo>
                  <a:pt x="22759" y="241874"/>
                </a:lnTo>
                <a:lnTo>
                  <a:pt x="50216" y="203683"/>
                </a:lnTo>
                <a:lnTo>
                  <a:pt x="78424" y="165492"/>
                </a:lnTo>
                <a:lnTo>
                  <a:pt x="107370" y="140032"/>
                </a:lnTo>
                <a:lnTo>
                  <a:pt x="137042" y="101841"/>
                </a:lnTo>
                <a:lnTo>
                  <a:pt x="167430" y="63651"/>
                </a:lnTo>
                <a:lnTo>
                  <a:pt x="198520" y="38190"/>
                </a:lnTo>
                <a:lnTo>
                  <a:pt x="230302" y="0"/>
                </a:lnTo>
                <a:lnTo>
                  <a:pt x="880565" y="0"/>
                </a:lnTo>
                <a:lnTo>
                  <a:pt x="840987" y="12730"/>
                </a:lnTo>
                <a:lnTo>
                  <a:pt x="802071" y="38190"/>
                </a:lnTo>
                <a:lnTo>
                  <a:pt x="763835" y="63651"/>
                </a:lnTo>
                <a:lnTo>
                  <a:pt x="726297" y="89111"/>
                </a:lnTo>
                <a:lnTo>
                  <a:pt x="689474" y="114572"/>
                </a:lnTo>
                <a:lnTo>
                  <a:pt x="653384" y="140032"/>
                </a:lnTo>
                <a:lnTo>
                  <a:pt x="618045" y="165492"/>
                </a:lnTo>
                <a:lnTo>
                  <a:pt x="583474" y="203683"/>
                </a:lnTo>
                <a:lnTo>
                  <a:pt x="549688" y="229144"/>
                </a:lnTo>
                <a:lnTo>
                  <a:pt x="516707" y="254604"/>
                </a:lnTo>
                <a:lnTo>
                  <a:pt x="484546" y="292795"/>
                </a:lnTo>
                <a:lnTo>
                  <a:pt x="453224" y="318255"/>
                </a:lnTo>
                <a:lnTo>
                  <a:pt x="422759" y="356446"/>
                </a:lnTo>
                <a:lnTo>
                  <a:pt x="393168" y="394637"/>
                </a:lnTo>
                <a:lnTo>
                  <a:pt x="364469" y="420097"/>
                </a:lnTo>
                <a:lnTo>
                  <a:pt x="336679" y="458288"/>
                </a:lnTo>
                <a:lnTo>
                  <a:pt x="309816" y="496478"/>
                </a:lnTo>
                <a:lnTo>
                  <a:pt x="283897" y="534669"/>
                </a:lnTo>
                <a:lnTo>
                  <a:pt x="258941" y="572860"/>
                </a:lnTo>
                <a:lnTo>
                  <a:pt x="234965" y="598320"/>
                </a:lnTo>
                <a:lnTo>
                  <a:pt x="211987" y="636511"/>
                </a:lnTo>
                <a:lnTo>
                  <a:pt x="190024" y="687432"/>
                </a:lnTo>
                <a:lnTo>
                  <a:pt x="169094" y="725622"/>
                </a:lnTo>
                <a:lnTo>
                  <a:pt x="149214" y="763813"/>
                </a:lnTo>
                <a:lnTo>
                  <a:pt x="130402" y="802004"/>
                </a:lnTo>
                <a:lnTo>
                  <a:pt x="112677" y="840194"/>
                </a:lnTo>
                <a:lnTo>
                  <a:pt x="96054" y="891115"/>
                </a:lnTo>
                <a:lnTo>
                  <a:pt x="80553" y="929306"/>
                </a:lnTo>
                <a:lnTo>
                  <a:pt x="66191" y="967497"/>
                </a:lnTo>
                <a:lnTo>
                  <a:pt x="52985" y="1018418"/>
                </a:lnTo>
                <a:lnTo>
                  <a:pt x="40953" y="1056608"/>
                </a:lnTo>
                <a:lnTo>
                  <a:pt x="30113" y="1107529"/>
                </a:lnTo>
                <a:lnTo>
                  <a:pt x="20482" y="1145720"/>
                </a:lnTo>
                <a:lnTo>
                  <a:pt x="12078" y="1196641"/>
                </a:lnTo>
                <a:lnTo>
                  <a:pt x="4918" y="1234831"/>
                </a:lnTo>
                <a:lnTo>
                  <a:pt x="0" y="1273022"/>
                </a:lnTo>
                <a:close/>
              </a:path>
              <a:path w="3860800" h="5588635">
                <a:moveTo>
                  <a:pt x="2978260" y="3513542"/>
                </a:moveTo>
                <a:lnTo>
                  <a:pt x="2581341" y="3513542"/>
                </a:lnTo>
                <a:lnTo>
                  <a:pt x="2596484" y="3449891"/>
                </a:lnTo>
                <a:lnTo>
                  <a:pt x="2612877" y="3398970"/>
                </a:lnTo>
                <a:lnTo>
                  <a:pt x="2630442" y="3348049"/>
                </a:lnTo>
                <a:lnTo>
                  <a:pt x="2649102" y="3297128"/>
                </a:lnTo>
                <a:lnTo>
                  <a:pt x="2668782" y="3246207"/>
                </a:lnTo>
                <a:lnTo>
                  <a:pt x="2689404" y="3195286"/>
                </a:lnTo>
                <a:lnTo>
                  <a:pt x="2710891" y="3144365"/>
                </a:lnTo>
                <a:lnTo>
                  <a:pt x="2733167" y="3093444"/>
                </a:lnTo>
                <a:lnTo>
                  <a:pt x="2756155" y="3055254"/>
                </a:lnTo>
                <a:lnTo>
                  <a:pt x="2779778" y="3004333"/>
                </a:lnTo>
                <a:lnTo>
                  <a:pt x="2803959" y="2953412"/>
                </a:lnTo>
                <a:lnTo>
                  <a:pt x="2828622" y="2915221"/>
                </a:lnTo>
                <a:lnTo>
                  <a:pt x="2853690" y="2864300"/>
                </a:lnTo>
                <a:lnTo>
                  <a:pt x="2879086" y="2826110"/>
                </a:lnTo>
                <a:lnTo>
                  <a:pt x="2904733" y="2787919"/>
                </a:lnTo>
                <a:lnTo>
                  <a:pt x="2930555" y="2736998"/>
                </a:lnTo>
                <a:lnTo>
                  <a:pt x="3034051" y="2584235"/>
                </a:lnTo>
                <a:lnTo>
                  <a:pt x="3087718" y="2495124"/>
                </a:lnTo>
                <a:lnTo>
                  <a:pt x="3115449" y="2456933"/>
                </a:lnTo>
                <a:lnTo>
                  <a:pt x="3142716" y="2418742"/>
                </a:lnTo>
                <a:lnTo>
                  <a:pt x="3169446" y="2380552"/>
                </a:lnTo>
                <a:lnTo>
                  <a:pt x="3195569" y="2329631"/>
                </a:lnTo>
                <a:lnTo>
                  <a:pt x="3221012" y="2291440"/>
                </a:lnTo>
                <a:lnTo>
                  <a:pt x="3245706" y="2253250"/>
                </a:lnTo>
                <a:lnTo>
                  <a:pt x="3269577" y="2202329"/>
                </a:lnTo>
                <a:lnTo>
                  <a:pt x="3292556" y="2164138"/>
                </a:lnTo>
                <a:lnTo>
                  <a:pt x="3314569" y="2125947"/>
                </a:lnTo>
                <a:lnTo>
                  <a:pt x="3335547" y="2087757"/>
                </a:lnTo>
                <a:lnTo>
                  <a:pt x="3355416" y="2036836"/>
                </a:lnTo>
                <a:lnTo>
                  <a:pt x="3374107" y="1998645"/>
                </a:lnTo>
                <a:lnTo>
                  <a:pt x="3391547" y="1947724"/>
                </a:lnTo>
                <a:lnTo>
                  <a:pt x="3407666" y="1909533"/>
                </a:lnTo>
                <a:lnTo>
                  <a:pt x="3422391" y="1858613"/>
                </a:lnTo>
                <a:lnTo>
                  <a:pt x="3435651" y="1820422"/>
                </a:lnTo>
                <a:lnTo>
                  <a:pt x="3447375" y="1769501"/>
                </a:lnTo>
                <a:lnTo>
                  <a:pt x="3457491" y="1718580"/>
                </a:lnTo>
                <a:lnTo>
                  <a:pt x="3465928" y="1680389"/>
                </a:lnTo>
                <a:lnTo>
                  <a:pt x="3472615" y="1629468"/>
                </a:lnTo>
                <a:lnTo>
                  <a:pt x="3477479" y="1578548"/>
                </a:lnTo>
                <a:lnTo>
                  <a:pt x="3480450" y="1527627"/>
                </a:lnTo>
                <a:lnTo>
                  <a:pt x="3481457" y="1476706"/>
                </a:lnTo>
                <a:lnTo>
                  <a:pt x="3480784" y="1425785"/>
                </a:lnTo>
                <a:lnTo>
                  <a:pt x="3478779" y="1374864"/>
                </a:lnTo>
                <a:lnTo>
                  <a:pt x="3475459" y="1323943"/>
                </a:lnTo>
                <a:lnTo>
                  <a:pt x="3470841" y="1285752"/>
                </a:lnTo>
                <a:lnTo>
                  <a:pt x="3464944" y="1234831"/>
                </a:lnTo>
                <a:lnTo>
                  <a:pt x="3457784" y="1196641"/>
                </a:lnTo>
                <a:lnTo>
                  <a:pt x="3449379" y="1145720"/>
                </a:lnTo>
                <a:lnTo>
                  <a:pt x="3439748" y="1107529"/>
                </a:lnTo>
                <a:lnTo>
                  <a:pt x="3428907" y="1056608"/>
                </a:lnTo>
                <a:lnTo>
                  <a:pt x="3416875" y="1018418"/>
                </a:lnTo>
                <a:lnTo>
                  <a:pt x="3403668" y="967497"/>
                </a:lnTo>
                <a:lnTo>
                  <a:pt x="3389306" y="929306"/>
                </a:lnTo>
                <a:lnTo>
                  <a:pt x="3373804" y="891115"/>
                </a:lnTo>
                <a:lnTo>
                  <a:pt x="3357181" y="840194"/>
                </a:lnTo>
                <a:lnTo>
                  <a:pt x="3339455" y="802004"/>
                </a:lnTo>
                <a:lnTo>
                  <a:pt x="3320644" y="763813"/>
                </a:lnTo>
                <a:lnTo>
                  <a:pt x="3300764" y="725622"/>
                </a:lnTo>
                <a:lnTo>
                  <a:pt x="3279833" y="687432"/>
                </a:lnTo>
                <a:lnTo>
                  <a:pt x="3257870" y="636511"/>
                </a:lnTo>
                <a:lnTo>
                  <a:pt x="3234891" y="598320"/>
                </a:lnTo>
                <a:lnTo>
                  <a:pt x="3210915" y="572860"/>
                </a:lnTo>
                <a:lnTo>
                  <a:pt x="3185959" y="534669"/>
                </a:lnTo>
                <a:lnTo>
                  <a:pt x="3160041" y="496478"/>
                </a:lnTo>
                <a:lnTo>
                  <a:pt x="3133178" y="458288"/>
                </a:lnTo>
                <a:lnTo>
                  <a:pt x="3105388" y="420097"/>
                </a:lnTo>
                <a:lnTo>
                  <a:pt x="3076688" y="394637"/>
                </a:lnTo>
                <a:lnTo>
                  <a:pt x="3047097" y="356446"/>
                </a:lnTo>
                <a:lnTo>
                  <a:pt x="3016632" y="318255"/>
                </a:lnTo>
                <a:lnTo>
                  <a:pt x="2985311" y="292795"/>
                </a:lnTo>
                <a:lnTo>
                  <a:pt x="2953150" y="254604"/>
                </a:lnTo>
                <a:lnTo>
                  <a:pt x="2920169" y="229144"/>
                </a:lnTo>
                <a:lnTo>
                  <a:pt x="2886384" y="203683"/>
                </a:lnTo>
                <a:lnTo>
                  <a:pt x="2851813" y="165492"/>
                </a:lnTo>
                <a:lnTo>
                  <a:pt x="2816474" y="140032"/>
                </a:lnTo>
                <a:lnTo>
                  <a:pt x="2780384" y="114572"/>
                </a:lnTo>
                <a:lnTo>
                  <a:pt x="2743562" y="89111"/>
                </a:lnTo>
                <a:lnTo>
                  <a:pt x="2706024" y="63651"/>
                </a:lnTo>
                <a:lnTo>
                  <a:pt x="2667789" y="38190"/>
                </a:lnTo>
                <a:lnTo>
                  <a:pt x="2628873" y="12730"/>
                </a:lnTo>
                <a:lnTo>
                  <a:pt x="2589296" y="0"/>
                </a:lnTo>
                <a:lnTo>
                  <a:pt x="3239525" y="0"/>
                </a:lnTo>
                <a:lnTo>
                  <a:pt x="3271306" y="38190"/>
                </a:lnTo>
                <a:lnTo>
                  <a:pt x="3302397" y="63651"/>
                </a:lnTo>
                <a:lnTo>
                  <a:pt x="3332784" y="101841"/>
                </a:lnTo>
                <a:lnTo>
                  <a:pt x="3362457" y="140032"/>
                </a:lnTo>
                <a:lnTo>
                  <a:pt x="3391403" y="165492"/>
                </a:lnTo>
                <a:lnTo>
                  <a:pt x="3419611" y="203683"/>
                </a:lnTo>
                <a:lnTo>
                  <a:pt x="3447068" y="241874"/>
                </a:lnTo>
                <a:lnTo>
                  <a:pt x="3473763" y="280064"/>
                </a:lnTo>
                <a:lnTo>
                  <a:pt x="3499684" y="305525"/>
                </a:lnTo>
                <a:lnTo>
                  <a:pt x="3524819" y="343716"/>
                </a:lnTo>
                <a:lnTo>
                  <a:pt x="3549157" y="381906"/>
                </a:lnTo>
                <a:lnTo>
                  <a:pt x="3572685" y="420097"/>
                </a:lnTo>
                <a:lnTo>
                  <a:pt x="3595392" y="458288"/>
                </a:lnTo>
                <a:lnTo>
                  <a:pt x="3617265" y="496478"/>
                </a:lnTo>
                <a:lnTo>
                  <a:pt x="3638294" y="547399"/>
                </a:lnTo>
                <a:lnTo>
                  <a:pt x="3658466" y="585590"/>
                </a:lnTo>
                <a:lnTo>
                  <a:pt x="3677769" y="623781"/>
                </a:lnTo>
                <a:lnTo>
                  <a:pt x="3696192" y="661971"/>
                </a:lnTo>
                <a:lnTo>
                  <a:pt x="3713723" y="700162"/>
                </a:lnTo>
                <a:lnTo>
                  <a:pt x="3730349" y="751083"/>
                </a:lnTo>
                <a:lnTo>
                  <a:pt x="3746059" y="789274"/>
                </a:lnTo>
                <a:lnTo>
                  <a:pt x="3760842" y="827464"/>
                </a:lnTo>
                <a:lnTo>
                  <a:pt x="3774685" y="878385"/>
                </a:lnTo>
                <a:lnTo>
                  <a:pt x="3787576" y="916576"/>
                </a:lnTo>
                <a:lnTo>
                  <a:pt x="3799504" y="967497"/>
                </a:lnTo>
                <a:lnTo>
                  <a:pt x="3810457" y="1005687"/>
                </a:lnTo>
                <a:lnTo>
                  <a:pt x="3820423" y="1056608"/>
                </a:lnTo>
                <a:lnTo>
                  <a:pt x="3829391" y="1094799"/>
                </a:lnTo>
                <a:lnTo>
                  <a:pt x="3837347" y="1145720"/>
                </a:lnTo>
                <a:lnTo>
                  <a:pt x="3844281" y="1183911"/>
                </a:lnTo>
                <a:lnTo>
                  <a:pt x="3850181" y="1234831"/>
                </a:lnTo>
                <a:lnTo>
                  <a:pt x="3855034" y="1285752"/>
                </a:lnTo>
                <a:lnTo>
                  <a:pt x="3858830" y="1323943"/>
                </a:lnTo>
                <a:lnTo>
                  <a:pt x="3860444" y="1362134"/>
                </a:lnTo>
                <a:lnTo>
                  <a:pt x="3860444" y="1578548"/>
                </a:lnTo>
                <a:lnTo>
                  <a:pt x="3855580" y="1642199"/>
                </a:lnTo>
                <a:lnTo>
                  <a:pt x="3849410" y="1693120"/>
                </a:lnTo>
                <a:lnTo>
                  <a:pt x="3841634" y="1744040"/>
                </a:lnTo>
                <a:lnTo>
                  <a:pt x="3832319" y="1794961"/>
                </a:lnTo>
                <a:lnTo>
                  <a:pt x="3821537" y="1845882"/>
                </a:lnTo>
                <a:lnTo>
                  <a:pt x="3809357" y="1896803"/>
                </a:lnTo>
                <a:lnTo>
                  <a:pt x="3795847" y="1947724"/>
                </a:lnTo>
                <a:lnTo>
                  <a:pt x="3781079" y="1998645"/>
                </a:lnTo>
                <a:lnTo>
                  <a:pt x="3765120" y="2049566"/>
                </a:lnTo>
                <a:lnTo>
                  <a:pt x="3748042" y="2087757"/>
                </a:lnTo>
                <a:lnTo>
                  <a:pt x="3729913" y="2138677"/>
                </a:lnTo>
                <a:lnTo>
                  <a:pt x="3710802" y="2176868"/>
                </a:lnTo>
                <a:lnTo>
                  <a:pt x="3690781" y="2227789"/>
                </a:lnTo>
                <a:lnTo>
                  <a:pt x="3669917" y="2265980"/>
                </a:lnTo>
                <a:lnTo>
                  <a:pt x="3648281" y="2304170"/>
                </a:lnTo>
                <a:lnTo>
                  <a:pt x="3625942" y="2355091"/>
                </a:lnTo>
                <a:lnTo>
                  <a:pt x="3602970" y="2393282"/>
                </a:lnTo>
                <a:lnTo>
                  <a:pt x="3579435" y="2431473"/>
                </a:lnTo>
                <a:lnTo>
                  <a:pt x="3555405" y="2482394"/>
                </a:lnTo>
                <a:lnTo>
                  <a:pt x="3530950" y="2520584"/>
                </a:lnTo>
                <a:lnTo>
                  <a:pt x="3506141" y="2558775"/>
                </a:lnTo>
                <a:lnTo>
                  <a:pt x="3481046" y="2596966"/>
                </a:lnTo>
                <a:lnTo>
                  <a:pt x="3404744" y="2711538"/>
                </a:lnTo>
                <a:lnTo>
                  <a:pt x="3352399" y="2787919"/>
                </a:lnTo>
                <a:lnTo>
                  <a:pt x="3325789" y="2838840"/>
                </a:lnTo>
                <a:lnTo>
                  <a:pt x="3299433" y="2877031"/>
                </a:lnTo>
                <a:lnTo>
                  <a:pt x="3273389" y="2915221"/>
                </a:lnTo>
                <a:lnTo>
                  <a:pt x="3247715" y="2953412"/>
                </a:lnTo>
                <a:lnTo>
                  <a:pt x="3222470" y="2991603"/>
                </a:lnTo>
                <a:lnTo>
                  <a:pt x="3197713" y="3042524"/>
                </a:lnTo>
                <a:lnTo>
                  <a:pt x="3173503" y="3080714"/>
                </a:lnTo>
                <a:lnTo>
                  <a:pt x="3149898" y="3118905"/>
                </a:lnTo>
                <a:lnTo>
                  <a:pt x="3126957" y="3157096"/>
                </a:lnTo>
                <a:lnTo>
                  <a:pt x="3104739" y="3208016"/>
                </a:lnTo>
                <a:lnTo>
                  <a:pt x="3083303" y="3246207"/>
                </a:lnTo>
                <a:lnTo>
                  <a:pt x="3062706" y="3297128"/>
                </a:lnTo>
                <a:lnTo>
                  <a:pt x="3043009" y="3335319"/>
                </a:lnTo>
                <a:lnTo>
                  <a:pt x="3024269" y="3386240"/>
                </a:lnTo>
                <a:lnTo>
                  <a:pt x="3006545" y="3424430"/>
                </a:lnTo>
                <a:lnTo>
                  <a:pt x="2989896" y="3475351"/>
                </a:lnTo>
                <a:lnTo>
                  <a:pt x="2978260" y="3513542"/>
                </a:lnTo>
                <a:close/>
              </a:path>
              <a:path w="3860800" h="5588635">
                <a:moveTo>
                  <a:pt x="2309227" y="3500812"/>
                </a:moveTo>
                <a:lnTo>
                  <a:pt x="1128154" y="3500812"/>
                </a:lnTo>
                <a:lnTo>
                  <a:pt x="1175177" y="3475351"/>
                </a:lnTo>
                <a:lnTo>
                  <a:pt x="1221017" y="3449891"/>
                </a:lnTo>
                <a:lnTo>
                  <a:pt x="1265670" y="3424430"/>
                </a:lnTo>
                <a:lnTo>
                  <a:pt x="1309133" y="3398970"/>
                </a:lnTo>
                <a:lnTo>
                  <a:pt x="1351402" y="3373509"/>
                </a:lnTo>
                <a:lnTo>
                  <a:pt x="1392473" y="3348049"/>
                </a:lnTo>
                <a:lnTo>
                  <a:pt x="1432343" y="3309858"/>
                </a:lnTo>
                <a:lnTo>
                  <a:pt x="1380495" y="3258937"/>
                </a:lnTo>
                <a:lnTo>
                  <a:pt x="1333163" y="3195286"/>
                </a:lnTo>
                <a:lnTo>
                  <a:pt x="1290146" y="3131635"/>
                </a:lnTo>
                <a:lnTo>
                  <a:pt x="1251243" y="3080714"/>
                </a:lnTo>
                <a:lnTo>
                  <a:pt x="1216254" y="3017063"/>
                </a:lnTo>
                <a:lnTo>
                  <a:pt x="1184977" y="2966142"/>
                </a:lnTo>
                <a:lnTo>
                  <a:pt x="1157213" y="2902491"/>
                </a:lnTo>
                <a:lnTo>
                  <a:pt x="1132760" y="2851570"/>
                </a:lnTo>
                <a:lnTo>
                  <a:pt x="1111417" y="2800649"/>
                </a:lnTo>
                <a:lnTo>
                  <a:pt x="1092985" y="2749728"/>
                </a:lnTo>
                <a:lnTo>
                  <a:pt x="1077261" y="2698807"/>
                </a:lnTo>
                <a:lnTo>
                  <a:pt x="1064046" y="2647887"/>
                </a:lnTo>
                <a:lnTo>
                  <a:pt x="1053138" y="2609696"/>
                </a:lnTo>
                <a:lnTo>
                  <a:pt x="1044338" y="2558775"/>
                </a:lnTo>
                <a:lnTo>
                  <a:pt x="1037443" y="2520584"/>
                </a:lnTo>
                <a:lnTo>
                  <a:pt x="1032254" y="2482394"/>
                </a:lnTo>
                <a:lnTo>
                  <a:pt x="1028569" y="2444203"/>
                </a:lnTo>
                <a:lnTo>
                  <a:pt x="1026188" y="2418742"/>
                </a:lnTo>
                <a:lnTo>
                  <a:pt x="1024910" y="2380552"/>
                </a:lnTo>
                <a:lnTo>
                  <a:pt x="1024535" y="2355091"/>
                </a:lnTo>
                <a:lnTo>
                  <a:pt x="1024861" y="2329631"/>
                </a:lnTo>
                <a:lnTo>
                  <a:pt x="1025687" y="2316901"/>
                </a:lnTo>
                <a:lnTo>
                  <a:pt x="1026814" y="2291440"/>
                </a:lnTo>
                <a:lnTo>
                  <a:pt x="1028041" y="2278710"/>
                </a:lnTo>
                <a:lnTo>
                  <a:pt x="1030546" y="2227789"/>
                </a:lnTo>
                <a:lnTo>
                  <a:pt x="1036352" y="2189598"/>
                </a:lnTo>
                <a:lnTo>
                  <a:pt x="1045346" y="2138677"/>
                </a:lnTo>
                <a:lnTo>
                  <a:pt x="1057413" y="2087757"/>
                </a:lnTo>
                <a:lnTo>
                  <a:pt x="1072439" y="2049566"/>
                </a:lnTo>
                <a:lnTo>
                  <a:pt x="1090310" y="2011375"/>
                </a:lnTo>
                <a:lnTo>
                  <a:pt x="1110911" y="1960454"/>
                </a:lnTo>
                <a:lnTo>
                  <a:pt x="1134128" y="1922264"/>
                </a:lnTo>
                <a:lnTo>
                  <a:pt x="1159847" y="1884073"/>
                </a:lnTo>
                <a:lnTo>
                  <a:pt x="1187955" y="1845882"/>
                </a:lnTo>
                <a:lnTo>
                  <a:pt x="1218336" y="1820422"/>
                </a:lnTo>
                <a:lnTo>
                  <a:pt x="1250876" y="1782231"/>
                </a:lnTo>
                <a:lnTo>
                  <a:pt x="1285462" y="1756771"/>
                </a:lnTo>
                <a:lnTo>
                  <a:pt x="1321978" y="1731310"/>
                </a:lnTo>
                <a:lnTo>
                  <a:pt x="1360312" y="1705850"/>
                </a:lnTo>
                <a:lnTo>
                  <a:pt x="1400348" y="1680389"/>
                </a:lnTo>
                <a:lnTo>
                  <a:pt x="1441972" y="1654929"/>
                </a:lnTo>
                <a:lnTo>
                  <a:pt x="1529529" y="1629468"/>
                </a:lnTo>
                <a:lnTo>
                  <a:pt x="1622069" y="1604008"/>
                </a:lnTo>
                <a:lnTo>
                  <a:pt x="1812246" y="1604008"/>
                </a:lnTo>
                <a:lnTo>
                  <a:pt x="1902028" y="1629468"/>
                </a:lnTo>
                <a:lnTo>
                  <a:pt x="1987196" y="1654929"/>
                </a:lnTo>
                <a:lnTo>
                  <a:pt x="2027791" y="1680389"/>
                </a:lnTo>
                <a:lnTo>
                  <a:pt x="2066922" y="1693120"/>
                </a:lnTo>
                <a:lnTo>
                  <a:pt x="2104486" y="1718580"/>
                </a:lnTo>
                <a:lnTo>
                  <a:pt x="2140378" y="1744040"/>
                </a:lnTo>
                <a:lnTo>
                  <a:pt x="2174495" y="1769501"/>
                </a:lnTo>
                <a:lnTo>
                  <a:pt x="2206734" y="1807692"/>
                </a:lnTo>
                <a:lnTo>
                  <a:pt x="2236992" y="1833152"/>
                </a:lnTo>
                <a:lnTo>
                  <a:pt x="2265164" y="1871343"/>
                </a:lnTo>
                <a:lnTo>
                  <a:pt x="2291147" y="1909533"/>
                </a:lnTo>
                <a:lnTo>
                  <a:pt x="2314838" y="1947724"/>
                </a:lnTo>
                <a:lnTo>
                  <a:pt x="2336133" y="1985915"/>
                </a:lnTo>
                <a:lnTo>
                  <a:pt x="1673145" y="1985915"/>
                </a:lnTo>
                <a:lnTo>
                  <a:pt x="1629679" y="1998645"/>
                </a:lnTo>
                <a:lnTo>
                  <a:pt x="1588748" y="2011375"/>
                </a:lnTo>
                <a:lnTo>
                  <a:pt x="1550833" y="2036836"/>
                </a:lnTo>
                <a:lnTo>
                  <a:pt x="1516414" y="2062296"/>
                </a:lnTo>
                <a:lnTo>
                  <a:pt x="1485972" y="2087757"/>
                </a:lnTo>
                <a:lnTo>
                  <a:pt x="1459987" y="2125947"/>
                </a:lnTo>
                <a:lnTo>
                  <a:pt x="1438941" y="2164138"/>
                </a:lnTo>
                <a:lnTo>
                  <a:pt x="1423312" y="2202329"/>
                </a:lnTo>
                <a:lnTo>
                  <a:pt x="1413583" y="2240519"/>
                </a:lnTo>
                <a:lnTo>
                  <a:pt x="1410233" y="2291440"/>
                </a:lnTo>
                <a:lnTo>
                  <a:pt x="1410233" y="2304170"/>
                </a:lnTo>
                <a:lnTo>
                  <a:pt x="1408232" y="2316901"/>
                </a:lnTo>
                <a:lnTo>
                  <a:pt x="1407441" y="2329631"/>
                </a:lnTo>
                <a:lnTo>
                  <a:pt x="1406612" y="2342361"/>
                </a:lnTo>
                <a:lnTo>
                  <a:pt x="1406216" y="2367822"/>
                </a:lnTo>
                <a:lnTo>
                  <a:pt x="1408600" y="2418742"/>
                </a:lnTo>
                <a:lnTo>
                  <a:pt x="1412321" y="2456933"/>
                </a:lnTo>
                <a:lnTo>
                  <a:pt x="1418353" y="2495124"/>
                </a:lnTo>
                <a:lnTo>
                  <a:pt x="1427168" y="2533315"/>
                </a:lnTo>
                <a:lnTo>
                  <a:pt x="1439234" y="2584235"/>
                </a:lnTo>
                <a:lnTo>
                  <a:pt x="1455022" y="2635156"/>
                </a:lnTo>
                <a:lnTo>
                  <a:pt x="1475001" y="2686077"/>
                </a:lnTo>
                <a:lnTo>
                  <a:pt x="1499642" y="2736998"/>
                </a:lnTo>
                <a:lnTo>
                  <a:pt x="1529413" y="2800649"/>
                </a:lnTo>
                <a:lnTo>
                  <a:pt x="1564786" y="2864300"/>
                </a:lnTo>
                <a:lnTo>
                  <a:pt x="1606230" y="2915221"/>
                </a:lnTo>
                <a:lnTo>
                  <a:pt x="1654214" y="2978872"/>
                </a:lnTo>
                <a:lnTo>
                  <a:pt x="1709210" y="3055254"/>
                </a:lnTo>
                <a:lnTo>
                  <a:pt x="2172505" y="3055254"/>
                </a:lnTo>
                <a:lnTo>
                  <a:pt x="2133902" y="3118905"/>
                </a:lnTo>
                <a:lnTo>
                  <a:pt x="2091320" y="3182556"/>
                </a:lnTo>
                <a:lnTo>
                  <a:pt x="2044565" y="3246207"/>
                </a:lnTo>
                <a:lnTo>
                  <a:pt x="1993442" y="3309858"/>
                </a:lnTo>
                <a:lnTo>
                  <a:pt x="2033155" y="3335319"/>
                </a:lnTo>
                <a:lnTo>
                  <a:pt x="2074604" y="3360779"/>
                </a:lnTo>
                <a:lnTo>
                  <a:pt x="2117826" y="3398970"/>
                </a:lnTo>
                <a:lnTo>
                  <a:pt x="2162860" y="3424430"/>
                </a:lnTo>
                <a:lnTo>
                  <a:pt x="2209746" y="3449891"/>
                </a:lnTo>
                <a:lnTo>
                  <a:pt x="2258522" y="3475351"/>
                </a:lnTo>
                <a:lnTo>
                  <a:pt x="2309227" y="3500812"/>
                </a:lnTo>
                <a:close/>
              </a:path>
              <a:path w="3860800" h="5588635">
                <a:moveTo>
                  <a:pt x="1875987" y="5575839"/>
                </a:moveTo>
                <a:lnTo>
                  <a:pt x="1593828" y="5575839"/>
                </a:lnTo>
                <a:lnTo>
                  <a:pt x="1456362" y="5537648"/>
                </a:lnTo>
                <a:lnTo>
                  <a:pt x="1411965" y="5512187"/>
                </a:lnTo>
                <a:lnTo>
                  <a:pt x="1368502" y="5499457"/>
                </a:lnTo>
                <a:lnTo>
                  <a:pt x="1326106" y="5473997"/>
                </a:lnTo>
                <a:lnTo>
                  <a:pt x="1284910" y="5448536"/>
                </a:lnTo>
                <a:lnTo>
                  <a:pt x="1245047" y="5423076"/>
                </a:lnTo>
                <a:lnTo>
                  <a:pt x="1206649" y="5384885"/>
                </a:lnTo>
                <a:lnTo>
                  <a:pt x="1169851" y="5346694"/>
                </a:lnTo>
                <a:lnTo>
                  <a:pt x="814471" y="4990248"/>
                </a:lnTo>
                <a:lnTo>
                  <a:pt x="780059" y="4964788"/>
                </a:lnTo>
                <a:lnTo>
                  <a:pt x="748155" y="4926597"/>
                </a:lnTo>
                <a:lnTo>
                  <a:pt x="718801" y="4888406"/>
                </a:lnTo>
                <a:lnTo>
                  <a:pt x="692039" y="4837485"/>
                </a:lnTo>
                <a:lnTo>
                  <a:pt x="667914" y="4799295"/>
                </a:lnTo>
                <a:lnTo>
                  <a:pt x="646467" y="4761104"/>
                </a:lnTo>
                <a:lnTo>
                  <a:pt x="627741" y="4710183"/>
                </a:lnTo>
                <a:lnTo>
                  <a:pt x="611778" y="4671993"/>
                </a:lnTo>
                <a:lnTo>
                  <a:pt x="598622" y="4621072"/>
                </a:lnTo>
                <a:lnTo>
                  <a:pt x="588316" y="4570151"/>
                </a:lnTo>
                <a:lnTo>
                  <a:pt x="580901" y="4531960"/>
                </a:lnTo>
                <a:lnTo>
                  <a:pt x="576421" y="4481039"/>
                </a:lnTo>
                <a:lnTo>
                  <a:pt x="574918" y="4430118"/>
                </a:lnTo>
                <a:lnTo>
                  <a:pt x="574918" y="4060942"/>
                </a:lnTo>
                <a:lnTo>
                  <a:pt x="574033" y="3997291"/>
                </a:lnTo>
                <a:lnTo>
                  <a:pt x="571417" y="3946370"/>
                </a:lnTo>
                <a:lnTo>
                  <a:pt x="567132" y="3882718"/>
                </a:lnTo>
                <a:lnTo>
                  <a:pt x="561236" y="3831798"/>
                </a:lnTo>
                <a:lnTo>
                  <a:pt x="553791" y="3780877"/>
                </a:lnTo>
                <a:lnTo>
                  <a:pt x="544856" y="3729956"/>
                </a:lnTo>
                <a:lnTo>
                  <a:pt x="534491" y="3679035"/>
                </a:lnTo>
                <a:lnTo>
                  <a:pt x="522758" y="3628114"/>
                </a:lnTo>
                <a:lnTo>
                  <a:pt x="509715" y="3577193"/>
                </a:lnTo>
                <a:lnTo>
                  <a:pt x="495424" y="3526272"/>
                </a:lnTo>
                <a:lnTo>
                  <a:pt x="479944" y="3475351"/>
                </a:lnTo>
                <a:lnTo>
                  <a:pt x="463336" y="3437161"/>
                </a:lnTo>
                <a:lnTo>
                  <a:pt x="445659" y="3386240"/>
                </a:lnTo>
                <a:lnTo>
                  <a:pt x="426975" y="3335319"/>
                </a:lnTo>
                <a:lnTo>
                  <a:pt x="407342" y="3297128"/>
                </a:lnTo>
                <a:lnTo>
                  <a:pt x="386822" y="3258937"/>
                </a:lnTo>
                <a:lnTo>
                  <a:pt x="365474" y="3208016"/>
                </a:lnTo>
                <a:lnTo>
                  <a:pt x="343359" y="3169826"/>
                </a:lnTo>
                <a:lnTo>
                  <a:pt x="320537" y="3131635"/>
                </a:lnTo>
                <a:lnTo>
                  <a:pt x="297068" y="3080714"/>
                </a:lnTo>
                <a:lnTo>
                  <a:pt x="273013" y="3042524"/>
                </a:lnTo>
                <a:lnTo>
                  <a:pt x="248430" y="3004333"/>
                </a:lnTo>
                <a:lnTo>
                  <a:pt x="223382" y="2966142"/>
                </a:lnTo>
                <a:lnTo>
                  <a:pt x="197927" y="2927952"/>
                </a:lnTo>
                <a:lnTo>
                  <a:pt x="172126" y="2877031"/>
                </a:lnTo>
                <a:lnTo>
                  <a:pt x="146039" y="2838840"/>
                </a:lnTo>
                <a:lnTo>
                  <a:pt x="119727" y="2800649"/>
                </a:lnTo>
                <a:lnTo>
                  <a:pt x="67570" y="2724268"/>
                </a:lnTo>
                <a:lnTo>
                  <a:pt x="16303" y="2647887"/>
                </a:lnTo>
                <a:lnTo>
                  <a:pt x="0" y="2622426"/>
                </a:lnTo>
                <a:lnTo>
                  <a:pt x="0" y="1642199"/>
                </a:lnTo>
                <a:lnTo>
                  <a:pt x="4035" y="1680389"/>
                </a:lnTo>
                <a:lnTo>
                  <a:pt x="12525" y="1731310"/>
                </a:lnTo>
                <a:lnTo>
                  <a:pt x="22705" y="1769501"/>
                </a:lnTo>
                <a:lnTo>
                  <a:pt x="34503" y="1820422"/>
                </a:lnTo>
                <a:lnTo>
                  <a:pt x="47846" y="1871343"/>
                </a:lnTo>
                <a:lnTo>
                  <a:pt x="62664" y="1909533"/>
                </a:lnTo>
                <a:lnTo>
                  <a:pt x="78883" y="1960454"/>
                </a:lnTo>
                <a:lnTo>
                  <a:pt x="96432" y="1998645"/>
                </a:lnTo>
                <a:lnTo>
                  <a:pt x="115240" y="2049566"/>
                </a:lnTo>
                <a:lnTo>
                  <a:pt x="135234" y="2087757"/>
                </a:lnTo>
                <a:lnTo>
                  <a:pt x="156343" y="2125947"/>
                </a:lnTo>
                <a:lnTo>
                  <a:pt x="178493" y="2176868"/>
                </a:lnTo>
                <a:lnTo>
                  <a:pt x="201615" y="2215059"/>
                </a:lnTo>
                <a:lnTo>
                  <a:pt x="225635" y="2253250"/>
                </a:lnTo>
                <a:lnTo>
                  <a:pt x="250481" y="2304170"/>
                </a:lnTo>
                <a:lnTo>
                  <a:pt x="276083" y="2342361"/>
                </a:lnTo>
                <a:lnTo>
                  <a:pt x="302367" y="2380552"/>
                </a:lnTo>
                <a:lnTo>
                  <a:pt x="329263" y="2418742"/>
                </a:lnTo>
                <a:lnTo>
                  <a:pt x="356698" y="2469663"/>
                </a:lnTo>
                <a:lnTo>
                  <a:pt x="384599" y="2507854"/>
                </a:lnTo>
                <a:lnTo>
                  <a:pt x="438509" y="2596966"/>
                </a:lnTo>
                <a:lnTo>
                  <a:pt x="567459" y="2787919"/>
                </a:lnTo>
                <a:lnTo>
                  <a:pt x="592925" y="2838840"/>
                </a:lnTo>
                <a:lnTo>
                  <a:pt x="618115" y="2877031"/>
                </a:lnTo>
                <a:lnTo>
                  <a:pt x="642958" y="2915221"/>
                </a:lnTo>
                <a:lnTo>
                  <a:pt x="667381" y="2966142"/>
                </a:lnTo>
                <a:lnTo>
                  <a:pt x="691314" y="3004333"/>
                </a:lnTo>
                <a:lnTo>
                  <a:pt x="714684" y="3055254"/>
                </a:lnTo>
                <a:lnTo>
                  <a:pt x="737419" y="3106175"/>
                </a:lnTo>
                <a:lnTo>
                  <a:pt x="759448" y="3144365"/>
                </a:lnTo>
                <a:lnTo>
                  <a:pt x="780700" y="3195286"/>
                </a:lnTo>
                <a:lnTo>
                  <a:pt x="801101" y="3246207"/>
                </a:lnTo>
                <a:lnTo>
                  <a:pt x="820581" y="3297128"/>
                </a:lnTo>
                <a:lnTo>
                  <a:pt x="839067" y="3348049"/>
                </a:lnTo>
                <a:lnTo>
                  <a:pt x="856489" y="3398970"/>
                </a:lnTo>
                <a:lnTo>
                  <a:pt x="872773" y="3449891"/>
                </a:lnTo>
                <a:lnTo>
                  <a:pt x="887849" y="3513542"/>
                </a:lnTo>
                <a:lnTo>
                  <a:pt x="2978260" y="3513542"/>
                </a:lnTo>
                <a:lnTo>
                  <a:pt x="2960058" y="3577193"/>
                </a:lnTo>
                <a:lnTo>
                  <a:pt x="2946986" y="3628114"/>
                </a:lnTo>
                <a:lnTo>
                  <a:pt x="2935224" y="3679035"/>
                </a:lnTo>
                <a:lnTo>
                  <a:pt x="2924831" y="3729956"/>
                </a:lnTo>
                <a:lnTo>
                  <a:pt x="2919818" y="3793607"/>
                </a:lnTo>
                <a:lnTo>
                  <a:pt x="2916187" y="3831798"/>
                </a:lnTo>
                <a:lnTo>
                  <a:pt x="2912166" y="3895449"/>
                </a:lnTo>
                <a:lnTo>
                  <a:pt x="950929" y="3895449"/>
                </a:lnTo>
                <a:lnTo>
                  <a:pt x="953662" y="3933639"/>
                </a:lnTo>
                <a:lnTo>
                  <a:pt x="955637" y="3971830"/>
                </a:lnTo>
                <a:lnTo>
                  <a:pt x="956834" y="4022751"/>
                </a:lnTo>
                <a:lnTo>
                  <a:pt x="957238" y="4060942"/>
                </a:lnTo>
                <a:lnTo>
                  <a:pt x="957238" y="4430118"/>
                </a:lnTo>
                <a:lnTo>
                  <a:pt x="959566" y="4468309"/>
                </a:lnTo>
                <a:lnTo>
                  <a:pt x="966461" y="4519230"/>
                </a:lnTo>
                <a:lnTo>
                  <a:pt x="977785" y="4557420"/>
                </a:lnTo>
                <a:lnTo>
                  <a:pt x="993404" y="4595611"/>
                </a:lnTo>
                <a:lnTo>
                  <a:pt x="2876385" y="4595611"/>
                </a:lnTo>
                <a:lnTo>
                  <a:pt x="2871233" y="4621072"/>
                </a:lnTo>
                <a:lnTo>
                  <a:pt x="2858078" y="4671993"/>
                </a:lnTo>
                <a:lnTo>
                  <a:pt x="2842117" y="4710183"/>
                </a:lnTo>
                <a:lnTo>
                  <a:pt x="2823393" y="4761104"/>
                </a:lnTo>
                <a:lnTo>
                  <a:pt x="2801947" y="4799295"/>
                </a:lnTo>
                <a:lnTo>
                  <a:pt x="2777823" y="4837485"/>
                </a:lnTo>
                <a:lnTo>
                  <a:pt x="2751062" y="4888406"/>
                </a:lnTo>
                <a:lnTo>
                  <a:pt x="2721709" y="4926597"/>
                </a:lnTo>
                <a:lnTo>
                  <a:pt x="2689805" y="4964788"/>
                </a:lnTo>
                <a:lnTo>
                  <a:pt x="2672599" y="4977518"/>
                </a:lnTo>
                <a:lnTo>
                  <a:pt x="1336983" y="4977518"/>
                </a:lnTo>
                <a:lnTo>
                  <a:pt x="1440193" y="5079360"/>
                </a:lnTo>
                <a:lnTo>
                  <a:pt x="1476507" y="5117550"/>
                </a:lnTo>
                <a:lnTo>
                  <a:pt x="1515494" y="5143011"/>
                </a:lnTo>
                <a:lnTo>
                  <a:pt x="1556709" y="5168471"/>
                </a:lnTo>
                <a:lnTo>
                  <a:pt x="1644040" y="5193932"/>
                </a:lnTo>
                <a:lnTo>
                  <a:pt x="1689264" y="5206662"/>
                </a:lnTo>
                <a:lnTo>
                  <a:pt x="2439612" y="5206662"/>
                </a:lnTo>
                <a:lnTo>
                  <a:pt x="2299988" y="5346694"/>
                </a:lnTo>
                <a:lnTo>
                  <a:pt x="2263194" y="5384885"/>
                </a:lnTo>
                <a:lnTo>
                  <a:pt x="2224798" y="5423076"/>
                </a:lnTo>
                <a:lnTo>
                  <a:pt x="2184934" y="5448536"/>
                </a:lnTo>
                <a:lnTo>
                  <a:pt x="2143734" y="5473997"/>
                </a:lnTo>
                <a:lnTo>
                  <a:pt x="2101334" y="5499457"/>
                </a:lnTo>
                <a:lnTo>
                  <a:pt x="2057866" y="5512187"/>
                </a:lnTo>
                <a:lnTo>
                  <a:pt x="2013463" y="5537648"/>
                </a:lnTo>
                <a:lnTo>
                  <a:pt x="1875987" y="5575839"/>
                </a:lnTo>
                <a:close/>
              </a:path>
              <a:path w="3860800" h="5588635">
                <a:moveTo>
                  <a:pt x="2172505" y="3055254"/>
                </a:moveTo>
                <a:lnTo>
                  <a:pt x="1709210" y="3055254"/>
                </a:lnTo>
                <a:lnTo>
                  <a:pt x="1739497" y="3017063"/>
                </a:lnTo>
                <a:lnTo>
                  <a:pt x="1768422" y="2978872"/>
                </a:lnTo>
                <a:lnTo>
                  <a:pt x="1795982" y="2940682"/>
                </a:lnTo>
                <a:lnTo>
                  <a:pt x="1822173" y="2889761"/>
                </a:lnTo>
                <a:lnTo>
                  <a:pt x="1846992" y="2851570"/>
                </a:lnTo>
                <a:lnTo>
                  <a:pt x="1870436" y="2813379"/>
                </a:lnTo>
                <a:lnTo>
                  <a:pt x="1892501" y="2775189"/>
                </a:lnTo>
                <a:lnTo>
                  <a:pt x="1913183" y="2724268"/>
                </a:lnTo>
                <a:lnTo>
                  <a:pt x="1945624" y="2647887"/>
                </a:lnTo>
                <a:lnTo>
                  <a:pt x="1971236" y="2584235"/>
                </a:lnTo>
                <a:lnTo>
                  <a:pt x="1990827" y="2507854"/>
                </a:lnTo>
                <a:lnTo>
                  <a:pt x="2005203" y="2456933"/>
                </a:lnTo>
                <a:lnTo>
                  <a:pt x="2015170" y="2406012"/>
                </a:lnTo>
                <a:lnTo>
                  <a:pt x="2021535" y="2355091"/>
                </a:lnTo>
                <a:lnTo>
                  <a:pt x="2025105" y="2329631"/>
                </a:lnTo>
                <a:lnTo>
                  <a:pt x="2026686" y="2304170"/>
                </a:lnTo>
                <a:lnTo>
                  <a:pt x="2027085" y="2291440"/>
                </a:lnTo>
                <a:lnTo>
                  <a:pt x="2023747" y="2240519"/>
                </a:lnTo>
                <a:lnTo>
                  <a:pt x="2014017" y="2202329"/>
                </a:lnTo>
                <a:lnTo>
                  <a:pt x="1998388" y="2164138"/>
                </a:lnTo>
                <a:lnTo>
                  <a:pt x="1977340" y="2125947"/>
                </a:lnTo>
                <a:lnTo>
                  <a:pt x="1951354" y="2087757"/>
                </a:lnTo>
                <a:lnTo>
                  <a:pt x="1920911" y="2062296"/>
                </a:lnTo>
                <a:lnTo>
                  <a:pt x="1886492" y="2036836"/>
                </a:lnTo>
                <a:lnTo>
                  <a:pt x="1848577" y="2011375"/>
                </a:lnTo>
                <a:lnTo>
                  <a:pt x="1807647" y="1998645"/>
                </a:lnTo>
                <a:lnTo>
                  <a:pt x="1764183" y="1985915"/>
                </a:lnTo>
                <a:lnTo>
                  <a:pt x="2336133" y="1985915"/>
                </a:lnTo>
                <a:lnTo>
                  <a:pt x="2354929" y="2024105"/>
                </a:lnTo>
                <a:lnTo>
                  <a:pt x="2371121" y="2062296"/>
                </a:lnTo>
                <a:lnTo>
                  <a:pt x="2384608" y="2113217"/>
                </a:lnTo>
                <a:lnTo>
                  <a:pt x="2395284" y="2151408"/>
                </a:lnTo>
                <a:lnTo>
                  <a:pt x="2403047" y="2202329"/>
                </a:lnTo>
                <a:lnTo>
                  <a:pt x="2407792" y="2240519"/>
                </a:lnTo>
                <a:lnTo>
                  <a:pt x="2409417" y="2291440"/>
                </a:lnTo>
                <a:lnTo>
                  <a:pt x="2409358" y="2304170"/>
                </a:lnTo>
                <a:lnTo>
                  <a:pt x="2409025" y="2316901"/>
                </a:lnTo>
                <a:lnTo>
                  <a:pt x="2408223" y="2329631"/>
                </a:lnTo>
                <a:lnTo>
                  <a:pt x="2406756" y="2355091"/>
                </a:lnTo>
                <a:lnTo>
                  <a:pt x="2404431" y="2380552"/>
                </a:lnTo>
                <a:lnTo>
                  <a:pt x="2401051" y="2406012"/>
                </a:lnTo>
                <a:lnTo>
                  <a:pt x="2396423" y="2444203"/>
                </a:lnTo>
                <a:lnTo>
                  <a:pt x="2390350" y="2482394"/>
                </a:lnTo>
                <a:lnTo>
                  <a:pt x="2382639" y="2520584"/>
                </a:lnTo>
                <a:lnTo>
                  <a:pt x="2373094" y="2558775"/>
                </a:lnTo>
                <a:lnTo>
                  <a:pt x="2361520" y="2609696"/>
                </a:lnTo>
                <a:lnTo>
                  <a:pt x="2347723" y="2660617"/>
                </a:lnTo>
                <a:lnTo>
                  <a:pt x="2331507" y="2711538"/>
                </a:lnTo>
                <a:lnTo>
                  <a:pt x="2312677" y="2762459"/>
                </a:lnTo>
                <a:lnTo>
                  <a:pt x="2291040" y="2813379"/>
                </a:lnTo>
                <a:lnTo>
                  <a:pt x="2266398" y="2877031"/>
                </a:lnTo>
                <a:lnTo>
                  <a:pt x="2238559" y="2940682"/>
                </a:lnTo>
                <a:lnTo>
                  <a:pt x="2207326" y="2991603"/>
                </a:lnTo>
                <a:lnTo>
                  <a:pt x="2172505" y="3055254"/>
                </a:lnTo>
                <a:close/>
              </a:path>
              <a:path w="3860800" h="5588635">
                <a:moveTo>
                  <a:pt x="2312770" y="3513542"/>
                </a:moveTo>
                <a:lnTo>
                  <a:pt x="1122572" y="3513542"/>
                </a:lnTo>
                <a:lnTo>
                  <a:pt x="1125236" y="3500812"/>
                </a:lnTo>
                <a:lnTo>
                  <a:pt x="2311113" y="3500812"/>
                </a:lnTo>
                <a:lnTo>
                  <a:pt x="2312770" y="3513542"/>
                </a:lnTo>
                <a:close/>
              </a:path>
              <a:path w="3860800" h="5588635">
                <a:moveTo>
                  <a:pt x="2876385" y="4595611"/>
                </a:moveTo>
                <a:lnTo>
                  <a:pt x="2476448" y="4595611"/>
                </a:lnTo>
                <a:lnTo>
                  <a:pt x="2492078" y="4557420"/>
                </a:lnTo>
                <a:lnTo>
                  <a:pt x="2503401" y="4519230"/>
                </a:lnTo>
                <a:lnTo>
                  <a:pt x="2510290" y="4468309"/>
                </a:lnTo>
                <a:lnTo>
                  <a:pt x="2512615" y="4430118"/>
                </a:lnTo>
                <a:lnTo>
                  <a:pt x="2512615" y="4417388"/>
                </a:lnTo>
                <a:lnTo>
                  <a:pt x="1734939" y="4417388"/>
                </a:lnTo>
                <a:lnTo>
                  <a:pt x="1691106" y="4404658"/>
                </a:lnTo>
                <a:lnTo>
                  <a:pt x="1650870" y="4391928"/>
                </a:lnTo>
                <a:lnTo>
                  <a:pt x="1615378" y="4366467"/>
                </a:lnTo>
                <a:lnTo>
                  <a:pt x="1585777" y="4341007"/>
                </a:lnTo>
                <a:lnTo>
                  <a:pt x="1563213" y="4302816"/>
                </a:lnTo>
                <a:lnTo>
                  <a:pt x="1548833" y="4264625"/>
                </a:lnTo>
                <a:lnTo>
                  <a:pt x="1543785" y="4226435"/>
                </a:lnTo>
                <a:lnTo>
                  <a:pt x="1548833" y="4175514"/>
                </a:lnTo>
                <a:lnTo>
                  <a:pt x="1563213" y="4137323"/>
                </a:lnTo>
                <a:lnTo>
                  <a:pt x="1585777" y="4099132"/>
                </a:lnTo>
                <a:lnTo>
                  <a:pt x="1615378" y="4073672"/>
                </a:lnTo>
                <a:lnTo>
                  <a:pt x="1650870" y="4048211"/>
                </a:lnTo>
                <a:lnTo>
                  <a:pt x="1691106" y="4035481"/>
                </a:lnTo>
                <a:lnTo>
                  <a:pt x="2519636" y="4035481"/>
                </a:lnTo>
                <a:lnTo>
                  <a:pt x="2521742" y="3997291"/>
                </a:lnTo>
                <a:lnTo>
                  <a:pt x="2523993" y="3959100"/>
                </a:lnTo>
                <a:lnTo>
                  <a:pt x="2526337" y="3920909"/>
                </a:lnTo>
                <a:lnTo>
                  <a:pt x="2528723" y="3895449"/>
                </a:lnTo>
                <a:lnTo>
                  <a:pt x="2912166" y="3895449"/>
                </a:lnTo>
                <a:lnTo>
                  <a:pt x="2908023" y="3946370"/>
                </a:lnTo>
                <a:lnTo>
                  <a:pt x="2904030" y="4010021"/>
                </a:lnTo>
                <a:lnTo>
                  <a:pt x="2900455" y="4073672"/>
                </a:lnTo>
                <a:lnTo>
                  <a:pt x="2897568" y="4124593"/>
                </a:lnTo>
                <a:lnTo>
                  <a:pt x="2895637" y="4175514"/>
                </a:lnTo>
                <a:lnTo>
                  <a:pt x="2894934" y="4226435"/>
                </a:lnTo>
                <a:lnTo>
                  <a:pt x="2894934" y="4430118"/>
                </a:lnTo>
                <a:lnTo>
                  <a:pt x="2893432" y="4481039"/>
                </a:lnTo>
                <a:lnTo>
                  <a:pt x="2888952" y="4531960"/>
                </a:lnTo>
                <a:lnTo>
                  <a:pt x="2881538" y="4570151"/>
                </a:lnTo>
                <a:lnTo>
                  <a:pt x="2876385" y="4595611"/>
                </a:lnTo>
                <a:close/>
              </a:path>
              <a:path w="3860800" h="5588635">
                <a:moveTo>
                  <a:pt x="2439612" y="5206662"/>
                </a:moveTo>
                <a:lnTo>
                  <a:pt x="1780603" y="5206662"/>
                </a:lnTo>
                <a:lnTo>
                  <a:pt x="1825826" y="5193932"/>
                </a:lnTo>
                <a:lnTo>
                  <a:pt x="1913150" y="5168471"/>
                </a:lnTo>
                <a:lnTo>
                  <a:pt x="1954360" y="5143011"/>
                </a:lnTo>
                <a:lnTo>
                  <a:pt x="1993341" y="5117550"/>
                </a:lnTo>
                <a:lnTo>
                  <a:pt x="2029646" y="5079360"/>
                </a:lnTo>
                <a:lnTo>
                  <a:pt x="2132869" y="4977518"/>
                </a:lnTo>
                <a:lnTo>
                  <a:pt x="2672599" y="4977518"/>
                </a:lnTo>
                <a:lnTo>
                  <a:pt x="2655394" y="4990248"/>
                </a:lnTo>
                <a:lnTo>
                  <a:pt x="2439612" y="5206662"/>
                </a:lnTo>
                <a:close/>
              </a:path>
              <a:path w="3860800" h="5588635">
                <a:moveTo>
                  <a:pt x="1782115" y="5588569"/>
                </a:moveTo>
                <a:lnTo>
                  <a:pt x="1687705" y="5588569"/>
                </a:lnTo>
                <a:lnTo>
                  <a:pt x="1640632" y="5575839"/>
                </a:lnTo>
                <a:lnTo>
                  <a:pt x="1829184" y="5575839"/>
                </a:lnTo>
                <a:lnTo>
                  <a:pt x="1782115" y="5588569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750968" y="1906015"/>
            <a:ext cx="8786062" cy="18065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400" b="1" i="0">
                <a:solidFill>
                  <a:srgbClr val="F8CF2C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250" b="1" i="0">
                <a:solidFill>
                  <a:srgbClr val="F8CF2C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5250" b="1" i="0">
                <a:solidFill>
                  <a:srgbClr val="F8CF2C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648293" y="3"/>
            <a:ext cx="9639935" cy="10287000"/>
          </a:xfrm>
          <a:custGeom>
            <a:avLst/>
            <a:gdLst/>
            <a:ahLst/>
            <a:cxnLst/>
            <a:rect l="l" t="t" r="r" b="b"/>
            <a:pathLst>
              <a:path w="9639935" h="10287000">
                <a:moveTo>
                  <a:pt x="0" y="10287000"/>
                </a:moveTo>
                <a:lnTo>
                  <a:pt x="9639706" y="10287000"/>
                </a:lnTo>
                <a:lnTo>
                  <a:pt x="9639706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0" y="0"/>
            <a:ext cx="8648700" cy="10287000"/>
          </a:xfrm>
          <a:custGeom>
            <a:avLst/>
            <a:gdLst/>
            <a:ahLst/>
            <a:cxnLst/>
            <a:rect l="l" t="t" r="r" b="b"/>
            <a:pathLst>
              <a:path w="8648700" h="10287000">
                <a:moveTo>
                  <a:pt x="0" y="10287000"/>
                </a:moveTo>
                <a:lnTo>
                  <a:pt x="8648294" y="10287000"/>
                </a:lnTo>
                <a:lnTo>
                  <a:pt x="8648294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250" b="1" i="0">
                <a:solidFill>
                  <a:srgbClr val="F8CF2C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481398" y="473434"/>
            <a:ext cx="17325975" cy="93440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250" b="1" i="0">
                <a:solidFill>
                  <a:srgbClr val="F8CF2C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723987" y="2062404"/>
            <a:ext cx="12840024" cy="24301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250" b="1" i="0">
                <a:solidFill>
                  <a:srgbClr val="F8CF2C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723987" y="2062404"/>
            <a:ext cx="12840024" cy="24301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250" b="1" i="0">
                <a:solidFill>
                  <a:srgbClr val="F8CF2C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image" Target="../media/image5.png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Relationship Id="rId4" Type="http://schemas.openxmlformats.org/officeDocument/2006/relationships/image" Target="../media/image8.png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image" Target="../media/image12.png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18.png"/><Relationship Id="rId8" Type="http://schemas.openxmlformats.org/officeDocument/2006/relationships/image" Target="../media/image19.pn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5" Type="http://schemas.openxmlformats.org/officeDocument/2006/relationships/image" Target="../media/image23.png"/><Relationship Id="rId6" Type="http://schemas.openxmlformats.org/officeDocument/2006/relationships/image" Target="../media/image24.png"/><Relationship Id="rId7" Type="http://schemas.openxmlformats.org/officeDocument/2006/relationships/image" Target="../media/image25.png"/><Relationship Id="rId8" Type="http://schemas.openxmlformats.org/officeDocument/2006/relationships/image" Target="../media/image26.png"/><Relationship Id="rId9" Type="http://schemas.openxmlformats.org/officeDocument/2006/relationships/image" Target="../media/image27.png"/><Relationship Id="rId10" Type="http://schemas.openxmlformats.org/officeDocument/2006/relationships/image" Target="../media/image28.png"/><Relationship Id="rId11" Type="http://schemas.openxmlformats.org/officeDocument/2006/relationships/image" Target="../media/image29.png"/><Relationship Id="rId12" Type="http://schemas.openxmlformats.org/officeDocument/2006/relationships/image" Target="../media/image30.png"/><Relationship Id="rId13" Type="http://schemas.openxmlformats.org/officeDocument/2006/relationships/image" Target="../media/image31.png"/><Relationship Id="rId14" Type="http://schemas.openxmlformats.org/officeDocument/2006/relationships/image" Target="../media/image32.png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3.png"/><Relationship Id="rId3" Type="http://schemas.openxmlformats.org/officeDocument/2006/relationships/image" Target="../media/image34.png"/><Relationship Id="rId4" Type="http://schemas.openxmlformats.org/officeDocument/2006/relationships/image" Target="../media/image35.png"/><Relationship Id="rId5" Type="http://schemas.openxmlformats.org/officeDocument/2006/relationships/image" Target="../media/image36.png"/><Relationship Id="rId6" Type="http://schemas.openxmlformats.org/officeDocument/2006/relationships/image" Target="../media/image37.png"/><Relationship Id="rId7" Type="http://schemas.openxmlformats.org/officeDocument/2006/relationships/image" Target="../media/image38.png"/><Relationship Id="rId8" Type="http://schemas.openxmlformats.org/officeDocument/2006/relationships/image" Target="../media/image39.png"/><Relationship Id="rId9" Type="http://schemas.openxmlformats.org/officeDocument/2006/relationships/image" Target="../media/image40.png"/><Relationship Id="rId10" Type="http://schemas.openxmlformats.org/officeDocument/2006/relationships/image" Target="../media/image41.png"/><Relationship Id="rId11" Type="http://schemas.openxmlformats.org/officeDocument/2006/relationships/image" Target="../media/image42.png"/><Relationship Id="rId12" Type="http://schemas.openxmlformats.org/officeDocument/2006/relationships/image" Target="../media/image43.png"/><Relationship Id="rId13" Type="http://schemas.openxmlformats.org/officeDocument/2006/relationships/image" Target="../media/image44.png"/><Relationship Id="rId14" Type="http://schemas.openxmlformats.org/officeDocument/2006/relationships/image" Target="../media/image45.png"/><Relationship Id="rId15" Type="http://schemas.openxmlformats.org/officeDocument/2006/relationships/image" Target="../media/image46.png"/><Relationship Id="rId16" Type="http://schemas.openxmlformats.org/officeDocument/2006/relationships/image" Target="../media/image47.png"/><Relationship Id="rId17" Type="http://schemas.openxmlformats.org/officeDocument/2006/relationships/image" Target="../media/image48.png"/><Relationship Id="rId18" Type="http://schemas.openxmlformats.org/officeDocument/2006/relationships/image" Target="../media/image49.png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0.png"/><Relationship Id="rId3" Type="http://schemas.openxmlformats.org/officeDocument/2006/relationships/image" Target="../media/image51.png"/><Relationship Id="rId4" Type="http://schemas.openxmlformats.org/officeDocument/2006/relationships/image" Target="../media/image52.png"/><Relationship Id="rId5" Type="http://schemas.openxmlformats.org/officeDocument/2006/relationships/image" Target="../media/image53.png"/><Relationship Id="rId6" Type="http://schemas.openxmlformats.org/officeDocument/2006/relationships/image" Target="../media/image54.png"/><Relationship Id="rId7" Type="http://schemas.openxmlformats.org/officeDocument/2006/relationships/image" Target="../media/image55.png"/><Relationship Id="rId8" Type="http://schemas.openxmlformats.org/officeDocument/2006/relationships/image" Target="../media/image56.png"/><Relationship Id="rId9" Type="http://schemas.openxmlformats.org/officeDocument/2006/relationships/image" Target="../media/image57.png"/><Relationship Id="rId10" Type="http://schemas.openxmlformats.org/officeDocument/2006/relationships/image" Target="../media/image58.png"/><Relationship Id="rId11" Type="http://schemas.openxmlformats.org/officeDocument/2006/relationships/image" Target="../media/image59.png"/><Relationship Id="rId12" Type="http://schemas.openxmlformats.org/officeDocument/2006/relationships/image" Target="../media/image60.png"/><Relationship Id="rId13" Type="http://schemas.openxmlformats.org/officeDocument/2006/relationships/hyperlink" Target="http://www.hkeaa.edu.hk/DocLibrary/SBA/HKDSE/Eng_DVD/doc/Afl_principles.pdf" TargetMode="External"/><Relationship Id="rId14" Type="http://schemas.openxmlformats.org/officeDocument/2006/relationships/hyperlink" Target="http://www.tes.com/teaching-resource/afl-english-tool-" TargetMode="External"/><Relationship Id="rId15" Type="http://schemas.openxmlformats.org/officeDocument/2006/relationships/hyperlink" Target="http://ccea.org.uk/curriculum/assess_progress/types_assessment/formative/assessment_learning" TargetMode="External"/><Relationship Id="rId16" Type="http://schemas.openxmlformats.org/officeDocument/2006/relationships/hyperlink" Target="http://www.estyn.gov.wales/effective-" TargetMode="External"/></Relationships>
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1.png"/><Relationship Id="rId3" Type="http://schemas.openxmlformats.org/officeDocument/2006/relationships/image" Target="../media/image62.png"/><Relationship Id="rId4" Type="http://schemas.openxmlformats.org/officeDocument/2006/relationships/image" Target="../media/image63.png"/><Relationship Id="rId5" Type="http://schemas.openxmlformats.org/officeDocument/2006/relationships/image" Target="../media/image64.png"/><Relationship Id="rId6" Type="http://schemas.openxmlformats.org/officeDocument/2006/relationships/image" Target="../media/image65.png"/><Relationship Id="rId7" Type="http://schemas.openxmlformats.org/officeDocument/2006/relationships/image" Target="../media/image66.png"/><Relationship Id="rId8" Type="http://schemas.openxmlformats.org/officeDocument/2006/relationships/image" Target="../media/image67.png"/><Relationship Id="rId9" Type="http://schemas.openxmlformats.org/officeDocument/2006/relationships/image" Target="../media/image68.png"/><Relationship Id="rId10" Type="http://schemas.openxmlformats.org/officeDocument/2006/relationships/image" Target="../media/image69.png"/><Relationship Id="rId11" Type="http://schemas.openxmlformats.org/officeDocument/2006/relationships/image" Target="../media/image70.pn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/>
        </p:spPr>
        <p:txBody>
          <a:bodyPr wrap="square" lIns="0" tIns="180340" rIns="0" bIns="0" rtlCol="0" vert="horz">
            <a:spAutoFit/>
          </a:bodyPr>
          <a:lstStyle/>
          <a:p>
            <a:pPr marL="12700" marR="5080">
              <a:lnSpc>
                <a:spcPts val="6350"/>
              </a:lnSpc>
              <a:spcBef>
                <a:spcPts val="1420"/>
              </a:spcBef>
            </a:pPr>
            <a:r>
              <a:rPr dirty="0" spc="180"/>
              <a:t>ASSESSMENT </a:t>
            </a:r>
            <a:r>
              <a:rPr dirty="0" spc="185"/>
              <a:t>FOR  </a:t>
            </a:r>
            <a:r>
              <a:rPr dirty="0" spc="275"/>
              <a:t>LEARNING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848095" y="4076543"/>
            <a:ext cx="8564245" cy="39814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dirty="0" sz="2450" spc="145" b="1">
                <a:solidFill>
                  <a:srgbClr val="FFFDE6"/>
                </a:solidFill>
                <a:latin typeface="Arial"/>
                <a:cs typeface="Arial"/>
              </a:rPr>
              <a:t>IMPLEMENTING </a:t>
            </a:r>
            <a:r>
              <a:rPr dirty="0" sz="2450" spc="30" b="1">
                <a:solidFill>
                  <a:srgbClr val="FFFDE6"/>
                </a:solidFill>
                <a:latin typeface="Arial"/>
                <a:cs typeface="Arial"/>
              </a:rPr>
              <a:t>EFFECTIVE </a:t>
            </a:r>
            <a:r>
              <a:rPr dirty="0" sz="2450" spc="140" b="1">
                <a:solidFill>
                  <a:srgbClr val="FFFDE6"/>
                </a:solidFill>
                <a:latin typeface="Arial"/>
                <a:cs typeface="Arial"/>
              </a:rPr>
              <a:t>LEARNING</a:t>
            </a:r>
            <a:r>
              <a:rPr dirty="0" sz="2450" spc="330" b="1">
                <a:solidFill>
                  <a:srgbClr val="FFFDE6"/>
                </a:solidFill>
                <a:latin typeface="Arial"/>
                <a:cs typeface="Arial"/>
              </a:rPr>
              <a:t> </a:t>
            </a:r>
            <a:r>
              <a:rPr dirty="0" sz="2450" spc="65" b="1">
                <a:solidFill>
                  <a:srgbClr val="FFFDE6"/>
                </a:solidFill>
                <a:latin typeface="Arial"/>
                <a:cs typeface="Arial"/>
              </a:rPr>
              <a:t>STRATEGIES</a:t>
            </a:r>
            <a:endParaRPr sz="24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941323" y="0"/>
            <a:ext cx="1776095" cy="1261745"/>
          </a:xfrm>
          <a:custGeom>
            <a:avLst/>
            <a:gdLst/>
            <a:ahLst/>
            <a:cxnLst/>
            <a:rect l="l" t="t" r="r" b="b"/>
            <a:pathLst>
              <a:path w="1776095" h="1261745">
                <a:moveTo>
                  <a:pt x="1481862" y="1261170"/>
                </a:moveTo>
                <a:lnTo>
                  <a:pt x="1432581" y="1256996"/>
                </a:lnTo>
                <a:lnTo>
                  <a:pt x="1385059" y="1244757"/>
                </a:lnTo>
                <a:lnTo>
                  <a:pt x="1340302" y="1224879"/>
                </a:lnTo>
                <a:lnTo>
                  <a:pt x="1299320" y="1197790"/>
                </a:lnTo>
                <a:lnTo>
                  <a:pt x="1263121" y="1163915"/>
                </a:lnTo>
                <a:lnTo>
                  <a:pt x="1232714" y="1123680"/>
                </a:lnTo>
                <a:lnTo>
                  <a:pt x="1209106" y="1077512"/>
                </a:lnTo>
                <a:lnTo>
                  <a:pt x="1180073" y="1010398"/>
                </a:lnTo>
                <a:lnTo>
                  <a:pt x="1148568" y="945797"/>
                </a:lnTo>
                <a:lnTo>
                  <a:pt x="1114773" y="883672"/>
                </a:lnTo>
                <a:lnTo>
                  <a:pt x="1078872" y="823984"/>
                </a:lnTo>
                <a:lnTo>
                  <a:pt x="1041047" y="766695"/>
                </a:lnTo>
                <a:lnTo>
                  <a:pt x="1001481" y="711766"/>
                </a:lnTo>
                <a:lnTo>
                  <a:pt x="960357" y="659159"/>
                </a:lnTo>
                <a:lnTo>
                  <a:pt x="917859" y="608836"/>
                </a:lnTo>
                <a:lnTo>
                  <a:pt x="874168" y="560758"/>
                </a:lnTo>
                <a:lnTo>
                  <a:pt x="829469" y="514887"/>
                </a:lnTo>
                <a:lnTo>
                  <a:pt x="783943" y="471184"/>
                </a:lnTo>
                <a:lnTo>
                  <a:pt x="737775" y="429612"/>
                </a:lnTo>
                <a:lnTo>
                  <a:pt x="691146" y="390132"/>
                </a:lnTo>
                <a:lnTo>
                  <a:pt x="644240" y="352706"/>
                </a:lnTo>
                <a:lnTo>
                  <a:pt x="597239" y="317294"/>
                </a:lnTo>
                <a:lnTo>
                  <a:pt x="550327" y="283860"/>
                </a:lnTo>
                <a:lnTo>
                  <a:pt x="503686" y="252364"/>
                </a:lnTo>
                <a:lnTo>
                  <a:pt x="457500" y="222768"/>
                </a:lnTo>
                <a:lnTo>
                  <a:pt x="411951" y="195034"/>
                </a:lnTo>
                <a:lnTo>
                  <a:pt x="367222" y="169124"/>
                </a:lnTo>
                <a:lnTo>
                  <a:pt x="323496" y="144999"/>
                </a:lnTo>
                <a:lnTo>
                  <a:pt x="280957" y="122620"/>
                </a:lnTo>
                <a:lnTo>
                  <a:pt x="239786" y="101950"/>
                </a:lnTo>
                <a:lnTo>
                  <a:pt x="200168" y="82950"/>
                </a:lnTo>
                <a:lnTo>
                  <a:pt x="162284" y="65582"/>
                </a:lnTo>
                <a:lnTo>
                  <a:pt x="126318" y="49808"/>
                </a:lnTo>
                <a:lnTo>
                  <a:pt x="60871" y="22885"/>
                </a:lnTo>
                <a:lnTo>
                  <a:pt x="5290" y="1876"/>
                </a:lnTo>
                <a:lnTo>
                  <a:pt x="0" y="0"/>
                </a:lnTo>
                <a:lnTo>
                  <a:pt x="1142258" y="0"/>
                </a:lnTo>
                <a:lnTo>
                  <a:pt x="1183522" y="37405"/>
                </a:lnTo>
                <a:lnTo>
                  <a:pt x="1227978" y="79696"/>
                </a:lnTo>
                <a:lnTo>
                  <a:pt x="1271935" y="123636"/>
                </a:lnTo>
                <a:lnTo>
                  <a:pt x="1315297" y="169253"/>
                </a:lnTo>
                <a:lnTo>
                  <a:pt x="1357969" y="216570"/>
                </a:lnTo>
                <a:lnTo>
                  <a:pt x="1399855" y="265614"/>
                </a:lnTo>
                <a:lnTo>
                  <a:pt x="1440860" y="316409"/>
                </a:lnTo>
                <a:lnTo>
                  <a:pt x="1480887" y="368981"/>
                </a:lnTo>
                <a:lnTo>
                  <a:pt x="1519841" y="423354"/>
                </a:lnTo>
                <a:lnTo>
                  <a:pt x="1557627" y="479555"/>
                </a:lnTo>
                <a:lnTo>
                  <a:pt x="1594148" y="537609"/>
                </a:lnTo>
                <a:lnTo>
                  <a:pt x="1629309" y="597540"/>
                </a:lnTo>
                <a:lnTo>
                  <a:pt x="1663015" y="659374"/>
                </a:lnTo>
                <a:lnTo>
                  <a:pt x="1695169" y="723136"/>
                </a:lnTo>
                <a:lnTo>
                  <a:pt x="1725676" y="788851"/>
                </a:lnTo>
                <a:lnTo>
                  <a:pt x="1754441" y="856545"/>
                </a:lnTo>
                <a:lnTo>
                  <a:pt x="1768805" y="902201"/>
                </a:lnTo>
                <a:lnTo>
                  <a:pt x="1775483" y="948326"/>
                </a:lnTo>
                <a:lnTo>
                  <a:pt x="1774811" y="994132"/>
                </a:lnTo>
                <a:lnTo>
                  <a:pt x="1767121" y="1038828"/>
                </a:lnTo>
                <a:lnTo>
                  <a:pt x="1752747" y="1081626"/>
                </a:lnTo>
                <a:lnTo>
                  <a:pt x="1732023" y="1121738"/>
                </a:lnTo>
                <a:lnTo>
                  <a:pt x="1705284" y="1158372"/>
                </a:lnTo>
                <a:lnTo>
                  <a:pt x="1672863" y="1190742"/>
                </a:lnTo>
                <a:lnTo>
                  <a:pt x="1635093" y="1218056"/>
                </a:lnTo>
                <a:lnTo>
                  <a:pt x="1592310" y="1239526"/>
                </a:lnTo>
                <a:lnTo>
                  <a:pt x="1537314" y="1255862"/>
                </a:lnTo>
                <a:lnTo>
                  <a:pt x="1509559" y="1259856"/>
                </a:lnTo>
                <a:lnTo>
                  <a:pt x="1481862" y="126117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0" y="0"/>
            <a:ext cx="5664835" cy="7975600"/>
          </a:xfrm>
          <a:custGeom>
            <a:avLst/>
            <a:gdLst/>
            <a:ahLst/>
            <a:cxnLst/>
            <a:rect l="l" t="t" r="r" b="b"/>
            <a:pathLst>
              <a:path w="5664835" h="7975600">
                <a:moveTo>
                  <a:pt x="3653" y="457200"/>
                </a:moveTo>
                <a:lnTo>
                  <a:pt x="0" y="457200"/>
                </a:lnTo>
                <a:lnTo>
                  <a:pt x="0" y="0"/>
                </a:lnTo>
                <a:lnTo>
                  <a:pt x="311929" y="0"/>
                </a:lnTo>
                <a:lnTo>
                  <a:pt x="300759" y="12700"/>
                </a:lnTo>
                <a:lnTo>
                  <a:pt x="272606" y="38100"/>
                </a:lnTo>
                <a:lnTo>
                  <a:pt x="245045" y="76200"/>
                </a:lnTo>
                <a:lnTo>
                  <a:pt x="218084" y="114300"/>
                </a:lnTo>
                <a:lnTo>
                  <a:pt x="191730" y="152400"/>
                </a:lnTo>
                <a:lnTo>
                  <a:pt x="165992" y="190500"/>
                </a:lnTo>
                <a:lnTo>
                  <a:pt x="140875" y="215900"/>
                </a:lnTo>
                <a:lnTo>
                  <a:pt x="116387" y="254000"/>
                </a:lnTo>
                <a:lnTo>
                  <a:pt x="92537" y="292100"/>
                </a:lnTo>
                <a:lnTo>
                  <a:pt x="69331" y="330200"/>
                </a:lnTo>
                <a:lnTo>
                  <a:pt x="46777" y="368300"/>
                </a:lnTo>
                <a:lnTo>
                  <a:pt x="24881" y="406400"/>
                </a:lnTo>
                <a:lnTo>
                  <a:pt x="3653" y="457200"/>
                </a:lnTo>
                <a:close/>
              </a:path>
              <a:path w="5664835" h="7975600">
                <a:moveTo>
                  <a:pt x="4313189" y="4775200"/>
                </a:moveTo>
                <a:lnTo>
                  <a:pt x="3700380" y="4775200"/>
                </a:lnTo>
                <a:lnTo>
                  <a:pt x="3714984" y="4724400"/>
                </a:lnTo>
                <a:lnTo>
                  <a:pt x="3730383" y="4673600"/>
                </a:lnTo>
                <a:lnTo>
                  <a:pt x="3746549" y="4610100"/>
                </a:lnTo>
                <a:lnTo>
                  <a:pt x="3763449" y="4559300"/>
                </a:lnTo>
                <a:lnTo>
                  <a:pt x="3781054" y="4508500"/>
                </a:lnTo>
                <a:lnTo>
                  <a:pt x="3799333" y="4457700"/>
                </a:lnTo>
                <a:lnTo>
                  <a:pt x="3818257" y="4406900"/>
                </a:lnTo>
                <a:lnTo>
                  <a:pt x="3837793" y="4356100"/>
                </a:lnTo>
                <a:lnTo>
                  <a:pt x="3857912" y="4305300"/>
                </a:lnTo>
                <a:lnTo>
                  <a:pt x="3878584" y="4267200"/>
                </a:lnTo>
                <a:lnTo>
                  <a:pt x="3899778" y="4216400"/>
                </a:lnTo>
                <a:lnTo>
                  <a:pt x="3921464" y="4165600"/>
                </a:lnTo>
                <a:lnTo>
                  <a:pt x="3943610" y="4114800"/>
                </a:lnTo>
                <a:lnTo>
                  <a:pt x="3966187" y="4076700"/>
                </a:lnTo>
                <a:lnTo>
                  <a:pt x="3989165" y="4025900"/>
                </a:lnTo>
                <a:lnTo>
                  <a:pt x="4012512" y="3987800"/>
                </a:lnTo>
                <a:lnTo>
                  <a:pt x="4036198" y="3937000"/>
                </a:lnTo>
                <a:lnTo>
                  <a:pt x="4060194" y="3898900"/>
                </a:lnTo>
                <a:lnTo>
                  <a:pt x="4084468" y="3848100"/>
                </a:lnTo>
                <a:lnTo>
                  <a:pt x="4108989" y="3810000"/>
                </a:lnTo>
                <a:lnTo>
                  <a:pt x="4133729" y="3771900"/>
                </a:lnTo>
                <a:lnTo>
                  <a:pt x="4158655" y="3721100"/>
                </a:lnTo>
                <a:lnTo>
                  <a:pt x="4183738" y="3683000"/>
                </a:lnTo>
                <a:lnTo>
                  <a:pt x="4234252" y="3606800"/>
                </a:lnTo>
                <a:lnTo>
                  <a:pt x="4259622" y="3556000"/>
                </a:lnTo>
                <a:lnTo>
                  <a:pt x="4335820" y="3441700"/>
                </a:lnTo>
                <a:lnTo>
                  <a:pt x="4411509" y="3327400"/>
                </a:lnTo>
                <a:lnTo>
                  <a:pt x="4465404" y="3238500"/>
                </a:lnTo>
                <a:lnTo>
                  <a:pt x="4494071" y="3200400"/>
                </a:lnTo>
                <a:lnTo>
                  <a:pt x="4522454" y="3162300"/>
                </a:lnTo>
                <a:lnTo>
                  <a:pt x="4550518" y="3111500"/>
                </a:lnTo>
                <a:lnTo>
                  <a:pt x="4578232" y="3073400"/>
                </a:lnTo>
                <a:lnTo>
                  <a:pt x="4605563" y="3022600"/>
                </a:lnTo>
                <a:lnTo>
                  <a:pt x="4632478" y="2984500"/>
                </a:lnTo>
                <a:lnTo>
                  <a:pt x="4658945" y="2946400"/>
                </a:lnTo>
                <a:lnTo>
                  <a:pt x="4684932" y="2895600"/>
                </a:lnTo>
                <a:lnTo>
                  <a:pt x="4710405" y="2857500"/>
                </a:lnTo>
                <a:lnTo>
                  <a:pt x="4735332" y="2819400"/>
                </a:lnTo>
                <a:lnTo>
                  <a:pt x="4759680" y="2768600"/>
                </a:lnTo>
                <a:lnTo>
                  <a:pt x="4783418" y="2730500"/>
                </a:lnTo>
                <a:lnTo>
                  <a:pt x="4806512" y="2679700"/>
                </a:lnTo>
                <a:lnTo>
                  <a:pt x="4828930" y="2641600"/>
                </a:lnTo>
                <a:lnTo>
                  <a:pt x="4850638" y="2603500"/>
                </a:lnTo>
                <a:lnTo>
                  <a:pt x="4871606" y="2552700"/>
                </a:lnTo>
                <a:lnTo>
                  <a:pt x="4891800" y="2514600"/>
                </a:lnTo>
                <a:lnTo>
                  <a:pt x="4911187" y="2463800"/>
                </a:lnTo>
                <a:lnTo>
                  <a:pt x="4929734" y="2425700"/>
                </a:lnTo>
                <a:lnTo>
                  <a:pt x="4947411" y="2374900"/>
                </a:lnTo>
                <a:lnTo>
                  <a:pt x="4964182" y="2336800"/>
                </a:lnTo>
                <a:lnTo>
                  <a:pt x="4980017" y="2286000"/>
                </a:lnTo>
                <a:lnTo>
                  <a:pt x="4994883" y="2247900"/>
                </a:lnTo>
                <a:lnTo>
                  <a:pt x="5008747" y="2197100"/>
                </a:lnTo>
                <a:lnTo>
                  <a:pt x="5021575" y="2146300"/>
                </a:lnTo>
                <a:lnTo>
                  <a:pt x="5033337" y="2095500"/>
                </a:lnTo>
                <a:lnTo>
                  <a:pt x="5043999" y="2057400"/>
                </a:lnTo>
                <a:lnTo>
                  <a:pt x="5053529" y="2006600"/>
                </a:lnTo>
                <a:lnTo>
                  <a:pt x="5061894" y="1955800"/>
                </a:lnTo>
                <a:lnTo>
                  <a:pt x="5069061" y="1905000"/>
                </a:lnTo>
                <a:lnTo>
                  <a:pt x="5074998" y="1854200"/>
                </a:lnTo>
                <a:lnTo>
                  <a:pt x="5079673" y="1803400"/>
                </a:lnTo>
                <a:lnTo>
                  <a:pt x="5083052" y="1739900"/>
                </a:lnTo>
                <a:lnTo>
                  <a:pt x="5085103" y="1689100"/>
                </a:lnTo>
                <a:lnTo>
                  <a:pt x="5085794" y="1638300"/>
                </a:lnTo>
                <a:lnTo>
                  <a:pt x="5085359" y="1587500"/>
                </a:lnTo>
                <a:lnTo>
                  <a:pt x="5084057" y="1536700"/>
                </a:lnTo>
                <a:lnTo>
                  <a:pt x="5081896" y="1498600"/>
                </a:lnTo>
                <a:lnTo>
                  <a:pt x="5078883" y="1447800"/>
                </a:lnTo>
                <a:lnTo>
                  <a:pt x="5075027" y="1397000"/>
                </a:lnTo>
                <a:lnTo>
                  <a:pt x="5070334" y="1358900"/>
                </a:lnTo>
                <a:lnTo>
                  <a:pt x="5064811" y="1308100"/>
                </a:lnTo>
                <a:lnTo>
                  <a:pt x="5058466" y="1270000"/>
                </a:lnTo>
                <a:lnTo>
                  <a:pt x="5051307" y="1219200"/>
                </a:lnTo>
                <a:lnTo>
                  <a:pt x="5043341" y="1168400"/>
                </a:lnTo>
                <a:lnTo>
                  <a:pt x="5034575" y="1130300"/>
                </a:lnTo>
                <a:lnTo>
                  <a:pt x="5025017" y="1079500"/>
                </a:lnTo>
                <a:lnTo>
                  <a:pt x="5014674" y="1041400"/>
                </a:lnTo>
                <a:lnTo>
                  <a:pt x="5003553" y="990600"/>
                </a:lnTo>
                <a:lnTo>
                  <a:pt x="4991662" y="952500"/>
                </a:lnTo>
                <a:lnTo>
                  <a:pt x="4979008" y="901700"/>
                </a:lnTo>
                <a:lnTo>
                  <a:pt x="4965600" y="863600"/>
                </a:lnTo>
                <a:lnTo>
                  <a:pt x="4951443" y="825500"/>
                </a:lnTo>
                <a:lnTo>
                  <a:pt x="4936545" y="774700"/>
                </a:lnTo>
                <a:lnTo>
                  <a:pt x="4920915" y="736600"/>
                </a:lnTo>
                <a:lnTo>
                  <a:pt x="4904559" y="698500"/>
                </a:lnTo>
                <a:lnTo>
                  <a:pt x="4887484" y="647700"/>
                </a:lnTo>
                <a:lnTo>
                  <a:pt x="4869699" y="609600"/>
                </a:lnTo>
                <a:lnTo>
                  <a:pt x="4851210" y="571500"/>
                </a:lnTo>
                <a:lnTo>
                  <a:pt x="4832025" y="533400"/>
                </a:lnTo>
                <a:lnTo>
                  <a:pt x="4812152" y="495300"/>
                </a:lnTo>
                <a:lnTo>
                  <a:pt x="4791597" y="457200"/>
                </a:lnTo>
                <a:lnTo>
                  <a:pt x="4770368" y="406400"/>
                </a:lnTo>
                <a:lnTo>
                  <a:pt x="4748472" y="368300"/>
                </a:lnTo>
                <a:lnTo>
                  <a:pt x="4725918" y="330200"/>
                </a:lnTo>
                <a:lnTo>
                  <a:pt x="4702712" y="292100"/>
                </a:lnTo>
                <a:lnTo>
                  <a:pt x="4678861" y="254000"/>
                </a:lnTo>
                <a:lnTo>
                  <a:pt x="4654374" y="215900"/>
                </a:lnTo>
                <a:lnTo>
                  <a:pt x="4629257" y="190500"/>
                </a:lnTo>
                <a:lnTo>
                  <a:pt x="4603518" y="152400"/>
                </a:lnTo>
                <a:lnTo>
                  <a:pt x="4577164" y="114300"/>
                </a:lnTo>
                <a:lnTo>
                  <a:pt x="4550203" y="76200"/>
                </a:lnTo>
                <a:lnTo>
                  <a:pt x="4522642" y="38100"/>
                </a:lnTo>
                <a:lnTo>
                  <a:pt x="4494489" y="12700"/>
                </a:lnTo>
                <a:lnTo>
                  <a:pt x="4483323" y="0"/>
                </a:lnTo>
                <a:lnTo>
                  <a:pt x="5207005" y="0"/>
                </a:lnTo>
                <a:lnTo>
                  <a:pt x="5226209" y="25400"/>
                </a:lnTo>
                <a:lnTo>
                  <a:pt x="5249023" y="63500"/>
                </a:lnTo>
                <a:lnTo>
                  <a:pt x="5271302" y="101600"/>
                </a:lnTo>
                <a:lnTo>
                  <a:pt x="5293038" y="139700"/>
                </a:lnTo>
                <a:lnTo>
                  <a:pt x="5314227" y="177800"/>
                </a:lnTo>
                <a:lnTo>
                  <a:pt x="5334865" y="215900"/>
                </a:lnTo>
                <a:lnTo>
                  <a:pt x="5354946" y="266700"/>
                </a:lnTo>
                <a:lnTo>
                  <a:pt x="5374466" y="304800"/>
                </a:lnTo>
                <a:lnTo>
                  <a:pt x="5393418" y="342900"/>
                </a:lnTo>
                <a:lnTo>
                  <a:pt x="5411799" y="381000"/>
                </a:lnTo>
                <a:lnTo>
                  <a:pt x="5429604" y="419100"/>
                </a:lnTo>
                <a:lnTo>
                  <a:pt x="5446827" y="469900"/>
                </a:lnTo>
                <a:lnTo>
                  <a:pt x="5463463" y="508000"/>
                </a:lnTo>
                <a:lnTo>
                  <a:pt x="5479508" y="546100"/>
                </a:lnTo>
                <a:lnTo>
                  <a:pt x="5494956" y="596900"/>
                </a:lnTo>
                <a:lnTo>
                  <a:pt x="5509803" y="635000"/>
                </a:lnTo>
                <a:lnTo>
                  <a:pt x="5524043" y="673100"/>
                </a:lnTo>
                <a:lnTo>
                  <a:pt x="5537672" y="723900"/>
                </a:lnTo>
                <a:lnTo>
                  <a:pt x="5550685" y="762000"/>
                </a:lnTo>
                <a:lnTo>
                  <a:pt x="5563076" y="812800"/>
                </a:lnTo>
                <a:lnTo>
                  <a:pt x="5574841" y="850900"/>
                </a:lnTo>
                <a:lnTo>
                  <a:pt x="5585975" y="901700"/>
                </a:lnTo>
                <a:lnTo>
                  <a:pt x="5596472" y="939800"/>
                </a:lnTo>
                <a:lnTo>
                  <a:pt x="5606329" y="990600"/>
                </a:lnTo>
                <a:lnTo>
                  <a:pt x="5615539" y="1028700"/>
                </a:lnTo>
                <a:lnTo>
                  <a:pt x="5624097" y="1079500"/>
                </a:lnTo>
                <a:lnTo>
                  <a:pt x="5632000" y="1117600"/>
                </a:lnTo>
                <a:lnTo>
                  <a:pt x="5639242" y="1168400"/>
                </a:lnTo>
                <a:lnTo>
                  <a:pt x="5645817" y="1219200"/>
                </a:lnTo>
                <a:lnTo>
                  <a:pt x="5651722" y="1257300"/>
                </a:lnTo>
                <a:lnTo>
                  <a:pt x="5656950" y="1308100"/>
                </a:lnTo>
                <a:lnTo>
                  <a:pt x="5661497" y="1358900"/>
                </a:lnTo>
                <a:lnTo>
                  <a:pt x="5664733" y="1397000"/>
                </a:lnTo>
                <a:lnTo>
                  <a:pt x="5664675" y="1866900"/>
                </a:lnTo>
                <a:lnTo>
                  <a:pt x="5659439" y="1917700"/>
                </a:lnTo>
                <a:lnTo>
                  <a:pt x="5653120" y="1968500"/>
                </a:lnTo>
                <a:lnTo>
                  <a:pt x="5645748" y="2032000"/>
                </a:lnTo>
                <a:lnTo>
                  <a:pt x="5637353" y="2082800"/>
                </a:lnTo>
                <a:lnTo>
                  <a:pt x="5627964" y="2133600"/>
                </a:lnTo>
                <a:lnTo>
                  <a:pt x="5617610" y="2184400"/>
                </a:lnTo>
                <a:lnTo>
                  <a:pt x="5606322" y="2235200"/>
                </a:lnTo>
                <a:lnTo>
                  <a:pt x="5594128" y="2286000"/>
                </a:lnTo>
                <a:lnTo>
                  <a:pt x="5581059" y="2336800"/>
                </a:lnTo>
                <a:lnTo>
                  <a:pt x="5567143" y="2374900"/>
                </a:lnTo>
                <a:lnTo>
                  <a:pt x="5552412" y="2425700"/>
                </a:lnTo>
                <a:lnTo>
                  <a:pt x="5536893" y="2476500"/>
                </a:lnTo>
                <a:lnTo>
                  <a:pt x="5520616" y="2527300"/>
                </a:lnTo>
                <a:lnTo>
                  <a:pt x="5503612" y="2565400"/>
                </a:lnTo>
                <a:lnTo>
                  <a:pt x="5485910" y="2616200"/>
                </a:lnTo>
                <a:lnTo>
                  <a:pt x="5467538" y="2667000"/>
                </a:lnTo>
                <a:lnTo>
                  <a:pt x="5448528" y="2705100"/>
                </a:lnTo>
                <a:lnTo>
                  <a:pt x="5428908" y="2755900"/>
                </a:lnTo>
                <a:lnTo>
                  <a:pt x="5408708" y="2794000"/>
                </a:lnTo>
                <a:lnTo>
                  <a:pt x="5387957" y="2844800"/>
                </a:lnTo>
                <a:lnTo>
                  <a:pt x="5366685" y="2882900"/>
                </a:lnTo>
                <a:lnTo>
                  <a:pt x="5344922" y="2921000"/>
                </a:lnTo>
                <a:lnTo>
                  <a:pt x="5322697" y="2971800"/>
                </a:lnTo>
                <a:lnTo>
                  <a:pt x="5300040" y="3009900"/>
                </a:lnTo>
                <a:lnTo>
                  <a:pt x="5276980" y="3048000"/>
                </a:lnTo>
                <a:lnTo>
                  <a:pt x="5253547" y="3098800"/>
                </a:lnTo>
                <a:lnTo>
                  <a:pt x="5229771" y="3136900"/>
                </a:lnTo>
                <a:lnTo>
                  <a:pt x="5205680" y="3175000"/>
                </a:lnTo>
                <a:lnTo>
                  <a:pt x="5181305" y="3213100"/>
                </a:lnTo>
                <a:lnTo>
                  <a:pt x="5156675" y="3251200"/>
                </a:lnTo>
                <a:lnTo>
                  <a:pt x="5131819" y="3302000"/>
                </a:lnTo>
                <a:lnTo>
                  <a:pt x="5106768" y="3340100"/>
                </a:lnTo>
                <a:lnTo>
                  <a:pt x="5056196" y="3416300"/>
                </a:lnTo>
                <a:lnTo>
                  <a:pt x="4954004" y="3568700"/>
                </a:lnTo>
                <a:lnTo>
                  <a:pt x="4900877" y="3657600"/>
                </a:lnTo>
                <a:lnTo>
                  <a:pt x="4846199" y="3733800"/>
                </a:lnTo>
                <a:lnTo>
                  <a:pt x="4819106" y="3784600"/>
                </a:lnTo>
                <a:lnTo>
                  <a:pt x="4792213" y="3822700"/>
                </a:lnTo>
                <a:lnTo>
                  <a:pt x="4765546" y="3860800"/>
                </a:lnTo>
                <a:lnTo>
                  <a:pt x="4739133" y="3898900"/>
                </a:lnTo>
                <a:lnTo>
                  <a:pt x="4713001" y="3949700"/>
                </a:lnTo>
                <a:lnTo>
                  <a:pt x="4687175" y="3987800"/>
                </a:lnTo>
                <a:lnTo>
                  <a:pt x="4661683" y="4025900"/>
                </a:lnTo>
                <a:lnTo>
                  <a:pt x="4636552" y="4076700"/>
                </a:lnTo>
                <a:lnTo>
                  <a:pt x="4611807" y="4114800"/>
                </a:lnTo>
                <a:lnTo>
                  <a:pt x="4587477" y="4152900"/>
                </a:lnTo>
                <a:lnTo>
                  <a:pt x="4563588" y="4203700"/>
                </a:lnTo>
                <a:lnTo>
                  <a:pt x="4540167" y="4241800"/>
                </a:lnTo>
                <a:lnTo>
                  <a:pt x="4517240" y="4292600"/>
                </a:lnTo>
                <a:lnTo>
                  <a:pt x="4494834" y="4330700"/>
                </a:lnTo>
                <a:lnTo>
                  <a:pt x="4472976" y="4381500"/>
                </a:lnTo>
                <a:lnTo>
                  <a:pt x="4451692" y="4419600"/>
                </a:lnTo>
                <a:lnTo>
                  <a:pt x="4431011" y="4470400"/>
                </a:lnTo>
                <a:lnTo>
                  <a:pt x="4410957" y="4508500"/>
                </a:lnTo>
                <a:lnTo>
                  <a:pt x="4391558" y="4559300"/>
                </a:lnTo>
                <a:lnTo>
                  <a:pt x="4372842" y="4610100"/>
                </a:lnTo>
                <a:lnTo>
                  <a:pt x="4354834" y="4648200"/>
                </a:lnTo>
                <a:lnTo>
                  <a:pt x="4337561" y="4699000"/>
                </a:lnTo>
                <a:lnTo>
                  <a:pt x="4321050" y="4749800"/>
                </a:lnTo>
                <a:lnTo>
                  <a:pt x="4313189" y="4775200"/>
                </a:lnTo>
                <a:close/>
              </a:path>
              <a:path w="5664835" h="7975600">
                <a:moveTo>
                  <a:pt x="3281557" y="4775200"/>
                </a:moveTo>
                <a:lnTo>
                  <a:pt x="1459216" y="4775200"/>
                </a:lnTo>
                <a:lnTo>
                  <a:pt x="1463707" y="4762500"/>
                </a:lnTo>
                <a:lnTo>
                  <a:pt x="1509975" y="4749800"/>
                </a:lnTo>
                <a:lnTo>
                  <a:pt x="1600299" y="4699000"/>
                </a:lnTo>
                <a:lnTo>
                  <a:pt x="1687665" y="4648200"/>
                </a:lnTo>
                <a:lnTo>
                  <a:pt x="1730235" y="4610100"/>
                </a:lnTo>
                <a:lnTo>
                  <a:pt x="1772061" y="4584700"/>
                </a:lnTo>
                <a:lnTo>
                  <a:pt x="1813142" y="4559300"/>
                </a:lnTo>
                <a:lnTo>
                  <a:pt x="1853476" y="4533900"/>
                </a:lnTo>
                <a:lnTo>
                  <a:pt x="1893063" y="4508500"/>
                </a:lnTo>
                <a:lnTo>
                  <a:pt x="1931900" y="4470400"/>
                </a:lnTo>
                <a:lnTo>
                  <a:pt x="1877911" y="4406900"/>
                </a:lnTo>
                <a:lnTo>
                  <a:pt x="1827057" y="4356100"/>
                </a:lnTo>
                <a:lnTo>
                  <a:pt x="1779246" y="4292600"/>
                </a:lnTo>
                <a:lnTo>
                  <a:pt x="1734387" y="4229100"/>
                </a:lnTo>
                <a:lnTo>
                  <a:pt x="1692389" y="4165600"/>
                </a:lnTo>
                <a:lnTo>
                  <a:pt x="1653159" y="4114800"/>
                </a:lnTo>
                <a:lnTo>
                  <a:pt x="1616606" y="4051300"/>
                </a:lnTo>
                <a:lnTo>
                  <a:pt x="1582639" y="3987800"/>
                </a:lnTo>
                <a:lnTo>
                  <a:pt x="1551166" y="3937000"/>
                </a:lnTo>
                <a:lnTo>
                  <a:pt x="1522096" y="3873500"/>
                </a:lnTo>
                <a:lnTo>
                  <a:pt x="1495336" y="3822700"/>
                </a:lnTo>
                <a:lnTo>
                  <a:pt x="1470796" y="3771900"/>
                </a:lnTo>
                <a:lnTo>
                  <a:pt x="1448384" y="3708400"/>
                </a:lnTo>
                <a:lnTo>
                  <a:pt x="1428008" y="3657600"/>
                </a:lnTo>
                <a:lnTo>
                  <a:pt x="1409576" y="3606800"/>
                </a:lnTo>
                <a:lnTo>
                  <a:pt x="1392998" y="3556000"/>
                </a:lnTo>
                <a:lnTo>
                  <a:pt x="1378182" y="3505200"/>
                </a:lnTo>
                <a:lnTo>
                  <a:pt x="1365035" y="3454400"/>
                </a:lnTo>
                <a:lnTo>
                  <a:pt x="1353467" y="3403600"/>
                </a:lnTo>
                <a:lnTo>
                  <a:pt x="1343387" y="3365500"/>
                </a:lnTo>
                <a:lnTo>
                  <a:pt x="1334701" y="3314700"/>
                </a:lnTo>
                <a:lnTo>
                  <a:pt x="1327320" y="3276600"/>
                </a:lnTo>
                <a:lnTo>
                  <a:pt x="1321150" y="3238500"/>
                </a:lnTo>
                <a:lnTo>
                  <a:pt x="1316102" y="3200400"/>
                </a:lnTo>
                <a:lnTo>
                  <a:pt x="1312083" y="3162300"/>
                </a:lnTo>
                <a:lnTo>
                  <a:pt x="1309001" y="3124200"/>
                </a:lnTo>
                <a:lnTo>
                  <a:pt x="1305285" y="3060700"/>
                </a:lnTo>
                <a:lnTo>
                  <a:pt x="1304467" y="3022600"/>
                </a:lnTo>
                <a:lnTo>
                  <a:pt x="1304338" y="2984500"/>
                </a:lnTo>
                <a:lnTo>
                  <a:pt x="1304455" y="2971800"/>
                </a:lnTo>
                <a:lnTo>
                  <a:pt x="1305077" y="2946400"/>
                </a:lnTo>
                <a:lnTo>
                  <a:pt x="1305996" y="2933700"/>
                </a:lnTo>
                <a:lnTo>
                  <a:pt x="1307120" y="2908300"/>
                </a:lnTo>
                <a:lnTo>
                  <a:pt x="1309618" y="2882900"/>
                </a:lnTo>
                <a:lnTo>
                  <a:pt x="1311485" y="2832100"/>
                </a:lnTo>
                <a:lnTo>
                  <a:pt x="1315453" y="2781300"/>
                </a:lnTo>
                <a:lnTo>
                  <a:pt x="1329506" y="2692400"/>
                </a:lnTo>
                <a:lnTo>
                  <a:pt x="1339500" y="2654300"/>
                </a:lnTo>
                <a:lnTo>
                  <a:pt x="1351410" y="2603500"/>
                </a:lnTo>
                <a:lnTo>
                  <a:pt x="1365190" y="2565400"/>
                </a:lnTo>
                <a:lnTo>
                  <a:pt x="1380796" y="2514600"/>
                </a:lnTo>
                <a:lnTo>
                  <a:pt x="1398182" y="2476500"/>
                </a:lnTo>
                <a:lnTo>
                  <a:pt x="1417300" y="2438400"/>
                </a:lnTo>
                <a:lnTo>
                  <a:pt x="1438106" y="2400300"/>
                </a:lnTo>
                <a:lnTo>
                  <a:pt x="1460554" y="2349500"/>
                </a:lnTo>
                <a:lnTo>
                  <a:pt x="1484597" y="2311400"/>
                </a:lnTo>
                <a:lnTo>
                  <a:pt x="1510191" y="2286000"/>
                </a:lnTo>
                <a:lnTo>
                  <a:pt x="1537288" y="2247900"/>
                </a:lnTo>
                <a:lnTo>
                  <a:pt x="1565844" y="2209800"/>
                </a:lnTo>
                <a:lnTo>
                  <a:pt x="1595813" y="2171700"/>
                </a:lnTo>
                <a:lnTo>
                  <a:pt x="1627148" y="2146300"/>
                </a:lnTo>
                <a:lnTo>
                  <a:pt x="1659804" y="2108200"/>
                </a:lnTo>
                <a:lnTo>
                  <a:pt x="1693735" y="2082800"/>
                </a:lnTo>
                <a:lnTo>
                  <a:pt x="1728895" y="2057400"/>
                </a:lnTo>
                <a:lnTo>
                  <a:pt x="1765238" y="2032000"/>
                </a:lnTo>
                <a:lnTo>
                  <a:pt x="1802718" y="2006600"/>
                </a:lnTo>
                <a:lnTo>
                  <a:pt x="1841290" y="1981200"/>
                </a:lnTo>
                <a:lnTo>
                  <a:pt x="1880908" y="1955800"/>
                </a:lnTo>
                <a:lnTo>
                  <a:pt x="1921526" y="1943100"/>
                </a:lnTo>
                <a:lnTo>
                  <a:pt x="1963098" y="1917700"/>
                </a:lnTo>
                <a:lnTo>
                  <a:pt x="2048920" y="1892300"/>
                </a:lnTo>
                <a:lnTo>
                  <a:pt x="2229997" y="1841500"/>
                </a:lnTo>
                <a:lnTo>
                  <a:pt x="2469207" y="1841500"/>
                </a:lnTo>
                <a:lnTo>
                  <a:pt x="2516628" y="1854200"/>
                </a:lnTo>
                <a:lnTo>
                  <a:pt x="2563401" y="1854200"/>
                </a:lnTo>
                <a:lnTo>
                  <a:pt x="2699364" y="1892300"/>
                </a:lnTo>
                <a:lnTo>
                  <a:pt x="2785903" y="1917700"/>
                </a:lnTo>
                <a:lnTo>
                  <a:pt x="2827800" y="1943100"/>
                </a:lnTo>
                <a:lnTo>
                  <a:pt x="2868719" y="1955800"/>
                </a:lnTo>
                <a:lnTo>
                  <a:pt x="2908613" y="1981200"/>
                </a:lnTo>
                <a:lnTo>
                  <a:pt x="2947434" y="2006600"/>
                </a:lnTo>
                <a:lnTo>
                  <a:pt x="2985136" y="2032000"/>
                </a:lnTo>
                <a:lnTo>
                  <a:pt x="3021672" y="2057400"/>
                </a:lnTo>
                <a:lnTo>
                  <a:pt x="3056993" y="2082800"/>
                </a:lnTo>
                <a:lnTo>
                  <a:pt x="3091053" y="2120900"/>
                </a:lnTo>
                <a:lnTo>
                  <a:pt x="3123804" y="2146300"/>
                </a:lnTo>
                <a:lnTo>
                  <a:pt x="3155200" y="2184400"/>
                </a:lnTo>
                <a:lnTo>
                  <a:pt x="3185193" y="2222500"/>
                </a:lnTo>
                <a:lnTo>
                  <a:pt x="3213736" y="2247900"/>
                </a:lnTo>
                <a:lnTo>
                  <a:pt x="3240782" y="2286000"/>
                </a:lnTo>
                <a:lnTo>
                  <a:pt x="3266283" y="2324100"/>
                </a:lnTo>
                <a:lnTo>
                  <a:pt x="3290192" y="2362200"/>
                </a:lnTo>
                <a:lnTo>
                  <a:pt x="3312463" y="2400300"/>
                </a:lnTo>
                <a:lnTo>
                  <a:pt x="3322755" y="2425700"/>
                </a:lnTo>
                <a:lnTo>
                  <a:pt x="2324120" y="2425700"/>
                </a:lnTo>
                <a:lnTo>
                  <a:pt x="2231570" y="2451100"/>
                </a:lnTo>
                <a:lnTo>
                  <a:pt x="2187974" y="2463800"/>
                </a:lnTo>
                <a:lnTo>
                  <a:pt x="2146485" y="2489200"/>
                </a:lnTo>
                <a:lnTo>
                  <a:pt x="2107342" y="2501900"/>
                </a:lnTo>
                <a:lnTo>
                  <a:pt x="2070787" y="2540000"/>
                </a:lnTo>
                <a:lnTo>
                  <a:pt x="2037059" y="2565400"/>
                </a:lnTo>
                <a:lnTo>
                  <a:pt x="2006399" y="2603500"/>
                </a:lnTo>
                <a:lnTo>
                  <a:pt x="1979047" y="2641600"/>
                </a:lnTo>
                <a:lnTo>
                  <a:pt x="1955244" y="2679700"/>
                </a:lnTo>
                <a:lnTo>
                  <a:pt x="1935230" y="2717800"/>
                </a:lnTo>
                <a:lnTo>
                  <a:pt x="1919245" y="2755900"/>
                </a:lnTo>
                <a:lnTo>
                  <a:pt x="1907530" y="2806700"/>
                </a:lnTo>
                <a:lnTo>
                  <a:pt x="1900324" y="2857500"/>
                </a:lnTo>
                <a:lnTo>
                  <a:pt x="1897869" y="2895600"/>
                </a:lnTo>
                <a:lnTo>
                  <a:pt x="1897869" y="2921000"/>
                </a:lnTo>
                <a:lnTo>
                  <a:pt x="1894789" y="2946400"/>
                </a:lnTo>
                <a:lnTo>
                  <a:pt x="1894036" y="2946400"/>
                </a:lnTo>
                <a:lnTo>
                  <a:pt x="1893151" y="2959100"/>
                </a:lnTo>
                <a:lnTo>
                  <a:pt x="1892337" y="2971800"/>
                </a:lnTo>
                <a:lnTo>
                  <a:pt x="1891795" y="2997200"/>
                </a:lnTo>
                <a:lnTo>
                  <a:pt x="1891729" y="3022600"/>
                </a:lnTo>
                <a:lnTo>
                  <a:pt x="1892339" y="3048000"/>
                </a:lnTo>
                <a:lnTo>
                  <a:pt x="1893829" y="3073400"/>
                </a:lnTo>
                <a:lnTo>
                  <a:pt x="1896400" y="3111500"/>
                </a:lnTo>
                <a:lnTo>
                  <a:pt x="1900254" y="3136900"/>
                </a:lnTo>
                <a:lnTo>
                  <a:pt x="1905594" y="3175000"/>
                </a:lnTo>
                <a:lnTo>
                  <a:pt x="1912622" y="3213100"/>
                </a:lnTo>
                <a:lnTo>
                  <a:pt x="1921539" y="3263900"/>
                </a:lnTo>
                <a:lnTo>
                  <a:pt x="1932549" y="3314700"/>
                </a:lnTo>
                <a:lnTo>
                  <a:pt x="1945854" y="3352800"/>
                </a:lnTo>
                <a:lnTo>
                  <a:pt x="1961654" y="3403600"/>
                </a:lnTo>
                <a:lnTo>
                  <a:pt x="1980153" y="3454400"/>
                </a:lnTo>
                <a:lnTo>
                  <a:pt x="2001553" y="3517900"/>
                </a:lnTo>
                <a:lnTo>
                  <a:pt x="2026056" y="3568700"/>
                </a:lnTo>
                <a:lnTo>
                  <a:pt x="2053863" y="3632200"/>
                </a:lnTo>
                <a:lnTo>
                  <a:pt x="2085178" y="3683000"/>
                </a:lnTo>
                <a:lnTo>
                  <a:pt x="2120203" y="3746500"/>
                </a:lnTo>
                <a:lnTo>
                  <a:pt x="2159138" y="3810000"/>
                </a:lnTo>
                <a:lnTo>
                  <a:pt x="2202188" y="3873500"/>
                </a:lnTo>
                <a:lnTo>
                  <a:pt x="2249553" y="3937000"/>
                </a:lnTo>
                <a:lnTo>
                  <a:pt x="2301436" y="4000500"/>
                </a:lnTo>
                <a:lnTo>
                  <a:pt x="2358039" y="4064000"/>
                </a:lnTo>
                <a:lnTo>
                  <a:pt x="3082314" y="4064000"/>
                </a:lnTo>
                <a:lnTo>
                  <a:pt x="3067886" y="4089400"/>
                </a:lnTo>
                <a:lnTo>
                  <a:pt x="3029292" y="4140200"/>
                </a:lnTo>
                <a:lnTo>
                  <a:pt x="2988091" y="4203700"/>
                </a:lnTo>
                <a:lnTo>
                  <a:pt x="2944199" y="4267200"/>
                </a:lnTo>
                <a:lnTo>
                  <a:pt x="2897528" y="4330700"/>
                </a:lnTo>
                <a:lnTo>
                  <a:pt x="2847996" y="4394200"/>
                </a:lnTo>
                <a:lnTo>
                  <a:pt x="2795516" y="4470400"/>
                </a:lnTo>
                <a:lnTo>
                  <a:pt x="2834107" y="4495800"/>
                </a:lnTo>
                <a:lnTo>
                  <a:pt x="2873772" y="4521200"/>
                </a:lnTo>
                <a:lnTo>
                  <a:pt x="2914524" y="4546600"/>
                </a:lnTo>
                <a:lnTo>
                  <a:pt x="2956380" y="4572000"/>
                </a:lnTo>
                <a:lnTo>
                  <a:pt x="2999354" y="4610100"/>
                </a:lnTo>
                <a:lnTo>
                  <a:pt x="3043463" y="4635500"/>
                </a:lnTo>
                <a:lnTo>
                  <a:pt x="3088721" y="4660900"/>
                </a:lnTo>
                <a:lnTo>
                  <a:pt x="3135144" y="4686300"/>
                </a:lnTo>
                <a:lnTo>
                  <a:pt x="3182748" y="4711700"/>
                </a:lnTo>
                <a:lnTo>
                  <a:pt x="3231547" y="4749800"/>
                </a:lnTo>
                <a:lnTo>
                  <a:pt x="3281557" y="4775200"/>
                </a:lnTo>
                <a:close/>
              </a:path>
              <a:path w="5664835" h="7975600">
                <a:moveTo>
                  <a:pt x="3082314" y="4064000"/>
                </a:moveTo>
                <a:lnTo>
                  <a:pt x="2358039" y="4064000"/>
                </a:lnTo>
                <a:lnTo>
                  <a:pt x="2389349" y="4025900"/>
                </a:lnTo>
                <a:lnTo>
                  <a:pt x="2419729" y="3987800"/>
                </a:lnTo>
                <a:lnTo>
                  <a:pt x="2449176" y="3949700"/>
                </a:lnTo>
                <a:lnTo>
                  <a:pt x="2477689" y="3911600"/>
                </a:lnTo>
                <a:lnTo>
                  <a:pt x="2505267" y="3873500"/>
                </a:lnTo>
                <a:lnTo>
                  <a:pt x="2531907" y="3835400"/>
                </a:lnTo>
                <a:lnTo>
                  <a:pt x="2557609" y="3784600"/>
                </a:lnTo>
                <a:lnTo>
                  <a:pt x="2582371" y="3746500"/>
                </a:lnTo>
                <a:lnTo>
                  <a:pt x="2606191" y="3708400"/>
                </a:lnTo>
                <a:lnTo>
                  <a:pt x="2629068" y="3657600"/>
                </a:lnTo>
                <a:lnTo>
                  <a:pt x="2651000" y="3619500"/>
                </a:lnTo>
                <a:lnTo>
                  <a:pt x="2671985" y="3568700"/>
                </a:lnTo>
                <a:lnTo>
                  <a:pt x="2705355" y="3492500"/>
                </a:lnTo>
                <a:lnTo>
                  <a:pt x="2734198" y="3416300"/>
                </a:lnTo>
                <a:lnTo>
                  <a:pt x="2758844" y="3352800"/>
                </a:lnTo>
                <a:lnTo>
                  <a:pt x="2779623" y="3276600"/>
                </a:lnTo>
                <a:lnTo>
                  <a:pt x="2796866" y="3225800"/>
                </a:lnTo>
                <a:lnTo>
                  <a:pt x="2810901" y="3162300"/>
                </a:lnTo>
                <a:lnTo>
                  <a:pt x="2822059" y="3111500"/>
                </a:lnTo>
                <a:lnTo>
                  <a:pt x="2830669" y="3060700"/>
                </a:lnTo>
                <a:lnTo>
                  <a:pt x="2837061" y="3009900"/>
                </a:lnTo>
                <a:lnTo>
                  <a:pt x="2841565" y="2984500"/>
                </a:lnTo>
                <a:lnTo>
                  <a:pt x="2844511" y="2946400"/>
                </a:lnTo>
                <a:lnTo>
                  <a:pt x="2846228" y="2921000"/>
                </a:lnTo>
                <a:lnTo>
                  <a:pt x="2847047" y="2908300"/>
                </a:lnTo>
                <a:lnTo>
                  <a:pt x="2847297" y="2908300"/>
                </a:lnTo>
                <a:lnTo>
                  <a:pt x="2847258" y="2895600"/>
                </a:lnTo>
                <a:lnTo>
                  <a:pt x="2844861" y="2857500"/>
                </a:lnTo>
                <a:lnTo>
                  <a:pt x="2837655" y="2806700"/>
                </a:lnTo>
                <a:lnTo>
                  <a:pt x="2825939" y="2755900"/>
                </a:lnTo>
                <a:lnTo>
                  <a:pt x="2809953" y="2717800"/>
                </a:lnTo>
                <a:lnTo>
                  <a:pt x="2789937" y="2679700"/>
                </a:lnTo>
                <a:lnTo>
                  <a:pt x="2766133" y="2641600"/>
                </a:lnTo>
                <a:lnTo>
                  <a:pt x="2738780" y="2603500"/>
                </a:lnTo>
                <a:lnTo>
                  <a:pt x="2708119" y="2565400"/>
                </a:lnTo>
                <a:lnTo>
                  <a:pt x="2674391" y="2540000"/>
                </a:lnTo>
                <a:lnTo>
                  <a:pt x="2637835" y="2501900"/>
                </a:lnTo>
                <a:lnTo>
                  <a:pt x="2598692" y="2489200"/>
                </a:lnTo>
                <a:lnTo>
                  <a:pt x="2557204" y="2463800"/>
                </a:lnTo>
                <a:lnTo>
                  <a:pt x="2513609" y="2451100"/>
                </a:lnTo>
                <a:lnTo>
                  <a:pt x="2421063" y="2425700"/>
                </a:lnTo>
                <a:lnTo>
                  <a:pt x="3322755" y="2425700"/>
                </a:lnTo>
                <a:lnTo>
                  <a:pt x="3333047" y="2451100"/>
                </a:lnTo>
                <a:lnTo>
                  <a:pt x="3351898" y="2489200"/>
                </a:lnTo>
                <a:lnTo>
                  <a:pt x="3368968" y="2527300"/>
                </a:lnTo>
                <a:lnTo>
                  <a:pt x="3384211" y="2578100"/>
                </a:lnTo>
                <a:lnTo>
                  <a:pt x="3397578" y="2616200"/>
                </a:lnTo>
                <a:lnTo>
                  <a:pt x="3409024" y="2667000"/>
                </a:lnTo>
                <a:lnTo>
                  <a:pt x="3418500" y="2705100"/>
                </a:lnTo>
                <a:lnTo>
                  <a:pt x="3425959" y="2755900"/>
                </a:lnTo>
                <a:lnTo>
                  <a:pt x="3431354" y="2806700"/>
                </a:lnTo>
                <a:lnTo>
                  <a:pt x="3434638" y="2857500"/>
                </a:lnTo>
                <a:lnTo>
                  <a:pt x="3435764" y="2895600"/>
                </a:lnTo>
                <a:lnTo>
                  <a:pt x="3435737" y="2908300"/>
                </a:lnTo>
                <a:lnTo>
                  <a:pt x="3435572" y="2921000"/>
                </a:lnTo>
                <a:lnTo>
                  <a:pt x="3435184" y="2933700"/>
                </a:lnTo>
                <a:lnTo>
                  <a:pt x="3434488" y="2946400"/>
                </a:lnTo>
                <a:lnTo>
                  <a:pt x="3433398" y="2971800"/>
                </a:lnTo>
                <a:lnTo>
                  <a:pt x="3431830" y="2984500"/>
                </a:lnTo>
                <a:lnTo>
                  <a:pt x="3429699" y="3009900"/>
                </a:lnTo>
                <a:lnTo>
                  <a:pt x="3426919" y="3048000"/>
                </a:lnTo>
                <a:lnTo>
                  <a:pt x="3423404" y="3073400"/>
                </a:lnTo>
                <a:lnTo>
                  <a:pt x="3419071" y="3111500"/>
                </a:lnTo>
                <a:lnTo>
                  <a:pt x="3413834" y="3136900"/>
                </a:lnTo>
                <a:lnTo>
                  <a:pt x="3407607" y="3175000"/>
                </a:lnTo>
                <a:lnTo>
                  <a:pt x="3400306" y="3213100"/>
                </a:lnTo>
                <a:lnTo>
                  <a:pt x="3391845" y="3263900"/>
                </a:lnTo>
                <a:lnTo>
                  <a:pt x="3382140" y="3302000"/>
                </a:lnTo>
                <a:lnTo>
                  <a:pt x="3371104" y="3352800"/>
                </a:lnTo>
                <a:lnTo>
                  <a:pt x="3358654" y="3403600"/>
                </a:lnTo>
                <a:lnTo>
                  <a:pt x="3344704" y="3454400"/>
                </a:lnTo>
                <a:lnTo>
                  <a:pt x="3329168" y="3505200"/>
                </a:lnTo>
                <a:lnTo>
                  <a:pt x="3311961" y="3556000"/>
                </a:lnTo>
                <a:lnTo>
                  <a:pt x="3292999" y="3606800"/>
                </a:lnTo>
                <a:lnTo>
                  <a:pt x="3272197" y="3670300"/>
                </a:lnTo>
                <a:lnTo>
                  <a:pt x="3249468" y="3721100"/>
                </a:lnTo>
                <a:lnTo>
                  <a:pt x="3224729" y="3784600"/>
                </a:lnTo>
                <a:lnTo>
                  <a:pt x="3197893" y="3835400"/>
                </a:lnTo>
                <a:lnTo>
                  <a:pt x="3168876" y="3898900"/>
                </a:lnTo>
                <a:lnTo>
                  <a:pt x="3137593" y="3962400"/>
                </a:lnTo>
                <a:lnTo>
                  <a:pt x="3103958" y="4025900"/>
                </a:lnTo>
                <a:lnTo>
                  <a:pt x="3082314" y="4064000"/>
                </a:lnTo>
                <a:close/>
              </a:path>
              <a:path w="5664835" h="7975600">
                <a:moveTo>
                  <a:pt x="2585983" y="7962900"/>
                </a:moveTo>
                <a:lnTo>
                  <a:pt x="2209202" y="7962900"/>
                </a:lnTo>
                <a:lnTo>
                  <a:pt x="1934535" y="7886700"/>
                </a:lnTo>
                <a:lnTo>
                  <a:pt x="1890404" y="7861300"/>
                </a:lnTo>
                <a:lnTo>
                  <a:pt x="1846893" y="7848600"/>
                </a:lnTo>
                <a:lnTo>
                  <a:pt x="1804059" y="7823200"/>
                </a:lnTo>
                <a:lnTo>
                  <a:pt x="1761958" y="7797800"/>
                </a:lnTo>
                <a:lnTo>
                  <a:pt x="1720645" y="7772400"/>
                </a:lnTo>
                <a:lnTo>
                  <a:pt x="1680178" y="7747000"/>
                </a:lnTo>
                <a:lnTo>
                  <a:pt x="1640612" y="7708900"/>
                </a:lnTo>
                <a:lnTo>
                  <a:pt x="1602004" y="7683500"/>
                </a:lnTo>
                <a:lnTo>
                  <a:pt x="1564409" y="7645400"/>
                </a:lnTo>
                <a:lnTo>
                  <a:pt x="1527885" y="7607300"/>
                </a:lnTo>
                <a:lnTo>
                  <a:pt x="980902" y="7061200"/>
                </a:lnTo>
                <a:lnTo>
                  <a:pt x="946039" y="7035800"/>
                </a:lnTo>
                <a:lnTo>
                  <a:pt x="912797" y="6997700"/>
                </a:lnTo>
                <a:lnTo>
                  <a:pt x="881194" y="6959600"/>
                </a:lnTo>
                <a:lnTo>
                  <a:pt x="851248" y="6921500"/>
                </a:lnTo>
                <a:lnTo>
                  <a:pt x="822976" y="6883400"/>
                </a:lnTo>
                <a:lnTo>
                  <a:pt x="796398" y="6832600"/>
                </a:lnTo>
                <a:lnTo>
                  <a:pt x="771532" y="6794500"/>
                </a:lnTo>
                <a:lnTo>
                  <a:pt x="748394" y="6756400"/>
                </a:lnTo>
                <a:lnTo>
                  <a:pt x="727004" y="6705600"/>
                </a:lnTo>
                <a:lnTo>
                  <a:pt x="707379" y="6667500"/>
                </a:lnTo>
                <a:lnTo>
                  <a:pt x="689537" y="6616700"/>
                </a:lnTo>
                <a:lnTo>
                  <a:pt x="673497" y="6578600"/>
                </a:lnTo>
                <a:lnTo>
                  <a:pt x="659276" y="6527800"/>
                </a:lnTo>
                <a:lnTo>
                  <a:pt x="646893" y="6477000"/>
                </a:lnTo>
                <a:lnTo>
                  <a:pt x="636366" y="6438900"/>
                </a:lnTo>
                <a:lnTo>
                  <a:pt x="627712" y="6388100"/>
                </a:lnTo>
                <a:lnTo>
                  <a:pt x="620950" y="6337300"/>
                </a:lnTo>
                <a:lnTo>
                  <a:pt x="616097" y="6286500"/>
                </a:lnTo>
                <a:lnTo>
                  <a:pt x="613172" y="6235700"/>
                </a:lnTo>
                <a:lnTo>
                  <a:pt x="612193" y="6184900"/>
                </a:lnTo>
                <a:lnTo>
                  <a:pt x="612193" y="5626100"/>
                </a:lnTo>
                <a:lnTo>
                  <a:pt x="611639" y="5575300"/>
                </a:lnTo>
                <a:lnTo>
                  <a:pt x="609993" y="5511800"/>
                </a:lnTo>
                <a:lnTo>
                  <a:pt x="607279" y="5448300"/>
                </a:lnTo>
                <a:lnTo>
                  <a:pt x="603520" y="5397500"/>
                </a:lnTo>
                <a:lnTo>
                  <a:pt x="598741" y="5346700"/>
                </a:lnTo>
                <a:lnTo>
                  <a:pt x="592965" y="5283200"/>
                </a:lnTo>
                <a:lnTo>
                  <a:pt x="586216" y="5232400"/>
                </a:lnTo>
                <a:lnTo>
                  <a:pt x="578518" y="5181600"/>
                </a:lnTo>
                <a:lnTo>
                  <a:pt x="569896" y="5130800"/>
                </a:lnTo>
                <a:lnTo>
                  <a:pt x="560372" y="5080000"/>
                </a:lnTo>
                <a:lnTo>
                  <a:pt x="549971" y="5029200"/>
                </a:lnTo>
                <a:lnTo>
                  <a:pt x="538716" y="4978400"/>
                </a:lnTo>
                <a:lnTo>
                  <a:pt x="526632" y="4927600"/>
                </a:lnTo>
                <a:lnTo>
                  <a:pt x="513743" y="4876800"/>
                </a:lnTo>
                <a:lnTo>
                  <a:pt x="500071" y="4838700"/>
                </a:lnTo>
                <a:lnTo>
                  <a:pt x="485642" y="4787900"/>
                </a:lnTo>
                <a:lnTo>
                  <a:pt x="470478" y="4737100"/>
                </a:lnTo>
                <a:lnTo>
                  <a:pt x="454605" y="4699000"/>
                </a:lnTo>
                <a:lnTo>
                  <a:pt x="438045" y="4648200"/>
                </a:lnTo>
                <a:lnTo>
                  <a:pt x="420823" y="4610100"/>
                </a:lnTo>
                <a:lnTo>
                  <a:pt x="402962" y="4559300"/>
                </a:lnTo>
                <a:lnTo>
                  <a:pt x="384486" y="4521200"/>
                </a:lnTo>
                <a:lnTo>
                  <a:pt x="365420" y="4470400"/>
                </a:lnTo>
                <a:lnTo>
                  <a:pt x="345787" y="4432300"/>
                </a:lnTo>
                <a:lnTo>
                  <a:pt x="325611" y="4394200"/>
                </a:lnTo>
                <a:lnTo>
                  <a:pt x="304915" y="4343400"/>
                </a:lnTo>
                <a:lnTo>
                  <a:pt x="283725" y="4305300"/>
                </a:lnTo>
                <a:lnTo>
                  <a:pt x="262062" y="4267200"/>
                </a:lnTo>
                <a:lnTo>
                  <a:pt x="239953" y="4216400"/>
                </a:lnTo>
                <a:lnTo>
                  <a:pt x="217419" y="4178300"/>
                </a:lnTo>
                <a:lnTo>
                  <a:pt x="194486" y="4140200"/>
                </a:lnTo>
                <a:lnTo>
                  <a:pt x="171177" y="4102100"/>
                </a:lnTo>
                <a:lnTo>
                  <a:pt x="147516" y="4064000"/>
                </a:lnTo>
                <a:lnTo>
                  <a:pt x="123526" y="4025900"/>
                </a:lnTo>
                <a:lnTo>
                  <a:pt x="99232" y="3975100"/>
                </a:lnTo>
                <a:lnTo>
                  <a:pt x="74658" y="3937000"/>
                </a:lnTo>
                <a:lnTo>
                  <a:pt x="49827" y="3898900"/>
                </a:lnTo>
                <a:lnTo>
                  <a:pt x="24764" y="3860800"/>
                </a:lnTo>
                <a:lnTo>
                  <a:pt x="0" y="3822700"/>
                </a:lnTo>
                <a:lnTo>
                  <a:pt x="0" y="2717800"/>
                </a:lnTo>
                <a:lnTo>
                  <a:pt x="22058" y="2755900"/>
                </a:lnTo>
                <a:lnTo>
                  <a:pt x="45504" y="2794000"/>
                </a:lnTo>
                <a:lnTo>
                  <a:pt x="69521" y="2844800"/>
                </a:lnTo>
                <a:lnTo>
                  <a:pt x="94080" y="2882900"/>
                </a:lnTo>
                <a:lnTo>
                  <a:pt x="119151" y="2921000"/>
                </a:lnTo>
                <a:lnTo>
                  <a:pt x="144702" y="2959100"/>
                </a:lnTo>
                <a:lnTo>
                  <a:pt x="170705" y="3009900"/>
                </a:lnTo>
                <a:lnTo>
                  <a:pt x="197129" y="3048000"/>
                </a:lnTo>
                <a:lnTo>
                  <a:pt x="223943" y="3086100"/>
                </a:lnTo>
                <a:lnTo>
                  <a:pt x="251118" y="3136900"/>
                </a:lnTo>
                <a:lnTo>
                  <a:pt x="278623" y="3175000"/>
                </a:lnTo>
                <a:lnTo>
                  <a:pt x="306428" y="3213100"/>
                </a:lnTo>
                <a:lnTo>
                  <a:pt x="334503" y="3263900"/>
                </a:lnTo>
                <a:lnTo>
                  <a:pt x="387870" y="3340100"/>
                </a:lnTo>
                <a:lnTo>
                  <a:pt x="514258" y="3530600"/>
                </a:lnTo>
                <a:lnTo>
                  <a:pt x="539561" y="3581400"/>
                </a:lnTo>
                <a:lnTo>
                  <a:pt x="615008" y="3695700"/>
                </a:lnTo>
                <a:lnTo>
                  <a:pt x="639909" y="3733800"/>
                </a:lnTo>
                <a:lnTo>
                  <a:pt x="664638" y="3784600"/>
                </a:lnTo>
                <a:lnTo>
                  <a:pt x="689166" y="3822700"/>
                </a:lnTo>
                <a:lnTo>
                  <a:pt x="713466" y="3860800"/>
                </a:lnTo>
                <a:lnTo>
                  <a:pt x="737508" y="3911600"/>
                </a:lnTo>
                <a:lnTo>
                  <a:pt x="761265" y="3949700"/>
                </a:lnTo>
                <a:lnTo>
                  <a:pt x="784708" y="4000500"/>
                </a:lnTo>
                <a:lnTo>
                  <a:pt x="807808" y="4038600"/>
                </a:lnTo>
                <a:lnTo>
                  <a:pt x="830537" y="4089400"/>
                </a:lnTo>
                <a:lnTo>
                  <a:pt x="852867" y="4127500"/>
                </a:lnTo>
                <a:lnTo>
                  <a:pt x="874769" y="4178300"/>
                </a:lnTo>
                <a:lnTo>
                  <a:pt x="896214" y="4216400"/>
                </a:lnTo>
                <a:lnTo>
                  <a:pt x="917174" y="4267200"/>
                </a:lnTo>
                <a:lnTo>
                  <a:pt x="937621" y="4318000"/>
                </a:lnTo>
                <a:lnTo>
                  <a:pt x="957525" y="4368800"/>
                </a:lnTo>
                <a:lnTo>
                  <a:pt x="976860" y="4419600"/>
                </a:lnTo>
                <a:lnTo>
                  <a:pt x="995596" y="4457700"/>
                </a:lnTo>
                <a:lnTo>
                  <a:pt x="1013704" y="4508500"/>
                </a:lnTo>
                <a:lnTo>
                  <a:pt x="1031157" y="4559300"/>
                </a:lnTo>
                <a:lnTo>
                  <a:pt x="1047925" y="4622800"/>
                </a:lnTo>
                <a:lnTo>
                  <a:pt x="1063981" y="4673600"/>
                </a:lnTo>
                <a:lnTo>
                  <a:pt x="1079296" y="4724400"/>
                </a:lnTo>
                <a:lnTo>
                  <a:pt x="1093841" y="4775200"/>
                </a:lnTo>
                <a:lnTo>
                  <a:pt x="4313189" y="4775200"/>
                </a:lnTo>
                <a:lnTo>
                  <a:pt x="4290422" y="4851400"/>
                </a:lnTo>
                <a:lnTo>
                  <a:pt x="4276358" y="4902200"/>
                </a:lnTo>
                <a:lnTo>
                  <a:pt x="4263164" y="4953000"/>
                </a:lnTo>
                <a:lnTo>
                  <a:pt x="4250865" y="5003800"/>
                </a:lnTo>
                <a:lnTo>
                  <a:pt x="4239489" y="5054600"/>
                </a:lnTo>
                <a:lnTo>
                  <a:pt x="4229063" y="5105400"/>
                </a:lnTo>
                <a:lnTo>
                  <a:pt x="4224535" y="5168900"/>
                </a:lnTo>
                <a:lnTo>
                  <a:pt x="4221348" y="5207000"/>
                </a:lnTo>
                <a:lnTo>
                  <a:pt x="4217709" y="5257800"/>
                </a:lnTo>
                <a:lnTo>
                  <a:pt x="4213742" y="5308600"/>
                </a:lnTo>
                <a:lnTo>
                  <a:pt x="4209570" y="5359400"/>
                </a:lnTo>
                <a:lnTo>
                  <a:pt x="1190932" y="5359400"/>
                </a:lnTo>
                <a:lnTo>
                  <a:pt x="1194389" y="5410200"/>
                </a:lnTo>
                <a:lnTo>
                  <a:pt x="1197103" y="5473700"/>
                </a:lnTo>
                <a:lnTo>
                  <a:pt x="1199059" y="5524500"/>
                </a:lnTo>
                <a:lnTo>
                  <a:pt x="1200243" y="5575300"/>
                </a:lnTo>
                <a:lnTo>
                  <a:pt x="1200541" y="5613400"/>
                </a:lnTo>
                <a:lnTo>
                  <a:pt x="1200641" y="6184900"/>
                </a:lnTo>
                <a:lnTo>
                  <a:pt x="1202939" y="6248400"/>
                </a:lnTo>
                <a:lnTo>
                  <a:pt x="1209762" y="6299200"/>
                </a:lnTo>
                <a:lnTo>
                  <a:pt x="1221002" y="6350000"/>
                </a:lnTo>
                <a:lnTo>
                  <a:pt x="1236553" y="6400800"/>
                </a:lnTo>
                <a:lnTo>
                  <a:pt x="1256306" y="6451600"/>
                </a:lnTo>
                <a:lnTo>
                  <a:pt x="4155370" y="6451600"/>
                </a:lnTo>
                <a:lnTo>
                  <a:pt x="4148352" y="6477000"/>
                </a:lnTo>
                <a:lnTo>
                  <a:pt x="4135970" y="6527800"/>
                </a:lnTo>
                <a:lnTo>
                  <a:pt x="4121751" y="6578600"/>
                </a:lnTo>
                <a:lnTo>
                  <a:pt x="4105712" y="6616700"/>
                </a:lnTo>
                <a:lnTo>
                  <a:pt x="4087872" y="6667500"/>
                </a:lnTo>
                <a:lnTo>
                  <a:pt x="4068249" y="6705600"/>
                </a:lnTo>
                <a:lnTo>
                  <a:pt x="4046860" y="6756400"/>
                </a:lnTo>
                <a:lnTo>
                  <a:pt x="4023724" y="6794500"/>
                </a:lnTo>
                <a:lnTo>
                  <a:pt x="3998858" y="6832600"/>
                </a:lnTo>
                <a:lnTo>
                  <a:pt x="3972281" y="6883400"/>
                </a:lnTo>
                <a:lnTo>
                  <a:pt x="3944011" y="6921500"/>
                </a:lnTo>
                <a:lnTo>
                  <a:pt x="3914066" y="6959600"/>
                </a:lnTo>
                <a:lnTo>
                  <a:pt x="3882463" y="6997700"/>
                </a:lnTo>
                <a:lnTo>
                  <a:pt x="3849222" y="7035800"/>
                </a:lnTo>
                <a:lnTo>
                  <a:pt x="1785126" y="7035800"/>
                </a:lnTo>
                <a:lnTo>
                  <a:pt x="1943982" y="7200900"/>
                </a:lnTo>
                <a:lnTo>
                  <a:pt x="1979037" y="7226300"/>
                </a:lnTo>
                <a:lnTo>
                  <a:pt x="2015860" y="7264400"/>
                </a:lnTo>
                <a:lnTo>
                  <a:pt x="2054274" y="7289800"/>
                </a:lnTo>
                <a:lnTo>
                  <a:pt x="2094101" y="7302500"/>
                </a:lnTo>
                <a:lnTo>
                  <a:pt x="2135166" y="7327900"/>
                </a:lnTo>
                <a:lnTo>
                  <a:pt x="2308260" y="7378700"/>
                </a:lnTo>
                <a:lnTo>
                  <a:pt x="3496323" y="7378700"/>
                </a:lnTo>
                <a:lnTo>
                  <a:pt x="3267337" y="7607300"/>
                </a:lnTo>
                <a:lnTo>
                  <a:pt x="3230817" y="7645400"/>
                </a:lnTo>
                <a:lnTo>
                  <a:pt x="3193225" y="7683500"/>
                </a:lnTo>
                <a:lnTo>
                  <a:pt x="3154618" y="7708900"/>
                </a:lnTo>
                <a:lnTo>
                  <a:pt x="3115051" y="7747000"/>
                </a:lnTo>
                <a:lnTo>
                  <a:pt x="3074582" y="7772400"/>
                </a:lnTo>
                <a:lnTo>
                  <a:pt x="3033266" y="7797800"/>
                </a:lnTo>
                <a:lnTo>
                  <a:pt x="2991160" y="7823200"/>
                </a:lnTo>
                <a:lnTo>
                  <a:pt x="2948321" y="7848600"/>
                </a:lnTo>
                <a:lnTo>
                  <a:pt x="2904806" y="7861300"/>
                </a:lnTo>
                <a:lnTo>
                  <a:pt x="2860669" y="7886700"/>
                </a:lnTo>
                <a:lnTo>
                  <a:pt x="2585983" y="7962900"/>
                </a:lnTo>
                <a:close/>
              </a:path>
              <a:path w="5664835" h="7975600">
                <a:moveTo>
                  <a:pt x="4155370" y="6451600"/>
                </a:moveTo>
                <a:lnTo>
                  <a:pt x="3538935" y="6451600"/>
                </a:lnTo>
                <a:lnTo>
                  <a:pt x="3558704" y="6400800"/>
                </a:lnTo>
                <a:lnTo>
                  <a:pt x="3574256" y="6350000"/>
                </a:lnTo>
                <a:lnTo>
                  <a:pt x="3585491" y="6299200"/>
                </a:lnTo>
                <a:lnTo>
                  <a:pt x="3592306" y="6248400"/>
                </a:lnTo>
                <a:lnTo>
                  <a:pt x="3594601" y="6184900"/>
                </a:lnTo>
                <a:lnTo>
                  <a:pt x="3594601" y="6172200"/>
                </a:lnTo>
                <a:lnTo>
                  <a:pt x="2349914" y="6172200"/>
                </a:lnTo>
                <a:lnTo>
                  <a:pt x="2304640" y="6159500"/>
                </a:lnTo>
                <a:lnTo>
                  <a:pt x="2262426" y="6134100"/>
                </a:lnTo>
                <a:lnTo>
                  <a:pt x="2223875" y="6108700"/>
                </a:lnTo>
                <a:lnTo>
                  <a:pt x="2189594" y="6083300"/>
                </a:lnTo>
                <a:lnTo>
                  <a:pt x="2160188" y="6045200"/>
                </a:lnTo>
                <a:lnTo>
                  <a:pt x="2136263" y="6007100"/>
                </a:lnTo>
                <a:lnTo>
                  <a:pt x="2118424" y="5969000"/>
                </a:lnTo>
                <a:lnTo>
                  <a:pt x="2107277" y="5918200"/>
                </a:lnTo>
                <a:lnTo>
                  <a:pt x="2103426" y="5880100"/>
                </a:lnTo>
                <a:lnTo>
                  <a:pt x="2107277" y="5829300"/>
                </a:lnTo>
                <a:lnTo>
                  <a:pt x="2118424" y="5778500"/>
                </a:lnTo>
                <a:lnTo>
                  <a:pt x="2136263" y="5740400"/>
                </a:lnTo>
                <a:lnTo>
                  <a:pt x="2160188" y="5702300"/>
                </a:lnTo>
                <a:lnTo>
                  <a:pt x="2189594" y="5664200"/>
                </a:lnTo>
                <a:lnTo>
                  <a:pt x="2223875" y="5638800"/>
                </a:lnTo>
                <a:lnTo>
                  <a:pt x="2262426" y="5613400"/>
                </a:lnTo>
                <a:lnTo>
                  <a:pt x="2304640" y="5600700"/>
                </a:lnTo>
                <a:lnTo>
                  <a:pt x="2349914" y="5588000"/>
                </a:lnTo>
                <a:lnTo>
                  <a:pt x="3605408" y="5588000"/>
                </a:lnTo>
                <a:lnTo>
                  <a:pt x="3608650" y="5524500"/>
                </a:lnTo>
                <a:lnTo>
                  <a:pt x="3612114" y="5473700"/>
                </a:lnTo>
                <a:lnTo>
                  <a:pt x="3615721" y="5422900"/>
                </a:lnTo>
                <a:lnTo>
                  <a:pt x="3619393" y="5359400"/>
                </a:lnTo>
                <a:lnTo>
                  <a:pt x="4209570" y="5359400"/>
                </a:lnTo>
                <a:lnTo>
                  <a:pt x="4205314" y="5422900"/>
                </a:lnTo>
                <a:lnTo>
                  <a:pt x="4201100" y="5486400"/>
                </a:lnTo>
                <a:lnTo>
                  <a:pt x="4197048" y="5549900"/>
                </a:lnTo>
                <a:lnTo>
                  <a:pt x="4193282" y="5613400"/>
                </a:lnTo>
                <a:lnTo>
                  <a:pt x="4189926" y="5664200"/>
                </a:lnTo>
                <a:lnTo>
                  <a:pt x="4187101" y="5727700"/>
                </a:lnTo>
                <a:lnTo>
                  <a:pt x="4184931" y="5778500"/>
                </a:lnTo>
                <a:lnTo>
                  <a:pt x="4183539" y="5829300"/>
                </a:lnTo>
                <a:lnTo>
                  <a:pt x="4183048" y="5880100"/>
                </a:lnTo>
                <a:lnTo>
                  <a:pt x="4183048" y="6184900"/>
                </a:lnTo>
                <a:lnTo>
                  <a:pt x="4182069" y="6235700"/>
                </a:lnTo>
                <a:lnTo>
                  <a:pt x="4179145" y="6286500"/>
                </a:lnTo>
                <a:lnTo>
                  <a:pt x="4174293" y="6337300"/>
                </a:lnTo>
                <a:lnTo>
                  <a:pt x="4167532" y="6388100"/>
                </a:lnTo>
                <a:lnTo>
                  <a:pt x="4158879" y="6438900"/>
                </a:lnTo>
                <a:lnTo>
                  <a:pt x="4155370" y="6451600"/>
                </a:lnTo>
                <a:close/>
              </a:path>
              <a:path w="5664835" h="7975600">
                <a:moveTo>
                  <a:pt x="3496323" y="7378700"/>
                </a:moveTo>
                <a:lnTo>
                  <a:pt x="2487005" y="7378700"/>
                </a:lnTo>
                <a:lnTo>
                  <a:pt x="2660087" y="7327900"/>
                </a:lnTo>
                <a:lnTo>
                  <a:pt x="2701147" y="7302500"/>
                </a:lnTo>
                <a:lnTo>
                  <a:pt x="2740969" y="7289800"/>
                </a:lnTo>
                <a:lnTo>
                  <a:pt x="2779376" y="7264400"/>
                </a:lnTo>
                <a:lnTo>
                  <a:pt x="2816192" y="7226300"/>
                </a:lnTo>
                <a:lnTo>
                  <a:pt x="2851240" y="7200900"/>
                </a:lnTo>
                <a:lnTo>
                  <a:pt x="3010115" y="7035800"/>
                </a:lnTo>
                <a:lnTo>
                  <a:pt x="3849222" y="7035800"/>
                </a:lnTo>
                <a:lnTo>
                  <a:pt x="3814359" y="7061200"/>
                </a:lnTo>
                <a:lnTo>
                  <a:pt x="3496323" y="7378700"/>
                </a:lnTo>
                <a:close/>
              </a:path>
              <a:path w="5664835" h="7975600">
                <a:moveTo>
                  <a:pt x="2444837" y="7975600"/>
                </a:moveTo>
                <a:lnTo>
                  <a:pt x="2350358" y="7975600"/>
                </a:lnTo>
                <a:lnTo>
                  <a:pt x="2303173" y="7962900"/>
                </a:lnTo>
                <a:lnTo>
                  <a:pt x="2492017" y="7962900"/>
                </a:lnTo>
                <a:lnTo>
                  <a:pt x="2444837" y="797560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762762" y="496161"/>
            <a:ext cx="6727825" cy="1886585"/>
          </a:xfrm>
          <a:prstGeom prst="rect"/>
        </p:spPr>
        <p:txBody>
          <a:bodyPr wrap="square" lIns="0" tIns="116839" rIns="0" bIns="0" rtlCol="0" vert="horz">
            <a:spAutoFit/>
          </a:bodyPr>
          <a:lstStyle/>
          <a:p>
            <a:pPr marL="12700" marR="5080">
              <a:lnSpc>
                <a:spcPts val="6970"/>
              </a:lnSpc>
              <a:spcBef>
                <a:spcPts val="919"/>
              </a:spcBef>
            </a:pPr>
            <a:r>
              <a:rPr dirty="0" sz="6400" spc="355">
                <a:solidFill>
                  <a:srgbClr val="242827"/>
                </a:solidFill>
              </a:rPr>
              <a:t>TODAYS  </a:t>
            </a:r>
            <a:r>
              <a:rPr dirty="0" sz="6400" spc="114">
                <a:solidFill>
                  <a:srgbClr val="242827"/>
                </a:solidFill>
              </a:rPr>
              <a:t>P</a:t>
            </a:r>
            <a:r>
              <a:rPr dirty="0" sz="6400" spc="85">
                <a:solidFill>
                  <a:srgbClr val="242827"/>
                </a:solidFill>
              </a:rPr>
              <a:t>R</a:t>
            </a:r>
            <a:r>
              <a:rPr dirty="0" sz="6400" spc="-434">
                <a:solidFill>
                  <a:srgbClr val="242827"/>
                </a:solidFill>
              </a:rPr>
              <a:t>E</a:t>
            </a:r>
            <a:r>
              <a:rPr dirty="0" sz="6400" spc="155">
                <a:solidFill>
                  <a:srgbClr val="242827"/>
                </a:solidFill>
              </a:rPr>
              <a:t>S</a:t>
            </a:r>
            <a:r>
              <a:rPr dirty="0" sz="6400" spc="-434">
                <a:solidFill>
                  <a:srgbClr val="242827"/>
                </a:solidFill>
              </a:rPr>
              <a:t>E</a:t>
            </a:r>
            <a:r>
              <a:rPr dirty="0" sz="6400" spc="785">
                <a:solidFill>
                  <a:srgbClr val="242827"/>
                </a:solidFill>
              </a:rPr>
              <a:t>N</a:t>
            </a:r>
            <a:r>
              <a:rPr dirty="0" sz="6400" spc="30">
                <a:solidFill>
                  <a:srgbClr val="242827"/>
                </a:solidFill>
              </a:rPr>
              <a:t>T</a:t>
            </a:r>
            <a:r>
              <a:rPr dirty="0" sz="6400" spc="520">
                <a:solidFill>
                  <a:srgbClr val="242827"/>
                </a:solidFill>
              </a:rPr>
              <a:t>A</a:t>
            </a:r>
            <a:r>
              <a:rPr dirty="0" sz="6400" spc="30">
                <a:solidFill>
                  <a:srgbClr val="242827"/>
                </a:solidFill>
              </a:rPr>
              <a:t>T</a:t>
            </a:r>
            <a:r>
              <a:rPr dirty="0" sz="6400" spc="315">
                <a:solidFill>
                  <a:srgbClr val="242827"/>
                </a:solidFill>
              </a:rPr>
              <a:t>I</a:t>
            </a:r>
            <a:r>
              <a:rPr dirty="0" sz="6400" spc="755">
                <a:solidFill>
                  <a:srgbClr val="242827"/>
                </a:solidFill>
              </a:rPr>
              <a:t>O</a:t>
            </a:r>
            <a:r>
              <a:rPr dirty="0" sz="6400" spc="660">
                <a:solidFill>
                  <a:srgbClr val="242827"/>
                </a:solidFill>
              </a:rPr>
              <a:t>N</a:t>
            </a:r>
            <a:endParaRPr sz="6400"/>
          </a:p>
        </p:txBody>
      </p:sp>
      <p:sp>
        <p:nvSpPr>
          <p:cNvPr id="6" name="object 6"/>
          <p:cNvSpPr txBox="1"/>
          <p:nvPr/>
        </p:nvSpPr>
        <p:spPr>
          <a:xfrm>
            <a:off x="6755536" y="2664095"/>
            <a:ext cx="9305290" cy="60248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9685">
              <a:lnSpc>
                <a:spcPct val="100000"/>
              </a:lnSpc>
              <a:spcBef>
                <a:spcPts val="100"/>
              </a:spcBef>
            </a:pPr>
            <a:r>
              <a:rPr dirty="0" sz="3200" spc="220" b="1">
                <a:solidFill>
                  <a:srgbClr val="242827"/>
                </a:solidFill>
                <a:latin typeface="Arial"/>
                <a:cs typeface="Arial"/>
              </a:rPr>
              <a:t>DISCUSSION</a:t>
            </a:r>
            <a:r>
              <a:rPr dirty="0" sz="3200" spc="229" b="1">
                <a:solidFill>
                  <a:srgbClr val="242827"/>
                </a:solidFill>
                <a:latin typeface="Arial"/>
                <a:cs typeface="Arial"/>
              </a:rPr>
              <a:t> </a:t>
            </a:r>
            <a:r>
              <a:rPr dirty="0" sz="3200" spc="220" b="1">
                <a:solidFill>
                  <a:srgbClr val="242827"/>
                </a:solidFill>
                <a:latin typeface="Arial"/>
                <a:cs typeface="Arial"/>
              </a:rPr>
              <a:t>POINTS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450">
              <a:latin typeface="Times New Roman"/>
              <a:cs typeface="Times New Roman"/>
            </a:endParaRPr>
          </a:p>
          <a:p>
            <a:pPr marL="12700" marR="5080">
              <a:lnSpc>
                <a:spcPct val="130200"/>
              </a:lnSpc>
            </a:pPr>
            <a:r>
              <a:rPr dirty="0" sz="3600" spc="195" b="1">
                <a:latin typeface="Arial"/>
                <a:cs typeface="Arial"/>
              </a:rPr>
              <a:t>Implementing </a:t>
            </a:r>
            <a:r>
              <a:rPr dirty="0" sz="3600" spc="-35" b="1">
                <a:latin typeface="Arial"/>
                <a:cs typeface="Arial"/>
              </a:rPr>
              <a:t>AFL </a:t>
            </a:r>
            <a:r>
              <a:rPr dirty="0" sz="3600" spc="150" b="1">
                <a:latin typeface="Arial"/>
                <a:cs typeface="Arial"/>
              </a:rPr>
              <a:t>strategies </a:t>
            </a:r>
            <a:r>
              <a:rPr dirty="0" sz="3600" spc="55" b="1">
                <a:latin typeface="Arial"/>
                <a:cs typeface="Arial"/>
              </a:rPr>
              <a:t>across</a:t>
            </a:r>
            <a:r>
              <a:rPr dirty="0" sz="3600" spc="-409" b="1">
                <a:latin typeface="Arial"/>
                <a:cs typeface="Arial"/>
              </a:rPr>
              <a:t> </a:t>
            </a:r>
            <a:r>
              <a:rPr dirty="0" sz="3600" spc="190" b="1">
                <a:latin typeface="Arial"/>
                <a:cs typeface="Arial"/>
              </a:rPr>
              <a:t>the  </a:t>
            </a:r>
            <a:r>
              <a:rPr dirty="0" sz="3600" spc="130" b="1">
                <a:latin typeface="Arial"/>
                <a:cs typeface="Arial"/>
              </a:rPr>
              <a:t>curriculum</a:t>
            </a:r>
            <a:endParaRPr sz="3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6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dirty="0" sz="3600" spc="355" b="1">
                <a:latin typeface="Arial"/>
                <a:cs typeface="Arial"/>
              </a:rPr>
              <a:t>How</a:t>
            </a:r>
            <a:r>
              <a:rPr dirty="0" sz="3600" spc="-605" b="1">
                <a:latin typeface="Arial"/>
                <a:cs typeface="Arial"/>
              </a:rPr>
              <a:t> </a:t>
            </a:r>
            <a:r>
              <a:rPr dirty="0" sz="3600" spc="200" b="1">
                <a:latin typeface="Arial"/>
                <a:cs typeface="Arial"/>
              </a:rPr>
              <a:t>to </a:t>
            </a:r>
            <a:r>
              <a:rPr dirty="0" sz="3600" spc="204" b="1">
                <a:latin typeface="Arial"/>
                <a:cs typeface="Arial"/>
              </a:rPr>
              <a:t>implement </a:t>
            </a:r>
            <a:r>
              <a:rPr dirty="0" sz="3600" spc="100" b="1">
                <a:latin typeface="Arial"/>
                <a:cs typeface="Arial"/>
              </a:rPr>
              <a:t>these </a:t>
            </a:r>
            <a:r>
              <a:rPr dirty="0" sz="3600" spc="150" b="1">
                <a:latin typeface="Arial"/>
                <a:cs typeface="Arial"/>
              </a:rPr>
              <a:t>strategies</a:t>
            </a:r>
            <a:endParaRPr sz="3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4850">
              <a:latin typeface="Times New Roman"/>
              <a:cs typeface="Times New Roman"/>
            </a:endParaRPr>
          </a:p>
          <a:p>
            <a:pPr marL="12700" marR="921385">
              <a:lnSpc>
                <a:spcPct val="130200"/>
              </a:lnSpc>
            </a:pPr>
            <a:r>
              <a:rPr dirty="0" sz="3600" spc="95" b="1">
                <a:latin typeface="Arial"/>
                <a:cs typeface="Arial"/>
              </a:rPr>
              <a:t>The </a:t>
            </a:r>
            <a:r>
              <a:rPr dirty="0" sz="3600" spc="125" b="1">
                <a:latin typeface="Arial"/>
                <a:cs typeface="Arial"/>
              </a:rPr>
              <a:t>benefits </a:t>
            </a:r>
            <a:r>
              <a:rPr dirty="0" sz="3600" spc="295" b="1">
                <a:latin typeface="Arial"/>
                <a:cs typeface="Arial"/>
              </a:rPr>
              <a:t>and</a:t>
            </a:r>
            <a:r>
              <a:rPr dirty="0" sz="3600" spc="-710" b="1">
                <a:latin typeface="Arial"/>
                <a:cs typeface="Arial"/>
              </a:rPr>
              <a:t> </a:t>
            </a:r>
            <a:r>
              <a:rPr dirty="0" sz="3600" spc="204" b="1">
                <a:latin typeface="Arial"/>
                <a:cs typeface="Arial"/>
              </a:rPr>
              <a:t>downfalls </a:t>
            </a:r>
            <a:r>
              <a:rPr dirty="0" sz="3600" spc="165" b="1">
                <a:latin typeface="Arial"/>
                <a:cs typeface="Arial"/>
              </a:rPr>
              <a:t>of </a:t>
            </a:r>
            <a:r>
              <a:rPr dirty="0" sz="3600" spc="100" b="1">
                <a:latin typeface="Arial"/>
                <a:cs typeface="Arial"/>
              </a:rPr>
              <a:t>these  </a:t>
            </a:r>
            <a:r>
              <a:rPr dirty="0" sz="3600" spc="150" b="1">
                <a:latin typeface="Arial"/>
                <a:cs typeface="Arial"/>
              </a:rPr>
              <a:t>strategies</a:t>
            </a:r>
            <a:endParaRPr sz="36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844247" y="7253782"/>
            <a:ext cx="933450" cy="9334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903061" y="5844425"/>
            <a:ext cx="952500" cy="9525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969114" y="3720185"/>
            <a:ext cx="885825" cy="8858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514031" y="0"/>
            <a:ext cx="10774045" cy="10287000"/>
          </a:xfrm>
          <a:custGeom>
            <a:avLst/>
            <a:gdLst/>
            <a:ahLst/>
            <a:cxnLst/>
            <a:rect l="l" t="t" r="r" b="b"/>
            <a:pathLst>
              <a:path w="10774044" h="10287000">
                <a:moveTo>
                  <a:pt x="0" y="10287000"/>
                </a:moveTo>
                <a:lnTo>
                  <a:pt x="10773969" y="10287000"/>
                </a:lnTo>
                <a:lnTo>
                  <a:pt x="10773969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0"/>
            <a:ext cx="7514590" cy="10287000"/>
          </a:xfrm>
          <a:custGeom>
            <a:avLst/>
            <a:gdLst/>
            <a:ahLst/>
            <a:cxnLst/>
            <a:rect l="l" t="t" r="r" b="b"/>
            <a:pathLst>
              <a:path w="7514590" h="10287000">
                <a:moveTo>
                  <a:pt x="0" y="10287000"/>
                </a:moveTo>
                <a:lnTo>
                  <a:pt x="0" y="0"/>
                </a:lnTo>
                <a:lnTo>
                  <a:pt x="7514031" y="0"/>
                </a:lnTo>
                <a:lnTo>
                  <a:pt x="7514031" y="10287000"/>
                </a:lnTo>
                <a:lnTo>
                  <a:pt x="0" y="1028700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278725" y="2745041"/>
            <a:ext cx="6591300" cy="3122930"/>
          </a:xfrm>
          <a:prstGeom prst="rect">
            <a:avLst/>
          </a:prstGeom>
        </p:spPr>
        <p:txBody>
          <a:bodyPr wrap="square" lIns="0" tIns="127000" rIns="0" bIns="0" rtlCol="0" vert="horz">
            <a:spAutoFit/>
          </a:bodyPr>
          <a:lstStyle/>
          <a:p>
            <a:pPr algn="ctr" marL="12700" marR="5080">
              <a:lnSpc>
                <a:spcPts val="7870"/>
              </a:lnSpc>
              <a:spcBef>
                <a:spcPts val="1000"/>
              </a:spcBef>
            </a:pPr>
            <a:r>
              <a:rPr dirty="0" sz="7200" spc="585" b="1">
                <a:solidFill>
                  <a:srgbClr val="F8CF2C"/>
                </a:solidFill>
                <a:latin typeface="Arial"/>
                <a:cs typeface="Arial"/>
              </a:rPr>
              <a:t>A</a:t>
            </a:r>
            <a:r>
              <a:rPr dirty="0" sz="7200" spc="175" b="1">
                <a:solidFill>
                  <a:srgbClr val="F8CF2C"/>
                </a:solidFill>
                <a:latin typeface="Arial"/>
                <a:cs typeface="Arial"/>
              </a:rPr>
              <a:t>SS</a:t>
            </a:r>
            <a:r>
              <a:rPr dirty="0" sz="7200" spc="-490" b="1">
                <a:solidFill>
                  <a:srgbClr val="F8CF2C"/>
                </a:solidFill>
                <a:latin typeface="Arial"/>
                <a:cs typeface="Arial"/>
              </a:rPr>
              <a:t>E</a:t>
            </a:r>
            <a:r>
              <a:rPr dirty="0" sz="7200" spc="175" b="1">
                <a:solidFill>
                  <a:srgbClr val="F8CF2C"/>
                </a:solidFill>
                <a:latin typeface="Arial"/>
                <a:cs typeface="Arial"/>
              </a:rPr>
              <a:t>SS</a:t>
            </a:r>
            <a:r>
              <a:rPr dirty="0" sz="7200" spc="950" b="1">
                <a:solidFill>
                  <a:srgbClr val="F8CF2C"/>
                </a:solidFill>
                <a:latin typeface="Arial"/>
                <a:cs typeface="Arial"/>
              </a:rPr>
              <a:t>M</a:t>
            </a:r>
            <a:r>
              <a:rPr dirty="0" sz="7200" spc="-490" b="1">
                <a:solidFill>
                  <a:srgbClr val="F8CF2C"/>
                </a:solidFill>
                <a:latin typeface="Arial"/>
                <a:cs typeface="Arial"/>
              </a:rPr>
              <a:t>E</a:t>
            </a:r>
            <a:r>
              <a:rPr dirty="0" sz="7200" spc="885" b="1">
                <a:solidFill>
                  <a:srgbClr val="F8CF2C"/>
                </a:solidFill>
                <a:latin typeface="Arial"/>
                <a:cs typeface="Arial"/>
              </a:rPr>
              <a:t>N</a:t>
            </a:r>
            <a:r>
              <a:rPr dirty="0" sz="7200" spc="-70" b="1">
                <a:solidFill>
                  <a:srgbClr val="F8CF2C"/>
                </a:solidFill>
                <a:latin typeface="Arial"/>
                <a:cs typeface="Arial"/>
              </a:rPr>
              <a:t>T  </a:t>
            </a:r>
            <a:r>
              <a:rPr dirty="0" sz="7200" spc="210" b="1">
                <a:solidFill>
                  <a:srgbClr val="F8CF2C"/>
                </a:solidFill>
                <a:latin typeface="Arial"/>
                <a:cs typeface="Arial"/>
              </a:rPr>
              <a:t>FOR  </a:t>
            </a:r>
            <a:r>
              <a:rPr dirty="0" sz="7200" spc="31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endParaRPr sz="7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450714" y="600415"/>
            <a:ext cx="119410" cy="1194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8736685" y="283200"/>
            <a:ext cx="5799455" cy="226695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14900"/>
              </a:lnSpc>
              <a:spcBef>
                <a:spcPts val="100"/>
              </a:spcBef>
            </a:pPr>
            <a:r>
              <a:rPr dirty="0" sz="3200" spc="-35">
                <a:solidFill>
                  <a:srgbClr val="000000"/>
                </a:solidFill>
              </a:rPr>
              <a:t>AFL </a:t>
            </a:r>
            <a:r>
              <a:rPr dirty="0" sz="3200" spc="75">
                <a:solidFill>
                  <a:srgbClr val="000000"/>
                </a:solidFill>
              </a:rPr>
              <a:t>helps </a:t>
            </a:r>
            <a:r>
              <a:rPr dirty="0" sz="3200" spc="210">
                <a:solidFill>
                  <a:srgbClr val="000000"/>
                </a:solidFill>
              </a:rPr>
              <a:t>improve</a:t>
            </a:r>
            <a:r>
              <a:rPr dirty="0" sz="3200" spc="-145">
                <a:solidFill>
                  <a:srgbClr val="000000"/>
                </a:solidFill>
              </a:rPr>
              <a:t> </a:t>
            </a:r>
            <a:r>
              <a:rPr dirty="0" sz="3200" spc="75">
                <a:solidFill>
                  <a:srgbClr val="000000"/>
                </a:solidFill>
              </a:rPr>
              <a:t>students  </a:t>
            </a:r>
            <a:r>
              <a:rPr dirty="0" sz="3200" spc="195">
                <a:solidFill>
                  <a:srgbClr val="000000"/>
                </a:solidFill>
              </a:rPr>
              <a:t>learning </a:t>
            </a:r>
            <a:r>
              <a:rPr dirty="0" sz="3200" spc="145">
                <a:solidFill>
                  <a:srgbClr val="000000"/>
                </a:solidFill>
              </a:rPr>
              <a:t>experience </a:t>
            </a:r>
            <a:r>
              <a:rPr dirty="0" sz="3200" spc="235">
                <a:solidFill>
                  <a:srgbClr val="000000"/>
                </a:solidFill>
              </a:rPr>
              <a:t>by  </a:t>
            </a:r>
            <a:r>
              <a:rPr dirty="0" sz="3200" spc="220">
                <a:solidFill>
                  <a:srgbClr val="000000"/>
                </a:solidFill>
              </a:rPr>
              <a:t>allowing </a:t>
            </a:r>
            <a:r>
              <a:rPr dirty="0" sz="3200" spc="200">
                <a:solidFill>
                  <a:srgbClr val="000000"/>
                </a:solidFill>
              </a:rPr>
              <a:t>them </a:t>
            </a:r>
            <a:r>
              <a:rPr dirty="0" sz="3200" spc="175">
                <a:solidFill>
                  <a:srgbClr val="000000"/>
                </a:solidFill>
              </a:rPr>
              <a:t>to </a:t>
            </a:r>
            <a:r>
              <a:rPr dirty="0" sz="3200" spc="125">
                <a:solidFill>
                  <a:srgbClr val="000000"/>
                </a:solidFill>
              </a:rPr>
              <a:t>become  </a:t>
            </a:r>
            <a:r>
              <a:rPr dirty="0" sz="3200" spc="215">
                <a:solidFill>
                  <a:srgbClr val="000000"/>
                </a:solidFill>
              </a:rPr>
              <a:t>engaged </a:t>
            </a:r>
            <a:r>
              <a:rPr dirty="0" sz="3200" spc="114">
                <a:solidFill>
                  <a:srgbClr val="000000"/>
                </a:solidFill>
              </a:rPr>
              <a:t>in </a:t>
            </a:r>
            <a:r>
              <a:rPr dirty="0" sz="3200" spc="180">
                <a:solidFill>
                  <a:srgbClr val="000000"/>
                </a:solidFill>
              </a:rPr>
              <a:t>their</a:t>
            </a:r>
            <a:r>
              <a:rPr dirty="0" sz="3200" spc="-409">
                <a:solidFill>
                  <a:srgbClr val="000000"/>
                </a:solidFill>
              </a:rPr>
              <a:t> </a:t>
            </a:r>
            <a:r>
              <a:rPr dirty="0" sz="3200" spc="195">
                <a:solidFill>
                  <a:srgbClr val="000000"/>
                </a:solidFill>
              </a:rPr>
              <a:t>learning.</a:t>
            </a:r>
            <a:endParaRPr sz="3200"/>
          </a:p>
        </p:txBody>
      </p:sp>
      <p:sp>
        <p:nvSpPr>
          <p:cNvPr id="7" name="object 7"/>
          <p:cNvSpPr/>
          <p:nvPr/>
        </p:nvSpPr>
        <p:spPr>
          <a:xfrm>
            <a:off x="8440153" y="3756672"/>
            <a:ext cx="123825" cy="1238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8736569" y="3444239"/>
            <a:ext cx="6523990" cy="22733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15199"/>
              </a:lnSpc>
              <a:spcBef>
                <a:spcPts val="100"/>
              </a:spcBef>
            </a:pPr>
            <a:r>
              <a:rPr dirty="0" sz="3200" spc="-35" b="1">
                <a:latin typeface="Arial"/>
                <a:cs typeface="Arial"/>
              </a:rPr>
              <a:t>AFL </a:t>
            </a:r>
            <a:r>
              <a:rPr dirty="0" sz="3200" spc="140" b="1">
                <a:latin typeface="Arial"/>
                <a:cs typeface="Arial"/>
              </a:rPr>
              <a:t>follows </a:t>
            </a:r>
            <a:r>
              <a:rPr dirty="0" sz="3200" spc="165" b="1">
                <a:latin typeface="Arial"/>
                <a:cs typeface="Arial"/>
              </a:rPr>
              <a:t>the </a:t>
            </a:r>
            <a:r>
              <a:rPr dirty="0" sz="3200" spc="114" b="1">
                <a:latin typeface="Arial"/>
                <a:cs typeface="Arial"/>
              </a:rPr>
              <a:t>structure </a:t>
            </a:r>
            <a:r>
              <a:rPr dirty="0" sz="3200" spc="140" b="1">
                <a:latin typeface="Arial"/>
                <a:cs typeface="Arial"/>
              </a:rPr>
              <a:t>of  </a:t>
            </a:r>
            <a:r>
              <a:rPr dirty="0" sz="3200" spc="215" b="1">
                <a:latin typeface="Arial"/>
                <a:cs typeface="Arial"/>
              </a:rPr>
              <a:t>formative </a:t>
            </a:r>
            <a:r>
              <a:rPr dirty="0" sz="3200" spc="50" b="1">
                <a:latin typeface="Arial"/>
                <a:cs typeface="Arial"/>
              </a:rPr>
              <a:t>assessment  </a:t>
            </a:r>
            <a:r>
              <a:rPr dirty="0" sz="3200" spc="160" b="1">
                <a:latin typeface="Arial"/>
                <a:cs typeface="Arial"/>
              </a:rPr>
              <a:t>encouraging </a:t>
            </a:r>
            <a:r>
              <a:rPr dirty="0" sz="3200" spc="185" b="1">
                <a:latin typeface="Arial"/>
                <a:cs typeface="Arial"/>
              </a:rPr>
              <a:t>targets </a:t>
            </a:r>
            <a:r>
              <a:rPr dirty="0" sz="3200" spc="260" b="1">
                <a:latin typeface="Arial"/>
                <a:cs typeface="Arial"/>
              </a:rPr>
              <a:t>and</a:t>
            </a:r>
            <a:r>
              <a:rPr dirty="0" sz="3200" spc="-440" b="1">
                <a:latin typeface="Arial"/>
                <a:cs typeface="Arial"/>
              </a:rPr>
              <a:t> </a:t>
            </a:r>
            <a:r>
              <a:rPr dirty="0" sz="3200" spc="125" b="1">
                <a:latin typeface="Arial"/>
                <a:cs typeface="Arial"/>
              </a:rPr>
              <a:t>goals  </a:t>
            </a:r>
            <a:r>
              <a:rPr dirty="0" sz="3200" spc="175" b="1">
                <a:latin typeface="Arial"/>
                <a:cs typeface="Arial"/>
              </a:rPr>
              <a:t>to </a:t>
            </a:r>
            <a:r>
              <a:rPr dirty="0" sz="3200" spc="185" b="1">
                <a:latin typeface="Arial"/>
                <a:cs typeface="Arial"/>
              </a:rPr>
              <a:t>be</a:t>
            </a:r>
            <a:r>
              <a:rPr dirty="0" sz="3200" spc="-220" b="1">
                <a:latin typeface="Arial"/>
                <a:cs typeface="Arial"/>
              </a:rPr>
              <a:t> </a:t>
            </a:r>
            <a:r>
              <a:rPr dirty="0" sz="3200" spc="85" b="1">
                <a:latin typeface="Arial"/>
                <a:cs typeface="Arial"/>
              </a:rPr>
              <a:t>set.</a:t>
            </a:r>
            <a:endParaRPr sz="3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440153" y="6801294"/>
            <a:ext cx="123825" cy="1238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8736569" y="6488861"/>
            <a:ext cx="6183630" cy="28352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15199"/>
              </a:lnSpc>
              <a:spcBef>
                <a:spcPts val="100"/>
              </a:spcBef>
            </a:pPr>
            <a:r>
              <a:rPr dirty="0" sz="3200" spc="-35" b="1">
                <a:latin typeface="Arial"/>
                <a:cs typeface="Arial"/>
              </a:rPr>
              <a:t>AFL </a:t>
            </a:r>
            <a:r>
              <a:rPr dirty="0" sz="3200" spc="-70" b="1">
                <a:latin typeface="Arial"/>
                <a:cs typeface="Arial"/>
              </a:rPr>
              <a:t>is </a:t>
            </a:r>
            <a:r>
              <a:rPr dirty="0" sz="3200" spc="265" b="1">
                <a:latin typeface="Arial"/>
                <a:cs typeface="Arial"/>
              </a:rPr>
              <a:t>made </a:t>
            </a:r>
            <a:r>
              <a:rPr dirty="0" sz="3200" spc="185" b="1">
                <a:latin typeface="Arial"/>
                <a:cs typeface="Arial"/>
              </a:rPr>
              <a:t>up </a:t>
            </a:r>
            <a:r>
              <a:rPr dirty="0" sz="3200" spc="140" b="1">
                <a:latin typeface="Arial"/>
                <a:cs typeface="Arial"/>
              </a:rPr>
              <a:t>of </a:t>
            </a:r>
            <a:r>
              <a:rPr dirty="0" sz="3200" spc="145" b="1">
                <a:latin typeface="Arial"/>
                <a:cs typeface="Arial"/>
              </a:rPr>
              <a:t>five </a:t>
            </a:r>
            <a:r>
              <a:rPr dirty="0" sz="3200" spc="229" b="1">
                <a:latin typeface="Arial"/>
                <a:cs typeface="Arial"/>
              </a:rPr>
              <a:t>main  </a:t>
            </a:r>
            <a:r>
              <a:rPr dirty="0" sz="3200" spc="120" b="1">
                <a:latin typeface="Arial"/>
                <a:cs typeface="Arial"/>
              </a:rPr>
              <a:t>strategies: </a:t>
            </a:r>
            <a:r>
              <a:rPr dirty="0" sz="3200" spc="130" b="1">
                <a:latin typeface="Arial"/>
                <a:cs typeface="Arial"/>
              </a:rPr>
              <a:t>Questioning,  </a:t>
            </a:r>
            <a:r>
              <a:rPr dirty="0" sz="3200" spc="170" b="1">
                <a:latin typeface="Arial"/>
                <a:cs typeface="Arial"/>
              </a:rPr>
              <a:t>feedback, </a:t>
            </a:r>
            <a:r>
              <a:rPr dirty="0" sz="3200" spc="70" b="1">
                <a:latin typeface="Arial"/>
                <a:cs typeface="Arial"/>
              </a:rPr>
              <a:t>self-assessment,  </a:t>
            </a:r>
            <a:r>
              <a:rPr dirty="0" sz="3200" spc="110" b="1">
                <a:latin typeface="Arial"/>
                <a:cs typeface="Arial"/>
              </a:rPr>
              <a:t>peer-assessment </a:t>
            </a:r>
            <a:r>
              <a:rPr dirty="0" sz="3200" spc="260" b="1">
                <a:latin typeface="Arial"/>
                <a:cs typeface="Arial"/>
              </a:rPr>
              <a:t>and</a:t>
            </a:r>
            <a:r>
              <a:rPr dirty="0" sz="3200" spc="-155" b="1">
                <a:latin typeface="Arial"/>
                <a:cs typeface="Arial"/>
              </a:rPr>
              <a:t> </a:t>
            </a:r>
            <a:r>
              <a:rPr dirty="0" sz="3200" spc="180" b="1">
                <a:latin typeface="Arial"/>
                <a:cs typeface="Arial"/>
              </a:rPr>
              <a:t>turning  </a:t>
            </a:r>
            <a:r>
              <a:rPr dirty="0" sz="3200" spc="175" b="1">
                <a:latin typeface="Arial"/>
                <a:cs typeface="Arial"/>
              </a:rPr>
              <a:t>summative </a:t>
            </a:r>
            <a:r>
              <a:rPr dirty="0" sz="3200" spc="50" b="1">
                <a:latin typeface="Arial"/>
                <a:cs typeface="Arial"/>
              </a:rPr>
              <a:t>assessment</a:t>
            </a:r>
            <a:r>
              <a:rPr dirty="0" sz="3200" spc="-250" b="1">
                <a:latin typeface="Arial"/>
                <a:cs typeface="Arial"/>
              </a:rPr>
              <a:t> </a:t>
            </a:r>
            <a:r>
              <a:rPr dirty="0" sz="3200" spc="145" b="1">
                <a:latin typeface="Arial"/>
                <a:cs typeface="Arial"/>
              </a:rPr>
              <a:t>into</a:t>
            </a:r>
            <a:endParaRPr sz="32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736569" y="9373107"/>
            <a:ext cx="2252345" cy="5130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 spc="125" b="1">
                <a:latin typeface="Arial"/>
                <a:cs typeface="Arial"/>
              </a:rPr>
              <a:t>f</a:t>
            </a:r>
            <a:r>
              <a:rPr dirty="0" sz="3200" spc="155" b="1">
                <a:latin typeface="Arial"/>
                <a:cs typeface="Arial"/>
              </a:rPr>
              <a:t>o</a:t>
            </a:r>
            <a:r>
              <a:rPr dirty="0" sz="3200" spc="340" b="1">
                <a:latin typeface="Arial"/>
                <a:cs typeface="Arial"/>
              </a:rPr>
              <a:t>r</a:t>
            </a:r>
            <a:r>
              <a:rPr dirty="0" sz="3200" spc="300" b="1">
                <a:latin typeface="Arial"/>
                <a:cs typeface="Arial"/>
              </a:rPr>
              <a:t>m</a:t>
            </a:r>
            <a:r>
              <a:rPr dirty="0" sz="3200" spc="400" b="1">
                <a:latin typeface="Arial"/>
                <a:cs typeface="Arial"/>
              </a:rPr>
              <a:t>a</a:t>
            </a:r>
            <a:r>
              <a:rPr dirty="0" sz="3200" spc="190" b="1">
                <a:latin typeface="Arial"/>
                <a:cs typeface="Arial"/>
              </a:rPr>
              <a:t>t</a:t>
            </a:r>
            <a:r>
              <a:rPr dirty="0" sz="3200" spc="70" b="1">
                <a:latin typeface="Arial"/>
                <a:cs typeface="Arial"/>
              </a:rPr>
              <a:t>i</a:t>
            </a:r>
            <a:r>
              <a:rPr dirty="0" sz="3200" spc="229" b="1">
                <a:latin typeface="Arial"/>
                <a:cs typeface="Arial"/>
              </a:rPr>
              <a:t>v</a:t>
            </a:r>
            <a:r>
              <a:rPr dirty="0" sz="3200" spc="140" b="1">
                <a:latin typeface="Arial"/>
                <a:cs typeface="Arial"/>
              </a:rPr>
              <a:t>e</a:t>
            </a:r>
            <a:r>
              <a:rPr dirty="0" sz="3200" spc="225" b="1">
                <a:latin typeface="Arial"/>
                <a:cs typeface="Arial"/>
              </a:rPr>
              <a:t>.</a:t>
            </a:r>
            <a:endParaRPr sz="32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7833875" y="6085059"/>
            <a:ext cx="454659" cy="464184"/>
          </a:xfrm>
          <a:custGeom>
            <a:avLst/>
            <a:gdLst/>
            <a:ahLst/>
            <a:cxnLst/>
            <a:rect l="l" t="t" r="r" b="b"/>
            <a:pathLst>
              <a:path w="454659" h="464184">
                <a:moveTo>
                  <a:pt x="454124" y="463614"/>
                </a:moveTo>
                <a:lnTo>
                  <a:pt x="395688" y="423259"/>
                </a:lnTo>
                <a:lnTo>
                  <a:pt x="351229" y="396170"/>
                </a:lnTo>
                <a:lnTo>
                  <a:pt x="308496" y="372515"/>
                </a:lnTo>
                <a:lnTo>
                  <a:pt x="268164" y="352150"/>
                </a:lnTo>
                <a:lnTo>
                  <a:pt x="230911" y="334935"/>
                </a:lnTo>
                <a:lnTo>
                  <a:pt x="168354" y="309385"/>
                </a:lnTo>
                <a:lnTo>
                  <a:pt x="126242" y="294728"/>
                </a:lnTo>
                <a:lnTo>
                  <a:pt x="109997" y="289828"/>
                </a:lnTo>
                <a:lnTo>
                  <a:pt x="66774" y="270860"/>
                </a:lnTo>
                <a:lnTo>
                  <a:pt x="32886" y="240454"/>
                </a:lnTo>
                <a:lnTo>
                  <a:pt x="10055" y="201561"/>
                </a:lnTo>
                <a:lnTo>
                  <a:pt x="0" y="157134"/>
                </a:lnTo>
                <a:lnTo>
                  <a:pt x="4441" y="110125"/>
                </a:lnTo>
                <a:lnTo>
                  <a:pt x="23455" y="66887"/>
                </a:lnTo>
                <a:lnTo>
                  <a:pt x="53951" y="32962"/>
                </a:lnTo>
                <a:lnTo>
                  <a:pt x="92949" y="10088"/>
                </a:lnTo>
                <a:lnTo>
                  <a:pt x="137469" y="0"/>
                </a:lnTo>
                <a:lnTo>
                  <a:pt x="184531" y="4435"/>
                </a:lnTo>
                <a:lnTo>
                  <a:pt x="236734" y="20427"/>
                </a:lnTo>
                <a:lnTo>
                  <a:pt x="288546" y="39197"/>
                </a:lnTo>
                <a:lnTo>
                  <a:pt x="353645" y="66167"/>
                </a:lnTo>
                <a:lnTo>
                  <a:pt x="390274" y="82964"/>
                </a:lnTo>
                <a:lnTo>
                  <a:pt x="429142" y="102097"/>
                </a:lnTo>
                <a:lnTo>
                  <a:pt x="454124" y="115319"/>
                </a:lnTo>
                <a:lnTo>
                  <a:pt x="454124" y="463614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6078328" y="5611253"/>
            <a:ext cx="2209800" cy="4673600"/>
          </a:xfrm>
          <a:custGeom>
            <a:avLst/>
            <a:gdLst/>
            <a:ahLst/>
            <a:cxnLst/>
            <a:rect l="l" t="t" r="r" b="b"/>
            <a:pathLst>
              <a:path w="2209800" h="4673600">
                <a:moveTo>
                  <a:pt x="1880707" y="12700"/>
                </a:moveTo>
                <a:lnTo>
                  <a:pt x="1395761" y="12700"/>
                </a:lnTo>
                <a:lnTo>
                  <a:pt x="1443463" y="0"/>
                </a:lnTo>
                <a:lnTo>
                  <a:pt x="1833006" y="0"/>
                </a:lnTo>
                <a:lnTo>
                  <a:pt x="1880707" y="12700"/>
                </a:lnTo>
                <a:close/>
              </a:path>
              <a:path w="2209800" h="4673600">
                <a:moveTo>
                  <a:pt x="1980350" y="4673600"/>
                </a:moveTo>
                <a:lnTo>
                  <a:pt x="1296100" y="4673600"/>
                </a:lnTo>
                <a:lnTo>
                  <a:pt x="1278480" y="4660900"/>
                </a:lnTo>
                <a:lnTo>
                  <a:pt x="1239280" y="4622800"/>
                </a:lnTo>
                <a:lnTo>
                  <a:pt x="1202112" y="4597400"/>
                </a:lnTo>
                <a:lnTo>
                  <a:pt x="927826" y="4318000"/>
                </a:lnTo>
                <a:lnTo>
                  <a:pt x="893675" y="4279900"/>
                </a:lnTo>
                <a:lnTo>
                  <a:pt x="862811" y="4241800"/>
                </a:lnTo>
                <a:lnTo>
                  <a:pt x="835306" y="4203700"/>
                </a:lnTo>
                <a:lnTo>
                  <a:pt x="811234" y="4165600"/>
                </a:lnTo>
                <a:lnTo>
                  <a:pt x="790667" y="4114800"/>
                </a:lnTo>
                <a:lnTo>
                  <a:pt x="773677" y="4076700"/>
                </a:lnTo>
                <a:lnTo>
                  <a:pt x="760337" y="4025900"/>
                </a:lnTo>
                <a:lnTo>
                  <a:pt x="750718" y="3975100"/>
                </a:lnTo>
                <a:lnTo>
                  <a:pt x="744894" y="3924300"/>
                </a:lnTo>
                <a:lnTo>
                  <a:pt x="742936" y="3873500"/>
                </a:lnTo>
                <a:lnTo>
                  <a:pt x="742936" y="3594100"/>
                </a:lnTo>
                <a:lnTo>
                  <a:pt x="741833" y="3543300"/>
                </a:lnTo>
                <a:lnTo>
                  <a:pt x="738587" y="3479800"/>
                </a:lnTo>
                <a:lnTo>
                  <a:pt x="733294" y="3429000"/>
                </a:lnTo>
                <a:lnTo>
                  <a:pt x="726050" y="3378200"/>
                </a:lnTo>
                <a:lnTo>
                  <a:pt x="716950" y="3327400"/>
                </a:lnTo>
                <a:lnTo>
                  <a:pt x="706091" y="3276600"/>
                </a:lnTo>
                <a:lnTo>
                  <a:pt x="693568" y="3225800"/>
                </a:lnTo>
                <a:lnTo>
                  <a:pt x="679476" y="3175000"/>
                </a:lnTo>
                <a:lnTo>
                  <a:pt x="663913" y="3124200"/>
                </a:lnTo>
                <a:lnTo>
                  <a:pt x="646973" y="3086100"/>
                </a:lnTo>
                <a:lnTo>
                  <a:pt x="628752" y="3035300"/>
                </a:lnTo>
                <a:lnTo>
                  <a:pt x="609346" y="2997200"/>
                </a:lnTo>
                <a:lnTo>
                  <a:pt x="588851" y="2959100"/>
                </a:lnTo>
                <a:lnTo>
                  <a:pt x="567362" y="2908300"/>
                </a:lnTo>
                <a:lnTo>
                  <a:pt x="544975" y="2870200"/>
                </a:lnTo>
                <a:lnTo>
                  <a:pt x="521787" y="2832100"/>
                </a:lnTo>
                <a:lnTo>
                  <a:pt x="497892" y="2794000"/>
                </a:lnTo>
                <a:lnTo>
                  <a:pt x="473387" y="2755900"/>
                </a:lnTo>
                <a:lnTo>
                  <a:pt x="448368" y="2717800"/>
                </a:lnTo>
                <a:lnTo>
                  <a:pt x="422929" y="2667000"/>
                </a:lnTo>
                <a:lnTo>
                  <a:pt x="345953" y="2552700"/>
                </a:lnTo>
                <a:lnTo>
                  <a:pt x="295710" y="2476500"/>
                </a:lnTo>
                <a:lnTo>
                  <a:pt x="270916" y="2438400"/>
                </a:lnTo>
                <a:lnTo>
                  <a:pt x="246489" y="2400300"/>
                </a:lnTo>
                <a:lnTo>
                  <a:pt x="222540" y="2362200"/>
                </a:lnTo>
                <a:lnTo>
                  <a:pt x="199181" y="2324100"/>
                </a:lnTo>
                <a:lnTo>
                  <a:pt x="176521" y="2273300"/>
                </a:lnTo>
                <a:lnTo>
                  <a:pt x="154674" y="2235200"/>
                </a:lnTo>
                <a:lnTo>
                  <a:pt x="133750" y="2197100"/>
                </a:lnTo>
                <a:lnTo>
                  <a:pt x="113860" y="2146300"/>
                </a:lnTo>
                <a:lnTo>
                  <a:pt x="95116" y="2108200"/>
                </a:lnTo>
                <a:lnTo>
                  <a:pt x="77629" y="2057400"/>
                </a:lnTo>
                <a:lnTo>
                  <a:pt x="61511" y="2006600"/>
                </a:lnTo>
                <a:lnTo>
                  <a:pt x="46871" y="1968500"/>
                </a:lnTo>
                <a:lnTo>
                  <a:pt x="33823" y="1917700"/>
                </a:lnTo>
                <a:lnTo>
                  <a:pt x="22477" y="1866900"/>
                </a:lnTo>
                <a:lnTo>
                  <a:pt x="12944" y="1816100"/>
                </a:lnTo>
                <a:lnTo>
                  <a:pt x="5336" y="1765300"/>
                </a:lnTo>
                <a:lnTo>
                  <a:pt x="0" y="1714500"/>
                </a:lnTo>
                <a:lnTo>
                  <a:pt x="0" y="1473200"/>
                </a:lnTo>
                <a:lnTo>
                  <a:pt x="1659" y="1447800"/>
                </a:lnTo>
                <a:lnTo>
                  <a:pt x="6650" y="1409700"/>
                </a:lnTo>
                <a:lnTo>
                  <a:pt x="13020" y="1358900"/>
                </a:lnTo>
                <a:lnTo>
                  <a:pt x="20750" y="1308100"/>
                </a:lnTo>
                <a:lnTo>
                  <a:pt x="29819" y="1270000"/>
                </a:lnTo>
                <a:lnTo>
                  <a:pt x="40207" y="1219200"/>
                </a:lnTo>
                <a:lnTo>
                  <a:pt x="51893" y="1181100"/>
                </a:lnTo>
                <a:lnTo>
                  <a:pt x="64856" y="1130300"/>
                </a:lnTo>
                <a:lnTo>
                  <a:pt x="79076" y="1092200"/>
                </a:lnTo>
                <a:lnTo>
                  <a:pt x="94533" y="1041400"/>
                </a:lnTo>
                <a:lnTo>
                  <a:pt x="111206" y="1003300"/>
                </a:lnTo>
                <a:lnTo>
                  <a:pt x="129074" y="965200"/>
                </a:lnTo>
                <a:lnTo>
                  <a:pt x="148118" y="927100"/>
                </a:lnTo>
                <a:lnTo>
                  <a:pt x="168316" y="876300"/>
                </a:lnTo>
                <a:lnTo>
                  <a:pt x="189649" y="838200"/>
                </a:lnTo>
                <a:lnTo>
                  <a:pt x="212095" y="800100"/>
                </a:lnTo>
                <a:lnTo>
                  <a:pt x="235634" y="762000"/>
                </a:lnTo>
                <a:lnTo>
                  <a:pt x="260246" y="723900"/>
                </a:lnTo>
                <a:lnTo>
                  <a:pt x="285910" y="685800"/>
                </a:lnTo>
                <a:lnTo>
                  <a:pt x="312605" y="647700"/>
                </a:lnTo>
                <a:lnTo>
                  <a:pt x="340312" y="609600"/>
                </a:lnTo>
                <a:lnTo>
                  <a:pt x="369010" y="584200"/>
                </a:lnTo>
                <a:lnTo>
                  <a:pt x="398678" y="546100"/>
                </a:lnTo>
                <a:lnTo>
                  <a:pt x="429295" y="508000"/>
                </a:lnTo>
                <a:lnTo>
                  <a:pt x="460842" y="482600"/>
                </a:lnTo>
                <a:lnTo>
                  <a:pt x="493297" y="444500"/>
                </a:lnTo>
                <a:lnTo>
                  <a:pt x="526641" y="419100"/>
                </a:lnTo>
                <a:lnTo>
                  <a:pt x="560853" y="381000"/>
                </a:lnTo>
                <a:lnTo>
                  <a:pt x="595912" y="355600"/>
                </a:lnTo>
                <a:lnTo>
                  <a:pt x="631797" y="330200"/>
                </a:lnTo>
                <a:lnTo>
                  <a:pt x="668489" y="304800"/>
                </a:lnTo>
                <a:lnTo>
                  <a:pt x="705967" y="279400"/>
                </a:lnTo>
                <a:lnTo>
                  <a:pt x="744210" y="254000"/>
                </a:lnTo>
                <a:lnTo>
                  <a:pt x="783198" y="228600"/>
                </a:lnTo>
                <a:lnTo>
                  <a:pt x="822910" y="203200"/>
                </a:lnTo>
                <a:lnTo>
                  <a:pt x="863326" y="177800"/>
                </a:lnTo>
                <a:lnTo>
                  <a:pt x="904425" y="165100"/>
                </a:lnTo>
                <a:lnTo>
                  <a:pt x="946188" y="139700"/>
                </a:lnTo>
                <a:lnTo>
                  <a:pt x="988592" y="127000"/>
                </a:lnTo>
                <a:lnTo>
                  <a:pt x="1031619" y="101600"/>
                </a:lnTo>
                <a:lnTo>
                  <a:pt x="1119456" y="76200"/>
                </a:lnTo>
                <a:lnTo>
                  <a:pt x="1348497" y="12700"/>
                </a:lnTo>
                <a:lnTo>
                  <a:pt x="1927971" y="12700"/>
                </a:lnTo>
                <a:lnTo>
                  <a:pt x="2157012" y="76200"/>
                </a:lnTo>
                <a:lnTo>
                  <a:pt x="2201221" y="88900"/>
                </a:lnTo>
                <a:lnTo>
                  <a:pt x="2209673" y="88900"/>
                </a:lnTo>
                <a:lnTo>
                  <a:pt x="2209673" y="292100"/>
                </a:lnTo>
                <a:lnTo>
                  <a:pt x="1491580" y="292100"/>
                </a:lnTo>
                <a:lnTo>
                  <a:pt x="1443653" y="304800"/>
                </a:lnTo>
                <a:lnTo>
                  <a:pt x="1396260" y="304800"/>
                </a:lnTo>
                <a:lnTo>
                  <a:pt x="1212635" y="355600"/>
                </a:lnTo>
                <a:lnTo>
                  <a:pt x="1124821" y="381000"/>
                </a:lnTo>
                <a:lnTo>
                  <a:pt x="1082021" y="406400"/>
                </a:lnTo>
                <a:lnTo>
                  <a:pt x="1040000" y="419100"/>
                </a:lnTo>
                <a:lnTo>
                  <a:pt x="998788" y="444500"/>
                </a:lnTo>
                <a:lnTo>
                  <a:pt x="958417" y="469900"/>
                </a:lnTo>
                <a:lnTo>
                  <a:pt x="918917" y="495300"/>
                </a:lnTo>
                <a:lnTo>
                  <a:pt x="880319" y="520700"/>
                </a:lnTo>
                <a:lnTo>
                  <a:pt x="842653" y="546100"/>
                </a:lnTo>
                <a:lnTo>
                  <a:pt x="805950" y="571500"/>
                </a:lnTo>
                <a:lnTo>
                  <a:pt x="770241" y="596900"/>
                </a:lnTo>
                <a:lnTo>
                  <a:pt x="735556" y="622300"/>
                </a:lnTo>
                <a:lnTo>
                  <a:pt x="701926" y="660400"/>
                </a:lnTo>
                <a:lnTo>
                  <a:pt x="669383" y="685800"/>
                </a:lnTo>
                <a:lnTo>
                  <a:pt x="637956" y="723900"/>
                </a:lnTo>
                <a:lnTo>
                  <a:pt x="607676" y="749300"/>
                </a:lnTo>
                <a:lnTo>
                  <a:pt x="578574" y="787400"/>
                </a:lnTo>
                <a:lnTo>
                  <a:pt x="550680" y="825500"/>
                </a:lnTo>
                <a:lnTo>
                  <a:pt x="524026" y="863600"/>
                </a:lnTo>
                <a:lnTo>
                  <a:pt x="498642" y="901700"/>
                </a:lnTo>
                <a:lnTo>
                  <a:pt x="474559" y="939800"/>
                </a:lnTo>
                <a:lnTo>
                  <a:pt x="451807" y="977900"/>
                </a:lnTo>
                <a:lnTo>
                  <a:pt x="430417" y="1016000"/>
                </a:lnTo>
                <a:lnTo>
                  <a:pt x="410420" y="1054100"/>
                </a:lnTo>
                <a:lnTo>
                  <a:pt x="391846" y="1092200"/>
                </a:lnTo>
                <a:lnTo>
                  <a:pt x="374727" y="1143000"/>
                </a:lnTo>
                <a:lnTo>
                  <a:pt x="359092" y="1181100"/>
                </a:lnTo>
                <a:lnTo>
                  <a:pt x="344973" y="1231900"/>
                </a:lnTo>
                <a:lnTo>
                  <a:pt x="332400" y="1270000"/>
                </a:lnTo>
                <a:lnTo>
                  <a:pt x="321404" y="1320800"/>
                </a:lnTo>
                <a:lnTo>
                  <a:pt x="312015" y="1358900"/>
                </a:lnTo>
                <a:lnTo>
                  <a:pt x="304265" y="1409700"/>
                </a:lnTo>
                <a:lnTo>
                  <a:pt x="298184" y="1447800"/>
                </a:lnTo>
                <a:lnTo>
                  <a:pt x="293802" y="1498600"/>
                </a:lnTo>
                <a:lnTo>
                  <a:pt x="291151" y="1549400"/>
                </a:lnTo>
                <a:lnTo>
                  <a:pt x="290261" y="1600200"/>
                </a:lnTo>
                <a:lnTo>
                  <a:pt x="291645" y="1651000"/>
                </a:lnTo>
                <a:lnTo>
                  <a:pt x="295709" y="1701800"/>
                </a:lnTo>
                <a:lnTo>
                  <a:pt x="302322" y="1752600"/>
                </a:lnTo>
                <a:lnTo>
                  <a:pt x="311352" y="1803400"/>
                </a:lnTo>
                <a:lnTo>
                  <a:pt x="322667" y="1854200"/>
                </a:lnTo>
                <a:lnTo>
                  <a:pt x="336136" y="1905000"/>
                </a:lnTo>
                <a:lnTo>
                  <a:pt x="351627" y="1943100"/>
                </a:lnTo>
                <a:lnTo>
                  <a:pt x="369010" y="1993900"/>
                </a:lnTo>
                <a:lnTo>
                  <a:pt x="388151" y="2044700"/>
                </a:lnTo>
                <a:lnTo>
                  <a:pt x="408921" y="2082800"/>
                </a:lnTo>
                <a:lnTo>
                  <a:pt x="431186" y="2133600"/>
                </a:lnTo>
                <a:lnTo>
                  <a:pt x="454816" y="2171700"/>
                </a:lnTo>
                <a:lnTo>
                  <a:pt x="479679" y="2209800"/>
                </a:lnTo>
                <a:lnTo>
                  <a:pt x="505644" y="2260600"/>
                </a:lnTo>
                <a:lnTo>
                  <a:pt x="532578" y="2298700"/>
                </a:lnTo>
                <a:lnTo>
                  <a:pt x="560351" y="2349500"/>
                </a:lnTo>
                <a:lnTo>
                  <a:pt x="588831" y="2387600"/>
                </a:lnTo>
                <a:lnTo>
                  <a:pt x="643858" y="2476500"/>
                </a:lnTo>
                <a:lnTo>
                  <a:pt x="722332" y="2590800"/>
                </a:lnTo>
                <a:lnTo>
                  <a:pt x="748258" y="2641600"/>
                </a:lnTo>
                <a:lnTo>
                  <a:pt x="773859" y="2679700"/>
                </a:lnTo>
                <a:lnTo>
                  <a:pt x="799011" y="2717800"/>
                </a:lnTo>
                <a:lnTo>
                  <a:pt x="823587" y="2768600"/>
                </a:lnTo>
                <a:lnTo>
                  <a:pt x="847463" y="2819400"/>
                </a:lnTo>
                <a:lnTo>
                  <a:pt x="870513" y="2857500"/>
                </a:lnTo>
                <a:lnTo>
                  <a:pt x="892612" y="2908300"/>
                </a:lnTo>
                <a:lnTo>
                  <a:pt x="913635" y="2959100"/>
                </a:lnTo>
                <a:lnTo>
                  <a:pt x="933456" y="3009900"/>
                </a:lnTo>
                <a:lnTo>
                  <a:pt x="951951" y="3060700"/>
                </a:lnTo>
                <a:lnTo>
                  <a:pt x="968994" y="3111500"/>
                </a:lnTo>
                <a:lnTo>
                  <a:pt x="984460" y="3175000"/>
                </a:lnTo>
                <a:lnTo>
                  <a:pt x="2209673" y="3175000"/>
                </a:lnTo>
                <a:lnTo>
                  <a:pt x="2209673" y="3467100"/>
                </a:lnTo>
                <a:lnTo>
                  <a:pt x="1033146" y="3467100"/>
                </a:lnTo>
                <a:lnTo>
                  <a:pt x="1035255" y="3492500"/>
                </a:lnTo>
                <a:lnTo>
                  <a:pt x="1036779" y="3530600"/>
                </a:lnTo>
                <a:lnTo>
                  <a:pt x="1037704" y="3568700"/>
                </a:lnTo>
                <a:lnTo>
                  <a:pt x="1038015" y="3594100"/>
                </a:lnTo>
                <a:lnTo>
                  <a:pt x="1038015" y="3873500"/>
                </a:lnTo>
                <a:lnTo>
                  <a:pt x="1039812" y="3911600"/>
                </a:lnTo>
                <a:lnTo>
                  <a:pt x="1045133" y="3949700"/>
                </a:lnTo>
                <a:lnTo>
                  <a:pt x="1053874" y="3975100"/>
                </a:lnTo>
                <a:lnTo>
                  <a:pt x="1065928" y="4013200"/>
                </a:lnTo>
                <a:lnTo>
                  <a:pt x="2209673" y="4013200"/>
                </a:lnTo>
                <a:lnTo>
                  <a:pt x="2209673" y="4305300"/>
                </a:lnTo>
                <a:lnTo>
                  <a:pt x="1331107" y="4305300"/>
                </a:lnTo>
                <a:lnTo>
                  <a:pt x="1410765" y="4381500"/>
                </a:lnTo>
                <a:lnTo>
                  <a:pt x="1446809" y="4419600"/>
                </a:lnTo>
                <a:lnTo>
                  <a:pt x="1486043" y="4445000"/>
                </a:lnTo>
                <a:lnTo>
                  <a:pt x="1527759" y="4457700"/>
                </a:lnTo>
                <a:lnTo>
                  <a:pt x="1615798" y="4483100"/>
                </a:lnTo>
                <a:lnTo>
                  <a:pt x="2185071" y="4483100"/>
                </a:lnTo>
                <a:lnTo>
                  <a:pt x="2074366" y="4597400"/>
                </a:lnTo>
                <a:lnTo>
                  <a:pt x="2037202" y="4622800"/>
                </a:lnTo>
                <a:lnTo>
                  <a:pt x="1998002" y="4660900"/>
                </a:lnTo>
                <a:lnTo>
                  <a:pt x="1980350" y="4673600"/>
                </a:lnTo>
                <a:close/>
              </a:path>
              <a:path w="2209800" h="4673600">
                <a:moveTo>
                  <a:pt x="2209673" y="406400"/>
                </a:moveTo>
                <a:lnTo>
                  <a:pt x="2194475" y="406400"/>
                </a:lnTo>
                <a:lnTo>
                  <a:pt x="2151675" y="381000"/>
                </a:lnTo>
                <a:lnTo>
                  <a:pt x="2063863" y="355600"/>
                </a:lnTo>
                <a:lnTo>
                  <a:pt x="1880241" y="304800"/>
                </a:lnTo>
                <a:lnTo>
                  <a:pt x="1832849" y="304800"/>
                </a:lnTo>
                <a:lnTo>
                  <a:pt x="1784924" y="292100"/>
                </a:lnTo>
                <a:lnTo>
                  <a:pt x="2209673" y="292100"/>
                </a:lnTo>
                <a:lnTo>
                  <a:pt x="2209673" y="406400"/>
                </a:lnTo>
                <a:close/>
              </a:path>
              <a:path w="2209800" h="4673600">
                <a:moveTo>
                  <a:pt x="2081496" y="3162300"/>
                </a:moveTo>
                <a:lnTo>
                  <a:pt x="1169930" y="3162300"/>
                </a:lnTo>
                <a:lnTo>
                  <a:pt x="1220485" y="3136900"/>
                </a:lnTo>
                <a:lnTo>
                  <a:pt x="1269247" y="3111500"/>
                </a:lnTo>
                <a:lnTo>
                  <a:pt x="1316210" y="3086100"/>
                </a:lnTo>
                <a:lnTo>
                  <a:pt x="1361366" y="3048000"/>
                </a:lnTo>
                <a:lnTo>
                  <a:pt x="1404707" y="3022600"/>
                </a:lnTo>
                <a:lnTo>
                  <a:pt x="1352133" y="2959100"/>
                </a:lnTo>
                <a:lnTo>
                  <a:pt x="1305664" y="2895600"/>
                </a:lnTo>
                <a:lnTo>
                  <a:pt x="1264931" y="2832100"/>
                </a:lnTo>
                <a:lnTo>
                  <a:pt x="1229569" y="2781300"/>
                </a:lnTo>
                <a:lnTo>
                  <a:pt x="1199209" y="2717800"/>
                </a:lnTo>
                <a:lnTo>
                  <a:pt x="1173485" y="2667000"/>
                </a:lnTo>
                <a:lnTo>
                  <a:pt x="1152029" y="2603500"/>
                </a:lnTo>
                <a:lnTo>
                  <a:pt x="1134473" y="2552700"/>
                </a:lnTo>
                <a:lnTo>
                  <a:pt x="1120451" y="2514600"/>
                </a:lnTo>
                <a:lnTo>
                  <a:pt x="1109595" y="2463800"/>
                </a:lnTo>
                <a:lnTo>
                  <a:pt x="1101538" y="2413000"/>
                </a:lnTo>
                <a:lnTo>
                  <a:pt x="1095913" y="2374900"/>
                </a:lnTo>
                <a:lnTo>
                  <a:pt x="1092352" y="2336800"/>
                </a:lnTo>
                <a:lnTo>
                  <a:pt x="1089955" y="2286000"/>
                </a:lnTo>
                <a:lnTo>
                  <a:pt x="1090385" y="2260600"/>
                </a:lnTo>
                <a:lnTo>
                  <a:pt x="1091409" y="2235200"/>
                </a:lnTo>
                <a:lnTo>
                  <a:pt x="1092662" y="2222500"/>
                </a:lnTo>
                <a:lnTo>
                  <a:pt x="1095588" y="2171700"/>
                </a:lnTo>
                <a:lnTo>
                  <a:pt x="1102635" y="2120900"/>
                </a:lnTo>
                <a:lnTo>
                  <a:pt x="1113618" y="2082800"/>
                </a:lnTo>
                <a:lnTo>
                  <a:pt x="1128354" y="2032000"/>
                </a:lnTo>
                <a:lnTo>
                  <a:pt x="1146659" y="1993900"/>
                </a:lnTo>
                <a:lnTo>
                  <a:pt x="1168349" y="1955800"/>
                </a:lnTo>
                <a:lnTo>
                  <a:pt x="1193240" y="1917700"/>
                </a:lnTo>
                <a:lnTo>
                  <a:pt x="1221147" y="1879600"/>
                </a:lnTo>
                <a:lnTo>
                  <a:pt x="1251888" y="1854200"/>
                </a:lnTo>
                <a:lnTo>
                  <a:pt x="1285278" y="1816100"/>
                </a:lnTo>
                <a:lnTo>
                  <a:pt x="1321134" y="1790700"/>
                </a:lnTo>
                <a:lnTo>
                  <a:pt x="1359270" y="1765300"/>
                </a:lnTo>
                <a:lnTo>
                  <a:pt x="1399505" y="1752600"/>
                </a:lnTo>
                <a:lnTo>
                  <a:pt x="1441653" y="1727200"/>
                </a:lnTo>
                <a:lnTo>
                  <a:pt x="1530954" y="1701800"/>
                </a:lnTo>
                <a:lnTo>
                  <a:pt x="1721375" y="1701800"/>
                </a:lnTo>
                <a:lnTo>
                  <a:pt x="1811473" y="1727200"/>
                </a:lnTo>
                <a:lnTo>
                  <a:pt x="1853958" y="1752600"/>
                </a:lnTo>
                <a:lnTo>
                  <a:pt x="1894482" y="1765300"/>
                </a:lnTo>
                <a:lnTo>
                  <a:pt x="1932855" y="1790700"/>
                </a:lnTo>
                <a:lnTo>
                  <a:pt x="1968888" y="1828800"/>
                </a:lnTo>
                <a:lnTo>
                  <a:pt x="2002391" y="1854200"/>
                </a:lnTo>
                <a:lnTo>
                  <a:pt x="2033174" y="1892300"/>
                </a:lnTo>
                <a:lnTo>
                  <a:pt x="2061050" y="1917700"/>
                </a:lnTo>
                <a:lnTo>
                  <a:pt x="2085827" y="1955800"/>
                </a:lnTo>
                <a:lnTo>
                  <a:pt x="2101944" y="1993900"/>
                </a:lnTo>
                <a:lnTo>
                  <a:pt x="1577774" y="1993900"/>
                </a:lnTo>
                <a:lnTo>
                  <a:pt x="1533116" y="2006600"/>
                </a:lnTo>
                <a:lnTo>
                  <a:pt x="1492683" y="2032000"/>
                </a:lnTo>
                <a:lnTo>
                  <a:pt x="1457439" y="2057400"/>
                </a:lnTo>
                <a:lnTo>
                  <a:pt x="1428349" y="2095500"/>
                </a:lnTo>
                <a:lnTo>
                  <a:pt x="1406377" y="2133600"/>
                </a:lnTo>
                <a:lnTo>
                  <a:pt x="1392486" y="2184400"/>
                </a:lnTo>
                <a:lnTo>
                  <a:pt x="1387642" y="2235200"/>
                </a:lnTo>
                <a:lnTo>
                  <a:pt x="1387642" y="2247900"/>
                </a:lnTo>
                <a:lnTo>
                  <a:pt x="1386098" y="2247900"/>
                </a:lnTo>
                <a:lnTo>
                  <a:pt x="1385276" y="2260600"/>
                </a:lnTo>
                <a:lnTo>
                  <a:pt x="1384596" y="2273300"/>
                </a:lnTo>
                <a:lnTo>
                  <a:pt x="1384869" y="2298700"/>
                </a:lnTo>
                <a:lnTo>
                  <a:pt x="1386905" y="2336800"/>
                </a:lnTo>
                <a:lnTo>
                  <a:pt x="1391516" y="2374900"/>
                </a:lnTo>
                <a:lnTo>
                  <a:pt x="1399512" y="2413000"/>
                </a:lnTo>
                <a:lnTo>
                  <a:pt x="1411704" y="2463800"/>
                </a:lnTo>
                <a:lnTo>
                  <a:pt x="1428904" y="2514600"/>
                </a:lnTo>
                <a:lnTo>
                  <a:pt x="1451922" y="2565400"/>
                </a:lnTo>
                <a:lnTo>
                  <a:pt x="1481569" y="2628900"/>
                </a:lnTo>
                <a:lnTo>
                  <a:pt x="1518656" y="2692400"/>
                </a:lnTo>
                <a:lnTo>
                  <a:pt x="1563995" y="2755900"/>
                </a:lnTo>
                <a:lnTo>
                  <a:pt x="1618396" y="2819400"/>
                </a:lnTo>
                <a:lnTo>
                  <a:pt x="1978103" y="2819400"/>
                </a:lnTo>
                <a:lnTo>
                  <a:pt x="1971214" y="2832100"/>
                </a:lnTo>
                <a:lnTo>
                  <a:pt x="1931959" y="2895600"/>
                </a:lnTo>
                <a:lnTo>
                  <a:pt x="1887582" y="2946400"/>
                </a:lnTo>
                <a:lnTo>
                  <a:pt x="1837769" y="3009900"/>
                </a:lnTo>
                <a:lnTo>
                  <a:pt x="1873659" y="3035300"/>
                </a:lnTo>
                <a:lnTo>
                  <a:pt x="1911377" y="3060700"/>
                </a:lnTo>
                <a:lnTo>
                  <a:pt x="1950973" y="3086100"/>
                </a:lnTo>
                <a:lnTo>
                  <a:pt x="1992493" y="3111500"/>
                </a:lnTo>
                <a:lnTo>
                  <a:pt x="2035985" y="3136900"/>
                </a:lnTo>
                <a:lnTo>
                  <a:pt x="2081496" y="3162300"/>
                </a:lnTo>
                <a:close/>
              </a:path>
              <a:path w="2209800" h="4673600">
                <a:moveTo>
                  <a:pt x="2158824" y="2235200"/>
                </a:moveTo>
                <a:lnTo>
                  <a:pt x="1863745" y="2235200"/>
                </a:lnTo>
                <a:lnTo>
                  <a:pt x="1858901" y="2184400"/>
                </a:lnTo>
                <a:lnTo>
                  <a:pt x="1845009" y="2133600"/>
                </a:lnTo>
                <a:lnTo>
                  <a:pt x="1823036" y="2095500"/>
                </a:lnTo>
                <a:lnTo>
                  <a:pt x="1793944" y="2057400"/>
                </a:lnTo>
                <a:lnTo>
                  <a:pt x="1758700" y="2032000"/>
                </a:lnTo>
                <a:lnTo>
                  <a:pt x="1718267" y="2006600"/>
                </a:lnTo>
                <a:lnTo>
                  <a:pt x="1673610" y="1993900"/>
                </a:lnTo>
                <a:lnTo>
                  <a:pt x="2101944" y="1993900"/>
                </a:lnTo>
                <a:lnTo>
                  <a:pt x="2107316" y="2006600"/>
                </a:lnTo>
                <a:lnTo>
                  <a:pt x="2125329" y="2044700"/>
                </a:lnTo>
                <a:lnTo>
                  <a:pt x="2139676" y="2082800"/>
                </a:lnTo>
                <a:lnTo>
                  <a:pt x="2150167" y="2133600"/>
                </a:lnTo>
                <a:lnTo>
                  <a:pt x="2156613" y="2184400"/>
                </a:lnTo>
                <a:lnTo>
                  <a:pt x="2158824" y="2235200"/>
                </a:lnTo>
                <a:close/>
              </a:path>
              <a:path w="2209800" h="4673600">
                <a:moveTo>
                  <a:pt x="1978103" y="2819400"/>
                </a:moveTo>
                <a:lnTo>
                  <a:pt x="1618396" y="2819400"/>
                </a:lnTo>
                <a:lnTo>
                  <a:pt x="1649330" y="2781300"/>
                </a:lnTo>
                <a:lnTo>
                  <a:pt x="1678394" y="2730500"/>
                </a:lnTo>
                <a:lnTo>
                  <a:pt x="1705582" y="2692400"/>
                </a:lnTo>
                <a:lnTo>
                  <a:pt x="1730888" y="2654300"/>
                </a:lnTo>
                <a:lnTo>
                  <a:pt x="1754304" y="2616200"/>
                </a:lnTo>
                <a:lnTo>
                  <a:pt x="1775825" y="2565400"/>
                </a:lnTo>
                <a:lnTo>
                  <a:pt x="1807021" y="2489200"/>
                </a:lnTo>
                <a:lnTo>
                  <a:pt x="1829800" y="2425700"/>
                </a:lnTo>
                <a:lnTo>
                  <a:pt x="1845485" y="2362200"/>
                </a:lnTo>
                <a:lnTo>
                  <a:pt x="1855397" y="2311400"/>
                </a:lnTo>
                <a:lnTo>
                  <a:pt x="1860861" y="2273300"/>
                </a:lnTo>
                <a:lnTo>
                  <a:pt x="1863736" y="2235200"/>
                </a:lnTo>
                <a:lnTo>
                  <a:pt x="2158735" y="2235200"/>
                </a:lnTo>
                <a:lnTo>
                  <a:pt x="2158232" y="2247900"/>
                </a:lnTo>
                <a:lnTo>
                  <a:pt x="2157001" y="2273300"/>
                </a:lnTo>
                <a:lnTo>
                  <a:pt x="2154729" y="2298700"/>
                </a:lnTo>
                <a:lnTo>
                  <a:pt x="2151101" y="2324100"/>
                </a:lnTo>
                <a:lnTo>
                  <a:pt x="2145803" y="2362200"/>
                </a:lnTo>
                <a:lnTo>
                  <a:pt x="2138523" y="2400300"/>
                </a:lnTo>
                <a:lnTo>
                  <a:pt x="2128945" y="2451100"/>
                </a:lnTo>
                <a:lnTo>
                  <a:pt x="2116756" y="2489200"/>
                </a:lnTo>
                <a:lnTo>
                  <a:pt x="2101642" y="2540000"/>
                </a:lnTo>
                <a:lnTo>
                  <a:pt x="2083290" y="2590800"/>
                </a:lnTo>
                <a:lnTo>
                  <a:pt x="2061384" y="2654300"/>
                </a:lnTo>
                <a:lnTo>
                  <a:pt x="2035613" y="2705100"/>
                </a:lnTo>
                <a:lnTo>
                  <a:pt x="2005660" y="2768600"/>
                </a:lnTo>
                <a:lnTo>
                  <a:pt x="1978103" y="2819400"/>
                </a:lnTo>
                <a:close/>
              </a:path>
              <a:path w="2209800" h="4673600">
                <a:moveTo>
                  <a:pt x="2084231" y="3175000"/>
                </a:moveTo>
                <a:lnTo>
                  <a:pt x="1165622" y="3175000"/>
                </a:lnTo>
                <a:lnTo>
                  <a:pt x="1167678" y="3162300"/>
                </a:lnTo>
                <a:lnTo>
                  <a:pt x="2082952" y="3162300"/>
                </a:lnTo>
                <a:lnTo>
                  <a:pt x="2084231" y="3175000"/>
                </a:lnTo>
                <a:close/>
              </a:path>
              <a:path w="2209800" h="4673600">
                <a:moveTo>
                  <a:pt x="2209673" y="3873500"/>
                </a:moveTo>
                <a:lnTo>
                  <a:pt x="1638254" y="3873500"/>
                </a:lnTo>
                <a:lnTo>
                  <a:pt x="1591619" y="3860800"/>
                </a:lnTo>
                <a:lnTo>
                  <a:pt x="1551119" y="3835400"/>
                </a:lnTo>
                <a:lnTo>
                  <a:pt x="1519183" y="3810000"/>
                </a:lnTo>
                <a:lnTo>
                  <a:pt x="1498240" y="3771900"/>
                </a:lnTo>
                <a:lnTo>
                  <a:pt x="1490719" y="3721100"/>
                </a:lnTo>
                <a:lnTo>
                  <a:pt x="1498240" y="3670300"/>
                </a:lnTo>
                <a:lnTo>
                  <a:pt x="1519183" y="3632200"/>
                </a:lnTo>
                <a:lnTo>
                  <a:pt x="1551119" y="3606800"/>
                </a:lnTo>
                <a:lnTo>
                  <a:pt x="1591619" y="3581400"/>
                </a:lnTo>
                <a:lnTo>
                  <a:pt x="1638254" y="3568700"/>
                </a:lnTo>
                <a:lnTo>
                  <a:pt x="2209673" y="3568700"/>
                </a:lnTo>
                <a:lnTo>
                  <a:pt x="2209673" y="3873500"/>
                </a:lnTo>
                <a:close/>
              </a:path>
              <a:path w="2209800" h="4673600">
                <a:moveTo>
                  <a:pt x="2185071" y="4483100"/>
                </a:moveTo>
                <a:lnTo>
                  <a:pt x="1660702" y="4483100"/>
                </a:lnTo>
                <a:lnTo>
                  <a:pt x="1748737" y="4457700"/>
                </a:lnTo>
                <a:lnTo>
                  <a:pt x="1790448" y="4445000"/>
                </a:lnTo>
                <a:lnTo>
                  <a:pt x="1829676" y="4419600"/>
                </a:lnTo>
                <a:lnTo>
                  <a:pt x="1865712" y="4381500"/>
                </a:lnTo>
                <a:lnTo>
                  <a:pt x="1945381" y="4305300"/>
                </a:lnTo>
                <a:lnTo>
                  <a:pt x="2209673" y="4305300"/>
                </a:lnTo>
                <a:lnTo>
                  <a:pt x="2209673" y="4457700"/>
                </a:lnTo>
                <a:lnTo>
                  <a:pt x="2185071" y="448310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14311541" y="9691179"/>
            <a:ext cx="2379345" cy="391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165" b="1">
                <a:solidFill>
                  <a:srgbClr val="242827"/>
                </a:solidFill>
                <a:latin typeface="Arial"/>
                <a:cs typeface="Arial"/>
              </a:rPr>
              <a:t>(William,</a:t>
            </a:r>
            <a:r>
              <a:rPr dirty="0" sz="2400" spc="-75" b="1">
                <a:solidFill>
                  <a:srgbClr val="242827"/>
                </a:solidFill>
                <a:latin typeface="Arial"/>
                <a:cs typeface="Arial"/>
              </a:rPr>
              <a:t> </a:t>
            </a:r>
            <a:r>
              <a:rPr dirty="0" sz="2400" spc="70" b="1">
                <a:solidFill>
                  <a:srgbClr val="242827"/>
                </a:solidFill>
                <a:latin typeface="Arial"/>
                <a:cs typeface="Arial"/>
              </a:rPr>
              <a:t>2011)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3567429"/>
          </a:xfrm>
          <a:custGeom>
            <a:avLst/>
            <a:gdLst/>
            <a:ahLst/>
            <a:cxnLst/>
            <a:rect l="l" t="t" r="r" b="b"/>
            <a:pathLst>
              <a:path w="18288000" h="3567429">
                <a:moveTo>
                  <a:pt x="0" y="3567149"/>
                </a:moveTo>
                <a:lnTo>
                  <a:pt x="18288000" y="3567149"/>
                </a:lnTo>
                <a:lnTo>
                  <a:pt x="18288000" y="0"/>
                </a:lnTo>
                <a:lnTo>
                  <a:pt x="0" y="0"/>
                </a:lnTo>
                <a:lnTo>
                  <a:pt x="0" y="3567149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3671925"/>
            <a:ext cx="18288000" cy="6615430"/>
          </a:xfrm>
          <a:custGeom>
            <a:avLst/>
            <a:gdLst/>
            <a:ahLst/>
            <a:cxnLst/>
            <a:rect l="l" t="t" r="r" b="b"/>
            <a:pathLst>
              <a:path w="18288000" h="6615430">
                <a:moveTo>
                  <a:pt x="0" y="6615075"/>
                </a:moveTo>
                <a:lnTo>
                  <a:pt x="18288000" y="6615075"/>
                </a:lnTo>
                <a:lnTo>
                  <a:pt x="18288000" y="0"/>
                </a:lnTo>
                <a:lnTo>
                  <a:pt x="0" y="0"/>
                </a:lnTo>
                <a:lnTo>
                  <a:pt x="0" y="6615075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0" y="3567150"/>
            <a:ext cx="18288000" cy="104775"/>
          </a:xfrm>
          <a:custGeom>
            <a:avLst/>
            <a:gdLst/>
            <a:ahLst/>
            <a:cxnLst/>
            <a:rect l="l" t="t" r="r" b="b"/>
            <a:pathLst>
              <a:path w="18288000" h="104775">
                <a:moveTo>
                  <a:pt x="0" y="0"/>
                </a:moveTo>
                <a:lnTo>
                  <a:pt x="18288001" y="0"/>
                </a:lnTo>
                <a:lnTo>
                  <a:pt x="18288001" y="104774"/>
                </a:lnTo>
                <a:lnTo>
                  <a:pt x="0" y="104774"/>
                </a:lnTo>
                <a:lnTo>
                  <a:pt x="0" y="0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122944" y="3434321"/>
            <a:ext cx="390525" cy="371475"/>
          </a:xfrm>
          <a:custGeom>
            <a:avLst/>
            <a:gdLst/>
            <a:ahLst/>
            <a:cxnLst/>
            <a:rect l="l" t="t" r="r" b="b"/>
            <a:pathLst>
              <a:path w="390525" h="371475">
                <a:moveTo>
                  <a:pt x="195262" y="371474"/>
                </a:moveTo>
                <a:lnTo>
                  <a:pt x="157161" y="367940"/>
                </a:lnTo>
                <a:lnTo>
                  <a:pt x="120538" y="357336"/>
                </a:lnTo>
                <a:lnTo>
                  <a:pt x="71449" y="329386"/>
                </a:lnTo>
                <a:lnTo>
                  <a:pt x="32877" y="288947"/>
                </a:lnTo>
                <a:lnTo>
                  <a:pt x="8360" y="239573"/>
                </a:lnTo>
                <a:lnTo>
                  <a:pt x="0" y="185737"/>
                </a:lnTo>
                <a:lnTo>
                  <a:pt x="928" y="167440"/>
                </a:lnTo>
                <a:lnTo>
                  <a:pt x="14863" y="114658"/>
                </a:lnTo>
                <a:lnTo>
                  <a:pt x="44246" y="67964"/>
                </a:lnTo>
                <a:lnTo>
                  <a:pt x="86760" y="31273"/>
                </a:lnTo>
                <a:lnTo>
                  <a:pt x="138665" y="7952"/>
                </a:lnTo>
                <a:lnTo>
                  <a:pt x="195262" y="0"/>
                </a:lnTo>
                <a:lnTo>
                  <a:pt x="214497" y="883"/>
                </a:lnTo>
                <a:lnTo>
                  <a:pt x="269986" y="14138"/>
                </a:lnTo>
                <a:lnTo>
                  <a:pt x="319075" y="42088"/>
                </a:lnTo>
                <a:lnTo>
                  <a:pt x="357647" y="82527"/>
                </a:lnTo>
                <a:lnTo>
                  <a:pt x="382164" y="131901"/>
                </a:lnTo>
                <a:lnTo>
                  <a:pt x="390525" y="185737"/>
                </a:lnTo>
                <a:lnTo>
                  <a:pt x="389596" y="204034"/>
                </a:lnTo>
                <a:lnTo>
                  <a:pt x="375661" y="256816"/>
                </a:lnTo>
                <a:lnTo>
                  <a:pt x="346278" y="303511"/>
                </a:lnTo>
                <a:lnTo>
                  <a:pt x="303765" y="340201"/>
                </a:lnTo>
                <a:lnTo>
                  <a:pt x="251859" y="363522"/>
                </a:lnTo>
                <a:lnTo>
                  <a:pt x="195262" y="371474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4110" y="752332"/>
            <a:ext cx="10040620" cy="9779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6250" spc="670"/>
              <a:t>WHY </a:t>
            </a:r>
            <a:r>
              <a:rPr dirty="0" sz="6250" spc="415"/>
              <a:t>DO </a:t>
            </a:r>
            <a:r>
              <a:rPr dirty="0" sz="6250" spc="335"/>
              <a:t>WE </a:t>
            </a:r>
            <a:r>
              <a:rPr dirty="0" sz="6250"/>
              <a:t>NEED</a:t>
            </a:r>
            <a:r>
              <a:rPr dirty="0" sz="6250" spc="-620"/>
              <a:t> </a:t>
            </a:r>
            <a:r>
              <a:rPr dirty="0" sz="6250" spc="20"/>
              <a:t>AFL?</a:t>
            </a:r>
            <a:endParaRPr sz="6250"/>
          </a:p>
        </p:txBody>
      </p:sp>
      <p:sp>
        <p:nvSpPr>
          <p:cNvPr id="7" name="object 7"/>
          <p:cNvSpPr/>
          <p:nvPr/>
        </p:nvSpPr>
        <p:spPr>
          <a:xfrm>
            <a:off x="11604282" y="3414179"/>
            <a:ext cx="466725" cy="409575"/>
          </a:xfrm>
          <a:custGeom>
            <a:avLst/>
            <a:gdLst/>
            <a:ahLst/>
            <a:cxnLst/>
            <a:rect l="l" t="t" r="r" b="b"/>
            <a:pathLst>
              <a:path w="466725" h="409575">
                <a:moveTo>
                  <a:pt x="233362" y="409574"/>
                </a:moveTo>
                <a:lnTo>
                  <a:pt x="187835" y="405639"/>
                </a:lnTo>
                <a:lnTo>
                  <a:pt x="144058" y="393986"/>
                </a:lnTo>
                <a:lnTo>
                  <a:pt x="103712" y="375061"/>
                </a:lnTo>
                <a:lnTo>
                  <a:pt x="68350" y="349594"/>
                </a:lnTo>
                <a:lnTo>
                  <a:pt x="39328" y="318561"/>
                </a:lnTo>
                <a:lnTo>
                  <a:pt x="17763" y="283156"/>
                </a:lnTo>
                <a:lnTo>
                  <a:pt x="4483" y="244739"/>
                </a:lnTo>
                <a:lnTo>
                  <a:pt x="0" y="204787"/>
                </a:lnTo>
                <a:lnTo>
                  <a:pt x="280" y="194726"/>
                </a:lnTo>
                <a:lnTo>
                  <a:pt x="6995" y="155016"/>
                </a:lnTo>
                <a:lnTo>
                  <a:pt x="22409" y="117217"/>
                </a:lnTo>
                <a:lnTo>
                  <a:pt x="45931" y="82784"/>
                </a:lnTo>
                <a:lnTo>
                  <a:pt x="76655" y="53040"/>
                </a:lnTo>
                <a:lnTo>
                  <a:pt x="113401" y="29127"/>
                </a:lnTo>
                <a:lnTo>
                  <a:pt x="154757" y="11965"/>
                </a:lnTo>
                <a:lnTo>
                  <a:pt x="199134" y="2213"/>
                </a:lnTo>
                <a:lnTo>
                  <a:pt x="233362" y="0"/>
                </a:lnTo>
                <a:lnTo>
                  <a:pt x="244826" y="245"/>
                </a:lnTo>
                <a:lnTo>
                  <a:pt x="290078" y="6138"/>
                </a:lnTo>
                <a:lnTo>
                  <a:pt x="333150" y="19665"/>
                </a:lnTo>
                <a:lnTo>
                  <a:pt x="372388" y="40306"/>
                </a:lnTo>
                <a:lnTo>
                  <a:pt x="406283" y="67268"/>
                </a:lnTo>
                <a:lnTo>
                  <a:pt x="433532" y="99515"/>
                </a:lnTo>
                <a:lnTo>
                  <a:pt x="453089" y="135807"/>
                </a:lnTo>
                <a:lnTo>
                  <a:pt x="464202" y="174750"/>
                </a:lnTo>
                <a:lnTo>
                  <a:pt x="466724" y="204787"/>
                </a:lnTo>
                <a:lnTo>
                  <a:pt x="466444" y="214848"/>
                </a:lnTo>
                <a:lnTo>
                  <a:pt x="459729" y="254558"/>
                </a:lnTo>
                <a:lnTo>
                  <a:pt x="444315" y="292356"/>
                </a:lnTo>
                <a:lnTo>
                  <a:pt x="420793" y="326789"/>
                </a:lnTo>
                <a:lnTo>
                  <a:pt x="390069" y="356534"/>
                </a:lnTo>
                <a:lnTo>
                  <a:pt x="353323" y="380446"/>
                </a:lnTo>
                <a:lnTo>
                  <a:pt x="311967" y="397609"/>
                </a:lnTo>
                <a:lnTo>
                  <a:pt x="267590" y="407361"/>
                </a:lnTo>
                <a:lnTo>
                  <a:pt x="233362" y="409574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7778131" y="103577"/>
            <a:ext cx="506095" cy="451484"/>
          </a:xfrm>
          <a:custGeom>
            <a:avLst/>
            <a:gdLst/>
            <a:ahLst/>
            <a:cxnLst/>
            <a:rect l="l" t="t" r="r" b="b"/>
            <a:pathLst>
              <a:path w="506094" h="451484">
                <a:moveTo>
                  <a:pt x="434296" y="451151"/>
                </a:moveTo>
                <a:lnTo>
                  <a:pt x="394831" y="439315"/>
                </a:lnTo>
                <a:lnTo>
                  <a:pt x="368089" y="406751"/>
                </a:lnTo>
                <a:lnTo>
                  <a:pt x="335479" y="343893"/>
                </a:lnTo>
                <a:lnTo>
                  <a:pt x="295061" y="290818"/>
                </a:lnTo>
                <a:lnTo>
                  <a:pt x="249919" y="246883"/>
                </a:lnTo>
                <a:lnTo>
                  <a:pt x="203140" y="211442"/>
                </a:lnTo>
                <a:lnTo>
                  <a:pt x="157808" y="183853"/>
                </a:lnTo>
                <a:lnTo>
                  <a:pt x="117007" y="163471"/>
                </a:lnTo>
                <a:lnTo>
                  <a:pt x="61345" y="141751"/>
                </a:lnTo>
                <a:lnTo>
                  <a:pt x="52653" y="139124"/>
                </a:lnTo>
                <a:lnTo>
                  <a:pt x="27174" y="126778"/>
                </a:lnTo>
                <a:lnTo>
                  <a:pt x="9080" y="106371"/>
                </a:lnTo>
                <a:lnTo>
                  <a:pt x="0" y="80683"/>
                </a:lnTo>
                <a:lnTo>
                  <a:pt x="1558" y="52495"/>
                </a:lnTo>
                <a:lnTo>
                  <a:pt x="13988" y="27110"/>
                </a:lnTo>
                <a:lnTo>
                  <a:pt x="34538" y="9066"/>
                </a:lnTo>
                <a:lnTo>
                  <a:pt x="60392" y="0"/>
                </a:lnTo>
                <a:lnTo>
                  <a:pt x="88732" y="1545"/>
                </a:lnTo>
                <a:lnTo>
                  <a:pt x="142697" y="19705"/>
                </a:lnTo>
                <a:lnTo>
                  <a:pt x="215255" y="52812"/>
                </a:lnTo>
                <a:lnTo>
                  <a:pt x="257765" y="76912"/>
                </a:lnTo>
                <a:lnTo>
                  <a:pt x="302322" y="106596"/>
                </a:lnTo>
                <a:lnTo>
                  <a:pt x="347343" y="142281"/>
                </a:lnTo>
                <a:lnTo>
                  <a:pt x="391249" y="184382"/>
                </a:lnTo>
                <a:lnTo>
                  <a:pt x="432458" y="233314"/>
                </a:lnTo>
                <a:lnTo>
                  <a:pt x="469388" y="289492"/>
                </a:lnTo>
                <a:lnTo>
                  <a:pt x="500460" y="353332"/>
                </a:lnTo>
                <a:lnTo>
                  <a:pt x="505704" y="381079"/>
                </a:lnTo>
                <a:lnTo>
                  <a:pt x="500049" y="407746"/>
                </a:lnTo>
                <a:lnTo>
                  <a:pt x="461105" y="445919"/>
                </a:lnTo>
                <a:lnTo>
                  <a:pt x="441019" y="450833"/>
                </a:lnTo>
                <a:lnTo>
                  <a:pt x="434296" y="451151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6927703" y="0"/>
            <a:ext cx="1360805" cy="2171700"/>
          </a:xfrm>
          <a:custGeom>
            <a:avLst/>
            <a:gdLst/>
            <a:ahLst/>
            <a:cxnLst/>
            <a:rect l="l" t="t" r="r" b="b"/>
            <a:pathLst>
              <a:path w="1360805" h="2171700">
                <a:moveTo>
                  <a:pt x="838776" y="2171700"/>
                </a:moveTo>
                <a:lnTo>
                  <a:pt x="747319" y="2171700"/>
                </a:lnTo>
                <a:lnTo>
                  <a:pt x="702470" y="2159000"/>
                </a:lnTo>
                <a:lnTo>
                  <a:pt x="659375" y="2146300"/>
                </a:lnTo>
                <a:lnTo>
                  <a:pt x="618908" y="2120900"/>
                </a:lnTo>
                <a:lnTo>
                  <a:pt x="581942" y="2082800"/>
                </a:lnTo>
                <a:lnTo>
                  <a:pt x="449171" y="1955800"/>
                </a:lnTo>
                <a:lnTo>
                  <a:pt x="417700" y="1917700"/>
                </a:lnTo>
                <a:lnTo>
                  <a:pt x="392734" y="1879600"/>
                </a:lnTo>
                <a:lnTo>
                  <a:pt x="374554" y="1828800"/>
                </a:lnTo>
                <a:lnTo>
                  <a:pt x="363440" y="1790700"/>
                </a:lnTo>
                <a:lnTo>
                  <a:pt x="359674" y="1739900"/>
                </a:lnTo>
                <a:lnTo>
                  <a:pt x="359674" y="1600200"/>
                </a:lnTo>
                <a:lnTo>
                  <a:pt x="357568" y="1549400"/>
                </a:lnTo>
                <a:lnTo>
                  <a:pt x="351500" y="1498600"/>
                </a:lnTo>
                <a:lnTo>
                  <a:pt x="341838" y="1447800"/>
                </a:lnTo>
                <a:lnTo>
                  <a:pt x="328955" y="1397000"/>
                </a:lnTo>
                <a:lnTo>
                  <a:pt x="313222" y="1358900"/>
                </a:lnTo>
                <a:lnTo>
                  <a:pt x="295008" y="1320800"/>
                </a:lnTo>
                <a:lnTo>
                  <a:pt x="274686" y="1270000"/>
                </a:lnTo>
                <a:lnTo>
                  <a:pt x="252625" y="1231900"/>
                </a:lnTo>
                <a:lnTo>
                  <a:pt x="229196" y="1193800"/>
                </a:lnTo>
                <a:lnTo>
                  <a:pt x="204772" y="1155700"/>
                </a:lnTo>
                <a:lnTo>
                  <a:pt x="155316" y="1079500"/>
                </a:lnTo>
                <a:lnTo>
                  <a:pt x="131189" y="1041400"/>
                </a:lnTo>
                <a:lnTo>
                  <a:pt x="107772" y="1003300"/>
                </a:lnTo>
                <a:lnTo>
                  <a:pt x="85496" y="965200"/>
                </a:lnTo>
                <a:lnTo>
                  <a:pt x="64792" y="927100"/>
                </a:lnTo>
                <a:lnTo>
                  <a:pt x="46091" y="889000"/>
                </a:lnTo>
                <a:lnTo>
                  <a:pt x="29824" y="838200"/>
                </a:lnTo>
                <a:lnTo>
                  <a:pt x="16422" y="800100"/>
                </a:lnTo>
                <a:lnTo>
                  <a:pt x="6315" y="749300"/>
                </a:lnTo>
                <a:lnTo>
                  <a:pt x="0" y="698500"/>
                </a:lnTo>
                <a:lnTo>
                  <a:pt x="0" y="584200"/>
                </a:lnTo>
                <a:lnTo>
                  <a:pt x="3474" y="546100"/>
                </a:lnTo>
                <a:lnTo>
                  <a:pt x="10550" y="508000"/>
                </a:lnTo>
                <a:lnTo>
                  <a:pt x="20311" y="457200"/>
                </a:lnTo>
                <a:lnTo>
                  <a:pt x="32673" y="419100"/>
                </a:lnTo>
                <a:lnTo>
                  <a:pt x="47552" y="368300"/>
                </a:lnTo>
                <a:lnTo>
                  <a:pt x="64865" y="330200"/>
                </a:lnTo>
                <a:lnTo>
                  <a:pt x="84527" y="292100"/>
                </a:lnTo>
                <a:lnTo>
                  <a:pt x="106455" y="254000"/>
                </a:lnTo>
                <a:lnTo>
                  <a:pt x="130566" y="215900"/>
                </a:lnTo>
                <a:lnTo>
                  <a:pt x="156774" y="177800"/>
                </a:lnTo>
                <a:lnTo>
                  <a:pt x="184997" y="139700"/>
                </a:lnTo>
                <a:lnTo>
                  <a:pt x="215150" y="114300"/>
                </a:lnTo>
                <a:lnTo>
                  <a:pt x="247150" y="76200"/>
                </a:lnTo>
                <a:lnTo>
                  <a:pt x="280913" y="50800"/>
                </a:lnTo>
                <a:lnTo>
                  <a:pt x="316355" y="25400"/>
                </a:lnTo>
                <a:lnTo>
                  <a:pt x="353391" y="0"/>
                </a:lnTo>
                <a:lnTo>
                  <a:pt x="1232708" y="0"/>
                </a:lnTo>
                <a:lnTo>
                  <a:pt x="1251226" y="12700"/>
                </a:lnTo>
                <a:lnTo>
                  <a:pt x="696765" y="12700"/>
                </a:lnTo>
                <a:lnTo>
                  <a:pt x="604814" y="38100"/>
                </a:lnTo>
                <a:lnTo>
                  <a:pt x="518225" y="63500"/>
                </a:lnTo>
                <a:lnTo>
                  <a:pt x="477258" y="88900"/>
                </a:lnTo>
                <a:lnTo>
                  <a:pt x="438013" y="114300"/>
                </a:lnTo>
                <a:lnTo>
                  <a:pt x="400617" y="139700"/>
                </a:lnTo>
                <a:lnTo>
                  <a:pt x="365197" y="165100"/>
                </a:lnTo>
                <a:lnTo>
                  <a:pt x="331879" y="190500"/>
                </a:lnTo>
                <a:lnTo>
                  <a:pt x="300792" y="228600"/>
                </a:lnTo>
                <a:lnTo>
                  <a:pt x="272063" y="266700"/>
                </a:lnTo>
                <a:lnTo>
                  <a:pt x="245817" y="292100"/>
                </a:lnTo>
                <a:lnTo>
                  <a:pt x="222184" y="330200"/>
                </a:lnTo>
                <a:lnTo>
                  <a:pt x="201289" y="381000"/>
                </a:lnTo>
                <a:lnTo>
                  <a:pt x="183260" y="419100"/>
                </a:lnTo>
                <a:lnTo>
                  <a:pt x="168224" y="457200"/>
                </a:lnTo>
                <a:lnTo>
                  <a:pt x="156308" y="508000"/>
                </a:lnTo>
                <a:lnTo>
                  <a:pt x="147639" y="546100"/>
                </a:lnTo>
                <a:lnTo>
                  <a:pt x="142345" y="596900"/>
                </a:lnTo>
                <a:lnTo>
                  <a:pt x="140553" y="635000"/>
                </a:lnTo>
                <a:lnTo>
                  <a:pt x="143190" y="698500"/>
                </a:lnTo>
                <a:lnTo>
                  <a:pt x="150762" y="736600"/>
                </a:lnTo>
                <a:lnTo>
                  <a:pt x="162759" y="787400"/>
                </a:lnTo>
                <a:lnTo>
                  <a:pt x="178672" y="838200"/>
                </a:lnTo>
                <a:lnTo>
                  <a:pt x="197991" y="876300"/>
                </a:lnTo>
                <a:lnTo>
                  <a:pt x="220207" y="914400"/>
                </a:lnTo>
                <a:lnTo>
                  <a:pt x="244810" y="965200"/>
                </a:lnTo>
                <a:lnTo>
                  <a:pt x="324372" y="1079500"/>
                </a:lnTo>
                <a:lnTo>
                  <a:pt x="349700" y="1117600"/>
                </a:lnTo>
                <a:lnTo>
                  <a:pt x="374642" y="1168400"/>
                </a:lnTo>
                <a:lnTo>
                  <a:pt x="398713" y="1206500"/>
                </a:lnTo>
                <a:lnTo>
                  <a:pt x="421428" y="1244600"/>
                </a:lnTo>
                <a:lnTo>
                  <a:pt x="442302" y="1295400"/>
                </a:lnTo>
                <a:lnTo>
                  <a:pt x="460849" y="1346200"/>
                </a:lnTo>
                <a:lnTo>
                  <a:pt x="476585" y="1397000"/>
                </a:lnTo>
                <a:lnTo>
                  <a:pt x="1259814" y="1397000"/>
                </a:lnTo>
                <a:lnTo>
                  <a:pt x="1249500" y="1422400"/>
                </a:lnTo>
                <a:lnTo>
                  <a:pt x="1237605" y="1485900"/>
                </a:lnTo>
                <a:lnTo>
                  <a:pt x="1235078" y="1511300"/>
                </a:lnTo>
                <a:lnTo>
                  <a:pt x="1233202" y="1536700"/>
                </a:lnTo>
                <a:lnTo>
                  <a:pt x="500152" y="1536700"/>
                </a:lnTo>
                <a:lnTo>
                  <a:pt x="501173" y="1562100"/>
                </a:lnTo>
                <a:lnTo>
                  <a:pt x="501911" y="1574800"/>
                </a:lnTo>
                <a:lnTo>
                  <a:pt x="502358" y="1587500"/>
                </a:lnTo>
                <a:lnTo>
                  <a:pt x="502509" y="1600200"/>
                </a:lnTo>
                <a:lnTo>
                  <a:pt x="502509" y="1739900"/>
                </a:lnTo>
                <a:lnTo>
                  <a:pt x="503379" y="1752600"/>
                </a:lnTo>
                <a:lnTo>
                  <a:pt x="505955" y="1778000"/>
                </a:lnTo>
                <a:lnTo>
                  <a:pt x="510186" y="1790700"/>
                </a:lnTo>
                <a:lnTo>
                  <a:pt x="516021" y="1803400"/>
                </a:lnTo>
                <a:lnTo>
                  <a:pt x="1218965" y="1803400"/>
                </a:lnTo>
                <a:lnTo>
                  <a:pt x="1211557" y="1828800"/>
                </a:lnTo>
                <a:lnTo>
                  <a:pt x="1193378" y="1879600"/>
                </a:lnTo>
                <a:lnTo>
                  <a:pt x="1168413" y="1917700"/>
                </a:lnTo>
                <a:lnTo>
                  <a:pt x="1147433" y="1943100"/>
                </a:lnTo>
                <a:lnTo>
                  <a:pt x="644382" y="1943100"/>
                </a:lnTo>
                <a:lnTo>
                  <a:pt x="682942" y="1981200"/>
                </a:lnTo>
                <a:lnTo>
                  <a:pt x="723334" y="2019300"/>
                </a:lnTo>
                <a:lnTo>
                  <a:pt x="769208" y="2032000"/>
                </a:lnTo>
                <a:lnTo>
                  <a:pt x="1057275" y="2032000"/>
                </a:lnTo>
                <a:lnTo>
                  <a:pt x="1004163" y="2082800"/>
                </a:lnTo>
                <a:lnTo>
                  <a:pt x="967198" y="2120900"/>
                </a:lnTo>
                <a:lnTo>
                  <a:pt x="926727" y="2146300"/>
                </a:lnTo>
                <a:lnTo>
                  <a:pt x="883628" y="2159000"/>
                </a:lnTo>
                <a:lnTo>
                  <a:pt x="838776" y="2171700"/>
                </a:lnTo>
                <a:close/>
              </a:path>
              <a:path w="1360805" h="2171700">
                <a:moveTo>
                  <a:pt x="1360233" y="330200"/>
                </a:moveTo>
                <a:lnTo>
                  <a:pt x="1340293" y="292100"/>
                </a:lnTo>
                <a:lnTo>
                  <a:pt x="1314048" y="266700"/>
                </a:lnTo>
                <a:lnTo>
                  <a:pt x="1285318" y="228600"/>
                </a:lnTo>
                <a:lnTo>
                  <a:pt x="1254231" y="190500"/>
                </a:lnTo>
                <a:lnTo>
                  <a:pt x="1220914" y="165100"/>
                </a:lnTo>
                <a:lnTo>
                  <a:pt x="1185494" y="139700"/>
                </a:lnTo>
                <a:lnTo>
                  <a:pt x="1148098" y="114300"/>
                </a:lnTo>
                <a:lnTo>
                  <a:pt x="1108854" y="88900"/>
                </a:lnTo>
                <a:lnTo>
                  <a:pt x="1067888" y="63500"/>
                </a:lnTo>
                <a:lnTo>
                  <a:pt x="981300" y="38100"/>
                </a:lnTo>
                <a:lnTo>
                  <a:pt x="889351" y="12700"/>
                </a:lnTo>
                <a:lnTo>
                  <a:pt x="1251226" y="12700"/>
                </a:lnTo>
                <a:lnTo>
                  <a:pt x="1269745" y="25400"/>
                </a:lnTo>
                <a:lnTo>
                  <a:pt x="1305187" y="50800"/>
                </a:lnTo>
                <a:lnTo>
                  <a:pt x="1338949" y="76200"/>
                </a:lnTo>
                <a:lnTo>
                  <a:pt x="1360233" y="101600"/>
                </a:lnTo>
                <a:lnTo>
                  <a:pt x="1360233" y="330200"/>
                </a:lnTo>
                <a:close/>
              </a:path>
              <a:path w="1360805" h="2171700">
                <a:moveTo>
                  <a:pt x="1007614" y="1397000"/>
                </a:moveTo>
                <a:lnTo>
                  <a:pt x="566364" y="1397000"/>
                </a:lnTo>
                <a:lnTo>
                  <a:pt x="596817" y="1384300"/>
                </a:lnTo>
                <a:lnTo>
                  <a:pt x="625914" y="1358900"/>
                </a:lnTo>
                <a:lnTo>
                  <a:pt x="653647" y="1346200"/>
                </a:lnTo>
                <a:lnTo>
                  <a:pt x="680009" y="1320800"/>
                </a:lnTo>
                <a:lnTo>
                  <a:pt x="632066" y="1270000"/>
                </a:lnTo>
                <a:lnTo>
                  <a:pt x="595232" y="1206500"/>
                </a:lnTo>
                <a:lnTo>
                  <a:pt x="568084" y="1155700"/>
                </a:lnTo>
                <a:lnTo>
                  <a:pt x="549200" y="1104900"/>
                </a:lnTo>
                <a:lnTo>
                  <a:pt x="537158" y="1054100"/>
                </a:lnTo>
                <a:lnTo>
                  <a:pt x="530535" y="1016000"/>
                </a:lnTo>
                <a:lnTo>
                  <a:pt x="527861" y="952473"/>
                </a:lnTo>
                <a:lnTo>
                  <a:pt x="528961" y="939800"/>
                </a:lnTo>
                <a:lnTo>
                  <a:pt x="533789" y="901700"/>
                </a:lnTo>
                <a:lnTo>
                  <a:pt x="546238" y="850900"/>
                </a:lnTo>
                <a:lnTo>
                  <a:pt x="565598" y="812800"/>
                </a:lnTo>
                <a:lnTo>
                  <a:pt x="591156" y="774700"/>
                </a:lnTo>
                <a:lnTo>
                  <a:pt x="622199" y="749300"/>
                </a:lnTo>
                <a:lnTo>
                  <a:pt x="658015" y="723900"/>
                </a:lnTo>
                <a:lnTo>
                  <a:pt x="697893" y="711200"/>
                </a:lnTo>
                <a:lnTo>
                  <a:pt x="741120" y="698500"/>
                </a:lnTo>
                <a:lnTo>
                  <a:pt x="786984" y="685800"/>
                </a:lnTo>
                <a:lnTo>
                  <a:pt x="833295" y="698500"/>
                </a:lnTo>
                <a:lnTo>
                  <a:pt x="876907" y="711200"/>
                </a:lnTo>
                <a:lnTo>
                  <a:pt x="917089" y="723900"/>
                </a:lnTo>
                <a:lnTo>
                  <a:pt x="953105" y="749300"/>
                </a:lnTo>
                <a:lnTo>
                  <a:pt x="984224" y="774700"/>
                </a:lnTo>
                <a:lnTo>
                  <a:pt x="1009710" y="812800"/>
                </a:lnTo>
                <a:lnTo>
                  <a:pt x="1016084" y="825500"/>
                </a:lnTo>
                <a:lnTo>
                  <a:pt x="786979" y="825500"/>
                </a:lnTo>
                <a:lnTo>
                  <a:pt x="742166" y="838200"/>
                </a:lnTo>
                <a:lnTo>
                  <a:pt x="705535" y="863600"/>
                </a:lnTo>
                <a:lnTo>
                  <a:pt x="680817" y="901700"/>
                </a:lnTo>
                <a:lnTo>
                  <a:pt x="671749" y="952500"/>
                </a:lnTo>
                <a:lnTo>
                  <a:pt x="671001" y="952500"/>
                </a:lnTo>
                <a:lnTo>
                  <a:pt x="671978" y="1003300"/>
                </a:lnTo>
                <a:lnTo>
                  <a:pt x="680167" y="1041400"/>
                </a:lnTo>
                <a:lnTo>
                  <a:pt x="698812" y="1104900"/>
                </a:lnTo>
                <a:lnTo>
                  <a:pt x="731908" y="1155700"/>
                </a:lnTo>
                <a:lnTo>
                  <a:pt x="783447" y="1231900"/>
                </a:lnTo>
                <a:lnTo>
                  <a:pt x="956635" y="1231900"/>
                </a:lnTo>
                <a:lnTo>
                  <a:pt x="935230" y="1270000"/>
                </a:lnTo>
                <a:lnTo>
                  <a:pt x="889636" y="1320800"/>
                </a:lnTo>
                <a:lnTo>
                  <a:pt x="916026" y="1346200"/>
                </a:lnTo>
                <a:lnTo>
                  <a:pt x="944433" y="1358900"/>
                </a:lnTo>
                <a:lnTo>
                  <a:pt x="974937" y="1384300"/>
                </a:lnTo>
                <a:lnTo>
                  <a:pt x="1007614" y="1397000"/>
                </a:lnTo>
                <a:close/>
              </a:path>
              <a:path w="1360805" h="2171700">
                <a:moveTo>
                  <a:pt x="902205" y="952473"/>
                </a:moveTo>
                <a:lnTo>
                  <a:pt x="893141" y="901700"/>
                </a:lnTo>
                <a:lnTo>
                  <a:pt x="868423" y="863600"/>
                </a:lnTo>
                <a:lnTo>
                  <a:pt x="831790" y="838200"/>
                </a:lnTo>
                <a:lnTo>
                  <a:pt x="786979" y="825500"/>
                </a:lnTo>
                <a:lnTo>
                  <a:pt x="1016084" y="825500"/>
                </a:lnTo>
                <a:lnTo>
                  <a:pt x="1028832" y="850900"/>
                </a:lnTo>
                <a:lnTo>
                  <a:pt x="1040855" y="901700"/>
                </a:lnTo>
                <a:lnTo>
                  <a:pt x="1045045" y="939800"/>
                </a:lnTo>
                <a:lnTo>
                  <a:pt x="902196" y="939800"/>
                </a:lnTo>
                <a:lnTo>
                  <a:pt x="902205" y="952473"/>
                </a:lnTo>
                <a:close/>
              </a:path>
              <a:path w="1360805" h="2171700">
                <a:moveTo>
                  <a:pt x="1259814" y="1397000"/>
                </a:moveTo>
                <a:lnTo>
                  <a:pt x="1109276" y="1397000"/>
                </a:lnTo>
                <a:lnTo>
                  <a:pt x="1125110" y="1346200"/>
                </a:lnTo>
                <a:lnTo>
                  <a:pt x="1143839" y="1295400"/>
                </a:lnTo>
                <a:lnTo>
                  <a:pt x="1164943" y="1244600"/>
                </a:lnTo>
                <a:lnTo>
                  <a:pt x="1187906" y="1206500"/>
                </a:lnTo>
                <a:lnTo>
                  <a:pt x="1212206" y="1155700"/>
                </a:lnTo>
                <a:lnTo>
                  <a:pt x="1237327" y="1117600"/>
                </a:lnTo>
                <a:lnTo>
                  <a:pt x="1262748" y="1079500"/>
                </a:lnTo>
                <a:lnTo>
                  <a:pt x="1315632" y="1003300"/>
                </a:lnTo>
                <a:lnTo>
                  <a:pt x="1341970" y="952473"/>
                </a:lnTo>
                <a:lnTo>
                  <a:pt x="1360233" y="927100"/>
                </a:lnTo>
                <a:lnTo>
                  <a:pt x="1360233" y="1193800"/>
                </a:lnTo>
                <a:lnTo>
                  <a:pt x="1353497" y="1206500"/>
                </a:lnTo>
                <a:lnTo>
                  <a:pt x="1328282" y="1244600"/>
                </a:lnTo>
                <a:lnTo>
                  <a:pt x="1304819" y="1282700"/>
                </a:lnTo>
                <a:lnTo>
                  <a:pt x="1283563" y="1333500"/>
                </a:lnTo>
                <a:lnTo>
                  <a:pt x="1264972" y="1384300"/>
                </a:lnTo>
                <a:lnTo>
                  <a:pt x="1259814" y="1397000"/>
                </a:lnTo>
                <a:close/>
              </a:path>
              <a:path w="1360805" h="2171700">
                <a:moveTo>
                  <a:pt x="1044759" y="952500"/>
                </a:moveTo>
                <a:lnTo>
                  <a:pt x="902210" y="952500"/>
                </a:lnTo>
                <a:lnTo>
                  <a:pt x="902196" y="939800"/>
                </a:lnTo>
                <a:lnTo>
                  <a:pt x="1045045" y="939800"/>
                </a:lnTo>
                <a:lnTo>
                  <a:pt x="1044759" y="952500"/>
                </a:lnTo>
                <a:close/>
              </a:path>
              <a:path w="1360805" h="2171700">
                <a:moveTo>
                  <a:pt x="956635" y="1231900"/>
                </a:moveTo>
                <a:lnTo>
                  <a:pt x="783447" y="1231900"/>
                </a:lnTo>
                <a:lnTo>
                  <a:pt x="805569" y="1206500"/>
                </a:lnTo>
                <a:lnTo>
                  <a:pt x="825650" y="1168400"/>
                </a:lnTo>
                <a:lnTo>
                  <a:pt x="859652" y="1104900"/>
                </a:lnTo>
                <a:lnTo>
                  <a:pt x="883369" y="1041400"/>
                </a:lnTo>
                <a:lnTo>
                  <a:pt x="896079" y="990600"/>
                </a:lnTo>
                <a:lnTo>
                  <a:pt x="902205" y="952473"/>
                </a:lnTo>
                <a:lnTo>
                  <a:pt x="1044759" y="952500"/>
                </a:lnTo>
                <a:lnTo>
                  <a:pt x="1043063" y="977900"/>
                </a:lnTo>
                <a:lnTo>
                  <a:pt x="1038743" y="1016000"/>
                </a:lnTo>
                <a:lnTo>
                  <a:pt x="1030582" y="1054100"/>
                </a:lnTo>
                <a:lnTo>
                  <a:pt x="1017366" y="1092200"/>
                </a:lnTo>
                <a:lnTo>
                  <a:pt x="997879" y="1143000"/>
                </a:lnTo>
                <a:lnTo>
                  <a:pt x="970905" y="1206500"/>
                </a:lnTo>
                <a:lnTo>
                  <a:pt x="956635" y="1231900"/>
                </a:lnTo>
                <a:close/>
              </a:path>
              <a:path w="1360805" h="2171700">
                <a:moveTo>
                  <a:pt x="1218965" y="1803400"/>
                </a:moveTo>
                <a:lnTo>
                  <a:pt x="1070088" y="1803400"/>
                </a:lnTo>
                <a:lnTo>
                  <a:pt x="1075927" y="1790700"/>
                </a:lnTo>
                <a:lnTo>
                  <a:pt x="1080158" y="1778000"/>
                </a:lnTo>
                <a:lnTo>
                  <a:pt x="1082732" y="1752600"/>
                </a:lnTo>
                <a:lnTo>
                  <a:pt x="1083600" y="1739900"/>
                </a:lnTo>
                <a:lnTo>
                  <a:pt x="793059" y="1739900"/>
                </a:lnTo>
                <a:lnTo>
                  <a:pt x="765260" y="1727200"/>
                </a:lnTo>
                <a:lnTo>
                  <a:pt x="742560" y="1714500"/>
                </a:lnTo>
                <a:lnTo>
                  <a:pt x="727256" y="1689100"/>
                </a:lnTo>
                <a:lnTo>
                  <a:pt x="721644" y="1663700"/>
                </a:lnTo>
                <a:lnTo>
                  <a:pt x="727256" y="1638300"/>
                </a:lnTo>
                <a:lnTo>
                  <a:pt x="742560" y="1612900"/>
                </a:lnTo>
                <a:lnTo>
                  <a:pt x="765260" y="1600200"/>
                </a:lnTo>
                <a:lnTo>
                  <a:pt x="1086223" y="1600200"/>
                </a:lnTo>
                <a:lnTo>
                  <a:pt x="1087010" y="1574800"/>
                </a:lnTo>
                <a:lnTo>
                  <a:pt x="1087851" y="1562100"/>
                </a:lnTo>
                <a:lnTo>
                  <a:pt x="1089618" y="1536700"/>
                </a:lnTo>
                <a:lnTo>
                  <a:pt x="1233202" y="1536700"/>
                </a:lnTo>
                <a:lnTo>
                  <a:pt x="1231325" y="1562100"/>
                </a:lnTo>
                <a:lnTo>
                  <a:pt x="1227920" y="1612900"/>
                </a:lnTo>
                <a:lnTo>
                  <a:pt x="1226435" y="1663700"/>
                </a:lnTo>
                <a:lnTo>
                  <a:pt x="1226435" y="1739900"/>
                </a:lnTo>
                <a:lnTo>
                  <a:pt x="1222669" y="1790700"/>
                </a:lnTo>
                <a:lnTo>
                  <a:pt x="1218965" y="1803400"/>
                </a:lnTo>
                <a:close/>
              </a:path>
              <a:path w="1360805" h="2171700">
                <a:moveTo>
                  <a:pt x="1057275" y="2032000"/>
                </a:moveTo>
                <a:lnTo>
                  <a:pt x="816907" y="2032000"/>
                </a:lnTo>
                <a:lnTo>
                  <a:pt x="862777" y="2019300"/>
                </a:lnTo>
                <a:lnTo>
                  <a:pt x="903162" y="1981200"/>
                </a:lnTo>
                <a:lnTo>
                  <a:pt x="941727" y="1943100"/>
                </a:lnTo>
                <a:lnTo>
                  <a:pt x="1147433" y="1943100"/>
                </a:lnTo>
                <a:lnTo>
                  <a:pt x="1136943" y="1955800"/>
                </a:lnTo>
                <a:lnTo>
                  <a:pt x="1057275" y="2032000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6317213" y="3414179"/>
            <a:ext cx="428625" cy="390525"/>
          </a:xfrm>
          <a:custGeom>
            <a:avLst/>
            <a:gdLst/>
            <a:ahLst/>
            <a:cxnLst/>
            <a:rect l="l" t="t" r="r" b="b"/>
            <a:pathLst>
              <a:path w="428625" h="390525">
                <a:moveTo>
                  <a:pt x="214312" y="390525"/>
                </a:moveTo>
                <a:lnTo>
                  <a:pt x="172494" y="386809"/>
                </a:lnTo>
                <a:lnTo>
                  <a:pt x="132298" y="375661"/>
                </a:lnTo>
                <a:lnTo>
                  <a:pt x="95224" y="357647"/>
                </a:lnTo>
                <a:lnTo>
                  <a:pt x="62770" y="333334"/>
                </a:lnTo>
                <a:lnTo>
                  <a:pt x="36084" y="303765"/>
                </a:lnTo>
                <a:lnTo>
                  <a:pt x="16313" y="269986"/>
                </a:lnTo>
                <a:lnTo>
                  <a:pt x="4078" y="233363"/>
                </a:lnTo>
                <a:lnTo>
                  <a:pt x="0" y="195262"/>
                </a:lnTo>
                <a:lnTo>
                  <a:pt x="1019" y="176027"/>
                </a:lnTo>
                <a:lnTo>
                  <a:pt x="9176" y="138665"/>
                </a:lnTo>
                <a:lnTo>
                  <a:pt x="25334" y="103123"/>
                </a:lnTo>
                <a:lnTo>
                  <a:pt x="48563" y="71449"/>
                </a:lnTo>
                <a:lnTo>
                  <a:pt x="78420" y="44246"/>
                </a:lnTo>
                <a:lnTo>
                  <a:pt x="113184" y="23082"/>
                </a:lnTo>
                <a:lnTo>
                  <a:pt x="152193" y="8360"/>
                </a:lnTo>
                <a:lnTo>
                  <a:pt x="193200" y="928"/>
                </a:lnTo>
                <a:lnTo>
                  <a:pt x="214312" y="0"/>
                </a:lnTo>
                <a:lnTo>
                  <a:pt x="235424" y="928"/>
                </a:lnTo>
                <a:lnTo>
                  <a:pt x="276431" y="8360"/>
                </a:lnTo>
                <a:lnTo>
                  <a:pt x="315440" y="23082"/>
                </a:lnTo>
                <a:lnTo>
                  <a:pt x="350205" y="44246"/>
                </a:lnTo>
                <a:lnTo>
                  <a:pt x="380061" y="71449"/>
                </a:lnTo>
                <a:lnTo>
                  <a:pt x="403290" y="103123"/>
                </a:lnTo>
                <a:lnTo>
                  <a:pt x="419448" y="138665"/>
                </a:lnTo>
                <a:lnTo>
                  <a:pt x="427605" y="176027"/>
                </a:lnTo>
                <a:lnTo>
                  <a:pt x="428625" y="195262"/>
                </a:lnTo>
                <a:lnTo>
                  <a:pt x="427605" y="214497"/>
                </a:lnTo>
                <a:lnTo>
                  <a:pt x="419448" y="251859"/>
                </a:lnTo>
                <a:lnTo>
                  <a:pt x="403290" y="287401"/>
                </a:lnTo>
                <a:lnTo>
                  <a:pt x="380061" y="319075"/>
                </a:lnTo>
                <a:lnTo>
                  <a:pt x="350205" y="346278"/>
                </a:lnTo>
                <a:lnTo>
                  <a:pt x="315440" y="367442"/>
                </a:lnTo>
                <a:lnTo>
                  <a:pt x="276431" y="382164"/>
                </a:lnTo>
                <a:lnTo>
                  <a:pt x="235424" y="389596"/>
                </a:lnTo>
                <a:lnTo>
                  <a:pt x="214312" y="390525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963664" y="3414179"/>
            <a:ext cx="428625" cy="390525"/>
          </a:xfrm>
          <a:custGeom>
            <a:avLst/>
            <a:gdLst/>
            <a:ahLst/>
            <a:cxnLst/>
            <a:rect l="l" t="t" r="r" b="b"/>
            <a:pathLst>
              <a:path w="428625" h="390525">
                <a:moveTo>
                  <a:pt x="214312" y="390525"/>
                </a:moveTo>
                <a:lnTo>
                  <a:pt x="172494" y="386809"/>
                </a:lnTo>
                <a:lnTo>
                  <a:pt x="132298" y="375661"/>
                </a:lnTo>
                <a:lnTo>
                  <a:pt x="95224" y="357647"/>
                </a:lnTo>
                <a:lnTo>
                  <a:pt x="62770" y="333334"/>
                </a:lnTo>
                <a:lnTo>
                  <a:pt x="36084" y="303765"/>
                </a:lnTo>
                <a:lnTo>
                  <a:pt x="16313" y="269986"/>
                </a:lnTo>
                <a:lnTo>
                  <a:pt x="4078" y="233363"/>
                </a:lnTo>
                <a:lnTo>
                  <a:pt x="0" y="195262"/>
                </a:lnTo>
                <a:lnTo>
                  <a:pt x="1019" y="176027"/>
                </a:lnTo>
                <a:lnTo>
                  <a:pt x="9176" y="138665"/>
                </a:lnTo>
                <a:lnTo>
                  <a:pt x="25334" y="103123"/>
                </a:lnTo>
                <a:lnTo>
                  <a:pt x="48563" y="71449"/>
                </a:lnTo>
                <a:lnTo>
                  <a:pt x="78420" y="44246"/>
                </a:lnTo>
                <a:lnTo>
                  <a:pt x="113184" y="23082"/>
                </a:lnTo>
                <a:lnTo>
                  <a:pt x="152193" y="8360"/>
                </a:lnTo>
                <a:lnTo>
                  <a:pt x="193200" y="928"/>
                </a:lnTo>
                <a:lnTo>
                  <a:pt x="214312" y="0"/>
                </a:lnTo>
                <a:lnTo>
                  <a:pt x="235424" y="928"/>
                </a:lnTo>
                <a:lnTo>
                  <a:pt x="276431" y="8360"/>
                </a:lnTo>
                <a:lnTo>
                  <a:pt x="315440" y="23082"/>
                </a:lnTo>
                <a:lnTo>
                  <a:pt x="350205" y="44246"/>
                </a:lnTo>
                <a:lnTo>
                  <a:pt x="380061" y="71449"/>
                </a:lnTo>
                <a:lnTo>
                  <a:pt x="403290" y="103123"/>
                </a:lnTo>
                <a:lnTo>
                  <a:pt x="419448" y="138665"/>
                </a:lnTo>
                <a:lnTo>
                  <a:pt x="427605" y="176027"/>
                </a:lnTo>
                <a:lnTo>
                  <a:pt x="428625" y="195262"/>
                </a:lnTo>
                <a:lnTo>
                  <a:pt x="427605" y="214497"/>
                </a:lnTo>
                <a:lnTo>
                  <a:pt x="419448" y="251859"/>
                </a:lnTo>
                <a:lnTo>
                  <a:pt x="403290" y="287401"/>
                </a:lnTo>
                <a:lnTo>
                  <a:pt x="380061" y="319075"/>
                </a:lnTo>
                <a:lnTo>
                  <a:pt x="350205" y="346278"/>
                </a:lnTo>
                <a:lnTo>
                  <a:pt x="315440" y="367442"/>
                </a:lnTo>
                <a:lnTo>
                  <a:pt x="276431" y="382164"/>
                </a:lnTo>
                <a:lnTo>
                  <a:pt x="235424" y="389596"/>
                </a:lnTo>
                <a:lnTo>
                  <a:pt x="214312" y="390525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90119" y="4173354"/>
            <a:ext cx="3769360" cy="344614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12065" marR="5080" indent="-12065">
              <a:lnSpc>
                <a:spcPct val="114500"/>
              </a:lnSpc>
              <a:spcBef>
                <a:spcPts val="100"/>
              </a:spcBef>
            </a:pPr>
            <a:r>
              <a:rPr dirty="0" sz="2800" spc="90" b="1">
                <a:solidFill>
                  <a:srgbClr val="F8CF2C"/>
                </a:solidFill>
                <a:latin typeface="Arial"/>
                <a:cs typeface="Arial"/>
              </a:rPr>
              <a:t>Students </a:t>
            </a:r>
            <a:r>
              <a:rPr dirty="0" sz="2800" spc="110" b="1">
                <a:solidFill>
                  <a:srgbClr val="F8CF2C"/>
                </a:solidFill>
                <a:latin typeface="Arial"/>
                <a:cs typeface="Arial"/>
              </a:rPr>
              <a:t>become  </a:t>
            </a:r>
            <a:r>
              <a:rPr dirty="0" sz="2800" spc="190" b="1">
                <a:solidFill>
                  <a:srgbClr val="F8CF2C"/>
                </a:solidFill>
                <a:latin typeface="Arial"/>
                <a:cs typeface="Arial"/>
              </a:rPr>
              <a:t>engaged </a:t>
            </a:r>
            <a:r>
              <a:rPr dirty="0" sz="2800" spc="100" b="1">
                <a:solidFill>
                  <a:srgbClr val="F8CF2C"/>
                </a:solidFill>
                <a:latin typeface="Arial"/>
                <a:cs typeface="Arial"/>
              </a:rPr>
              <a:t>in </a:t>
            </a:r>
            <a:r>
              <a:rPr dirty="0" sz="2800" spc="160" b="1">
                <a:solidFill>
                  <a:srgbClr val="F8CF2C"/>
                </a:solidFill>
                <a:latin typeface="Arial"/>
                <a:cs typeface="Arial"/>
              </a:rPr>
              <a:t>their  </a:t>
            </a:r>
            <a:r>
              <a:rPr dirty="0" sz="2800" spc="170" b="1">
                <a:solidFill>
                  <a:srgbClr val="F8CF2C"/>
                </a:solidFill>
                <a:latin typeface="Arial"/>
                <a:cs typeface="Arial"/>
              </a:rPr>
              <a:t>learning </a:t>
            </a:r>
            <a:r>
              <a:rPr dirty="0" sz="2800" spc="225" b="1">
                <a:solidFill>
                  <a:srgbClr val="F8CF2C"/>
                </a:solidFill>
                <a:latin typeface="Arial"/>
                <a:cs typeface="Arial"/>
              </a:rPr>
              <a:t>and  </a:t>
            </a:r>
            <a:r>
              <a:rPr dirty="0" sz="2800" spc="155" b="1">
                <a:solidFill>
                  <a:srgbClr val="F8CF2C"/>
                </a:solidFill>
                <a:latin typeface="Arial"/>
                <a:cs typeface="Arial"/>
              </a:rPr>
              <a:t>understand </a:t>
            </a:r>
            <a:r>
              <a:rPr dirty="0" sz="2800" spc="305" b="1">
                <a:solidFill>
                  <a:srgbClr val="F8CF2C"/>
                </a:solidFill>
                <a:latin typeface="Arial"/>
                <a:cs typeface="Arial"/>
              </a:rPr>
              <a:t>what </a:t>
            </a:r>
            <a:r>
              <a:rPr dirty="0" sz="2800" spc="-60" b="1">
                <a:solidFill>
                  <a:srgbClr val="F8CF2C"/>
                </a:solidFill>
                <a:latin typeface="Arial"/>
                <a:cs typeface="Arial"/>
              </a:rPr>
              <a:t>is  </a:t>
            </a:r>
            <a:r>
              <a:rPr dirty="0" sz="2800" spc="125" b="1">
                <a:solidFill>
                  <a:srgbClr val="F8CF2C"/>
                </a:solidFill>
                <a:latin typeface="Arial"/>
                <a:cs typeface="Arial"/>
              </a:rPr>
              <a:t>expected of </a:t>
            </a:r>
            <a:r>
              <a:rPr dirty="0" sz="2800" spc="175" b="1">
                <a:solidFill>
                  <a:srgbClr val="F8CF2C"/>
                </a:solidFill>
                <a:latin typeface="Arial"/>
                <a:cs typeface="Arial"/>
              </a:rPr>
              <a:t>them</a:t>
            </a:r>
            <a:r>
              <a:rPr dirty="0" sz="2800" spc="-35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04" b="1">
                <a:solidFill>
                  <a:srgbClr val="F8CF2C"/>
                </a:solidFill>
                <a:latin typeface="Arial"/>
                <a:cs typeface="Arial"/>
              </a:rPr>
              <a:t>by  </a:t>
            </a:r>
            <a:r>
              <a:rPr dirty="0" sz="2800" spc="65" b="1">
                <a:solidFill>
                  <a:srgbClr val="F8CF2C"/>
                </a:solidFill>
                <a:latin typeface="Arial"/>
                <a:cs typeface="Arial"/>
              </a:rPr>
              <a:t>using </a:t>
            </a:r>
            <a:r>
              <a:rPr dirty="0" sz="2800" b="1">
                <a:solidFill>
                  <a:srgbClr val="F8CF2C"/>
                </a:solidFill>
                <a:latin typeface="Arial"/>
                <a:cs typeface="Arial"/>
              </a:rPr>
              <a:t>specific  </a:t>
            </a:r>
            <a:r>
              <a:rPr dirty="0" sz="2800" spc="17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r>
              <a:rPr dirty="0" sz="2800" spc="-5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14" b="1">
                <a:solidFill>
                  <a:srgbClr val="F8CF2C"/>
                </a:solidFill>
                <a:latin typeface="Arial"/>
                <a:cs typeface="Arial"/>
              </a:rPr>
              <a:t>strategies</a:t>
            </a:r>
            <a:endParaRPr sz="28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462366" y="4307401"/>
            <a:ext cx="3268345" cy="2997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12065" marR="5080">
              <a:lnSpc>
                <a:spcPct val="116100"/>
              </a:lnSpc>
              <a:spcBef>
                <a:spcPts val="100"/>
              </a:spcBef>
            </a:pPr>
            <a:r>
              <a:rPr dirty="0" sz="2800" spc="240" b="1">
                <a:solidFill>
                  <a:srgbClr val="F8CF2C"/>
                </a:solidFill>
                <a:latin typeface="Arial"/>
                <a:cs typeface="Arial"/>
              </a:rPr>
              <a:t>Very </a:t>
            </a:r>
            <a:r>
              <a:rPr dirty="0" sz="2800" spc="105" b="1">
                <a:solidFill>
                  <a:srgbClr val="F8CF2C"/>
                </a:solidFill>
                <a:latin typeface="Arial"/>
                <a:cs typeface="Arial"/>
              </a:rPr>
              <a:t>beneficial</a:t>
            </a:r>
            <a:r>
              <a:rPr dirty="0" sz="2800" spc="-36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5" b="1">
                <a:solidFill>
                  <a:srgbClr val="F8CF2C"/>
                </a:solidFill>
                <a:latin typeface="Arial"/>
                <a:cs typeface="Arial"/>
              </a:rPr>
              <a:t>to  </a:t>
            </a:r>
            <a:r>
              <a:rPr dirty="0" sz="2800" spc="185" b="1">
                <a:solidFill>
                  <a:srgbClr val="F8CF2C"/>
                </a:solidFill>
                <a:latin typeface="Arial"/>
                <a:cs typeface="Arial"/>
              </a:rPr>
              <a:t>low-attainers;  </a:t>
            </a:r>
            <a:r>
              <a:rPr dirty="0" sz="2800" spc="40" b="1">
                <a:solidFill>
                  <a:srgbClr val="F8CF2C"/>
                </a:solidFill>
                <a:latin typeface="Arial"/>
                <a:cs typeface="Arial"/>
              </a:rPr>
              <a:t>assessment  </a:t>
            </a:r>
            <a:r>
              <a:rPr dirty="0" sz="2800" spc="95" b="1">
                <a:solidFill>
                  <a:srgbClr val="F8CF2C"/>
                </a:solidFill>
                <a:latin typeface="Arial"/>
                <a:cs typeface="Arial"/>
              </a:rPr>
              <a:t>highlights </a:t>
            </a:r>
            <a:r>
              <a:rPr dirty="0" sz="2800" spc="250" b="1">
                <a:solidFill>
                  <a:srgbClr val="F8CF2C"/>
                </a:solidFill>
                <a:latin typeface="Arial"/>
                <a:cs typeface="Arial"/>
              </a:rPr>
              <a:t>where  </a:t>
            </a:r>
            <a:r>
              <a:rPr dirty="0" sz="2800" spc="180" b="1">
                <a:solidFill>
                  <a:srgbClr val="F8CF2C"/>
                </a:solidFill>
                <a:latin typeface="Arial"/>
                <a:cs typeface="Arial"/>
              </a:rPr>
              <a:t>improvement </a:t>
            </a:r>
            <a:r>
              <a:rPr dirty="0" sz="2800" spc="-60" b="1">
                <a:solidFill>
                  <a:srgbClr val="F8CF2C"/>
                </a:solidFill>
                <a:latin typeface="Arial"/>
                <a:cs typeface="Arial"/>
              </a:rPr>
              <a:t>is 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needed</a:t>
            </a:r>
            <a:endParaRPr sz="2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292608" y="4307401"/>
            <a:ext cx="3093085" cy="2997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12065" marR="5080" indent="-97790">
              <a:lnSpc>
                <a:spcPct val="116100"/>
              </a:lnSpc>
              <a:spcBef>
                <a:spcPts val="100"/>
              </a:spcBef>
            </a:pPr>
            <a:r>
              <a:rPr dirty="0" sz="2800" spc="130" b="1">
                <a:solidFill>
                  <a:srgbClr val="F8CF2C"/>
                </a:solidFill>
                <a:latin typeface="Arial"/>
                <a:cs typeface="Arial"/>
              </a:rPr>
              <a:t>Allows </a:t>
            </a:r>
            <a:r>
              <a:rPr dirty="0" sz="2800" spc="70" b="1">
                <a:solidFill>
                  <a:srgbClr val="F8CF2C"/>
                </a:solidFill>
                <a:latin typeface="Arial"/>
                <a:cs typeface="Arial"/>
              </a:rPr>
              <a:t>students  </a:t>
            </a:r>
            <a:r>
              <a:rPr dirty="0" sz="2800" spc="155" b="1">
                <a:solidFill>
                  <a:srgbClr val="F8CF2C"/>
                </a:solidFill>
                <a:latin typeface="Arial"/>
                <a:cs typeface="Arial"/>
              </a:rPr>
              <a:t>to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develop  </a:t>
            </a:r>
            <a:r>
              <a:rPr dirty="0" sz="2800" spc="140" b="1">
                <a:solidFill>
                  <a:srgbClr val="F8CF2C"/>
                </a:solidFill>
                <a:latin typeface="Arial"/>
                <a:cs typeface="Arial"/>
              </a:rPr>
              <a:t>various </a:t>
            </a:r>
            <a:r>
              <a:rPr dirty="0" sz="2800" spc="5" b="1">
                <a:solidFill>
                  <a:srgbClr val="F8CF2C"/>
                </a:solidFill>
                <a:latin typeface="Arial"/>
                <a:cs typeface="Arial"/>
              </a:rPr>
              <a:t>skills 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which </a:t>
            </a:r>
            <a:r>
              <a:rPr dirty="0" sz="2800" spc="260" b="1">
                <a:solidFill>
                  <a:srgbClr val="F8CF2C"/>
                </a:solidFill>
                <a:latin typeface="Arial"/>
                <a:cs typeface="Arial"/>
              </a:rPr>
              <a:t>are  </a:t>
            </a:r>
            <a:r>
              <a:rPr dirty="0" sz="2800" spc="70" b="1">
                <a:solidFill>
                  <a:srgbClr val="F8CF2C"/>
                </a:solidFill>
                <a:latin typeface="Arial"/>
                <a:cs typeface="Arial"/>
              </a:rPr>
              <a:t>essential </a:t>
            </a:r>
            <a:r>
              <a:rPr dirty="0" sz="2800" spc="185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800" spc="-14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30" b="1">
                <a:solidFill>
                  <a:srgbClr val="F8CF2C"/>
                </a:solidFill>
                <a:latin typeface="Arial"/>
                <a:cs typeface="Arial"/>
              </a:rPr>
              <a:t>life-  long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endParaRPr sz="2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734666" y="4169679"/>
            <a:ext cx="3139440" cy="29978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12700" marR="5080" indent="-71120">
              <a:lnSpc>
                <a:spcPct val="116100"/>
              </a:lnSpc>
              <a:spcBef>
                <a:spcPts val="100"/>
              </a:spcBef>
            </a:pPr>
            <a:r>
              <a:rPr dirty="0" sz="2800" spc="95" b="1">
                <a:solidFill>
                  <a:srgbClr val="F8CF2C"/>
                </a:solidFill>
                <a:latin typeface="Arial"/>
                <a:cs typeface="Arial"/>
              </a:rPr>
              <a:t>Teaching </a:t>
            </a:r>
            <a:r>
              <a:rPr dirty="0" sz="2800" spc="100" b="1">
                <a:solidFill>
                  <a:srgbClr val="F8CF2C"/>
                </a:solidFill>
                <a:latin typeface="Arial"/>
                <a:cs typeface="Arial"/>
              </a:rPr>
              <a:t>can </a:t>
            </a:r>
            <a:r>
              <a:rPr dirty="0" sz="2800" spc="160" b="1">
                <a:solidFill>
                  <a:srgbClr val="F8CF2C"/>
                </a:solidFill>
                <a:latin typeface="Arial"/>
                <a:cs typeface="Arial"/>
              </a:rPr>
              <a:t>be  </a:t>
            </a:r>
            <a:r>
              <a:rPr dirty="0" sz="2800" spc="185" b="1">
                <a:solidFill>
                  <a:srgbClr val="F8CF2C"/>
                </a:solidFill>
                <a:latin typeface="Arial"/>
                <a:cs typeface="Arial"/>
              </a:rPr>
              <a:t>improved </a:t>
            </a:r>
            <a:r>
              <a:rPr dirty="0" sz="2800" spc="85" b="1">
                <a:solidFill>
                  <a:srgbClr val="F8CF2C"/>
                </a:solidFill>
                <a:latin typeface="Arial"/>
                <a:cs typeface="Arial"/>
              </a:rPr>
              <a:t>as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the  teacher </a:t>
            </a:r>
            <a:r>
              <a:rPr dirty="0" sz="2800" spc="-60" b="1">
                <a:solidFill>
                  <a:srgbClr val="F8CF2C"/>
                </a:solidFill>
                <a:latin typeface="Arial"/>
                <a:cs typeface="Arial"/>
              </a:rPr>
              <a:t>is </a:t>
            </a:r>
            <a:r>
              <a:rPr dirty="0" sz="2800" spc="180" b="1">
                <a:solidFill>
                  <a:srgbClr val="F8CF2C"/>
                </a:solidFill>
                <a:latin typeface="Arial"/>
                <a:cs typeface="Arial"/>
              </a:rPr>
              <a:t>able  </a:t>
            </a:r>
            <a:r>
              <a:rPr dirty="0" sz="2800" spc="155" b="1">
                <a:solidFill>
                  <a:srgbClr val="F8CF2C"/>
                </a:solidFill>
                <a:latin typeface="Arial"/>
                <a:cs typeface="Arial"/>
              </a:rPr>
              <a:t>to </a:t>
            </a:r>
            <a:r>
              <a:rPr dirty="0" sz="2800" spc="20" b="1">
                <a:solidFill>
                  <a:srgbClr val="F8CF2C"/>
                </a:solidFill>
                <a:latin typeface="Arial"/>
                <a:cs typeface="Arial"/>
              </a:rPr>
              <a:t>see </a:t>
            </a:r>
            <a:r>
              <a:rPr dirty="0" sz="2800" spc="305" b="1">
                <a:solidFill>
                  <a:srgbClr val="F8CF2C"/>
                </a:solidFill>
                <a:latin typeface="Arial"/>
                <a:cs typeface="Arial"/>
              </a:rPr>
              <a:t>what</a:t>
            </a:r>
            <a:r>
              <a:rPr dirty="0" sz="2800" spc="-28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60" b="1">
                <a:solidFill>
                  <a:srgbClr val="F8CF2C"/>
                </a:solidFill>
                <a:latin typeface="Arial"/>
                <a:cs typeface="Arial"/>
              </a:rPr>
              <a:t>their  </a:t>
            </a:r>
            <a:r>
              <a:rPr dirty="0" sz="2800" spc="70" b="1">
                <a:solidFill>
                  <a:srgbClr val="F8CF2C"/>
                </a:solidFill>
                <a:latin typeface="Arial"/>
                <a:cs typeface="Arial"/>
              </a:rPr>
              <a:t>students </a:t>
            </a:r>
            <a:r>
              <a:rPr dirty="0" sz="2800" spc="260" b="1">
                <a:solidFill>
                  <a:srgbClr val="F8CF2C"/>
                </a:solidFill>
                <a:latin typeface="Arial"/>
                <a:cs typeface="Arial"/>
              </a:rPr>
              <a:t>are  </a:t>
            </a:r>
            <a:r>
              <a:rPr dirty="0" sz="2800" spc="125" b="1">
                <a:solidFill>
                  <a:srgbClr val="F8CF2C"/>
                </a:solidFill>
                <a:latin typeface="Arial"/>
                <a:cs typeface="Arial"/>
              </a:rPr>
              <a:t>struggling</a:t>
            </a:r>
            <a:r>
              <a:rPr dirty="0" sz="2800" spc="-4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35" b="1">
                <a:solidFill>
                  <a:srgbClr val="F8CF2C"/>
                </a:solidFill>
                <a:latin typeface="Arial"/>
                <a:cs typeface="Arial"/>
              </a:rPr>
              <a:t>with</a:t>
            </a:r>
            <a:endParaRPr sz="2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588899" y="9568129"/>
            <a:ext cx="8397875" cy="391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75" b="1">
                <a:solidFill>
                  <a:srgbClr val="F8CF2C"/>
                </a:solidFill>
                <a:latin typeface="Arial"/>
                <a:cs typeface="Arial"/>
              </a:rPr>
              <a:t>(Briggs</a:t>
            </a:r>
            <a:r>
              <a:rPr dirty="0" sz="2400" spc="-2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30" b="1">
                <a:solidFill>
                  <a:srgbClr val="F8CF2C"/>
                </a:solidFill>
                <a:latin typeface="Arial"/>
                <a:cs typeface="Arial"/>
              </a:rPr>
              <a:t>et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70" b="1">
                <a:solidFill>
                  <a:srgbClr val="F8CF2C"/>
                </a:solidFill>
                <a:latin typeface="Arial"/>
                <a:cs typeface="Arial"/>
              </a:rPr>
              <a:t>al,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350" b="1">
                <a:solidFill>
                  <a:srgbClr val="F8CF2C"/>
                </a:solidFill>
                <a:latin typeface="Arial"/>
                <a:cs typeface="Arial"/>
              </a:rPr>
              <a:t>2008)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250" b="1">
                <a:solidFill>
                  <a:srgbClr val="F8CF2C"/>
                </a:solidFill>
                <a:latin typeface="Arial"/>
                <a:cs typeface="Arial"/>
              </a:rPr>
              <a:t>(Wragg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340" b="1">
                <a:solidFill>
                  <a:srgbClr val="F8CF2C"/>
                </a:solidFill>
                <a:latin typeface="Arial"/>
                <a:cs typeface="Arial"/>
              </a:rPr>
              <a:t>2003)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80" b="1">
                <a:solidFill>
                  <a:srgbClr val="F8CF2C"/>
                </a:solidFill>
                <a:latin typeface="Arial"/>
                <a:cs typeface="Arial"/>
              </a:rPr>
              <a:t>(Gardener,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235" b="1">
                <a:solidFill>
                  <a:srgbClr val="F8CF2C"/>
                </a:solidFill>
                <a:latin typeface="Arial"/>
                <a:cs typeface="Arial"/>
              </a:rPr>
              <a:t>2012)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057720" y="1"/>
            <a:ext cx="11230610" cy="10287000"/>
          </a:xfrm>
          <a:custGeom>
            <a:avLst/>
            <a:gdLst/>
            <a:ahLst/>
            <a:cxnLst/>
            <a:rect l="l" t="t" r="r" b="b"/>
            <a:pathLst>
              <a:path w="11230610" h="10287000">
                <a:moveTo>
                  <a:pt x="0" y="10287000"/>
                </a:moveTo>
                <a:lnTo>
                  <a:pt x="11230280" y="10287000"/>
                </a:lnTo>
                <a:lnTo>
                  <a:pt x="11230280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0"/>
            <a:ext cx="7058025" cy="10287000"/>
          </a:xfrm>
          <a:custGeom>
            <a:avLst/>
            <a:gdLst/>
            <a:ahLst/>
            <a:cxnLst/>
            <a:rect l="l" t="t" r="r" b="b"/>
            <a:pathLst>
              <a:path w="7058025" h="10287000">
                <a:moveTo>
                  <a:pt x="0" y="10287000"/>
                </a:moveTo>
                <a:lnTo>
                  <a:pt x="0" y="0"/>
                </a:lnTo>
                <a:lnTo>
                  <a:pt x="7057720" y="0"/>
                </a:lnTo>
                <a:lnTo>
                  <a:pt x="7057720" y="10287000"/>
                </a:lnTo>
                <a:lnTo>
                  <a:pt x="0" y="1028700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031205" y="3956869"/>
            <a:ext cx="1087120" cy="1701800"/>
          </a:xfrm>
          <a:custGeom>
            <a:avLst/>
            <a:gdLst/>
            <a:ahLst/>
            <a:cxnLst/>
            <a:rect l="l" t="t" r="r" b="b"/>
            <a:pathLst>
              <a:path w="1087120" h="1701800">
                <a:moveTo>
                  <a:pt x="543274" y="1701618"/>
                </a:moveTo>
                <a:lnTo>
                  <a:pt x="502171" y="1698914"/>
                </a:lnTo>
                <a:lnTo>
                  <a:pt x="437097" y="1677661"/>
                </a:lnTo>
                <a:lnTo>
                  <a:pt x="390093" y="1636138"/>
                </a:lnTo>
                <a:lnTo>
                  <a:pt x="355425" y="1575371"/>
                </a:lnTo>
                <a:lnTo>
                  <a:pt x="340927" y="1538091"/>
                </a:lnTo>
                <a:lnTo>
                  <a:pt x="327363" y="1496385"/>
                </a:lnTo>
                <a:lnTo>
                  <a:pt x="314018" y="1450381"/>
                </a:lnTo>
                <a:lnTo>
                  <a:pt x="300175" y="1400206"/>
                </a:lnTo>
                <a:lnTo>
                  <a:pt x="285117" y="1345990"/>
                </a:lnTo>
                <a:lnTo>
                  <a:pt x="268128" y="1287860"/>
                </a:lnTo>
                <a:lnTo>
                  <a:pt x="248492" y="1225945"/>
                </a:lnTo>
                <a:lnTo>
                  <a:pt x="232616" y="1182779"/>
                </a:lnTo>
                <a:lnTo>
                  <a:pt x="213844" y="1138857"/>
                </a:lnTo>
                <a:lnTo>
                  <a:pt x="192830" y="1094266"/>
                </a:lnTo>
                <a:lnTo>
                  <a:pt x="170224" y="1049094"/>
                </a:lnTo>
                <a:lnTo>
                  <a:pt x="122844" y="957364"/>
                </a:lnTo>
                <a:lnTo>
                  <a:pt x="99294" y="910816"/>
                </a:lnTo>
                <a:lnTo>
                  <a:pt x="76919" y="864374"/>
                </a:lnTo>
                <a:lnTo>
                  <a:pt x="56131" y="817628"/>
                </a:lnTo>
                <a:lnTo>
                  <a:pt x="37661" y="770831"/>
                </a:lnTo>
                <a:lnTo>
                  <a:pt x="22162" y="724073"/>
                </a:lnTo>
                <a:lnTo>
                  <a:pt x="10284" y="677442"/>
                </a:lnTo>
                <a:lnTo>
                  <a:pt x="2679" y="631027"/>
                </a:lnTo>
                <a:lnTo>
                  <a:pt x="0" y="584915"/>
                </a:lnTo>
                <a:lnTo>
                  <a:pt x="1994" y="534445"/>
                </a:lnTo>
                <a:lnTo>
                  <a:pt x="7867" y="485167"/>
                </a:lnTo>
                <a:lnTo>
                  <a:pt x="17457" y="437258"/>
                </a:lnTo>
                <a:lnTo>
                  <a:pt x="30599" y="390892"/>
                </a:lnTo>
                <a:lnTo>
                  <a:pt x="47133" y="346245"/>
                </a:lnTo>
                <a:lnTo>
                  <a:pt x="66893" y="303493"/>
                </a:lnTo>
                <a:lnTo>
                  <a:pt x="89718" y="262811"/>
                </a:lnTo>
                <a:lnTo>
                  <a:pt x="115443" y="224374"/>
                </a:lnTo>
                <a:lnTo>
                  <a:pt x="143907" y="188359"/>
                </a:lnTo>
                <a:lnTo>
                  <a:pt x="174946" y="154941"/>
                </a:lnTo>
                <a:lnTo>
                  <a:pt x="208397" y="124295"/>
                </a:lnTo>
                <a:lnTo>
                  <a:pt x="244097" y="96597"/>
                </a:lnTo>
                <a:lnTo>
                  <a:pt x="281883" y="72022"/>
                </a:lnTo>
                <a:lnTo>
                  <a:pt x="321592" y="50747"/>
                </a:lnTo>
                <a:lnTo>
                  <a:pt x="363061" y="32946"/>
                </a:lnTo>
                <a:lnTo>
                  <a:pt x="406126" y="18795"/>
                </a:lnTo>
                <a:lnTo>
                  <a:pt x="450626" y="8470"/>
                </a:lnTo>
                <a:lnTo>
                  <a:pt x="496396" y="2146"/>
                </a:lnTo>
                <a:lnTo>
                  <a:pt x="543274" y="0"/>
                </a:lnTo>
                <a:lnTo>
                  <a:pt x="590155" y="2146"/>
                </a:lnTo>
                <a:lnTo>
                  <a:pt x="635927" y="8470"/>
                </a:lnTo>
                <a:lnTo>
                  <a:pt x="680429" y="18795"/>
                </a:lnTo>
                <a:lnTo>
                  <a:pt x="723496" y="32946"/>
                </a:lnTo>
                <a:lnTo>
                  <a:pt x="764967" y="50747"/>
                </a:lnTo>
                <a:lnTo>
                  <a:pt x="804677" y="72022"/>
                </a:lnTo>
                <a:lnTo>
                  <a:pt x="842464" y="96597"/>
                </a:lnTo>
                <a:lnTo>
                  <a:pt x="878165" y="124295"/>
                </a:lnTo>
                <a:lnTo>
                  <a:pt x="911616" y="154941"/>
                </a:lnTo>
                <a:lnTo>
                  <a:pt x="942656" y="188359"/>
                </a:lnTo>
                <a:lnTo>
                  <a:pt x="971120" y="224374"/>
                </a:lnTo>
                <a:lnTo>
                  <a:pt x="996846" y="262811"/>
                </a:lnTo>
                <a:lnTo>
                  <a:pt x="1019671" y="303493"/>
                </a:lnTo>
                <a:lnTo>
                  <a:pt x="1039432" y="346245"/>
                </a:lnTo>
                <a:lnTo>
                  <a:pt x="1055965" y="390892"/>
                </a:lnTo>
                <a:lnTo>
                  <a:pt x="1069108" y="437258"/>
                </a:lnTo>
                <a:lnTo>
                  <a:pt x="1078698" y="485167"/>
                </a:lnTo>
                <a:lnTo>
                  <a:pt x="1084571" y="534445"/>
                </a:lnTo>
                <a:lnTo>
                  <a:pt x="1086565" y="584915"/>
                </a:lnTo>
                <a:lnTo>
                  <a:pt x="1083889" y="630733"/>
                </a:lnTo>
                <a:lnTo>
                  <a:pt x="1076295" y="676967"/>
                </a:lnTo>
                <a:lnTo>
                  <a:pt x="1064431" y="723516"/>
                </a:lnTo>
                <a:lnTo>
                  <a:pt x="1048949" y="770277"/>
                </a:lnTo>
                <a:lnTo>
                  <a:pt x="1030497" y="817149"/>
                </a:lnTo>
                <a:lnTo>
                  <a:pt x="1009726" y="864029"/>
                </a:lnTo>
                <a:lnTo>
                  <a:pt x="987202" y="910983"/>
                </a:lnTo>
                <a:lnTo>
                  <a:pt x="963826" y="957408"/>
                </a:lnTo>
                <a:lnTo>
                  <a:pt x="916449" y="1049597"/>
                </a:lnTo>
                <a:lnTo>
                  <a:pt x="893831" y="1094991"/>
                </a:lnTo>
                <a:lnTo>
                  <a:pt x="872792" y="1139782"/>
                </a:lnTo>
                <a:lnTo>
                  <a:pt x="853984" y="1183868"/>
                </a:lnTo>
                <a:lnTo>
                  <a:pt x="838056" y="1227146"/>
                </a:lnTo>
                <a:lnTo>
                  <a:pt x="818461" y="1288969"/>
                </a:lnTo>
                <a:lnTo>
                  <a:pt x="801589" y="1346997"/>
                </a:lnTo>
                <a:lnTo>
                  <a:pt x="786703" y="1401105"/>
                </a:lnTo>
                <a:lnTo>
                  <a:pt x="773066" y="1451167"/>
                </a:lnTo>
                <a:lnTo>
                  <a:pt x="759941" y="1497057"/>
                </a:lnTo>
                <a:lnTo>
                  <a:pt x="746592" y="1538650"/>
                </a:lnTo>
                <a:lnTo>
                  <a:pt x="732280" y="1575820"/>
                </a:lnTo>
                <a:lnTo>
                  <a:pt x="697825" y="1636389"/>
                </a:lnTo>
                <a:lnTo>
                  <a:pt x="650680" y="1677759"/>
                </a:lnTo>
                <a:lnTo>
                  <a:pt x="584951" y="1698926"/>
                </a:lnTo>
                <a:lnTo>
                  <a:pt x="543274" y="1701618"/>
                </a:lnTo>
                <a:close/>
              </a:path>
            </a:pathLst>
          </a:custGeom>
          <a:solidFill>
            <a:srgbClr val="FFFD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860792" y="3898303"/>
            <a:ext cx="1285875" cy="1870710"/>
          </a:xfrm>
          <a:custGeom>
            <a:avLst/>
            <a:gdLst/>
            <a:ahLst/>
            <a:cxnLst/>
            <a:rect l="l" t="t" r="r" b="b"/>
            <a:pathLst>
              <a:path w="1285875" h="1870710">
                <a:moveTo>
                  <a:pt x="642931" y="1870481"/>
                </a:moveTo>
                <a:lnTo>
                  <a:pt x="599964" y="1868203"/>
                </a:lnTo>
                <a:lnTo>
                  <a:pt x="562470" y="1861431"/>
                </a:lnTo>
                <a:lnTo>
                  <a:pt x="501626" y="1834784"/>
                </a:lnTo>
                <a:lnTo>
                  <a:pt x="455854" y="1791296"/>
                </a:lnTo>
                <a:lnTo>
                  <a:pt x="420613" y="1731719"/>
                </a:lnTo>
                <a:lnTo>
                  <a:pt x="405521" y="1696135"/>
                </a:lnTo>
                <a:lnTo>
                  <a:pt x="391357" y="1656811"/>
                </a:lnTo>
                <a:lnTo>
                  <a:pt x="377554" y="1613843"/>
                </a:lnTo>
                <a:lnTo>
                  <a:pt x="363543" y="1567325"/>
                </a:lnTo>
                <a:lnTo>
                  <a:pt x="348267" y="1515731"/>
                </a:lnTo>
                <a:lnTo>
                  <a:pt x="332628" y="1464016"/>
                </a:lnTo>
                <a:lnTo>
                  <a:pt x="314587" y="1407414"/>
                </a:lnTo>
                <a:lnTo>
                  <a:pt x="294067" y="1347639"/>
                </a:lnTo>
                <a:lnTo>
                  <a:pt x="277831" y="1306173"/>
                </a:lnTo>
                <a:lnTo>
                  <a:pt x="258898" y="1264060"/>
                </a:lnTo>
                <a:lnTo>
                  <a:pt x="237784" y="1221364"/>
                </a:lnTo>
                <a:lnTo>
                  <a:pt x="215008" y="1178152"/>
                </a:lnTo>
                <a:lnTo>
                  <a:pt x="191085" y="1134487"/>
                </a:lnTo>
                <a:lnTo>
                  <a:pt x="166532" y="1090436"/>
                </a:lnTo>
                <a:lnTo>
                  <a:pt x="141862" y="1046058"/>
                </a:lnTo>
                <a:lnTo>
                  <a:pt x="117495" y="1001229"/>
                </a:lnTo>
                <a:lnTo>
                  <a:pt x="94257" y="956613"/>
                </a:lnTo>
                <a:lnTo>
                  <a:pt x="72350" y="911666"/>
                </a:lnTo>
                <a:lnTo>
                  <a:pt x="52395" y="866658"/>
                </a:lnTo>
                <a:lnTo>
                  <a:pt x="34911" y="821653"/>
                </a:lnTo>
                <a:lnTo>
                  <a:pt x="20412" y="776718"/>
                </a:lnTo>
                <a:lnTo>
                  <a:pt x="9416" y="731917"/>
                </a:lnTo>
                <a:lnTo>
                  <a:pt x="2440" y="687315"/>
                </a:lnTo>
                <a:lnTo>
                  <a:pt x="0" y="642978"/>
                </a:lnTo>
                <a:lnTo>
                  <a:pt x="1763" y="594990"/>
                </a:lnTo>
                <a:lnTo>
                  <a:pt x="6971" y="547961"/>
                </a:lnTo>
                <a:lnTo>
                  <a:pt x="15498" y="502014"/>
                </a:lnTo>
                <a:lnTo>
                  <a:pt x="27221" y="457274"/>
                </a:lnTo>
                <a:lnTo>
                  <a:pt x="42015" y="413865"/>
                </a:lnTo>
                <a:lnTo>
                  <a:pt x="59755" y="371911"/>
                </a:lnTo>
                <a:lnTo>
                  <a:pt x="80319" y="331536"/>
                </a:lnTo>
                <a:lnTo>
                  <a:pt x="103580" y="292866"/>
                </a:lnTo>
                <a:lnTo>
                  <a:pt x="129416" y="256023"/>
                </a:lnTo>
                <a:lnTo>
                  <a:pt x="157701" y="221133"/>
                </a:lnTo>
                <a:lnTo>
                  <a:pt x="188311" y="188320"/>
                </a:lnTo>
                <a:lnTo>
                  <a:pt x="221123" y="157708"/>
                </a:lnTo>
                <a:lnTo>
                  <a:pt x="256011" y="129422"/>
                </a:lnTo>
                <a:lnTo>
                  <a:pt x="292852" y="103585"/>
                </a:lnTo>
                <a:lnTo>
                  <a:pt x="331521" y="80322"/>
                </a:lnTo>
                <a:lnTo>
                  <a:pt x="371893" y="59758"/>
                </a:lnTo>
                <a:lnTo>
                  <a:pt x="413845" y="42017"/>
                </a:lnTo>
                <a:lnTo>
                  <a:pt x="457253" y="27222"/>
                </a:lnTo>
                <a:lnTo>
                  <a:pt x="501991" y="15499"/>
                </a:lnTo>
                <a:lnTo>
                  <a:pt x="547935" y="6971"/>
                </a:lnTo>
                <a:lnTo>
                  <a:pt x="594963" y="1763"/>
                </a:lnTo>
                <a:lnTo>
                  <a:pt x="642948" y="0"/>
                </a:lnTo>
                <a:lnTo>
                  <a:pt x="690932" y="1763"/>
                </a:lnTo>
                <a:lnTo>
                  <a:pt x="737959" y="6971"/>
                </a:lnTo>
                <a:lnTo>
                  <a:pt x="783904" y="15499"/>
                </a:lnTo>
                <a:lnTo>
                  <a:pt x="828641" y="27222"/>
                </a:lnTo>
                <a:lnTo>
                  <a:pt x="872048" y="42017"/>
                </a:lnTo>
                <a:lnTo>
                  <a:pt x="913999" y="59758"/>
                </a:lnTo>
                <a:lnTo>
                  <a:pt x="954371" y="80322"/>
                </a:lnTo>
                <a:lnTo>
                  <a:pt x="993038" y="103585"/>
                </a:lnTo>
                <a:lnTo>
                  <a:pt x="1012030" y="116905"/>
                </a:lnTo>
                <a:lnTo>
                  <a:pt x="642931" y="116905"/>
                </a:lnTo>
                <a:lnTo>
                  <a:pt x="595118" y="119058"/>
                </a:lnTo>
                <a:lnTo>
                  <a:pt x="548493" y="125395"/>
                </a:lnTo>
                <a:lnTo>
                  <a:pt x="503245" y="135728"/>
                </a:lnTo>
                <a:lnTo>
                  <a:pt x="459559" y="149870"/>
                </a:lnTo>
                <a:lnTo>
                  <a:pt x="417624" y="167633"/>
                </a:lnTo>
                <a:lnTo>
                  <a:pt x="377627" y="188830"/>
                </a:lnTo>
                <a:lnTo>
                  <a:pt x="339754" y="213275"/>
                </a:lnTo>
                <a:lnTo>
                  <a:pt x="304192" y="240780"/>
                </a:lnTo>
                <a:lnTo>
                  <a:pt x="271130" y="271158"/>
                </a:lnTo>
                <a:lnTo>
                  <a:pt x="240753" y="304223"/>
                </a:lnTo>
                <a:lnTo>
                  <a:pt x="213249" y="339786"/>
                </a:lnTo>
                <a:lnTo>
                  <a:pt x="188805" y="377661"/>
                </a:lnTo>
                <a:lnTo>
                  <a:pt x="167608" y="417660"/>
                </a:lnTo>
                <a:lnTo>
                  <a:pt x="149846" y="459597"/>
                </a:lnTo>
                <a:lnTo>
                  <a:pt x="135705" y="503285"/>
                </a:lnTo>
                <a:lnTo>
                  <a:pt x="125373" y="548535"/>
                </a:lnTo>
                <a:lnTo>
                  <a:pt x="119037" y="595162"/>
                </a:lnTo>
                <a:lnTo>
                  <a:pt x="116883" y="642978"/>
                </a:lnTo>
                <a:lnTo>
                  <a:pt x="119691" y="683380"/>
                </a:lnTo>
                <a:lnTo>
                  <a:pt x="127670" y="725214"/>
                </a:lnTo>
                <a:lnTo>
                  <a:pt x="140148" y="768257"/>
                </a:lnTo>
                <a:lnTo>
                  <a:pt x="156456" y="812287"/>
                </a:lnTo>
                <a:lnTo>
                  <a:pt x="175923" y="857082"/>
                </a:lnTo>
                <a:lnTo>
                  <a:pt x="197880" y="902419"/>
                </a:lnTo>
                <a:lnTo>
                  <a:pt x="221752" y="948252"/>
                </a:lnTo>
                <a:lnTo>
                  <a:pt x="246582" y="993833"/>
                </a:lnTo>
                <a:lnTo>
                  <a:pt x="275647" y="1046063"/>
                </a:lnTo>
                <a:lnTo>
                  <a:pt x="297825" y="1086039"/>
                </a:lnTo>
                <a:lnTo>
                  <a:pt x="323247" y="1132997"/>
                </a:lnTo>
                <a:lnTo>
                  <a:pt x="347766" y="1180408"/>
                </a:lnTo>
                <a:lnTo>
                  <a:pt x="370490" y="1227503"/>
                </a:lnTo>
                <a:lnTo>
                  <a:pt x="1045591" y="1227503"/>
                </a:lnTo>
                <a:lnTo>
                  <a:pt x="1027050" y="1265119"/>
                </a:lnTo>
                <a:lnTo>
                  <a:pt x="1008080" y="1307389"/>
                </a:lnTo>
                <a:lnTo>
                  <a:pt x="993582" y="1344408"/>
                </a:lnTo>
                <a:lnTo>
                  <a:pt x="416227" y="1344408"/>
                </a:lnTo>
                <a:lnTo>
                  <a:pt x="425984" y="1373350"/>
                </a:lnTo>
                <a:lnTo>
                  <a:pt x="435231" y="1401361"/>
                </a:lnTo>
                <a:lnTo>
                  <a:pt x="443968" y="1428596"/>
                </a:lnTo>
                <a:lnTo>
                  <a:pt x="452190" y="1455208"/>
                </a:lnTo>
                <a:lnTo>
                  <a:pt x="956525" y="1455208"/>
                </a:lnTo>
                <a:lnTo>
                  <a:pt x="953366" y="1465160"/>
                </a:lnTo>
                <a:lnTo>
                  <a:pt x="938759" y="1513841"/>
                </a:lnTo>
                <a:lnTo>
                  <a:pt x="816859" y="1513841"/>
                </a:lnTo>
                <a:lnTo>
                  <a:pt x="816248" y="1515731"/>
                </a:lnTo>
                <a:lnTo>
                  <a:pt x="523740" y="1515731"/>
                </a:lnTo>
                <a:lnTo>
                  <a:pt x="469709" y="1515950"/>
                </a:lnTo>
                <a:lnTo>
                  <a:pt x="504633" y="1588497"/>
                </a:lnTo>
                <a:lnTo>
                  <a:pt x="916791" y="1588497"/>
                </a:lnTo>
                <a:lnTo>
                  <a:pt x="909016" y="1614664"/>
                </a:lnTo>
                <a:lnTo>
                  <a:pt x="897966" y="1649547"/>
                </a:lnTo>
                <a:lnTo>
                  <a:pt x="526226" y="1649547"/>
                </a:lnTo>
                <a:lnTo>
                  <a:pt x="548900" y="1693763"/>
                </a:lnTo>
                <a:lnTo>
                  <a:pt x="573731" y="1726416"/>
                </a:lnTo>
                <a:lnTo>
                  <a:pt x="603990" y="1746642"/>
                </a:lnTo>
                <a:lnTo>
                  <a:pt x="642948" y="1753576"/>
                </a:lnTo>
                <a:lnTo>
                  <a:pt x="855501" y="1753576"/>
                </a:lnTo>
                <a:lnTo>
                  <a:pt x="850157" y="1763866"/>
                </a:lnTo>
                <a:lnTo>
                  <a:pt x="810328" y="1815315"/>
                </a:lnTo>
                <a:lnTo>
                  <a:pt x="757334" y="1850344"/>
                </a:lnTo>
                <a:lnTo>
                  <a:pt x="686499" y="1868213"/>
                </a:lnTo>
                <a:lnTo>
                  <a:pt x="642931" y="1870481"/>
                </a:lnTo>
                <a:close/>
              </a:path>
              <a:path w="1285875" h="1870710">
                <a:moveTo>
                  <a:pt x="1045591" y="1227503"/>
                </a:moveTo>
                <a:lnTo>
                  <a:pt x="916006" y="1227503"/>
                </a:lnTo>
                <a:lnTo>
                  <a:pt x="938797" y="1180198"/>
                </a:lnTo>
                <a:lnTo>
                  <a:pt x="962932" y="1133395"/>
                </a:lnTo>
                <a:lnTo>
                  <a:pt x="988155" y="1086601"/>
                </a:lnTo>
                <a:lnTo>
                  <a:pt x="1010526" y="1046058"/>
                </a:lnTo>
                <a:lnTo>
                  <a:pt x="1039221" y="994260"/>
                </a:lnTo>
                <a:lnTo>
                  <a:pt x="1064266" y="948077"/>
                </a:lnTo>
                <a:lnTo>
                  <a:pt x="1087972" y="902374"/>
                </a:lnTo>
                <a:lnTo>
                  <a:pt x="1109943" y="856859"/>
                </a:lnTo>
                <a:lnTo>
                  <a:pt x="1129418" y="811945"/>
                </a:lnTo>
                <a:lnTo>
                  <a:pt x="1145730" y="767864"/>
                </a:lnTo>
                <a:lnTo>
                  <a:pt x="1158210" y="724853"/>
                </a:lnTo>
                <a:lnTo>
                  <a:pt x="1166188" y="683146"/>
                </a:lnTo>
                <a:lnTo>
                  <a:pt x="1168996" y="642978"/>
                </a:lnTo>
                <a:lnTo>
                  <a:pt x="1166842" y="595162"/>
                </a:lnTo>
                <a:lnTo>
                  <a:pt x="1160505" y="548535"/>
                </a:lnTo>
                <a:lnTo>
                  <a:pt x="1150172" y="503285"/>
                </a:lnTo>
                <a:lnTo>
                  <a:pt x="1136031" y="459597"/>
                </a:lnTo>
                <a:lnTo>
                  <a:pt x="1118267" y="417660"/>
                </a:lnTo>
                <a:lnTo>
                  <a:pt x="1097070" y="377661"/>
                </a:lnTo>
                <a:lnTo>
                  <a:pt x="1072625" y="339786"/>
                </a:lnTo>
                <a:lnTo>
                  <a:pt x="1045119" y="304223"/>
                </a:lnTo>
                <a:lnTo>
                  <a:pt x="1014741" y="271158"/>
                </a:lnTo>
                <a:lnTo>
                  <a:pt x="981677" y="240780"/>
                </a:lnTo>
                <a:lnTo>
                  <a:pt x="946114" y="213275"/>
                </a:lnTo>
                <a:lnTo>
                  <a:pt x="908240" y="188830"/>
                </a:lnTo>
                <a:lnTo>
                  <a:pt x="868241" y="167633"/>
                </a:lnTo>
                <a:lnTo>
                  <a:pt x="826305" y="149870"/>
                </a:lnTo>
                <a:lnTo>
                  <a:pt x="782619" y="135728"/>
                </a:lnTo>
                <a:lnTo>
                  <a:pt x="737370" y="125395"/>
                </a:lnTo>
                <a:lnTo>
                  <a:pt x="690745" y="119058"/>
                </a:lnTo>
                <a:lnTo>
                  <a:pt x="642931" y="116905"/>
                </a:lnTo>
                <a:lnTo>
                  <a:pt x="1012030" y="116905"/>
                </a:lnTo>
                <a:lnTo>
                  <a:pt x="1064765" y="157708"/>
                </a:lnTo>
                <a:lnTo>
                  <a:pt x="1097576" y="188320"/>
                </a:lnTo>
                <a:lnTo>
                  <a:pt x="1128185" y="221133"/>
                </a:lnTo>
                <a:lnTo>
                  <a:pt x="1156469" y="256023"/>
                </a:lnTo>
                <a:lnTo>
                  <a:pt x="1182303" y="292866"/>
                </a:lnTo>
                <a:lnTo>
                  <a:pt x="1205564" y="331536"/>
                </a:lnTo>
                <a:lnTo>
                  <a:pt x="1226126" y="371911"/>
                </a:lnTo>
                <a:lnTo>
                  <a:pt x="1243866" y="413865"/>
                </a:lnTo>
                <a:lnTo>
                  <a:pt x="1258660" y="457274"/>
                </a:lnTo>
                <a:lnTo>
                  <a:pt x="1270382" y="502014"/>
                </a:lnTo>
                <a:lnTo>
                  <a:pt x="1278909" y="547961"/>
                </a:lnTo>
                <a:lnTo>
                  <a:pt x="1284122" y="595162"/>
                </a:lnTo>
                <a:lnTo>
                  <a:pt x="1285879" y="642978"/>
                </a:lnTo>
                <a:lnTo>
                  <a:pt x="1283442" y="687022"/>
                </a:lnTo>
                <a:lnTo>
                  <a:pt x="1276474" y="731427"/>
                </a:lnTo>
                <a:lnTo>
                  <a:pt x="1265490" y="776118"/>
                </a:lnTo>
                <a:lnTo>
                  <a:pt x="1251007" y="821019"/>
                </a:lnTo>
                <a:lnTo>
                  <a:pt x="1233538" y="866055"/>
                </a:lnTo>
                <a:lnTo>
                  <a:pt x="1213601" y="911152"/>
                </a:lnTo>
                <a:lnTo>
                  <a:pt x="1191709" y="956235"/>
                </a:lnTo>
                <a:lnTo>
                  <a:pt x="1168268" y="1001434"/>
                </a:lnTo>
                <a:lnTo>
                  <a:pt x="1144123" y="1046063"/>
                </a:lnTo>
                <a:lnTo>
                  <a:pt x="1119464" y="1090649"/>
                </a:lnTo>
                <a:lnTo>
                  <a:pt x="1094911" y="1134925"/>
                </a:lnTo>
                <a:lnTo>
                  <a:pt x="1070980" y="1178812"/>
                </a:lnTo>
                <a:lnTo>
                  <a:pt x="1048188" y="1222235"/>
                </a:lnTo>
                <a:lnTo>
                  <a:pt x="1045591" y="1227503"/>
                </a:lnTo>
                <a:close/>
              </a:path>
              <a:path w="1285875" h="1870710">
                <a:moveTo>
                  <a:pt x="956525" y="1455208"/>
                </a:moveTo>
                <a:lnTo>
                  <a:pt x="834630" y="1455208"/>
                </a:lnTo>
                <a:lnTo>
                  <a:pt x="841804" y="1432462"/>
                </a:lnTo>
                <a:lnTo>
                  <a:pt x="852042" y="1400222"/>
                </a:lnTo>
                <a:lnTo>
                  <a:pt x="862447" y="1367776"/>
                </a:lnTo>
                <a:lnTo>
                  <a:pt x="870122" y="1344408"/>
                </a:lnTo>
                <a:lnTo>
                  <a:pt x="993582" y="1344408"/>
                </a:lnTo>
                <a:lnTo>
                  <a:pt x="991796" y="1348971"/>
                </a:lnTo>
                <a:lnTo>
                  <a:pt x="971305" y="1408656"/>
                </a:lnTo>
                <a:lnTo>
                  <a:pt x="956525" y="1455208"/>
                </a:lnTo>
                <a:close/>
              </a:path>
              <a:path w="1285875" h="1870710">
                <a:moveTo>
                  <a:pt x="916791" y="1588497"/>
                </a:moveTo>
                <a:lnTo>
                  <a:pt x="794495" y="1588497"/>
                </a:lnTo>
                <a:lnTo>
                  <a:pt x="799419" y="1572530"/>
                </a:lnTo>
                <a:lnTo>
                  <a:pt x="804543" y="1555662"/>
                </a:lnTo>
                <a:lnTo>
                  <a:pt x="809895" y="1537752"/>
                </a:lnTo>
                <a:lnTo>
                  <a:pt x="815581" y="1518391"/>
                </a:lnTo>
                <a:lnTo>
                  <a:pt x="816859" y="1513841"/>
                </a:lnTo>
                <a:lnTo>
                  <a:pt x="938759" y="1513841"/>
                </a:lnTo>
                <a:lnTo>
                  <a:pt x="937315" y="1518662"/>
                </a:lnTo>
                <a:lnTo>
                  <a:pt x="922805" y="1568257"/>
                </a:lnTo>
                <a:lnTo>
                  <a:pt x="916791" y="1588497"/>
                </a:lnTo>
                <a:close/>
              </a:path>
              <a:path w="1285875" h="1870710">
                <a:moveTo>
                  <a:pt x="814418" y="1521393"/>
                </a:moveTo>
                <a:lnTo>
                  <a:pt x="815991" y="1515950"/>
                </a:lnTo>
                <a:lnTo>
                  <a:pt x="523740" y="1515731"/>
                </a:lnTo>
                <a:lnTo>
                  <a:pt x="816248" y="1515731"/>
                </a:lnTo>
                <a:lnTo>
                  <a:pt x="814418" y="1521393"/>
                </a:lnTo>
                <a:close/>
              </a:path>
              <a:path w="1285875" h="1870710">
                <a:moveTo>
                  <a:pt x="855501" y="1753576"/>
                </a:moveTo>
                <a:lnTo>
                  <a:pt x="642948" y="1753576"/>
                </a:lnTo>
                <a:lnTo>
                  <a:pt x="687485" y="1750907"/>
                </a:lnTo>
                <a:lnTo>
                  <a:pt x="720879" y="1737790"/>
                </a:lnTo>
                <a:lnTo>
                  <a:pt x="748059" y="1706559"/>
                </a:lnTo>
                <a:lnTo>
                  <a:pt x="773956" y="1649547"/>
                </a:lnTo>
                <a:lnTo>
                  <a:pt x="897966" y="1649547"/>
                </a:lnTo>
                <a:lnTo>
                  <a:pt x="895440" y="1657521"/>
                </a:lnTo>
                <a:lnTo>
                  <a:pt x="881495" y="1696736"/>
                </a:lnTo>
                <a:lnTo>
                  <a:pt x="866595" y="1732215"/>
                </a:lnTo>
                <a:lnTo>
                  <a:pt x="855501" y="1753576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153041" y="4190565"/>
            <a:ext cx="380365" cy="380365"/>
          </a:xfrm>
          <a:custGeom>
            <a:avLst/>
            <a:gdLst/>
            <a:ahLst/>
            <a:cxnLst/>
            <a:rect l="l" t="t" r="r" b="b"/>
            <a:pathLst>
              <a:path w="380365" h="380364">
                <a:moveTo>
                  <a:pt x="29224" y="379941"/>
                </a:moveTo>
                <a:lnTo>
                  <a:pt x="17843" y="377642"/>
                </a:lnTo>
                <a:lnTo>
                  <a:pt x="8554" y="371374"/>
                </a:lnTo>
                <a:lnTo>
                  <a:pt x="2294" y="362083"/>
                </a:lnTo>
                <a:lnTo>
                  <a:pt x="0" y="350715"/>
                </a:lnTo>
                <a:lnTo>
                  <a:pt x="3206" y="303184"/>
                </a:lnTo>
                <a:lnTo>
                  <a:pt x="12546" y="257579"/>
                </a:lnTo>
                <a:lnTo>
                  <a:pt x="27599" y="214319"/>
                </a:lnTo>
                <a:lnTo>
                  <a:pt x="47943" y="173827"/>
                </a:lnTo>
                <a:lnTo>
                  <a:pt x="73158" y="136523"/>
                </a:lnTo>
                <a:lnTo>
                  <a:pt x="102822" y="102827"/>
                </a:lnTo>
                <a:lnTo>
                  <a:pt x="136517" y="73161"/>
                </a:lnTo>
                <a:lnTo>
                  <a:pt x="173819" y="47945"/>
                </a:lnTo>
                <a:lnTo>
                  <a:pt x="214309" y="27600"/>
                </a:lnTo>
                <a:lnTo>
                  <a:pt x="257567" y="12547"/>
                </a:lnTo>
                <a:lnTo>
                  <a:pt x="303170" y="3206"/>
                </a:lnTo>
                <a:lnTo>
                  <a:pt x="350698" y="0"/>
                </a:lnTo>
                <a:lnTo>
                  <a:pt x="362080" y="2299"/>
                </a:lnTo>
                <a:lnTo>
                  <a:pt x="371369" y="8566"/>
                </a:lnTo>
                <a:lnTo>
                  <a:pt x="377629" y="17857"/>
                </a:lnTo>
                <a:lnTo>
                  <a:pt x="379923" y="29226"/>
                </a:lnTo>
                <a:lnTo>
                  <a:pt x="377629" y="40594"/>
                </a:lnTo>
                <a:lnTo>
                  <a:pt x="371369" y="49885"/>
                </a:lnTo>
                <a:lnTo>
                  <a:pt x="362080" y="56153"/>
                </a:lnTo>
                <a:lnTo>
                  <a:pt x="350698" y="58452"/>
                </a:lnTo>
                <a:lnTo>
                  <a:pt x="303358" y="62285"/>
                </a:lnTo>
                <a:lnTo>
                  <a:pt x="258426" y="73379"/>
                </a:lnTo>
                <a:lnTo>
                  <a:pt x="216509" y="91126"/>
                </a:lnTo>
                <a:lnTo>
                  <a:pt x="178213" y="114922"/>
                </a:lnTo>
                <a:lnTo>
                  <a:pt x="144145" y="144158"/>
                </a:lnTo>
                <a:lnTo>
                  <a:pt x="114912" y="178228"/>
                </a:lnTo>
                <a:lnTo>
                  <a:pt x="91119" y="216526"/>
                </a:lnTo>
                <a:lnTo>
                  <a:pt x="73374" y="258444"/>
                </a:lnTo>
                <a:lnTo>
                  <a:pt x="62281" y="303376"/>
                </a:lnTo>
                <a:lnTo>
                  <a:pt x="58449" y="350715"/>
                </a:lnTo>
                <a:lnTo>
                  <a:pt x="56155" y="362083"/>
                </a:lnTo>
                <a:lnTo>
                  <a:pt x="49895" y="371374"/>
                </a:lnTo>
                <a:lnTo>
                  <a:pt x="40606" y="377642"/>
                </a:lnTo>
                <a:lnTo>
                  <a:pt x="29224" y="379941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153041" y="4611196"/>
            <a:ext cx="61594" cy="61594"/>
          </a:xfrm>
          <a:custGeom>
            <a:avLst/>
            <a:gdLst/>
            <a:ahLst/>
            <a:cxnLst/>
            <a:rect l="l" t="t" r="r" b="b"/>
            <a:pathLst>
              <a:path w="61595" h="61595">
                <a:moveTo>
                  <a:pt x="39034" y="61180"/>
                </a:moveTo>
                <a:lnTo>
                  <a:pt x="22141" y="61180"/>
                </a:lnTo>
                <a:lnTo>
                  <a:pt x="14932" y="58194"/>
                </a:lnTo>
                <a:lnTo>
                  <a:pt x="2985" y="46247"/>
                </a:lnTo>
                <a:lnTo>
                  <a:pt x="0" y="39038"/>
                </a:lnTo>
                <a:lnTo>
                  <a:pt x="0" y="22142"/>
                </a:lnTo>
                <a:lnTo>
                  <a:pt x="2985" y="14933"/>
                </a:lnTo>
                <a:lnTo>
                  <a:pt x="14932" y="2985"/>
                </a:lnTo>
                <a:lnTo>
                  <a:pt x="22141" y="0"/>
                </a:lnTo>
                <a:lnTo>
                  <a:pt x="39034" y="0"/>
                </a:lnTo>
                <a:lnTo>
                  <a:pt x="46245" y="2985"/>
                </a:lnTo>
                <a:lnTo>
                  <a:pt x="58191" y="14933"/>
                </a:lnTo>
                <a:lnTo>
                  <a:pt x="61177" y="22142"/>
                </a:lnTo>
                <a:lnTo>
                  <a:pt x="61177" y="39038"/>
                </a:lnTo>
                <a:lnTo>
                  <a:pt x="58191" y="46247"/>
                </a:lnTo>
                <a:lnTo>
                  <a:pt x="46245" y="58194"/>
                </a:lnTo>
                <a:lnTo>
                  <a:pt x="39034" y="6118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031205" y="7117035"/>
            <a:ext cx="1087120" cy="1701800"/>
          </a:xfrm>
          <a:custGeom>
            <a:avLst/>
            <a:gdLst/>
            <a:ahLst/>
            <a:cxnLst/>
            <a:rect l="l" t="t" r="r" b="b"/>
            <a:pathLst>
              <a:path w="1087120" h="1701800">
                <a:moveTo>
                  <a:pt x="543274" y="1701618"/>
                </a:moveTo>
                <a:lnTo>
                  <a:pt x="502171" y="1698914"/>
                </a:lnTo>
                <a:lnTo>
                  <a:pt x="437097" y="1677661"/>
                </a:lnTo>
                <a:lnTo>
                  <a:pt x="390093" y="1636138"/>
                </a:lnTo>
                <a:lnTo>
                  <a:pt x="355425" y="1575371"/>
                </a:lnTo>
                <a:lnTo>
                  <a:pt x="340927" y="1538091"/>
                </a:lnTo>
                <a:lnTo>
                  <a:pt x="327363" y="1496385"/>
                </a:lnTo>
                <a:lnTo>
                  <a:pt x="314018" y="1450381"/>
                </a:lnTo>
                <a:lnTo>
                  <a:pt x="300175" y="1400206"/>
                </a:lnTo>
                <a:lnTo>
                  <a:pt x="285117" y="1345990"/>
                </a:lnTo>
                <a:lnTo>
                  <a:pt x="268128" y="1287860"/>
                </a:lnTo>
                <a:lnTo>
                  <a:pt x="248492" y="1225945"/>
                </a:lnTo>
                <a:lnTo>
                  <a:pt x="232616" y="1182779"/>
                </a:lnTo>
                <a:lnTo>
                  <a:pt x="213844" y="1138857"/>
                </a:lnTo>
                <a:lnTo>
                  <a:pt x="192830" y="1094266"/>
                </a:lnTo>
                <a:lnTo>
                  <a:pt x="170224" y="1049094"/>
                </a:lnTo>
                <a:lnTo>
                  <a:pt x="122844" y="957364"/>
                </a:lnTo>
                <a:lnTo>
                  <a:pt x="99294" y="910816"/>
                </a:lnTo>
                <a:lnTo>
                  <a:pt x="76919" y="864374"/>
                </a:lnTo>
                <a:lnTo>
                  <a:pt x="56131" y="817628"/>
                </a:lnTo>
                <a:lnTo>
                  <a:pt x="37661" y="770831"/>
                </a:lnTo>
                <a:lnTo>
                  <a:pt x="22162" y="724073"/>
                </a:lnTo>
                <a:lnTo>
                  <a:pt x="10284" y="677442"/>
                </a:lnTo>
                <a:lnTo>
                  <a:pt x="2679" y="631027"/>
                </a:lnTo>
                <a:lnTo>
                  <a:pt x="0" y="584915"/>
                </a:lnTo>
                <a:lnTo>
                  <a:pt x="1994" y="534445"/>
                </a:lnTo>
                <a:lnTo>
                  <a:pt x="7867" y="485167"/>
                </a:lnTo>
                <a:lnTo>
                  <a:pt x="17457" y="437258"/>
                </a:lnTo>
                <a:lnTo>
                  <a:pt x="30599" y="390892"/>
                </a:lnTo>
                <a:lnTo>
                  <a:pt x="47133" y="346245"/>
                </a:lnTo>
                <a:lnTo>
                  <a:pt x="66893" y="303493"/>
                </a:lnTo>
                <a:lnTo>
                  <a:pt x="89718" y="262811"/>
                </a:lnTo>
                <a:lnTo>
                  <a:pt x="115443" y="224374"/>
                </a:lnTo>
                <a:lnTo>
                  <a:pt x="143907" y="188359"/>
                </a:lnTo>
                <a:lnTo>
                  <a:pt x="174946" y="154941"/>
                </a:lnTo>
                <a:lnTo>
                  <a:pt x="208397" y="124295"/>
                </a:lnTo>
                <a:lnTo>
                  <a:pt x="244097" y="96597"/>
                </a:lnTo>
                <a:lnTo>
                  <a:pt x="281883" y="72022"/>
                </a:lnTo>
                <a:lnTo>
                  <a:pt x="321592" y="50747"/>
                </a:lnTo>
                <a:lnTo>
                  <a:pt x="363061" y="32946"/>
                </a:lnTo>
                <a:lnTo>
                  <a:pt x="406126" y="18795"/>
                </a:lnTo>
                <a:lnTo>
                  <a:pt x="450626" y="8470"/>
                </a:lnTo>
                <a:lnTo>
                  <a:pt x="496396" y="2146"/>
                </a:lnTo>
                <a:lnTo>
                  <a:pt x="543274" y="0"/>
                </a:lnTo>
                <a:lnTo>
                  <a:pt x="590155" y="2146"/>
                </a:lnTo>
                <a:lnTo>
                  <a:pt x="635927" y="8470"/>
                </a:lnTo>
                <a:lnTo>
                  <a:pt x="680429" y="18795"/>
                </a:lnTo>
                <a:lnTo>
                  <a:pt x="723496" y="32946"/>
                </a:lnTo>
                <a:lnTo>
                  <a:pt x="764967" y="50747"/>
                </a:lnTo>
                <a:lnTo>
                  <a:pt x="804677" y="72022"/>
                </a:lnTo>
                <a:lnTo>
                  <a:pt x="842464" y="96597"/>
                </a:lnTo>
                <a:lnTo>
                  <a:pt x="878165" y="124295"/>
                </a:lnTo>
                <a:lnTo>
                  <a:pt x="911616" y="154941"/>
                </a:lnTo>
                <a:lnTo>
                  <a:pt x="942656" y="188359"/>
                </a:lnTo>
                <a:lnTo>
                  <a:pt x="971120" y="224374"/>
                </a:lnTo>
                <a:lnTo>
                  <a:pt x="996846" y="262811"/>
                </a:lnTo>
                <a:lnTo>
                  <a:pt x="1019671" y="303493"/>
                </a:lnTo>
                <a:lnTo>
                  <a:pt x="1039432" y="346245"/>
                </a:lnTo>
                <a:lnTo>
                  <a:pt x="1055965" y="390892"/>
                </a:lnTo>
                <a:lnTo>
                  <a:pt x="1069108" y="437258"/>
                </a:lnTo>
                <a:lnTo>
                  <a:pt x="1078698" y="485167"/>
                </a:lnTo>
                <a:lnTo>
                  <a:pt x="1084571" y="534445"/>
                </a:lnTo>
                <a:lnTo>
                  <a:pt x="1086565" y="584915"/>
                </a:lnTo>
                <a:lnTo>
                  <a:pt x="1083889" y="630733"/>
                </a:lnTo>
                <a:lnTo>
                  <a:pt x="1076295" y="676967"/>
                </a:lnTo>
                <a:lnTo>
                  <a:pt x="1064431" y="723516"/>
                </a:lnTo>
                <a:lnTo>
                  <a:pt x="1048949" y="770277"/>
                </a:lnTo>
                <a:lnTo>
                  <a:pt x="1030497" y="817149"/>
                </a:lnTo>
                <a:lnTo>
                  <a:pt x="1009726" y="864029"/>
                </a:lnTo>
                <a:lnTo>
                  <a:pt x="987202" y="910983"/>
                </a:lnTo>
                <a:lnTo>
                  <a:pt x="963826" y="957408"/>
                </a:lnTo>
                <a:lnTo>
                  <a:pt x="916449" y="1049597"/>
                </a:lnTo>
                <a:lnTo>
                  <a:pt x="893831" y="1094991"/>
                </a:lnTo>
                <a:lnTo>
                  <a:pt x="872792" y="1139782"/>
                </a:lnTo>
                <a:lnTo>
                  <a:pt x="853984" y="1183868"/>
                </a:lnTo>
                <a:lnTo>
                  <a:pt x="838056" y="1227146"/>
                </a:lnTo>
                <a:lnTo>
                  <a:pt x="818461" y="1288969"/>
                </a:lnTo>
                <a:lnTo>
                  <a:pt x="801589" y="1346997"/>
                </a:lnTo>
                <a:lnTo>
                  <a:pt x="786703" y="1401105"/>
                </a:lnTo>
                <a:lnTo>
                  <a:pt x="773066" y="1451167"/>
                </a:lnTo>
                <a:lnTo>
                  <a:pt x="759941" y="1497057"/>
                </a:lnTo>
                <a:lnTo>
                  <a:pt x="746592" y="1538650"/>
                </a:lnTo>
                <a:lnTo>
                  <a:pt x="732280" y="1575820"/>
                </a:lnTo>
                <a:lnTo>
                  <a:pt x="697825" y="1636389"/>
                </a:lnTo>
                <a:lnTo>
                  <a:pt x="650680" y="1677759"/>
                </a:lnTo>
                <a:lnTo>
                  <a:pt x="584951" y="1698926"/>
                </a:lnTo>
                <a:lnTo>
                  <a:pt x="543274" y="1701618"/>
                </a:lnTo>
                <a:close/>
              </a:path>
            </a:pathLst>
          </a:custGeom>
          <a:solidFill>
            <a:srgbClr val="FFFD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7860792" y="7058469"/>
            <a:ext cx="1285875" cy="1870710"/>
          </a:xfrm>
          <a:custGeom>
            <a:avLst/>
            <a:gdLst/>
            <a:ahLst/>
            <a:cxnLst/>
            <a:rect l="l" t="t" r="r" b="b"/>
            <a:pathLst>
              <a:path w="1285875" h="1870709">
                <a:moveTo>
                  <a:pt x="642931" y="1870481"/>
                </a:moveTo>
                <a:lnTo>
                  <a:pt x="599964" y="1868203"/>
                </a:lnTo>
                <a:lnTo>
                  <a:pt x="562470" y="1861431"/>
                </a:lnTo>
                <a:lnTo>
                  <a:pt x="501626" y="1834784"/>
                </a:lnTo>
                <a:lnTo>
                  <a:pt x="455854" y="1791296"/>
                </a:lnTo>
                <a:lnTo>
                  <a:pt x="420613" y="1731719"/>
                </a:lnTo>
                <a:lnTo>
                  <a:pt x="405521" y="1696135"/>
                </a:lnTo>
                <a:lnTo>
                  <a:pt x="391357" y="1656811"/>
                </a:lnTo>
                <a:lnTo>
                  <a:pt x="377554" y="1613843"/>
                </a:lnTo>
                <a:lnTo>
                  <a:pt x="363543" y="1567325"/>
                </a:lnTo>
                <a:lnTo>
                  <a:pt x="348267" y="1515731"/>
                </a:lnTo>
                <a:lnTo>
                  <a:pt x="332628" y="1464016"/>
                </a:lnTo>
                <a:lnTo>
                  <a:pt x="314587" y="1407414"/>
                </a:lnTo>
                <a:lnTo>
                  <a:pt x="294067" y="1347639"/>
                </a:lnTo>
                <a:lnTo>
                  <a:pt x="277831" y="1306173"/>
                </a:lnTo>
                <a:lnTo>
                  <a:pt x="258898" y="1264060"/>
                </a:lnTo>
                <a:lnTo>
                  <a:pt x="237784" y="1221364"/>
                </a:lnTo>
                <a:lnTo>
                  <a:pt x="215008" y="1178152"/>
                </a:lnTo>
                <a:lnTo>
                  <a:pt x="191085" y="1134487"/>
                </a:lnTo>
                <a:lnTo>
                  <a:pt x="166532" y="1090436"/>
                </a:lnTo>
                <a:lnTo>
                  <a:pt x="141862" y="1046058"/>
                </a:lnTo>
                <a:lnTo>
                  <a:pt x="117495" y="1001229"/>
                </a:lnTo>
                <a:lnTo>
                  <a:pt x="94257" y="956613"/>
                </a:lnTo>
                <a:lnTo>
                  <a:pt x="72350" y="911666"/>
                </a:lnTo>
                <a:lnTo>
                  <a:pt x="52395" y="866658"/>
                </a:lnTo>
                <a:lnTo>
                  <a:pt x="34911" y="821653"/>
                </a:lnTo>
                <a:lnTo>
                  <a:pt x="20412" y="776718"/>
                </a:lnTo>
                <a:lnTo>
                  <a:pt x="9416" y="731917"/>
                </a:lnTo>
                <a:lnTo>
                  <a:pt x="2440" y="687315"/>
                </a:lnTo>
                <a:lnTo>
                  <a:pt x="0" y="642978"/>
                </a:lnTo>
                <a:lnTo>
                  <a:pt x="1763" y="594990"/>
                </a:lnTo>
                <a:lnTo>
                  <a:pt x="6971" y="547961"/>
                </a:lnTo>
                <a:lnTo>
                  <a:pt x="15498" y="502014"/>
                </a:lnTo>
                <a:lnTo>
                  <a:pt x="27221" y="457274"/>
                </a:lnTo>
                <a:lnTo>
                  <a:pt x="42015" y="413865"/>
                </a:lnTo>
                <a:lnTo>
                  <a:pt x="59755" y="371911"/>
                </a:lnTo>
                <a:lnTo>
                  <a:pt x="80319" y="331536"/>
                </a:lnTo>
                <a:lnTo>
                  <a:pt x="103580" y="292866"/>
                </a:lnTo>
                <a:lnTo>
                  <a:pt x="129416" y="256023"/>
                </a:lnTo>
                <a:lnTo>
                  <a:pt x="157701" y="221133"/>
                </a:lnTo>
                <a:lnTo>
                  <a:pt x="188311" y="188320"/>
                </a:lnTo>
                <a:lnTo>
                  <a:pt x="221123" y="157708"/>
                </a:lnTo>
                <a:lnTo>
                  <a:pt x="256011" y="129422"/>
                </a:lnTo>
                <a:lnTo>
                  <a:pt x="292852" y="103585"/>
                </a:lnTo>
                <a:lnTo>
                  <a:pt x="331521" y="80322"/>
                </a:lnTo>
                <a:lnTo>
                  <a:pt x="371893" y="59758"/>
                </a:lnTo>
                <a:lnTo>
                  <a:pt x="413845" y="42017"/>
                </a:lnTo>
                <a:lnTo>
                  <a:pt x="457253" y="27222"/>
                </a:lnTo>
                <a:lnTo>
                  <a:pt x="501991" y="15499"/>
                </a:lnTo>
                <a:lnTo>
                  <a:pt x="547935" y="6971"/>
                </a:lnTo>
                <a:lnTo>
                  <a:pt x="594963" y="1763"/>
                </a:lnTo>
                <a:lnTo>
                  <a:pt x="642948" y="0"/>
                </a:lnTo>
                <a:lnTo>
                  <a:pt x="690932" y="1763"/>
                </a:lnTo>
                <a:lnTo>
                  <a:pt x="737959" y="6971"/>
                </a:lnTo>
                <a:lnTo>
                  <a:pt x="783904" y="15499"/>
                </a:lnTo>
                <a:lnTo>
                  <a:pt x="828641" y="27222"/>
                </a:lnTo>
                <a:lnTo>
                  <a:pt x="872048" y="42017"/>
                </a:lnTo>
                <a:lnTo>
                  <a:pt x="913999" y="59758"/>
                </a:lnTo>
                <a:lnTo>
                  <a:pt x="954371" y="80322"/>
                </a:lnTo>
                <a:lnTo>
                  <a:pt x="993038" y="103585"/>
                </a:lnTo>
                <a:lnTo>
                  <a:pt x="1012030" y="116905"/>
                </a:lnTo>
                <a:lnTo>
                  <a:pt x="642931" y="116905"/>
                </a:lnTo>
                <a:lnTo>
                  <a:pt x="595118" y="119058"/>
                </a:lnTo>
                <a:lnTo>
                  <a:pt x="548493" y="125395"/>
                </a:lnTo>
                <a:lnTo>
                  <a:pt x="503245" y="135728"/>
                </a:lnTo>
                <a:lnTo>
                  <a:pt x="459559" y="149870"/>
                </a:lnTo>
                <a:lnTo>
                  <a:pt x="417624" y="167633"/>
                </a:lnTo>
                <a:lnTo>
                  <a:pt x="377627" y="188830"/>
                </a:lnTo>
                <a:lnTo>
                  <a:pt x="339754" y="213275"/>
                </a:lnTo>
                <a:lnTo>
                  <a:pt x="304192" y="240780"/>
                </a:lnTo>
                <a:lnTo>
                  <a:pt x="271130" y="271158"/>
                </a:lnTo>
                <a:lnTo>
                  <a:pt x="240753" y="304223"/>
                </a:lnTo>
                <a:lnTo>
                  <a:pt x="213249" y="339786"/>
                </a:lnTo>
                <a:lnTo>
                  <a:pt x="188805" y="377661"/>
                </a:lnTo>
                <a:lnTo>
                  <a:pt x="167608" y="417660"/>
                </a:lnTo>
                <a:lnTo>
                  <a:pt x="149846" y="459597"/>
                </a:lnTo>
                <a:lnTo>
                  <a:pt x="135705" y="503285"/>
                </a:lnTo>
                <a:lnTo>
                  <a:pt x="125373" y="548535"/>
                </a:lnTo>
                <a:lnTo>
                  <a:pt x="119037" y="595162"/>
                </a:lnTo>
                <a:lnTo>
                  <a:pt x="116883" y="642978"/>
                </a:lnTo>
                <a:lnTo>
                  <a:pt x="119691" y="683380"/>
                </a:lnTo>
                <a:lnTo>
                  <a:pt x="127670" y="725214"/>
                </a:lnTo>
                <a:lnTo>
                  <a:pt x="140148" y="768257"/>
                </a:lnTo>
                <a:lnTo>
                  <a:pt x="156456" y="812287"/>
                </a:lnTo>
                <a:lnTo>
                  <a:pt x="175923" y="857082"/>
                </a:lnTo>
                <a:lnTo>
                  <a:pt x="197880" y="902419"/>
                </a:lnTo>
                <a:lnTo>
                  <a:pt x="221752" y="948252"/>
                </a:lnTo>
                <a:lnTo>
                  <a:pt x="246582" y="993833"/>
                </a:lnTo>
                <a:lnTo>
                  <a:pt x="275647" y="1046063"/>
                </a:lnTo>
                <a:lnTo>
                  <a:pt x="297825" y="1086039"/>
                </a:lnTo>
                <a:lnTo>
                  <a:pt x="323247" y="1132997"/>
                </a:lnTo>
                <a:lnTo>
                  <a:pt x="347766" y="1180408"/>
                </a:lnTo>
                <a:lnTo>
                  <a:pt x="370490" y="1227503"/>
                </a:lnTo>
                <a:lnTo>
                  <a:pt x="1045591" y="1227503"/>
                </a:lnTo>
                <a:lnTo>
                  <a:pt x="1027050" y="1265119"/>
                </a:lnTo>
                <a:lnTo>
                  <a:pt x="1008080" y="1307389"/>
                </a:lnTo>
                <a:lnTo>
                  <a:pt x="993582" y="1344408"/>
                </a:lnTo>
                <a:lnTo>
                  <a:pt x="416227" y="1344408"/>
                </a:lnTo>
                <a:lnTo>
                  <a:pt x="425984" y="1373350"/>
                </a:lnTo>
                <a:lnTo>
                  <a:pt x="435231" y="1401361"/>
                </a:lnTo>
                <a:lnTo>
                  <a:pt x="443968" y="1428596"/>
                </a:lnTo>
                <a:lnTo>
                  <a:pt x="452190" y="1455208"/>
                </a:lnTo>
                <a:lnTo>
                  <a:pt x="956525" y="1455208"/>
                </a:lnTo>
                <a:lnTo>
                  <a:pt x="953366" y="1465160"/>
                </a:lnTo>
                <a:lnTo>
                  <a:pt x="938759" y="1513841"/>
                </a:lnTo>
                <a:lnTo>
                  <a:pt x="816859" y="1513841"/>
                </a:lnTo>
                <a:lnTo>
                  <a:pt x="816248" y="1515731"/>
                </a:lnTo>
                <a:lnTo>
                  <a:pt x="523740" y="1515731"/>
                </a:lnTo>
                <a:lnTo>
                  <a:pt x="469709" y="1515950"/>
                </a:lnTo>
                <a:lnTo>
                  <a:pt x="504633" y="1588497"/>
                </a:lnTo>
                <a:lnTo>
                  <a:pt x="916791" y="1588497"/>
                </a:lnTo>
                <a:lnTo>
                  <a:pt x="909016" y="1614664"/>
                </a:lnTo>
                <a:lnTo>
                  <a:pt x="897966" y="1649547"/>
                </a:lnTo>
                <a:lnTo>
                  <a:pt x="526226" y="1649547"/>
                </a:lnTo>
                <a:lnTo>
                  <a:pt x="548900" y="1693763"/>
                </a:lnTo>
                <a:lnTo>
                  <a:pt x="573731" y="1726416"/>
                </a:lnTo>
                <a:lnTo>
                  <a:pt x="603990" y="1746642"/>
                </a:lnTo>
                <a:lnTo>
                  <a:pt x="642948" y="1753576"/>
                </a:lnTo>
                <a:lnTo>
                  <a:pt x="855501" y="1753576"/>
                </a:lnTo>
                <a:lnTo>
                  <a:pt x="850157" y="1763866"/>
                </a:lnTo>
                <a:lnTo>
                  <a:pt x="810328" y="1815315"/>
                </a:lnTo>
                <a:lnTo>
                  <a:pt x="757334" y="1850344"/>
                </a:lnTo>
                <a:lnTo>
                  <a:pt x="686499" y="1868213"/>
                </a:lnTo>
                <a:lnTo>
                  <a:pt x="642931" y="1870481"/>
                </a:lnTo>
                <a:close/>
              </a:path>
              <a:path w="1285875" h="1870709">
                <a:moveTo>
                  <a:pt x="1045591" y="1227503"/>
                </a:moveTo>
                <a:lnTo>
                  <a:pt x="916006" y="1227503"/>
                </a:lnTo>
                <a:lnTo>
                  <a:pt x="938797" y="1180198"/>
                </a:lnTo>
                <a:lnTo>
                  <a:pt x="962932" y="1133395"/>
                </a:lnTo>
                <a:lnTo>
                  <a:pt x="988155" y="1086601"/>
                </a:lnTo>
                <a:lnTo>
                  <a:pt x="1010526" y="1046058"/>
                </a:lnTo>
                <a:lnTo>
                  <a:pt x="1039221" y="994260"/>
                </a:lnTo>
                <a:lnTo>
                  <a:pt x="1064266" y="948077"/>
                </a:lnTo>
                <a:lnTo>
                  <a:pt x="1087972" y="902374"/>
                </a:lnTo>
                <a:lnTo>
                  <a:pt x="1109943" y="856859"/>
                </a:lnTo>
                <a:lnTo>
                  <a:pt x="1129418" y="811945"/>
                </a:lnTo>
                <a:lnTo>
                  <a:pt x="1145730" y="767864"/>
                </a:lnTo>
                <a:lnTo>
                  <a:pt x="1158210" y="724853"/>
                </a:lnTo>
                <a:lnTo>
                  <a:pt x="1166188" y="683146"/>
                </a:lnTo>
                <a:lnTo>
                  <a:pt x="1168996" y="642978"/>
                </a:lnTo>
                <a:lnTo>
                  <a:pt x="1166842" y="595162"/>
                </a:lnTo>
                <a:lnTo>
                  <a:pt x="1160505" y="548535"/>
                </a:lnTo>
                <a:lnTo>
                  <a:pt x="1150172" y="503285"/>
                </a:lnTo>
                <a:lnTo>
                  <a:pt x="1136031" y="459597"/>
                </a:lnTo>
                <a:lnTo>
                  <a:pt x="1118267" y="417660"/>
                </a:lnTo>
                <a:lnTo>
                  <a:pt x="1097070" y="377661"/>
                </a:lnTo>
                <a:lnTo>
                  <a:pt x="1072625" y="339786"/>
                </a:lnTo>
                <a:lnTo>
                  <a:pt x="1045119" y="304223"/>
                </a:lnTo>
                <a:lnTo>
                  <a:pt x="1014741" y="271158"/>
                </a:lnTo>
                <a:lnTo>
                  <a:pt x="981677" y="240780"/>
                </a:lnTo>
                <a:lnTo>
                  <a:pt x="946114" y="213275"/>
                </a:lnTo>
                <a:lnTo>
                  <a:pt x="908240" y="188830"/>
                </a:lnTo>
                <a:lnTo>
                  <a:pt x="868241" y="167633"/>
                </a:lnTo>
                <a:lnTo>
                  <a:pt x="826305" y="149870"/>
                </a:lnTo>
                <a:lnTo>
                  <a:pt x="782619" y="135728"/>
                </a:lnTo>
                <a:lnTo>
                  <a:pt x="737370" y="125395"/>
                </a:lnTo>
                <a:lnTo>
                  <a:pt x="690745" y="119058"/>
                </a:lnTo>
                <a:lnTo>
                  <a:pt x="642931" y="116905"/>
                </a:lnTo>
                <a:lnTo>
                  <a:pt x="1012030" y="116905"/>
                </a:lnTo>
                <a:lnTo>
                  <a:pt x="1064765" y="157708"/>
                </a:lnTo>
                <a:lnTo>
                  <a:pt x="1097576" y="188320"/>
                </a:lnTo>
                <a:lnTo>
                  <a:pt x="1128185" y="221133"/>
                </a:lnTo>
                <a:lnTo>
                  <a:pt x="1156469" y="256023"/>
                </a:lnTo>
                <a:lnTo>
                  <a:pt x="1182303" y="292866"/>
                </a:lnTo>
                <a:lnTo>
                  <a:pt x="1205564" y="331536"/>
                </a:lnTo>
                <a:lnTo>
                  <a:pt x="1226126" y="371911"/>
                </a:lnTo>
                <a:lnTo>
                  <a:pt x="1243866" y="413865"/>
                </a:lnTo>
                <a:lnTo>
                  <a:pt x="1258660" y="457274"/>
                </a:lnTo>
                <a:lnTo>
                  <a:pt x="1270382" y="502014"/>
                </a:lnTo>
                <a:lnTo>
                  <a:pt x="1278909" y="547961"/>
                </a:lnTo>
                <a:lnTo>
                  <a:pt x="1284122" y="595162"/>
                </a:lnTo>
                <a:lnTo>
                  <a:pt x="1285879" y="642978"/>
                </a:lnTo>
                <a:lnTo>
                  <a:pt x="1283442" y="687022"/>
                </a:lnTo>
                <a:lnTo>
                  <a:pt x="1276474" y="731427"/>
                </a:lnTo>
                <a:lnTo>
                  <a:pt x="1265490" y="776118"/>
                </a:lnTo>
                <a:lnTo>
                  <a:pt x="1251007" y="821019"/>
                </a:lnTo>
                <a:lnTo>
                  <a:pt x="1233538" y="866055"/>
                </a:lnTo>
                <a:lnTo>
                  <a:pt x="1213601" y="911152"/>
                </a:lnTo>
                <a:lnTo>
                  <a:pt x="1191709" y="956235"/>
                </a:lnTo>
                <a:lnTo>
                  <a:pt x="1168268" y="1001434"/>
                </a:lnTo>
                <a:lnTo>
                  <a:pt x="1144123" y="1046063"/>
                </a:lnTo>
                <a:lnTo>
                  <a:pt x="1119464" y="1090649"/>
                </a:lnTo>
                <a:lnTo>
                  <a:pt x="1094911" y="1134925"/>
                </a:lnTo>
                <a:lnTo>
                  <a:pt x="1070980" y="1178812"/>
                </a:lnTo>
                <a:lnTo>
                  <a:pt x="1048188" y="1222235"/>
                </a:lnTo>
                <a:lnTo>
                  <a:pt x="1045591" y="1227503"/>
                </a:lnTo>
                <a:close/>
              </a:path>
              <a:path w="1285875" h="1870709">
                <a:moveTo>
                  <a:pt x="956525" y="1455208"/>
                </a:moveTo>
                <a:lnTo>
                  <a:pt x="834630" y="1455208"/>
                </a:lnTo>
                <a:lnTo>
                  <a:pt x="841804" y="1432462"/>
                </a:lnTo>
                <a:lnTo>
                  <a:pt x="852042" y="1400222"/>
                </a:lnTo>
                <a:lnTo>
                  <a:pt x="862447" y="1367776"/>
                </a:lnTo>
                <a:lnTo>
                  <a:pt x="870122" y="1344408"/>
                </a:lnTo>
                <a:lnTo>
                  <a:pt x="993582" y="1344408"/>
                </a:lnTo>
                <a:lnTo>
                  <a:pt x="991796" y="1348971"/>
                </a:lnTo>
                <a:lnTo>
                  <a:pt x="971305" y="1408656"/>
                </a:lnTo>
                <a:lnTo>
                  <a:pt x="956525" y="1455208"/>
                </a:lnTo>
                <a:close/>
              </a:path>
              <a:path w="1285875" h="1870709">
                <a:moveTo>
                  <a:pt x="916791" y="1588497"/>
                </a:moveTo>
                <a:lnTo>
                  <a:pt x="794495" y="1588497"/>
                </a:lnTo>
                <a:lnTo>
                  <a:pt x="799419" y="1572530"/>
                </a:lnTo>
                <a:lnTo>
                  <a:pt x="804543" y="1555662"/>
                </a:lnTo>
                <a:lnTo>
                  <a:pt x="809895" y="1537752"/>
                </a:lnTo>
                <a:lnTo>
                  <a:pt x="815581" y="1518391"/>
                </a:lnTo>
                <a:lnTo>
                  <a:pt x="816859" y="1513841"/>
                </a:lnTo>
                <a:lnTo>
                  <a:pt x="938759" y="1513841"/>
                </a:lnTo>
                <a:lnTo>
                  <a:pt x="937315" y="1518662"/>
                </a:lnTo>
                <a:lnTo>
                  <a:pt x="922805" y="1568257"/>
                </a:lnTo>
                <a:lnTo>
                  <a:pt x="916791" y="1588497"/>
                </a:lnTo>
                <a:close/>
              </a:path>
              <a:path w="1285875" h="1870709">
                <a:moveTo>
                  <a:pt x="814418" y="1521393"/>
                </a:moveTo>
                <a:lnTo>
                  <a:pt x="815991" y="1515950"/>
                </a:lnTo>
                <a:lnTo>
                  <a:pt x="523740" y="1515731"/>
                </a:lnTo>
                <a:lnTo>
                  <a:pt x="816248" y="1515731"/>
                </a:lnTo>
                <a:lnTo>
                  <a:pt x="814418" y="1521393"/>
                </a:lnTo>
                <a:close/>
              </a:path>
              <a:path w="1285875" h="1870709">
                <a:moveTo>
                  <a:pt x="855501" y="1753576"/>
                </a:moveTo>
                <a:lnTo>
                  <a:pt x="642948" y="1753576"/>
                </a:lnTo>
                <a:lnTo>
                  <a:pt x="687485" y="1750907"/>
                </a:lnTo>
                <a:lnTo>
                  <a:pt x="720879" y="1737790"/>
                </a:lnTo>
                <a:lnTo>
                  <a:pt x="748059" y="1706559"/>
                </a:lnTo>
                <a:lnTo>
                  <a:pt x="773956" y="1649547"/>
                </a:lnTo>
                <a:lnTo>
                  <a:pt x="897966" y="1649547"/>
                </a:lnTo>
                <a:lnTo>
                  <a:pt x="895440" y="1657521"/>
                </a:lnTo>
                <a:lnTo>
                  <a:pt x="881495" y="1696736"/>
                </a:lnTo>
                <a:lnTo>
                  <a:pt x="866595" y="1732215"/>
                </a:lnTo>
                <a:lnTo>
                  <a:pt x="855501" y="1753576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153041" y="7350731"/>
            <a:ext cx="380365" cy="380365"/>
          </a:xfrm>
          <a:custGeom>
            <a:avLst/>
            <a:gdLst/>
            <a:ahLst/>
            <a:cxnLst/>
            <a:rect l="l" t="t" r="r" b="b"/>
            <a:pathLst>
              <a:path w="380365" h="380365">
                <a:moveTo>
                  <a:pt x="29224" y="379941"/>
                </a:moveTo>
                <a:lnTo>
                  <a:pt x="17843" y="377642"/>
                </a:lnTo>
                <a:lnTo>
                  <a:pt x="8554" y="371374"/>
                </a:lnTo>
                <a:lnTo>
                  <a:pt x="2294" y="362083"/>
                </a:lnTo>
                <a:lnTo>
                  <a:pt x="0" y="350715"/>
                </a:lnTo>
                <a:lnTo>
                  <a:pt x="3206" y="303184"/>
                </a:lnTo>
                <a:lnTo>
                  <a:pt x="12546" y="257579"/>
                </a:lnTo>
                <a:lnTo>
                  <a:pt x="27599" y="214319"/>
                </a:lnTo>
                <a:lnTo>
                  <a:pt x="47943" y="173827"/>
                </a:lnTo>
                <a:lnTo>
                  <a:pt x="73158" y="136523"/>
                </a:lnTo>
                <a:lnTo>
                  <a:pt x="102822" y="102827"/>
                </a:lnTo>
                <a:lnTo>
                  <a:pt x="136517" y="73161"/>
                </a:lnTo>
                <a:lnTo>
                  <a:pt x="173819" y="47945"/>
                </a:lnTo>
                <a:lnTo>
                  <a:pt x="214309" y="27600"/>
                </a:lnTo>
                <a:lnTo>
                  <a:pt x="257567" y="12547"/>
                </a:lnTo>
                <a:lnTo>
                  <a:pt x="303170" y="3206"/>
                </a:lnTo>
                <a:lnTo>
                  <a:pt x="350698" y="0"/>
                </a:lnTo>
                <a:lnTo>
                  <a:pt x="362080" y="2299"/>
                </a:lnTo>
                <a:lnTo>
                  <a:pt x="371369" y="8566"/>
                </a:lnTo>
                <a:lnTo>
                  <a:pt x="377629" y="17857"/>
                </a:lnTo>
                <a:lnTo>
                  <a:pt x="379923" y="29226"/>
                </a:lnTo>
                <a:lnTo>
                  <a:pt x="377629" y="40594"/>
                </a:lnTo>
                <a:lnTo>
                  <a:pt x="371369" y="49885"/>
                </a:lnTo>
                <a:lnTo>
                  <a:pt x="362080" y="56153"/>
                </a:lnTo>
                <a:lnTo>
                  <a:pt x="350698" y="58452"/>
                </a:lnTo>
                <a:lnTo>
                  <a:pt x="303358" y="62285"/>
                </a:lnTo>
                <a:lnTo>
                  <a:pt x="258426" y="73379"/>
                </a:lnTo>
                <a:lnTo>
                  <a:pt x="216509" y="91126"/>
                </a:lnTo>
                <a:lnTo>
                  <a:pt x="178213" y="114922"/>
                </a:lnTo>
                <a:lnTo>
                  <a:pt x="144145" y="144158"/>
                </a:lnTo>
                <a:lnTo>
                  <a:pt x="114912" y="178228"/>
                </a:lnTo>
                <a:lnTo>
                  <a:pt x="91119" y="216526"/>
                </a:lnTo>
                <a:lnTo>
                  <a:pt x="73374" y="258444"/>
                </a:lnTo>
                <a:lnTo>
                  <a:pt x="62281" y="303376"/>
                </a:lnTo>
                <a:lnTo>
                  <a:pt x="58449" y="350715"/>
                </a:lnTo>
                <a:lnTo>
                  <a:pt x="56155" y="362083"/>
                </a:lnTo>
                <a:lnTo>
                  <a:pt x="49895" y="371374"/>
                </a:lnTo>
                <a:lnTo>
                  <a:pt x="40606" y="377642"/>
                </a:lnTo>
                <a:lnTo>
                  <a:pt x="29224" y="379941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153041" y="7771363"/>
            <a:ext cx="61594" cy="61594"/>
          </a:xfrm>
          <a:custGeom>
            <a:avLst/>
            <a:gdLst/>
            <a:ahLst/>
            <a:cxnLst/>
            <a:rect l="l" t="t" r="r" b="b"/>
            <a:pathLst>
              <a:path w="61595" h="61595">
                <a:moveTo>
                  <a:pt x="39034" y="61180"/>
                </a:moveTo>
                <a:lnTo>
                  <a:pt x="22141" y="61180"/>
                </a:lnTo>
                <a:lnTo>
                  <a:pt x="14932" y="58194"/>
                </a:lnTo>
                <a:lnTo>
                  <a:pt x="2985" y="46247"/>
                </a:lnTo>
                <a:lnTo>
                  <a:pt x="0" y="39038"/>
                </a:lnTo>
                <a:lnTo>
                  <a:pt x="0" y="22142"/>
                </a:lnTo>
                <a:lnTo>
                  <a:pt x="2985" y="14933"/>
                </a:lnTo>
                <a:lnTo>
                  <a:pt x="14932" y="2985"/>
                </a:lnTo>
                <a:lnTo>
                  <a:pt x="22141" y="0"/>
                </a:lnTo>
                <a:lnTo>
                  <a:pt x="39034" y="0"/>
                </a:lnTo>
                <a:lnTo>
                  <a:pt x="46245" y="2985"/>
                </a:lnTo>
                <a:lnTo>
                  <a:pt x="58191" y="14933"/>
                </a:lnTo>
                <a:lnTo>
                  <a:pt x="61177" y="22142"/>
                </a:lnTo>
                <a:lnTo>
                  <a:pt x="61177" y="39038"/>
                </a:lnTo>
                <a:lnTo>
                  <a:pt x="58191" y="46247"/>
                </a:lnTo>
                <a:lnTo>
                  <a:pt x="46245" y="58194"/>
                </a:lnTo>
                <a:lnTo>
                  <a:pt x="39034" y="6118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031205" y="557140"/>
            <a:ext cx="1087120" cy="1701800"/>
          </a:xfrm>
          <a:custGeom>
            <a:avLst/>
            <a:gdLst/>
            <a:ahLst/>
            <a:cxnLst/>
            <a:rect l="l" t="t" r="r" b="b"/>
            <a:pathLst>
              <a:path w="1087120" h="1701800">
                <a:moveTo>
                  <a:pt x="543274" y="1701618"/>
                </a:moveTo>
                <a:lnTo>
                  <a:pt x="502171" y="1698914"/>
                </a:lnTo>
                <a:lnTo>
                  <a:pt x="437097" y="1677661"/>
                </a:lnTo>
                <a:lnTo>
                  <a:pt x="390093" y="1636138"/>
                </a:lnTo>
                <a:lnTo>
                  <a:pt x="355425" y="1575371"/>
                </a:lnTo>
                <a:lnTo>
                  <a:pt x="340927" y="1538091"/>
                </a:lnTo>
                <a:lnTo>
                  <a:pt x="327363" y="1496385"/>
                </a:lnTo>
                <a:lnTo>
                  <a:pt x="314018" y="1450381"/>
                </a:lnTo>
                <a:lnTo>
                  <a:pt x="300175" y="1400206"/>
                </a:lnTo>
                <a:lnTo>
                  <a:pt x="285117" y="1345990"/>
                </a:lnTo>
                <a:lnTo>
                  <a:pt x="268128" y="1287860"/>
                </a:lnTo>
                <a:lnTo>
                  <a:pt x="248492" y="1225945"/>
                </a:lnTo>
                <a:lnTo>
                  <a:pt x="232616" y="1182779"/>
                </a:lnTo>
                <a:lnTo>
                  <a:pt x="213844" y="1138857"/>
                </a:lnTo>
                <a:lnTo>
                  <a:pt x="192830" y="1094266"/>
                </a:lnTo>
                <a:lnTo>
                  <a:pt x="170224" y="1049094"/>
                </a:lnTo>
                <a:lnTo>
                  <a:pt x="122844" y="957364"/>
                </a:lnTo>
                <a:lnTo>
                  <a:pt x="99294" y="910816"/>
                </a:lnTo>
                <a:lnTo>
                  <a:pt x="76919" y="864374"/>
                </a:lnTo>
                <a:lnTo>
                  <a:pt x="56131" y="817628"/>
                </a:lnTo>
                <a:lnTo>
                  <a:pt x="37661" y="770831"/>
                </a:lnTo>
                <a:lnTo>
                  <a:pt x="22162" y="724073"/>
                </a:lnTo>
                <a:lnTo>
                  <a:pt x="10284" y="677442"/>
                </a:lnTo>
                <a:lnTo>
                  <a:pt x="2679" y="631027"/>
                </a:lnTo>
                <a:lnTo>
                  <a:pt x="0" y="584915"/>
                </a:lnTo>
                <a:lnTo>
                  <a:pt x="1994" y="534445"/>
                </a:lnTo>
                <a:lnTo>
                  <a:pt x="7867" y="485167"/>
                </a:lnTo>
                <a:lnTo>
                  <a:pt x="17457" y="437258"/>
                </a:lnTo>
                <a:lnTo>
                  <a:pt x="30599" y="390892"/>
                </a:lnTo>
                <a:lnTo>
                  <a:pt x="47133" y="346245"/>
                </a:lnTo>
                <a:lnTo>
                  <a:pt x="66893" y="303493"/>
                </a:lnTo>
                <a:lnTo>
                  <a:pt x="89718" y="262811"/>
                </a:lnTo>
                <a:lnTo>
                  <a:pt x="115443" y="224374"/>
                </a:lnTo>
                <a:lnTo>
                  <a:pt x="143907" y="188359"/>
                </a:lnTo>
                <a:lnTo>
                  <a:pt x="174946" y="154941"/>
                </a:lnTo>
                <a:lnTo>
                  <a:pt x="208397" y="124295"/>
                </a:lnTo>
                <a:lnTo>
                  <a:pt x="244097" y="96597"/>
                </a:lnTo>
                <a:lnTo>
                  <a:pt x="281883" y="72022"/>
                </a:lnTo>
                <a:lnTo>
                  <a:pt x="321592" y="50747"/>
                </a:lnTo>
                <a:lnTo>
                  <a:pt x="363061" y="32946"/>
                </a:lnTo>
                <a:lnTo>
                  <a:pt x="406126" y="18795"/>
                </a:lnTo>
                <a:lnTo>
                  <a:pt x="450626" y="8470"/>
                </a:lnTo>
                <a:lnTo>
                  <a:pt x="496396" y="2146"/>
                </a:lnTo>
                <a:lnTo>
                  <a:pt x="543274" y="0"/>
                </a:lnTo>
                <a:lnTo>
                  <a:pt x="590155" y="2146"/>
                </a:lnTo>
                <a:lnTo>
                  <a:pt x="635927" y="8470"/>
                </a:lnTo>
                <a:lnTo>
                  <a:pt x="680429" y="18795"/>
                </a:lnTo>
                <a:lnTo>
                  <a:pt x="723496" y="32946"/>
                </a:lnTo>
                <a:lnTo>
                  <a:pt x="764967" y="50747"/>
                </a:lnTo>
                <a:lnTo>
                  <a:pt x="804677" y="72022"/>
                </a:lnTo>
                <a:lnTo>
                  <a:pt x="842464" y="96597"/>
                </a:lnTo>
                <a:lnTo>
                  <a:pt x="878165" y="124295"/>
                </a:lnTo>
                <a:lnTo>
                  <a:pt x="911616" y="154941"/>
                </a:lnTo>
                <a:lnTo>
                  <a:pt x="942656" y="188359"/>
                </a:lnTo>
                <a:lnTo>
                  <a:pt x="971120" y="224374"/>
                </a:lnTo>
                <a:lnTo>
                  <a:pt x="996846" y="262811"/>
                </a:lnTo>
                <a:lnTo>
                  <a:pt x="1019671" y="303493"/>
                </a:lnTo>
                <a:lnTo>
                  <a:pt x="1039432" y="346245"/>
                </a:lnTo>
                <a:lnTo>
                  <a:pt x="1055965" y="390892"/>
                </a:lnTo>
                <a:lnTo>
                  <a:pt x="1069108" y="437258"/>
                </a:lnTo>
                <a:lnTo>
                  <a:pt x="1078698" y="485167"/>
                </a:lnTo>
                <a:lnTo>
                  <a:pt x="1084571" y="534445"/>
                </a:lnTo>
                <a:lnTo>
                  <a:pt x="1086565" y="584915"/>
                </a:lnTo>
                <a:lnTo>
                  <a:pt x="1083889" y="630733"/>
                </a:lnTo>
                <a:lnTo>
                  <a:pt x="1076295" y="676967"/>
                </a:lnTo>
                <a:lnTo>
                  <a:pt x="1064431" y="723516"/>
                </a:lnTo>
                <a:lnTo>
                  <a:pt x="1048949" y="770277"/>
                </a:lnTo>
                <a:lnTo>
                  <a:pt x="1030497" y="817149"/>
                </a:lnTo>
                <a:lnTo>
                  <a:pt x="1009726" y="864029"/>
                </a:lnTo>
                <a:lnTo>
                  <a:pt x="987202" y="910983"/>
                </a:lnTo>
                <a:lnTo>
                  <a:pt x="963826" y="957408"/>
                </a:lnTo>
                <a:lnTo>
                  <a:pt x="916449" y="1049597"/>
                </a:lnTo>
                <a:lnTo>
                  <a:pt x="893831" y="1094991"/>
                </a:lnTo>
                <a:lnTo>
                  <a:pt x="872792" y="1139782"/>
                </a:lnTo>
                <a:lnTo>
                  <a:pt x="853984" y="1183868"/>
                </a:lnTo>
                <a:lnTo>
                  <a:pt x="838056" y="1227146"/>
                </a:lnTo>
                <a:lnTo>
                  <a:pt x="818461" y="1288969"/>
                </a:lnTo>
                <a:lnTo>
                  <a:pt x="801589" y="1346997"/>
                </a:lnTo>
                <a:lnTo>
                  <a:pt x="786703" y="1401105"/>
                </a:lnTo>
                <a:lnTo>
                  <a:pt x="773066" y="1451167"/>
                </a:lnTo>
                <a:lnTo>
                  <a:pt x="759941" y="1497057"/>
                </a:lnTo>
                <a:lnTo>
                  <a:pt x="746592" y="1538650"/>
                </a:lnTo>
                <a:lnTo>
                  <a:pt x="732280" y="1575820"/>
                </a:lnTo>
                <a:lnTo>
                  <a:pt x="697825" y="1636389"/>
                </a:lnTo>
                <a:lnTo>
                  <a:pt x="650680" y="1677759"/>
                </a:lnTo>
                <a:lnTo>
                  <a:pt x="584951" y="1698926"/>
                </a:lnTo>
                <a:lnTo>
                  <a:pt x="543274" y="1701618"/>
                </a:lnTo>
                <a:close/>
              </a:path>
            </a:pathLst>
          </a:custGeom>
          <a:solidFill>
            <a:srgbClr val="FFFD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7860792" y="498574"/>
            <a:ext cx="1285875" cy="1870710"/>
          </a:xfrm>
          <a:custGeom>
            <a:avLst/>
            <a:gdLst/>
            <a:ahLst/>
            <a:cxnLst/>
            <a:rect l="l" t="t" r="r" b="b"/>
            <a:pathLst>
              <a:path w="1285875" h="1870710">
                <a:moveTo>
                  <a:pt x="642931" y="1870481"/>
                </a:moveTo>
                <a:lnTo>
                  <a:pt x="599964" y="1868203"/>
                </a:lnTo>
                <a:lnTo>
                  <a:pt x="562470" y="1861431"/>
                </a:lnTo>
                <a:lnTo>
                  <a:pt x="501626" y="1834784"/>
                </a:lnTo>
                <a:lnTo>
                  <a:pt x="455854" y="1791296"/>
                </a:lnTo>
                <a:lnTo>
                  <a:pt x="420613" y="1731719"/>
                </a:lnTo>
                <a:lnTo>
                  <a:pt x="405521" y="1696135"/>
                </a:lnTo>
                <a:lnTo>
                  <a:pt x="391357" y="1656811"/>
                </a:lnTo>
                <a:lnTo>
                  <a:pt x="377554" y="1613843"/>
                </a:lnTo>
                <a:lnTo>
                  <a:pt x="363543" y="1567325"/>
                </a:lnTo>
                <a:lnTo>
                  <a:pt x="348267" y="1515731"/>
                </a:lnTo>
                <a:lnTo>
                  <a:pt x="332628" y="1464016"/>
                </a:lnTo>
                <a:lnTo>
                  <a:pt x="314587" y="1407414"/>
                </a:lnTo>
                <a:lnTo>
                  <a:pt x="294067" y="1347639"/>
                </a:lnTo>
                <a:lnTo>
                  <a:pt x="277831" y="1306173"/>
                </a:lnTo>
                <a:lnTo>
                  <a:pt x="258898" y="1264060"/>
                </a:lnTo>
                <a:lnTo>
                  <a:pt x="237784" y="1221364"/>
                </a:lnTo>
                <a:lnTo>
                  <a:pt x="215008" y="1178152"/>
                </a:lnTo>
                <a:lnTo>
                  <a:pt x="191085" y="1134487"/>
                </a:lnTo>
                <a:lnTo>
                  <a:pt x="166532" y="1090436"/>
                </a:lnTo>
                <a:lnTo>
                  <a:pt x="141862" y="1046058"/>
                </a:lnTo>
                <a:lnTo>
                  <a:pt x="117495" y="1001229"/>
                </a:lnTo>
                <a:lnTo>
                  <a:pt x="94257" y="956613"/>
                </a:lnTo>
                <a:lnTo>
                  <a:pt x="72350" y="911666"/>
                </a:lnTo>
                <a:lnTo>
                  <a:pt x="52395" y="866658"/>
                </a:lnTo>
                <a:lnTo>
                  <a:pt x="34911" y="821653"/>
                </a:lnTo>
                <a:lnTo>
                  <a:pt x="20412" y="776718"/>
                </a:lnTo>
                <a:lnTo>
                  <a:pt x="9416" y="731917"/>
                </a:lnTo>
                <a:lnTo>
                  <a:pt x="2440" y="687315"/>
                </a:lnTo>
                <a:lnTo>
                  <a:pt x="0" y="642978"/>
                </a:lnTo>
                <a:lnTo>
                  <a:pt x="1763" y="594990"/>
                </a:lnTo>
                <a:lnTo>
                  <a:pt x="6971" y="547961"/>
                </a:lnTo>
                <a:lnTo>
                  <a:pt x="15498" y="502014"/>
                </a:lnTo>
                <a:lnTo>
                  <a:pt x="27221" y="457274"/>
                </a:lnTo>
                <a:lnTo>
                  <a:pt x="42015" y="413865"/>
                </a:lnTo>
                <a:lnTo>
                  <a:pt x="59755" y="371911"/>
                </a:lnTo>
                <a:lnTo>
                  <a:pt x="80319" y="331536"/>
                </a:lnTo>
                <a:lnTo>
                  <a:pt x="103580" y="292866"/>
                </a:lnTo>
                <a:lnTo>
                  <a:pt x="129416" y="256023"/>
                </a:lnTo>
                <a:lnTo>
                  <a:pt x="157701" y="221133"/>
                </a:lnTo>
                <a:lnTo>
                  <a:pt x="188311" y="188320"/>
                </a:lnTo>
                <a:lnTo>
                  <a:pt x="221123" y="157708"/>
                </a:lnTo>
                <a:lnTo>
                  <a:pt x="256011" y="129422"/>
                </a:lnTo>
                <a:lnTo>
                  <a:pt x="292852" y="103585"/>
                </a:lnTo>
                <a:lnTo>
                  <a:pt x="331521" y="80322"/>
                </a:lnTo>
                <a:lnTo>
                  <a:pt x="371893" y="59758"/>
                </a:lnTo>
                <a:lnTo>
                  <a:pt x="413845" y="42017"/>
                </a:lnTo>
                <a:lnTo>
                  <a:pt x="457253" y="27222"/>
                </a:lnTo>
                <a:lnTo>
                  <a:pt x="501991" y="15499"/>
                </a:lnTo>
                <a:lnTo>
                  <a:pt x="547935" y="6971"/>
                </a:lnTo>
                <a:lnTo>
                  <a:pt x="594963" y="1763"/>
                </a:lnTo>
                <a:lnTo>
                  <a:pt x="642948" y="0"/>
                </a:lnTo>
                <a:lnTo>
                  <a:pt x="690932" y="1763"/>
                </a:lnTo>
                <a:lnTo>
                  <a:pt x="737959" y="6971"/>
                </a:lnTo>
                <a:lnTo>
                  <a:pt x="783904" y="15499"/>
                </a:lnTo>
                <a:lnTo>
                  <a:pt x="828641" y="27222"/>
                </a:lnTo>
                <a:lnTo>
                  <a:pt x="872048" y="42017"/>
                </a:lnTo>
                <a:lnTo>
                  <a:pt x="913999" y="59758"/>
                </a:lnTo>
                <a:lnTo>
                  <a:pt x="954371" y="80322"/>
                </a:lnTo>
                <a:lnTo>
                  <a:pt x="993038" y="103585"/>
                </a:lnTo>
                <a:lnTo>
                  <a:pt x="1012030" y="116905"/>
                </a:lnTo>
                <a:lnTo>
                  <a:pt x="642931" y="116905"/>
                </a:lnTo>
                <a:lnTo>
                  <a:pt x="595118" y="119058"/>
                </a:lnTo>
                <a:lnTo>
                  <a:pt x="548493" y="125395"/>
                </a:lnTo>
                <a:lnTo>
                  <a:pt x="503245" y="135728"/>
                </a:lnTo>
                <a:lnTo>
                  <a:pt x="459559" y="149870"/>
                </a:lnTo>
                <a:lnTo>
                  <a:pt x="417624" y="167633"/>
                </a:lnTo>
                <a:lnTo>
                  <a:pt x="377627" y="188830"/>
                </a:lnTo>
                <a:lnTo>
                  <a:pt x="339754" y="213275"/>
                </a:lnTo>
                <a:lnTo>
                  <a:pt x="304192" y="240780"/>
                </a:lnTo>
                <a:lnTo>
                  <a:pt x="271130" y="271158"/>
                </a:lnTo>
                <a:lnTo>
                  <a:pt x="240753" y="304223"/>
                </a:lnTo>
                <a:lnTo>
                  <a:pt x="213249" y="339786"/>
                </a:lnTo>
                <a:lnTo>
                  <a:pt x="188805" y="377661"/>
                </a:lnTo>
                <a:lnTo>
                  <a:pt x="167608" y="417660"/>
                </a:lnTo>
                <a:lnTo>
                  <a:pt x="149846" y="459597"/>
                </a:lnTo>
                <a:lnTo>
                  <a:pt x="135705" y="503285"/>
                </a:lnTo>
                <a:lnTo>
                  <a:pt x="125373" y="548535"/>
                </a:lnTo>
                <a:lnTo>
                  <a:pt x="119037" y="595162"/>
                </a:lnTo>
                <a:lnTo>
                  <a:pt x="116883" y="642978"/>
                </a:lnTo>
                <a:lnTo>
                  <a:pt x="119691" y="683380"/>
                </a:lnTo>
                <a:lnTo>
                  <a:pt x="127670" y="725214"/>
                </a:lnTo>
                <a:lnTo>
                  <a:pt x="140148" y="768257"/>
                </a:lnTo>
                <a:lnTo>
                  <a:pt x="156456" y="812287"/>
                </a:lnTo>
                <a:lnTo>
                  <a:pt x="175923" y="857082"/>
                </a:lnTo>
                <a:lnTo>
                  <a:pt x="197880" y="902419"/>
                </a:lnTo>
                <a:lnTo>
                  <a:pt x="221752" y="948252"/>
                </a:lnTo>
                <a:lnTo>
                  <a:pt x="246582" y="993833"/>
                </a:lnTo>
                <a:lnTo>
                  <a:pt x="275647" y="1046063"/>
                </a:lnTo>
                <a:lnTo>
                  <a:pt x="297825" y="1086039"/>
                </a:lnTo>
                <a:lnTo>
                  <a:pt x="323247" y="1132997"/>
                </a:lnTo>
                <a:lnTo>
                  <a:pt x="347766" y="1180408"/>
                </a:lnTo>
                <a:lnTo>
                  <a:pt x="370490" y="1227503"/>
                </a:lnTo>
                <a:lnTo>
                  <a:pt x="1045591" y="1227503"/>
                </a:lnTo>
                <a:lnTo>
                  <a:pt x="1027050" y="1265119"/>
                </a:lnTo>
                <a:lnTo>
                  <a:pt x="1008080" y="1307389"/>
                </a:lnTo>
                <a:lnTo>
                  <a:pt x="993582" y="1344408"/>
                </a:lnTo>
                <a:lnTo>
                  <a:pt x="416227" y="1344408"/>
                </a:lnTo>
                <a:lnTo>
                  <a:pt x="425984" y="1373350"/>
                </a:lnTo>
                <a:lnTo>
                  <a:pt x="435231" y="1401361"/>
                </a:lnTo>
                <a:lnTo>
                  <a:pt x="443968" y="1428596"/>
                </a:lnTo>
                <a:lnTo>
                  <a:pt x="452190" y="1455208"/>
                </a:lnTo>
                <a:lnTo>
                  <a:pt x="956525" y="1455208"/>
                </a:lnTo>
                <a:lnTo>
                  <a:pt x="953366" y="1465160"/>
                </a:lnTo>
                <a:lnTo>
                  <a:pt x="938759" y="1513841"/>
                </a:lnTo>
                <a:lnTo>
                  <a:pt x="816859" y="1513841"/>
                </a:lnTo>
                <a:lnTo>
                  <a:pt x="816248" y="1515731"/>
                </a:lnTo>
                <a:lnTo>
                  <a:pt x="523740" y="1515731"/>
                </a:lnTo>
                <a:lnTo>
                  <a:pt x="469709" y="1515950"/>
                </a:lnTo>
                <a:lnTo>
                  <a:pt x="504633" y="1588497"/>
                </a:lnTo>
                <a:lnTo>
                  <a:pt x="916791" y="1588497"/>
                </a:lnTo>
                <a:lnTo>
                  <a:pt x="909016" y="1614664"/>
                </a:lnTo>
                <a:lnTo>
                  <a:pt x="897966" y="1649547"/>
                </a:lnTo>
                <a:lnTo>
                  <a:pt x="526226" y="1649547"/>
                </a:lnTo>
                <a:lnTo>
                  <a:pt x="548900" y="1693763"/>
                </a:lnTo>
                <a:lnTo>
                  <a:pt x="573731" y="1726416"/>
                </a:lnTo>
                <a:lnTo>
                  <a:pt x="603990" y="1746642"/>
                </a:lnTo>
                <a:lnTo>
                  <a:pt x="642948" y="1753576"/>
                </a:lnTo>
                <a:lnTo>
                  <a:pt x="855501" y="1753576"/>
                </a:lnTo>
                <a:lnTo>
                  <a:pt x="850157" y="1763866"/>
                </a:lnTo>
                <a:lnTo>
                  <a:pt x="810328" y="1815315"/>
                </a:lnTo>
                <a:lnTo>
                  <a:pt x="757334" y="1850344"/>
                </a:lnTo>
                <a:lnTo>
                  <a:pt x="686499" y="1868213"/>
                </a:lnTo>
                <a:lnTo>
                  <a:pt x="642931" y="1870481"/>
                </a:lnTo>
                <a:close/>
              </a:path>
              <a:path w="1285875" h="1870710">
                <a:moveTo>
                  <a:pt x="1045591" y="1227503"/>
                </a:moveTo>
                <a:lnTo>
                  <a:pt x="916006" y="1227503"/>
                </a:lnTo>
                <a:lnTo>
                  <a:pt x="938797" y="1180198"/>
                </a:lnTo>
                <a:lnTo>
                  <a:pt x="962932" y="1133395"/>
                </a:lnTo>
                <a:lnTo>
                  <a:pt x="988155" y="1086601"/>
                </a:lnTo>
                <a:lnTo>
                  <a:pt x="1010526" y="1046058"/>
                </a:lnTo>
                <a:lnTo>
                  <a:pt x="1039221" y="994260"/>
                </a:lnTo>
                <a:lnTo>
                  <a:pt x="1064266" y="948077"/>
                </a:lnTo>
                <a:lnTo>
                  <a:pt x="1087972" y="902374"/>
                </a:lnTo>
                <a:lnTo>
                  <a:pt x="1109943" y="856859"/>
                </a:lnTo>
                <a:lnTo>
                  <a:pt x="1129418" y="811945"/>
                </a:lnTo>
                <a:lnTo>
                  <a:pt x="1145730" y="767864"/>
                </a:lnTo>
                <a:lnTo>
                  <a:pt x="1158210" y="724853"/>
                </a:lnTo>
                <a:lnTo>
                  <a:pt x="1166188" y="683146"/>
                </a:lnTo>
                <a:lnTo>
                  <a:pt x="1168996" y="642978"/>
                </a:lnTo>
                <a:lnTo>
                  <a:pt x="1166842" y="595162"/>
                </a:lnTo>
                <a:lnTo>
                  <a:pt x="1160505" y="548535"/>
                </a:lnTo>
                <a:lnTo>
                  <a:pt x="1150172" y="503285"/>
                </a:lnTo>
                <a:lnTo>
                  <a:pt x="1136031" y="459597"/>
                </a:lnTo>
                <a:lnTo>
                  <a:pt x="1118267" y="417660"/>
                </a:lnTo>
                <a:lnTo>
                  <a:pt x="1097070" y="377661"/>
                </a:lnTo>
                <a:lnTo>
                  <a:pt x="1072625" y="339786"/>
                </a:lnTo>
                <a:lnTo>
                  <a:pt x="1045119" y="304223"/>
                </a:lnTo>
                <a:lnTo>
                  <a:pt x="1014741" y="271158"/>
                </a:lnTo>
                <a:lnTo>
                  <a:pt x="981677" y="240780"/>
                </a:lnTo>
                <a:lnTo>
                  <a:pt x="946114" y="213275"/>
                </a:lnTo>
                <a:lnTo>
                  <a:pt x="908240" y="188830"/>
                </a:lnTo>
                <a:lnTo>
                  <a:pt x="868241" y="167633"/>
                </a:lnTo>
                <a:lnTo>
                  <a:pt x="826305" y="149870"/>
                </a:lnTo>
                <a:lnTo>
                  <a:pt x="782619" y="135728"/>
                </a:lnTo>
                <a:lnTo>
                  <a:pt x="737370" y="125395"/>
                </a:lnTo>
                <a:lnTo>
                  <a:pt x="690745" y="119058"/>
                </a:lnTo>
                <a:lnTo>
                  <a:pt x="642931" y="116905"/>
                </a:lnTo>
                <a:lnTo>
                  <a:pt x="1012030" y="116905"/>
                </a:lnTo>
                <a:lnTo>
                  <a:pt x="1064765" y="157708"/>
                </a:lnTo>
                <a:lnTo>
                  <a:pt x="1097576" y="188320"/>
                </a:lnTo>
                <a:lnTo>
                  <a:pt x="1128185" y="221133"/>
                </a:lnTo>
                <a:lnTo>
                  <a:pt x="1156469" y="256023"/>
                </a:lnTo>
                <a:lnTo>
                  <a:pt x="1182303" y="292866"/>
                </a:lnTo>
                <a:lnTo>
                  <a:pt x="1205564" y="331536"/>
                </a:lnTo>
                <a:lnTo>
                  <a:pt x="1226126" y="371911"/>
                </a:lnTo>
                <a:lnTo>
                  <a:pt x="1243866" y="413865"/>
                </a:lnTo>
                <a:lnTo>
                  <a:pt x="1258660" y="457274"/>
                </a:lnTo>
                <a:lnTo>
                  <a:pt x="1270382" y="502014"/>
                </a:lnTo>
                <a:lnTo>
                  <a:pt x="1278909" y="547961"/>
                </a:lnTo>
                <a:lnTo>
                  <a:pt x="1284122" y="595162"/>
                </a:lnTo>
                <a:lnTo>
                  <a:pt x="1285879" y="642978"/>
                </a:lnTo>
                <a:lnTo>
                  <a:pt x="1283442" y="687022"/>
                </a:lnTo>
                <a:lnTo>
                  <a:pt x="1276474" y="731427"/>
                </a:lnTo>
                <a:lnTo>
                  <a:pt x="1265490" y="776118"/>
                </a:lnTo>
                <a:lnTo>
                  <a:pt x="1251007" y="821019"/>
                </a:lnTo>
                <a:lnTo>
                  <a:pt x="1233538" y="866055"/>
                </a:lnTo>
                <a:lnTo>
                  <a:pt x="1213601" y="911152"/>
                </a:lnTo>
                <a:lnTo>
                  <a:pt x="1191709" y="956235"/>
                </a:lnTo>
                <a:lnTo>
                  <a:pt x="1168268" y="1001434"/>
                </a:lnTo>
                <a:lnTo>
                  <a:pt x="1144123" y="1046063"/>
                </a:lnTo>
                <a:lnTo>
                  <a:pt x="1119464" y="1090649"/>
                </a:lnTo>
                <a:lnTo>
                  <a:pt x="1094911" y="1134925"/>
                </a:lnTo>
                <a:lnTo>
                  <a:pt x="1070980" y="1178812"/>
                </a:lnTo>
                <a:lnTo>
                  <a:pt x="1048188" y="1222235"/>
                </a:lnTo>
                <a:lnTo>
                  <a:pt x="1045591" y="1227503"/>
                </a:lnTo>
                <a:close/>
              </a:path>
              <a:path w="1285875" h="1870710">
                <a:moveTo>
                  <a:pt x="956525" y="1455208"/>
                </a:moveTo>
                <a:lnTo>
                  <a:pt x="834630" y="1455208"/>
                </a:lnTo>
                <a:lnTo>
                  <a:pt x="841804" y="1432462"/>
                </a:lnTo>
                <a:lnTo>
                  <a:pt x="852042" y="1400222"/>
                </a:lnTo>
                <a:lnTo>
                  <a:pt x="862447" y="1367776"/>
                </a:lnTo>
                <a:lnTo>
                  <a:pt x="870122" y="1344408"/>
                </a:lnTo>
                <a:lnTo>
                  <a:pt x="993582" y="1344408"/>
                </a:lnTo>
                <a:lnTo>
                  <a:pt x="991796" y="1348971"/>
                </a:lnTo>
                <a:lnTo>
                  <a:pt x="971305" y="1408656"/>
                </a:lnTo>
                <a:lnTo>
                  <a:pt x="956525" y="1455208"/>
                </a:lnTo>
                <a:close/>
              </a:path>
              <a:path w="1285875" h="1870710">
                <a:moveTo>
                  <a:pt x="916791" y="1588497"/>
                </a:moveTo>
                <a:lnTo>
                  <a:pt x="794495" y="1588497"/>
                </a:lnTo>
                <a:lnTo>
                  <a:pt x="799419" y="1572530"/>
                </a:lnTo>
                <a:lnTo>
                  <a:pt x="804543" y="1555662"/>
                </a:lnTo>
                <a:lnTo>
                  <a:pt x="809895" y="1537752"/>
                </a:lnTo>
                <a:lnTo>
                  <a:pt x="815581" y="1518391"/>
                </a:lnTo>
                <a:lnTo>
                  <a:pt x="816859" y="1513841"/>
                </a:lnTo>
                <a:lnTo>
                  <a:pt x="938759" y="1513841"/>
                </a:lnTo>
                <a:lnTo>
                  <a:pt x="937315" y="1518662"/>
                </a:lnTo>
                <a:lnTo>
                  <a:pt x="922805" y="1568257"/>
                </a:lnTo>
                <a:lnTo>
                  <a:pt x="916791" y="1588497"/>
                </a:lnTo>
                <a:close/>
              </a:path>
              <a:path w="1285875" h="1870710">
                <a:moveTo>
                  <a:pt x="814418" y="1521393"/>
                </a:moveTo>
                <a:lnTo>
                  <a:pt x="815991" y="1515950"/>
                </a:lnTo>
                <a:lnTo>
                  <a:pt x="523740" y="1515731"/>
                </a:lnTo>
                <a:lnTo>
                  <a:pt x="816248" y="1515731"/>
                </a:lnTo>
                <a:lnTo>
                  <a:pt x="814418" y="1521393"/>
                </a:lnTo>
                <a:close/>
              </a:path>
              <a:path w="1285875" h="1870710">
                <a:moveTo>
                  <a:pt x="855501" y="1753576"/>
                </a:moveTo>
                <a:lnTo>
                  <a:pt x="642948" y="1753576"/>
                </a:lnTo>
                <a:lnTo>
                  <a:pt x="687485" y="1750907"/>
                </a:lnTo>
                <a:lnTo>
                  <a:pt x="720879" y="1737790"/>
                </a:lnTo>
                <a:lnTo>
                  <a:pt x="748059" y="1706559"/>
                </a:lnTo>
                <a:lnTo>
                  <a:pt x="773956" y="1649547"/>
                </a:lnTo>
                <a:lnTo>
                  <a:pt x="897966" y="1649547"/>
                </a:lnTo>
                <a:lnTo>
                  <a:pt x="895440" y="1657521"/>
                </a:lnTo>
                <a:lnTo>
                  <a:pt x="881495" y="1696736"/>
                </a:lnTo>
                <a:lnTo>
                  <a:pt x="866595" y="1732215"/>
                </a:lnTo>
                <a:lnTo>
                  <a:pt x="855501" y="1753576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8153041" y="790836"/>
            <a:ext cx="380365" cy="380365"/>
          </a:xfrm>
          <a:custGeom>
            <a:avLst/>
            <a:gdLst/>
            <a:ahLst/>
            <a:cxnLst/>
            <a:rect l="l" t="t" r="r" b="b"/>
            <a:pathLst>
              <a:path w="380365" h="380365">
                <a:moveTo>
                  <a:pt x="29224" y="379941"/>
                </a:moveTo>
                <a:lnTo>
                  <a:pt x="17843" y="377642"/>
                </a:lnTo>
                <a:lnTo>
                  <a:pt x="8554" y="371374"/>
                </a:lnTo>
                <a:lnTo>
                  <a:pt x="2294" y="362083"/>
                </a:lnTo>
                <a:lnTo>
                  <a:pt x="0" y="350715"/>
                </a:lnTo>
                <a:lnTo>
                  <a:pt x="3206" y="303184"/>
                </a:lnTo>
                <a:lnTo>
                  <a:pt x="12546" y="257579"/>
                </a:lnTo>
                <a:lnTo>
                  <a:pt x="27599" y="214319"/>
                </a:lnTo>
                <a:lnTo>
                  <a:pt x="47943" y="173827"/>
                </a:lnTo>
                <a:lnTo>
                  <a:pt x="73158" y="136523"/>
                </a:lnTo>
                <a:lnTo>
                  <a:pt x="102822" y="102827"/>
                </a:lnTo>
                <a:lnTo>
                  <a:pt x="136517" y="73161"/>
                </a:lnTo>
                <a:lnTo>
                  <a:pt x="173819" y="47945"/>
                </a:lnTo>
                <a:lnTo>
                  <a:pt x="214309" y="27600"/>
                </a:lnTo>
                <a:lnTo>
                  <a:pt x="257567" y="12547"/>
                </a:lnTo>
                <a:lnTo>
                  <a:pt x="303170" y="3206"/>
                </a:lnTo>
                <a:lnTo>
                  <a:pt x="350698" y="0"/>
                </a:lnTo>
                <a:lnTo>
                  <a:pt x="362080" y="2299"/>
                </a:lnTo>
                <a:lnTo>
                  <a:pt x="371369" y="8566"/>
                </a:lnTo>
                <a:lnTo>
                  <a:pt x="377629" y="17857"/>
                </a:lnTo>
                <a:lnTo>
                  <a:pt x="379923" y="29226"/>
                </a:lnTo>
                <a:lnTo>
                  <a:pt x="377629" y="40594"/>
                </a:lnTo>
                <a:lnTo>
                  <a:pt x="371369" y="49885"/>
                </a:lnTo>
                <a:lnTo>
                  <a:pt x="362080" y="56153"/>
                </a:lnTo>
                <a:lnTo>
                  <a:pt x="350698" y="58452"/>
                </a:lnTo>
                <a:lnTo>
                  <a:pt x="303358" y="62285"/>
                </a:lnTo>
                <a:lnTo>
                  <a:pt x="258426" y="73379"/>
                </a:lnTo>
                <a:lnTo>
                  <a:pt x="216509" y="91126"/>
                </a:lnTo>
                <a:lnTo>
                  <a:pt x="178213" y="114922"/>
                </a:lnTo>
                <a:lnTo>
                  <a:pt x="144145" y="144158"/>
                </a:lnTo>
                <a:lnTo>
                  <a:pt x="114912" y="178228"/>
                </a:lnTo>
                <a:lnTo>
                  <a:pt x="91119" y="216526"/>
                </a:lnTo>
                <a:lnTo>
                  <a:pt x="73374" y="258444"/>
                </a:lnTo>
                <a:lnTo>
                  <a:pt x="62281" y="303376"/>
                </a:lnTo>
                <a:lnTo>
                  <a:pt x="58449" y="350715"/>
                </a:lnTo>
                <a:lnTo>
                  <a:pt x="56155" y="362083"/>
                </a:lnTo>
                <a:lnTo>
                  <a:pt x="49895" y="371374"/>
                </a:lnTo>
                <a:lnTo>
                  <a:pt x="40606" y="377642"/>
                </a:lnTo>
                <a:lnTo>
                  <a:pt x="29224" y="379941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153041" y="1211468"/>
            <a:ext cx="61594" cy="61594"/>
          </a:xfrm>
          <a:custGeom>
            <a:avLst/>
            <a:gdLst/>
            <a:ahLst/>
            <a:cxnLst/>
            <a:rect l="l" t="t" r="r" b="b"/>
            <a:pathLst>
              <a:path w="61595" h="61594">
                <a:moveTo>
                  <a:pt x="39034" y="61180"/>
                </a:moveTo>
                <a:lnTo>
                  <a:pt x="22141" y="61180"/>
                </a:lnTo>
                <a:lnTo>
                  <a:pt x="14932" y="58194"/>
                </a:lnTo>
                <a:lnTo>
                  <a:pt x="2985" y="46247"/>
                </a:lnTo>
                <a:lnTo>
                  <a:pt x="0" y="39038"/>
                </a:lnTo>
                <a:lnTo>
                  <a:pt x="0" y="22142"/>
                </a:lnTo>
                <a:lnTo>
                  <a:pt x="2985" y="14933"/>
                </a:lnTo>
                <a:lnTo>
                  <a:pt x="14932" y="2985"/>
                </a:lnTo>
                <a:lnTo>
                  <a:pt x="22141" y="0"/>
                </a:lnTo>
                <a:lnTo>
                  <a:pt x="39034" y="0"/>
                </a:lnTo>
                <a:lnTo>
                  <a:pt x="46245" y="2985"/>
                </a:lnTo>
                <a:lnTo>
                  <a:pt x="58191" y="14933"/>
                </a:lnTo>
                <a:lnTo>
                  <a:pt x="61177" y="22142"/>
                </a:lnTo>
                <a:lnTo>
                  <a:pt x="61177" y="39038"/>
                </a:lnTo>
                <a:lnTo>
                  <a:pt x="58191" y="46247"/>
                </a:lnTo>
                <a:lnTo>
                  <a:pt x="46245" y="58194"/>
                </a:lnTo>
                <a:lnTo>
                  <a:pt x="39034" y="6118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272420" y="3228346"/>
            <a:ext cx="6214745" cy="229235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0320" marR="5080" indent="-8255">
              <a:lnSpc>
                <a:spcPct val="116199"/>
              </a:lnSpc>
              <a:spcBef>
                <a:spcPts val="100"/>
              </a:spcBef>
            </a:pPr>
            <a:r>
              <a:rPr dirty="0" sz="6400" spc="415" b="1">
                <a:solidFill>
                  <a:srgbClr val="F8CF2C"/>
                </a:solidFill>
                <a:latin typeface="Arial"/>
                <a:cs typeface="Arial"/>
              </a:rPr>
              <a:t>WHAT </a:t>
            </a:r>
            <a:r>
              <a:rPr dirty="0" sz="6400" spc="110" b="1">
                <a:solidFill>
                  <a:srgbClr val="F8CF2C"/>
                </a:solidFill>
                <a:latin typeface="Arial"/>
                <a:cs typeface="Arial"/>
              </a:rPr>
              <a:t>IS</a:t>
            </a:r>
            <a:r>
              <a:rPr dirty="0" sz="6400" spc="-56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6400" spc="-85" b="1">
                <a:solidFill>
                  <a:srgbClr val="F8CF2C"/>
                </a:solidFill>
                <a:latin typeface="Arial"/>
                <a:cs typeface="Arial"/>
              </a:rPr>
              <a:t>SELF-  </a:t>
            </a:r>
            <a:r>
              <a:rPr dirty="0" sz="6400" spc="390" b="1">
                <a:solidFill>
                  <a:srgbClr val="F8CF2C"/>
                </a:solidFill>
                <a:latin typeface="Arial"/>
                <a:cs typeface="Arial"/>
              </a:rPr>
              <a:t>A</a:t>
            </a:r>
            <a:r>
              <a:rPr dirty="0" sz="6400" spc="25" b="1">
                <a:solidFill>
                  <a:srgbClr val="F8CF2C"/>
                </a:solidFill>
                <a:latin typeface="Arial"/>
                <a:cs typeface="Arial"/>
              </a:rPr>
              <a:t>SS</a:t>
            </a:r>
            <a:r>
              <a:rPr dirty="0" sz="6400" spc="-565" b="1">
                <a:solidFill>
                  <a:srgbClr val="F8CF2C"/>
                </a:solidFill>
                <a:latin typeface="Arial"/>
                <a:cs typeface="Arial"/>
              </a:rPr>
              <a:t>E</a:t>
            </a:r>
            <a:r>
              <a:rPr dirty="0" sz="6400" spc="25" b="1">
                <a:solidFill>
                  <a:srgbClr val="F8CF2C"/>
                </a:solidFill>
                <a:latin typeface="Arial"/>
                <a:cs typeface="Arial"/>
              </a:rPr>
              <a:t>SS</a:t>
            </a:r>
            <a:r>
              <a:rPr dirty="0" sz="6400" spc="715" b="1">
                <a:solidFill>
                  <a:srgbClr val="F8CF2C"/>
                </a:solidFill>
                <a:latin typeface="Arial"/>
                <a:cs typeface="Arial"/>
              </a:rPr>
              <a:t>M</a:t>
            </a:r>
            <a:r>
              <a:rPr dirty="0" sz="6400" spc="-565" b="1">
                <a:solidFill>
                  <a:srgbClr val="F8CF2C"/>
                </a:solidFill>
                <a:latin typeface="Arial"/>
                <a:cs typeface="Arial"/>
              </a:rPr>
              <a:t>E</a:t>
            </a:r>
            <a:r>
              <a:rPr dirty="0" sz="6400" spc="655" b="1">
                <a:solidFill>
                  <a:srgbClr val="F8CF2C"/>
                </a:solidFill>
                <a:latin typeface="Arial"/>
                <a:cs typeface="Arial"/>
              </a:rPr>
              <a:t>N</a:t>
            </a:r>
            <a:r>
              <a:rPr dirty="0" sz="6400" spc="-100" b="1">
                <a:solidFill>
                  <a:srgbClr val="F8CF2C"/>
                </a:solidFill>
                <a:latin typeface="Arial"/>
                <a:cs typeface="Arial"/>
              </a:rPr>
              <a:t>T</a:t>
            </a:r>
            <a:r>
              <a:rPr dirty="0" sz="6400" spc="-95" b="1">
                <a:solidFill>
                  <a:srgbClr val="F8CF2C"/>
                </a:solidFill>
                <a:latin typeface="Arial"/>
                <a:cs typeface="Arial"/>
              </a:rPr>
              <a:t>?</a:t>
            </a:r>
            <a:endParaRPr sz="6400">
              <a:latin typeface="Arial"/>
              <a:cs typeface="Aria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9575596" y="589633"/>
            <a:ext cx="8244205" cy="171132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15199"/>
              </a:lnSpc>
              <a:spcBef>
                <a:spcPts val="100"/>
              </a:spcBef>
            </a:pPr>
            <a:r>
              <a:rPr dirty="0" sz="3200" spc="105">
                <a:solidFill>
                  <a:srgbClr val="000000"/>
                </a:solidFill>
              </a:rPr>
              <a:t>Students </a:t>
            </a:r>
            <a:r>
              <a:rPr dirty="0" sz="3200" spc="15">
                <a:solidFill>
                  <a:srgbClr val="000000"/>
                </a:solidFill>
              </a:rPr>
              <a:t>assessing </a:t>
            </a:r>
            <a:r>
              <a:rPr dirty="0" sz="3200" spc="180">
                <a:solidFill>
                  <a:srgbClr val="000000"/>
                </a:solidFill>
              </a:rPr>
              <a:t>their </a:t>
            </a:r>
            <a:r>
              <a:rPr dirty="0" sz="3200" spc="165">
                <a:solidFill>
                  <a:srgbClr val="000000"/>
                </a:solidFill>
              </a:rPr>
              <a:t>independent  </a:t>
            </a:r>
            <a:r>
              <a:rPr dirty="0" sz="3200" spc="330">
                <a:solidFill>
                  <a:srgbClr val="000000"/>
                </a:solidFill>
              </a:rPr>
              <a:t>work,</a:t>
            </a:r>
            <a:r>
              <a:rPr dirty="0" sz="3200" spc="-25">
                <a:solidFill>
                  <a:srgbClr val="000000"/>
                </a:solidFill>
              </a:rPr>
              <a:t> </a:t>
            </a:r>
            <a:r>
              <a:rPr dirty="0" sz="3200" spc="220">
                <a:solidFill>
                  <a:srgbClr val="000000"/>
                </a:solidFill>
              </a:rPr>
              <a:t>allowing</a:t>
            </a:r>
            <a:r>
              <a:rPr dirty="0" sz="3200" spc="-25">
                <a:solidFill>
                  <a:srgbClr val="000000"/>
                </a:solidFill>
              </a:rPr>
              <a:t> </a:t>
            </a:r>
            <a:r>
              <a:rPr dirty="0" sz="3200" spc="200">
                <a:solidFill>
                  <a:srgbClr val="000000"/>
                </a:solidFill>
              </a:rPr>
              <a:t>them</a:t>
            </a:r>
            <a:r>
              <a:rPr dirty="0" sz="3200" spc="-25">
                <a:solidFill>
                  <a:srgbClr val="000000"/>
                </a:solidFill>
              </a:rPr>
              <a:t> </a:t>
            </a:r>
            <a:r>
              <a:rPr dirty="0" sz="3200" spc="175">
                <a:solidFill>
                  <a:srgbClr val="000000"/>
                </a:solidFill>
              </a:rPr>
              <a:t>to</a:t>
            </a:r>
            <a:r>
              <a:rPr dirty="0" sz="3200" spc="-20">
                <a:solidFill>
                  <a:srgbClr val="000000"/>
                </a:solidFill>
              </a:rPr>
              <a:t> </a:t>
            </a:r>
            <a:r>
              <a:rPr dirty="0" sz="3200" spc="90">
                <a:solidFill>
                  <a:srgbClr val="000000"/>
                </a:solidFill>
              </a:rPr>
              <a:t>recognise</a:t>
            </a:r>
            <a:r>
              <a:rPr dirty="0" sz="3200" spc="-25">
                <a:solidFill>
                  <a:srgbClr val="000000"/>
                </a:solidFill>
              </a:rPr>
              <a:t> </a:t>
            </a:r>
            <a:r>
              <a:rPr dirty="0" sz="3200" spc="180">
                <a:solidFill>
                  <a:srgbClr val="000000"/>
                </a:solidFill>
              </a:rPr>
              <a:t>their  </a:t>
            </a:r>
            <a:r>
              <a:rPr dirty="0" sz="3200" spc="110">
                <a:solidFill>
                  <a:srgbClr val="000000"/>
                </a:solidFill>
              </a:rPr>
              <a:t>strengths </a:t>
            </a:r>
            <a:r>
              <a:rPr dirty="0" sz="3200" spc="260">
                <a:solidFill>
                  <a:srgbClr val="000000"/>
                </a:solidFill>
              </a:rPr>
              <a:t>and</a:t>
            </a:r>
            <a:r>
              <a:rPr dirty="0" sz="3200" spc="-160">
                <a:solidFill>
                  <a:srgbClr val="000000"/>
                </a:solidFill>
              </a:rPr>
              <a:t> </a:t>
            </a:r>
            <a:r>
              <a:rPr dirty="0" sz="3200" spc="130">
                <a:solidFill>
                  <a:srgbClr val="000000"/>
                </a:solidFill>
              </a:rPr>
              <a:t>weaknesses</a:t>
            </a:r>
            <a:endParaRPr sz="3200"/>
          </a:p>
        </p:txBody>
      </p:sp>
      <p:sp>
        <p:nvSpPr>
          <p:cNvPr id="18" name="object 18"/>
          <p:cNvSpPr txBox="1"/>
          <p:nvPr/>
        </p:nvSpPr>
        <p:spPr>
          <a:xfrm>
            <a:off x="9575596" y="3885920"/>
            <a:ext cx="7186930" cy="17113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15199"/>
              </a:lnSpc>
              <a:spcBef>
                <a:spcPts val="100"/>
              </a:spcBef>
            </a:pPr>
            <a:r>
              <a:rPr dirty="0" sz="3200" spc="105" b="1">
                <a:latin typeface="Arial"/>
                <a:cs typeface="Arial"/>
              </a:rPr>
              <a:t>Students </a:t>
            </a:r>
            <a:r>
              <a:rPr dirty="0" sz="3200" spc="114" b="1">
                <a:latin typeface="Arial"/>
                <a:cs typeface="Arial"/>
              </a:rPr>
              <a:t>can </a:t>
            </a:r>
            <a:r>
              <a:rPr dirty="0" sz="3200" spc="25" b="1">
                <a:latin typeface="Arial"/>
                <a:cs typeface="Arial"/>
              </a:rPr>
              <a:t>use </a:t>
            </a:r>
            <a:r>
              <a:rPr dirty="0" sz="3200" spc="60" b="1">
                <a:latin typeface="Arial"/>
                <a:cs typeface="Arial"/>
              </a:rPr>
              <a:t>self-assessment  </a:t>
            </a:r>
            <a:r>
              <a:rPr dirty="0" sz="3200" spc="175" b="1">
                <a:latin typeface="Arial"/>
                <a:cs typeface="Arial"/>
              </a:rPr>
              <a:t>to</a:t>
            </a:r>
            <a:r>
              <a:rPr dirty="0" sz="3200" spc="-30" b="1">
                <a:latin typeface="Arial"/>
                <a:cs typeface="Arial"/>
              </a:rPr>
              <a:t> </a:t>
            </a:r>
            <a:r>
              <a:rPr dirty="0" sz="3200" spc="25" b="1">
                <a:latin typeface="Arial"/>
                <a:cs typeface="Arial"/>
              </a:rPr>
              <a:t>see</a:t>
            </a:r>
            <a:r>
              <a:rPr dirty="0" sz="3200" spc="-25" b="1">
                <a:latin typeface="Arial"/>
                <a:cs typeface="Arial"/>
              </a:rPr>
              <a:t> </a:t>
            </a:r>
            <a:r>
              <a:rPr dirty="0" sz="3200" spc="100" b="1">
                <a:latin typeface="Arial"/>
                <a:cs typeface="Arial"/>
              </a:rPr>
              <a:t>if</a:t>
            </a:r>
            <a:r>
              <a:rPr dirty="0" sz="3200" spc="-25" b="1">
                <a:latin typeface="Arial"/>
                <a:cs typeface="Arial"/>
              </a:rPr>
              <a:t> </a:t>
            </a:r>
            <a:r>
              <a:rPr dirty="0" sz="3200" spc="180" b="1">
                <a:latin typeface="Arial"/>
                <a:cs typeface="Arial"/>
              </a:rPr>
              <a:t>they</a:t>
            </a:r>
            <a:r>
              <a:rPr dirty="0" sz="3200" spc="-25" b="1">
                <a:latin typeface="Arial"/>
                <a:cs typeface="Arial"/>
              </a:rPr>
              <a:t> </a:t>
            </a:r>
            <a:r>
              <a:rPr dirty="0" sz="3200" spc="229" b="1">
                <a:latin typeface="Arial"/>
                <a:cs typeface="Arial"/>
              </a:rPr>
              <a:t>have</a:t>
            </a:r>
            <a:r>
              <a:rPr dirty="0" sz="3200" spc="-25" b="1">
                <a:latin typeface="Arial"/>
                <a:cs typeface="Arial"/>
              </a:rPr>
              <a:t> </a:t>
            </a:r>
            <a:r>
              <a:rPr dirty="0" sz="3200" spc="215" b="1">
                <a:latin typeface="Arial"/>
                <a:cs typeface="Arial"/>
              </a:rPr>
              <a:t>met</a:t>
            </a:r>
            <a:r>
              <a:rPr dirty="0" sz="3200" spc="-25" b="1">
                <a:latin typeface="Arial"/>
                <a:cs typeface="Arial"/>
              </a:rPr>
              <a:t> </a:t>
            </a:r>
            <a:r>
              <a:rPr dirty="0" sz="3200" spc="165" b="1">
                <a:latin typeface="Arial"/>
                <a:cs typeface="Arial"/>
              </a:rPr>
              <a:t>the</a:t>
            </a:r>
            <a:r>
              <a:rPr dirty="0" sz="3200" spc="-25" b="1">
                <a:latin typeface="Arial"/>
                <a:cs typeface="Arial"/>
              </a:rPr>
              <a:t> </a:t>
            </a:r>
            <a:r>
              <a:rPr dirty="0" sz="3200" spc="170" b="1">
                <a:latin typeface="Arial"/>
                <a:cs typeface="Arial"/>
              </a:rPr>
              <a:t>criteria  </a:t>
            </a:r>
            <a:r>
              <a:rPr dirty="0" sz="3200" spc="140" b="1">
                <a:latin typeface="Arial"/>
                <a:cs typeface="Arial"/>
              </a:rPr>
              <a:t>of </a:t>
            </a:r>
            <a:r>
              <a:rPr dirty="0" sz="3200" spc="165" b="1">
                <a:latin typeface="Arial"/>
                <a:cs typeface="Arial"/>
              </a:rPr>
              <a:t>the</a:t>
            </a:r>
            <a:r>
              <a:rPr dirty="0" sz="3200" spc="-185" b="1">
                <a:latin typeface="Arial"/>
                <a:cs typeface="Arial"/>
              </a:rPr>
              <a:t> </a:t>
            </a:r>
            <a:r>
              <a:rPr dirty="0" sz="3200" spc="15" b="1">
                <a:latin typeface="Arial"/>
                <a:cs typeface="Arial"/>
              </a:rPr>
              <a:t>lesson</a:t>
            </a:r>
            <a:endParaRPr sz="32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575596" y="7180186"/>
            <a:ext cx="8306434" cy="277558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789940">
              <a:lnSpc>
                <a:spcPct val="115199"/>
              </a:lnSpc>
              <a:spcBef>
                <a:spcPts val="100"/>
              </a:spcBef>
            </a:pPr>
            <a:r>
              <a:rPr dirty="0" sz="3200" spc="105" b="1">
                <a:latin typeface="Arial"/>
                <a:cs typeface="Arial"/>
              </a:rPr>
              <a:t>Students</a:t>
            </a:r>
            <a:r>
              <a:rPr dirty="0" sz="3200" spc="-30" b="1">
                <a:latin typeface="Arial"/>
                <a:cs typeface="Arial"/>
              </a:rPr>
              <a:t> </a:t>
            </a:r>
            <a:r>
              <a:rPr dirty="0" sz="3200" spc="40" b="1">
                <a:latin typeface="Arial"/>
                <a:cs typeface="Arial"/>
              </a:rPr>
              <a:t>set</a:t>
            </a:r>
            <a:r>
              <a:rPr dirty="0" sz="3200" spc="-30" b="1">
                <a:latin typeface="Arial"/>
                <a:cs typeface="Arial"/>
              </a:rPr>
              <a:t> </a:t>
            </a:r>
            <a:r>
              <a:rPr dirty="0" sz="3200" spc="185" b="1">
                <a:latin typeface="Arial"/>
                <a:cs typeface="Arial"/>
              </a:rPr>
              <a:t>targets</a:t>
            </a:r>
            <a:r>
              <a:rPr dirty="0" sz="3200" spc="-25" b="1">
                <a:latin typeface="Arial"/>
                <a:cs typeface="Arial"/>
              </a:rPr>
              <a:t> </a:t>
            </a:r>
            <a:r>
              <a:rPr dirty="0" sz="3200" spc="260" b="1">
                <a:latin typeface="Arial"/>
                <a:cs typeface="Arial"/>
              </a:rPr>
              <a:t>and</a:t>
            </a:r>
            <a:r>
              <a:rPr dirty="0" sz="3200" spc="-30" b="1">
                <a:latin typeface="Arial"/>
                <a:cs typeface="Arial"/>
              </a:rPr>
              <a:t> </a:t>
            </a:r>
            <a:r>
              <a:rPr dirty="0" sz="3200" spc="220" b="1">
                <a:latin typeface="Arial"/>
                <a:cs typeface="Arial"/>
              </a:rPr>
              <a:t>learn</a:t>
            </a:r>
            <a:r>
              <a:rPr dirty="0" sz="3200" spc="-25" b="1">
                <a:latin typeface="Arial"/>
                <a:cs typeface="Arial"/>
              </a:rPr>
              <a:t> </a:t>
            </a:r>
            <a:r>
              <a:rPr dirty="0" sz="3200" spc="229" b="1">
                <a:latin typeface="Arial"/>
                <a:cs typeface="Arial"/>
              </a:rPr>
              <a:t>from  </a:t>
            </a:r>
            <a:r>
              <a:rPr dirty="0" sz="3200" spc="180" b="1">
                <a:latin typeface="Arial"/>
                <a:cs typeface="Arial"/>
              </a:rPr>
              <a:t>their </a:t>
            </a:r>
            <a:r>
              <a:rPr dirty="0" sz="3200" spc="165" b="1">
                <a:latin typeface="Arial"/>
                <a:cs typeface="Arial"/>
              </a:rPr>
              <a:t>feedback </a:t>
            </a:r>
            <a:r>
              <a:rPr dirty="0" sz="3200" spc="220" b="1">
                <a:latin typeface="Arial"/>
                <a:cs typeface="Arial"/>
              </a:rPr>
              <a:t>allowing </a:t>
            </a:r>
            <a:r>
              <a:rPr dirty="0" sz="3200" spc="200" b="1">
                <a:latin typeface="Arial"/>
                <a:cs typeface="Arial"/>
              </a:rPr>
              <a:t>them </a:t>
            </a:r>
            <a:r>
              <a:rPr dirty="0" sz="3200" spc="175" b="1">
                <a:latin typeface="Arial"/>
                <a:cs typeface="Arial"/>
              </a:rPr>
              <a:t>to  </a:t>
            </a:r>
            <a:r>
              <a:rPr dirty="0" sz="3200" spc="210" b="1">
                <a:latin typeface="Arial"/>
                <a:cs typeface="Arial"/>
              </a:rPr>
              <a:t>improve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4750">
              <a:latin typeface="Times New Roman"/>
              <a:cs typeface="Times New Roman"/>
            </a:endParaRPr>
          </a:p>
          <a:p>
            <a:pPr algn="r" marR="5080">
              <a:lnSpc>
                <a:spcPct val="100000"/>
              </a:lnSpc>
            </a:pPr>
            <a:r>
              <a:rPr dirty="0" sz="2400" spc="100" b="1">
                <a:latin typeface="Arial"/>
                <a:cs typeface="Arial"/>
              </a:rPr>
              <a:t>(Boud,</a:t>
            </a:r>
            <a:r>
              <a:rPr dirty="0" sz="2400" spc="-95" b="1">
                <a:latin typeface="Arial"/>
                <a:cs typeface="Arial"/>
              </a:rPr>
              <a:t> </a:t>
            </a:r>
            <a:r>
              <a:rPr dirty="0" sz="2400" spc="190" b="1">
                <a:latin typeface="Arial"/>
                <a:cs typeface="Arial"/>
              </a:rPr>
              <a:t>2013)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"/>
            <a:ext cx="10934700" cy="10287000"/>
          </a:xfrm>
          <a:custGeom>
            <a:avLst/>
            <a:gdLst/>
            <a:ahLst/>
            <a:cxnLst/>
            <a:rect l="l" t="t" r="r" b="b"/>
            <a:pathLst>
              <a:path w="10934700" h="10287000">
                <a:moveTo>
                  <a:pt x="0" y="10287000"/>
                </a:moveTo>
                <a:lnTo>
                  <a:pt x="10934699" y="10287000"/>
                </a:lnTo>
                <a:lnTo>
                  <a:pt x="10934699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0934700" y="0"/>
            <a:ext cx="7353300" cy="10287000"/>
          </a:xfrm>
          <a:custGeom>
            <a:avLst/>
            <a:gdLst/>
            <a:ahLst/>
            <a:cxnLst/>
            <a:rect l="l" t="t" r="r" b="b"/>
            <a:pathLst>
              <a:path w="7353300" h="10287000">
                <a:moveTo>
                  <a:pt x="0" y="0"/>
                </a:moveTo>
                <a:lnTo>
                  <a:pt x="7353249" y="0"/>
                </a:lnTo>
                <a:lnTo>
                  <a:pt x="735324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233717" y="3050482"/>
            <a:ext cx="6565265" cy="229235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95580" marR="5080" indent="-183515">
              <a:lnSpc>
                <a:spcPct val="116199"/>
              </a:lnSpc>
              <a:spcBef>
                <a:spcPts val="100"/>
              </a:spcBef>
            </a:pPr>
            <a:r>
              <a:rPr dirty="0" sz="6400" spc="415" b="1">
                <a:solidFill>
                  <a:srgbClr val="F8CF2C"/>
                </a:solidFill>
                <a:latin typeface="Arial"/>
                <a:cs typeface="Arial"/>
              </a:rPr>
              <a:t>WHAT </a:t>
            </a:r>
            <a:r>
              <a:rPr dirty="0" sz="6400" spc="110" b="1">
                <a:solidFill>
                  <a:srgbClr val="F8CF2C"/>
                </a:solidFill>
                <a:latin typeface="Arial"/>
                <a:cs typeface="Arial"/>
              </a:rPr>
              <a:t>IS </a:t>
            </a:r>
            <a:r>
              <a:rPr dirty="0" sz="6400" spc="-295" b="1">
                <a:solidFill>
                  <a:srgbClr val="F8CF2C"/>
                </a:solidFill>
                <a:latin typeface="Arial"/>
                <a:cs typeface="Arial"/>
              </a:rPr>
              <a:t>PEER</a:t>
            </a:r>
            <a:r>
              <a:rPr dirty="0" sz="6400" spc="-70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6400" spc="695" b="1">
                <a:solidFill>
                  <a:srgbClr val="F8CF2C"/>
                </a:solidFill>
                <a:latin typeface="Arial"/>
                <a:cs typeface="Arial"/>
              </a:rPr>
              <a:t>-  </a:t>
            </a:r>
            <a:r>
              <a:rPr dirty="0" sz="6400" spc="50" b="1">
                <a:solidFill>
                  <a:srgbClr val="F8CF2C"/>
                </a:solidFill>
                <a:latin typeface="Arial"/>
                <a:cs typeface="Arial"/>
              </a:rPr>
              <a:t>ASSESSMENT?</a:t>
            </a:r>
            <a:endParaRPr sz="64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672669" y="7446968"/>
            <a:ext cx="1087120" cy="1701800"/>
          </a:xfrm>
          <a:custGeom>
            <a:avLst/>
            <a:gdLst/>
            <a:ahLst/>
            <a:cxnLst/>
            <a:rect l="l" t="t" r="r" b="b"/>
            <a:pathLst>
              <a:path w="1087120" h="1701800">
                <a:moveTo>
                  <a:pt x="543274" y="1701618"/>
                </a:moveTo>
                <a:lnTo>
                  <a:pt x="502171" y="1698914"/>
                </a:lnTo>
                <a:lnTo>
                  <a:pt x="437097" y="1677661"/>
                </a:lnTo>
                <a:lnTo>
                  <a:pt x="390093" y="1636138"/>
                </a:lnTo>
                <a:lnTo>
                  <a:pt x="355425" y="1575371"/>
                </a:lnTo>
                <a:lnTo>
                  <a:pt x="340927" y="1538091"/>
                </a:lnTo>
                <a:lnTo>
                  <a:pt x="327363" y="1496385"/>
                </a:lnTo>
                <a:lnTo>
                  <a:pt x="314018" y="1450381"/>
                </a:lnTo>
                <a:lnTo>
                  <a:pt x="300175" y="1400206"/>
                </a:lnTo>
                <a:lnTo>
                  <a:pt x="285117" y="1345990"/>
                </a:lnTo>
                <a:lnTo>
                  <a:pt x="268128" y="1287860"/>
                </a:lnTo>
                <a:lnTo>
                  <a:pt x="248492" y="1225945"/>
                </a:lnTo>
                <a:lnTo>
                  <a:pt x="232616" y="1182779"/>
                </a:lnTo>
                <a:lnTo>
                  <a:pt x="213844" y="1138857"/>
                </a:lnTo>
                <a:lnTo>
                  <a:pt x="192830" y="1094266"/>
                </a:lnTo>
                <a:lnTo>
                  <a:pt x="170224" y="1049094"/>
                </a:lnTo>
                <a:lnTo>
                  <a:pt x="122844" y="957364"/>
                </a:lnTo>
                <a:lnTo>
                  <a:pt x="99294" y="910816"/>
                </a:lnTo>
                <a:lnTo>
                  <a:pt x="76919" y="864374"/>
                </a:lnTo>
                <a:lnTo>
                  <a:pt x="56131" y="817628"/>
                </a:lnTo>
                <a:lnTo>
                  <a:pt x="37661" y="770831"/>
                </a:lnTo>
                <a:lnTo>
                  <a:pt x="22162" y="724073"/>
                </a:lnTo>
                <a:lnTo>
                  <a:pt x="10284" y="677442"/>
                </a:lnTo>
                <a:lnTo>
                  <a:pt x="2679" y="631027"/>
                </a:lnTo>
                <a:lnTo>
                  <a:pt x="0" y="584915"/>
                </a:lnTo>
                <a:lnTo>
                  <a:pt x="1994" y="534445"/>
                </a:lnTo>
                <a:lnTo>
                  <a:pt x="7867" y="485167"/>
                </a:lnTo>
                <a:lnTo>
                  <a:pt x="17457" y="437258"/>
                </a:lnTo>
                <a:lnTo>
                  <a:pt x="30599" y="390892"/>
                </a:lnTo>
                <a:lnTo>
                  <a:pt x="47133" y="346245"/>
                </a:lnTo>
                <a:lnTo>
                  <a:pt x="66893" y="303493"/>
                </a:lnTo>
                <a:lnTo>
                  <a:pt x="89718" y="262811"/>
                </a:lnTo>
                <a:lnTo>
                  <a:pt x="115443" y="224374"/>
                </a:lnTo>
                <a:lnTo>
                  <a:pt x="143907" y="188359"/>
                </a:lnTo>
                <a:lnTo>
                  <a:pt x="174946" y="154941"/>
                </a:lnTo>
                <a:lnTo>
                  <a:pt x="208397" y="124295"/>
                </a:lnTo>
                <a:lnTo>
                  <a:pt x="244097" y="96597"/>
                </a:lnTo>
                <a:lnTo>
                  <a:pt x="281883" y="72022"/>
                </a:lnTo>
                <a:lnTo>
                  <a:pt x="321592" y="50747"/>
                </a:lnTo>
                <a:lnTo>
                  <a:pt x="363061" y="32946"/>
                </a:lnTo>
                <a:lnTo>
                  <a:pt x="406126" y="18795"/>
                </a:lnTo>
                <a:lnTo>
                  <a:pt x="450626" y="8470"/>
                </a:lnTo>
                <a:lnTo>
                  <a:pt x="496396" y="2146"/>
                </a:lnTo>
                <a:lnTo>
                  <a:pt x="543274" y="0"/>
                </a:lnTo>
                <a:lnTo>
                  <a:pt x="590155" y="2146"/>
                </a:lnTo>
                <a:lnTo>
                  <a:pt x="635927" y="8470"/>
                </a:lnTo>
                <a:lnTo>
                  <a:pt x="680429" y="18795"/>
                </a:lnTo>
                <a:lnTo>
                  <a:pt x="723496" y="32946"/>
                </a:lnTo>
                <a:lnTo>
                  <a:pt x="764967" y="50747"/>
                </a:lnTo>
                <a:lnTo>
                  <a:pt x="804677" y="72022"/>
                </a:lnTo>
                <a:lnTo>
                  <a:pt x="842464" y="96597"/>
                </a:lnTo>
                <a:lnTo>
                  <a:pt x="878165" y="124295"/>
                </a:lnTo>
                <a:lnTo>
                  <a:pt x="911616" y="154941"/>
                </a:lnTo>
                <a:lnTo>
                  <a:pt x="942656" y="188359"/>
                </a:lnTo>
                <a:lnTo>
                  <a:pt x="971120" y="224374"/>
                </a:lnTo>
                <a:lnTo>
                  <a:pt x="996846" y="262811"/>
                </a:lnTo>
                <a:lnTo>
                  <a:pt x="1019671" y="303493"/>
                </a:lnTo>
                <a:lnTo>
                  <a:pt x="1039432" y="346245"/>
                </a:lnTo>
                <a:lnTo>
                  <a:pt x="1055965" y="390892"/>
                </a:lnTo>
                <a:lnTo>
                  <a:pt x="1069108" y="437258"/>
                </a:lnTo>
                <a:lnTo>
                  <a:pt x="1078698" y="485167"/>
                </a:lnTo>
                <a:lnTo>
                  <a:pt x="1084571" y="534445"/>
                </a:lnTo>
                <a:lnTo>
                  <a:pt x="1086565" y="584915"/>
                </a:lnTo>
                <a:lnTo>
                  <a:pt x="1083889" y="630733"/>
                </a:lnTo>
                <a:lnTo>
                  <a:pt x="1076295" y="676967"/>
                </a:lnTo>
                <a:lnTo>
                  <a:pt x="1064431" y="723516"/>
                </a:lnTo>
                <a:lnTo>
                  <a:pt x="1048949" y="770277"/>
                </a:lnTo>
                <a:lnTo>
                  <a:pt x="1030497" y="817149"/>
                </a:lnTo>
                <a:lnTo>
                  <a:pt x="1009726" y="864029"/>
                </a:lnTo>
                <a:lnTo>
                  <a:pt x="987202" y="910983"/>
                </a:lnTo>
                <a:lnTo>
                  <a:pt x="963826" y="957408"/>
                </a:lnTo>
                <a:lnTo>
                  <a:pt x="916449" y="1049597"/>
                </a:lnTo>
                <a:lnTo>
                  <a:pt x="893831" y="1094991"/>
                </a:lnTo>
                <a:lnTo>
                  <a:pt x="872792" y="1139782"/>
                </a:lnTo>
                <a:lnTo>
                  <a:pt x="853984" y="1183868"/>
                </a:lnTo>
                <a:lnTo>
                  <a:pt x="838056" y="1227146"/>
                </a:lnTo>
                <a:lnTo>
                  <a:pt x="818461" y="1288969"/>
                </a:lnTo>
                <a:lnTo>
                  <a:pt x="801589" y="1346997"/>
                </a:lnTo>
                <a:lnTo>
                  <a:pt x="786703" y="1401105"/>
                </a:lnTo>
                <a:lnTo>
                  <a:pt x="773066" y="1451167"/>
                </a:lnTo>
                <a:lnTo>
                  <a:pt x="759941" y="1497057"/>
                </a:lnTo>
                <a:lnTo>
                  <a:pt x="746592" y="1538650"/>
                </a:lnTo>
                <a:lnTo>
                  <a:pt x="732280" y="1575820"/>
                </a:lnTo>
                <a:lnTo>
                  <a:pt x="697825" y="1636389"/>
                </a:lnTo>
                <a:lnTo>
                  <a:pt x="650680" y="1677759"/>
                </a:lnTo>
                <a:lnTo>
                  <a:pt x="584951" y="1698926"/>
                </a:lnTo>
                <a:lnTo>
                  <a:pt x="543274" y="1701618"/>
                </a:lnTo>
                <a:close/>
              </a:path>
            </a:pathLst>
          </a:custGeom>
          <a:solidFill>
            <a:srgbClr val="FFFD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02256" y="7388402"/>
            <a:ext cx="1285875" cy="1870710"/>
          </a:xfrm>
          <a:custGeom>
            <a:avLst/>
            <a:gdLst/>
            <a:ahLst/>
            <a:cxnLst/>
            <a:rect l="l" t="t" r="r" b="b"/>
            <a:pathLst>
              <a:path w="1285875" h="1870709">
                <a:moveTo>
                  <a:pt x="642931" y="1870481"/>
                </a:moveTo>
                <a:lnTo>
                  <a:pt x="599964" y="1868203"/>
                </a:lnTo>
                <a:lnTo>
                  <a:pt x="562470" y="1861431"/>
                </a:lnTo>
                <a:lnTo>
                  <a:pt x="501626" y="1834784"/>
                </a:lnTo>
                <a:lnTo>
                  <a:pt x="455854" y="1791296"/>
                </a:lnTo>
                <a:lnTo>
                  <a:pt x="420613" y="1731719"/>
                </a:lnTo>
                <a:lnTo>
                  <a:pt x="405521" y="1696135"/>
                </a:lnTo>
                <a:lnTo>
                  <a:pt x="391357" y="1656811"/>
                </a:lnTo>
                <a:lnTo>
                  <a:pt x="377554" y="1613843"/>
                </a:lnTo>
                <a:lnTo>
                  <a:pt x="363543" y="1567325"/>
                </a:lnTo>
                <a:lnTo>
                  <a:pt x="348267" y="1515731"/>
                </a:lnTo>
                <a:lnTo>
                  <a:pt x="332628" y="1464016"/>
                </a:lnTo>
                <a:lnTo>
                  <a:pt x="314587" y="1407414"/>
                </a:lnTo>
                <a:lnTo>
                  <a:pt x="294067" y="1347639"/>
                </a:lnTo>
                <a:lnTo>
                  <a:pt x="277831" y="1306173"/>
                </a:lnTo>
                <a:lnTo>
                  <a:pt x="258898" y="1264060"/>
                </a:lnTo>
                <a:lnTo>
                  <a:pt x="237784" y="1221364"/>
                </a:lnTo>
                <a:lnTo>
                  <a:pt x="215008" y="1178152"/>
                </a:lnTo>
                <a:lnTo>
                  <a:pt x="191085" y="1134487"/>
                </a:lnTo>
                <a:lnTo>
                  <a:pt x="166532" y="1090436"/>
                </a:lnTo>
                <a:lnTo>
                  <a:pt x="141862" y="1046058"/>
                </a:lnTo>
                <a:lnTo>
                  <a:pt x="117495" y="1001229"/>
                </a:lnTo>
                <a:lnTo>
                  <a:pt x="94257" y="956613"/>
                </a:lnTo>
                <a:lnTo>
                  <a:pt x="72350" y="911666"/>
                </a:lnTo>
                <a:lnTo>
                  <a:pt x="52395" y="866658"/>
                </a:lnTo>
                <a:lnTo>
                  <a:pt x="34911" y="821653"/>
                </a:lnTo>
                <a:lnTo>
                  <a:pt x="20412" y="776718"/>
                </a:lnTo>
                <a:lnTo>
                  <a:pt x="9416" y="731917"/>
                </a:lnTo>
                <a:lnTo>
                  <a:pt x="2440" y="687315"/>
                </a:lnTo>
                <a:lnTo>
                  <a:pt x="0" y="642978"/>
                </a:lnTo>
                <a:lnTo>
                  <a:pt x="1763" y="594990"/>
                </a:lnTo>
                <a:lnTo>
                  <a:pt x="6971" y="547961"/>
                </a:lnTo>
                <a:lnTo>
                  <a:pt x="15498" y="502014"/>
                </a:lnTo>
                <a:lnTo>
                  <a:pt x="27221" y="457274"/>
                </a:lnTo>
                <a:lnTo>
                  <a:pt x="42015" y="413865"/>
                </a:lnTo>
                <a:lnTo>
                  <a:pt x="59755" y="371911"/>
                </a:lnTo>
                <a:lnTo>
                  <a:pt x="80319" y="331536"/>
                </a:lnTo>
                <a:lnTo>
                  <a:pt x="103580" y="292866"/>
                </a:lnTo>
                <a:lnTo>
                  <a:pt x="129416" y="256023"/>
                </a:lnTo>
                <a:lnTo>
                  <a:pt x="157701" y="221133"/>
                </a:lnTo>
                <a:lnTo>
                  <a:pt x="188311" y="188320"/>
                </a:lnTo>
                <a:lnTo>
                  <a:pt x="221123" y="157708"/>
                </a:lnTo>
                <a:lnTo>
                  <a:pt x="256011" y="129422"/>
                </a:lnTo>
                <a:lnTo>
                  <a:pt x="292852" y="103585"/>
                </a:lnTo>
                <a:lnTo>
                  <a:pt x="331521" y="80322"/>
                </a:lnTo>
                <a:lnTo>
                  <a:pt x="371893" y="59758"/>
                </a:lnTo>
                <a:lnTo>
                  <a:pt x="413845" y="42017"/>
                </a:lnTo>
                <a:lnTo>
                  <a:pt x="457253" y="27222"/>
                </a:lnTo>
                <a:lnTo>
                  <a:pt x="501991" y="15499"/>
                </a:lnTo>
                <a:lnTo>
                  <a:pt x="547935" y="6971"/>
                </a:lnTo>
                <a:lnTo>
                  <a:pt x="594963" y="1763"/>
                </a:lnTo>
                <a:lnTo>
                  <a:pt x="642948" y="0"/>
                </a:lnTo>
                <a:lnTo>
                  <a:pt x="690932" y="1763"/>
                </a:lnTo>
                <a:lnTo>
                  <a:pt x="737959" y="6971"/>
                </a:lnTo>
                <a:lnTo>
                  <a:pt x="783904" y="15499"/>
                </a:lnTo>
                <a:lnTo>
                  <a:pt x="828641" y="27222"/>
                </a:lnTo>
                <a:lnTo>
                  <a:pt x="872048" y="42017"/>
                </a:lnTo>
                <a:lnTo>
                  <a:pt x="913999" y="59758"/>
                </a:lnTo>
                <a:lnTo>
                  <a:pt x="954371" y="80322"/>
                </a:lnTo>
                <a:lnTo>
                  <a:pt x="993038" y="103585"/>
                </a:lnTo>
                <a:lnTo>
                  <a:pt x="1012030" y="116905"/>
                </a:lnTo>
                <a:lnTo>
                  <a:pt x="642931" y="116905"/>
                </a:lnTo>
                <a:lnTo>
                  <a:pt x="595118" y="119058"/>
                </a:lnTo>
                <a:lnTo>
                  <a:pt x="548493" y="125395"/>
                </a:lnTo>
                <a:lnTo>
                  <a:pt x="503245" y="135728"/>
                </a:lnTo>
                <a:lnTo>
                  <a:pt x="459559" y="149870"/>
                </a:lnTo>
                <a:lnTo>
                  <a:pt x="417624" y="167633"/>
                </a:lnTo>
                <a:lnTo>
                  <a:pt x="377627" y="188830"/>
                </a:lnTo>
                <a:lnTo>
                  <a:pt x="339754" y="213275"/>
                </a:lnTo>
                <a:lnTo>
                  <a:pt x="304192" y="240780"/>
                </a:lnTo>
                <a:lnTo>
                  <a:pt x="271130" y="271158"/>
                </a:lnTo>
                <a:lnTo>
                  <a:pt x="240753" y="304223"/>
                </a:lnTo>
                <a:lnTo>
                  <a:pt x="213249" y="339786"/>
                </a:lnTo>
                <a:lnTo>
                  <a:pt x="188805" y="377661"/>
                </a:lnTo>
                <a:lnTo>
                  <a:pt x="167608" y="417660"/>
                </a:lnTo>
                <a:lnTo>
                  <a:pt x="149846" y="459597"/>
                </a:lnTo>
                <a:lnTo>
                  <a:pt x="135705" y="503285"/>
                </a:lnTo>
                <a:lnTo>
                  <a:pt x="125373" y="548535"/>
                </a:lnTo>
                <a:lnTo>
                  <a:pt x="119037" y="595162"/>
                </a:lnTo>
                <a:lnTo>
                  <a:pt x="116883" y="642978"/>
                </a:lnTo>
                <a:lnTo>
                  <a:pt x="119691" y="683380"/>
                </a:lnTo>
                <a:lnTo>
                  <a:pt x="127670" y="725214"/>
                </a:lnTo>
                <a:lnTo>
                  <a:pt x="140148" y="768257"/>
                </a:lnTo>
                <a:lnTo>
                  <a:pt x="156456" y="812287"/>
                </a:lnTo>
                <a:lnTo>
                  <a:pt x="175923" y="857082"/>
                </a:lnTo>
                <a:lnTo>
                  <a:pt x="197880" y="902419"/>
                </a:lnTo>
                <a:lnTo>
                  <a:pt x="221752" y="948252"/>
                </a:lnTo>
                <a:lnTo>
                  <a:pt x="246582" y="993833"/>
                </a:lnTo>
                <a:lnTo>
                  <a:pt x="275647" y="1046063"/>
                </a:lnTo>
                <a:lnTo>
                  <a:pt x="297825" y="1086039"/>
                </a:lnTo>
                <a:lnTo>
                  <a:pt x="323247" y="1132997"/>
                </a:lnTo>
                <a:lnTo>
                  <a:pt x="347766" y="1180408"/>
                </a:lnTo>
                <a:lnTo>
                  <a:pt x="370490" y="1227503"/>
                </a:lnTo>
                <a:lnTo>
                  <a:pt x="1045591" y="1227503"/>
                </a:lnTo>
                <a:lnTo>
                  <a:pt x="1027050" y="1265119"/>
                </a:lnTo>
                <a:lnTo>
                  <a:pt x="1008080" y="1307389"/>
                </a:lnTo>
                <a:lnTo>
                  <a:pt x="993582" y="1344408"/>
                </a:lnTo>
                <a:lnTo>
                  <a:pt x="416227" y="1344408"/>
                </a:lnTo>
                <a:lnTo>
                  <a:pt x="425984" y="1373350"/>
                </a:lnTo>
                <a:lnTo>
                  <a:pt x="435231" y="1401361"/>
                </a:lnTo>
                <a:lnTo>
                  <a:pt x="443968" y="1428596"/>
                </a:lnTo>
                <a:lnTo>
                  <a:pt x="452190" y="1455208"/>
                </a:lnTo>
                <a:lnTo>
                  <a:pt x="956525" y="1455208"/>
                </a:lnTo>
                <a:lnTo>
                  <a:pt x="953366" y="1465160"/>
                </a:lnTo>
                <a:lnTo>
                  <a:pt x="938759" y="1513841"/>
                </a:lnTo>
                <a:lnTo>
                  <a:pt x="816859" y="1513841"/>
                </a:lnTo>
                <a:lnTo>
                  <a:pt x="816248" y="1515731"/>
                </a:lnTo>
                <a:lnTo>
                  <a:pt x="523740" y="1515731"/>
                </a:lnTo>
                <a:lnTo>
                  <a:pt x="469709" y="1515950"/>
                </a:lnTo>
                <a:lnTo>
                  <a:pt x="504633" y="1588497"/>
                </a:lnTo>
                <a:lnTo>
                  <a:pt x="916791" y="1588497"/>
                </a:lnTo>
                <a:lnTo>
                  <a:pt x="909016" y="1614664"/>
                </a:lnTo>
                <a:lnTo>
                  <a:pt x="897966" y="1649547"/>
                </a:lnTo>
                <a:lnTo>
                  <a:pt x="526226" y="1649547"/>
                </a:lnTo>
                <a:lnTo>
                  <a:pt x="548900" y="1693763"/>
                </a:lnTo>
                <a:lnTo>
                  <a:pt x="573731" y="1726416"/>
                </a:lnTo>
                <a:lnTo>
                  <a:pt x="603990" y="1746642"/>
                </a:lnTo>
                <a:lnTo>
                  <a:pt x="642948" y="1753576"/>
                </a:lnTo>
                <a:lnTo>
                  <a:pt x="855501" y="1753576"/>
                </a:lnTo>
                <a:lnTo>
                  <a:pt x="850157" y="1763866"/>
                </a:lnTo>
                <a:lnTo>
                  <a:pt x="810328" y="1815315"/>
                </a:lnTo>
                <a:lnTo>
                  <a:pt x="757334" y="1850344"/>
                </a:lnTo>
                <a:lnTo>
                  <a:pt x="686499" y="1868213"/>
                </a:lnTo>
                <a:lnTo>
                  <a:pt x="642931" y="1870481"/>
                </a:lnTo>
                <a:close/>
              </a:path>
              <a:path w="1285875" h="1870709">
                <a:moveTo>
                  <a:pt x="1045591" y="1227503"/>
                </a:moveTo>
                <a:lnTo>
                  <a:pt x="916006" y="1227503"/>
                </a:lnTo>
                <a:lnTo>
                  <a:pt x="938797" y="1180198"/>
                </a:lnTo>
                <a:lnTo>
                  <a:pt x="962932" y="1133395"/>
                </a:lnTo>
                <a:lnTo>
                  <a:pt x="988155" y="1086601"/>
                </a:lnTo>
                <a:lnTo>
                  <a:pt x="1010526" y="1046058"/>
                </a:lnTo>
                <a:lnTo>
                  <a:pt x="1039221" y="994260"/>
                </a:lnTo>
                <a:lnTo>
                  <a:pt x="1064266" y="948077"/>
                </a:lnTo>
                <a:lnTo>
                  <a:pt x="1087972" y="902374"/>
                </a:lnTo>
                <a:lnTo>
                  <a:pt x="1109943" y="856859"/>
                </a:lnTo>
                <a:lnTo>
                  <a:pt x="1129418" y="811945"/>
                </a:lnTo>
                <a:lnTo>
                  <a:pt x="1145730" y="767864"/>
                </a:lnTo>
                <a:lnTo>
                  <a:pt x="1158210" y="724853"/>
                </a:lnTo>
                <a:lnTo>
                  <a:pt x="1166188" y="683146"/>
                </a:lnTo>
                <a:lnTo>
                  <a:pt x="1168996" y="642978"/>
                </a:lnTo>
                <a:lnTo>
                  <a:pt x="1166842" y="595162"/>
                </a:lnTo>
                <a:lnTo>
                  <a:pt x="1160505" y="548535"/>
                </a:lnTo>
                <a:lnTo>
                  <a:pt x="1150172" y="503285"/>
                </a:lnTo>
                <a:lnTo>
                  <a:pt x="1136031" y="459597"/>
                </a:lnTo>
                <a:lnTo>
                  <a:pt x="1118267" y="417660"/>
                </a:lnTo>
                <a:lnTo>
                  <a:pt x="1097070" y="377661"/>
                </a:lnTo>
                <a:lnTo>
                  <a:pt x="1072625" y="339786"/>
                </a:lnTo>
                <a:lnTo>
                  <a:pt x="1045119" y="304223"/>
                </a:lnTo>
                <a:lnTo>
                  <a:pt x="1014741" y="271158"/>
                </a:lnTo>
                <a:lnTo>
                  <a:pt x="981677" y="240780"/>
                </a:lnTo>
                <a:lnTo>
                  <a:pt x="946114" y="213275"/>
                </a:lnTo>
                <a:lnTo>
                  <a:pt x="908240" y="188830"/>
                </a:lnTo>
                <a:lnTo>
                  <a:pt x="868241" y="167633"/>
                </a:lnTo>
                <a:lnTo>
                  <a:pt x="826305" y="149870"/>
                </a:lnTo>
                <a:lnTo>
                  <a:pt x="782619" y="135728"/>
                </a:lnTo>
                <a:lnTo>
                  <a:pt x="737370" y="125395"/>
                </a:lnTo>
                <a:lnTo>
                  <a:pt x="690745" y="119058"/>
                </a:lnTo>
                <a:lnTo>
                  <a:pt x="642931" y="116905"/>
                </a:lnTo>
                <a:lnTo>
                  <a:pt x="1012030" y="116905"/>
                </a:lnTo>
                <a:lnTo>
                  <a:pt x="1064765" y="157708"/>
                </a:lnTo>
                <a:lnTo>
                  <a:pt x="1097576" y="188320"/>
                </a:lnTo>
                <a:lnTo>
                  <a:pt x="1128185" y="221133"/>
                </a:lnTo>
                <a:lnTo>
                  <a:pt x="1156469" y="256023"/>
                </a:lnTo>
                <a:lnTo>
                  <a:pt x="1182303" y="292866"/>
                </a:lnTo>
                <a:lnTo>
                  <a:pt x="1205564" y="331536"/>
                </a:lnTo>
                <a:lnTo>
                  <a:pt x="1226126" y="371911"/>
                </a:lnTo>
                <a:lnTo>
                  <a:pt x="1243866" y="413865"/>
                </a:lnTo>
                <a:lnTo>
                  <a:pt x="1258660" y="457274"/>
                </a:lnTo>
                <a:lnTo>
                  <a:pt x="1270382" y="502014"/>
                </a:lnTo>
                <a:lnTo>
                  <a:pt x="1278909" y="547961"/>
                </a:lnTo>
                <a:lnTo>
                  <a:pt x="1284122" y="595162"/>
                </a:lnTo>
                <a:lnTo>
                  <a:pt x="1285879" y="642978"/>
                </a:lnTo>
                <a:lnTo>
                  <a:pt x="1283442" y="687022"/>
                </a:lnTo>
                <a:lnTo>
                  <a:pt x="1276474" y="731427"/>
                </a:lnTo>
                <a:lnTo>
                  <a:pt x="1265490" y="776118"/>
                </a:lnTo>
                <a:lnTo>
                  <a:pt x="1251007" y="821019"/>
                </a:lnTo>
                <a:lnTo>
                  <a:pt x="1233538" y="866055"/>
                </a:lnTo>
                <a:lnTo>
                  <a:pt x="1213601" y="911152"/>
                </a:lnTo>
                <a:lnTo>
                  <a:pt x="1191709" y="956235"/>
                </a:lnTo>
                <a:lnTo>
                  <a:pt x="1168268" y="1001434"/>
                </a:lnTo>
                <a:lnTo>
                  <a:pt x="1144123" y="1046063"/>
                </a:lnTo>
                <a:lnTo>
                  <a:pt x="1119464" y="1090649"/>
                </a:lnTo>
                <a:lnTo>
                  <a:pt x="1094911" y="1134925"/>
                </a:lnTo>
                <a:lnTo>
                  <a:pt x="1070980" y="1178812"/>
                </a:lnTo>
                <a:lnTo>
                  <a:pt x="1048188" y="1222235"/>
                </a:lnTo>
                <a:lnTo>
                  <a:pt x="1045591" y="1227503"/>
                </a:lnTo>
                <a:close/>
              </a:path>
              <a:path w="1285875" h="1870709">
                <a:moveTo>
                  <a:pt x="956525" y="1455208"/>
                </a:moveTo>
                <a:lnTo>
                  <a:pt x="834630" y="1455208"/>
                </a:lnTo>
                <a:lnTo>
                  <a:pt x="841804" y="1432462"/>
                </a:lnTo>
                <a:lnTo>
                  <a:pt x="852042" y="1400222"/>
                </a:lnTo>
                <a:lnTo>
                  <a:pt x="862447" y="1367776"/>
                </a:lnTo>
                <a:lnTo>
                  <a:pt x="870122" y="1344408"/>
                </a:lnTo>
                <a:lnTo>
                  <a:pt x="993582" y="1344408"/>
                </a:lnTo>
                <a:lnTo>
                  <a:pt x="991796" y="1348971"/>
                </a:lnTo>
                <a:lnTo>
                  <a:pt x="971305" y="1408656"/>
                </a:lnTo>
                <a:lnTo>
                  <a:pt x="956525" y="1455208"/>
                </a:lnTo>
                <a:close/>
              </a:path>
              <a:path w="1285875" h="1870709">
                <a:moveTo>
                  <a:pt x="916791" y="1588497"/>
                </a:moveTo>
                <a:lnTo>
                  <a:pt x="794495" y="1588497"/>
                </a:lnTo>
                <a:lnTo>
                  <a:pt x="799419" y="1572530"/>
                </a:lnTo>
                <a:lnTo>
                  <a:pt x="804543" y="1555662"/>
                </a:lnTo>
                <a:lnTo>
                  <a:pt x="809895" y="1537752"/>
                </a:lnTo>
                <a:lnTo>
                  <a:pt x="815581" y="1518391"/>
                </a:lnTo>
                <a:lnTo>
                  <a:pt x="816859" y="1513841"/>
                </a:lnTo>
                <a:lnTo>
                  <a:pt x="938759" y="1513841"/>
                </a:lnTo>
                <a:lnTo>
                  <a:pt x="937315" y="1518662"/>
                </a:lnTo>
                <a:lnTo>
                  <a:pt x="922805" y="1568257"/>
                </a:lnTo>
                <a:lnTo>
                  <a:pt x="916791" y="1588497"/>
                </a:lnTo>
                <a:close/>
              </a:path>
              <a:path w="1285875" h="1870709">
                <a:moveTo>
                  <a:pt x="814418" y="1521393"/>
                </a:moveTo>
                <a:lnTo>
                  <a:pt x="815991" y="1515950"/>
                </a:lnTo>
                <a:lnTo>
                  <a:pt x="523740" y="1515731"/>
                </a:lnTo>
                <a:lnTo>
                  <a:pt x="816248" y="1515731"/>
                </a:lnTo>
                <a:lnTo>
                  <a:pt x="814418" y="1521393"/>
                </a:lnTo>
                <a:close/>
              </a:path>
              <a:path w="1285875" h="1870709">
                <a:moveTo>
                  <a:pt x="855501" y="1753576"/>
                </a:moveTo>
                <a:lnTo>
                  <a:pt x="642948" y="1753576"/>
                </a:lnTo>
                <a:lnTo>
                  <a:pt x="687485" y="1750907"/>
                </a:lnTo>
                <a:lnTo>
                  <a:pt x="720879" y="1737790"/>
                </a:lnTo>
                <a:lnTo>
                  <a:pt x="748059" y="1706559"/>
                </a:lnTo>
                <a:lnTo>
                  <a:pt x="773956" y="1649547"/>
                </a:lnTo>
                <a:lnTo>
                  <a:pt x="897966" y="1649547"/>
                </a:lnTo>
                <a:lnTo>
                  <a:pt x="895440" y="1657521"/>
                </a:lnTo>
                <a:lnTo>
                  <a:pt x="881495" y="1696736"/>
                </a:lnTo>
                <a:lnTo>
                  <a:pt x="866595" y="1732215"/>
                </a:lnTo>
                <a:lnTo>
                  <a:pt x="855501" y="1753576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794505" y="7680665"/>
            <a:ext cx="380365" cy="380365"/>
          </a:xfrm>
          <a:custGeom>
            <a:avLst/>
            <a:gdLst/>
            <a:ahLst/>
            <a:cxnLst/>
            <a:rect l="l" t="t" r="r" b="b"/>
            <a:pathLst>
              <a:path w="380365" h="380365">
                <a:moveTo>
                  <a:pt x="29224" y="379941"/>
                </a:moveTo>
                <a:lnTo>
                  <a:pt x="17843" y="377642"/>
                </a:lnTo>
                <a:lnTo>
                  <a:pt x="8554" y="371374"/>
                </a:lnTo>
                <a:lnTo>
                  <a:pt x="2294" y="362083"/>
                </a:lnTo>
                <a:lnTo>
                  <a:pt x="0" y="350715"/>
                </a:lnTo>
                <a:lnTo>
                  <a:pt x="3206" y="303184"/>
                </a:lnTo>
                <a:lnTo>
                  <a:pt x="12546" y="257579"/>
                </a:lnTo>
                <a:lnTo>
                  <a:pt x="27599" y="214319"/>
                </a:lnTo>
                <a:lnTo>
                  <a:pt x="47943" y="173827"/>
                </a:lnTo>
                <a:lnTo>
                  <a:pt x="73158" y="136523"/>
                </a:lnTo>
                <a:lnTo>
                  <a:pt x="102822" y="102827"/>
                </a:lnTo>
                <a:lnTo>
                  <a:pt x="136517" y="73161"/>
                </a:lnTo>
                <a:lnTo>
                  <a:pt x="173819" y="47945"/>
                </a:lnTo>
                <a:lnTo>
                  <a:pt x="214309" y="27600"/>
                </a:lnTo>
                <a:lnTo>
                  <a:pt x="257567" y="12547"/>
                </a:lnTo>
                <a:lnTo>
                  <a:pt x="303170" y="3206"/>
                </a:lnTo>
                <a:lnTo>
                  <a:pt x="350698" y="0"/>
                </a:lnTo>
                <a:lnTo>
                  <a:pt x="362080" y="2299"/>
                </a:lnTo>
                <a:lnTo>
                  <a:pt x="371369" y="8566"/>
                </a:lnTo>
                <a:lnTo>
                  <a:pt x="377629" y="17857"/>
                </a:lnTo>
                <a:lnTo>
                  <a:pt x="379923" y="29226"/>
                </a:lnTo>
                <a:lnTo>
                  <a:pt x="377629" y="40594"/>
                </a:lnTo>
                <a:lnTo>
                  <a:pt x="371369" y="49885"/>
                </a:lnTo>
                <a:lnTo>
                  <a:pt x="362080" y="56153"/>
                </a:lnTo>
                <a:lnTo>
                  <a:pt x="350698" y="58452"/>
                </a:lnTo>
                <a:lnTo>
                  <a:pt x="303358" y="62285"/>
                </a:lnTo>
                <a:lnTo>
                  <a:pt x="258426" y="73379"/>
                </a:lnTo>
                <a:lnTo>
                  <a:pt x="216509" y="91126"/>
                </a:lnTo>
                <a:lnTo>
                  <a:pt x="178213" y="114922"/>
                </a:lnTo>
                <a:lnTo>
                  <a:pt x="144145" y="144158"/>
                </a:lnTo>
                <a:lnTo>
                  <a:pt x="114912" y="178228"/>
                </a:lnTo>
                <a:lnTo>
                  <a:pt x="91119" y="216526"/>
                </a:lnTo>
                <a:lnTo>
                  <a:pt x="73374" y="258444"/>
                </a:lnTo>
                <a:lnTo>
                  <a:pt x="62281" y="303376"/>
                </a:lnTo>
                <a:lnTo>
                  <a:pt x="58449" y="350715"/>
                </a:lnTo>
                <a:lnTo>
                  <a:pt x="56155" y="362083"/>
                </a:lnTo>
                <a:lnTo>
                  <a:pt x="49895" y="371374"/>
                </a:lnTo>
                <a:lnTo>
                  <a:pt x="40606" y="377642"/>
                </a:lnTo>
                <a:lnTo>
                  <a:pt x="29224" y="379941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794505" y="8101296"/>
            <a:ext cx="61594" cy="61594"/>
          </a:xfrm>
          <a:custGeom>
            <a:avLst/>
            <a:gdLst/>
            <a:ahLst/>
            <a:cxnLst/>
            <a:rect l="l" t="t" r="r" b="b"/>
            <a:pathLst>
              <a:path w="61595" h="61595">
                <a:moveTo>
                  <a:pt x="39034" y="61180"/>
                </a:moveTo>
                <a:lnTo>
                  <a:pt x="22141" y="61180"/>
                </a:lnTo>
                <a:lnTo>
                  <a:pt x="14932" y="58194"/>
                </a:lnTo>
                <a:lnTo>
                  <a:pt x="2985" y="46247"/>
                </a:lnTo>
                <a:lnTo>
                  <a:pt x="0" y="39038"/>
                </a:lnTo>
                <a:lnTo>
                  <a:pt x="0" y="22142"/>
                </a:lnTo>
                <a:lnTo>
                  <a:pt x="2985" y="14933"/>
                </a:lnTo>
                <a:lnTo>
                  <a:pt x="14932" y="2985"/>
                </a:lnTo>
                <a:lnTo>
                  <a:pt x="22141" y="0"/>
                </a:lnTo>
                <a:lnTo>
                  <a:pt x="39034" y="0"/>
                </a:lnTo>
                <a:lnTo>
                  <a:pt x="46245" y="2985"/>
                </a:lnTo>
                <a:lnTo>
                  <a:pt x="58191" y="14933"/>
                </a:lnTo>
                <a:lnTo>
                  <a:pt x="61177" y="22142"/>
                </a:lnTo>
                <a:lnTo>
                  <a:pt x="61177" y="39038"/>
                </a:lnTo>
                <a:lnTo>
                  <a:pt x="58191" y="46247"/>
                </a:lnTo>
                <a:lnTo>
                  <a:pt x="46245" y="58194"/>
                </a:lnTo>
                <a:lnTo>
                  <a:pt x="39034" y="6118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672669" y="3864642"/>
            <a:ext cx="1087120" cy="1701800"/>
          </a:xfrm>
          <a:custGeom>
            <a:avLst/>
            <a:gdLst/>
            <a:ahLst/>
            <a:cxnLst/>
            <a:rect l="l" t="t" r="r" b="b"/>
            <a:pathLst>
              <a:path w="1087120" h="1701800">
                <a:moveTo>
                  <a:pt x="543274" y="1701618"/>
                </a:moveTo>
                <a:lnTo>
                  <a:pt x="502171" y="1698914"/>
                </a:lnTo>
                <a:lnTo>
                  <a:pt x="437097" y="1677661"/>
                </a:lnTo>
                <a:lnTo>
                  <a:pt x="390093" y="1636138"/>
                </a:lnTo>
                <a:lnTo>
                  <a:pt x="355425" y="1575371"/>
                </a:lnTo>
                <a:lnTo>
                  <a:pt x="340927" y="1538091"/>
                </a:lnTo>
                <a:lnTo>
                  <a:pt x="327363" y="1496385"/>
                </a:lnTo>
                <a:lnTo>
                  <a:pt x="314018" y="1450381"/>
                </a:lnTo>
                <a:lnTo>
                  <a:pt x="300175" y="1400206"/>
                </a:lnTo>
                <a:lnTo>
                  <a:pt x="285117" y="1345990"/>
                </a:lnTo>
                <a:lnTo>
                  <a:pt x="268128" y="1287860"/>
                </a:lnTo>
                <a:lnTo>
                  <a:pt x="248492" y="1225945"/>
                </a:lnTo>
                <a:lnTo>
                  <a:pt x="232616" y="1182779"/>
                </a:lnTo>
                <a:lnTo>
                  <a:pt x="213844" y="1138857"/>
                </a:lnTo>
                <a:lnTo>
                  <a:pt x="192830" y="1094266"/>
                </a:lnTo>
                <a:lnTo>
                  <a:pt x="170224" y="1049094"/>
                </a:lnTo>
                <a:lnTo>
                  <a:pt x="122844" y="957364"/>
                </a:lnTo>
                <a:lnTo>
                  <a:pt x="99294" y="910816"/>
                </a:lnTo>
                <a:lnTo>
                  <a:pt x="76919" y="864374"/>
                </a:lnTo>
                <a:lnTo>
                  <a:pt x="56131" y="817628"/>
                </a:lnTo>
                <a:lnTo>
                  <a:pt x="37661" y="770831"/>
                </a:lnTo>
                <a:lnTo>
                  <a:pt x="22162" y="724073"/>
                </a:lnTo>
                <a:lnTo>
                  <a:pt x="10284" y="677442"/>
                </a:lnTo>
                <a:lnTo>
                  <a:pt x="2679" y="631027"/>
                </a:lnTo>
                <a:lnTo>
                  <a:pt x="0" y="584915"/>
                </a:lnTo>
                <a:lnTo>
                  <a:pt x="1994" y="534445"/>
                </a:lnTo>
                <a:lnTo>
                  <a:pt x="7867" y="485167"/>
                </a:lnTo>
                <a:lnTo>
                  <a:pt x="17457" y="437258"/>
                </a:lnTo>
                <a:lnTo>
                  <a:pt x="30599" y="390892"/>
                </a:lnTo>
                <a:lnTo>
                  <a:pt x="47133" y="346245"/>
                </a:lnTo>
                <a:lnTo>
                  <a:pt x="66893" y="303493"/>
                </a:lnTo>
                <a:lnTo>
                  <a:pt x="89718" y="262811"/>
                </a:lnTo>
                <a:lnTo>
                  <a:pt x="115443" y="224374"/>
                </a:lnTo>
                <a:lnTo>
                  <a:pt x="143907" y="188359"/>
                </a:lnTo>
                <a:lnTo>
                  <a:pt x="174946" y="154941"/>
                </a:lnTo>
                <a:lnTo>
                  <a:pt x="208397" y="124295"/>
                </a:lnTo>
                <a:lnTo>
                  <a:pt x="244097" y="96597"/>
                </a:lnTo>
                <a:lnTo>
                  <a:pt x="281883" y="72022"/>
                </a:lnTo>
                <a:lnTo>
                  <a:pt x="321592" y="50747"/>
                </a:lnTo>
                <a:lnTo>
                  <a:pt x="363061" y="32946"/>
                </a:lnTo>
                <a:lnTo>
                  <a:pt x="406126" y="18795"/>
                </a:lnTo>
                <a:lnTo>
                  <a:pt x="450626" y="8470"/>
                </a:lnTo>
                <a:lnTo>
                  <a:pt x="496396" y="2146"/>
                </a:lnTo>
                <a:lnTo>
                  <a:pt x="543274" y="0"/>
                </a:lnTo>
                <a:lnTo>
                  <a:pt x="590155" y="2146"/>
                </a:lnTo>
                <a:lnTo>
                  <a:pt x="635927" y="8470"/>
                </a:lnTo>
                <a:lnTo>
                  <a:pt x="680429" y="18795"/>
                </a:lnTo>
                <a:lnTo>
                  <a:pt x="723496" y="32946"/>
                </a:lnTo>
                <a:lnTo>
                  <a:pt x="764967" y="50747"/>
                </a:lnTo>
                <a:lnTo>
                  <a:pt x="804677" y="72022"/>
                </a:lnTo>
                <a:lnTo>
                  <a:pt x="842464" y="96597"/>
                </a:lnTo>
                <a:lnTo>
                  <a:pt x="878165" y="124295"/>
                </a:lnTo>
                <a:lnTo>
                  <a:pt x="911616" y="154941"/>
                </a:lnTo>
                <a:lnTo>
                  <a:pt x="942656" y="188359"/>
                </a:lnTo>
                <a:lnTo>
                  <a:pt x="971120" y="224374"/>
                </a:lnTo>
                <a:lnTo>
                  <a:pt x="996846" y="262811"/>
                </a:lnTo>
                <a:lnTo>
                  <a:pt x="1019671" y="303493"/>
                </a:lnTo>
                <a:lnTo>
                  <a:pt x="1039432" y="346245"/>
                </a:lnTo>
                <a:lnTo>
                  <a:pt x="1055965" y="390892"/>
                </a:lnTo>
                <a:lnTo>
                  <a:pt x="1069108" y="437258"/>
                </a:lnTo>
                <a:lnTo>
                  <a:pt x="1078698" y="485167"/>
                </a:lnTo>
                <a:lnTo>
                  <a:pt x="1084571" y="534445"/>
                </a:lnTo>
                <a:lnTo>
                  <a:pt x="1086565" y="584915"/>
                </a:lnTo>
                <a:lnTo>
                  <a:pt x="1083889" y="630733"/>
                </a:lnTo>
                <a:lnTo>
                  <a:pt x="1076295" y="676967"/>
                </a:lnTo>
                <a:lnTo>
                  <a:pt x="1064431" y="723516"/>
                </a:lnTo>
                <a:lnTo>
                  <a:pt x="1048949" y="770277"/>
                </a:lnTo>
                <a:lnTo>
                  <a:pt x="1030497" y="817149"/>
                </a:lnTo>
                <a:lnTo>
                  <a:pt x="1009726" y="864029"/>
                </a:lnTo>
                <a:lnTo>
                  <a:pt x="987202" y="910983"/>
                </a:lnTo>
                <a:lnTo>
                  <a:pt x="963826" y="957408"/>
                </a:lnTo>
                <a:lnTo>
                  <a:pt x="916449" y="1049597"/>
                </a:lnTo>
                <a:lnTo>
                  <a:pt x="893831" y="1094991"/>
                </a:lnTo>
                <a:lnTo>
                  <a:pt x="872792" y="1139782"/>
                </a:lnTo>
                <a:lnTo>
                  <a:pt x="853984" y="1183868"/>
                </a:lnTo>
                <a:lnTo>
                  <a:pt x="838056" y="1227146"/>
                </a:lnTo>
                <a:lnTo>
                  <a:pt x="818461" y="1288969"/>
                </a:lnTo>
                <a:lnTo>
                  <a:pt x="801589" y="1346997"/>
                </a:lnTo>
                <a:lnTo>
                  <a:pt x="786703" y="1401105"/>
                </a:lnTo>
                <a:lnTo>
                  <a:pt x="773066" y="1451167"/>
                </a:lnTo>
                <a:lnTo>
                  <a:pt x="759941" y="1497057"/>
                </a:lnTo>
                <a:lnTo>
                  <a:pt x="746592" y="1538650"/>
                </a:lnTo>
                <a:lnTo>
                  <a:pt x="732280" y="1575820"/>
                </a:lnTo>
                <a:lnTo>
                  <a:pt x="697825" y="1636389"/>
                </a:lnTo>
                <a:lnTo>
                  <a:pt x="650680" y="1677759"/>
                </a:lnTo>
                <a:lnTo>
                  <a:pt x="584951" y="1698926"/>
                </a:lnTo>
                <a:lnTo>
                  <a:pt x="543274" y="1701618"/>
                </a:lnTo>
                <a:close/>
              </a:path>
            </a:pathLst>
          </a:custGeom>
          <a:solidFill>
            <a:srgbClr val="FFFD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502256" y="3806075"/>
            <a:ext cx="1285875" cy="1870710"/>
          </a:xfrm>
          <a:custGeom>
            <a:avLst/>
            <a:gdLst/>
            <a:ahLst/>
            <a:cxnLst/>
            <a:rect l="l" t="t" r="r" b="b"/>
            <a:pathLst>
              <a:path w="1285875" h="1870710">
                <a:moveTo>
                  <a:pt x="642931" y="1870481"/>
                </a:moveTo>
                <a:lnTo>
                  <a:pt x="599964" y="1868203"/>
                </a:lnTo>
                <a:lnTo>
                  <a:pt x="562470" y="1861431"/>
                </a:lnTo>
                <a:lnTo>
                  <a:pt x="501626" y="1834784"/>
                </a:lnTo>
                <a:lnTo>
                  <a:pt x="455854" y="1791296"/>
                </a:lnTo>
                <a:lnTo>
                  <a:pt x="420613" y="1731719"/>
                </a:lnTo>
                <a:lnTo>
                  <a:pt x="405521" y="1696135"/>
                </a:lnTo>
                <a:lnTo>
                  <a:pt x="391357" y="1656811"/>
                </a:lnTo>
                <a:lnTo>
                  <a:pt x="377554" y="1613843"/>
                </a:lnTo>
                <a:lnTo>
                  <a:pt x="363543" y="1567325"/>
                </a:lnTo>
                <a:lnTo>
                  <a:pt x="348267" y="1515731"/>
                </a:lnTo>
                <a:lnTo>
                  <a:pt x="332628" y="1464016"/>
                </a:lnTo>
                <a:lnTo>
                  <a:pt x="314587" y="1407414"/>
                </a:lnTo>
                <a:lnTo>
                  <a:pt x="294067" y="1347639"/>
                </a:lnTo>
                <a:lnTo>
                  <a:pt x="277831" y="1306173"/>
                </a:lnTo>
                <a:lnTo>
                  <a:pt x="258898" y="1264060"/>
                </a:lnTo>
                <a:lnTo>
                  <a:pt x="237784" y="1221364"/>
                </a:lnTo>
                <a:lnTo>
                  <a:pt x="215008" y="1178152"/>
                </a:lnTo>
                <a:lnTo>
                  <a:pt x="191085" y="1134487"/>
                </a:lnTo>
                <a:lnTo>
                  <a:pt x="166532" y="1090436"/>
                </a:lnTo>
                <a:lnTo>
                  <a:pt x="141862" y="1046058"/>
                </a:lnTo>
                <a:lnTo>
                  <a:pt x="117495" y="1001229"/>
                </a:lnTo>
                <a:lnTo>
                  <a:pt x="94257" y="956613"/>
                </a:lnTo>
                <a:lnTo>
                  <a:pt x="72350" y="911666"/>
                </a:lnTo>
                <a:lnTo>
                  <a:pt x="52395" y="866658"/>
                </a:lnTo>
                <a:lnTo>
                  <a:pt x="34911" y="821653"/>
                </a:lnTo>
                <a:lnTo>
                  <a:pt x="20412" y="776718"/>
                </a:lnTo>
                <a:lnTo>
                  <a:pt x="9416" y="731917"/>
                </a:lnTo>
                <a:lnTo>
                  <a:pt x="2440" y="687315"/>
                </a:lnTo>
                <a:lnTo>
                  <a:pt x="0" y="642978"/>
                </a:lnTo>
                <a:lnTo>
                  <a:pt x="1763" y="594990"/>
                </a:lnTo>
                <a:lnTo>
                  <a:pt x="6971" y="547961"/>
                </a:lnTo>
                <a:lnTo>
                  <a:pt x="15498" y="502014"/>
                </a:lnTo>
                <a:lnTo>
                  <a:pt x="27221" y="457274"/>
                </a:lnTo>
                <a:lnTo>
                  <a:pt x="42015" y="413865"/>
                </a:lnTo>
                <a:lnTo>
                  <a:pt x="59755" y="371911"/>
                </a:lnTo>
                <a:lnTo>
                  <a:pt x="80319" y="331536"/>
                </a:lnTo>
                <a:lnTo>
                  <a:pt x="103580" y="292866"/>
                </a:lnTo>
                <a:lnTo>
                  <a:pt x="129416" y="256023"/>
                </a:lnTo>
                <a:lnTo>
                  <a:pt x="157701" y="221133"/>
                </a:lnTo>
                <a:lnTo>
                  <a:pt x="188311" y="188320"/>
                </a:lnTo>
                <a:lnTo>
                  <a:pt x="221123" y="157708"/>
                </a:lnTo>
                <a:lnTo>
                  <a:pt x="256011" y="129422"/>
                </a:lnTo>
                <a:lnTo>
                  <a:pt x="292852" y="103585"/>
                </a:lnTo>
                <a:lnTo>
                  <a:pt x="331521" y="80322"/>
                </a:lnTo>
                <a:lnTo>
                  <a:pt x="371893" y="59758"/>
                </a:lnTo>
                <a:lnTo>
                  <a:pt x="413845" y="42017"/>
                </a:lnTo>
                <a:lnTo>
                  <a:pt x="457253" y="27222"/>
                </a:lnTo>
                <a:lnTo>
                  <a:pt x="501991" y="15499"/>
                </a:lnTo>
                <a:lnTo>
                  <a:pt x="547935" y="6971"/>
                </a:lnTo>
                <a:lnTo>
                  <a:pt x="594963" y="1763"/>
                </a:lnTo>
                <a:lnTo>
                  <a:pt x="642948" y="0"/>
                </a:lnTo>
                <a:lnTo>
                  <a:pt x="690932" y="1763"/>
                </a:lnTo>
                <a:lnTo>
                  <a:pt x="737959" y="6971"/>
                </a:lnTo>
                <a:lnTo>
                  <a:pt x="783904" y="15499"/>
                </a:lnTo>
                <a:lnTo>
                  <a:pt x="828641" y="27222"/>
                </a:lnTo>
                <a:lnTo>
                  <a:pt x="872048" y="42017"/>
                </a:lnTo>
                <a:lnTo>
                  <a:pt x="913999" y="59758"/>
                </a:lnTo>
                <a:lnTo>
                  <a:pt x="954371" y="80322"/>
                </a:lnTo>
                <a:lnTo>
                  <a:pt x="993038" y="103585"/>
                </a:lnTo>
                <a:lnTo>
                  <a:pt x="1012030" y="116905"/>
                </a:lnTo>
                <a:lnTo>
                  <a:pt x="642931" y="116905"/>
                </a:lnTo>
                <a:lnTo>
                  <a:pt x="595118" y="119058"/>
                </a:lnTo>
                <a:lnTo>
                  <a:pt x="548493" y="125395"/>
                </a:lnTo>
                <a:lnTo>
                  <a:pt x="503245" y="135728"/>
                </a:lnTo>
                <a:lnTo>
                  <a:pt x="459559" y="149870"/>
                </a:lnTo>
                <a:lnTo>
                  <a:pt x="417624" y="167633"/>
                </a:lnTo>
                <a:lnTo>
                  <a:pt x="377627" y="188830"/>
                </a:lnTo>
                <a:lnTo>
                  <a:pt x="339754" y="213275"/>
                </a:lnTo>
                <a:lnTo>
                  <a:pt x="304192" y="240780"/>
                </a:lnTo>
                <a:lnTo>
                  <a:pt x="271130" y="271158"/>
                </a:lnTo>
                <a:lnTo>
                  <a:pt x="240753" y="304223"/>
                </a:lnTo>
                <a:lnTo>
                  <a:pt x="213249" y="339786"/>
                </a:lnTo>
                <a:lnTo>
                  <a:pt x="188805" y="377661"/>
                </a:lnTo>
                <a:lnTo>
                  <a:pt x="167608" y="417660"/>
                </a:lnTo>
                <a:lnTo>
                  <a:pt x="149846" y="459597"/>
                </a:lnTo>
                <a:lnTo>
                  <a:pt x="135705" y="503285"/>
                </a:lnTo>
                <a:lnTo>
                  <a:pt x="125373" y="548535"/>
                </a:lnTo>
                <a:lnTo>
                  <a:pt x="119037" y="595162"/>
                </a:lnTo>
                <a:lnTo>
                  <a:pt x="116883" y="642978"/>
                </a:lnTo>
                <a:lnTo>
                  <a:pt x="119691" y="683380"/>
                </a:lnTo>
                <a:lnTo>
                  <a:pt x="127670" y="725214"/>
                </a:lnTo>
                <a:lnTo>
                  <a:pt x="140148" y="768257"/>
                </a:lnTo>
                <a:lnTo>
                  <a:pt x="156456" y="812287"/>
                </a:lnTo>
                <a:lnTo>
                  <a:pt x="175923" y="857082"/>
                </a:lnTo>
                <a:lnTo>
                  <a:pt x="197880" y="902419"/>
                </a:lnTo>
                <a:lnTo>
                  <a:pt x="221752" y="948252"/>
                </a:lnTo>
                <a:lnTo>
                  <a:pt x="246582" y="993833"/>
                </a:lnTo>
                <a:lnTo>
                  <a:pt x="275647" y="1046063"/>
                </a:lnTo>
                <a:lnTo>
                  <a:pt x="297825" y="1086039"/>
                </a:lnTo>
                <a:lnTo>
                  <a:pt x="323247" y="1132997"/>
                </a:lnTo>
                <a:lnTo>
                  <a:pt x="347766" y="1180408"/>
                </a:lnTo>
                <a:lnTo>
                  <a:pt x="370490" y="1227503"/>
                </a:lnTo>
                <a:lnTo>
                  <a:pt x="1045591" y="1227503"/>
                </a:lnTo>
                <a:lnTo>
                  <a:pt x="1027050" y="1265119"/>
                </a:lnTo>
                <a:lnTo>
                  <a:pt x="1008080" y="1307389"/>
                </a:lnTo>
                <a:lnTo>
                  <a:pt x="993582" y="1344408"/>
                </a:lnTo>
                <a:lnTo>
                  <a:pt x="416227" y="1344408"/>
                </a:lnTo>
                <a:lnTo>
                  <a:pt x="425984" y="1373350"/>
                </a:lnTo>
                <a:lnTo>
                  <a:pt x="435231" y="1401361"/>
                </a:lnTo>
                <a:lnTo>
                  <a:pt x="443968" y="1428596"/>
                </a:lnTo>
                <a:lnTo>
                  <a:pt x="452190" y="1455208"/>
                </a:lnTo>
                <a:lnTo>
                  <a:pt x="956525" y="1455208"/>
                </a:lnTo>
                <a:lnTo>
                  <a:pt x="953366" y="1465160"/>
                </a:lnTo>
                <a:lnTo>
                  <a:pt x="938759" y="1513841"/>
                </a:lnTo>
                <a:lnTo>
                  <a:pt x="816859" y="1513841"/>
                </a:lnTo>
                <a:lnTo>
                  <a:pt x="816248" y="1515731"/>
                </a:lnTo>
                <a:lnTo>
                  <a:pt x="523740" y="1515731"/>
                </a:lnTo>
                <a:lnTo>
                  <a:pt x="469709" y="1515950"/>
                </a:lnTo>
                <a:lnTo>
                  <a:pt x="504633" y="1588497"/>
                </a:lnTo>
                <a:lnTo>
                  <a:pt x="916791" y="1588497"/>
                </a:lnTo>
                <a:lnTo>
                  <a:pt x="909016" y="1614664"/>
                </a:lnTo>
                <a:lnTo>
                  <a:pt x="897966" y="1649547"/>
                </a:lnTo>
                <a:lnTo>
                  <a:pt x="526226" y="1649547"/>
                </a:lnTo>
                <a:lnTo>
                  <a:pt x="548900" y="1693763"/>
                </a:lnTo>
                <a:lnTo>
                  <a:pt x="573731" y="1726416"/>
                </a:lnTo>
                <a:lnTo>
                  <a:pt x="603990" y="1746642"/>
                </a:lnTo>
                <a:lnTo>
                  <a:pt x="642948" y="1753576"/>
                </a:lnTo>
                <a:lnTo>
                  <a:pt x="855501" y="1753576"/>
                </a:lnTo>
                <a:lnTo>
                  <a:pt x="850157" y="1763866"/>
                </a:lnTo>
                <a:lnTo>
                  <a:pt x="810328" y="1815315"/>
                </a:lnTo>
                <a:lnTo>
                  <a:pt x="757334" y="1850344"/>
                </a:lnTo>
                <a:lnTo>
                  <a:pt x="686499" y="1868213"/>
                </a:lnTo>
                <a:lnTo>
                  <a:pt x="642931" y="1870481"/>
                </a:lnTo>
                <a:close/>
              </a:path>
              <a:path w="1285875" h="1870710">
                <a:moveTo>
                  <a:pt x="1045591" y="1227503"/>
                </a:moveTo>
                <a:lnTo>
                  <a:pt x="916006" y="1227503"/>
                </a:lnTo>
                <a:lnTo>
                  <a:pt x="938797" y="1180198"/>
                </a:lnTo>
                <a:lnTo>
                  <a:pt x="962932" y="1133395"/>
                </a:lnTo>
                <a:lnTo>
                  <a:pt x="988155" y="1086601"/>
                </a:lnTo>
                <a:lnTo>
                  <a:pt x="1010526" y="1046058"/>
                </a:lnTo>
                <a:lnTo>
                  <a:pt x="1039221" y="994260"/>
                </a:lnTo>
                <a:lnTo>
                  <a:pt x="1064266" y="948077"/>
                </a:lnTo>
                <a:lnTo>
                  <a:pt x="1087972" y="902374"/>
                </a:lnTo>
                <a:lnTo>
                  <a:pt x="1109943" y="856859"/>
                </a:lnTo>
                <a:lnTo>
                  <a:pt x="1129418" y="811945"/>
                </a:lnTo>
                <a:lnTo>
                  <a:pt x="1145730" y="767864"/>
                </a:lnTo>
                <a:lnTo>
                  <a:pt x="1158210" y="724853"/>
                </a:lnTo>
                <a:lnTo>
                  <a:pt x="1166188" y="683146"/>
                </a:lnTo>
                <a:lnTo>
                  <a:pt x="1168996" y="642978"/>
                </a:lnTo>
                <a:lnTo>
                  <a:pt x="1166842" y="595162"/>
                </a:lnTo>
                <a:lnTo>
                  <a:pt x="1160505" y="548535"/>
                </a:lnTo>
                <a:lnTo>
                  <a:pt x="1150172" y="503285"/>
                </a:lnTo>
                <a:lnTo>
                  <a:pt x="1136031" y="459597"/>
                </a:lnTo>
                <a:lnTo>
                  <a:pt x="1118267" y="417660"/>
                </a:lnTo>
                <a:lnTo>
                  <a:pt x="1097070" y="377661"/>
                </a:lnTo>
                <a:lnTo>
                  <a:pt x="1072625" y="339786"/>
                </a:lnTo>
                <a:lnTo>
                  <a:pt x="1045119" y="304223"/>
                </a:lnTo>
                <a:lnTo>
                  <a:pt x="1014741" y="271158"/>
                </a:lnTo>
                <a:lnTo>
                  <a:pt x="981677" y="240780"/>
                </a:lnTo>
                <a:lnTo>
                  <a:pt x="946114" y="213275"/>
                </a:lnTo>
                <a:lnTo>
                  <a:pt x="908240" y="188830"/>
                </a:lnTo>
                <a:lnTo>
                  <a:pt x="868241" y="167633"/>
                </a:lnTo>
                <a:lnTo>
                  <a:pt x="826305" y="149870"/>
                </a:lnTo>
                <a:lnTo>
                  <a:pt x="782619" y="135728"/>
                </a:lnTo>
                <a:lnTo>
                  <a:pt x="737370" y="125395"/>
                </a:lnTo>
                <a:lnTo>
                  <a:pt x="690745" y="119058"/>
                </a:lnTo>
                <a:lnTo>
                  <a:pt x="642931" y="116905"/>
                </a:lnTo>
                <a:lnTo>
                  <a:pt x="1012030" y="116905"/>
                </a:lnTo>
                <a:lnTo>
                  <a:pt x="1064765" y="157708"/>
                </a:lnTo>
                <a:lnTo>
                  <a:pt x="1097576" y="188320"/>
                </a:lnTo>
                <a:lnTo>
                  <a:pt x="1128185" y="221133"/>
                </a:lnTo>
                <a:lnTo>
                  <a:pt x="1156469" y="256023"/>
                </a:lnTo>
                <a:lnTo>
                  <a:pt x="1182303" y="292866"/>
                </a:lnTo>
                <a:lnTo>
                  <a:pt x="1205564" y="331536"/>
                </a:lnTo>
                <a:lnTo>
                  <a:pt x="1226126" y="371911"/>
                </a:lnTo>
                <a:lnTo>
                  <a:pt x="1243866" y="413865"/>
                </a:lnTo>
                <a:lnTo>
                  <a:pt x="1258660" y="457274"/>
                </a:lnTo>
                <a:lnTo>
                  <a:pt x="1270382" y="502014"/>
                </a:lnTo>
                <a:lnTo>
                  <a:pt x="1278909" y="547961"/>
                </a:lnTo>
                <a:lnTo>
                  <a:pt x="1284122" y="595162"/>
                </a:lnTo>
                <a:lnTo>
                  <a:pt x="1285879" y="642978"/>
                </a:lnTo>
                <a:lnTo>
                  <a:pt x="1283442" y="687022"/>
                </a:lnTo>
                <a:lnTo>
                  <a:pt x="1276474" y="731427"/>
                </a:lnTo>
                <a:lnTo>
                  <a:pt x="1265490" y="776118"/>
                </a:lnTo>
                <a:lnTo>
                  <a:pt x="1251007" y="821019"/>
                </a:lnTo>
                <a:lnTo>
                  <a:pt x="1233538" y="866055"/>
                </a:lnTo>
                <a:lnTo>
                  <a:pt x="1213601" y="911152"/>
                </a:lnTo>
                <a:lnTo>
                  <a:pt x="1191709" y="956235"/>
                </a:lnTo>
                <a:lnTo>
                  <a:pt x="1168268" y="1001434"/>
                </a:lnTo>
                <a:lnTo>
                  <a:pt x="1144123" y="1046063"/>
                </a:lnTo>
                <a:lnTo>
                  <a:pt x="1119464" y="1090649"/>
                </a:lnTo>
                <a:lnTo>
                  <a:pt x="1094911" y="1134925"/>
                </a:lnTo>
                <a:lnTo>
                  <a:pt x="1070980" y="1178812"/>
                </a:lnTo>
                <a:lnTo>
                  <a:pt x="1048188" y="1222235"/>
                </a:lnTo>
                <a:lnTo>
                  <a:pt x="1045591" y="1227503"/>
                </a:lnTo>
                <a:close/>
              </a:path>
              <a:path w="1285875" h="1870710">
                <a:moveTo>
                  <a:pt x="956525" y="1455208"/>
                </a:moveTo>
                <a:lnTo>
                  <a:pt x="834630" y="1455208"/>
                </a:lnTo>
                <a:lnTo>
                  <a:pt x="841804" y="1432462"/>
                </a:lnTo>
                <a:lnTo>
                  <a:pt x="852042" y="1400222"/>
                </a:lnTo>
                <a:lnTo>
                  <a:pt x="862447" y="1367776"/>
                </a:lnTo>
                <a:lnTo>
                  <a:pt x="870122" y="1344408"/>
                </a:lnTo>
                <a:lnTo>
                  <a:pt x="993582" y="1344408"/>
                </a:lnTo>
                <a:lnTo>
                  <a:pt x="991796" y="1348971"/>
                </a:lnTo>
                <a:lnTo>
                  <a:pt x="971305" y="1408656"/>
                </a:lnTo>
                <a:lnTo>
                  <a:pt x="956525" y="1455208"/>
                </a:lnTo>
                <a:close/>
              </a:path>
              <a:path w="1285875" h="1870710">
                <a:moveTo>
                  <a:pt x="916791" y="1588497"/>
                </a:moveTo>
                <a:lnTo>
                  <a:pt x="794495" y="1588497"/>
                </a:lnTo>
                <a:lnTo>
                  <a:pt x="799419" y="1572530"/>
                </a:lnTo>
                <a:lnTo>
                  <a:pt x="804543" y="1555662"/>
                </a:lnTo>
                <a:lnTo>
                  <a:pt x="809895" y="1537752"/>
                </a:lnTo>
                <a:lnTo>
                  <a:pt x="815581" y="1518391"/>
                </a:lnTo>
                <a:lnTo>
                  <a:pt x="816859" y="1513841"/>
                </a:lnTo>
                <a:lnTo>
                  <a:pt x="938759" y="1513841"/>
                </a:lnTo>
                <a:lnTo>
                  <a:pt x="937315" y="1518662"/>
                </a:lnTo>
                <a:lnTo>
                  <a:pt x="922805" y="1568257"/>
                </a:lnTo>
                <a:lnTo>
                  <a:pt x="916791" y="1588497"/>
                </a:lnTo>
                <a:close/>
              </a:path>
              <a:path w="1285875" h="1870710">
                <a:moveTo>
                  <a:pt x="814418" y="1521393"/>
                </a:moveTo>
                <a:lnTo>
                  <a:pt x="815991" y="1515950"/>
                </a:lnTo>
                <a:lnTo>
                  <a:pt x="523740" y="1515731"/>
                </a:lnTo>
                <a:lnTo>
                  <a:pt x="816248" y="1515731"/>
                </a:lnTo>
                <a:lnTo>
                  <a:pt x="814418" y="1521393"/>
                </a:lnTo>
                <a:close/>
              </a:path>
              <a:path w="1285875" h="1870710">
                <a:moveTo>
                  <a:pt x="855501" y="1753576"/>
                </a:moveTo>
                <a:lnTo>
                  <a:pt x="642948" y="1753576"/>
                </a:lnTo>
                <a:lnTo>
                  <a:pt x="687485" y="1750907"/>
                </a:lnTo>
                <a:lnTo>
                  <a:pt x="720879" y="1737790"/>
                </a:lnTo>
                <a:lnTo>
                  <a:pt x="748059" y="1706559"/>
                </a:lnTo>
                <a:lnTo>
                  <a:pt x="773956" y="1649547"/>
                </a:lnTo>
                <a:lnTo>
                  <a:pt x="897966" y="1649547"/>
                </a:lnTo>
                <a:lnTo>
                  <a:pt x="895440" y="1657521"/>
                </a:lnTo>
                <a:lnTo>
                  <a:pt x="881495" y="1696736"/>
                </a:lnTo>
                <a:lnTo>
                  <a:pt x="866595" y="1732215"/>
                </a:lnTo>
                <a:lnTo>
                  <a:pt x="855501" y="1753576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794505" y="4098338"/>
            <a:ext cx="380365" cy="380365"/>
          </a:xfrm>
          <a:custGeom>
            <a:avLst/>
            <a:gdLst/>
            <a:ahLst/>
            <a:cxnLst/>
            <a:rect l="l" t="t" r="r" b="b"/>
            <a:pathLst>
              <a:path w="380365" h="380364">
                <a:moveTo>
                  <a:pt x="29224" y="379941"/>
                </a:moveTo>
                <a:lnTo>
                  <a:pt x="17843" y="377642"/>
                </a:lnTo>
                <a:lnTo>
                  <a:pt x="8554" y="371374"/>
                </a:lnTo>
                <a:lnTo>
                  <a:pt x="2294" y="362083"/>
                </a:lnTo>
                <a:lnTo>
                  <a:pt x="0" y="350715"/>
                </a:lnTo>
                <a:lnTo>
                  <a:pt x="3206" y="303184"/>
                </a:lnTo>
                <a:lnTo>
                  <a:pt x="12546" y="257579"/>
                </a:lnTo>
                <a:lnTo>
                  <a:pt x="27599" y="214319"/>
                </a:lnTo>
                <a:lnTo>
                  <a:pt x="47943" y="173827"/>
                </a:lnTo>
                <a:lnTo>
                  <a:pt x="73158" y="136523"/>
                </a:lnTo>
                <a:lnTo>
                  <a:pt x="102822" y="102827"/>
                </a:lnTo>
                <a:lnTo>
                  <a:pt x="136517" y="73161"/>
                </a:lnTo>
                <a:lnTo>
                  <a:pt x="173819" y="47945"/>
                </a:lnTo>
                <a:lnTo>
                  <a:pt x="214309" y="27600"/>
                </a:lnTo>
                <a:lnTo>
                  <a:pt x="257567" y="12547"/>
                </a:lnTo>
                <a:lnTo>
                  <a:pt x="303170" y="3206"/>
                </a:lnTo>
                <a:lnTo>
                  <a:pt x="350698" y="0"/>
                </a:lnTo>
                <a:lnTo>
                  <a:pt x="362080" y="2299"/>
                </a:lnTo>
                <a:lnTo>
                  <a:pt x="371369" y="8566"/>
                </a:lnTo>
                <a:lnTo>
                  <a:pt x="377629" y="17857"/>
                </a:lnTo>
                <a:lnTo>
                  <a:pt x="379923" y="29226"/>
                </a:lnTo>
                <a:lnTo>
                  <a:pt x="377629" y="40594"/>
                </a:lnTo>
                <a:lnTo>
                  <a:pt x="371369" y="49885"/>
                </a:lnTo>
                <a:lnTo>
                  <a:pt x="362080" y="56153"/>
                </a:lnTo>
                <a:lnTo>
                  <a:pt x="350698" y="58452"/>
                </a:lnTo>
                <a:lnTo>
                  <a:pt x="303358" y="62285"/>
                </a:lnTo>
                <a:lnTo>
                  <a:pt x="258426" y="73379"/>
                </a:lnTo>
                <a:lnTo>
                  <a:pt x="216509" y="91126"/>
                </a:lnTo>
                <a:lnTo>
                  <a:pt x="178213" y="114922"/>
                </a:lnTo>
                <a:lnTo>
                  <a:pt x="144145" y="144158"/>
                </a:lnTo>
                <a:lnTo>
                  <a:pt x="114912" y="178228"/>
                </a:lnTo>
                <a:lnTo>
                  <a:pt x="91119" y="216526"/>
                </a:lnTo>
                <a:lnTo>
                  <a:pt x="73374" y="258444"/>
                </a:lnTo>
                <a:lnTo>
                  <a:pt x="62281" y="303376"/>
                </a:lnTo>
                <a:lnTo>
                  <a:pt x="58449" y="350715"/>
                </a:lnTo>
                <a:lnTo>
                  <a:pt x="56155" y="362083"/>
                </a:lnTo>
                <a:lnTo>
                  <a:pt x="49895" y="371374"/>
                </a:lnTo>
                <a:lnTo>
                  <a:pt x="40606" y="377642"/>
                </a:lnTo>
                <a:lnTo>
                  <a:pt x="29224" y="379941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794505" y="4518969"/>
            <a:ext cx="61594" cy="61594"/>
          </a:xfrm>
          <a:custGeom>
            <a:avLst/>
            <a:gdLst/>
            <a:ahLst/>
            <a:cxnLst/>
            <a:rect l="l" t="t" r="r" b="b"/>
            <a:pathLst>
              <a:path w="61595" h="61595">
                <a:moveTo>
                  <a:pt x="39034" y="61180"/>
                </a:moveTo>
                <a:lnTo>
                  <a:pt x="22141" y="61180"/>
                </a:lnTo>
                <a:lnTo>
                  <a:pt x="14932" y="58194"/>
                </a:lnTo>
                <a:lnTo>
                  <a:pt x="2985" y="46247"/>
                </a:lnTo>
                <a:lnTo>
                  <a:pt x="0" y="39038"/>
                </a:lnTo>
                <a:lnTo>
                  <a:pt x="0" y="22142"/>
                </a:lnTo>
                <a:lnTo>
                  <a:pt x="2985" y="14933"/>
                </a:lnTo>
                <a:lnTo>
                  <a:pt x="14932" y="2985"/>
                </a:lnTo>
                <a:lnTo>
                  <a:pt x="22141" y="0"/>
                </a:lnTo>
                <a:lnTo>
                  <a:pt x="39034" y="0"/>
                </a:lnTo>
                <a:lnTo>
                  <a:pt x="46245" y="2985"/>
                </a:lnTo>
                <a:lnTo>
                  <a:pt x="58191" y="14933"/>
                </a:lnTo>
                <a:lnTo>
                  <a:pt x="61177" y="22142"/>
                </a:lnTo>
                <a:lnTo>
                  <a:pt x="61177" y="39038"/>
                </a:lnTo>
                <a:lnTo>
                  <a:pt x="58191" y="46247"/>
                </a:lnTo>
                <a:lnTo>
                  <a:pt x="46245" y="58194"/>
                </a:lnTo>
                <a:lnTo>
                  <a:pt x="39034" y="6118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8672669" y="485091"/>
            <a:ext cx="1087120" cy="1701800"/>
          </a:xfrm>
          <a:custGeom>
            <a:avLst/>
            <a:gdLst/>
            <a:ahLst/>
            <a:cxnLst/>
            <a:rect l="l" t="t" r="r" b="b"/>
            <a:pathLst>
              <a:path w="1087120" h="1701800">
                <a:moveTo>
                  <a:pt x="543274" y="1701618"/>
                </a:moveTo>
                <a:lnTo>
                  <a:pt x="502171" y="1698914"/>
                </a:lnTo>
                <a:lnTo>
                  <a:pt x="437097" y="1677661"/>
                </a:lnTo>
                <a:lnTo>
                  <a:pt x="390093" y="1636138"/>
                </a:lnTo>
                <a:lnTo>
                  <a:pt x="355425" y="1575371"/>
                </a:lnTo>
                <a:lnTo>
                  <a:pt x="340927" y="1538091"/>
                </a:lnTo>
                <a:lnTo>
                  <a:pt x="327363" y="1496385"/>
                </a:lnTo>
                <a:lnTo>
                  <a:pt x="314018" y="1450381"/>
                </a:lnTo>
                <a:lnTo>
                  <a:pt x="300175" y="1400206"/>
                </a:lnTo>
                <a:lnTo>
                  <a:pt x="285117" y="1345990"/>
                </a:lnTo>
                <a:lnTo>
                  <a:pt x="268128" y="1287860"/>
                </a:lnTo>
                <a:lnTo>
                  <a:pt x="248492" y="1225945"/>
                </a:lnTo>
                <a:lnTo>
                  <a:pt x="232616" y="1182779"/>
                </a:lnTo>
                <a:lnTo>
                  <a:pt x="213844" y="1138857"/>
                </a:lnTo>
                <a:lnTo>
                  <a:pt x="192830" y="1094266"/>
                </a:lnTo>
                <a:lnTo>
                  <a:pt x="170224" y="1049094"/>
                </a:lnTo>
                <a:lnTo>
                  <a:pt x="122844" y="957364"/>
                </a:lnTo>
                <a:lnTo>
                  <a:pt x="99294" y="910816"/>
                </a:lnTo>
                <a:lnTo>
                  <a:pt x="76919" y="864374"/>
                </a:lnTo>
                <a:lnTo>
                  <a:pt x="56131" y="817628"/>
                </a:lnTo>
                <a:lnTo>
                  <a:pt x="37661" y="770831"/>
                </a:lnTo>
                <a:lnTo>
                  <a:pt x="22162" y="724073"/>
                </a:lnTo>
                <a:lnTo>
                  <a:pt x="10284" y="677442"/>
                </a:lnTo>
                <a:lnTo>
                  <a:pt x="2679" y="631027"/>
                </a:lnTo>
                <a:lnTo>
                  <a:pt x="0" y="584915"/>
                </a:lnTo>
                <a:lnTo>
                  <a:pt x="1994" y="534445"/>
                </a:lnTo>
                <a:lnTo>
                  <a:pt x="7867" y="485167"/>
                </a:lnTo>
                <a:lnTo>
                  <a:pt x="17457" y="437258"/>
                </a:lnTo>
                <a:lnTo>
                  <a:pt x="30599" y="390892"/>
                </a:lnTo>
                <a:lnTo>
                  <a:pt x="47133" y="346245"/>
                </a:lnTo>
                <a:lnTo>
                  <a:pt x="66893" y="303493"/>
                </a:lnTo>
                <a:lnTo>
                  <a:pt x="89718" y="262811"/>
                </a:lnTo>
                <a:lnTo>
                  <a:pt x="115443" y="224374"/>
                </a:lnTo>
                <a:lnTo>
                  <a:pt x="143907" y="188359"/>
                </a:lnTo>
                <a:lnTo>
                  <a:pt x="174946" y="154941"/>
                </a:lnTo>
                <a:lnTo>
                  <a:pt x="208397" y="124295"/>
                </a:lnTo>
                <a:lnTo>
                  <a:pt x="244097" y="96597"/>
                </a:lnTo>
                <a:lnTo>
                  <a:pt x="281883" y="72022"/>
                </a:lnTo>
                <a:lnTo>
                  <a:pt x="321592" y="50747"/>
                </a:lnTo>
                <a:lnTo>
                  <a:pt x="363061" y="32946"/>
                </a:lnTo>
                <a:lnTo>
                  <a:pt x="406126" y="18795"/>
                </a:lnTo>
                <a:lnTo>
                  <a:pt x="450626" y="8470"/>
                </a:lnTo>
                <a:lnTo>
                  <a:pt x="496396" y="2146"/>
                </a:lnTo>
                <a:lnTo>
                  <a:pt x="543274" y="0"/>
                </a:lnTo>
                <a:lnTo>
                  <a:pt x="590155" y="2146"/>
                </a:lnTo>
                <a:lnTo>
                  <a:pt x="635927" y="8470"/>
                </a:lnTo>
                <a:lnTo>
                  <a:pt x="680429" y="18795"/>
                </a:lnTo>
                <a:lnTo>
                  <a:pt x="723496" y="32946"/>
                </a:lnTo>
                <a:lnTo>
                  <a:pt x="764967" y="50747"/>
                </a:lnTo>
                <a:lnTo>
                  <a:pt x="804677" y="72022"/>
                </a:lnTo>
                <a:lnTo>
                  <a:pt x="842464" y="96597"/>
                </a:lnTo>
                <a:lnTo>
                  <a:pt x="878165" y="124295"/>
                </a:lnTo>
                <a:lnTo>
                  <a:pt x="911616" y="154941"/>
                </a:lnTo>
                <a:lnTo>
                  <a:pt x="942656" y="188359"/>
                </a:lnTo>
                <a:lnTo>
                  <a:pt x="971120" y="224374"/>
                </a:lnTo>
                <a:lnTo>
                  <a:pt x="996846" y="262811"/>
                </a:lnTo>
                <a:lnTo>
                  <a:pt x="1019671" y="303493"/>
                </a:lnTo>
                <a:lnTo>
                  <a:pt x="1039432" y="346245"/>
                </a:lnTo>
                <a:lnTo>
                  <a:pt x="1055965" y="390892"/>
                </a:lnTo>
                <a:lnTo>
                  <a:pt x="1069108" y="437258"/>
                </a:lnTo>
                <a:lnTo>
                  <a:pt x="1078698" y="485167"/>
                </a:lnTo>
                <a:lnTo>
                  <a:pt x="1084571" y="534445"/>
                </a:lnTo>
                <a:lnTo>
                  <a:pt x="1086565" y="584915"/>
                </a:lnTo>
                <a:lnTo>
                  <a:pt x="1083889" y="630733"/>
                </a:lnTo>
                <a:lnTo>
                  <a:pt x="1076295" y="676967"/>
                </a:lnTo>
                <a:lnTo>
                  <a:pt x="1064431" y="723516"/>
                </a:lnTo>
                <a:lnTo>
                  <a:pt x="1048949" y="770277"/>
                </a:lnTo>
                <a:lnTo>
                  <a:pt x="1030497" y="817149"/>
                </a:lnTo>
                <a:lnTo>
                  <a:pt x="1009726" y="864029"/>
                </a:lnTo>
                <a:lnTo>
                  <a:pt x="987202" y="910983"/>
                </a:lnTo>
                <a:lnTo>
                  <a:pt x="963826" y="957408"/>
                </a:lnTo>
                <a:lnTo>
                  <a:pt x="916449" y="1049597"/>
                </a:lnTo>
                <a:lnTo>
                  <a:pt x="893831" y="1094991"/>
                </a:lnTo>
                <a:lnTo>
                  <a:pt x="872792" y="1139782"/>
                </a:lnTo>
                <a:lnTo>
                  <a:pt x="853984" y="1183868"/>
                </a:lnTo>
                <a:lnTo>
                  <a:pt x="838056" y="1227146"/>
                </a:lnTo>
                <a:lnTo>
                  <a:pt x="818461" y="1288969"/>
                </a:lnTo>
                <a:lnTo>
                  <a:pt x="801589" y="1346997"/>
                </a:lnTo>
                <a:lnTo>
                  <a:pt x="786703" y="1401105"/>
                </a:lnTo>
                <a:lnTo>
                  <a:pt x="773066" y="1451167"/>
                </a:lnTo>
                <a:lnTo>
                  <a:pt x="759941" y="1497057"/>
                </a:lnTo>
                <a:lnTo>
                  <a:pt x="746592" y="1538650"/>
                </a:lnTo>
                <a:lnTo>
                  <a:pt x="732280" y="1575820"/>
                </a:lnTo>
                <a:lnTo>
                  <a:pt x="697825" y="1636389"/>
                </a:lnTo>
                <a:lnTo>
                  <a:pt x="650680" y="1677759"/>
                </a:lnTo>
                <a:lnTo>
                  <a:pt x="584951" y="1698926"/>
                </a:lnTo>
                <a:lnTo>
                  <a:pt x="543274" y="1701618"/>
                </a:lnTo>
                <a:close/>
              </a:path>
            </a:pathLst>
          </a:custGeom>
          <a:solidFill>
            <a:srgbClr val="FFFD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8502256" y="426525"/>
            <a:ext cx="1285875" cy="1870710"/>
          </a:xfrm>
          <a:custGeom>
            <a:avLst/>
            <a:gdLst/>
            <a:ahLst/>
            <a:cxnLst/>
            <a:rect l="l" t="t" r="r" b="b"/>
            <a:pathLst>
              <a:path w="1285875" h="1870710">
                <a:moveTo>
                  <a:pt x="642931" y="1870481"/>
                </a:moveTo>
                <a:lnTo>
                  <a:pt x="599964" y="1868203"/>
                </a:lnTo>
                <a:lnTo>
                  <a:pt x="562470" y="1861431"/>
                </a:lnTo>
                <a:lnTo>
                  <a:pt x="501626" y="1834784"/>
                </a:lnTo>
                <a:lnTo>
                  <a:pt x="455854" y="1791296"/>
                </a:lnTo>
                <a:lnTo>
                  <a:pt x="420613" y="1731719"/>
                </a:lnTo>
                <a:lnTo>
                  <a:pt x="405521" y="1696135"/>
                </a:lnTo>
                <a:lnTo>
                  <a:pt x="391357" y="1656811"/>
                </a:lnTo>
                <a:lnTo>
                  <a:pt x="377554" y="1613843"/>
                </a:lnTo>
                <a:lnTo>
                  <a:pt x="363543" y="1567325"/>
                </a:lnTo>
                <a:lnTo>
                  <a:pt x="348267" y="1515731"/>
                </a:lnTo>
                <a:lnTo>
                  <a:pt x="332628" y="1464016"/>
                </a:lnTo>
                <a:lnTo>
                  <a:pt x="314587" y="1407414"/>
                </a:lnTo>
                <a:lnTo>
                  <a:pt x="294067" y="1347639"/>
                </a:lnTo>
                <a:lnTo>
                  <a:pt x="277831" y="1306173"/>
                </a:lnTo>
                <a:lnTo>
                  <a:pt x="258898" y="1264060"/>
                </a:lnTo>
                <a:lnTo>
                  <a:pt x="237784" y="1221364"/>
                </a:lnTo>
                <a:lnTo>
                  <a:pt x="215008" y="1178152"/>
                </a:lnTo>
                <a:lnTo>
                  <a:pt x="191085" y="1134487"/>
                </a:lnTo>
                <a:lnTo>
                  <a:pt x="166532" y="1090436"/>
                </a:lnTo>
                <a:lnTo>
                  <a:pt x="141862" y="1046058"/>
                </a:lnTo>
                <a:lnTo>
                  <a:pt x="117495" y="1001229"/>
                </a:lnTo>
                <a:lnTo>
                  <a:pt x="94257" y="956613"/>
                </a:lnTo>
                <a:lnTo>
                  <a:pt x="72350" y="911666"/>
                </a:lnTo>
                <a:lnTo>
                  <a:pt x="52395" y="866658"/>
                </a:lnTo>
                <a:lnTo>
                  <a:pt x="34911" y="821653"/>
                </a:lnTo>
                <a:lnTo>
                  <a:pt x="20412" y="776718"/>
                </a:lnTo>
                <a:lnTo>
                  <a:pt x="9416" y="731917"/>
                </a:lnTo>
                <a:lnTo>
                  <a:pt x="2440" y="687315"/>
                </a:lnTo>
                <a:lnTo>
                  <a:pt x="0" y="642978"/>
                </a:lnTo>
                <a:lnTo>
                  <a:pt x="1763" y="594990"/>
                </a:lnTo>
                <a:lnTo>
                  <a:pt x="6971" y="547961"/>
                </a:lnTo>
                <a:lnTo>
                  <a:pt x="15498" y="502014"/>
                </a:lnTo>
                <a:lnTo>
                  <a:pt x="27221" y="457274"/>
                </a:lnTo>
                <a:lnTo>
                  <a:pt x="42015" y="413865"/>
                </a:lnTo>
                <a:lnTo>
                  <a:pt x="59755" y="371911"/>
                </a:lnTo>
                <a:lnTo>
                  <a:pt x="80319" y="331536"/>
                </a:lnTo>
                <a:lnTo>
                  <a:pt x="103580" y="292866"/>
                </a:lnTo>
                <a:lnTo>
                  <a:pt x="129416" y="256023"/>
                </a:lnTo>
                <a:lnTo>
                  <a:pt x="157701" y="221133"/>
                </a:lnTo>
                <a:lnTo>
                  <a:pt x="188311" y="188320"/>
                </a:lnTo>
                <a:lnTo>
                  <a:pt x="221123" y="157708"/>
                </a:lnTo>
                <a:lnTo>
                  <a:pt x="256011" y="129422"/>
                </a:lnTo>
                <a:lnTo>
                  <a:pt x="292852" y="103585"/>
                </a:lnTo>
                <a:lnTo>
                  <a:pt x="331521" y="80322"/>
                </a:lnTo>
                <a:lnTo>
                  <a:pt x="371893" y="59758"/>
                </a:lnTo>
                <a:lnTo>
                  <a:pt x="413845" y="42017"/>
                </a:lnTo>
                <a:lnTo>
                  <a:pt x="457253" y="27222"/>
                </a:lnTo>
                <a:lnTo>
                  <a:pt x="501991" y="15499"/>
                </a:lnTo>
                <a:lnTo>
                  <a:pt x="547935" y="6971"/>
                </a:lnTo>
                <a:lnTo>
                  <a:pt x="594963" y="1763"/>
                </a:lnTo>
                <a:lnTo>
                  <a:pt x="642948" y="0"/>
                </a:lnTo>
                <a:lnTo>
                  <a:pt x="690932" y="1763"/>
                </a:lnTo>
                <a:lnTo>
                  <a:pt x="737959" y="6971"/>
                </a:lnTo>
                <a:lnTo>
                  <a:pt x="783904" y="15499"/>
                </a:lnTo>
                <a:lnTo>
                  <a:pt x="828641" y="27222"/>
                </a:lnTo>
                <a:lnTo>
                  <a:pt x="872048" y="42017"/>
                </a:lnTo>
                <a:lnTo>
                  <a:pt x="913999" y="59758"/>
                </a:lnTo>
                <a:lnTo>
                  <a:pt x="954371" y="80322"/>
                </a:lnTo>
                <a:lnTo>
                  <a:pt x="993038" y="103585"/>
                </a:lnTo>
                <a:lnTo>
                  <a:pt x="1012030" y="116905"/>
                </a:lnTo>
                <a:lnTo>
                  <a:pt x="642931" y="116905"/>
                </a:lnTo>
                <a:lnTo>
                  <a:pt x="595118" y="119058"/>
                </a:lnTo>
                <a:lnTo>
                  <a:pt x="548493" y="125395"/>
                </a:lnTo>
                <a:lnTo>
                  <a:pt x="503245" y="135728"/>
                </a:lnTo>
                <a:lnTo>
                  <a:pt x="459559" y="149870"/>
                </a:lnTo>
                <a:lnTo>
                  <a:pt x="417624" y="167633"/>
                </a:lnTo>
                <a:lnTo>
                  <a:pt x="377627" y="188830"/>
                </a:lnTo>
                <a:lnTo>
                  <a:pt x="339754" y="213275"/>
                </a:lnTo>
                <a:lnTo>
                  <a:pt x="304192" y="240780"/>
                </a:lnTo>
                <a:lnTo>
                  <a:pt x="271130" y="271158"/>
                </a:lnTo>
                <a:lnTo>
                  <a:pt x="240753" y="304223"/>
                </a:lnTo>
                <a:lnTo>
                  <a:pt x="213249" y="339786"/>
                </a:lnTo>
                <a:lnTo>
                  <a:pt x="188805" y="377661"/>
                </a:lnTo>
                <a:lnTo>
                  <a:pt x="167608" y="417660"/>
                </a:lnTo>
                <a:lnTo>
                  <a:pt x="149846" y="459597"/>
                </a:lnTo>
                <a:lnTo>
                  <a:pt x="135705" y="503285"/>
                </a:lnTo>
                <a:lnTo>
                  <a:pt x="125373" y="548535"/>
                </a:lnTo>
                <a:lnTo>
                  <a:pt x="119037" y="595162"/>
                </a:lnTo>
                <a:lnTo>
                  <a:pt x="116883" y="642978"/>
                </a:lnTo>
                <a:lnTo>
                  <a:pt x="119691" y="683380"/>
                </a:lnTo>
                <a:lnTo>
                  <a:pt x="127670" y="725214"/>
                </a:lnTo>
                <a:lnTo>
                  <a:pt x="140148" y="768257"/>
                </a:lnTo>
                <a:lnTo>
                  <a:pt x="156456" y="812287"/>
                </a:lnTo>
                <a:lnTo>
                  <a:pt x="175923" y="857082"/>
                </a:lnTo>
                <a:lnTo>
                  <a:pt x="197880" y="902419"/>
                </a:lnTo>
                <a:lnTo>
                  <a:pt x="221752" y="948252"/>
                </a:lnTo>
                <a:lnTo>
                  <a:pt x="246582" y="993833"/>
                </a:lnTo>
                <a:lnTo>
                  <a:pt x="275647" y="1046063"/>
                </a:lnTo>
                <a:lnTo>
                  <a:pt x="297825" y="1086039"/>
                </a:lnTo>
                <a:lnTo>
                  <a:pt x="323247" y="1132997"/>
                </a:lnTo>
                <a:lnTo>
                  <a:pt x="347766" y="1180408"/>
                </a:lnTo>
                <a:lnTo>
                  <a:pt x="370490" y="1227503"/>
                </a:lnTo>
                <a:lnTo>
                  <a:pt x="1045591" y="1227503"/>
                </a:lnTo>
                <a:lnTo>
                  <a:pt x="1027050" y="1265119"/>
                </a:lnTo>
                <a:lnTo>
                  <a:pt x="1008080" y="1307389"/>
                </a:lnTo>
                <a:lnTo>
                  <a:pt x="993582" y="1344408"/>
                </a:lnTo>
                <a:lnTo>
                  <a:pt x="416227" y="1344408"/>
                </a:lnTo>
                <a:lnTo>
                  <a:pt x="425984" y="1373350"/>
                </a:lnTo>
                <a:lnTo>
                  <a:pt x="435231" y="1401361"/>
                </a:lnTo>
                <a:lnTo>
                  <a:pt x="443968" y="1428596"/>
                </a:lnTo>
                <a:lnTo>
                  <a:pt x="452190" y="1455208"/>
                </a:lnTo>
                <a:lnTo>
                  <a:pt x="956525" y="1455208"/>
                </a:lnTo>
                <a:lnTo>
                  <a:pt x="953366" y="1465160"/>
                </a:lnTo>
                <a:lnTo>
                  <a:pt x="938759" y="1513841"/>
                </a:lnTo>
                <a:lnTo>
                  <a:pt x="816859" y="1513841"/>
                </a:lnTo>
                <a:lnTo>
                  <a:pt x="816248" y="1515731"/>
                </a:lnTo>
                <a:lnTo>
                  <a:pt x="523740" y="1515731"/>
                </a:lnTo>
                <a:lnTo>
                  <a:pt x="469709" y="1515950"/>
                </a:lnTo>
                <a:lnTo>
                  <a:pt x="504633" y="1588497"/>
                </a:lnTo>
                <a:lnTo>
                  <a:pt x="916791" y="1588497"/>
                </a:lnTo>
                <a:lnTo>
                  <a:pt x="909016" y="1614664"/>
                </a:lnTo>
                <a:lnTo>
                  <a:pt x="897966" y="1649547"/>
                </a:lnTo>
                <a:lnTo>
                  <a:pt x="526226" y="1649547"/>
                </a:lnTo>
                <a:lnTo>
                  <a:pt x="548900" y="1693763"/>
                </a:lnTo>
                <a:lnTo>
                  <a:pt x="573731" y="1726416"/>
                </a:lnTo>
                <a:lnTo>
                  <a:pt x="603990" y="1746642"/>
                </a:lnTo>
                <a:lnTo>
                  <a:pt x="642948" y="1753576"/>
                </a:lnTo>
                <a:lnTo>
                  <a:pt x="855501" y="1753576"/>
                </a:lnTo>
                <a:lnTo>
                  <a:pt x="850157" y="1763866"/>
                </a:lnTo>
                <a:lnTo>
                  <a:pt x="810328" y="1815315"/>
                </a:lnTo>
                <a:lnTo>
                  <a:pt x="757334" y="1850344"/>
                </a:lnTo>
                <a:lnTo>
                  <a:pt x="686499" y="1868213"/>
                </a:lnTo>
                <a:lnTo>
                  <a:pt x="642931" y="1870481"/>
                </a:lnTo>
                <a:close/>
              </a:path>
              <a:path w="1285875" h="1870710">
                <a:moveTo>
                  <a:pt x="1045591" y="1227503"/>
                </a:moveTo>
                <a:lnTo>
                  <a:pt x="916006" y="1227503"/>
                </a:lnTo>
                <a:lnTo>
                  <a:pt x="938797" y="1180198"/>
                </a:lnTo>
                <a:lnTo>
                  <a:pt x="962932" y="1133395"/>
                </a:lnTo>
                <a:lnTo>
                  <a:pt x="988155" y="1086601"/>
                </a:lnTo>
                <a:lnTo>
                  <a:pt x="1010526" y="1046058"/>
                </a:lnTo>
                <a:lnTo>
                  <a:pt x="1039221" y="994260"/>
                </a:lnTo>
                <a:lnTo>
                  <a:pt x="1064266" y="948077"/>
                </a:lnTo>
                <a:lnTo>
                  <a:pt x="1087972" y="902374"/>
                </a:lnTo>
                <a:lnTo>
                  <a:pt x="1109943" y="856859"/>
                </a:lnTo>
                <a:lnTo>
                  <a:pt x="1129418" y="811945"/>
                </a:lnTo>
                <a:lnTo>
                  <a:pt x="1145730" y="767864"/>
                </a:lnTo>
                <a:lnTo>
                  <a:pt x="1158210" y="724853"/>
                </a:lnTo>
                <a:lnTo>
                  <a:pt x="1166188" y="683146"/>
                </a:lnTo>
                <a:lnTo>
                  <a:pt x="1168996" y="642978"/>
                </a:lnTo>
                <a:lnTo>
                  <a:pt x="1166842" y="595162"/>
                </a:lnTo>
                <a:lnTo>
                  <a:pt x="1160505" y="548535"/>
                </a:lnTo>
                <a:lnTo>
                  <a:pt x="1150172" y="503285"/>
                </a:lnTo>
                <a:lnTo>
                  <a:pt x="1136031" y="459597"/>
                </a:lnTo>
                <a:lnTo>
                  <a:pt x="1118267" y="417660"/>
                </a:lnTo>
                <a:lnTo>
                  <a:pt x="1097070" y="377661"/>
                </a:lnTo>
                <a:lnTo>
                  <a:pt x="1072625" y="339786"/>
                </a:lnTo>
                <a:lnTo>
                  <a:pt x="1045119" y="304223"/>
                </a:lnTo>
                <a:lnTo>
                  <a:pt x="1014741" y="271158"/>
                </a:lnTo>
                <a:lnTo>
                  <a:pt x="981677" y="240780"/>
                </a:lnTo>
                <a:lnTo>
                  <a:pt x="946114" y="213275"/>
                </a:lnTo>
                <a:lnTo>
                  <a:pt x="908240" y="188830"/>
                </a:lnTo>
                <a:lnTo>
                  <a:pt x="868241" y="167633"/>
                </a:lnTo>
                <a:lnTo>
                  <a:pt x="826305" y="149870"/>
                </a:lnTo>
                <a:lnTo>
                  <a:pt x="782619" y="135728"/>
                </a:lnTo>
                <a:lnTo>
                  <a:pt x="737370" y="125395"/>
                </a:lnTo>
                <a:lnTo>
                  <a:pt x="690745" y="119058"/>
                </a:lnTo>
                <a:lnTo>
                  <a:pt x="642931" y="116905"/>
                </a:lnTo>
                <a:lnTo>
                  <a:pt x="1012030" y="116905"/>
                </a:lnTo>
                <a:lnTo>
                  <a:pt x="1064765" y="157708"/>
                </a:lnTo>
                <a:lnTo>
                  <a:pt x="1097576" y="188320"/>
                </a:lnTo>
                <a:lnTo>
                  <a:pt x="1128185" y="221133"/>
                </a:lnTo>
                <a:lnTo>
                  <a:pt x="1156469" y="256023"/>
                </a:lnTo>
                <a:lnTo>
                  <a:pt x="1182303" y="292866"/>
                </a:lnTo>
                <a:lnTo>
                  <a:pt x="1205564" y="331536"/>
                </a:lnTo>
                <a:lnTo>
                  <a:pt x="1226126" y="371911"/>
                </a:lnTo>
                <a:lnTo>
                  <a:pt x="1243866" y="413865"/>
                </a:lnTo>
                <a:lnTo>
                  <a:pt x="1258660" y="457274"/>
                </a:lnTo>
                <a:lnTo>
                  <a:pt x="1270382" y="502014"/>
                </a:lnTo>
                <a:lnTo>
                  <a:pt x="1278909" y="547961"/>
                </a:lnTo>
                <a:lnTo>
                  <a:pt x="1284122" y="595162"/>
                </a:lnTo>
                <a:lnTo>
                  <a:pt x="1285879" y="642978"/>
                </a:lnTo>
                <a:lnTo>
                  <a:pt x="1283442" y="687022"/>
                </a:lnTo>
                <a:lnTo>
                  <a:pt x="1276474" y="731427"/>
                </a:lnTo>
                <a:lnTo>
                  <a:pt x="1265490" y="776118"/>
                </a:lnTo>
                <a:lnTo>
                  <a:pt x="1251007" y="821019"/>
                </a:lnTo>
                <a:lnTo>
                  <a:pt x="1233538" y="866055"/>
                </a:lnTo>
                <a:lnTo>
                  <a:pt x="1213601" y="911152"/>
                </a:lnTo>
                <a:lnTo>
                  <a:pt x="1191709" y="956235"/>
                </a:lnTo>
                <a:lnTo>
                  <a:pt x="1168268" y="1001434"/>
                </a:lnTo>
                <a:lnTo>
                  <a:pt x="1144123" y="1046063"/>
                </a:lnTo>
                <a:lnTo>
                  <a:pt x="1119464" y="1090649"/>
                </a:lnTo>
                <a:lnTo>
                  <a:pt x="1094911" y="1134925"/>
                </a:lnTo>
                <a:lnTo>
                  <a:pt x="1070980" y="1178812"/>
                </a:lnTo>
                <a:lnTo>
                  <a:pt x="1048188" y="1222235"/>
                </a:lnTo>
                <a:lnTo>
                  <a:pt x="1045591" y="1227503"/>
                </a:lnTo>
                <a:close/>
              </a:path>
              <a:path w="1285875" h="1870710">
                <a:moveTo>
                  <a:pt x="956525" y="1455208"/>
                </a:moveTo>
                <a:lnTo>
                  <a:pt x="834630" y="1455208"/>
                </a:lnTo>
                <a:lnTo>
                  <a:pt x="841804" y="1432462"/>
                </a:lnTo>
                <a:lnTo>
                  <a:pt x="852042" y="1400222"/>
                </a:lnTo>
                <a:lnTo>
                  <a:pt x="862447" y="1367776"/>
                </a:lnTo>
                <a:lnTo>
                  <a:pt x="870122" y="1344408"/>
                </a:lnTo>
                <a:lnTo>
                  <a:pt x="993582" y="1344408"/>
                </a:lnTo>
                <a:lnTo>
                  <a:pt x="991796" y="1348971"/>
                </a:lnTo>
                <a:lnTo>
                  <a:pt x="971305" y="1408656"/>
                </a:lnTo>
                <a:lnTo>
                  <a:pt x="956525" y="1455208"/>
                </a:lnTo>
                <a:close/>
              </a:path>
              <a:path w="1285875" h="1870710">
                <a:moveTo>
                  <a:pt x="916791" y="1588497"/>
                </a:moveTo>
                <a:lnTo>
                  <a:pt x="794495" y="1588497"/>
                </a:lnTo>
                <a:lnTo>
                  <a:pt x="799419" y="1572530"/>
                </a:lnTo>
                <a:lnTo>
                  <a:pt x="804543" y="1555662"/>
                </a:lnTo>
                <a:lnTo>
                  <a:pt x="809895" y="1537752"/>
                </a:lnTo>
                <a:lnTo>
                  <a:pt x="815581" y="1518391"/>
                </a:lnTo>
                <a:lnTo>
                  <a:pt x="816859" y="1513841"/>
                </a:lnTo>
                <a:lnTo>
                  <a:pt x="938759" y="1513841"/>
                </a:lnTo>
                <a:lnTo>
                  <a:pt x="937315" y="1518662"/>
                </a:lnTo>
                <a:lnTo>
                  <a:pt x="922805" y="1568257"/>
                </a:lnTo>
                <a:lnTo>
                  <a:pt x="916791" y="1588497"/>
                </a:lnTo>
                <a:close/>
              </a:path>
              <a:path w="1285875" h="1870710">
                <a:moveTo>
                  <a:pt x="814418" y="1521393"/>
                </a:moveTo>
                <a:lnTo>
                  <a:pt x="815991" y="1515950"/>
                </a:lnTo>
                <a:lnTo>
                  <a:pt x="523740" y="1515731"/>
                </a:lnTo>
                <a:lnTo>
                  <a:pt x="816248" y="1515731"/>
                </a:lnTo>
                <a:lnTo>
                  <a:pt x="814418" y="1521393"/>
                </a:lnTo>
                <a:close/>
              </a:path>
              <a:path w="1285875" h="1870710">
                <a:moveTo>
                  <a:pt x="855501" y="1753576"/>
                </a:moveTo>
                <a:lnTo>
                  <a:pt x="642948" y="1753576"/>
                </a:lnTo>
                <a:lnTo>
                  <a:pt x="687485" y="1750907"/>
                </a:lnTo>
                <a:lnTo>
                  <a:pt x="720879" y="1737790"/>
                </a:lnTo>
                <a:lnTo>
                  <a:pt x="748059" y="1706559"/>
                </a:lnTo>
                <a:lnTo>
                  <a:pt x="773956" y="1649547"/>
                </a:lnTo>
                <a:lnTo>
                  <a:pt x="897966" y="1649547"/>
                </a:lnTo>
                <a:lnTo>
                  <a:pt x="895440" y="1657521"/>
                </a:lnTo>
                <a:lnTo>
                  <a:pt x="881495" y="1696736"/>
                </a:lnTo>
                <a:lnTo>
                  <a:pt x="866595" y="1732215"/>
                </a:lnTo>
                <a:lnTo>
                  <a:pt x="855501" y="1753576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794505" y="718788"/>
            <a:ext cx="380365" cy="380365"/>
          </a:xfrm>
          <a:custGeom>
            <a:avLst/>
            <a:gdLst/>
            <a:ahLst/>
            <a:cxnLst/>
            <a:rect l="l" t="t" r="r" b="b"/>
            <a:pathLst>
              <a:path w="380365" h="380365">
                <a:moveTo>
                  <a:pt x="29224" y="379941"/>
                </a:moveTo>
                <a:lnTo>
                  <a:pt x="17843" y="377642"/>
                </a:lnTo>
                <a:lnTo>
                  <a:pt x="8554" y="371374"/>
                </a:lnTo>
                <a:lnTo>
                  <a:pt x="2294" y="362083"/>
                </a:lnTo>
                <a:lnTo>
                  <a:pt x="0" y="350715"/>
                </a:lnTo>
                <a:lnTo>
                  <a:pt x="3206" y="303184"/>
                </a:lnTo>
                <a:lnTo>
                  <a:pt x="12546" y="257579"/>
                </a:lnTo>
                <a:lnTo>
                  <a:pt x="27599" y="214319"/>
                </a:lnTo>
                <a:lnTo>
                  <a:pt x="47943" y="173827"/>
                </a:lnTo>
                <a:lnTo>
                  <a:pt x="73158" y="136523"/>
                </a:lnTo>
                <a:lnTo>
                  <a:pt x="102822" y="102827"/>
                </a:lnTo>
                <a:lnTo>
                  <a:pt x="136517" y="73161"/>
                </a:lnTo>
                <a:lnTo>
                  <a:pt x="173819" y="47945"/>
                </a:lnTo>
                <a:lnTo>
                  <a:pt x="214309" y="27600"/>
                </a:lnTo>
                <a:lnTo>
                  <a:pt x="257567" y="12547"/>
                </a:lnTo>
                <a:lnTo>
                  <a:pt x="303170" y="3206"/>
                </a:lnTo>
                <a:lnTo>
                  <a:pt x="350698" y="0"/>
                </a:lnTo>
                <a:lnTo>
                  <a:pt x="362080" y="2299"/>
                </a:lnTo>
                <a:lnTo>
                  <a:pt x="371369" y="8566"/>
                </a:lnTo>
                <a:lnTo>
                  <a:pt x="377629" y="17857"/>
                </a:lnTo>
                <a:lnTo>
                  <a:pt x="379923" y="29226"/>
                </a:lnTo>
                <a:lnTo>
                  <a:pt x="377629" y="40594"/>
                </a:lnTo>
                <a:lnTo>
                  <a:pt x="371369" y="49885"/>
                </a:lnTo>
                <a:lnTo>
                  <a:pt x="362080" y="56153"/>
                </a:lnTo>
                <a:lnTo>
                  <a:pt x="350698" y="58452"/>
                </a:lnTo>
                <a:lnTo>
                  <a:pt x="303358" y="62285"/>
                </a:lnTo>
                <a:lnTo>
                  <a:pt x="258426" y="73379"/>
                </a:lnTo>
                <a:lnTo>
                  <a:pt x="216509" y="91126"/>
                </a:lnTo>
                <a:lnTo>
                  <a:pt x="178213" y="114922"/>
                </a:lnTo>
                <a:lnTo>
                  <a:pt x="144145" y="144158"/>
                </a:lnTo>
                <a:lnTo>
                  <a:pt x="114912" y="178228"/>
                </a:lnTo>
                <a:lnTo>
                  <a:pt x="91119" y="216526"/>
                </a:lnTo>
                <a:lnTo>
                  <a:pt x="73374" y="258444"/>
                </a:lnTo>
                <a:lnTo>
                  <a:pt x="62281" y="303376"/>
                </a:lnTo>
                <a:lnTo>
                  <a:pt x="58449" y="350715"/>
                </a:lnTo>
                <a:lnTo>
                  <a:pt x="56155" y="362083"/>
                </a:lnTo>
                <a:lnTo>
                  <a:pt x="49895" y="371374"/>
                </a:lnTo>
                <a:lnTo>
                  <a:pt x="40606" y="377642"/>
                </a:lnTo>
                <a:lnTo>
                  <a:pt x="29224" y="379941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8794505" y="1139419"/>
            <a:ext cx="61594" cy="61594"/>
          </a:xfrm>
          <a:custGeom>
            <a:avLst/>
            <a:gdLst/>
            <a:ahLst/>
            <a:cxnLst/>
            <a:rect l="l" t="t" r="r" b="b"/>
            <a:pathLst>
              <a:path w="61595" h="61594">
                <a:moveTo>
                  <a:pt x="39034" y="61180"/>
                </a:moveTo>
                <a:lnTo>
                  <a:pt x="22141" y="61180"/>
                </a:lnTo>
                <a:lnTo>
                  <a:pt x="14932" y="58194"/>
                </a:lnTo>
                <a:lnTo>
                  <a:pt x="2985" y="46247"/>
                </a:lnTo>
                <a:lnTo>
                  <a:pt x="0" y="39038"/>
                </a:lnTo>
                <a:lnTo>
                  <a:pt x="0" y="22142"/>
                </a:lnTo>
                <a:lnTo>
                  <a:pt x="2985" y="14933"/>
                </a:lnTo>
                <a:lnTo>
                  <a:pt x="14932" y="2985"/>
                </a:lnTo>
                <a:lnTo>
                  <a:pt x="22141" y="0"/>
                </a:lnTo>
                <a:lnTo>
                  <a:pt x="39034" y="0"/>
                </a:lnTo>
                <a:lnTo>
                  <a:pt x="46245" y="2985"/>
                </a:lnTo>
                <a:lnTo>
                  <a:pt x="58191" y="14933"/>
                </a:lnTo>
                <a:lnTo>
                  <a:pt x="61177" y="22142"/>
                </a:lnTo>
                <a:lnTo>
                  <a:pt x="61177" y="39038"/>
                </a:lnTo>
                <a:lnTo>
                  <a:pt x="58191" y="46247"/>
                </a:lnTo>
                <a:lnTo>
                  <a:pt x="46245" y="58194"/>
                </a:lnTo>
                <a:lnTo>
                  <a:pt x="39034" y="6118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2115360" y="548252"/>
            <a:ext cx="5812155" cy="171132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770890" marR="5080" indent="-758825">
              <a:lnSpc>
                <a:spcPct val="115199"/>
              </a:lnSpc>
              <a:spcBef>
                <a:spcPts val="100"/>
              </a:spcBef>
            </a:pPr>
            <a:r>
              <a:rPr dirty="0" sz="3200" spc="105">
                <a:solidFill>
                  <a:srgbClr val="000000"/>
                </a:solidFill>
              </a:rPr>
              <a:t>Students </a:t>
            </a:r>
            <a:r>
              <a:rPr dirty="0" sz="3200" spc="-50">
                <a:solidFill>
                  <a:srgbClr val="000000"/>
                </a:solidFill>
              </a:rPr>
              <a:t>assess </a:t>
            </a:r>
            <a:r>
              <a:rPr dirty="0" sz="3200" spc="180">
                <a:solidFill>
                  <a:srgbClr val="000000"/>
                </a:solidFill>
              </a:rPr>
              <a:t>their </a:t>
            </a:r>
            <a:r>
              <a:rPr dirty="0" sz="3200" spc="130">
                <a:solidFill>
                  <a:srgbClr val="000000"/>
                </a:solidFill>
              </a:rPr>
              <a:t>peers  </a:t>
            </a:r>
            <a:r>
              <a:rPr dirty="0" sz="3200" spc="360">
                <a:solidFill>
                  <a:srgbClr val="000000"/>
                </a:solidFill>
              </a:rPr>
              <a:t>work</a:t>
            </a:r>
            <a:r>
              <a:rPr dirty="0" sz="3200" spc="-465">
                <a:solidFill>
                  <a:srgbClr val="000000"/>
                </a:solidFill>
              </a:rPr>
              <a:t> </a:t>
            </a:r>
            <a:r>
              <a:rPr dirty="0" sz="3200" spc="175">
                <a:solidFill>
                  <a:srgbClr val="000000"/>
                </a:solidFill>
              </a:rPr>
              <a:t>against </a:t>
            </a:r>
            <a:r>
              <a:rPr dirty="0" sz="3200" spc="165">
                <a:solidFill>
                  <a:srgbClr val="000000"/>
                </a:solidFill>
              </a:rPr>
              <a:t>the </a:t>
            </a:r>
            <a:r>
              <a:rPr dirty="0" sz="3200" spc="15">
                <a:solidFill>
                  <a:srgbClr val="000000"/>
                </a:solidFill>
              </a:rPr>
              <a:t>lesson</a:t>
            </a:r>
            <a:endParaRPr sz="3200"/>
          </a:p>
          <a:p>
            <a:pPr marL="3703320">
              <a:lnSpc>
                <a:spcPct val="100000"/>
              </a:lnSpc>
              <a:spcBef>
                <a:spcPts val="585"/>
              </a:spcBef>
            </a:pPr>
            <a:r>
              <a:rPr dirty="0" sz="3200" spc="80">
                <a:solidFill>
                  <a:srgbClr val="000000"/>
                </a:solidFill>
              </a:rPr>
              <a:t>objectives</a:t>
            </a:r>
            <a:endParaRPr sz="3200"/>
          </a:p>
        </p:txBody>
      </p:sp>
      <p:sp>
        <p:nvSpPr>
          <p:cNvPr id="18" name="object 18"/>
          <p:cNvSpPr txBox="1"/>
          <p:nvPr/>
        </p:nvSpPr>
        <p:spPr>
          <a:xfrm>
            <a:off x="1558794" y="3927805"/>
            <a:ext cx="6479540" cy="17113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04139" marR="115570" indent="-92075">
              <a:lnSpc>
                <a:spcPct val="115199"/>
              </a:lnSpc>
              <a:spcBef>
                <a:spcPts val="100"/>
              </a:spcBef>
            </a:pPr>
            <a:r>
              <a:rPr dirty="0" sz="3200" spc="195" b="1">
                <a:latin typeface="Arial"/>
                <a:cs typeface="Arial"/>
              </a:rPr>
              <a:t>A </a:t>
            </a:r>
            <a:r>
              <a:rPr dirty="0" sz="3200" spc="65" b="1">
                <a:latin typeface="Arial"/>
                <a:cs typeface="Arial"/>
              </a:rPr>
              <a:t>useful </a:t>
            </a:r>
            <a:r>
              <a:rPr dirty="0" sz="3200" spc="140" b="1">
                <a:latin typeface="Arial"/>
                <a:cs typeface="Arial"/>
              </a:rPr>
              <a:t>tool </a:t>
            </a:r>
            <a:r>
              <a:rPr dirty="0" sz="3200" spc="210" b="1">
                <a:latin typeface="Arial"/>
                <a:cs typeface="Arial"/>
              </a:rPr>
              <a:t>for</a:t>
            </a:r>
            <a:r>
              <a:rPr dirty="0" sz="3200" spc="-570" b="1">
                <a:latin typeface="Arial"/>
                <a:cs typeface="Arial"/>
              </a:rPr>
              <a:t> </a:t>
            </a:r>
            <a:r>
              <a:rPr dirty="0" sz="3200" spc="30" b="1">
                <a:latin typeface="Arial"/>
                <a:cs typeface="Arial"/>
              </a:rPr>
              <a:t>AFL, </a:t>
            </a:r>
            <a:r>
              <a:rPr dirty="0" sz="3200" spc="220" b="1">
                <a:latin typeface="Arial"/>
                <a:cs typeface="Arial"/>
              </a:rPr>
              <a:t>allowing  </a:t>
            </a:r>
            <a:r>
              <a:rPr dirty="0" sz="3200" spc="75" b="1">
                <a:latin typeface="Arial"/>
                <a:cs typeface="Arial"/>
              </a:rPr>
              <a:t>students </a:t>
            </a:r>
            <a:r>
              <a:rPr dirty="0" sz="3200" spc="175" b="1">
                <a:latin typeface="Arial"/>
                <a:cs typeface="Arial"/>
              </a:rPr>
              <a:t>to </a:t>
            </a:r>
            <a:r>
              <a:rPr dirty="0" sz="3200" spc="170" b="1">
                <a:latin typeface="Arial"/>
                <a:cs typeface="Arial"/>
              </a:rPr>
              <a:t>develop</a:t>
            </a:r>
            <a:r>
              <a:rPr dirty="0" sz="3200" spc="-330" b="1">
                <a:latin typeface="Arial"/>
                <a:cs typeface="Arial"/>
              </a:rPr>
              <a:t> </a:t>
            </a:r>
            <a:r>
              <a:rPr dirty="0" sz="3200" spc="125" b="1">
                <a:latin typeface="Arial"/>
                <a:cs typeface="Arial"/>
              </a:rPr>
              <a:t>critiquing</a:t>
            </a:r>
            <a:endParaRPr sz="3200">
              <a:latin typeface="Arial"/>
              <a:cs typeface="Arial"/>
            </a:endParaRPr>
          </a:p>
          <a:p>
            <a:pPr marL="2132965">
              <a:lnSpc>
                <a:spcPct val="100000"/>
              </a:lnSpc>
              <a:spcBef>
                <a:spcPts val="585"/>
              </a:spcBef>
            </a:pPr>
            <a:r>
              <a:rPr dirty="0" sz="3200" spc="260" b="1">
                <a:latin typeface="Arial"/>
                <a:cs typeface="Arial"/>
              </a:rPr>
              <a:t>and </a:t>
            </a:r>
            <a:r>
              <a:rPr dirty="0" sz="3200" spc="175" b="1">
                <a:latin typeface="Arial"/>
                <a:cs typeface="Arial"/>
              </a:rPr>
              <a:t>judgement</a:t>
            </a:r>
            <a:r>
              <a:rPr dirty="0" sz="3200" spc="-350" b="1">
                <a:latin typeface="Arial"/>
                <a:cs typeface="Arial"/>
              </a:rPr>
              <a:t> </a:t>
            </a:r>
            <a:r>
              <a:rPr dirty="0" sz="3200" spc="5" b="1">
                <a:latin typeface="Arial"/>
                <a:cs typeface="Arial"/>
              </a:rPr>
              <a:t>skills</a:t>
            </a:r>
            <a:endParaRPr sz="32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020993" y="7510132"/>
            <a:ext cx="8583295" cy="26289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2681605" indent="628015">
              <a:lnSpc>
                <a:spcPct val="115199"/>
              </a:lnSpc>
              <a:spcBef>
                <a:spcPts val="100"/>
              </a:spcBef>
            </a:pPr>
            <a:r>
              <a:rPr dirty="0" sz="3200" spc="130" b="1">
                <a:latin typeface="Arial"/>
                <a:cs typeface="Arial"/>
              </a:rPr>
              <a:t>Stimulates </a:t>
            </a:r>
            <a:r>
              <a:rPr dirty="0" sz="3200" spc="165" b="1">
                <a:latin typeface="Arial"/>
                <a:cs typeface="Arial"/>
              </a:rPr>
              <a:t>feedback</a:t>
            </a:r>
            <a:r>
              <a:rPr dirty="0" sz="3200" spc="-225" b="1">
                <a:latin typeface="Arial"/>
                <a:cs typeface="Arial"/>
              </a:rPr>
              <a:t> </a:t>
            </a:r>
            <a:r>
              <a:rPr dirty="0" sz="3200" spc="235" b="1">
                <a:latin typeface="Arial"/>
                <a:cs typeface="Arial"/>
              </a:rPr>
              <a:t>that  </a:t>
            </a:r>
            <a:r>
              <a:rPr dirty="0" sz="3200" spc="75" b="1">
                <a:latin typeface="Arial"/>
                <a:cs typeface="Arial"/>
              </a:rPr>
              <a:t>students </a:t>
            </a:r>
            <a:r>
              <a:rPr dirty="0" sz="3200" spc="114" b="1">
                <a:latin typeface="Arial"/>
                <a:cs typeface="Arial"/>
              </a:rPr>
              <a:t>can </a:t>
            </a:r>
            <a:r>
              <a:rPr dirty="0" sz="3200" spc="25" b="1">
                <a:latin typeface="Arial"/>
                <a:cs typeface="Arial"/>
              </a:rPr>
              <a:t>use </a:t>
            </a:r>
            <a:r>
              <a:rPr dirty="0" sz="3200" spc="175" b="1">
                <a:latin typeface="Arial"/>
                <a:cs typeface="Arial"/>
              </a:rPr>
              <a:t>to</a:t>
            </a:r>
            <a:r>
              <a:rPr dirty="0" sz="3200" spc="-340" b="1">
                <a:latin typeface="Arial"/>
                <a:cs typeface="Arial"/>
              </a:rPr>
              <a:t> </a:t>
            </a:r>
            <a:r>
              <a:rPr dirty="0" sz="3200" spc="210" b="1">
                <a:latin typeface="Arial"/>
                <a:cs typeface="Arial"/>
              </a:rPr>
              <a:t>improve</a:t>
            </a:r>
            <a:endParaRPr sz="3200">
              <a:latin typeface="Arial"/>
              <a:cs typeface="Arial"/>
            </a:endParaRPr>
          </a:p>
          <a:p>
            <a:pPr marL="3228340">
              <a:lnSpc>
                <a:spcPct val="100000"/>
              </a:lnSpc>
              <a:spcBef>
                <a:spcPts val="585"/>
              </a:spcBef>
            </a:pPr>
            <a:r>
              <a:rPr dirty="0" sz="3200" spc="155" b="1">
                <a:latin typeface="Arial"/>
                <a:cs typeface="Arial"/>
              </a:rPr>
              <a:t>academically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750">
              <a:latin typeface="Times New Roman"/>
              <a:cs typeface="Times New Roman"/>
            </a:endParaRPr>
          </a:p>
          <a:p>
            <a:pPr algn="r" marR="5080">
              <a:lnSpc>
                <a:spcPct val="100000"/>
              </a:lnSpc>
            </a:pPr>
            <a:r>
              <a:rPr dirty="0" sz="2400" spc="120" b="1">
                <a:solidFill>
                  <a:srgbClr val="242827"/>
                </a:solidFill>
                <a:latin typeface="Arial"/>
                <a:cs typeface="Arial"/>
              </a:rPr>
              <a:t>(Topping,</a:t>
            </a:r>
            <a:r>
              <a:rPr dirty="0" sz="2400" spc="-70" b="1">
                <a:solidFill>
                  <a:srgbClr val="242827"/>
                </a:solidFill>
                <a:latin typeface="Arial"/>
                <a:cs typeface="Arial"/>
              </a:rPr>
              <a:t> </a:t>
            </a:r>
            <a:r>
              <a:rPr dirty="0" sz="2400" spc="355" b="1">
                <a:solidFill>
                  <a:srgbClr val="242827"/>
                </a:solidFill>
                <a:latin typeface="Arial"/>
                <a:cs typeface="Arial"/>
              </a:rPr>
              <a:t>2009)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600200" y="2806077"/>
            <a:ext cx="15343505" cy="104775"/>
          </a:xfrm>
          <a:custGeom>
            <a:avLst/>
            <a:gdLst/>
            <a:ahLst/>
            <a:cxnLst/>
            <a:rect l="l" t="t" r="r" b="b"/>
            <a:pathLst>
              <a:path w="15343505" h="104775">
                <a:moveTo>
                  <a:pt x="0" y="0"/>
                </a:moveTo>
                <a:lnTo>
                  <a:pt x="15343379" y="0"/>
                </a:lnTo>
                <a:lnTo>
                  <a:pt x="15343379" y="104376"/>
                </a:lnTo>
                <a:lnTo>
                  <a:pt x="0" y="104376"/>
                </a:lnTo>
                <a:lnTo>
                  <a:pt x="0" y="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600200" y="9153918"/>
            <a:ext cx="15343505" cy="104775"/>
          </a:xfrm>
          <a:custGeom>
            <a:avLst/>
            <a:gdLst/>
            <a:ahLst/>
            <a:cxnLst/>
            <a:rect l="l" t="t" r="r" b="b"/>
            <a:pathLst>
              <a:path w="15343505" h="104775">
                <a:moveTo>
                  <a:pt x="0" y="0"/>
                </a:moveTo>
                <a:lnTo>
                  <a:pt x="15343379" y="0"/>
                </a:lnTo>
                <a:lnTo>
                  <a:pt x="15343379" y="104376"/>
                </a:lnTo>
                <a:lnTo>
                  <a:pt x="0" y="104376"/>
                </a:lnTo>
                <a:lnTo>
                  <a:pt x="0" y="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115440" y="142190"/>
            <a:ext cx="11440160" cy="20066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2322830" marR="5080" indent="-2310765">
              <a:lnSpc>
                <a:spcPct val="116100"/>
              </a:lnSpc>
              <a:spcBef>
                <a:spcPts val="95"/>
              </a:spcBef>
            </a:pPr>
            <a:r>
              <a:rPr dirty="0" sz="5600" spc="160">
                <a:solidFill>
                  <a:srgbClr val="000000"/>
                </a:solidFill>
              </a:rPr>
              <a:t>FORMATIVE </a:t>
            </a:r>
            <a:r>
              <a:rPr dirty="0" sz="5600" spc="55">
                <a:solidFill>
                  <a:srgbClr val="000000"/>
                </a:solidFill>
              </a:rPr>
              <a:t>ASSESSMENT</a:t>
            </a:r>
            <a:r>
              <a:rPr dirty="0" sz="5600" spc="-270">
                <a:solidFill>
                  <a:srgbClr val="000000"/>
                </a:solidFill>
              </a:rPr>
              <a:t> </a:t>
            </a:r>
            <a:r>
              <a:rPr dirty="0" sz="5600" spc="335">
                <a:solidFill>
                  <a:srgbClr val="000000"/>
                </a:solidFill>
              </a:rPr>
              <a:t>AND  </a:t>
            </a:r>
            <a:r>
              <a:rPr dirty="0" sz="5600" spc="10">
                <a:solidFill>
                  <a:srgbClr val="000000"/>
                </a:solidFill>
              </a:rPr>
              <a:t>SELF-ASSESSMENT</a:t>
            </a:r>
            <a:endParaRPr sz="5600"/>
          </a:p>
        </p:txBody>
      </p:sp>
      <p:sp>
        <p:nvSpPr>
          <p:cNvPr id="6" name="object 6"/>
          <p:cNvSpPr txBox="1"/>
          <p:nvPr/>
        </p:nvSpPr>
        <p:spPr>
          <a:xfrm>
            <a:off x="1378407" y="3271025"/>
            <a:ext cx="11798935" cy="505206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702310" indent="271780">
              <a:lnSpc>
                <a:spcPct val="115300"/>
              </a:lnSpc>
              <a:spcBef>
                <a:spcPts val="95"/>
              </a:spcBef>
            </a:pPr>
            <a:r>
              <a:rPr dirty="0" sz="2600" spc="165" b="1">
                <a:latin typeface="Arial"/>
                <a:cs typeface="Arial"/>
              </a:rPr>
              <a:t>Formative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50" b="1">
                <a:latin typeface="Arial"/>
                <a:cs typeface="Arial"/>
              </a:rPr>
              <a:t>assessment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-50" b="1">
                <a:latin typeface="Arial"/>
                <a:cs typeface="Arial"/>
              </a:rPr>
              <a:t>is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145" b="1">
                <a:latin typeface="Arial"/>
                <a:cs typeface="Arial"/>
              </a:rPr>
              <a:t>the</a:t>
            </a:r>
            <a:r>
              <a:rPr dirty="0" sz="2600" b="1">
                <a:latin typeface="Arial"/>
                <a:cs typeface="Arial"/>
              </a:rPr>
              <a:t> </a:t>
            </a:r>
            <a:r>
              <a:rPr dirty="0" sz="2600" spc="170" b="1">
                <a:latin typeface="Arial"/>
                <a:cs typeface="Arial"/>
              </a:rPr>
              <a:t>evaluation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125" b="1">
                <a:latin typeface="Arial"/>
                <a:cs typeface="Arial"/>
              </a:rPr>
              <a:t>of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75" b="1">
                <a:latin typeface="Arial"/>
                <a:cs typeface="Arial"/>
              </a:rPr>
              <a:t>students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114" b="1">
                <a:latin typeface="Arial"/>
                <a:cs typeface="Arial"/>
              </a:rPr>
              <a:t>progress</a:t>
            </a:r>
            <a:r>
              <a:rPr dirty="0" sz="2600" b="1">
                <a:latin typeface="Arial"/>
                <a:cs typeface="Arial"/>
              </a:rPr>
              <a:t> </a:t>
            </a:r>
            <a:r>
              <a:rPr dirty="0" sz="2600" spc="150" b="1">
                <a:latin typeface="Arial"/>
                <a:cs typeface="Arial"/>
              </a:rPr>
              <a:t>to  </a:t>
            </a:r>
            <a:r>
              <a:rPr dirty="0" sz="2600" spc="165" b="1">
                <a:latin typeface="Arial"/>
                <a:cs typeface="Arial"/>
              </a:rPr>
              <a:t>determine</a:t>
            </a:r>
            <a:r>
              <a:rPr dirty="0" sz="2600" spc="-10" b="1">
                <a:latin typeface="Arial"/>
                <a:cs typeface="Arial"/>
              </a:rPr>
              <a:t> </a:t>
            </a:r>
            <a:r>
              <a:rPr dirty="0" sz="2600" spc="250" b="1">
                <a:latin typeface="Arial"/>
                <a:cs typeface="Arial"/>
              </a:rPr>
              <a:t>where</a:t>
            </a:r>
            <a:r>
              <a:rPr dirty="0" sz="2600" spc="-10" b="1">
                <a:latin typeface="Arial"/>
                <a:cs typeface="Arial"/>
              </a:rPr>
              <a:t> </a:t>
            </a:r>
            <a:r>
              <a:rPr dirty="0" sz="2600" spc="75" b="1">
                <a:latin typeface="Arial"/>
                <a:cs typeface="Arial"/>
              </a:rPr>
              <a:t>students</a:t>
            </a:r>
            <a:r>
              <a:rPr dirty="0" sz="2600" spc="-10" b="1">
                <a:latin typeface="Arial"/>
                <a:cs typeface="Arial"/>
              </a:rPr>
              <a:t> </a:t>
            </a:r>
            <a:r>
              <a:rPr dirty="0" sz="2600" spc="250" b="1">
                <a:latin typeface="Arial"/>
                <a:cs typeface="Arial"/>
              </a:rPr>
              <a:t>are</a:t>
            </a:r>
            <a:r>
              <a:rPr dirty="0" sz="2600" spc="-10" b="1">
                <a:latin typeface="Arial"/>
                <a:cs typeface="Arial"/>
              </a:rPr>
              <a:t> </a:t>
            </a:r>
            <a:r>
              <a:rPr dirty="0" sz="2600" spc="125" b="1">
                <a:latin typeface="Arial"/>
                <a:cs typeface="Arial"/>
              </a:rPr>
              <a:t>struggling</a:t>
            </a:r>
            <a:endParaRPr sz="2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100">
              <a:latin typeface="Times New Roman"/>
              <a:cs typeface="Times New Roman"/>
            </a:endParaRPr>
          </a:p>
          <a:p>
            <a:pPr marL="12700" marR="227329" indent="271780">
              <a:lnSpc>
                <a:spcPct val="115300"/>
              </a:lnSpc>
            </a:pPr>
            <a:r>
              <a:rPr dirty="0" sz="2600" spc="65" b="1">
                <a:latin typeface="Arial"/>
                <a:cs typeface="Arial"/>
              </a:rPr>
              <a:t>Black</a:t>
            </a:r>
            <a:r>
              <a:rPr dirty="0" sz="2600" spc="-10" b="1">
                <a:latin typeface="Arial"/>
                <a:cs typeface="Arial"/>
              </a:rPr>
              <a:t> </a:t>
            </a:r>
            <a:r>
              <a:rPr dirty="0" sz="2600" spc="225" b="1">
                <a:latin typeface="Arial"/>
                <a:cs typeface="Arial"/>
              </a:rPr>
              <a:t>and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190" b="1">
                <a:latin typeface="Arial"/>
                <a:cs typeface="Arial"/>
              </a:rPr>
              <a:t>William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160" b="1">
                <a:latin typeface="Arial"/>
                <a:cs typeface="Arial"/>
              </a:rPr>
              <a:t>(1998);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75" b="1">
                <a:latin typeface="Arial"/>
                <a:cs typeface="Arial"/>
              </a:rPr>
              <a:t>students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150" b="1">
                <a:latin typeface="Arial"/>
                <a:cs typeface="Arial"/>
              </a:rPr>
              <a:t>need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150" b="1">
                <a:latin typeface="Arial"/>
                <a:cs typeface="Arial"/>
              </a:rPr>
              <a:t>to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190" b="1">
                <a:latin typeface="Arial"/>
                <a:cs typeface="Arial"/>
              </a:rPr>
              <a:t>learn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150" b="1">
                <a:latin typeface="Arial"/>
                <a:cs typeface="Arial"/>
              </a:rPr>
              <a:t>to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20" b="1">
                <a:latin typeface="Arial"/>
                <a:cs typeface="Arial"/>
              </a:rPr>
              <a:t>self-assess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180" b="1">
                <a:latin typeface="Arial"/>
                <a:cs typeface="Arial"/>
              </a:rPr>
              <a:t>for  </a:t>
            </a:r>
            <a:r>
              <a:rPr dirty="0" sz="2600" spc="190" b="1">
                <a:latin typeface="Arial"/>
                <a:cs typeface="Arial"/>
              </a:rPr>
              <a:t>formative </a:t>
            </a:r>
            <a:r>
              <a:rPr dirty="0" sz="2600" spc="50" b="1">
                <a:latin typeface="Arial"/>
                <a:cs typeface="Arial"/>
              </a:rPr>
              <a:t>assessment </a:t>
            </a:r>
            <a:r>
              <a:rPr dirty="0" sz="2600" spc="150" b="1">
                <a:latin typeface="Arial"/>
                <a:cs typeface="Arial"/>
              </a:rPr>
              <a:t>to</a:t>
            </a:r>
            <a:r>
              <a:rPr dirty="0" sz="2600" spc="-275" b="1">
                <a:latin typeface="Arial"/>
                <a:cs typeface="Arial"/>
              </a:rPr>
              <a:t> </a:t>
            </a:r>
            <a:r>
              <a:rPr dirty="0" sz="2600" spc="285" b="1">
                <a:latin typeface="Arial"/>
                <a:cs typeface="Arial"/>
              </a:rPr>
              <a:t>work.</a:t>
            </a:r>
            <a:endParaRPr sz="2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100">
              <a:latin typeface="Times New Roman"/>
              <a:cs typeface="Times New Roman"/>
            </a:endParaRPr>
          </a:p>
          <a:p>
            <a:pPr marL="12700" marR="1893570" indent="180975">
              <a:lnSpc>
                <a:spcPct val="115300"/>
              </a:lnSpc>
              <a:spcBef>
                <a:spcPts val="5"/>
              </a:spcBef>
            </a:pPr>
            <a:r>
              <a:rPr dirty="0" sz="2600" spc="100" b="1">
                <a:latin typeface="Arial"/>
                <a:cs typeface="Arial"/>
              </a:rPr>
              <a:t>Students</a:t>
            </a:r>
            <a:r>
              <a:rPr dirty="0" sz="2600" spc="-15" b="1">
                <a:latin typeface="Arial"/>
                <a:cs typeface="Arial"/>
              </a:rPr>
              <a:t> </a:t>
            </a:r>
            <a:r>
              <a:rPr dirty="0" sz="2600" spc="150" b="1">
                <a:latin typeface="Arial"/>
                <a:cs typeface="Arial"/>
              </a:rPr>
              <a:t>need</a:t>
            </a:r>
            <a:r>
              <a:rPr dirty="0" sz="2600" spc="-10" b="1">
                <a:latin typeface="Arial"/>
                <a:cs typeface="Arial"/>
              </a:rPr>
              <a:t> </a:t>
            </a:r>
            <a:r>
              <a:rPr dirty="0" sz="2600" spc="150" b="1">
                <a:latin typeface="Arial"/>
                <a:cs typeface="Arial"/>
              </a:rPr>
              <a:t>to</a:t>
            </a:r>
            <a:r>
              <a:rPr dirty="0" sz="2600" spc="-10" b="1">
                <a:latin typeface="Arial"/>
                <a:cs typeface="Arial"/>
              </a:rPr>
              <a:t> </a:t>
            </a:r>
            <a:r>
              <a:rPr dirty="0" sz="2600" spc="185" b="1">
                <a:latin typeface="Arial"/>
                <a:cs typeface="Arial"/>
              </a:rPr>
              <a:t>relate</a:t>
            </a:r>
            <a:r>
              <a:rPr dirty="0" sz="2600" spc="-15" b="1">
                <a:latin typeface="Arial"/>
                <a:cs typeface="Arial"/>
              </a:rPr>
              <a:t> </a:t>
            </a:r>
            <a:r>
              <a:rPr dirty="0" sz="2600" spc="160" b="1">
                <a:latin typeface="Arial"/>
                <a:cs typeface="Arial"/>
              </a:rPr>
              <a:t>their</a:t>
            </a:r>
            <a:r>
              <a:rPr dirty="0" sz="2600" spc="-10" b="1">
                <a:latin typeface="Arial"/>
                <a:cs typeface="Arial"/>
              </a:rPr>
              <a:t> </a:t>
            </a:r>
            <a:r>
              <a:rPr dirty="0" sz="2600" spc="305" b="1">
                <a:latin typeface="Arial"/>
                <a:cs typeface="Arial"/>
              </a:rPr>
              <a:t>work</a:t>
            </a:r>
            <a:r>
              <a:rPr dirty="0" sz="2600" spc="-10" b="1">
                <a:latin typeface="Arial"/>
                <a:cs typeface="Arial"/>
              </a:rPr>
              <a:t> </a:t>
            </a:r>
            <a:r>
              <a:rPr dirty="0" sz="2600" spc="150" b="1">
                <a:latin typeface="Arial"/>
                <a:cs typeface="Arial"/>
              </a:rPr>
              <a:t>to</a:t>
            </a:r>
            <a:r>
              <a:rPr dirty="0" sz="2600" spc="-15" b="1">
                <a:latin typeface="Arial"/>
                <a:cs typeface="Arial"/>
              </a:rPr>
              <a:t> </a:t>
            </a:r>
            <a:r>
              <a:rPr dirty="0" sz="2600" spc="170" b="1">
                <a:latin typeface="Arial"/>
                <a:cs typeface="Arial"/>
              </a:rPr>
              <a:t>learning</a:t>
            </a:r>
            <a:r>
              <a:rPr dirty="0" sz="2600" spc="-10" b="1">
                <a:latin typeface="Arial"/>
                <a:cs typeface="Arial"/>
              </a:rPr>
              <a:t> </a:t>
            </a:r>
            <a:r>
              <a:rPr dirty="0" sz="2600" spc="160" b="1">
                <a:latin typeface="Arial"/>
                <a:cs typeface="Arial"/>
              </a:rPr>
              <a:t>targets</a:t>
            </a:r>
            <a:r>
              <a:rPr dirty="0" sz="2600" spc="-10" b="1">
                <a:latin typeface="Arial"/>
                <a:cs typeface="Arial"/>
              </a:rPr>
              <a:t> </a:t>
            </a:r>
            <a:r>
              <a:rPr dirty="0" sz="2600" spc="150" b="1">
                <a:latin typeface="Arial"/>
                <a:cs typeface="Arial"/>
              </a:rPr>
              <a:t>to  </a:t>
            </a:r>
            <a:r>
              <a:rPr dirty="0" sz="2600" spc="155" b="1">
                <a:latin typeface="Arial"/>
                <a:cs typeface="Arial"/>
              </a:rPr>
              <a:t>understand </a:t>
            </a:r>
            <a:r>
              <a:rPr dirty="0" sz="2600" spc="280" b="1">
                <a:latin typeface="Arial"/>
                <a:cs typeface="Arial"/>
              </a:rPr>
              <a:t>how</a:t>
            </a:r>
            <a:r>
              <a:rPr dirty="0" sz="2600" spc="-475" b="1">
                <a:latin typeface="Arial"/>
                <a:cs typeface="Arial"/>
              </a:rPr>
              <a:t> </a:t>
            </a:r>
            <a:r>
              <a:rPr dirty="0" sz="2600" spc="150" b="1">
                <a:latin typeface="Arial"/>
                <a:cs typeface="Arial"/>
              </a:rPr>
              <a:t>to </a:t>
            </a:r>
            <a:r>
              <a:rPr dirty="0" sz="2600" b="1">
                <a:latin typeface="Arial"/>
                <a:cs typeface="Arial"/>
              </a:rPr>
              <a:t>successfully </a:t>
            </a:r>
            <a:r>
              <a:rPr dirty="0" sz="2600" spc="114" b="1">
                <a:latin typeface="Arial"/>
                <a:cs typeface="Arial"/>
              </a:rPr>
              <a:t>complete </a:t>
            </a:r>
            <a:r>
              <a:rPr dirty="0" sz="2600" spc="85" b="1">
                <a:latin typeface="Arial"/>
                <a:cs typeface="Arial"/>
              </a:rPr>
              <a:t>tasks</a:t>
            </a:r>
            <a:endParaRPr sz="2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100">
              <a:latin typeface="Times New Roman"/>
              <a:cs typeface="Times New Roman"/>
            </a:endParaRPr>
          </a:p>
          <a:p>
            <a:pPr marL="12700" marR="5080" indent="271780">
              <a:lnSpc>
                <a:spcPct val="115300"/>
              </a:lnSpc>
            </a:pPr>
            <a:r>
              <a:rPr dirty="0" sz="2600" spc="55" b="1">
                <a:latin typeface="Arial"/>
                <a:cs typeface="Arial"/>
              </a:rPr>
              <a:t>Useful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170" b="1">
                <a:latin typeface="Arial"/>
                <a:cs typeface="Arial"/>
              </a:rPr>
              <a:t>learning</a:t>
            </a:r>
            <a:r>
              <a:rPr dirty="0" sz="2600" b="1">
                <a:latin typeface="Arial"/>
                <a:cs typeface="Arial"/>
              </a:rPr>
              <a:t> </a:t>
            </a:r>
            <a:r>
              <a:rPr dirty="0" sz="2600" spc="130" b="1">
                <a:latin typeface="Arial"/>
                <a:cs typeface="Arial"/>
              </a:rPr>
              <a:t>advice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-50" b="1">
                <a:latin typeface="Arial"/>
                <a:cs typeface="Arial"/>
              </a:rPr>
              <a:t>is</a:t>
            </a:r>
            <a:r>
              <a:rPr dirty="0" sz="2600" b="1">
                <a:latin typeface="Arial"/>
                <a:cs typeface="Arial"/>
              </a:rPr>
              <a:t> </a:t>
            </a:r>
            <a:r>
              <a:rPr dirty="0" sz="2600" spc="145" b="1">
                <a:latin typeface="Arial"/>
                <a:cs typeface="Arial"/>
              </a:rPr>
              <a:t>under-emphasised,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170" b="1">
                <a:latin typeface="Arial"/>
                <a:cs typeface="Arial"/>
              </a:rPr>
              <a:t>therefore</a:t>
            </a:r>
            <a:r>
              <a:rPr dirty="0" sz="2600" b="1">
                <a:latin typeface="Arial"/>
                <a:cs typeface="Arial"/>
              </a:rPr>
              <a:t> </a:t>
            </a:r>
            <a:r>
              <a:rPr dirty="0" sz="2600" spc="105" b="1">
                <a:latin typeface="Arial"/>
                <a:cs typeface="Arial"/>
              </a:rPr>
              <a:t>children</a:t>
            </a:r>
            <a:r>
              <a:rPr dirty="0" sz="2600" spc="-5" b="1">
                <a:latin typeface="Arial"/>
                <a:cs typeface="Arial"/>
              </a:rPr>
              <a:t> </a:t>
            </a:r>
            <a:r>
              <a:rPr dirty="0" sz="2600" spc="250" b="1">
                <a:latin typeface="Arial"/>
                <a:cs typeface="Arial"/>
              </a:rPr>
              <a:t>are  </a:t>
            </a:r>
            <a:r>
              <a:rPr dirty="0" sz="2600" spc="60" b="1">
                <a:latin typeface="Arial"/>
                <a:cs typeface="Arial"/>
              </a:rPr>
              <a:t>missing </a:t>
            </a:r>
            <a:r>
              <a:rPr dirty="0" sz="2600" spc="145" b="1">
                <a:latin typeface="Arial"/>
                <a:cs typeface="Arial"/>
              </a:rPr>
              <a:t>out </a:t>
            </a:r>
            <a:r>
              <a:rPr dirty="0" sz="2600" spc="140" b="1">
                <a:latin typeface="Arial"/>
                <a:cs typeface="Arial"/>
              </a:rPr>
              <a:t>on </a:t>
            </a:r>
            <a:r>
              <a:rPr dirty="0" sz="2600" spc="65" b="1">
                <a:latin typeface="Arial"/>
                <a:cs typeface="Arial"/>
              </a:rPr>
              <a:t>useful</a:t>
            </a:r>
            <a:r>
              <a:rPr dirty="0" sz="2600" spc="-390" b="1">
                <a:latin typeface="Arial"/>
                <a:cs typeface="Arial"/>
              </a:rPr>
              <a:t> </a:t>
            </a:r>
            <a:r>
              <a:rPr dirty="0" sz="2600" spc="150" b="1">
                <a:latin typeface="Arial"/>
                <a:cs typeface="Arial"/>
              </a:rPr>
              <a:t>feedback.</a:t>
            </a:r>
            <a:endParaRPr sz="2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92776" y="9520516"/>
            <a:ext cx="7124065" cy="391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80" b="1">
                <a:latin typeface="Arial"/>
                <a:cs typeface="Arial"/>
              </a:rPr>
              <a:t>(Boyle</a:t>
            </a:r>
            <a:r>
              <a:rPr dirty="0" sz="2400" spc="-15" b="1">
                <a:latin typeface="Arial"/>
                <a:cs typeface="Arial"/>
              </a:rPr>
              <a:t> </a:t>
            </a:r>
            <a:r>
              <a:rPr dirty="0" sz="2400" spc="195" b="1">
                <a:latin typeface="Arial"/>
                <a:cs typeface="Arial"/>
              </a:rPr>
              <a:t>and</a:t>
            </a:r>
            <a:r>
              <a:rPr dirty="0" sz="2400" spc="-10" b="1">
                <a:latin typeface="Arial"/>
                <a:cs typeface="Arial"/>
              </a:rPr>
              <a:t> </a:t>
            </a:r>
            <a:r>
              <a:rPr dirty="0" sz="2400" spc="114" b="1">
                <a:latin typeface="Arial"/>
                <a:cs typeface="Arial"/>
              </a:rPr>
              <a:t>Charles,</a:t>
            </a:r>
            <a:r>
              <a:rPr dirty="0" sz="2400" spc="-10" b="1">
                <a:latin typeface="Arial"/>
                <a:cs typeface="Arial"/>
              </a:rPr>
              <a:t> </a:t>
            </a:r>
            <a:r>
              <a:rPr dirty="0" sz="2400" spc="190" b="1">
                <a:latin typeface="Arial"/>
                <a:cs typeface="Arial"/>
              </a:rPr>
              <a:t>2014)</a:t>
            </a:r>
            <a:r>
              <a:rPr dirty="0" sz="2400" spc="-15" b="1">
                <a:latin typeface="Arial"/>
                <a:cs typeface="Arial"/>
              </a:rPr>
              <a:t> </a:t>
            </a:r>
            <a:r>
              <a:rPr dirty="0" sz="2400" spc="70" b="1">
                <a:latin typeface="Arial"/>
                <a:cs typeface="Arial"/>
              </a:rPr>
              <a:t>(Black</a:t>
            </a:r>
            <a:r>
              <a:rPr dirty="0" sz="2400" spc="-10" b="1">
                <a:latin typeface="Arial"/>
                <a:cs typeface="Arial"/>
              </a:rPr>
              <a:t> </a:t>
            </a:r>
            <a:r>
              <a:rPr dirty="0" sz="2400" spc="130" b="1">
                <a:latin typeface="Arial"/>
                <a:cs typeface="Arial"/>
              </a:rPr>
              <a:t>et</a:t>
            </a:r>
            <a:r>
              <a:rPr dirty="0" sz="2400" spc="-10" b="1">
                <a:latin typeface="Arial"/>
                <a:cs typeface="Arial"/>
              </a:rPr>
              <a:t> </a:t>
            </a:r>
            <a:r>
              <a:rPr dirty="0" sz="2400" spc="170" b="1">
                <a:latin typeface="Arial"/>
                <a:cs typeface="Arial"/>
              </a:rPr>
              <a:t>al,</a:t>
            </a:r>
            <a:r>
              <a:rPr dirty="0" sz="2400" spc="-15" b="1">
                <a:latin typeface="Arial"/>
                <a:cs typeface="Arial"/>
              </a:rPr>
              <a:t> </a:t>
            </a:r>
            <a:r>
              <a:rPr dirty="0" sz="2400" spc="340" b="1">
                <a:latin typeface="Arial"/>
                <a:cs typeface="Arial"/>
              </a:rPr>
              <a:t>2004)</a:t>
            </a:r>
            <a:endParaRPr sz="24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5738250" y="3860349"/>
            <a:ext cx="1045844" cy="937260"/>
          </a:xfrm>
          <a:custGeom>
            <a:avLst/>
            <a:gdLst/>
            <a:ahLst/>
            <a:cxnLst/>
            <a:rect l="l" t="t" r="r" b="b"/>
            <a:pathLst>
              <a:path w="1045844" h="937260">
                <a:moveTo>
                  <a:pt x="898421" y="937095"/>
                </a:moveTo>
                <a:lnTo>
                  <a:pt x="855726" y="930766"/>
                </a:lnTo>
                <a:lnTo>
                  <a:pt x="816892" y="912542"/>
                </a:lnTo>
                <a:lnTo>
                  <a:pt x="784629" y="883569"/>
                </a:lnTo>
                <a:lnTo>
                  <a:pt x="761647" y="844992"/>
                </a:lnTo>
                <a:lnTo>
                  <a:pt x="732150" y="780612"/>
                </a:lnTo>
                <a:lnTo>
                  <a:pt x="698282" y="720944"/>
                </a:lnTo>
                <a:lnTo>
                  <a:pt x="660719" y="665845"/>
                </a:lnTo>
                <a:lnTo>
                  <a:pt x="620139" y="615174"/>
                </a:lnTo>
                <a:lnTo>
                  <a:pt x="577219" y="568788"/>
                </a:lnTo>
                <a:lnTo>
                  <a:pt x="532637" y="526546"/>
                </a:lnTo>
                <a:lnTo>
                  <a:pt x="487069" y="488305"/>
                </a:lnTo>
                <a:lnTo>
                  <a:pt x="441194" y="453923"/>
                </a:lnTo>
                <a:lnTo>
                  <a:pt x="395688" y="423259"/>
                </a:lnTo>
                <a:lnTo>
                  <a:pt x="351229" y="396170"/>
                </a:lnTo>
                <a:lnTo>
                  <a:pt x="308496" y="372515"/>
                </a:lnTo>
                <a:lnTo>
                  <a:pt x="268164" y="352150"/>
                </a:lnTo>
                <a:lnTo>
                  <a:pt x="230911" y="334935"/>
                </a:lnTo>
                <a:lnTo>
                  <a:pt x="168354" y="309385"/>
                </a:lnTo>
                <a:lnTo>
                  <a:pt x="126242" y="294728"/>
                </a:lnTo>
                <a:lnTo>
                  <a:pt x="109997" y="289828"/>
                </a:lnTo>
                <a:lnTo>
                  <a:pt x="66774" y="270860"/>
                </a:lnTo>
                <a:lnTo>
                  <a:pt x="32886" y="240454"/>
                </a:lnTo>
                <a:lnTo>
                  <a:pt x="10055" y="201561"/>
                </a:lnTo>
                <a:lnTo>
                  <a:pt x="0" y="157134"/>
                </a:lnTo>
                <a:lnTo>
                  <a:pt x="4441" y="110125"/>
                </a:lnTo>
                <a:lnTo>
                  <a:pt x="23455" y="66887"/>
                </a:lnTo>
                <a:lnTo>
                  <a:pt x="53951" y="32962"/>
                </a:lnTo>
                <a:lnTo>
                  <a:pt x="92949" y="10088"/>
                </a:lnTo>
                <a:lnTo>
                  <a:pt x="137469" y="0"/>
                </a:lnTo>
                <a:lnTo>
                  <a:pt x="184531" y="4435"/>
                </a:lnTo>
                <a:lnTo>
                  <a:pt x="236734" y="20427"/>
                </a:lnTo>
                <a:lnTo>
                  <a:pt x="288546" y="39197"/>
                </a:lnTo>
                <a:lnTo>
                  <a:pt x="353645" y="66167"/>
                </a:lnTo>
                <a:lnTo>
                  <a:pt x="390274" y="82964"/>
                </a:lnTo>
                <a:lnTo>
                  <a:pt x="429142" y="102097"/>
                </a:lnTo>
                <a:lnTo>
                  <a:pt x="469886" y="123661"/>
                </a:lnTo>
                <a:lnTo>
                  <a:pt x="512146" y="147752"/>
                </a:lnTo>
                <a:lnTo>
                  <a:pt x="555561" y="174464"/>
                </a:lnTo>
                <a:lnTo>
                  <a:pt x="599769" y="203893"/>
                </a:lnTo>
                <a:lnTo>
                  <a:pt x="644409" y="236134"/>
                </a:lnTo>
                <a:lnTo>
                  <a:pt x="689120" y="271282"/>
                </a:lnTo>
                <a:lnTo>
                  <a:pt x="733540" y="309433"/>
                </a:lnTo>
                <a:lnTo>
                  <a:pt x="777309" y="350683"/>
                </a:lnTo>
                <a:lnTo>
                  <a:pt x="820066" y="395125"/>
                </a:lnTo>
                <a:lnTo>
                  <a:pt x="861448" y="442857"/>
                </a:lnTo>
                <a:lnTo>
                  <a:pt x="901095" y="493972"/>
                </a:lnTo>
                <a:lnTo>
                  <a:pt x="938645" y="548567"/>
                </a:lnTo>
                <a:lnTo>
                  <a:pt x="973738" y="606736"/>
                </a:lnTo>
                <a:lnTo>
                  <a:pt x="1006013" y="668575"/>
                </a:lnTo>
                <a:lnTo>
                  <a:pt x="1035107" y="734180"/>
                </a:lnTo>
                <a:lnTo>
                  <a:pt x="1045658" y="780207"/>
                </a:lnTo>
                <a:lnTo>
                  <a:pt x="1041465" y="825593"/>
                </a:lnTo>
                <a:lnTo>
                  <a:pt x="1023865" y="867171"/>
                </a:lnTo>
                <a:lnTo>
                  <a:pt x="994199" y="901776"/>
                </a:lnTo>
                <a:lnTo>
                  <a:pt x="953805" y="926241"/>
                </a:lnTo>
                <a:lnTo>
                  <a:pt x="912310" y="936436"/>
                </a:lnTo>
                <a:lnTo>
                  <a:pt x="898421" y="937095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3982700" y="3386544"/>
            <a:ext cx="3276600" cy="4775200"/>
          </a:xfrm>
          <a:custGeom>
            <a:avLst/>
            <a:gdLst/>
            <a:ahLst/>
            <a:cxnLst/>
            <a:rect l="l" t="t" r="r" b="b"/>
            <a:pathLst>
              <a:path w="3276600" h="4775200">
                <a:moveTo>
                  <a:pt x="1880707" y="12700"/>
                </a:moveTo>
                <a:lnTo>
                  <a:pt x="1395761" y="12700"/>
                </a:lnTo>
                <a:lnTo>
                  <a:pt x="1443463" y="0"/>
                </a:lnTo>
                <a:lnTo>
                  <a:pt x="1833006" y="0"/>
                </a:lnTo>
                <a:lnTo>
                  <a:pt x="1880707" y="12700"/>
                </a:lnTo>
                <a:close/>
              </a:path>
              <a:path w="3276600" h="4775200">
                <a:moveTo>
                  <a:pt x="1779367" y="4762500"/>
                </a:moveTo>
                <a:lnTo>
                  <a:pt x="1497095" y="4762500"/>
                </a:lnTo>
                <a:lnTo>
                  <a:pt x="1451109" y="4749800"/>
                </a:lnTo>
                <a:lnTo>
                  <a:pt x="1406029" y="4724400"/>
                </a:lnTo>
                <a:lnTo>
                  <a:pt x="1362080" y="4711700"/>
                </a:lnTo>
                <a:lnTo>
                  <a:pt x="1319489" y="4686300"/>
                </a:lnTo>
                <a:lnTo>
                  <a:pt x="1278480" y="4660900"/>
                </a:lnTo>
                <a:lnTo>
                  <a:pt x="1239280" y="4622800"/>
                </a:lnTo>
                <a:lnTo>
                  <a:pt x="1202113" y="4597400"/>
                </a:lnTo>
                <a:lnTo>
                  <a:pt x="927827" y="4318000"/>
                </a:lnTo>
                <a:lnTo>
                  <a:pt x="893675" y="4279900"/>
                </a:lnTo>
                <a:lnTo>
                  <a:pt x="862811" y="4241800"/>
                </a:lnTo>
                <a:lnTo>
                  <a:pt x="835307" y="4203700"/>
                </a:lnTo>
                <a:lnTo>
                  <a:pt x="811235" y="4165600"/>
                </a:lnTo>
                <a:lnTo>
                  <a:pt x="790667" y="4114800"/>
                </a:lnTo>
                <a:lnTo>
                  <a:pt x="773677" y="4076700"/>
                </a:lnTo>
                <a:lnTo>
                  <a:pt x="760337" y="4025900"/>
                </a:lnTo>
                <a:lnTo>
                  <a:pt x="750718" y="3975100"/>
                </a:lnTo>
                <a:lnTo>
                  <a:pt x="744894" y="3924300"/>
                </a:lnTo>
                <a:lnTo>
                  <a:pt x="742936" y="3873500"/>
                </a:lnTo>
                <a:lnTo>
                  <a:pt x="742936" y="3594100"/>
                </a:lnTo>
                <a:lnTo>
                  <a:pt x="741833" y="3543300"/>
                </a:lnTo>
                <a:lnTo>
                  <a:pt x="738587" y="3479800"/>
                </a:lnTo>
                <a:lnTo>
                  <a:pt x="733294" y="3429000"/>
                </a:lnTo>
                <a:lnTo>
                  <a:pt x="726050" y="3378200"/>
                </a:lnTo>
                <a:lnTo>
                  <a:pt x="716950" y="3327400"/>
                </a:lnTo>
                <a:lnTo>
                  <a:pt x="706091" y="3276600"/>
                </a:lnTo>
                <a:lnTo>
                  <a:pt x="693568" y="3225800"/>
                </a:lnTo>
                <a:lnTo>
                  <a:pt x="679477" y="3175000"/>
                </a:lnTo>
                <a:lnTo>
                  <a:pt x="663913" y="3124200"/>
                </a:lnTo>
                <a:lnTo>
                  <a:pt x="646973" y="3086100"/>
                </a:lnTo>
                <a:lnTo>
                  <a:pt x="628752" y="3035300"/>
                </a:lnTo>
                <a:lnTo>
                  <a:pt x="609346" y="2997200"/>
                </a:lnTo>
                <a:lnTo>
                  <a:pt x="588851" y="2959100"/>
                </a:lnTo>
                <a:lnTo>
                  <a:pt x="567362" y="2908300"/>
                </a:lnTo>
                <a:lnTo>
                  <a:pt x="544976" y="2870200"/>
                </a:lnTo>
                <a:lnTo>
                  <a:pt x="521787" y="2832100"/>
                </a:lnTo>
                <a:lnTo>
                  <a:pt x="497893" y="2794000"/>
                </a:lnTo>
                <a:lnTo>
                  <a:pt x="473388" y="2755900"/>
                </a:lnTo>
                <a:lnTo>
                  <a:pt x="448368" y="2717800"/>
                </a:lnTo>
                <a:lnTo>
                  <a:pt x="422930" y="2667000"/>
                </a:lnTo>
                <a:lnTo>
                  <a:pt x="345953" y="2552700"/>
                </a:lnTo>
                <a:lnTo>
                  <a:pt x="295710" y="2476500"/>
                </a:lnTo>
                <a:lnTo>
                  <a:pt x="270917" y="2438400"/>
                </a:lnTo>
                <a:lnTo>
                  <a:pt x="246490" y="2400300"/>
                </a:lnTo>
                <a:lnTo>
                  <a:pt x="222541" y="2362200"/>
                </a:lnTo>
                <a:lnTo>
                  <a:pt x="199181" y="2324100"/>
                </a:lnTo>
                <a:lnTo>
                  <a:pt x="176522" y="2273300"/>
                </a:lnTo>
                <a:lnTo>
                  <a:pt x="154674" y="2235200"/>
                </a:lnTo>
                <a:lnTo>
                  <a:pt x="133750" y="2197100"/>
                </a:lnTo>
                <a:lnTo>
                  <a:pt x="113861" y="2146300"/>
                </a:lnTo>
                <a:lnTo>
                  <a:pt x="95117" y="2108200"/>
                </a:lnTo>
                <a:lnTo>
                  <a:pt x="77630" y="2057400"/>
                </a:lnTo>
                <a:lnTo>
                  <a:pt x="61511" y="2006600"/>
                </a:lnTo>
                <a:lnTo>
                  <a:pt x="46872" y="1968500"/>
                </a:lnTo>
                <a:lnTo>
                  <a:pt x="33823" y="1917700"/>
                </a:lnTo>
                <a:lnTo>
                  <a:pt x="22477" y="1866900"/>
                </a:lnTo>
                <a:lnTo>
                  <a:pt x="12944" y="1816100"/>
                </a:lnTo>
                <a:lnTo>
                  <a:pt x="5336" y="1765300"/>
                </a:lnTo>
                <a:lnTo>
                  <a:pt x="0" y="1714500"/>
                </a:lnTo>
                <a:lnTo>
                  <a:pt x="0" y="1473200"/>
                </a:lnTo>
                <a:lnTo>
                  <a:pt x="1660" y="1447800"/>
                </a:lnTo>
                <a:lnTo>
                  <a:pt x="6650" y="1409700"/>
                </a:lnTo>
                <a:lnTo>
                  <a:pt x="13021" y="1358900"/>
                </a:lnTo>
                <a:lnTo>
                  <a:pt x="20751" y="1308100"/>
                </a:lnTo>
                <a:lnTo>
                  <a:pt x="29820" y="1270000"/>
                </a:lnTo>
                <a:lnTo>
                  <a:pt x="40207" y="1219200"/>
                </a:lnTo>
                <a:lnTo>
                  <a:pt x="51893" y="1181100"/>
                </a:lnTo>
                <a:lnTo>
                  <a:pt x="64856" y="1130300"/>
                </a:lnTo>
                <a:lnTo>
                  <a:pt x="79076" y="1092200"/>
                </a:lnTo>
                <a:lnTo>
                  <a:pt x="94533" y="1041400"/>
                </a:lnTo>
                <a:lnTo>
                  <a:pt x="111206" y="1003300"/>
                </a:lnTo>
                <a:lnTo>
                  <a:pt x="129075" y="965200"/>
                </a:lnTo>
                <a:lnTo>
                  <a:pt x="148118" y="927100"/>
                </a:lnTo>
                <a:lnTo>
                  <a:pt x="168316" y="876300"/>
                </a:lnTo>
                <a:lnTo>
                  <a:pt x="189649" y="838200"/>
                </a:lnTo>
                <a:lnTo>
                  <a:pt x="212095" y="800100"/>
                </a:lnTo>
                <a:lnTo>
                  <a:pt x="235634" y="762000"/>
                </a:lnTo>
                <a:lnTo>
                  <a:pt x="260246" y="723900"/>
                </a:lnTo>
                <a:lnTo>
                  <a:pt x="285910" y="685800"/>
                </a:lnTo>
                <a:lnTo>
                  <a:pt x="312606" y="647700"/>
                </a:lnTo>
                <a:lnTo>
                  <a:pt x="340312" y="609600"/>
                </a:lnTo>
                <a:lnTo>
                  <a:pt x="369010" y="584200"/>
                </a:lnTo>
                <a:lnTo>
                  <a:pt x="398678" y="546100"/>
                </a:lnTo>
                <a:lnTo>
                  <a:pt x="429295" y="508000"/>
                </a:lnTo>
                <a:lnTo>
                  <a:pt x="460842" y="482600"/>
                </a:lnTo>
                <a:lnTo>
                  <a:pt x="493298" y="444500"/>
                </a:lnTo>
                <a:lnTo>
                  <a:pt x="526641" y="419100"/>
                </a:lnTo>
                <a:lnTo>
                  <a:pt x="560853" y="381000"/>
                </a:lnTo>
                <a:lnTo>
                  <a:pt x="595912" y="355600"/>
                </a:lnTo>
                <a:lnTo>
                  <a:pt x="631797" y="330200"/>
                </a:lnTo>
                <a:lnTo>
                  <a:pt x="668489" y="304800"/>
                </a:lnTo>
                <a:lnTo>
                  <a:pt x="705967" y="279400"/>
                </a:lnTo>
                <a:lnTo>
                  <a:pt x="744210" y="254000"/>
                </a:lnTo>
                <a:lnTo>
                  <a:pt x="783198" y="228600"/>
                </a:lnTo>
                <a:lnTo>
                  <a:pt x="822910" y="203200"/>
                </a:lnTo>
                <a:lnTo>
                  <a:pt x="863326" y="177800"/>
                </a:lnTo>
                <a:lnTo>
                  <a:pt x="904426" y="165100"/>
                </a:lnTo>
                <a:lnTo>
                  <a:pt x="946188" y="139700"/>
                </a:lnTo>
                <a:lnTo>
                  <a:pt x="988593" y="127000"/>
                </a:lnTo>
                <a:lnTo>
                  <a:pt x="1031619" y="101600"/>
                </a:lnTo>
                <a:lnTo>
                  <a:pt x="1119456" y="76200"/>
                </a:lnTo>
                <a:lnTo>
                  <a:pt x="1348497" y="12700"/>
                </a:lnTo>
                <a:lnTo>
                  <a:pt x="1927972" y="12700"/>
                </a:lnTo>
                <a:lnTo>
                  <a:pt x="2157013" y="76200"/>
                </a:lnTo>
                <a:lnTo>
                  <a:pt x="2244850" y="101600"/>
                </a:lnTo>
                <a:lnTo>
                  <a:pt x="2287876" y="127000"/>
                </a:lnTo>
                <a:lnTo>
                  <a:pt x="2330281" y="139700"/>
                </a:lnTo>
                <a:lnTo>
                  <a:pt x="2372043" y="165100"/>
                </a:lnTo>
                <a:lnTo>
                  <a:pt x="2413143" y="177800"/>
                </a:lnTo>
                <a:lnTo>
                  <a:pt x="2453559" y="203200"/>
                </a:lnTo>
                <a:lnTo>
                  <a:pt x="2493271" y="228600"/>
                </a:lnTo>
                <a:lnTo>
                  <a:pt x="2532259" y="254000"/>
                </a:lnTo>
                <a:lnTo>
                  <a:pt x="2570502" y="279400"/>
                </a:lnTo>
                <a:lnTo>
                  <a:pt x="2589241" y="292100"/>
                </a:lnTo>
                <a:lnTo>
                  <a:pt x="1491580" y="292100"/>
                </a:lnTo>
                <a:lnTo>
                  <a:pt x="1443654" y="304800"/>
                </a:lnTo>
                <a:lnTo>
                  <a:pt x="1396260" y="304800"/>
                </a:lnTo>
                <a:lnTo>
                  <a:pt x="1212635" y="355600"/>
                </a:lnTo>
                <a:lnTo>
                  <a:pt x="1124821" y="381000"/>
                </a:lnTo>
                <a:lnTo>
                  <a:pt x="1082021" y="406400"/>
                </a:lnTo>
                <a:lnTo>
                  <a:pt x="1040000" y="419100"/>
                </a:lnTo>
                <a:lnTo>
                  <a:pt x="998789" y="444500"/>
                </a:lnTo>
                <a:lnTo>
                  <a:pt x="958418" y="469900"/>
                </a:lnTo>
                <a:lnTo>
                  <a:pt x="918917" y="495300"/>
                </a:lnTo>
                <a:lnTo>
                  <a:pt x="880319" y="520700"/>
                </a:lnTo>
                <a:lnTo>
                  <a:pt x="842653" y="546100"/>
                </a:lnTo>
                <a:lnTo>
                  <a:pt x="805950" y="571500"/>
                </a:lnTo>
                <a:lnTo>
                  <a:pt x="770241" y="596900"/>
                </a:lnTo>
                <a:lnTo>
                  <a:pt x="735556" y="622300"/>
                </a:lnTo>
                <a:lnTo>
                  <a:pt x="701927" y="660400"/>
                </a:lnTo>
                <a:lnTo>
                  <a:pt x="669383" y="685800"/>
                </a:lnTo>
                <a:lnTo>
                  <a:pt x="637956" y="723900"/>
                </a:lnTo>
                <a:lnTo>
                  <a:pt x="607676" y="749300"/>
                </a:lnTo>
                <a:lnTo>
                  <a:pt x="578574" y="787400"/>
                </a:lnTo>
                <a:lnTo>
                  <a:pt x="550681" y="825500"/>
                </a:lnTo>
                <a:lnTo>
                  <a:pt x="524027" y="863600"/>
                </a:lnTo>
                <a:lnTo>
                  <a:pt x="498643" y="901700"/>
                </a:lnTo>
                <a:lnTo>
                  <a:pt x="474559" y="939800"/>
                </a:lnTo>
                <a:lnTo>
                  <a:pt x="451807" y="977900"/>
                </a:lnTo>
                <a:lnTo>
                  <a:pt x="430417" y="1016000"/>
                </a:lnTo>
                <a:lnTo>
                  <a:pt x="410420" y="1054100"/>
                </a:lnTo>
                <a:lnTo>
                  <a:pt x="391847" y="1092200"/>
                </a:lnTo>
                <a:lnTo>
                  <a:pt x="374727" y="1143000"/>
                </a:lnTo>
                <a:lnTo>
                  <a:pt x="359092" y="1181100"/>
                </a:lnTo>
                <a:lnTo>
                  <a:pt x="344973" y="1231900"/>
                </a:lnTo>
                <a:lnTo>
                  <a:pt x="332400" y="1270000"/>
                </a:lnTo>
                <a:lnTo>
                  <a:pt x="321404" y="1320800"/>
                </a:lnTo>
                <a:lnTo>
                  <a:pt x="312016" y="1358900"/>
                </a:lnTo>
                <a:lnTo>
                  <a:pt x="304265" y="1409700"/>
                </a:lnTo>
                <a:lnTo>
                  <a:pt x="298184" y="1447800"/>
                </a:lnTo>
                <a:lnTo>
                  <a:pt x="293803" y="1498600"/>
                </a:lnTo>
                <a:lnTo>
                  <a:pt x="291152" y="1549400"/>
                </a:lnTo>
                <a:lnTo>
                  <a:pt x="290261" y="1600200"/>
                </a:lnTo>
                <a:lnTo>
                  <a:pt x="291645" y="1651000"/>
                </a:lnTo>
                <a:lnTo>
                  <a:pt x="295709" y="1701800"/>
                </a:lnTo>
                <a:lnTo>
                  <a:pt x="302322" y="1752600"/>
                </a:lnTo>
                <a:lnTo>
                  <a:pt x="311352" y="1803400"/>
                </a:lnTo>
                <a:lnTo>
                  <a:pt x="322667" y="1854200"/>
                </a:lnTo>
                <a:lnTo>
                  <a:pt x="336136" y="1905000"/>
                </a:lnTo>
                <a:lnTo>
                  <a:pt x="351628" y="1943100"/>
                </a:lnTo>
                <a:lnTo>
                  <a:pt x="369010" y="1993900"/>
                </a:lnTo>
                <a:lnTo>
                  <a:pt x="388152" y="2044700"/>
                </a:lnTo>
                <a:lnTo>
                  <a:pt x="408921" y="2082800"/>
                </a:lnTo>
                <a:lnTo>
                  <a:pt x="431187" y="2133600"/>
                </a:lnTo>
                <a:lnTo>
                  <a:pt x="454817" y="2171700"/>
                </a:lnTo>
                <a:lnTo>
                  <a:pt x="479680" y="2209800"/>
                </a:lnTo>
                <a:lnTo>
                  <a:pt x="505644" y="2260600"/>
                </a:lnTo>
                <a:lnTo>
                  <a:pt x="532579" y="2298700"/>
                </a:lnTo>
                <a:lnTo>
                  <a:pt x="560352" y="2349500"/>
                </a:lnTo>
                <a:lnTo>
                  <a:pt x="588831" y="2387600"/>
                </a:lnTo>
                <a:lnTo>
                  <a:pt x="643859" y="2476500"/>
                </a:lnTo>
                <a:lnTo>
                  <a:pt x="722332" y="2590800"/>
                </a:lnTo>
                <a:lnTo>
                  <a:pt x="748258" y="2641600"/>
                </a:lnTo>
                <a:lnTo>
                  <a:pt x="773860" y="2679700"/>
                </a:lnTo>
                <a:lnTo>
                  <a:pt x="799011" y="2717800"/>
                </a:lnTo>
                <a:lnTo>
                  <a:pt x="823587" y="2768600"/>
                </a:lnTo>
                <a:lnTo>
                  <a:pt x="847463" y="2819400"/>
                </a:lnTo>
                <a:lnTo>
                  <a:pt x="870513" y="2857500"/>
                </a:lnTo>
                <a:lnTo>
                  <a:pt x="892612" y="2908300"/>
                </a:lnTo>
                <a:lnTo>
                  <a:pt x="913635" y="2959100"/>
                </a:lnTo>
                <a:lnTo>
                  <a:pt x="933457" y="3009900"/>
                </a:lnTo>
                <a:lnTo>
                  <a:pt x="951951" y="3060700"/>
                </a:lnTo>
                <a:lnTo>
                  <a:pt x="968994" y="3111500"/>
                </a:lnTo>
                <a:lnTo>
                  <a:pt x="984460" y="3175000"/>
                </a:lnTo>
                <a:lnTo>
                  <a:pt x="2597403" y="3175000"/>
                </a:lnTo>
                <a:lnTo>
                  <a:pt x="2579541" y="3238500"/>
                </a:lnTo>
                <a:lnTo>
                  <a:pt x="2567211" y="3289300"/>
                </a:lnTo>
                <a:lnTo>
                  <a:pt x="2556626" y="3340100"/>
                </a:lnTo>
                <a:lnTo>
                  <a:pt x="2551407" y="3403600"/>
                </a:lnTo>
                <a:lnTo>
                  <a:pt x="2547644" y="3454400"/>
                </a:lnTo>
                <a:lnTo>
                  <a:pt x="2546647" y="3467100"/>
                </a:lnTo>
                <a:lnTo>
                  <a:pt x="1033146" y="3467100"/>
                </a:lnTo>
                <a:lnTo>
                  <a:pt x="1035256" y="3492500"/>
                </a:lnTo>
                <a:lnTo>
                  <a:pt x="1036780" y="3530600"/>
                </a:lnTo>
                <a:lnTo>
                  <a:pt x="1037704" y="3568700"/>
                </a:lnTo>
                <a:lnTo>
                  <a:pt x="1038015" y="3594100"/>
                </a:lnTo>
                <a:lnTo>
                  <a:pt x="1038015" y="3873500"/>
                </a:lnTo>
                <a:lnTo>
                  <a:pt x="1039812" y="3911600"/>
                </a:lnTo>
                <a:lnTo>
                  <a:pt x="1045134" y="3949700"/>
                </a:lnTo>
                <a:lnTo>
                  <a:pt x="1053874" y="3975100"/>
                </a:lnTo>
                <a:lnTo>
                  <a:pt x="1065929" y="4013200"/>
                </a:lnTo>
                <a:lnTo>
                  <a:pt x="2518558" y="4013200"/>
                </a:lnTo>
                <a:lnTo>
                  <a:pt x="2516154" y="4025900"/>
                </a:lnTo>
                <a:lnTo>
                  <a:pt x="2502814" y="4076700"/>
                </a:lnTo>
                <a:lnTo>
                  <a:pt x="2485826" y="4114800"/>
                </a:lnTo>
                <a:lnTo>
                  <a:pt x="2465260" y="4165600"/>
                </a:lnTo>
                <a:lnTo>
                  <a:pt x="2441190" y="4203700"/>
                </a:lnTo>
                <a:lnTo>
                  <a:pt x="2413686" y="4241800"/>
                </a:lnTo>
                <a:lnTo>
                  <a:pt x="2382823" y="4279900"/>
                </a:lnTo>
                <a:lnTo>
                  <a:pt x="2360055" y="4305300"/>
                </a:lnTo>
                <a:lnTo>
                  <a:pt x="1331107" y="4305300"/>
                </a:lnTo>
                <a:lnTo>
                  <a:pt x="1410766" y="4381500"/>
                </a:lnTo>
                <a:lnTo>
                  <a:pt x="1446809" y="4419600"/>
                </a:lnTo>
                <a:lnTo>
                  <a:pt x="1486044" y="4445000"/>
                </a:lnTo>
                <a:lnTo>
                  <a:pt x="1527759" y="4457700"/>
                </a:lnTo>
                <a:lnTo>
                  <a:pt x="1615798" y="4483100"/>
                </a:lnTo>
                <a:lnTo>
                  <a:pt x="2186582" y="4483100"/>
                </a:lnTo>
                <a:lnTo>
                  <a:pt x="2074366" y="4597400"/>
                </a:lnTo>
                <a:lnTo>
                  <a:pt x="2037202" y="4622800"/>
                </a:lnTo>
                <a:lnTo>
                  <a:pt x="1998002" y="4660900"/>
                </a:lnTo>
                <a:lnTo>
                  <a:pt x="1956990" y="4686300"/>
                </a:lnTo>
                <a:lnTo>
                  <a:pt x="1914395" y="4711700"/>
                </a:lnTo>
                <a:lnTo>
                  <a:pt x="1870441" y="4724400"/>
                </a:lnTo>
                <a:lnTo>
                  <a:pt x="1825357" y="4749800"/>
                </a:lnTo>
                <a:lnTo>
                  <a:pt x="1779367" y="4762500"/>
                </a:lnTo>
                <a:close/>
              </a:path>
              <a:path w="3276600" h="4775200">
                <a:moveTo>
                  <a:pt x="2597403" y="3175000"/>
                </a:moveTo>
                <a:lnTo>
                  <a:pt x="2291517" y="3175000"/>
                </a:lnTo>
                <a:lnTo>
                  <a:pt x="2306097" y="3111500"/>
                </a:lnTo>
                <a:lnTo>
                  <a:pt x="2322127" y="3060700"/>
                </a:lnTo>
                <a:lnTo>
                  <a:pt x="2339496" y="3009900"/>
                </a:lnTo>
                <a:lnTo>
                  <a:pt x="2358091" y="2971800"/>
                </a:lnTo>
                <a:lnTo>
                  <a:pt x="2377801" y="2921000"/>
                </a:lnTo>
                <a:lnTo>
                  <a:pt x="2398515" y="2870200"/>
                </a:lnTo>
                <a:lnTo>
                  <a:pt x="2420120" y="2832100"/>
                </a:lnTo>
                <a:lnTo>
                  <a:pt x="2442505" y="2781300"/>
                </a:lnTo>
                <a:lnTo>
                  <a:pt x="2465558" y="2743200"/>
                </a:lnTo>
                <a:lnTo>
                  <a:pt x="2489168" y="2692400"/>
                </a:lnTo>
                <a:lnTo>
                  <a:pt x="2513222" y="2654300"/>
                </a:lnTo>
                <a:lnTo>
                  <a:pt x="2537610" y="2616200"/>
                </a:lnTo>
                <a:lnTo>
                  <a:pt x="2636260" y="2463800"/>
                </a:lnTo>
                <a:lnTo>
                  <a:pt x="2689516" y="2374900"/>
                </a:lnTo>
                <a:lnTo>
                  <a:pt x="2717821" y="2336800"/>
                </a:lnTo>
                <a:lnTo>
                  <a:pt x="2745423" y="2298700"/>
                </a:lnTo>
                <a:lnTo>
                  <a:pt x="2772192" y="2247900"/>
                </a:lnTo>
                <a:lnTo>
                  <a:pt x="2797997" y="2209800"/>
                </a:lnTo>
                <a:lnTo>
                  <a:pt x="2822706" y="2159000"/>
                </a:lnTo>
                <a:lnTo>
                  <a:pt x="2846190" y="2120900"/>
                </a:lnTo>
                <a:lnTo>
                  <a:pt x="2868317" y="2082800"/>
                </a:lnTo>
                <a:lnTo>
                  <a:pt x="2888958" y="2032000"/>
                </a:lnTo>
                <a:lnTo>
                  <a:pt x="2907980" y="1993900"/>
                </a:lnTo>
                <a:lnTo>
                  <a:pt x="2925254" y="1943100"/>
                </a:lnTo>
                <a:lnTo>
                  <a:pt x="2940649" y="1905000"/>
                </a:lnTo>
                <a:lnTo>
                  <a:pt x="2954034" y="1854200"/>
                </a:lnTo>
                <a:lnTo>
                  <a:pt x="2965279" y="1803400"/>
                </a:lnTo>
                <a:lnTo>
                  <a:pt x="2974252" y="1752600"/>
                </a:lnTo>
                <a:lnTo>
                  <a:pt x="2980823" y="1701800"/>
                </a:lnTo>
                <a:lnTo>
                  <a:pt x="2984862" y="1651000"/>
                </a:lnTo>
                <a:lnTo>
                  <a:pt x="2986237" y="1600200"/>
                </a:lnTo>
                <a:lnTo>
                  <a:pt x="2985346" y="1549400"/>
                </a:lnTo>
                <a:lnTo>
                  <a:pt x="2982694" y="1498600"/>
                </a:lnTo>
                <a:lnTo>
                  <a:pt x="2978312" y="1447800"/>
                </a:lnTo>
                <a:lnTo>
                  <a:pt x="2972230" y="1409700"/>
                </a:lnTo>
                <a:lnTo>
                  <a:pt x="2964480" y="1358900"/>
                </a:lnTo>
                <a:lnTo>
                  <a:pt x="2955091" y="1320800"/>
                </a:lnTo>
                <a:lnTo>
                  <a:pt x="2944094" y="1270000"/>
                </a:lnTo>
                <a:lnTo>
                  <a:pt x="2931521" y="1231900"/>
                </a:lnTo>
                <a:lnTo>
                  <a:pt x="2917401" y="1181100"/>
                </a:lnTo>
                <a:lnTo>
                  <a:pt x="2901766" y="1143000"/>
                </a:lnTo>
                <a:lnTo>
                  <a:pt x="2884646" y="1092200"/>
                </a:lnTo>
                <a:lnTo>
                  <a:pt x="2866072" y="1054100"/>
                </a:lnTo>
                <a:lnTo>
                  <a:pt x="2846075" y="1016000"/>
                </a:lnTo>
                <a:lnTo>
                  <a:pt x="2824685" y="977900"/>
                </a:lnTo>
                <a:lnTo>
                  <a:pt x="2801933" y="939800"/>
                </a:lnTo>
                <a:lnTo>
                  <a:pt x="2777849" y="901700"/>
                </a:lnTo>
                <a:lnTo>
                  <a:pt x="2752465" y="863600"/>
                </a:lnTo>
                <a:lnTo>
                  <a:pt x="2725811" y="825500"/>
                </a:lnTo>
                <a:lnTo>
                  <a:pt x="2697918" y="787400"/>
                </a:lnTo>
                <a:lnTo>
                  <a:pt x="2668816" y="749300"/>
                </a:lnTo>
                <a:lnTo>
                  <a:pt x="2638536" y="723900"/>
                </a:lnTo>
                <a:lnTo>
                  <a:pt x="2607109" y="685800"/>
                </a:lnTo>
                <a:lnTo>
                  <a:pt x="2574565" y="660400"/>
                </a:lnTo>
                <a:lnTo>
                  <a:pt x="2540936" y="622300"/>
                </a:lnTo>
                <a:lnTo>
                  <a:pt x="2506252" y="596900"/>
                </a:lnTo>
                <a:lnTo>
                  <a:pt x="2470543" y="571500"/>
                </a:lnTo>
                <a:lnTo>
                  <a:pt x="2433840" y="546100"/>
                </a:lnTo>
                <a:lnTo>
                  <a:pt x="2396175" y="520700"/>
                </a:lnTo>
                <a:lnTo>
                  <a:pt x="2357577" y="495300"/>
                </a:lnTo>
                <a:lnTo>
                  <a:pt x="2318077" y="469900"/>
                </a:lnTo>
                <a:lnTo>
                  <a:pt x="2277706" y="444500"/>
                </a:lnTo>
                <a:lnTo>
                  <a:pt x="2236496" y="419100"/>
                </a:lnTo>
                <a:lnTo>
                  <a:pt x="2194475" y="406400"/>
                </a:lnTo>
                <a:lnTo>
                  <a:pt x="2151676" y="381000"/>
                </a:lnTo>
                <a:lnTo>
                  <a:pt x="2063863" y="355600"/>
                </a:lnTo>
                <a:lnTo>
                  <a:pt x="1880242" y="304800"/>
                </a:lnTo>
                <a:lnTo>
                  <a:pt x="1832850" y="304800"/>
                </a:lnTo>
                <a:lnTo>
                  <a:pt x="1784924" y="292100"/>
                </a:lnTo>
                <a:lnTo>
                  <a:pt x="2589241" y="292100"/>
                </a:lnTo>
                <a:lnTo>
                  <a:pt x="2607979" y="304800"/>
                </a:lnTo>
                <a:lnTo>
                  <a:pt x="2644671" y="330200"/>
                </a:lnTo>
                <a:lnTo>
                  <a:pt x="2680557" y="355600"/>
                </a:lnTo>
                <a:lnTo>
                  <a:pt x="2715616" y="381000"/>
                </a:lnTo>
                <a:lnTo>
                  <a:pt x="2749827" y="419100"/>
                </a:lnTo>
                <a:lnTo>
                  <a:pt x="2783171" y="444500"/>
                </a:lnTo>
                <a:lnTo>
                  <a:pt x="2815627" y="482600"/>
                </a:lnTo>
                <a:lnTo>
                  <a:pt x="2847173" y="508000"/>
                </a:lnTo>
                <a:lnTo>
                  <a:pt x="2877791" y="546100"/>
                </a:lnTo>
                <a:lnTo>
                  <a:pt x="2907459" y="584200"/>
                </a:lnTo>
                <a:lnTo>
                  <a:pt x="2936156" y="609600"/>
                </a:lnTo>
                <a:lnTo>
                  <a:pt x="2963863" y="647700"/>
                </a:lnTo>
                <a:lnTo>
                  <a:pt x="2990559" y="685800"/>
                </a:lnTo>
                <a:lnTo>
                  <a:pt x="3016223" y="723900"/>
                </a:lnTo>
                <a:lnTo>
                  <a:pt x="3040835" y="762000"/>
                </a:lnTo>
                <a:lnTo>
                  <a:pt x="3064374" y="800100"/>
                </a:lnTo>
                <a:lnTo>
                  <a:pt x="3086820" y="838200"/>
                </a:lnTo>
                <a:lnTo>
                  <a:pt x="3108152" y="876300"/>
                </a:lnTo>
                <a:lnTo>
                  <a:pt x="3128351" y="927100"/>
                </a:lnTo>
                <a:lnTo>
                  <a:pt x="3147394" y="965200"/>
                </a:lnTo>
                <a:lnTo>
                  <a:pt x="3165263" y="1003300"/>
                </a:lnTo>
                <a:lnTo>
                  <a:pt x="3181936" y="1041400"/>
                </a:lnTo>
                <a:lnTo>
                  <a:pt x="3197392" y="1092200"/>
                </a:lnTo>
                <a:lnTo>
                  <a:pt x="3211613" y="1130300"/>
                </a:lnTo>
                <a:lnTo>
                  <a:pt x="3224576" y="1181100"/>
                </a:lnTo>
                <a:lnTo>
                  <a:pt x="3236262" y="1219200"/>
                </a:lnTo>
                <a:lnTo>
                  <a:pt x="3246649" y="1270000"/>
                </a:lnTo>
                <a:lnTo>
                  <a:pt x="3255718" y="1308100"/>
                </a:lnTo>
                <a:lnTo>
                  <a:pt x="3263448" y="1358900"/>
                </a:lnTo>
                <a:lnTo>
                  <a:pt x="3269819" y="1409700"/>
                </a:lnTo>
                <a:lnTo>
                  <a:pt x="3274809" y="1447800"/>
                </a:lnTo>
                <a:lnTo>
                  <a:pt x="3276600" y="1473200"/>
                </a:lnTo>
                <a:lnTo>
                  <a:pt x="3276600" y="1714500"/>
                </a:lnTo>
                <a:lnTo>
                  <a:pt x="3271187" y="1765300"/>
                </a:lnTo>
                <a:lnTo>
                  <a:pt x="3263620" y="1816100"/>
                </a:lnTo>
                <a:lnTo>
                  <a:pt x="3254139" y="1866900"/>
                </a:lnTo>
                <a:lnTo>
                  <a:pt x="3242854" y="1917700"/>
                </a:lnTo>
                <a:lnTo>
                  <a:pt x="3229876" y="1955800"/>
                </a:lnTo>
                <a:lnTo>
                  <a:pt x="3215316" y="2006600"/>
                </a:lnTo>
                <a:lnTo>
                  <a:pt x="3199284" y="2057400"/>
                </a:lnTo>
                <a:lnTo>
                  <a:pt x="3181892" y="2095500"/>
                </a:lnTo>
                <a:lnTo>
                  <a:pt x="3163249" y="2146300"/>
                </a:lnTo>
                <a:lnTo>
                  <a:pt x="3143466" y="2184400"/>
                </a:lnTo>
                <a:lnTo>
                  <a:pt x="3122655" y="2235200"/>
                </a:lnTo>
                <a:lnTo>
                  <a:pt x="3100925" y="2273300"/>
                </a:lnTo>
                <a:lnTo>
                  <a:pt x="3078388" y="2311400"/>
                </a:lnTo>
                <a:lnTo>
                  <a:pt x="3055154" y="2349500"/>
                </a:lnTo>
                <a:lnTo>
                  <a:pt x="3031334" y="2387600"/>
                </a:lnTo>
                <a:lnTo>
                  <a:pt x="3007039" y="2425700"/>
                </a:lnTo>
                <a:lnTo>
                  <a:pt x="2982379" y="2476500"/>
                </a:lnTo>
                <a:lnTo>
                  <a:pt x="2932406" y="2552700"/>
                </a:lnTo>
                <a:lnTo>
                  <a:pt x="2880570" y="2628900"/>
                </a:lnTo>
                <a:lnTo>
                  <a:pt x="2854098" y="2667000"/>
                </a:lnTo>
                <a:lnTo>
                  <a:pt x="2827998" y="2705100"/>
                </a:lnTo>
                <a:lnTo>
                  <a:pt x="2802368" y="2743200"/>
                </a:lnTo>
                <a:lnTo>
                  <a:pt x="2777306" y="2794000"/>
                </a:lnTo>
                <a:lnTo>
                  <a:pt x="2752911" y="2832100"/>
                </a:lnTo>
                <a:lnTo>
                  <a:pt x="2729280" y="2870200"/>
                </a:lnTo>
                <a:lnTo>
                  <a:pt x="2706512" y="2921000"/>
                </a:lnTo>
                <a:lnTo>
                  <a:pt x="2684705" y="2959100"/>
                </a:lnTo>
                <a:lnTo>
                  <a:pt x="2663957" y="2997200"/>
                </a:lnTo>
                <a:lnTo>
                  <a:pt x="2644366" y="3048000"/>
                </a:lnTo>
                <a:lnTo>
                  <a:pt x="2626031" y="3086100"/>
                </a:lnTo>
                <a:lnTo>
                  <a:pt x="2609050" y="3136900"/>
                </a:lnTo>
                <a:lnTo>
                  <a:pt x="2597403" y="3175000"/>
                </a:lnTo>
                <a:close/>
              </a:path>
              <a:path w="3276600" h="4775200">
                <a:moveTo>
                  <a:pt x="2081497" y="3162300"/>
                </a:moveTo>
                <a:lnTo>
                  <a:pt x="1169931" y="3162300"/>
                </a:lnTo>
                <a:lnTo>
                  <a:pt x="1220485" y="3136900"/>
                </a:lnTo>
                <a:lnTo>
                  <a:pt x="1269248" y="3111500"/>
                </a:lnTo>
                <a:lnTo>
                  <a:pt x="1316211" y="3086100"/>
                </a:lnTo>
                <a:lnTo>
                  <a:pt x="1361366" y="3048000"/>
                </a:lnTo>
                <a:lnTo>
                  <a:pt x="1404707" y="3022600"/>
                </a:lnTo>
                <a:lnTo>
                  <a:pt x="1352133" y="2959100"/>
                </a:lnTo>
                <a:lnTo>
                  <a:pt x="1305664" y="2895600"/>
                </a:lnTo>
                <a:lnTo>
                  <a:pt x="1264932" y="2832100"/>
                </a:lnTo>
                <a:lnTo>
                  <a:pt x="1229569" y="2781300"/>
                </a:lnTo>
                <a:lnTo>
                  <a:pt x="1199210" y="2717800"/>
                </a:lnTo>
                <a:lnTo>
                  <a:pt x="1173485" y="2667000"/>
                </a:lnTo>
                <a:lnTo>
                  <a:pt x="1152029" y="2603500"/>
                </a:lnTo>
                <a:lnTo>
                  <a:pt x="1134473" y="2552700"/>
                </a:lnTo>
                <a:lnTo>
                  <a:pt x="1120451" y="2514600"/>
                </a:lnTo>
                <a:lnTo>
                  <a:pt x="1109595" y="2463800"/>
                </a:lnTo>
                <a:lnTo>
                  <a:pt x="1101539" y="2413000"/>
                </a:lnTo>
                <a:lnTo>
                  <a:pt x="1095913" y="2374900"/>
                </a:lnTo>
                <a:lnTo>
                  <a:pt x="1092353" y="2336800"/>
                </a:lnTo>
                <a:lnTo>
                  <a:pt x="1089956" y="2286000"/>
                </a:lnTo>
                <a:lnTo>
                  <a:pt x="1090385" y="2260600"/>
                </a:lnTo>
                <a:lnTo>
                  <a:pt x="1091409" y="2235200"/>
                </a:lnTo>
                <a:lnTo>
                  <a:pt x="1092662" y="2222500"/>
                </a:lnTo>
                <a:lnTo>
                  <a:pt x="1095588" y="2171700"/>
                </a:lnTo>
                <a:lnTo>
                  <a:pt x="1102635" y="2120900"/>
                </a:lnTo>
                <a:lnTo>
                  <a:pt x="1113619" y="2082800"/>
                </a:lnTo>
                <a:lnTo>
                  <a:pt x="1128355" y="2032000"/>
                </a:lnTo>
                <a:lnTo>
                  <a:pt x="1146660" y="1993900"/>
                </a:lnTo>
                <a:lnTo>
                  <a:pt x="1168349" y="1955800"/>
                </a:lnTo>
                <a:lnTo>
                  <a:pt x="1193240" y="1917700"/>
                </a:lnTo>
                <a:lnTo>
                  <a:pt x="1221148" y="1879600"/>
                </a:lnTo>
                <a:lnTo>
                  <a:pt x="1251888" y="1854200"/>
                </a:lnTo>
                <a:lnTo>
                  <a:pt x="1285278" y="1816100"/>
                </a:lnTo>
                <a:lnTo>
                  <a:pt x="1321134" y="1790700"/>
                </a:lnTo>
                <a:lnTo>
                  <a:pt x="1359271" y="1765300"/>
                </a:lnTo>
                <a:lnTo>
                  <a:pt x="1399505" y="1752600"/>
                </a:lnTo>
                <a:lnTo>
                  <a:pt x="1441653" y="1727200"/>
                </a:lnTo>
                <a:lnTo>
                  <a:pt x="1530955" y="1701800"/>
                </a:lnTo>
                <a:lnTo>
                  <a:pt x="1721375" y="1701800"/>
                </a:lnTo>
                <a:lnTo>
                  <a:pt x="1811473" y="1727200"/>
                </a:lnTo>
                <a:lnTo>
                  <a:pt x="1853959" y="1752600"/>
                </a:lnTo>
                <a:lnTo>
                  <a:pt x="1894483" y="1765300"/>
                </a:lnTo>
                <a:lnTo>
                  <a:pt x="1932856" y="1790700"/>
                </a:lnTo>
                <a:lnTo>
                  <a:pt x="1968888" y="1828800"/>
                </a:lnTo>
                <a:lnTo>
                  <a:pt x="2002391" y="1854200"/>
                </a:lnTo>
                <a:lnTo>
                  <a:pt x="2033175" y="1892300"/>
                </a:lnTo>
                <a:lnTo>
                  <a:pt x="2061050" y="1917700"/>
                </a:lnTo>
                <a:lnTo>
                  <a:pt x="2085827" y="1955800"/>
                </a:lnTo>
                <a:lnTo>
                  <a:pt x="2101944" y="1993900"/>
                </a:lnTo>
                <a:lnTo>
                  <a:pt x="1577775" y="1993900"/>
                </a:lnTo>
                <a:lnTo>
                  <a:pt x="1533116" y="2006600"/>
                </a:lnTo>
                <a:lnTo>
                  <a:pt x="1492683" y="2032000"/>
                </a:lnTo>
                <a:lnTo>
                  <a:pt x="1457440" y="2057400"/>
                </a:lnTo>
                <a:lnTo>
                  <a:pt x="1428349" y="2095500"/>
                </a:lnTo>
                <a:lnTo>
                  <a:pt x="1406377" y="2133600"/>
                </a:lnTo>
                <a:lnTo>
                  <a:pt x="1392487" y="2184400"/>
                </a:lnTo>
                <a:lnTo>
                  <a:pt x="1387642" y="2235200"/>
                </a:lnTo>
                <a:lnTo>
                  <a:pt x="1387642" y="2247900"/>
                </a:lnTo>
                <a:lnTo>
                  <a:pt x="1386098" y="2247900"/>
                </a:lnTo>
                <a:lnTo>
                  <a:pt x="1385277" y="2260600"/>
                </a:lnTo>
                <a:lnTo>
                  <a:pt x="1384597" y="2273300"/>
                </a:lnTo>
                <a:lnTo>
                  <a:pt x="1384869" y="2298700"/>
                </a:lnTo>
                <a:lnTo>
                  <a:pt x="1386905" y="2336800"/>
                </a:lnTo>
                <a:lnTo>
                  <a:pt x="1391516" y="2374900"/>
                </a:lnTo>
                <a:lnTo>
                  <a:pt x="1399512" y="2413000"/>
                </a:lnTo>
                <a:lnTo>
                  <a:pt x="1411704" y="2463800"/>
                </a:lnTo>
                <a:lnTo>
                  <a:pt x="1428904" y="2514600"/>
                </a:lnTo>
                <a:lnTo>
                  <a:pt x="1451922" y="2565400"/>
                </a:lnTo>
                <a:lnTo>
                  <a:pt x="1481569" y="2628900"/>
                </a:lnTo>
                <a:lnTo>
                  <a:pt x="1518657" y="2692400"/>
                </a:lnTo>
                <a:lnTo>
                  <a:pt x="1563995" y="2755900"/>
                </a:lnTo>
                <a:lnTo>
                  <a:pt x="1618396" y="2819400"/>
                </a:lnTo>
                <a:lnTo>
                  <a:pt x="1978103" y="2819400"/>
                </a:lnTo>
                <a:lnTo>
                  <a:pt x="1971214" y="2832100"/>
                </a:lnTo>
                <a:lnTo>
                  <a:pt x="1931959" y="2895600"/>
                </a:lnTo>
                <a:lnTo>
                  <a:pt x="1887583" y="2946400"/>
                </a:lnTo>
                <a:lnTo>
                  <a:pt x="1837770" y="3009900"/>
                </a:lnTo>
                <a:lnTo>
                  <a:pt x="1873659" y="3035300"/>
                </a:lnTo>
                <a:lnTo>
                  <a:pt x="1911377" y="3060700"/>
                </a:lnTo>
                <a:lnTo>
                  <a:pt x="1950973" y="3086100"/>
                </a:lnTo>
                <a:lnTo>
                  <a:pt x="1992493" y="3111500"/>
                </a:lnTo>
                <a:lnTo>
                  <a:pt x="2035985" y="3136900"/>
                </a:lnTo>
                <a:lnTo>
                  <a:pt x="2081497" y="3162300"/>
                </a:lnTo>
                <a:close/>
              </a:path>
              <a:path w="3276600" h="4775200">
                <a:moveTo>
                  <a:pt x="2158824" y="2235200"/>
                </a:moveTo>
                <a:lnTo>
                  <a:pt x="1863746" y="2235200"/>
                </a:lnTo>
                <a:lnTo>
                  <a:pt x="1858901" y="2184400"/>
                </a:lnTo>
                <a:lnTo>
                  <a:pt x="1845009" y="2133600"/>
                </a:lnTo>
                <a:lnTo>
                  <a:pt x="1823036" y="2095500"/>
                </a:lnTo>
                <a:lnTo>
                  <a:pt x="1793945" y="2057400"/>
                </a:lnTo>
                <a:lnTo>
                  <a:pt x="1758700" y="2032000"/>
                </a:lnTo>
                <a:lnTo>
                  <a:pt x="1718267" y="2006600"/>
                </a:lnTo>
                <a:lnTo>
                  <a:pt x="1673611" y="1993900"/>
                </a:lnTo>
                <a:lnTo>
                  <a:pt x="2101944" y="1993900"/>
                </a:lnTo>
                <a:lnTo>
                  <a:pt x="2107317" y="2006600"/>
                </a:lnTo>
                <a:lnTo>
                  <a:pt x="2125329" y="2044700"/>
                </a:lnTo>
                <a:lnTo>
                  <a:pt x="2139676" y="2082800"/>
                </a:lnTo>
                <a:lnTo>
                  <a:pt x="2150167" y="2133600"/>
                </a:lnTo>
                <a:lnTo>
                  <a:pt x="2156613" y="2184400"/>
                </a:lnTo>
                <a:lnTo>
                  <a:pt x="2158824" y="2235200"/>
                </a:lnTo>
                <a:close/>
              </a:path>
              <a:path w="3276600" h="4775200">
                <a:moveTo>
                  <a:pt x="1978103" y="2819400"/>
                </a:moveTo>
                <a:lnTo>
                  <a:pt x="1618396" y="2819400"/>
                </a:lnTo>
                <a:lnTo>
                  <a:pt x="1649330" y="2781300"/>
                </a:lnTo>
                <a:lnTo>
                  <a:pt x="1678395" y="2730500"/>
                </a:lnTo>
                <a:lnTo>
                  <a:pt x="1705583" y="2692400"/>
                </a:lnTo>
                <a:lnTo>
                  <a:pt x="1730888" y="2654300"/>
                </a:lnTo>
                <a:lnTo>
                  <a:pt x="1754304" y="2616200"/>
                </a:lnTo>
                <a:lnTo>
                  <a:pt x="1775825" y="2565400"/>
                </a:lnTo>
                <a:lnTo>
                  <a:pt x="1807022" y="2489200"/>
                </a:lnTo>
                <a:lnTo>
                  <a:pt x="1829801" y="2425700"/>
                </a:lnTo>
                <a:lnTo>
                  <a:pt x="1845485" y="2362200"/>
                </a:lnTo>
                <a:lnTo>
                  <a:pt x="1855397" y="2311400"/>
                </a:lnTo>
                <a:lnTo>
                  <a:pt x="1860861" y="2273300"/>
                </a:lnTo>
                <a:lnTo>
                  <a:pt x="1863736" y="2235200"/>
                </a:lnTo>
                <a:lnTo>
                  <a:pt x="2158735" y="2235200"/>
                </a:lnTo>
                <a:lnTo>
                  <a:pt x="2158232" y="2247900"/>
                </a:lnTo>
                <a:lnTo>
                  <a:pt x="2157001" y="2273300"/>
                </a:lnTo>
                <a:lnTo>
                  <a:pt x="2154729" y="2298700"/>
                </a:lnTo>
                <a:lnTo>
                  <a:pt x="2151101" y="2324100"/>
                </a:lnTo>
                <a:lnTo>
                  <a:pt x="2145803" y="2362200"/>
                </a:lnTo>
                <a:lnTo>
                  <a:pt x="2138523" y="2400300"/>
                </a:lnTo>
                <a:lnTo>
                  <a:pt x="2128945" y="2451100"/>
                </a:lnTo>
                <a:lnTo>
                  <a:pt x="2116756" y="2489200"/>
                </a:lnTo>
                <a:lnTo>
                  <a:pt x="2101642" y="2540000"/>
                </a:lnTo>
                <a:lnTo>
                  <a:pt x="2083290" y="2590800"/>
                </a:lnTo>
                <a:lnTo>
                  <a:pt x="2061385" y="2654300"/>
                </a:lnTo>
                <a:lnTo>
                  <a:pt x="2035613" y="2705100"/>
                </a:lnTo>
                <a:lnTo>
                  <a:pt x="2005661" y="2768600"/>
                </a:lnTo>
                <a:lnTo>
                  <a:pt x="1978103" y="2819400"/>
                </a:lnTo>
                <a:close/>
              </a:path>
              <a:path w="3276600" h="4775200">
                <a:moveTo>
                  <a:pt x="2084231" y="3175000"/>
                </a:moveTo>
                <a:lnTo>
                  <a:pt x="1165623" y="3175000"/>
                </a:lnTo>
                <a:lnTo>
                  <a:pt x="1167678" y="3162300"/>
                </a:lnTo>
                <a:lnTo>
                  <a:pt x="2082952" y="3162300"/>
                </a:lnTo>
                <a:lnTo>
                  <a:pt x="2084231" y="3175000"/>
                </a:lnTo>
                <a:close/>
              </a:path>
              <a:path w="3276600" h="4775200">
                <a:moveTo>
                  <a:pt x="2518558" y="4013200"/>
                </a:moveTo>
                <a:lnTo>
                  <a:pt x="2210560" y="4013200"/>
                </a:lnTo>
                <a:lnTo>
                  <a:pt x="2222623" y="3975100"/>
                </a:lnTo>
                <a:lnTo>
                  <a:pt x="2231362" y="3949700"/>
                </a:lnTo>
                <a:lnTo>
                  <a:pt x="2236679" y="3911600"/>
                </a:lnTo>
                <a:lnTo>
                  <a:pt x="2238473" y="3873500"/>
                </a:lnTo>
                <a:lnTo>
                  <a:pt x="1638254" y="3873500"/>
                </a:lnTo>
                <a:lnTo>
                  <a:pt x="1591619" y="3860800"/>
                </a:lnTo>
                <a:lnTo>
                  <a:pt x="1551119" y="3835400"/>
                </a:lnTo>
                <a:lnTo>
                  <a:pt x="1519183" y="3810000"/>
                </a:lnTo>
                <a:lnTo>
                  <a:pt x="1498240" y="3771900"/>
                </a:lnTo>
                <a:lnTo>
                  <a:pt x="1490720" y="3721100"/>
                </a:lnTo>
                <a:lnTo>
                  <a:pt x="1498240" y="3670300"/>
                </a:lnTo>
                <a:lnTo>
                  <a:pt x="1519183" y="3632200"/>
                </a:lnTo>
                <a:lnTo>
                  <a:pt x="1551119" y="3606800"/>
                </a:lnTo>
                <a:lnTo>
                  <a:pt x="1591619" y="3581400"/>
                </a:lnTo>
                <a:lnTo>
                  <a:pt x="1638254" y="3568700"/>
                </a:lnTo>
                <a:lnTo>
                  <a:pt x="2243893" y="3568700"/>
                </a:lnTo>
                <a:lnTo>
                  <a:pt x="2245518" y="3543300"/>
                </a:lnTo>
                <a:lnTo>
                  <a:pt x="2247255" y="3517900"/>
                </a:lnTo>
                <a:lnTo>
                  <a:pt x="2249064" y="3492500"/>
                </a:lnTo>
                <a:lnTo>
                  <a:pt x="2250906" y="3467100"/>
                </a:lnTo>
                <a:lnTo>
                  <a:pt x="2546647" y="3467100"/>
                </a:lnTo>
                <a:lnTo>
                  <a:pt x="2543654" y="3505200"/>
                </a:lnTo>
                <a:lnTo>
                  <a:pt x="2539844" y="3568700"/>
                </a:lnTo>
                <a:lnTo>
                  <a:pt x="2536619" y="3619500"/>
                </a:lnTo>
                <a:lnTo>
                  <a:pt x="2534387" y="3683000"/>
                </a:lnTo>
                <a:lnTo>
                  <a:pt x="2533552" y="3721100"/>
                </a:lnTo>
                <a:lnTo>
                  <a:pt x="2533552" y="3873500"/>
                </a:lnTo>
                <a:lnTo>
                  <a:pt x="2531595" y="3924300"/>
                </a:lnTo>
                <a:lnTo>
                  <a:pt x="2525771" y="3975100"/>
                </a:lnTo>
                <a:lnTo>
                  <a:pt x="2518558" y="4013200"/>
                </a:lnTo>
                <a:close/>
              </a:path>
              <a:path w="3276600" h="4775200">
                <a:moveTo>
                  <a:pt x="2186582" y="4483100"/>
                </a:moveTo>
                <a:lnTo>
                  <a:pt x="1660703" y="4483100"/>
                </a:lnTo>
                <a:lnTo>
                  <a:pt x="1748737" y="4457700"/>
                </a:lnTo>
                <a:lnTo>
                  <a:pt x="1790448" y="4445000"/>
                </a:lnTo>
                <a:lnTo>
                  <a:pt x="1829677" y="4419600"/>
                </a:lnTo>
                <a:lnTo>
                  <a:pt x="1865713" y="4381500"/>
                </a:lnTo>
                <a:lnTo>
                  <a:pt x="1945381" y="4305300"/>
                </a:lnTo>
                <a:lnTo>
                  <a:pt x="2360055" y="4305300"/>
                </a:lnTo>
                <a:lnTo>
                  <a:pt x="2348672" y="4318000"/>
                </a:lnTo>
                <a:lnTo>
                  <a:pt x="2186582" y="4483100"/>
                </a:lnTo>
                <a:close/>
              </a:path>
              <a:path w="3276600" h="4775200">
                <a:moveTo>
                  <a:pt x="1685579" y="4775200"/>
                </a:moveTo>
                <a:lnTo>
                  <a:pt x="1590883" y="4775200"/>
                </a:lnTo>
                <a:lnTo>
                  <a:pt x="1543761" y="4762500"/>
                </a:lnTo>
                <a:lnTo>
                  <a:pt x="1732699" y="4762500"/>
                </a:lnTo>
                <a:lnTo>
                  <a:pt x="1685579" y="477520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193821" y="3257842"/>
            <a:ext cx="561975" cy="5619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169054" y="7361732"/>
            <a:ext cx="581025" cy="5810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169054" y="6032195"/>
            <a:ext cx="542925" cy="5429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226846" y="4616818"/>
            <a:ext cx="523875" cy="52387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2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47712" y="427069"/>
            <a:ext cx="14664055" cy="10007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6400" spc="95"/>
              <a:t>PREPARING </a:t>
            </a:r>
            <a:r>
              <a:rPr dirty="0" sz="6400" spc="20"/>
              <a:t>STUDENTS </a:t>
            </a:r>
            <a:r>
              <a:rPr dirty="0" sz="6400" spc="100"/>
              <a:t>FOR</a:t>
            </a:r>
            <a:r>
              <a:rPr dirty="0" sz="6400" spc="-240"/>
              <a:t> </a:t>
            </a:r>
            <a:r>
              <a:rPr dirty="0" sz="6400" spc="585"/>
              <a:t>SA/PA</a:t>
            </a:r>
            <a:endParaRPr sz="6400"/>
          </a:p>
        </p:txBody>
      </p:sp>
      <p:sp>
        <p:nvSpPr>
          <p:cNvPr id="4" name="object 4"/>
          <p:cNvSpPr txBox="1"/>
          <p:nvPr/>
        </p:nvSpPr>
        <p:spPr>
          <a:xfrm>
            <a:off x="1016000" y="1897777"/>
            <a:ext cx="13797280" cy="63099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92075">
              <a:lnSpc>
                <a:spcPct val="122700"/>
              </a:lnSpc>
              <a:spcBef>
                <a:spcPts val="100"/>
              </a:spcBef>
            </a:pPr>
            <a:r>
              <a:rPr dirty="0" sz="2800" spc="90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75" b="1">
                <a:solidFill>
                  <a:srgbClr val="F8CF2C"/>
                </a:solidFill>
                <a:latin typeface="Arial"/>
                <a:cs typeface="Arial"/>
              </a:rPr>
              <a:t>may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not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00" b="1">
                <a:solidFill>
                  <a:srgbClr val="F8CF2C"/>
                </a:solidFill>
                <a:latin typeface="Arial"/>
                <a:cs typeface="Arial"/>
              </a:rPr>
              <a:t>have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been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20" b="1">
                <a:solidFill>
                  <a:srgbClr val="F8CF2C"/>
                </a:solidFill>
                <a:latin typeface="Arial"/>
                <a:cs typeface="Arial"/>
              </a:rPr>
              <a:t>exposed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40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80" b="1">
                <a:solidFill>
                  <a:srgbClr val="F8CF2C"/>
                </a:solidFill>
                <a:latin typeface="Arial"/>
                <a:cs typeface="Arial"/>
              </a:rPr>
              <a:t>beforehand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0" b="1">
                <a:solidFill>
                  <a:srgbClr val="F8CF2C"/>
                </a:solidFill>
                <a:latin typeface="Arial"/>
                <a:cs typeface="Arial"/>
              </a:rPr>
              <a:t>therefore  </a:t>
            </a:r>
            <a:r>
              <a:rPr dirty="0" sz="2800" spc="260" b="1">
                <a:solidFill>
                  <a:srgbClr val="F8CF2C"/>
                </a:solidFill>
                <a:latin typeface="Arial"/>
                <a:cs typeface="Arial"/>
              </a:rPr>
              <a:t>are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5" b="1">
                <a:solidFill>
                  <a:srgbClr val="F8CF2C"/>
                </a:solidFill>
                <a:latin typeface="Arial"/>
                <a:cs typeface="Arial"/>
              </a:rPr>
              <a:t>required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10" b="1">
                <a:solidFill>
                  <a:srgbClr val="F8CF2C"/>
                </a:solidFill>
                <a:latin typeface="Arial"/>
                <a:cs typeface="Arial"/>
              </a:rPr>
              <a:t>become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equipped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35" b="1">
                <a:solidFill>
                  <a:srgbClr val="F8CF2C"/>
                </a:solidFill>
                <a:latin typeface="Arial"/>
                <a:cs typeface="Arial"/>
              </a:rPr>
              <a:t>with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15" b="1">
                <a:solidFill>
                  <a:srgbClr val="F8CF2C"/>
                </a:solidFill>
                <a:latin typeface="Arial"/>
                <a:cs typeface="Arial"/>
              </a:rPr>
              <a:t>appropriate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60" b="1">
                <a:solidFill>
                  <a:srgbClr val="F8CF2C"/>
                </a:solidFill>
                <a:latin typeface="Arial"/>
                <a:cs typeface="Arial"/>
              </a:rPr>
              <a:t>tools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550">
              <a:latin typeface="Times New Roman"/>
              <a:cs typeface="Times New Roman"/>
            </a:endParaRPr>
          </a:p>
          <a:p>
            <a:pPr marL="12700" marR="2423160" indent="96520">
              <a:lnSpc>
                <a:spcPct val="122700"/>
              </a:lnSpc>
            </a:pPr>
            <a:r>
              <a:rPr dirty="0" sz="2800" spc="75" b="1">
                <a:solidFill>
                  <a:srgbClr val="F8CF2C"/>
                </a:solidFill>
                <a:latin typeface="Arial"/>
                <a:cs typeface="Arial"/>
              </a:rPr>
              <a:t>Teachers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need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25" b="1">
                <a:solidFill>
                  <a:srgbClr val="F8CF2C"/>
                </a:solidFill>
                <a:latin typeface="Arial"/>
                <a:cs typeface="Arial"/>
              </a:rPr>
              <a:t>educate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65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95" b="1">
                <a:solidFill>
                  <a:srgbClr val="F8CF2C"/>
                </a:solidFill>
                <a:latin typeface="Arial"/>
                <a:cs typeface="Arial"/>
              </a:rPr>
              <a:t>about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80" b="1">
                <a:solidFill>
                  <a:srgbClr val="F8CF2C"/>
                </a:solidFill>
                <a:latin typeface="Arial"/>
                <a:cs typeface="Arial"/>
              </a:rPr>
              <a:t>how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-45" b="1">
                <a:solidFill>
                  <a:srgbClr val="F8CF2C"/>
                </a:solidFill>
                <a:latin typeface="Arial"/>
                <a:cs typeface="Arial"/>
              </a:rPr>
              <a:t>assess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315" b="1">
                <a:solidFill>
                  <a:srgbClr val="F8CF2C"/>
                </a:solidFill>
                <a:latin typeface="Arial"/>
                <a:cs typeface="Arial"/>
              </a:rPr>
              <a:t>work  </a:t>
            </a:r>
            <a:r>
              <a:rPr dirty="0" sz="2800" spc="200" b="1">
                <a:solidFill>
                  <a:srgbClr val="F8CF2C"/>
                </a:solidFill>
                <a:latin typeface="Arial"/>
                <a:cs typeface="Arial"/>
              </a:rPr>
              <a:t>appropriately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25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80" b="1">
                <a:solidFill>
                  <a:srgbClr val="F8CF2C"/>
                </a:solidFill>
                <a:latin typeface="Arial"/>
                <a:cs typeface="Arial"/>
              </a:rPr>
              <a:t>how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give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55" b="1">
                <a:solidFill>
                  <a:srgbClr val="F8CF2C"/>
                </a:solidFill>
                <a:latin typeface="Arial"/>
                <a:cs typeface="Arial"/>
              </a:rPr>
              <a:t>useful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feedback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550">
              <a:latin typeface="Times New Roman"/>
              <a:cs typeface="Times New Roman"/>
            </a:endParaRPr>
          </a:p>
          <a:p>
            <a:pPr marL="12700" marR="495934" indent="96520">
              <a:lnSpc>
                <a:spcPct val="122700"/>
              </a:lnSpc>
            </a:pPr>
            <a:r>
              <a:rPr dirty="0" sz="2800" spc="70" b="1">
                <a:solidFill>
                  <a:srgbClr val="F8CF2C"/>
                </a:solidFill>
                <a:latin typeface="Arial"/>
                <a:cs typeface="Arial"/>
              </a:rPr>
              <a:t>The </a:t>
            </a:r>
            <a:r>
              <a:rPr dirty="0" sz="2800" spc="155" b="1">
                <a:solidFill>
                  <a:srgbClr val="F8CF2C"/>
                </a:solidFill>
                <a:latin typeface="Arial"/>
                <a:cs typeface="Arial"/>
              </a:rPr>
              <a:t>importance </a:t>
            </a:r>
            <a:r>
              <a:rPr dirty="0" sz="2800" spc="125" b="1">
                <a:solidFill>
                  <a:srgbClr val="F8CF2C"/>
                </a:solidFill>
                <a:latin typeface="Arial"/>
                <a:cs typeface="Arial"/>
              </a:rPr>
              <a:t>of </a:t>
            </a:r>
            <a:r>
              <a:rPr dirty="0" sz="2800" spc="25" b="1">
                <a:solidFill>
                  <a:srgbClr val="F8CF2C"/>
                </a:solidFill>
                <a:latin typeface="Arial"/>
                <a:cs typeface="Arial"/>
              </a:rPr>
              <a:t>self </a:t>
            </a:r>
            <a:r>
              <a:rPr dirty="0" sz="2800" spc="225" b="1">
                <a:solidFill>
                  <a:srgbClr val="F8CF2C"/>
                </a:solidFill>
                <a:latin typeface="Arial"/>
                <a:cs typeface="Arial"/>
              </a:rPr>
              <a:t>and </a:t>
            </a:r>
            <a:r>
              <a:rPr dirty="0" sz="2800" spc="185" b="1">
                <a:solidFill>
                  <a:srgbClr val="F8CF2C"/>
                </a:solidFill>
                <a:latin typeface="Arial"/>
                <a:cs typeface="Arial"/>
              </a:rPr>
              <a:t>peer </a:t>
            </a:r>
            <a:r>
              <a:rPr dirty="0" sz="2800" spc="40" b="1">
                <a:solidFill>
                  <a:srgbClr val="F8CF2C"/>
                </a:solidFill>
                <a:latin typeface="Arial"/>
                <a:cs typeface="Arial"/>
              </a:rPr>
              <a:t>assessment </a:t>
            </a:r>
            <a:r>
              <a:rPr dirty="0" sz="2800" spc="90" b="1">
                <a:solidFill>
                  <a:srgbClr val="F8CF2C"/>
                </a:solidFill>
                <a:latin typeface="Arial"/>
                <a:cs typeface="Arial"/>
              </a:rPr>
              <a:t>must </a:t>
            </a:r>
            <a:r>
              <a:rPr dirty="0" sz="2800" spc="160" b="1">
                <a:solidFill>
                  <a:srgbClr val="F8CF2C"/>
                </a:solidFill>
                <a:latin typeface="Arial"/>
                <a:cs typeface="Arial"/>
              </a:rPr>
              <a:t>be </a:t>
            </a:r>
            <a:r>
              <a:rPr dirty="0" sz="2800" spc="165" b="1">
                <a:solidFill>
                  <a:srgbClr val="F8CF2C"/>
                </a:solidFill>
                <a:latin typeface="Arial"/>
                <a:cs typeface="Arial"/>
              </a:rPr>
              <a:t>explained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to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the  </a:t>
            </a:r>
            <a:r>
              <a:rPr dirty="0" sz="2800" spc="65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give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0" b="1">
                <a:solidFill>
                  <a:srgbClr val="F8CF2C"/>
                </a:solidFill>
                <a:latin typeface="Arial"/>
                <a:cs typeface="Arial"/>
              </a:rPr>
              <a:t>them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45" b="1">
                <a:solidFill>
                  <a:srgbClr val="F8CF2C"/>
                </a:solidFill>
                <a:latin typeface="Arial"/>
                <a:cs typeface="Arial"/>
              </a:rPr>
              <a:t>an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understanding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25" b="1">
                <a:solidFill>
                  <a:srgbClr val="F8CF2C"/>
                </a:solidFill>
                <a:latin typeface="Arial"/>
                <a:cs typeface="Arial"/>
              </a:rPr>
              <a:t>of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90" b="1">
                <a:solidFill>
                  <a:srgbClr val="F8CF2C"/>
                </a:solidFill>
                <a:latin typeface="Arial"/>
                <a:cs typeface="Arial"/>
              </a:rPr>
              <a:t>benefits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45" b="1">
                <a:solidFill>
                  <a:srgbClr val="F8CF2C"/>
                </a:solidFill>
                <a:latin typeface="Arial"/>
                <a:cs typeface="Arial"/>
              </a:rPr>
              <a:t>this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20" b="1">
                <a:solidFill>
                  <a:srgbClr val="F8CF2C"/>
                </a:solidFill>
                <a:latin typeface="Arial"/>
                <a:cs typeface="Arial"/>
              </a:rPr>
              <a:t>tool  </a:t>
            </a:r>
            <a:r>
              <a:rPr dirty="0" sz="2800" spc="135" b="1">
                <a:solidFill>
                  <a:srgbClr val="F8CF2C"/>
                </a:solidFill>
                <a:latin typeface="Arial"/>
                <a:cs typeface="Arial"/>
              </a:rPr>
              <a:t>provides.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550">
              <a:latin typeface="Times New Roman"/>
              <a:cs typeface="Times New Roman"/>
            </a:endParaRPr>
          </a:p>
          <a:p>
            <a:pPr marL="12700" marR="5080">
              <a:lnSpc>
                <a:spcPct val="122700"/>
              </a:lnSpc>
            </a:pPr>
            <a:r>
              <a:rPr dirty="0" sz="2800" spc="90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00" b="1">
                <a:solidFill>
                  <a:srgbClr val="F8CF2C"/>
                </a:solidFill>
                <a:latin typeface="Arial"/>
                <a:cs typeface="Arial"/>
              </a:rPr>
              <a:t>can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85" b="1">
                <a:solidFill>
                  <a:srgbClr val="F8CF2C"/>
                </a:solidFill>
                <a:latin typeface="Arial"/>
                <a:cs typeface="Arial"/>
              </a:rPr>
              <a:t>evaluate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5" b="1">
                <a:solidFill>
                  <a:srgbClr val="F8CF2C"/>
                </a:solidFill>
                <a:latin typeface="Arial"/>
                <a:cs typeface="Arial"/>
              </a:rPr>
              <a:t>their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35" b="1">
                <a:solidFill>
                  <a:srgbClr val="F8CF2C"/>
                </a:solidFill>
                <a:latin typeface="Arial"/>
                <a:cs typeface="Arial"/>
              </a:rPr>
              <a:t>with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40" b="1">
                <a:solidFill>
                  <a:srgbClr val="F8CF2C"/>
                </a:solidFill>
                <a:latin typeface="Arial"/>
                <a:cs typeface="Arial"/>
              </a:rPr>
              <a:t>Blooms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80" b="1">
                <a:solidFill>
                  <a:srgbClr val="F8CF2C"/>
                </a:solidFill>
                <a:latin typeface="Arial"/>
                <a:cs typeface="Arial"/>
              </a:rPr>
              <a:t>Taxonomy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370" b="1">
                <a:solidFill>
                  <a:srgbClr val="F8CF2C"/>
                </a:solidFill>
                <a:latin typeface="Arial"/>
                <a:cs typeface="Arial"/>
              </a:rPr>
              <a:t>6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25" b="1">
                <a:solidFill>
                  <a:srgbClr val="F8CF2C"/>
                </a:solidFill>
                <a:latin typeface="Arial"/>
                <a:cs typeface="Arial"/>
              </a:rPr>
              <a:t>hierarchical  </a:t>
            </a:r>
            <a:r>
              <a:rPr dirty="0" sz="2800" spc="155" b="1">
                <a:solidFill>
                  <a:srgbClr val="F8CF2C"/>
                </a:solidFill>
                <a:latin typeface="Arial"/>
                <a:cs typeface="Arial"/>
              </a:rPr>
              <a:t>model</a:t>
            </a:r>
            <a:endParaRPr sz="28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7508095" y="6660814"/>
            <a:ext cx="780415" cy="840105"/>
          </a:xfrm>
          <a:custGeom>
            <a:avLst/>
            <a:gdLst/>
            <a:ahLst/>
            <a:cxnLst/>
            <a:rect l="l" t="t" r="r" b="b"/>
            <a:pathLst>
              <a:path w="780415" h="840104">
                <a:moveTo>
                  <a:pt x="779890" y="839714"/>
                </a:moveTo>
                <a:lnTo>
                  <a:pt x="734019" y="821674"/>
                </a:lnTo>
                <a:lnTo>
                  <a:pt x="705029" y="795585"/>
                </a:lnTo>
                <a:lnTo>
                  <a:pt x="684378" y="760850"/>
                </a:lnTo>
                <a:lnTo>
                  <a:pt x="654486" y="696343"/>
                </a:lnTo>
                <a:lnTo>
                  <a:pt x="619777" y="637116"/>
                </a:lnTo>
                <a:lnTo>
                  <a:pt x="581099" y="582991"/>
                </a:lnTo>
                <a:lnTo>
                  <a:pt x="539303" y="533789"/>
                </a:lnTo>
                <a:lnTo>
                  <a:pt x="495238" y="489332"/>
                </a:lnTo>
                <a:lnTo>
                  <a:pt x="449755" y="449442"/>
                </a:lnTo>
                <a:lnTo>
                  <a:pt x="403702" y="413939"/>
                </a:lnTo>
                <a:lnTo>
                  <a:pt x="357931" y="382646"/>
                </a:lnTo>
                <a:lnTo>
                  <a:pt x="313290" y="355383"/>
                </a:lnTo>
                <a:lnTo>
                  <a:pt x="270629" y="331973"/>
                </a:lnTo>
                <a:lnTo>
                  <a:pt x="230799" y="312237"/>
                </a:lnTo>
                <a:lnTo>
                  <a:pt x="194649" y="295995"/>
                </a:lnTo>
                <a:lnTo>
                  <a:pt x="136787" y="273284"/>
                </a:lnTo>
                <a:lnTo>
                  <a:pt x="98838" y="260968"/>
                </a:lnTo>
                <a:lnTo>
                  <a:pt x="60000" y="243889"/>
                </a:lnTo>
                <a:lnTo>
                  <a:pt x="29550" y="216510"/>
                </a:lnTo>
                <a:lnTo>
                  <a:pt x="9035" y="181490"/>
                </a:lnTo>
                <a:lnTo>
                  <a:pt x="0" y="141487"/>
                </a:lnTo>
                <a:lnTo>
                  <a:pt x="3990" y="99159"/>
                </a:lnTo>
                <a:lnTo>
                  <a:pt x="21076" y="60227"/>
                </a:lnTo>
                <a:lnTo>
                  <a:pt x="48478" y="29680"/>
                </a:lnTo>
                <a:lnTo>
                  <a:pt x="83519" y="9083"/>
                </a:lnTo>
                <a:lnTo>
                  <a:pt x="123522" y="0"/>
                </a:lnTo>
                <a:lnTo>
                  <a:pt x="165811" y="3993"/>
                </a:lnTo>
                <a:lnTo>
                  <a:pt x="224082" y="22310"/>
                </a:lnTo>
                <a:lnTo>
                  <a:pt x="281907" y="44297"/>
                </a:lnTo>
                <a:lnTo>
                  <a:pt x="353778" y="76181"/>
                </a:lnTo>
                <a:lnTo>
                  <a:pt x="393790" y="96148"/>
                </a:lnTo>
                <a:lnTo>
                  <a:pt x="435884" y="118968"/>
                </a:lnTo>
                <a:lnTo>
                  <a:pt x="479585" y="144765"/>
                </a:lnTo>
                <a:lnTo>
                  <a:pt x="524416" y="173665"/>
                </a:lnTo>
                <a:lnTo>
                  <a:pt x="569901" y="205795"/>
                </a:lnTo>
                <a:lnTo>
                  <a:pt x="615563" y="241281"/>
                </a:lnTo>
                <a:lnTo>
                  <a:pt x="660926" y="280248"/>
                </a:lnTo>
                <a:lnTo>
                  <a:pt x="705515" y="322822"/>
                </a:lnTo>
                <a:lnTo>
                  <a:pt x="748851" y="369130"/>
                </a:lnTo>
                <a:lnTo>
                  <a:pt x="779890" y="406552"/>
                </a:lnTo>
                <a:lnTo>
                  <a:pt x="779890" y="839714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5930624" y="6234188"/>
            <a:ext cx="2357755" cy="4051300"/>
          </a:xfrm>
          <a:custGeom>
            <a:avLst/>
            <a:gdLst/>
            <a:ahLst/>
            <a:cxnLst/>
            <a:rect l="l" t="t" r="r" b="b"/>
            <a:pathLst>
              <a:path w="2357755" h="4051300">
                <a:moveTo>
                  <a:pt x="1757686" y="25399"/>
                </a:moveTo>
                <a:lnTo>
                  <a:pt x="1186429" y="25399"/>
                </a:lnTo>
                <a:lnTo>
                  <a:pt x="1279854" y="0"/>
                </a:lnTo>
                <a:lnTo>
                  <a:pt x="1664261" y="0"/>
                </a:lnTo>
                <a:lnTo>
                  <a:pt x="1757686" y="25399"/>
                </a:lnTo>
                <a:close/>
              </a:path>
              <a:path w="2357755" h="4051300">
                <a:moveTo>
                  <a:pt x="1952222" y="4051299"/>
                </a:moveTo>
                <a:lnTo>
                  <a:pt x="991905" y="4051299"/>
                </a:lnTo>
                <a:lnTo>
                  <a:pt x="833720" y="3886199"/>
                </a:lnTo>
                <a:lnTo>
                  <a:pt x="799804" y="3848099"/>
                </a:lnTo>
                <a:lnTo>
                  <a:pt x="769545" y="3809999"/>
                </a:lnTo>
                <a:lnTo>
                  <a:pt x="743030" y="3771899"/>
                </a:lnTo>
                <a:lnTo>
                  <a:pt x="720350" y="3733799"/>
                </a:lnTo>
                <a:lnTo>
                  <a:pt x="701593" y="3682999"/>
                </a:lnTo>
                <a:lnTo>
                  <a:pt x="686849" y="3632199"/>
                </a:lnTo>
                <a:lnTo>
                  <a:pt x="676207" y="3594099"/>
                </a:lnTo>
                <a:lnTo>
                  <a:pt x="669757" y="3543299"/>
                </a:lnTo>
                <a:lnTo>
                  <a:pt x="667586" y="3492499"/>
                </a:lnTo>
                <a:lnTo>
                  <a:pt x="667586" y="3238499"/>
                </a:lnTo>
                <a:lnTo>
                  <a:pt x="666389" y="3174999"/>
                </a:lnTo>
                <a:lnTo>
                  <a:pt x="662872" y="3124199"/>
                </a:lnTo>
                <a:lnTo>
                  <a:pt x="657150" y="3073399"/>
                </a:lnTo>
                <a:lnTo>
                  <a:pt x="649338" y="3022599"/>
                </a:lnTo>
                <a:lnTo>
                  <a:pt x="639550" y="2971799"/>
                </a:lnTo>
                <a:lnTo>
                  <a:pt x="627901" y="2920999"/>
                </a:lnTo>
                <a:lnTo>
                  <a:pt x="614506" y="2870199"/>
                </a:lnTo>
                <a:lnTo>
                  <a:pt x="599479" y="2819399"/>
                </a:lnTo>
                <a:lnTo>
                  <a:pt x="582934" y="2781299"/>
                </a:lnTo>
                <a:lnTo>
                  <a:pt x="564986" y="2743199"/>
                </a:lnTo>
                <a:lnTo>
                  <a:pt x="545750" y="2692399"/>
                </a:lnTo>
                <a:lnTo>
                  <a:pt x="525340" y="2654299"/>
                </a:lnTo>
                <a:lnTo>
                  <a:pt x="503870" y="2616199"/>
                </a:lnTo>
                <a:lnTo>
                  <a:pt x="481456" y="2565399"/>
                </a:lnTo>
                <a:lnTo>
                  <a:pt x="458211" y="2527299"/>
                </a:lnTo>
                <a:lnTo>
                  <a:pt x="434251" y="2489199"/>
                </a:lnTo>
                <a:lnTo>
                  <a:pt x="409690" y="2451099"/>
                </a:lnTo>
                <a:lnTo>
                  <a:pt x="384642" y="2412999"/>
                </a:lnTo>
                <a:lnTo>
                  <a:pt x="308610" y="2298699"/>
                </a:lnTo>
                <a:lnTo>
                  <a:pt x="283724" y="2260599"/>
                </a:lnTo>
                <a:lnTo>
                  <a:pt x="259019" y="2222499"/>
                </a:lnTo>
                <a:lnTo>
                  <a:pt x="234628" y="2184399"/>
                </a:lnTo>
                <a:lnTo>
                  <a:pt x="210684" y="2146299"/>
                </a:lnTo>
                <a:lnTo>
                  <a:pt x="187320" y="2095499"/>
                </a:lnTo>
                <a:lnTo>
                  <a:pt x="164670" y="2057399"/>
                </a:lnTo>
                <a:lnTo>
                  <a:pt x="142866" y="2019299"/>
                </a:lnTo>
                <a:lnTo>
                  <a:pt x="122042" y="1981199"/>
                </a:lnTo>
                <a:lnTo>
                  <a:pt x="102330" y="1930399"/>
                </a:lnTo>
                <a:lnTo>
                  <a:pt x="83864" y="1892299"/>
                </a:lnTo>
                <a:lnTo>
                  <a:pt x="66776" y="1841499"/>
                </a:lnTo>
                <a:lnTo>
                  <a:pt x="51200" y="1803399"/>
                </a:lnTo>
                <a:lnTo>
                  <a:pt x="37270" y="1752599"/>
                </a:lnTo>
                <a:lnTo>
                  <a:pt x="25117" y="1701799"/>
                </a:lnTo>
                <a:lnTo>
                  <a:pt x="14876" y="1650999"/>
                </a:lnTo>
                <a:lnTo>
                  <a:pt x="6678" y="1600199"/>
                </a:lnTo>
                <a:lnTo>
                  <a:pt x="658" y="1549399"/>
                </a:lnTo>
                <a:lnTo>
                  <a:pt x="0" y="1333499"/>
                </a:lnTo>
                <a:lnTo>
                  <a:pt x="2725" y="1295399"/>
                </a:lnTo>
                <a:lnTo>
                  <a:pt x="8137" y="1244599"/>
                </a:lnTo>
                <a:lnTo>
                  <a:pt x="15041" y="1206499"/>
                </a:lnTo>
                <a:lnTo>
                  <a:pt x="23412" y="1155699"/>
                </a:lnTo>
                <a:lnTo>
                  <a:pt x="33225" y="1117599"/>
                </a:lnTo>
                <a:lnTo>
                  <a:pt x="44456" y="1066799"/>
                </a:lnTo>
                <a:lnTo>
                  <a:pt x="57081" y="1028699"/>
                </a:lnTo>
                <a:lnTo>
                  <a:pt x="71074" y="977899"/>
                </a:lnTo>
                <a:lnTo>
                  <a:pt x="86412" y="939799"/>
                </a:lnTo>
                <a:lnTo>
                  <a:pt x="103070" y="901699"/>
                </a:lnTo>
                <a:lnTo>
                  <a:pt x="121024" y="850899"/>
                </a:lnTo>
                <a:lnTo>
                  <a:pt x="140248" y="812799"/>
                </a:lnTo>
                <a:lnTo>
                  <a:pt x="160719" y="774699"/>
                </a:lnTo>
                <a:lnTo>
                  <a:pt x="182412" y="736599"/>
                </a:lnTo>
                <a:lnTo>
                  <a:pt x="205302" y="698499"/>
                </a:lnTo>
                <a:lnTo>
                  <a:pt x="229365" y="660399"/>
                </a:lnTo>
                <a:lnTo>
                  <a:pt x="254577" y="622299"/>
                </a:lnTo>
                <a:lnTo>
                  <a:pt x="280912" y="584199"/>
                </a:lnTo>
                <a:lnTo>
                  <a:pt x="308347" y="546099"/>
                </a:lnTo>
                <a:lnTo>
                  <a:pt x="336857" y="520699"/>
                </a:lnTo>
                <a:lnTo>
                  <a:pt x="366417" y="482599"/>
                </a:lnTo>
                <a:lnTo>
                  <a:pt x="397003" y="444499"/>
                </a:lnTo>
                <a:lnTo>
                  <a:pt x="428591" y="419099"/>
                </a:lnTo>
                <a:lnTo>
                  <a:pt x="461155" y="380999"/>
                </a:lnTo>
                <a:lnTo>
                  <a:pt x="494672" y="355599"/>
                </a:lnTo>
                <a:lnTo>
                  <a:pt x="529117" y="330199"/>
                </a:lnTo>
                <a:lnTo>
                  <a:pt x="564465" y="304799"/>
                </a:lnTo>
                <a:lnTo>
                  <a:pt x="600692" y="266699"/>
                </a:lnTo>
                <a:lnTo>
                  <a:pt x="637773" y="241299"/>
                </a:lnTo>
                <a:lnTo>
                  <a:pt x="675685" y="215899"/>
                </a:lnTo>
                <a:lnTo>
                  <a:pt x="714401" y="203199"/>
                </a:lnTo>
                <a:lnTo>
                  <a:pt x="753899" y="177799"/>
                </a:lnTo>
                <a:lnTo>
                  <a:pt x="794152" y="152399"/>
                </a:lnTo>
                <a:lnTo>
                  <a:pt x="835138" y="139699"/>
                </a:lnTo>
                <a:lnTo>
                  <a:pt x="876831" y="114299"/>
                </a:lnTo>
                <a:lnTo>
                  <a:pt x="919207" y="101599"/>
                </a:lnTo>
                <a:lnTo>
                  <a:pt x="962241" y="76199"/>
                </a:lnTo>
                <a:lnTo>
                  <a:pt x="1140470" y="25399"/>
                </a:lnTo>
                <a:lnTo>
                  <a:pt x="1803645" y="25399"/>
                </a:lnTo>
                <a:lnTo>
                  <a:pt x="1981874" y="76199"/>
                </a:lnTo>
                <a:lnTo>
                  <a:pt x="2024908" y="101599"/>
                </a:lnTo>
                <a:lnTo>
                  <a:pt x="2067284" y="114299"/>
                </a:lnTo>
                <a:lnTo>
                  <a:pt x="2108977" y="139699"/>
                </a:lnTo>
                <a:lnTo>
                  <a:pt x="2149963" y="152399"/>
                </a:lnTo>
                <a:lnTo>
                  <a:pt x="2190217" y="177799"/>
                </a:lnTo>
                <a:lnTo>
                  <a:pt x="2229714" y="203199"/>
                </a:lnTo>
                <a:lnTo>
                  <a:pt x="2268431" y="215899"/>
                </a:lnTo>
                <a:lnTo>
                  <a:pt x="2306342" y="241299"/>
                </a:lnTo>
                <a:lnTo>
                  <a:pt x="2324882" y="253999"/>
                </a:lnTo>
                <a:lnTo>
                  <a:pt x="1423433" y="253999"/>
                </a:lnTo>
                <a:lnTo>
                  <a:pt x="1375273" y="266699"/>
                </a:lnTo>
                <a:lnTo>
                  <a:pt x="1327629" y="266699"/>
                </a:lnTo>
                <a:lnTo>
                  <a:pt x="1280540" y="279399"/>
                </a:lnTo>
                <a:lnTo>
                  <a:pt x="1234041" y="279399"/>
                </a:lnTo>
                <a:lnTo>
                  <a:pt x="1054677" y="330199"/>
                </a:lnTo>
                <a:lnTo>
                  <a:pt x="1011676" y="342899"/>
                </a:lnTo>
                <a:lnTo>
                  <a:pt x="969485" y="368299"/>
                </a:lnTo>
                <a:lnTo>
                  <a:pt x="928139" y="380999"/>
                </a:lnTo>
                <a:lnTo>
                  <a:pt x="887675" y="406399"/>
                </a:lnTo>
                <a:lnTo>
                  <a:pt x="848130" y="431799"/>
                </a:lnTo>
                <a:lnTo>
                  <a:pt x="809540" y="457199"/>
                </a:lnTo>
                <a:lnTo>
                  <a:pt x="771941" y="482599"/>
                </a:lnTo>
                <a:lnTo>
                  <a:pt x="735370" y="507999"/>
                </a:lnTo>
                <a:lnTo>
                  <a:pt x="699863" y="533399"/>
                </a:lnTo>
                <a:lnTo>
                  <a:pt x="665457" y="558799"/>
                </a:lnTo>
                <a:lnTo>
                  <a:pt x="632189" y="584199"/>
                </a:lnTo>
                <a:lnTo>
                  <a:pt x="600094" y="622299"/>
                </a:lnTo>
                <a:lnTo>
                  <a:pt x="569209" y="647699"/>
                </a:lnTo>
                <a:lnTo>
                  <a:pt x="539572" y="685799"/>
                </a:lnTo>
                <a:lnTo>
                  <a:pt x="511217" y="723899"/>
                </a:lnTo>
                <a:lnTo>
                  <a:pt x="484182" y="761999"/>
                </a:lnTo>
                <a:lnTo>
                  <a:pt x="458502" y="787399"/>
                </a:lnTo>
                <a:lnTo>
                  <a:pt x="434216" y="825499"/>
                </a:lnTo>
                <a:lnTo>
                  <a:pt x="411358" y="863599"/>
                </a:lnTo>
                <a:lnTo>
                  <a:pt x="389966" y="901699"/>
                </a:lnTo>
                <a:lnTo>
                  <a:pt x="370075" y="952499"/>
                </a:lnTo>
                <a:lnTo>
                  <a:pt x="351723" y="990599"/>
                </a:lnTo>
                <a:lnTo>
                  <a:pt x="334946" y="1028699"/>
                </a:lnTo>
                <a:lnTo>
                  <a:pt x="319780" y="1079499"/>
                </a:lnTo>
                <a:lnTo>
                  <a:pt x="306262" y="1117599"/>
                </a:lnTo>
                <a:lnTo>
                  <a:pt x="294428" y="1155699"/>
                </a:lnTo>
                <a:lnTo>
                  <a:pt x="284315" y="1206499"/>
                </a:lnTo>
                <a:lnTo>
                  <a:pt x="275959" y="1244599"/>
                </a:lnTo>
                <a:lnTo>
                  <a:pt x="269396" y="1295399"/>
                </a:lnTo>
                <a:lnTo>
                  <a:pt x="264664" y="1346199"/>
                </a:lnTo>
                <a:lnTo>
                  <a:pt x="261798" y="1384299"/>
                </a:lnTo>
                <a:lnTo>
                  <a:pt x="260835" y="1435099"/>
                </a:lnTo>
                <a:lnTo>
                  <a:pt x="262228" y="1485899"/>
                </a:lnTo>
                <a:lnTo>
                  <a:pt x="266313" y="1536699"/>
                </a:lnTo>
                <a:lnTo>
                  <a:pt x="272949" y="1587499"/>
                </a:lnTo>
                <a:lnTo>
                  <a:pt x="281998" y="1638299"/>
                </a:lnTo>
                <a:lnTo>
                  <a:pt x="293317" y="1676399"/>
                </a:lnTo>
                <a:lnTo>
                  <a:pt x="306767" y="1727199"/>
                </a:lnTo>
                <a:lnTo>
                  <a:pt x="322208" y="1765299"/>
                </a:lnTo>
                <a:lnTo>
                  <a:pt x="339499" y="1816099"/>
                </a:lnTo>
                <a:lnTo>
                  <a:pt x="358500" y="1854199"/>
                </a:lnTo>
                <a:lnTo>
                  <a:pt x="379070" y="1904999"/>
                </a:lnTo>
                <a:lnTo>
                  <a:pt x="401070" y="1943099"/>
                </a:lnTo>
                <a:lnTo>
                  <a:pt x="424358" y="1981199"/>
                </a:lnTo>
                <a:lnTo>
                  <a:pt x="448795" y="2019299"/>
                </a:lnTo>
                <a:lnTo>
                  <a:pt x="474240" y="2057399"/>
                </a:lnTo>
                <a:lnTo>
                  <a:pt x="500554" y="2108199"/>
                </a:lnTo>
                <a:lnTo>
                  <a:pt x="527594" y="2146299"/>
                </a:lnTo>
                <a:lnTo>
                  <a:pt x="580123" y="2222499"/>
                </a:lnTo>
                <a:lnTo>
                  <a:pt x="630302" y="2298699"/>
                </a:lnTo>
                <a:lnTo>
                  <a:pt x="655307" y="2349499"/>
                </a:lnTo>
                <a:lnTo>
                  <a:pt x="680075" y="2387599"/>
                </a:lnTo>
                <a:lnTo>
                  <a:pt x="704467" y="2425699"/>
                </a:lnTo>
                <a:lnTo>
                  <a:pt x="728349" y="2463799"/>
                </a:lnTo>
                <a:lnTo>
                  <a:pt x="751583" y="2514599"/>
                </a:lnTo>
                <a:lnTo>
                  <a:pt x="774032" y="2552699"/>
                </a:lnTo>
                <a:lnTo>
                  <a:pt x="795561" y="2603499"/>
                </a:lnTo>
                <a:lnTo>
                  <a:pt x="816032" y="2654299"/>
                </a:lnTo>
                <a:lnTo>
                  <a:pt x="835308" y="2705099"/>
                </a:lnTo>
                <a:lnTo>
                  <a:pt x="853254" y="2743199"/>
                </a:lnTo>
                <a:lnTo>
                  <a:pt x="869733" y="2806699"/>
                </a:lnTo>
                <a:lnTo>
                  <a:pt x="884608" y="2857499"/>
                </a:lnTo>
                <a:lnTo>
                  <a:pt x="2332157" y="2857499"/>
                </a:lnTo>
                <a:lnTo>
                  <a:pt x="2321079" y="2895599"/>
                </a:lnTo>
                <a:lnTo>
                  <a:pt x="2308179" y="2946399"/>
                </a:lnTo>
                <a:lnTo>
                  <a:pt x="2297280" y="3009899"/>
                </a:lnTo>
                <a:lnTo>
                  <a:pt x="2295049" y="3035299"/>
                </a:lnTo>
                <a:lnTo>
                  <a:pt x="2291666" y="3073399"/>
                </a:lnTo>
                <a:lnTo>
                  <a:pt x="2287676" y="3124199"/>
                </a:lnTo>
                <a:lnTo>
                  <a:pt x="928355" y="3124199"/>
                </a:lnTo>
                <a:lnTo>
                  <a:pt x="930250" y="3149599"/>
                </a:lnTo>
                <a:lnTo>
                  <a:pt x="931620" y="3174999"/>
                </a:lnTo>
                <a:lnTo>
                  <a:pt x="932450" y="3213099"/>
                </a:lnTo>
                <a:lnTo>
                  <a:pt x="932730" y="3238499"/>
                </a:lnTo>
                <a:lnTo>
                  <a:pt x="932730" y="3492499"/>
                </a:lnTo>
                <a:lnTo>
                  <a:pt x="934345" y="3517899"/>
                </a:lnTo>
                <a:lnTo>
                  <a:pt x="939126" y="3555999"/>
                </a:lnTo>
                <a:lnTo>
                  <a:pt x="946980" y="3581399"/>
                </a:lnTo>
                <a:lnTo>
                  <a:pt x="957812" y="3606799"/>
                </a:lnTo>
                <a:lnTo>
                  <a:pt x="2264380" y="3606799"/>
                </a:lnTo>
                <a:lnTo>
                  <a:pt x="2257286" y="3632199"/>
                </a:lnTo>
                <a:lnTo>
                  <a:pt x="2242543" y="3682999"/>
                </a:lnTo>
                <a:lnTo>
                  <a:pt x="2223788" y="3733799"/>
                </a:lnTo>
                <a:lnTo>
                  <a:pt x="2201109" y="3771899"/>
                </a:lnTo>
                <a:lnTo>
                  <a:pt x="2174596" y="3809999"/>
                </a:lnTo>
                <a:lnTo>
                  <a:pt x="2144337" y="3848099"/>
                </a:lnTo>
                <a:lnTo>
                  <a:pt x="2121727" y="3873499"/>
                </a:lnTo>
                <a:lnTo>
                  <a:pt x="1196088" y="3873499"/>
                </a:lnTo>
                <a:lnTo>
                  <a:pt x="1267665" y="3949699"/>
                </a:lnTo>
                <a:lnTo>
                  <a:pt x="1303459" y="3975099"/>
                </a:lnTo>
                <a:lnTo>
                  <a:pt x="1342645" y="4000499"/>
                </a:lnTo>
                <a:lnTo>
                  <a:pt x="1384375" y="4013199"/>
                </a:lnTo>
                <a:lnTo>
                  <a:pt x="1427800" y="4025899"/>
                </a:lnTo>
                <a:lnTo>
                  <a:pt x="1976560" y="4025899"/>
                </a:lnTo>
                <a:lnTo>
                  <a:pt x="1952222" y="4051299"/>
                </a:lnTo>
                <a:close/>
              </a:path>
              <a:path w="2357755" h="4051300">
                <a:moveTo>
                  <a:pt x="2357361" y="634999"/>
                </a:moveTo>
                <a:lnTo>
                  <a:pt x="2344042" y="622299"/>
                </a:lnTo>
                <a:lnTo>
                  <a:pt x="2311947" y="584199"/>
                </a:lnTo>
                <a:lnTo>
                  <a:pt x="2278679" y="558799"/>
                </a:lnTo>
                <a:lnTo>
                  <a:pt x="2244273" y="533399"/>
                </a:lnTo>
                <a:lnTo>
                  <a:pt x="2208767" y="507999"/>
                </a:lnTo>
                <a:lnTo>
                  <a:pt x="2172197" y="482599"/>
                </a:lnTo>
                <a:lnTo>
                  <a:pt x="2134598" y="457199"/>
                </a:lnTo>
                <a:lnTo>
                  <a:pt x="2096008" y="431799"/>
                </a:lnTo>
                <a:lnTo>
                  <a:pt x="2056463" y="406399"/>
                </a:lnTo>
                <a:lnTo>
                  <a:pt x="2016000" y="380999"/>
                </a:lnTo>
                <a:lnTo>
                  <a:pt x="1974655" y="368299"/>
                </a:lnTo>
                <a:lnTo>
                  <a:pt x="1932464" y="342899"/>
                </a:lnTo>
                <a:lnTo>
                  <a:pt x="1889465" y="330199"/>
                </a:lnTo>
                <a:lnTo>
                  <a:pt x="1710104" y="279399"/>
                </a:lnTo>
                <a:lnTo>
                  <a:pt x="1663606" y="279399"/>
                </a:lnTo>
                <a:lnTo>
                  <a:pt x="1616518" y="266699"/>
                </a:lnTo>
                <a:lnTo>
                  <a:pt x="1568875" y="266699"/>
                </a:lnTo>
                <a:lnTo>
                  <a:pt x="1520716" y="253999"/>
                </a:lnTo>
                <a:lnTo>
                  <a:pt x="2324882" y="253999"/>
                </a:lnTo>
                <a:lnTo>
                  <a:pt x="2343423" y="266699"/>
                </a:lnTo>
                <a:lnTo>
                  <a:pt x="2357361" y="279399"/>
                </a:lnTo>
                <a:lnTo>
                  <a:pt x="2357361" y="634999"/>
                </a:lnTo>
                <a:close/>
              </a:path>
              <a:path w="2357755" h="4051300">
                <a:moveTo>
                  <a:pt x="1870351" y="2857499"/>
                </a:moveTo>
                <a:lnTo>
                  <a:pt x="1049239" y="2857499"/>
                </a:lnTo>
                <a:lnTo>
                  <a:pt x="1051263" y="2844799"/>
                </a:lnTo>
                <a:lnTo>
                  <a:pt x="1096689" y="2832099"/>
                </a:lnTo>
                <a:lnTo>
                  <a:pt x="1140504" y="2806699"/>
                </a:lnTo>
                <a:lnTo>
                  <a:pt x="1182703" y="2768599"/>
                </a:lnTo>
                <a:lnTo>
                  <a:pt x="1223277" y="2743199"/>
                </a:lnTo>
                <a:lnTo>
                  <a:pt x="1262221" y="2717799"/>
                </a:lnTo>
                <a:lnTo>
                  <a:pt x="1209468" y="2654299"/>
                </a:lnTo>
                <a:lnTo>
                  <a:pt x="1163606" y="2590799"/>
                </a:lnTo>
                <a:lnTo>
                  <a:pt x="1124163" y="2527299"/>
                </a:lnTo>
                <a:lnTo>
                  <a:pt x="1090670" y="2476499"/>
                </a:lnTo>
                <a:lnTo>
                  <a:pt x="1062658" y="2412999"/>
                </a:lnTo>
                <a:lnTo>
                  <a:pt x="1039655" y="2362199"/>
                </a:lnTo>
                <a:lnTo>
                  <a:pt x="1021194" y="2311399"/>
                </a:lnTo>
                <a:lnTo>
                  <a:pt x="1006803" y="2260599"/>
                </a:lnTo>
                <a:lnTo>
                  <a:pt x="996013" y="2209799"/>
                </a:lnTo>
                <a:lnTo>
                  <a:pt x="988353" y="2171699"/>
                </a:lnTo>
                <a:lnTo>
                  <a:pt x="983355" y="2133599"/>
                </a:lnTo>
                <a:lnTo>
                  <a:pt x="980548" y="2095499"/>
                </a:lnTo>
                <a:lnTo>
                  <a:pt x="979462" y="2057399"/>
                </a:lnTo>
                <a:lnTo>
                  <a:pt x="979627" y="2031999"/>
                </a:lnTo>
                <a:lnTo>
                  <a:pt x="980574" y="2019299"/>
                </a:lnTo>
                <a:lnTo>
                  <a:pt x="981833" y="1993899"/>
                </a:lnTo>
                <a:lnTo>
                  <a:pt x="985055" y="1955799"/>
                </a:lnTo>
                <a:lnTo>
                  <a:pt x="992936" y="1904999"/>
                </a:lnTo>
                <a:lnTo>
                  <a:pt x="1005243" y="1854199"/>
                </a:lnTo>
                <a:lnTo>
                  <a:pt x="1021738" y="1816099"/>
                </a:lnTo>
                <a:lnTo>
                  <a:pt x="1042187" y="1777999"/>
                </a:lnTo>
                <a:lnTo>
                  <a:pt x="1066355" y="1739899"/>
                </a:lnTo>
                <a:lnTo>
                  <a:pt x="1094007" y="1701799"/>
                </a:lnTo>
                <a:lnTo>
                  <a:pt x="1124906" y="1663699"/>
                </a:lnTo>
                <a:lnTo>
                  <a:pt x="1158818" y="1638299"/>
                </a:lnTo>
                <a:lnTo>
                  <a:pt x="1195508" y="1612899"/>
                </a:lnTo>
                <a:lnTo>
                  <a:pt x="1234740" y="1587499"/>
                </a:lnTo>
                <a:lnTo>
                  <a:pt x="1276279" y="1562099"/>
                </a:lnTo>
                <a:lnTo>
                  <a:pt x="1319889" y="1549399"/>
                </a:lnTo>
                <a:lnTo>
                  <a:pt x="1412384" y="1523999"/>
                </a:lnTo>
                <a:lnTo>
                  <a:pt x="1509690" y="1523999"/>
                </a:lnTo>
                <a:lnTo>
                  <a:pt x="1603042" y="1549399"/>
                </a:lnTo>
                <a:lnTo>
                  <a:pt x="1647019" y="1562099"/>
                </a:lnTo>
                <a:lnTo>
                  <a:pt x="1688872" y="1587499"/>
                </a:lnTo>
                <a:lnTo>
                  <a:pt x="1728360" y="1612899"/>
                </a:lnTo>
                <a:lnTo>
                  <a:pt x="1765241" y="1638299"/>
                </a:lnTo>
                <a:lnTo>
                  <a:pt x="1799271" y="1663699"/>
                </a:lnTo>
                <a:lnTo>
                  <a:pt x="1830209" y="1701799"/>
                </a:lnTo>
                <a:lnTo>
                  <a:pt x="1857812" y="1739899"/>
                </a:lnTo>
                <a:lnTo>
                  <a:pt x="1881839" y="1777999"/>
                </a:lnTo>
                <a:lnTo>
                  <a:pt x="1888574" y="1790699"/>
                </a:lnTo>
                <a:lnTo>
                  <a:pt x="1460789" y="1790699"/>
                </a:lnTo>
                <a:lnTo>
                  <a:pt x="1411799" y="1803399"/>
                </a:lnTo>
                <a:lnTo>
                  <a:pt x="1366798" y="1816099"/>
                </a:lnTo>
                <a:lnTo>
                  <a:pt x="1327079" y="1841499"/>
                </a:lnTo>
                <a:lnTo>
                  <a:pt x="1293935" y="1879599"/>
                </a:lnTo>
                <a:lnTo>
                  <a:pt x="1268660" y="1917699"/>
                </a:lnTo>
                <a:lnTo>
                  <a:pt x="1252546" y="1955799"/>
                </a:lnTo>
                <a:lnTo>
                  <a:pt x="1246888" y="2006599"/>
                </a:lnTo>
                <a:lnTo>
                  <a:pt x="1246888" y="2019299"/>
                </a:lnTo>
                <a:lnTo>
                  <a:pt x="1245500" y="2031999"/>
                </a:lnTo>
                <a:lnTo>
                  <a:pt x="1244696" y="2031999"/>
                </a:lnTo>
                <a:lnTo>
                  <a:pt x="1244113" y="2057399"/>
                </a:lnTo>
                <a:lnTo>
                  <a:pt x="1247314" y="2108199"/>
                </a:lnTo>
                <a:lnTo>
                  <a:pt x="1252951" y="2146299"/>
                </a:lnTo>
                <a:lnTo>
                  <a:pt x="1262514" y="2197099"/>
                </a:lnTo>
                <a:lnTo>
                  <a:pt x="1276930" y="2235199"/>
                </a:lnTo>
                <a:lnTo>
                  <a:pt x="1297126" y="2298699"/>
                </a:lnTo>
                <a:lnTo>
                  <a:pt x="1324028" y="2349499"/>
                </a:lnTo>
                <a:lnTo>
                  <a:pt x="1358561" y="2412999"/>
                </a:lnTo>
                <a:lnTo>
                  <a:pt x="1401654" y="2476499"/>
                </a:lnTo>
                <a:lnTo>
                  <a:pt x="1454232" y="2539999"/>
                </a:lnTo>
                <a:lnTo>
                  <a:pt x="1775729" y="2539999"/>
                </a:lnTo>
                <a:lnTo>
                  <a:pt x="1745223" y="2590799"/>
                </a:lnTo>
                <a:lnTo>
                  <a:pt x="1701355" y="2654299"/>
                </a:lnTo>
                <a:lnTo>
                  <a:pt x="1651350" y="2717799"/>
                </a:lnTo>
                <a:lnTo>
                  <a:pt x="1690244" y="2743199"/>
                </a:lnTo>
                <a:lnTo>
                  <a:pt x="1731517" y="2768599"/>
                </a:lnTo>
                <a:lnTo>
                  <a:pt x="1775244" y="2793999"/>
                </a:lnTo>
                <a:lnTo>
                  <a:pt x="1821497" y="2819399"/>
                </a:lnTo>
                <a:lnTo>
                  <a:pt x="1870351" y="2857499"/>
                </a:lnTo>
                <a:close/>
              </a:path>
              <a:path w="2357755" h="4051300">
                <a:moveTo>
                  <a:pt x="1775729" y="2539999"/>
                </a:moveTo>
                <a:lnTo>
                  <a:pt x="1454232" y="2539999"/>
                </a:lnTo>
                <a:lnTo>
                  <a:pt x="1487386" y="2489199"/>
                </a:lnTo>
                <a:lnTo>
                  <a:pt x="1518118" y="2451099"/>
                </a:lnTo>
                <a:lnTo>
                  <a:pt x="1546420" y="2400299"/>
                </a:lnTo>
                <a:lnTo>
                  <a:pt x="1572280" y="2362199"/>
                </a:lnTo>
                <a:lnTo>
                  <a:pt x="1595690" y="2311399"/>
                </a:lnTo>
                <a:lnTo>
                  <a:pt x="1627626" y="2235199"/>
                </a:lnTo>
                <a:lnTo>
                  <a:pt x="1649537" y="2158999"/>
                </a:lnTo>
                <a:lnTo>
                  <a:pt x="1663310" y="2095499"/>
                </a:lnTo>
                <a:lnTo>
                  <a:pt x="1670833" y="2057399"/>
                </a:lnTo>
                <a:lnTo>
                  <a:pt x="1673995" y="2019299"/>
                </a:lnTo>
                <a:lnTo>
                  <a:pt x="1674682" y="2006599"/>
                </a:lnTo>
                <a:lnTo>
                  <a:pt x="1669032" y="1955799"/>
                </a:lnTo>
                <a:lnTo>
                  <a:pt x="1652917" y="1917699"/>
                </a:lnTo>
                <a:lnTo>
                  <a:pt x="1627641" y="1879599"/>
                </a:lnTo>
                <a:lnTo>
                  <a:pt x="1594496" y="1841499"/>
                </a:lnTo>
                <a:lnTo>
                  <a:pt x="1554777" y="1816099"/>
                </a:lnTo>
                <a:lnTo>
                  <a:pt x="1509777" y="1803399"/>
                </a:lnTo>
                <a:lnTo>
                  <a:pt x="1460789" y="1790699"/>
                </a:lnTo>
                <a:lnTo>
                  <a:pt x="1888574" y="1790699"/>
                </a:lnTo>
                <a:lnTo>
                  <a:pt x="1918191" y="1866899"/>
                </a:lnTo>
                <a:lnTo>
                  <a:pt x="1930033" y="1904999"/>
                </a:lnTo>
                <a:lnTo>
                  <a:pt x="1937328" y="1955799"/>
                </a:lnTo>
                <a:lnTo>
                  <a:pt x="1939834" y="2006599"/>
                </a:lnTo>
                <a:lnTo>
                  <a:pt x="1939724" y="2019299"/>
                </a:lnTo>
                <a:lnTo>
                  <a:pt x="1937555" y="2057399"/>
                </a:lnTo>
                <a:lnTo>
                  <a:pt x="1930113" y="2120899"/>
                </a:lnTo>
                <a:lnTo>
                  <a:pt x="1923410" y="2158999"/>
                </a:lnTo>
                <a:lnTo>
                  <a:pt x="1914184" y="2197099"/>
                </a:lnTo>
                <a:lnTo>
                  <a:pt x="1902034" y="2247899"/>
                </a:lnTo>
                <a:lnTo>
                  <a:pt x="1886557" y="2298699"/>
                </a:lnTo>
                <a:lnTo>
                  <a:pt x="1867352" y="2349499"/>
                </a:lnTo>
                <a:lnTo>
                  <a:pt x="1844018" y="2400299"/>
                </a:lnTo>
                <a:lnTo>
                  <a:pt x="1816153" y="2463799"/>
                </a:lnTo>
                <a:lnTo>
                  <a:pt x="1783355" y="2527299"/>
                </a:lnTo>
                <a:lnTo>
                  <a:pt x="1775729" y="2539999"/>
                </a:lnTo>
                <a:close/>
              </a:path>
              <a:path w="2357755" h="4051300">
                <a:moveTo>
                  <a:pt x="2332157" y="2857499"/>
                </a:moveTo>
                <a:lnTo>
                  <a:pt x="2059065" y="2857499"/>
                </a:lnTo>
                <a:lnTo>
                  <a:pt x="2074014" y="2793999"/>
                </a:lnTo>
                <a:lnTo>
                  <a:pt x="2090619" y="2743199"/>
                </a:lnTo>
                <a:lnTo>
                  <a:pt x="2108734" y="2692399"/>
                </a:lnTo>
                <a:lnTo>
                  <a:pt x="2128213" y="2654299"/>
                </a:lnTo>
                <a:lnTo>
                  <a:pt x="2148910" y="2603499"/>
                </a:lnTo>
                <a:lnTo>
                  <a:pt x="2170680" y="2552699"/>
                </a:lnTo>
                <a:lnTo>
                  <a:pt x="2193375" y="2514599"/>
                </a:lnTo>
                <a:lnTo>
                  <a:pt x="2216850" y="2463799"/>
                </a:lnTo>
                <a:lnTo>
                  <a:pt x="2240959" y="2425699"/>
                </a:lnTo>
                <a:lnTo>
                  <a:pt x="2265555" y="2374899"/>
                </a:lnTo>
                <a:lnTo>
                  <a:pt x="2290493" y="2336799"/>
                </a:lnTo>
                <a:lnTo>
                  <a:pt x="2340810" y="2260599"/>
                </a:lnTo>
                <a:lnTo>
                  <a:pt x="2357361" y="2235199"/>
                </a:lnTo>
                <a:lnTo>
                  <a:pt x="2357361" y="2793999"/>
                </a:lnTo>
                <a:lnTo>
                  <a:pt x="2352366" y="2806699"/>
                </a:lnTo>
                <a:lnTo>
                  <a:pt x="2335850" y="2844799"/>
                </a:lnTo>
                <a:lnTo>
                  <a:pt x="2332157" y="2857499"/>
                </a:lnTo>
                <a:close/>
              </a:path>
              <a:path w="2357755" h="4051300">
                <a:moveTo>
                  <a:pt x="2264380" y="3606799"/>
                </a:moveTo>
                <a:lnTo>
                  <a:pt x="1986321" y="3606799"/>
                </a:lnTo>
                <a:lnTo>
                  <a:pt x="1997160" y="3581399"/>
                </a:lnTo>
                <a:lnTo>
                  <a:pt x="2005013" y="3555999"/>
                </a:lnTo>
                <a:lnTo>
                  <a:pt x="2009791" y="3517899"/>
                </a:lnTo>
                <a:lnTo>
                  <a:pt x="2011403" y="3492499"/>
                </a:lnTo>
                <a:lnTo>
                  <a:pt x="2011403" y="3479799"/>
                </a:lnTo>
                <a:lnTo>
                  <a:pt x="1430171" y="3479799"/>
                </a:lnTo>
                <a:lnTo>
                  <a:pt x="1393780" y="3454399"/>
                </a:lnTo>
                <a:lnTo>
                  <a:pt x="1365084" y="3428999"/>
                </a:lnTo>
                <a:lnTo>
                  <a:pt x="1346266" y="3390899"/>
                </a:lnTo>
                <a:lnTo>
                  <a:pt x="1339508" y="3352799"/>
                </a:lnTo>
                <a:lnTo>
                  <a:pt x="1346266" y="3314699"/>
                </a:lnTo>
                <a:lnTo>
                  <a:pt x="1365084" y="3276599"/>
                </a:lnTo>
                <a:lnTo>
                  <a:pt x="1393780" y="3238499"/>
                </a:lnTo>
                <a:lnTo>
                  <a:pt x="1430171" y="3225799"/>
                </a:lnTo>
                <a:lnTo>
                  <a:pt x="1472075" y="3213099"/>
                </a:lnTo>
                <a:lnTo>
                  <a:pt x="2016273" y="3213099"/>
                </a:lnTo>
                <a:lnTo>
                  <a:pt x="2017733" y="3187699"/>
                </a:lnTo>
                <a:lnTo>
                  <a:pt x="2019294" y="3162299"/>
                </a:lnTo>
                <a:lnTo>
                  <a:pt x="2020919" y="3149599"/>
                </a:lnTo>
                <a:lnTo>
                  <a:pt x="2022574" y="3124199"/>
                </a:lnTo>
                <a:lnTo>
                  <a:pt x="2287676" y="3124199"/>
                </a:lnTo>
                <a:lnTo>
                  <a:pt x="2283624" y="3187699"/>
                </a:lnTo>
                <a:lnTo>
                  <a:pt x="2280055" y="3251199"/>
                </a:lnTo>
                <a:lnTo>
                  <a:pt x="2277514" y="3301999"/>
                </a:lnTo>
                <a:lnTo>
                  <a:pt x="2276546" y="3352799"/>
                </a:lnTo>
                <a:lnTo>
                  <a:pt x="2276546" y="3492499"/>
                </a:lnTo>
                <a:lnTo>
                  <a:pt x="2274377" y="3543299"/>
                </a:lnTo>
                <a:lnTo>
                  <a:pt x="2267927" y="3594099"/>
                </a:lnTo>
                <a:lnTo>
                  <a:pt x="2264380" y="3606799"/>
                </a:lnTo>
                <a:close/>
              </a:path>
              <a:path w="2357755" h="4051300">
                <a:moveTo>
                  <a:pt x="1976560" y="4025899"/>
                </a:moveTo>
                <a:lnTo>
                  <a:pt x="1516343" y="4025899"/>
                </a:lnTo>
                <a:lnTo>
                  <a:pt x="1559766" y="4013199"/>
                </a:lnTo>
                <a:lnTo>
                  <a:pt x="1601492" y="4000499"/>
                </a:lnTo>
                <a:lnTo>
                  <a:pt x="1640672" y="3975099"/>
                </a:lnTo>
                <a:lnTo>
                  <a:pt x="1676459" y="3949699"/>
                </a:lnTo>
                <a:lnTo>
                  <a:pt x="1748045" y="3873499"/>
                </a:lnTo>
                <a:lnTo>
                  <a:pt x="2121727" y="3873499"/>
                </a:lnTo>
                <a:lnTo>
                  <a:pt x="2110422" y="3886199"/>
                </a:lnTo>
                <a:lnTo>
                  <a:pt x="1976560" y="4025899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352856" y="9572523"/>
            <a:ext cx="8014334" cy="391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70" b="1">
                <a:solidFill>
                  <a:srgbClr val="F8CF2C"/>
                </a:solidFill>
                <a:latin typeface="Arial"/>
                <a:cs typeface="Arial"/>
              </a:rPr>
              <a:t>(ESTYN,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200" b="1">
                <a:solidFill>
                  <a:srgbClr val="F8CF2C"/>
                </a:solidFill>
                <a:latin typeface="Arial"/>
                <a:cs typeface="Arial"/>
              </a:rPr>
              <a:t>2018)</a:t>
            </a:r>
            <a:r>
              <a:rPr dirty="0" sz="24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35" b="1">
                <a:solidFill>
                  <a:srgbClr val="F8CF2C"/>
                </a:solidFill>
                <a:latin typeface="Arial"/>
                <a:cs typeface="Arial"/>
              </a:rPr>
              <a:t>(Logan,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355" b="1">
                <a:solidFill>
                  <a:srgbClr val="F8CF2C"/>
                </a:solidFill>
                <a:latin typeface="Arial"/>
                <a:cs typeface="Arial"/>
              </a:rPr>
              <a:t>2009)</a:t>
            </a:r>
            <a:r>
              <a:rPr dirty="0" sz="2400" spc="-254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10" b="1">
                <a:solidFill>
                  <a:srgbClr val="F8CF2C"/>
                </a:solidFill>
                <a:latin typeface="Arial"/>
                <a:cs typeface="Arial"/>
              </a:rPr>
              <a:t>(Athanassiou,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340" b="1">
                <a:solidFill>
                  <a:srgbClr val="F8CF2C"/>
                </a:solidFill>
                <a:latin typeface="Arial"/>
                <a:cs typeface="Arial"/>
              </a:rPr>
              <a:t>2003)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287872" y="2"/>
            <a:ext cx="635" cy="10287000"/>
          </a:xfrm>
          <a:custGeom>
            <a:avLst/>
            <a:gdLst/>
            <a:ahLst/>
            <a:cxnLst/>
            <a:rect l="l" t="t" r="r" b="b"/>
            <a:pathLst>
              <a:path w="634" h="10287000">
                <a:moveTo>
                  <a:pt x="0" y="10287000"/>
                </a:moveTo>
                <a:lnTo>
                  <a:pt x="127" y="10287000"/>
                </a:lnTo>
                <a:lnTo>
                  <a:pt x="127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2"/>
            <a:ext cx="17973675" cy="10287000"/>
          </a:xfrm>
          <a:custGeom>
            <a:avLst/>
            <a:gdLst/>
            <a:ahLst/>
            <a:cxnLst/>
            <a:rect l="l" t="t" r="r" b="b"/>
            <a:pathLst>
              <a:path w="17973675" h="10287000">
                <a:moveTo>
                  <a:pt x="0" y="10287000"/>
                </a:moveTo>
                <a:lnTo>
                  <a:pt x="17973549" y="10287000"/>
                </a:lnTo>
                <a:lnTo>
                  <a:pt x="17973549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7973549" y="0"/>
            <a:ext cx="314325" cy="10287000"/>
          </a:xfrm>
          <a:custGeom>
            <a:avLst/>
            <a:gdLst/>
            <a:ahLst/>
            <a:cxnLst/>
            <a:rect l="l" t="t" r="r" b="b"/>
            <a:pathLst>
              <a:path w="314325" h="10287000">
                <a:moveTo>
                  <a:pt x="0" y="0"/>
                </a:moveTo>
                <a:lnTo>
                  <a:pt x="314323" y="0"/>
                </a:lnTo>
                <a:lnTo>
                  <a:pt x="31432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546791" y="109851"/>
            <a:ext cx="10130790" cy="1518920"/>
          </a:xfrm>
          <a:prstGeom prst="rect"/>
        </p:spPr>
        <p:txBody>
          <a:bodyPr wrap="square" lIns="0" tIns="5080" rIns="0" bIns="0" rtlCol="0" vert="horz">
            <a:spAutoFit/>
          </a:bodyPr>
          <a:lstStyle/>
          <a:p>
            <a:pPr marL="1525905" marR="5080" indent="-1513840">
              <a:lnSpc>
                <a:spcPct val="108800"/>
              </a:lnSpc>
              <a:spcBef>
                <a:spcPts val="40"/>
              </a:spcBef>
            </a:pPr>
            <a:r>
              <a:rPr dirty="0" sz="4250" spc="1000" b="0">
                <a:latin typeface="Verdana"/>
                <a:cs typeface="Verdana"/>
              </a:rPr>
              <a:t>LITERACY </a:t>
            </a:r>
            <a:r>
              <a:rPr dirty="0" sz="4250" spc="1285" b="0">
                <a:latin typeface="Verdana"/>
                <a:cs typeface="Verdana"/>
              </a:rPr>
              <a:t>AND</a:t>
            </a:r>
            <a:r>
              <a:rPr dirty="0" sz="4250" spc="-1000" b="0">
                <a:latin typeface="Verdana"/>
                <a:cs typeface="Verdana"/>
              </a:rPr>
              <a:t> </a:t>
            </a:r>
            <a:r>
              <a:rPr dirty="0" sz="4250" spc="1290" b="0">
                <a:latin typeface="Verdana"/>
                <a:cs typeface="Verdana"/>
              </a:rPr>
              <a:t>NUMERACY  </a:t>
            </a:r>
            <a:r>
              <a:rPr dirty="0" sz="4250" spc="1360" b="0">
                <a:latin typeface="Verdana"/>
                <a:cs typeface="Verdana"/>
              </a:rPr>
              <a:t>FRAMEWORK</a:t>
            </a:r>
            <a:r>
              <a:rPr dirty="0" sz="4250" spc="15" b="0">
                <a:latin typeface="Verdana"/>
                <a:cs typeface="Verdana"/>
              </a:rPr>
              <a:t> </a:t>
            </a:r>
            <a:r>
              <a:rPr dirty="0" sz="4850" spc="750" b="0">
                <a:latin typeface="Trebuchet MS"/>
                <a:cs typeface="Trebuchet MS"/>
              </a:rPr>
              <a:t>(</a:t>
            </a:r>
            <a:r>
              <a:rPr dirty="0" sz="4250" spc="750" b="0">
                <a:latin typeface="Verdana"/>
                <a:cs typeface="Verdana"/>
              </a:rPr>
              <a:t>LNF</a:t>
            </a:r>
            <a:r>
              <a:rPr dirty="0" sz="4850" spc="750" b="0">
                <a:latin typeface="Trebuchet MS"/>
                <a:cs typeface="Trebuchet MS"/>
              </a:rPr>
              <a:t>)</a:t>
            </a:r>
            <a:endParaRPr sz="485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16906" y="1881425"/>
            <a:ext cx="17372965" cy="8215630"/>
          </a:xfrm>
          <a:prstGeom prst="rect">
            <a:avLst/>
          </a:prstGeom>
        </p:spPr>
        <p:txBody>
          <a:bodyPr wrap="square" lIns="0" tIns="8255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dirty="0" sz="2750" spc="250" b="1">
                <a:solidFill>
                  <a:srgbClr val="FFFDE6"/>
                </a:solidFill>
                <a:latin typeface="Arial"/>
                <a:cs typeface="Arial"/>
              </a:rPr>
              <a:t>WHAT </a:t>
            </a:r>
            <a:r>
              <a:rPr dirty="0" sz="2750" spc="95" b="1">
                <a:solidFill>
                  <a:srgbClr val="FFFDE6"/>
                </a:solidFill>
                <a:latin typeface="Arial"/>
                <a:cs typeface="Arial"/>
              </a:rPr>
              <a:t>IS</a:t>
            </a:r>
            <a:r>
              <a:rPr dirty="0" sz="2750" spc="5" b="1">
                <a:solidFill>
                  <a:srgbClr val="FFFDE6"/>
                </a:solidFill>
                <a:latin typeface="Arial"/>
                <a:cs typeface="Arial"/>
              </a:rPr>
              <a:t> </a:t>
            </a:r>
            <a:r>
              <a:rPr dirty="0" sz="2750" spc="55" b="1">
                <a:solidFill>
                  <a:srgbClr val="FFFDE6"/>
                </a:solidFill>
                <a:latin typeface="Arial"/>
                <a:cs typeface="Arial"/>
              </a:rPr>
              <a:t>IT?</a:t>
            </a:r>
            <a:endParaRPr sz="2750">
              <a:latin typeface="Arial"/>
              <a:cs typeface="Arial"/>
            </a:endParaRPr>
          </a:p>
          <a:p>
            <a:pPr marL="12700" marR="373380">
              <a:lnSpc>
                <a:spcPct val="116900"/>
              </a:lnSpc>
            </a:pPr>
            <a:r>
              <a:rPr dirty="0" sz="2750" spc="190" b="1">
                <a:solidFill>
                  <a:srgbClr val="F8CF2C"/>
                </a:solidFill>
                <a:latin typeface="Arial"/>
                <a:cs typeface="Arial"/>
              </a:rPr>
              <a:t>A</a:t>
            </a:r>
            <a:r>
              <a:rPr dirty="0" sz="2750" spc="1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10" b="1">
                <a:solidFill>
                  <a:srgbClr val="F8CF2C"/>
                </a:solidFill>
                <a:latin typeface="Arial"/>
                <a:cs typeface="Arial"/>
              </a:rPr>
              <a:t>guide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40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180" b="1">
                <a:solidFill>
                  <a:srgbClr val="F8CF2C"/>
                </a:solidFill>
                <a:latin typeface="Arial"/>
                <a:cs typeface="Arial"/>
              </a:rPr>
              <a:t>teachers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180" b="1">
                <a:solidFill>
                  <a:srgbClr val="F8CF2C"/>
                </a:solidFill>
                <a:latin typeface="Arial"/>
                <a:cs typeface="Arial"/>
              </a:rPr>
              <a:t>designed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54" b="1">
                <a:solidFill>
                  <a:srgbClr val="F8CF2C"/>
                </a:solidFill>
                <a:latin typeface="Arial"/>
                <a:cs typeface="Arial"/>
              </a:rPr>
              <a:t>by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04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10" b="1">
                <a:solidFill>
                  <a:srgbClr val="F8CF2C"/>
                </a:solidFill>
                <a:latin typeface="Arial"/>
                <a:cs typeface="Arial"/>
              </a:rPr>
              <a:t>welsh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54" b="1">
                <a:solidFill>
                  <a:srgbClr val="F8CF2C"/>
                </a:solidFill>
                <a:latin typeface="Arial"/>
                <a:cs typeface="Arial"/>
              </a:rPr>
              <a:t>government,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40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180" b="1">
                <a:solidFill>
                  <a:srgbClr val="F8CF2C"/>
                </a:solidFill>
                <a:latin typeface="Arial"/>
                <a:cs typeface="Arial"/>
              </a:rPr>
              <a:t>teachers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00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29" b="1">
                <a:solidFill>
                  <a:srgbClr val="F8CF2C"/>
                </a:solidFill>
                <a:latin typeface="Arial"/>
                <a:cs typeface="Arial"/>
              </a:rPr>
              <a:t>understand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345" b="1">
                <a:solidFill>
                  <a:srgbClr val="F8CF2C"/>
                </a:solidFill>
                <a:latin typeface="Arial"/>
                <a:cs typeface="Arial"/>
              </a:rPr>
              <a:t>how  </a:t>
            </a:r>
            <a:r>
              <a:rPr dirty="0" sz="2750" spc="200" b="1">
                <a:solidFill>
                  <a:srgbClr val="F8CF2C"/>
                </a:solidFill>
                <a:latin typeface="Arial"/>
                <a:cs typeface="Arial"/>
              </a:rPr>
              <a:t>to </a:t>
            </a:r>
            <a:r>
              <a:rPr dirty="0" sz="2750" spc="254" b="1">
                <a:solidFill>
                  <a:srgbClr val="F8CF2C"/>
                </a:solidFill>
                <a:latin typeface="Arial"/>
                <a:cs typeface="Arial"/>
              </a:rPr>
              <a:t>embed </a:t>
            </a:r>
            <a:r>
              <a:rPr dirty="0" sz="2750" spc="204" b="1">
                <a:solidFill>
                  <a:srgbClr val="F8CF2C"/>
                </a:solidFill>
                <a:latin typeface="Arial"/>
                <a:cs typeface="Arial"/>
              </a:rPr>
              <a:t>literacy </a:t>
            </a:r>
            <a:r>
              <a:rPr dirty="0" sz="2750" spc="290" b="1">
                <a:solidFill>
                  <a:srgbClr val="F8CF2C"/>
                </a:solidFill>
                <a:latin typeface="Arial"/>
                <a:cs typeface="Arial"/>
              </a:rPr>
              <a:t>and </a:t>
            </a:r>
            <a:r>
              <a:rPr dirty="0" sz="2750" spc="240" b="1">
                <a:solidFill>
                  <a:srgbClr val="F8CF2C"/>
                </a:solidFill>
                <a:latin typeface="Arial"/>
                <a:cs typeface="Arial"/>
              </a:rPr>
              <a:t>numeracy </a:t>
            </a:r>
            <a:r>
              <a:rPr dirty="0" sz="2750" spc="75" b="1">
                <a:solidFill>
                  <a:srgbClr val="F8CF2C"/>
                </a:solidFill>
                <a:latin typeface="Arial"/>
                <a:cs typeface="Arial"/>
              </a:rPr>
              <a:t>skills </a:t>
            </a:r>
            <a:r>
              <a:rPr dirty="0" sz="2750" spc="145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750" spc="-36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60" b="1">
                <a:solidFill>
                  <a:srgbClr val="F8CF2C"/>
                </a:solidFill>
                <a:latin typeface="Arial"/>
                <a:cs typeface="Arial"/>
              </a:rPr>
              <a:t>lessons</a:t>
            </a:r>
            <a:endParaRPr sz="27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dirty="0" sz="2750" spc="330" b="1">
                <a:solidFill>
                  <a:srgbClr val="FFFDE6"/>
                </a:solidFill>
                <a:latin typeface="Arial"/>
                <a:cs typeface="Arial"/>
              </a:rPr>
              <a:t>WHY </a:t>
            </a:r>
            <a:r>
              <a:rPr dirty="0" sz="2750" spc="5" b="1">
                <a:solidFill>
                  <a:srgbClr val="FFFDE6"/>
                </a:solidFill>
                <a:latin typeface="Arial"/>
                <a:cs typeface="Arial"/>
              </a:rPr>
              <a:t>USE </a:t>
            </a:r>
            <a:r>
              <a:rPr dirty="0" sz="2750" spc="35" b="1">
                <a:solidFill>
                  <a:srgbClr val="FFFDE6"/>
                </a:solidFill>
                <a:latin typeface="Arial"/>
                <a:cs typeface="Arial"/>
              </a:rPr>
              <a:t>AFL </a:t>
            </a:r>
            <a:r>
              <a:rPr dirty="0" sz="2750" spc="229" b="1">
                <a:solidFill>
                  <a:srgbClr val="FFFDE6"/>
                </a:solidFill>
                <a:latin typeface="Arial"/>
                <a:cs typeface="Arial"/>
              </a:rPr>
              <a:t>AND </a:t>
            </a:r>
            <a:r>
              <a:rPr dirty="0" sz="2750" spc="75" b="1">
                <a:solidFill>
                  <a:srgbClr val="FFFDE6"/>
                </a:solidFill>
                <a:latin typeface="Arial"/>
                <a:cs typeface="Arial"/>
              </a:rPr>
              <a:t>LNF</a:t>
            </a:r>
            <a:r>
              <a:rPr dirty="0" sz="2750" spc="45" b="1">
                <a:solidFill>
                  <a:srgbClr val="FFFDE6"/>
                </a:solidFill>
                <a:latin typeface="Arial"/>
                <a:cs typeface="Arial"/>
              </a:rPr>
              <a:t> </a:t>
            </a:r>
            <a:r>
              <a:rPr dirty="0" sz="2750" spc="65" b="1">
                <a:solidFill>
                  <a:srgbClr val="FFFDE6"/>
                </a:solidFill>
                <a:latin typeface="Arial"/>
                <a:cs typeface="Arial"/>
              </a:rPr>
              <a:t>TOGETHER?</a:t>
            </a:r>
            <a:endParaRPr sz="2750">
              <a:latin typeface="Arial"/>
              <a:cs typeface="Arial"/>
            </a:endParaRPr>
          </a:p>
          <a:p>
            <a:pPr marL="12700" marR="76200">
              <a:lnSpc>
                <a:spcPct val="116900"/>
              </a:lnSpc>
            </a:pPr>
            <a:r>
              <a:rPr dirty="0" sz="2750" spc="200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750" spc="1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185" b="1">
                <a:solidFill>
                  <a:srgbClr val="F8CF2C"/>
                </a:solidFill>
                <a:latin typeface="Arial"/>
                <a:cs typeface="Arial"/>
              </a:rPr>
              <a:t>Help</a:t>
            </a:r>
            <a:r>
              <a:rPr dirty="0" sz="2750" spc="1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25" b="1">
                <a:solidFill>
                  <a:srgbClr val="F8CF2C"/>
                </a:solidFill>
                <a:latin typeface="Arial"/>
                <a:cs typeface="Arial"/>
              </a:rPr>
              <a:t>learners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340" b="1">
                <a:solidFill>
                  <a:srgbClr val="F8CF2C"/>
                </a:solidFill>
                <a:latin typeface="Arial"/>
                <a:cs typeface="Arial"/>
              </a:rPr>
              <a:t>know</a:t>
            </a:r>
            <a:r>
              <a:rPr dirty="0" sz="2750" spc="1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375" b="1">
                <a:solidFill>
                  <a:srgbClr val="F8CF2C"/>
                </a:solidFill>
                <a:latin typeface="Arial"/>
                <a:cs typeface="Arial"/>
              </a:rPr>
              <a:t>what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-15" b="1">
                <a:solidFill>
                  <a:srgbClr val="F8CF2C"/>
                </a:solidFill>
                <a:latin typeface="Arial"/>
                <a:cs typeface="Arial"/>
              </a:rPr>
              <a:t>is</a:t>
            </a:r>
            <a:r>
              <a:rPr dirty="0" sz="2750" spc="1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00" b="1">
                <a:solidFill>
                  <a:srgbClr val="F8CF2C"/>
                </a:solidFill>
                <a:latin typeface="Arial"/>
                <a:cs typeface="Arial"/>
              </a:rPr>
              <a:t>expected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170" b="1">
                <a:solidFill>
                  <a:srgbClr val="F8CF2C"/>
                </a:solidFill>
                <a:latin typeface="Arial"/>
                <a:cs typeface="Arial"/>
              </a:rPr>
              <a:t>of</a:t>
            </a:r>
            <a:r>
              <a:rPr dirty="0" sz="2750" spc="1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40" b="1">
                <a:solidFill>
                  <a:srgbClr val="F8CF2C"/>
                </a:solidFill>
                <a:latin typeface="Arial"/>
                <a:cs typeface="Arial"/>
              </a:rPr>
              <a:t>them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9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750" spc="1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04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20" b="1">
                <a:solidFill>
                  <a:srgbClr val="F8CF2C"/>
                </a:solidFill>
                <a:latin typeface="Arial"/>
                <a:cs typeface="Arial"/>
              </a:rPr>
              <a:t>criteria</a:t>
            </a:r>
            <a:r>
              <a:rPr dirty="0" sz="2750" spc="1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25" b="1">
                <a:solidFill>
                  <a:srgbClr val="F8CF2C"/>
                </a:solidFill>
                <a:latin typeface="Arial"/>
                <a:cs typeface="Arial"/>
              </a:rPr>
              <a:t>they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15" b="1">
                <a:solidFill>
                  <a:srgbClr val="F8CF2C"/>
                </a:solidFill>
                <a:latin typeface="Arial"/>
                <a:cs typeface="Arial"/>
              </a:rPr>
              <a:t>need</a:t>
            </a:r>
            <a:r>
              <a:rPr dirty="0" sz="2750" spc="1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00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15" b="1">
                <a:solidFill>
                  <a:srgbClr val="F8CF2C"/>
                </a:solidFill>
                <a:latin typeface="Arial"/>
                <a:cs typeface="Arial"/>
              </a:rPr>
              <a:t>reach</a:t>
            </a:r>
            <a:r>
              <a:rPr dirty="0" sz="2750" spc="1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40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04" b="1">
                <a:solidFill>
                  <a:srgbClr val="F8CF2C"/>
                </a:solidFill>
                <a:latin typeface="Arial"/>
                <a:cs typeface="Arial"/>
              </a:rPr>
              <a:t>the  </a:t>
            </a:r>
            <a:r>
              <a:rPr dirty="0" sz="2750" spc="85" b="1">
                <a:solidFill>
                  <a:srgbClr val="F8CF2C"/>
                </a:solidFill>
                <a:latin typeface="Arial"/>
                <a:cs typeface="Arial"/>
              </a:rPr>
              <a:t>lesson</a:t>
            </a:r>
            <a:endParaRPr sz="27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dirty="0" sz="2750" spc="355" b="1">
                <a:solidFill>
                  <a:srgbClr val="FFFDE6"/>
                </a:solidFill>
                <a:latin typeface="Arial"/>
                <a:cs typeface="Arial"/>
              </a:rPr>
              <a:t>HOW </a:t>
            </a:r>
            <a:r>
              <a:rPr dirty="0" sz="2750" spc="90" b="1">
                <a:solidFill>
                  <a:srgbClr val="FFFDE6"/>
                </a:solidFill>
                <a:latin typeface="Arial"/>
                <a:cs typeface="Arial"/>
              </a:rPr>
              <a:t>DOES </a:t>
            </a:r>
            <a:r>
              <a:rPr dirty="0" sz="2750" spc="105" b="1">
                <a:solidFill>
                  <a:srgbClr val="FFFDE6"/>
                </a:solidFill>
                <a:latin typeface="Arial"/>
                <a:cs typeface="Arial"/>
              </a:rPr>
              <a:t>THIS </a:t>
            </a:r>
            <a:r>
              <a:rPr dirty="0" sz="2750" spc="204" b="1">
                <a:solidFill>
                  <a:srgbClr val="FFFDE6"/>
                </a:solidFill>
                <a:latin typeface="Arial"/>
                <a:cs typeface="Arial"/>
              </a:rPr>
              <a:t>INVOLVE</a:t>
            </a:r>
            <a:r>
              <a:rPr dirty="0" sz="2750" spc="-35" b="1">
                <a:solidFill>
                  <a:srgbClr val="FFFDE6"/>
                </a:solidFill>
                <a:latin typeface="Arial"/>
                <a:cs typeface="Arial"/>
              </a:rPr>
              <a:t> </a:t>
            </a:r>
            <a:r>
              <a:rPr dirty="0" sz="2750" spc="275" b="1">
                <a:solidFill>
                  <a:srgbClr val="FFFDE6"/>
                </a:solidFill>
                <a:latin typeface="Arial"/>
                <a:cs typeface="Arial"/>
              </a:rPr>
              <a:t>SA/PA?</a:t>
            </a:r>
            <a:endParaRPr sz="2750">
              <a:latin typeface="Arial"/>
              <a:cs typeface="Arial"/>
            </a:endParaRPr>
          </a:p>
          <a:p>
            <a:pPr marL="12700" marR="1922145">
              <a:lnSpc>
                <a:spcPct val="116900"/>
              </a:lnSpc>
            </a:pPr>
            <a:r>
              <a:rPr dirty="0" sz="2750" spc="165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160" b="1">
                <a:solidFill>
                  <a:srgbClr val="F8CF2C"/>
                </a:solidFill>
                <a:latin typeface="Arial"/>
                <a:cs typeface="Arial"/>
              </a:rPr>
              <a:t>can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170" b="1">
                <a:solidFill>
                  <a:srgbClr val="F8CF2C"/>
                </a:solidFill>
                <a:latin typeface="Arial"/>
                <a:cs typeface="Arial"/>
              </a:rPr>
              <a:t>reflect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185" b="1">
                <a:solidFill>
                  <a:srgbClr val="F8CF2C"/>
                </a:solidFill>
                <a:latin typeface="Arial"/>
                <a:cs typeface="Arial"/>
              </a:rPr>
              <a:t>on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25" b="1">
                <a:solidFill>
                  <a:srgbClr val="F8CF2C"/>
                </a:solidFill>
                <a:latin typeface="Arial"/>
                <a:cs typeface="Arial"/>
              </a:rPr>
              <a:t>their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40" b="1">
                <a:solidFill>
                  <a:srgbClr val="F8CF2C"/>
                </a:solidFill>
                <a:latin typeface="Arial"/>
                <a:cs typeface="Arial"/>
              </a:rPr>
              <a:t>numeracy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9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04" b="1">
                <a:solidFill>
                  <a:srgbClr val="F8CF2C"/>
                </a:solidFill>
                <a:latin typeface="Arial"/>
                <a:cs typeface="Arial"/>
              </a:rPr>
              <a:t>literacy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75" b="1">
                <a:solidFill>
                  <a:srgbClr val="F8CF2C"/>
                </a:solidFill>
                <a:latin typeface="Arial"/>
                <a:cs typeface="Arial"/>
              </a:rPr>
              <a:t>skills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9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95" b="1">
                <a:solidFill>
                  <a:srgbClr val="F8CF2C"/>
                </a:solidFill>
                <a:latin typeface="Arial"/>
                <a:cs typeface="Arial"/>
              </a:rPr>
              <a:t>set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340" b="1">
                <a:solidFill>
                  <a:srgbClr val="F8CF2C"/>
                </a:solidFill>
                <a:latin typeface="Arial"/>
                <a:cs typeface="Arial"/>
              </a:rPr>
              <a:t>new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29" b="1">
                <a:solidFill>
                  <a:srgbClr val="F8CF2C"/>
                </a:solidFill>
                <a:latin typeface="Arial"/>
                <a:cs typeface="Arial"/>
              </a:rPr>
              <a:t>targets</a:t>
            </a:r>
            <a:r>
              <a:rPr dirty="0" sz="2750" spc="1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40" b="1">
                <a:solidFill>
                  <a:srgbClr val="F8CF2C"/>
                </a:solidFill>
                <a:latin typeface="Arial"/>
                <a:cs typeface="Arial"/>
              </a:rPr>
              <a:t>for  </a:t>
            </a:r>
            <a:r>
              <a:rPr dirty="0" sz="2750" spc="160" b="1">
                <a:solidFill>
                  <a:srgbClr val="F8CF2C"/>
                </a:solidFill>
                <a:latin typeface="Arial"/>
                <a:cs typeface="Arial"/>
              </a:rPr>
              <a:t>themselves </a:t>
            </a:r>
            <a:r>
              <a:rPr dirty="0" sz="2750" spc="204" b="1">
                <a:solidFill>
                  <a:srgbClr val="F8CF2C"/>
                </a:solidFill>
                <a:latin typeface="Arial"/>
                <a:cs typeface="Arial"/>
              </a:rPr>
              <a:t>based </a:t>
            </a:r>
            <a:r>
              <a:rPr dirty="0" sz="2750" spc="185" b="1">
                <a:solidFill>
                  <a:srgbClr val="F8CF2C"/>
                </a:solidFill>
                <a:latin typeface="Arial"/>
                <a:cs typeface="Arial"/>
              </a:rPr>
              <a:t>on </a:t>
            </a:r>
            <a:r>
              <a:rPr dirty="0" sz="2750" spc="145" b="1">
                <a:solidFill>
                  <a:srgbClr val="F8CF2C"/>
                </a:solidFill>
                <a:latin typeface="Arial"/>
                <a:cs typeface="Arial"/>
              </a:rPr>
              <a:t>these</a:t>
            </a:r>
            <a:r>
              <a:rPr dirty="0" sz="275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75" b="1">
                <a:solidFill>
                  <a:srgbClr val="F8CF2C"/>
                </a:solidFill>
                <a:latin typeface="Arial"/>
                <a:cs typeface="Arial"/>
              </a:rPr>
              <a:t>skills</a:t>
            </a:r>
            <a:endParaRPr sz="27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dirty="0" sz="2750" spc="250" b="1">
                <a:solidFill>
                  <a:srgbClr val="FFFDE6"/>
                </a:solidFill>
                <a:latin typeface="Arial"/>
                <a:cs typeface="Arial"/>
              </a:rPr>
              <a:t>WHAT </a:t>
            </a:r>
            <a:r>
              <a:rPr dirty="0" sz="2750" spc="30" b="1">
                <a:solidFill>
                  <a:srgbClr val="FFFDE6"/>
                </a:solidFill>
                <a:latin typeface="Arial"/>
                <a:cs typeface="Arial"/>
              </a:rPr>
              <a:t>ARE </a:t>
            </a:r>
            <a:r>
              <a:rPr dirty="0" sz="2750" spc="5" b="1">
                <a:solidFill>
                  <a:srgbClr val="FFFDE6"/>
                </a:solidFill>
                <a:latin typeface="Arial"/>
                <a:cs typeface="Arial"/>
              </a:rPr>
              <a:t>THE</a:t>
            </a:r>
            <a:r>
              <a:rPr dirty="0" sz="2750" spc="105" b="1">
                <a:solidFill>
                  <a:srgbClr val="FFFDE6"/>
                </a:solidFill>
                <a:latin typeface="Arial"/>
                <a:cs typeface="Arial"/>
              </a:rPr>
              <a:t> </a:t>
            </a:r>
            <a:r>
              <a:rPr dirty="0" sz="2750" spc="20" b="1">
                <a:solidFill>
                  <a:srgbClr val="FFFDE6"/>
                </a:solidFill>
                <a:latin typeface="Arial"/>
                <a:cs typeface="Arial"/>
              </a:rPr>
              <a:t>BENEFITS?</a:t>
            </a:r>
            <a:endParaRPr sz="2750">
              <a:latin typeface="Arial"/>
              <a:cs typeface="Arial"/>
            </a:endParaRPr>
          </a:p>
          <a:p>
            <a:pPr marL="12700" marR="557530">
              <a:lnSpc>
                <a:spcPct val="116900"/>
              </a:lnSpc>
            </a:pPr>
            <a:r>
              <a:rPr dirty="0" sz="2750" spc="165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45" b="1">
                <a:solidFill>
                  <a:srgbClr val="F8CF2C"/>
                </a:solidFill>
                <a:latin typeface="Arial"/>
                <a:cs typeface="Arial"/>
              </a:rPr>
              <a:t>will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20" b="1">
                <a:solidFill>
                  <a:srgbClr val="F8CF2C"/>
                </a:solidFill>
                <a:latin typeface="Arial"/>
                <a:cs typeface="Arial"/>
              </a:rPr>
              <a:t>develop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25" b="1">
                <a:solidFill>
                  <a:srgbClr val="F8CF2C"/>
                </a:solidFill>
                <a:latin typeface="Arial"/>
                <a:cs typeface="Arial"/>
              </a:rPr>
              <a:t>their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345" b="1">
                <a:solidFill>
                  <a:srgbClr val="F8CF2C"/>
                </a:solidFill>
                <a:latin typeface="Arial"/>
                <a:cs typeface="Arial"/>
              </a:rPr>
              <a:t>own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25" b="1">
                <a:solidFill>
                  <a:srgbClr val="F8CF2C"/>
                </a:solidFill>
                <a:latin typeface="Arial"/>
                <a:cs typeface="Arial"/>
              </a:rPr>
              <a:t>understanding</a:t>
            </a:r>
            <a:r>
              <a:rPr dirty="0" sz="2750" spc="14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170" b="1">
                <a:solidFill>
                  <a:srgbClr val="F8CF2C"/>
                </a:solidFill>
                <a:latin typeface="Arial"/>
                <a:cs typeface="Arial"/>
              </a:rPr>
              <a:t>of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25" b="1">
                <a:solidFill>
                  <a:srgbClr val="F8CF2C"/>
                </a:solidFill>
                <a:latin typeface="Arial"/>
                <a:cs typeface="Arial"/>
              </a:rPr>
              <a:t>their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4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190" b="1">
                <a:solidFill>
                  <a:srgbClr val="F8CF2C"/>
                </a:solidFill>
                <a:latin typeface="Arial"/>
                <a:cs typeface="Arial"/>
              </a:rPr>
              <a:t>expectations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9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750" spc="1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160" b="1">
                <a:solidFill>
                  <a:srgbClr val="F8CF2C"/>
                </a:solidFill>
                <a:latin typeface="Arial"/>
                <a:cs typeface="Arial"/>
              </a:rPr>
              <a:t>it</a:t>
            </a:r>
            <a:r>
              <a:rPr dirty="0" sz="2750" spc="14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245" b="1">
                <a:solidFill>
                  <a:srgbClr val="F8CF2C"/>
                </a:solidFill>
                <a:latin typeface="Arial"/>
                <a:cs typeface="Arial"/>
              </a:rPr>
              <a:t>will  </a:t>
            </a:r>
            <a:r>
              <a:rPr dirty="0" sz="2750" spc="175" b="1">
                <a:solidFill>
                  <a:srgbClr val="F8CF2C"/>
                </a:solidFill>
                <a:latin typeface="Arial"/>
                <a:cs typeface="Arial"/>
              </a:rPr>
              <a:t>ensure </a:t>
            </a:r>
            <a:r>
              <a:rPr dirty="0" sz="2750" spc="365" b="1">
                <a:solidFill>
                  <a:srgbClr val="F8CF2C"/>
                </a:solidFill>
                <a:latin typeface="Arial"/>
                <a:cs typeface="Arial"/>
              </a:rPr>
              <a:t>a </a:t>
            </a:r>
            <a:r>
              <a:rPr dirty="0" sz="2750" spc="275" b="1">
                <a:solidFill>
                  <a:srgbClr val="F8CF2C"/>
                </a:solidFill>
                <a:latin typeface="Arial"/>
                <a:cs typeface="Arial"/>
              </a:rPr>
              <a:t>whole </a:t>
            </a:r>
            <a:r>
              <a:rPr dirty="0" sz="2750" spc="85" b="1">
                <a:solidFill>
                  <a:srgbClr val="F8CF2C"/>
                </a:solidFill>
                <a:latin typeface="Arial"/>
                <a:cs typeface="Arial"/>
              </a:rPr>
              <a:t>school </a:t>
            </a:r>
            <a:r>
              <a:rPr dirty="0" sz="2750" spc="260" b="1">
                <a:solidFill>
                  <a:srgbClr val="F8CF2C"/>
                </a:solidFill>
                <a:latin typeface="Arial"/>
                <a:cs typeface="Arial"/>
              </a:rPr>
              <a:t>approach </a:t>
            </a:r>
            <a:r>
              <a:rPr dirty="0" sz="2750" spc="-15" b="1">
                <a:solidFill>
                  <a:srgbClr val="F8CF2C"/>
                </a:solidFill>
                <a:latin typeface="Arial"/>
                <a:cs typeface="Arial"/>
              </a:rPr>
              <a:t>is </a:t>
            </a:r>
            <a:r>
              <a:rPr dirty="0" sz="2750" spc="275" b="1">
                <a:solidFill>
                  <a:srgbClr val="F8CF2C"/>
                </a:solidFill>
                <a:latin typeface="Arial"/>
                <a:cs typeface="Arial"/>
              </a:rPr>
              <a:t>taken </a:t>
            </a:r>
            <a:r>
              <a:rPr dirty="0" sz="2750" spc="110" b="1">
                <a:solidFill>
                  <a:srgbClr val="F8CF2C"/>
                </a:solidFill>
                <a:latin typeface="Arial"/>
                <a:cs typeface="Arial"/>
              </a:rPr>
              <a:t>across </a:t>
            </a:r>
            <a:r>
              <a:rPr dirty="0" sz="2750" spc="204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750" spc="-35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750" spc="170" b="1">
                <a:solidFill>
                  <a:srgbClr val="F8CF2C"/>
                </a:solidFill>
                <a:latin typeface="Arial"/>
                <a:cs typeface="Arial"/>
              </a:rPr>
              <a:t>curriculum</a:t>
            </a:r>
            <a:endParaRPr sz="27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250">
              <a:latin typeface="Times New Roman"/>
              <a:cs typeface="Times New Roman"/>
            </a:endParaRPr>
          </a:p>
          <a:p>
            <a:pPr marL="8766810">
              <a:lnSpc>
                <a:spcPct val="100000"/>
              </a:lnSpc>
            </a:pPr>
            <a:r>
              <a:rPr dirty="0" sz="2400" spc="114" b="1">
                <a:solidFill>
                  <a:srgbClr val="F8CF2C"/>
                </a:solidFill>
                <a:latin typeface="Arial"/>
                <a:cs typeface="Arial"/>
              </a:rPr>
              <a:t>(Welsh</a:t>
            </a:r>
            <a:r>
              <a:rPr dirty="0" sz="24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50" b="1">
                <a:solidFill>
                  <a:srgbClr val="F8CF2C"/>
                </a:solidFill>
                <a:latin typeface="Arial"/>
                <a:cs typeface="Arial"/>
              </a:rPr>
              <a:t>Government,</a:t>
            </a:r>
            <a:r>
              <a:rPr dirty="0" sz="24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90" b="1">
                <a:solidFill>
                  <a:srgbClr val="F8CF2C"/>
                </a:solidFill>
                <a:latin typeface="Arial"/>
                <a:cs typeface="Arial"/>
              </a:rPr>
              <a:t>2013)</a:t>
            </a:r>
            <a:r>
              <a:rPr dirty="0" sz="2400" spc="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14" b="1">
                <a:solidFill>
                  <a:srgbClr val="F8CF2C"/>
                </a:solidFill>
                <a:latin typeface="Arial"/>
                <a:cs typeface="Arial"/>
              </a:rPr>
              <a:t>(Welsh</a:t>
            </a:r>
            <a:r>
              <a:rPr dirty="0" sz="24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50" b="1">
                <a:solidFill>
                  <a:srgbClr val="F8CF2C"/>
                </a:solidFill>
                <a:latin typeface="Arial"/>
                <a:cs typeface="Arial"/>
              </a:rPr>
              <a:t>Government,</a:t>
            </a:r>
            <a:r>
              <a:rPr dirty="0" sz="2400" spc="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90" b="1">
                <a:solidFill>
                  <a:srgbClr val="F8CF2C"/>
                </a:solidFill>
                <a:latin typeface="Arial"/>
                <a:cs typeface="Arial"/>
              </a:rPr>
              <a:t>2014)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75621" y="435245"/>
            <a:ext cx="9312275" cy="95631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6100" spc="580"/>
              <a:t>WHY </a:t>
            </a:r>
            <a:r>
              <a:rPr dirty="0" sz="6100" spc="275"/>
              <a:t>WE </a:t>
            </a:r>
            <a:r>
              <a:rPr dirty="0" sz="6100" spc="-85"/>
              <a:t>NEED</a:t>
            </a:r>
            <a:r>
              <a:rPr dirty="0" sz="6100" spc="-1000"/>
              <a:t> </a:t>
            </a:r>
            <a:r>
              <a:rPr dirty="0" sz="6100" spc="450"/>
              <a:t>SA/PA?</a:t>
            </a:r>
            <a:endParaRPr sz="6100"/>
          </a:p>
        </p:txBody>
      </p:sp>
      <p:sp>
        <p:nvSpPr>
          <p:cNvPr id="4" name="object 4"/>
          <p:cNvSpPr/>
          <p:nvPr/>
        </p:nvSpPr>
        <p:spPr>
          <a:xfrm>
            <a:off x="16977503" y="3113310"/>
            <a:ext cx="363855" cy="127000"/>
          </a:xfrm>
          <a:custGeom>
            <a:avLst/>
            <a:gdLst/>
            <a:ahLst/>
            <a:cxnLst/>
            <a:rect l="l" t="t" r="r" b="b"/>
            <a:pathLst>
              <a:path w="363855" h="127000">
                <a:moveTo>
                  <a:pt x="351321" y="115246"/>
                </a:moveTo>
                <a:lnTo>
                  <a:pt x="347092" y="118348"/>
                </a:lnTo>
                <a:lnTo>
                  <a:pt x="336246" y="124066"/>
                </a:lnTo>
                <a:lnTo>
                  <a:pt x="324280" y="126404"/>
                </a:lnTo>
                <a:lnTo>
                  <a:pt x="312009" y="125168"/>
                </a:lnTo>
                <a:lnTo>
                  <a:pt x="300245" y="120167"/>
                </a:lnTo>
                <a:lnTo>
                  <a:pt x="232667" y="91995"/>
                </a:lnTo>
                <a:lnTo>
                  <a:pt x="167397" y="84138"/>
                </a:lnTo>
                <a:lnTo>
                  <a:pt x="111636" y="88561"/>
                </a:lnTo>
                <a:lnTo>
                  <a:pt x="72585" y="97229"/>
                </a:lnTo>
                <a:lnTo>
                  <a:pt x="57445" y="102108"/>
                </a:lnTo>
                <a:lnTo>
                  <a:pt x="41073" y="105068"/>
                </a:lnTo>
                <a:lnTo>
                  <a:pt x="25379" y="101622"/>
                </a:lnTo>
                <a:lnTo>
                  <a:pt x="12104" y="92533"/>
                </a:lnTo>
                <a:lnTo>
                  <a:pt x="2990" y="78560"/>
                </a:lnTo>
                <a:lnTo>
                  <a:pt x="0" y="62149"/>
                </a:lnTo>
                <a:lnTo>
                  <a:pt x="3418" y="46418"/>
                </a:lnTo>
                <a:lnTo>
                  <a:pt x="38492" y="19763"/>
                </a:lnTo>
                <a:lnTo>
                  <a:pt x="108098" y="3988"/>
                </a:lnTo>
                <a:lnTo>
                  <a:pt x="159570" y="0"/>
                </a:lnTo>
                <a:lnTo>
                  <a:pt x="218105" y="3626"/>
                </a:lnTo>
                <a:lnTo>
                  <a:pt x="280665" y="18630"/>
                </a:lnTo>
                <a:lnTo>
                  <a:pt x="344213" y="48771"/>
                </a:lnTo>
                <a:lnTo>
                  <a:pt x="363703" y="90923"/>
                </a:lnTo>
                <a:lnTo>
                  <a:pt x="357949" y="106550"/>
                </a:lnTo>
                <a:lnTo>
                  <a:pt x="355033" y="111294"/>
                </a:lnTo>
                <a:lnTo>
                  <a:pt x="351321" y="115246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6661355" y="2986861"/>
            <a:ext cx="1087120" cy="1223010"/>
          </a:xfrm>
          <a:custGeom>
            <a:avLst/>
            <a:gdLst/>
            <a:ahLst/>
            <a:cxnLst/>
            <a:rect l="l" t="t" r="r" b="b"/>
            <a:pathLst>
              <a:path w="1087119" h="1223010">
                <a:moveTo>
                  <a:pt x="998128" y="1189268"/>
                </a:moveTo>
                <a:lnTo>
                  <a:pt x="969214" y="1206491"/>
                </a:lnTo>
                <a:lnTo>
                  <a:pt x="937333" y="1217930"/>
                </a:lnTo>
                <a:lnTo>
                  <a:pt x="903280" y="1223003"/>
                </a:lnTo>
                <a:lnTo>
                  <a:pt x="867857" y="1221119"/>
                </a:lnTo>
                <a:lnTo>
                  <a:pt x="758832" y="1204213"/>
                </a:lnTo>
                <a:lnTo>
                  <a:pt x="693541" y="1181066"/>
                </a:lnTo>
                <a:lnTo>
                  <a:pt x="642466" y="1134352"/>
                </a:lnTo>
                <a:lnTo>
                  <a:pt x="595083" y="1069747"/>
                </a:lnTo>
                <a:lnTo>
                  <a:pt x="557031" y="1024714"/>
                </a:lnTo>
                <a:lnTo>
                  <a:pt x="516918" y="989057"/>
                </a:lnTo>
                <a:lnTo>
                  <a:pt x="474985" y="960840"/>
                </a:lnTo>
                <a:lnTo>
                  <a:pt x="431474" y="938123"/>
                </a:lnTo>
                <a:lnTo>
                  <a:pt x="386624" y="918966"/>
                </a:lnTo>
                <a:lnTo>
                  <a:pt x="295651" y="884242"/>
                </a:lnTo>
                <a:lnTo>
                  <a:pt x="250790" y="865151"/>
                </a:lnTo>
                <a:lnTo>
                  <a:pt x="206766" y="842438"/>
                </a:lnTo>
                <a:lnTo>
                  <a:pt x="164255" y="814389"/>
                </a:lnTo>
                <a:lnTo>
                  <a:pt x="123979" y="779330"/>
                </a:lnTo>
                <a:lnTo>
                  <a:pt x="98087" y="749027"/>
                </a:lnTo>
                <a:lnTo>
                  <a:pt x="72429" y="714044"/>
                </a:lnTo>
                <a:lnTo>
                  <a:pt x="39788" y="655714"/>
                </a:lnTo>
                <a:lnTo>
                  <a:pt x="23226" y="613655"/>
                </a:lnTo>
                <a:lnTo>
                  <a:pt x="11110" y="570559"/>
                </a:lnTo>
                <a:lnTo>
                  <a:pt x="3386" y="526753"/>
                </a:lnTo>
                <a:lnTo>
                  <a:pt x="0" y="482563"/>
                </a:lnTo>
                <a:lnTo>
                  <a:pt x="897" y="438316"/>
                </a:lnTo>
                <a:lnTo>
                  <a:pt x="6025" y="394337"/>
                </a:lnTo>
                <a:lnTo>
                  <a:pt x="15329" y="350953"/>
                </a:lnTo>
                <a:lnTo>
                  <a:pt x="28756" y="308489"/>
                </a:lnTo>
                <a:lnTo>
                  <a:pt x="46251" y="267273"/>
                </a:lnTo>
                <a:lnTo>
                  <a:pt x="67761" y="227631"/>
                </a:lnTo>
                <a:lnTo>
                  <a:pt x="93231" y="189888"/>
                </a:lnTo>
                <a:lnTo>
                  <a:pt x="122608" y="154372"/>
                </a:lnTo>
                <a:lnTo>
                  <a:pt x="155838" y="121408"/>
                </a:lnTo>
                <a:lnTo>
                  <a:pt x="192867" y="91322"/>
                </a:lnTo>
                <a:lnTo>
                  <a:pt x="232689" y="65044"/>
                </a:lnTo>
                <a:lnTo>
                  <a:pt x="274115" y="43254"/>
                </a:lnTo>
                <a:lnTo>
                  <a:pt x="316817" y="25906"/>
                </a:lnTo>
                <a:lnTo>
                  <a:pt x="360469" y="12953"/>
                </a:lnTo>
                <a:lnTo>
                  <a:pt x="404743" y="4349"/>
                </a:lnTo>
                <a:lnTo>
                  <a:pt x="449311" y="47"/>
                </a:lnTo>
                <a:lnTo>
                  <a:pt x="459411" y="36"/>
                </a:lnTo>
                <a:lnTo>
                  <a:pt x="242566" y="159074"/>
                </a:lnTo>
                <a:lnTo>
                  <a:pt x="205607" y="189786"/>
                </a:lnTo>
                <a:lnTo>
                  <a:pt x="173367" y="223956"/>
                </a:lnTo>
                <a:lnTo>
                  <a:pt x="145929" y="261088"/>
                </a:lnTo>
                <a:lnTo>
                  <a:pt x="123377" y="300684"/>
                </a:lnTo>
                <a:lnTo>
                  <a:pt x="105794" y="342246"/>
                </a:lnTo>
                <a:lnTo>
                  <a:pt x="93264" y="385277"/>
                </a:lnTo>
                <a:lnTo>
                  <a:pt x="85870" y="429280"/>
                </a:lnTo>
                <a:lnTo>
                  <a:pt x="83697" y="473757"/>
                </a:lnTo>
                <a:lnTo>
                  <a:pt x="86827" y="518211"/>
                </a:lnTo>
                <a:lnTo>
                  <a:pt x="95345" y="562144"/>
                </a:lnTo>
                <a:lnTo>
                  <a:pt x="109333" y="605059"/>
                </a:lnTo>
                <a:lnTo>
                  <a:pt x="128902" y="646500"/>
                </a:lnTo>
                <a:lnTo>
                  <a:pt x="153408" y="684830"/>
                </a:lnTo>
                <a:lnTo>
                  <a:pt x="190108" y="726739"/>
                </a:lnTo>
                <a:lnTo>
                  <a:pt x="229975" y="758282"/>
                </a:lnTo>
                <a:lnTo>
                  <a:pt x="273401" y="783072"/>
                </a:lnTo>
                <a:lnTo>
                  <a:pt x="320132" y="803710"/>
                </a:lnTo>
                <a:lnTo>
                  <a:pt x="410730" y="838317"/>
                </a:lnTo>
                <a:lnTo>
                  <a:pt x="452515" y="855645"/>
                </a:lnTo>
                <a:lnTo>
                  <a:pt x="494733" y="876023"/>
                </a:lnTo>
                <a:lnTo>
                  <a:pt x="536851" y="900695"/>
                </a:lnTo>
                <a:lnTo>
                  <a:pt x="578335" y="930906"/>
                </a:lnTo>
                <a:lnTo>
                  <a:pt x="948063" y="659740"/>
                </a:lnTo>
                <a:lnTo>
                  <a:pt x="966734" y="705355"/>
                </a:lnTo>
                <a:lnTo>
                  <a:pt x="976472" y="721139"/>
                </a:lnTo>
                <a:lnTo>
                  <a:pt x="985905" y="736189"/>
                </a:lnTo>
                <a:lnTo>
                  <a:pt x="639181" y="990483"/>
                </a:lnTo>
                <a:lnTo>
                  <a:pt x="645130" y="997582"/>
                </a:lnTo>
                <a:lnTo>
                  <a:pt x="651030" y="1004893"/>
                </a:lnTo>
                <a:lnTo>
                  <a:pt x="656877" y="1012422"/>
                </a:lnTo>
                <a:lnTo>
                  <a:pt x="710056" y="1084780"/>
                </a:lnTo>
                <a:lnTo>
                  <a:pt x="716199" y="1092293"/>
                </a:lnTo>
                <a:lnTo>
                  <a:pt x="723020" y="1099037"/>
                </a:lnTo>
                <a:lnTo>
                  <a:pt x="730460" y="1104983"/>
                </a:lnTo>
                <a:lnTo>
                  <a:pt x="738461" y="1110103"/>
                </a:lnTo>
                <a:lnTo>
                  <a:pt x="1071276" y="866010"/>
                </a:lnTo>
                <a:lnTo>
                  <a:pt x="1081829" y="896292"/>
                </a:lnTo>
                <a:lnTo>
                  <a:pt x="1086498" y="930501"/>
                </a:lnTo>
                <a:lnTo>
                  <a:pt x="1084616" y="960320"/>
                </a:lnTo>
                <a:lnTo>
                  <a:pt x="848844" y="1133240"/>
                </a:lnTo>
                <a:lnTo>
                  <a:pt x="880506" y="1138150"/>
                </a:lnTo>
                <a:lnTo>
                  <a:pt x="916753" y="1136480"/>
                </a:lnTo>
                <a:lnTo>
                  <a:pt x="948456" y="1121534"/>
                </a:lnTo>
                <a:lnTo>
                  <a:pt x="1074603" y="1029015"/>
                </a:lnTo>
                <a:lnTo>
                  <a:pt x="1067652" y="1074585"/>
                </a:lnTo>
                <a:lnTo>
                  <a:pt x="1058795" y="1108952"/>
                </a:lnTo>
                <a:lnTo>
                  <a:pt x="1043706" y="1139924"/>
                </a:lnTo>
                <a:lnTo>
                  <a:pt x="1023187" y="1166912"/>
                </a:lnTo>
                <a:lnTo>
                  <a:pt x="998128" y="1189268"/>
                </a:lnTo>
                <a:close/>
              </a:path>
              <a:path w="1087119" h="1223010">
                <a:moveTo>
                  <a:pt x="948063" y="659740"/>
                </a:moveTo>
                <a:lnTo>
                  <a:pt x="877725" y="711327"/>
                </a:lnTo>
                <a:lnTo>
                  <a:pt x="861074" y="662074"/>
                </a:lnTo>
                <a:lnTo>
                  <a:pt x="850001" y="613865"/>
                </a:lnTo>
                <a:lnTo>
                  <a:pt x="843139" y="566942"/>
                </a:lnTo>
                <a:lnTo>
                  <a:pt x="839120" y="521550"/>
                </a:lnTo>
                <a:lnTo>
                  <a:pt x="833356" y="425051"/>
                </a:lnTo>
                <a:lnTo>
                  <a:pt x="827770" y="374623"/>
                </a:lnTo>
                <a:lnTo>
                  <a:pt x="817295" y="326134"/>
                </a:lnTo>
                <a:lnTo>
                  <a:pt x="799409" y="279075"/>
                </a:lnTo>
                <a:lnTo>
                  <a:pt x="772022" y="233654"/>
                </a:lnTo>
                <a:lnTo>
                  <a:pt x="741586" y="197082"/>
                </a:lnTo>
                <a:lnTo>
                  <a:pt x="707972" y="166005"/>
                </a:lnTo>
                <a:lnTo>
                  <a:pt x="671243" y="139768"/>
                </a:lnTo>
                <a:lnTo>
                  <a:pt x="631899" y="118444"/>
                </a:lnTo>
                <a:lnTo>
                  <a:pt x="590440" y="102102"/>
                </a:lnTo>
                <a:lnTo>
                  <a:pt x="547365" y="90811"/>
                </a:lnTo>
                <a:lnTo>
                  <a:pt x="503173" y="84641"/>
                </a:lnTo>
                <a:lnTo>
                  <a:pt x="458366" y="83662"/>
                </a:lnTo>
                <a:lnTo>
                  <a:pt x="413441" y="87944"/>
                </a:lnTo>
                <a:lnTo>
                  <a:pt x="368899" y="97557"/>
                </a:lnTo>
                <a:lnTo>
                  <a:pt x="325240" y="112569"/>
                </a:lnTo>
                <a:lnTo>
                  <a:pt x="282962" y="133052"/>
                </a:lnTo>
                <a:lnTo>
                  <a:pt x="242566" y="159074"/>
                </a:lnTo>
                <a:lnTo>
                  <a:pt x="459411" y="36"/>
                </a:lnTo>
                <a:lnTo>
                  <a:pt x="538022" y="4161"/>
                </a:lnTo>
                <a:lnTo>
                  <a:pt x="581510" y="12484"/>
                </a:lnTo>
                <a:lnTo>
                  <a:pt x="623983" y="24923"/>
                </a:lnTo>
                <a:lnTo>
                  <a:pt x="665113" y="41430"/>
                </a:lnTo>
                <a:lnTo>
                  <a:pt x="704574" y="61960"/>
                </a:lnTo>
                <a:lnTo>
                  <a:pt x="742038" y="86465"/>
                </a:lnTo>
                <a:lnTo>
                  <a:pt x="777177" y="114898"/>
                </a:lnTo>
                <a:lnTo>
                  <a:pt x="809665" y="147215"/>
                </a:lnTo>
                <a:lnTo>
                  <a:pt x="838412" y="182434"/>
                </a:lnTo>
                <a:lnTo>
                  <a:pt x="869455" y="231827"/>
                </a:lnTo>
                <a:lnTo>
                  <a:pt x="890608" y="280443"/>
                </a:lnTo>
                <a:lnTo>
                  <a:pt x="904455" y="329075"/>
                </a:lnTo>
                <a:lnTo>
                  <a:pt x="912815" y="377584"/>
                </a:lnTo>
                <a:lnTo>
                  <a:pt x="917508" y="425832"/>
                </a:lnTo>
                <a:lnTo>
                  <a:pt x="923115" y="520493"/>
                </a:lnTo>
                <a:lnTo>
                  <a:pt x="927480" y="566668"/>
                </a:lnTo>
                <a:lnTo>
                  <a:pt x="935103" y="612603"/>
                </a:lnTo>
                <a:lnTo>
                  <a:pt x="947637" y="658699"/>
                </a:lnTo>
                <a:lnTo>
                  <a:pt x="948063" y="659740"/>
                </a:lnTo>
                <a:close/>
              </a:path>
              <a:path w="1087119" h="1223010">
                <a:moveTo>
                  <a:pt x="830567" y="745914"/>
                </a:moveTo>
                <a:lnTo>
                  <a:pt x="619338" y="900833"/>
                </a:lnTo>
                <a:lnTo>
                  <a:pt x="619620" y="900182"/>
                </a:lnTo>
                <a:lnTo>
                  <a:pt x="619860" y="899523"/>
                </a:lnTo>
                <a:lnTo>
                  <a:pt x="636549" y="862107"/>
                </a:lnTo>
                <a:lnTo>
                  <a:pt x="649147" y="825609"/>
                </a:lnTo>
                <a:lnTo>
                  <a:pt x="575321" y="802573"/>
                </a:lnTo>
                <a:lnTo>
                  <a:pt x="519618" y="772193"/>
                </a:lnTo>
                <a:lnTo>
                  <a:pt x="480230" y="740235"/>
                </a:lnTo>
                <a:lnTo>
                  <a:pt x="453752" y="710125"/>
                </a:lnTo>
                <a:lnTo>
                  <a:pt x="421969" y="651634"/>
                </a:lnTo>
                <a:lnTo>
                  <a:pt x="415274" y="605732"/>
                </a:lnTo>
                <a:lnTo>
                  <a:pt x="422562" y="560343"/>
                </a:lnTo>
                <a:lnTo>
                  <a:pt x="443311" y="518877"/>
                </a:lnTo>
                <a:lnTo>
                  <a:pt x="477001" y="484746"/>
                </a:lnTo>
                <a:lnTo>
                  <a:pt x="520125" y="462725"/>
                </a:lnTo>
                <a:lnTo>
                  <a:pt x="566384" y="455537"/>
                </a:lnTo>
                <a:lnTo>
                  <a:pt x="612265" y="462638"/>
                </a:lnTo>
                <a:lnTo>
                  <a:pt x="634311" y="473581"/>
                </a:lnTo>
                <a:lnTo>
                  <a:pt x="526695" y="552509"/>
                </a:lnTo>
                <a:lnTo>
                  <a:pt x="508645" y="572363"/>
                </a:lnTo>
                <a:lnTo>
                  <a:pt x="499911" y="596803"/>
                </a:lnTo>
                <a:lnTo>
                  <a:pt x="500960" y="622758"/>
                </a:lnTo>
                <a:lnTo>
                  <a:pt x="512213" y="647062"/>
                </a:lnTo>
                <a:lnTo>
                  <a:pt x="514451" y="650151"/>
                </a:lnTo>
                <a:lnTo>
                  <a:pt x="515520" y="652351"/>
                </a:lnTo>
                <a:lnTo>
                  <a:pt x="525017" y="665740"/>
                </a:lnTo>
                <a:lnTo>
                  <a:pt x="550683" y="691199"/>
                </a:lnTo>
                <a:lnTo>
                  <a:pt x="595840" y="719889"/>
                </a:lnTo>
                <a:lnTo>
                  <a:pt x="663812" y="742968"/>
                </a:lnTo>
                <a:lnTo>
                  <a:pt x="745645" y="682950"/>
                </a:lnTo>
                <a:lnTo>
                  <a:pt x="747444" y="751630"/>
                </a:lnTo>
                <a:lnTo>
                  <a:pt x="766478" y="751398"/>
                </a:lnTo>
                <a:lnTo>
                  <a:pt x="786434" y="750420"/>
                </a:lnTo>
                <a:lnTo>
                  <a:pt x="807332" y="748647"/>
                </a:lnTo>
                <a:lnTo>
                  <a:pt x="829659" y="745965"/>
                </a:lnTo>
                <a:lnTo>
                  <a:pt x="830107" y="745963"/>
                </a:lnTo>
                <a:lnTo>
                  <a:pt x="830567" y="745914"/>
                </a:lnTo>
                <a:close/>
              </a:path>
              <a:path w="1087119" h="1223010">
                <a:moveTo>
                  <a:pt x="688900" y="517612"/>
                </a:moveTo>
                <a:lnTo>
                  <a:pt x="621314" y="567180"/>
                </a:lnTo>
                <a:lnTo>
                  <a:pt x="601432" y="549070"/>
                </a:lnTo>
                <a:lnTo>
                  <a:pt x="576990" y="540272"/>
                </a:lnTo>
                <a:lnTo>
                  <a:pt x="551055" y="541259"/>
                </a:lnTo>
                <a:lnTo>
                  <a:pt x="526695" y="552509"/>
                </a:lnTo>
                <a:lnTo>
                  <a:pt x="634311" y="473581"/>
                </a:lnTo>
                <a:lnTo>
                  <a:pt x="654256" y="483483"/>
                </a:lnTo>
                <a:lnTo>
                  <a:pt x="688838" y="517521"/>
                </a:lnTo>
                <a:close/>
              </a:path>
              <a:path w="1087119" h="1223010">
                <a:moveTo>
                  <a:pt x="621288" y="567156"/>
                </a:moveTo>
                <a:close/>
              </a:path>
              <a:path w="1087119" h="1223010">
                <a:moveTo>
                  <a:pt x="745645" y="682950"/>
                </a:moveTo>
                <a:lnTo>
                  <a:pt x="663812" y="742968"/>
                </a:lnTo>
                <a:lnTo>
                  <a:pt x="664351" y="721752"/>
                </a:lnTo>
                <a:lnTo>
                  <a:pt x="663524" y="700698"/>
                </a:lnTo>
                <a:lnTo>
                  <a:pt x="657772" y="659118"/>
                </a:lnTo>
                <a:lnTo>
                  <a:pt x="647453" y="621515"/>
                </a:lnTo>
                <a:lnTo>
                  <a:pt x="626140" y="574749"/>
                </a:lnTo>
                <a:lnTo>
                  <a:pt x="621288" y="567156"/>
                </a:lnTo>
                <a:lnTo>
                  <a:pt x="688900" y="517612"/>
                </a:lnTo>
                <a:lnTo>
                  <a:pt x="697769" y="531157"/>
                </a:lnTo>
                <a:lnTo>
                  <a:pt x="714340" y="562868"/>
                </a:lnTo>
                <a:lnTo>
                  <a:pt x="732309" y="611175"/>
                </a:lnTo>
                <a:lnTo>
                  <a:pt x="745426" y="674591"/>
                </a:lnTo>
                <a:lnTo>
                  <a:pt x="745645" y="682950"/>
                </a:lnTo>
                <a:close/>
              </a:path>
              <a:path w="1087119" h="1223010">
                <a:moveTo>
                  <a:pt x="1071276" y="866010"/>
                </a:moveTo>
                <a:lnTo>
                  <a:pt x="1000646" y="917811"/>
                </a:lnTo>
                <a:lnTo>
                  <a:pt x="998168" y="908638"/>
                </a:lnTo>
                <a:lnTo>
                  <a:pt x="994731" y="899754"/>
                </a:lnTo>
                <a:lnTo>
                  <a:pt x="990346" y="891221"/>
                </a:lnTo>
                <a:lnTo>
                  <a:pt x="985029" y="883110"/>
                </a:lnTo>
                <a:lnTo>
                  <a:pt x="983361" y="880836"/>
                </a:lnTo>
                <a:lnTo>
                  <a:pt x="845877" y="981669"/>
                </a:lnTo>
                <a:lnTo>
                  <a:pt x="830769" y="988655"/>
                </a:lnTo>
                <a:lnTo>
                  <a:pt x="787236" y="972576"/>
                </a:lnTo>
                <a:lnTo>
                  <a:pt x="779564" y="941362"/>
                </a:lnTo>
                <a:lnTo>
                  <a:pt x="784981" y="926224"/>
                </a:lnTo>
                <a:lnTo>
                  <a:pt x="796183" y="913913"/>
                </a:lnTo>
                <a:lnTo>
                  <a:pt x="934909" y="812169"/>
                </a:lnTo>
                <a:lnTo>
                  <a:pt x="930635" y="805561"/>
                </a:lnTo>
                <a:lnTo>
                  <a:pt x="926381" y="798927"/>
                </a:lnTo>
                <a:lnTo>
                  <a:pt x="918117" y="785906"/>
                </a:lnTo>
                <a:lnTo>
                  <a:pt x="985905" y="736189"/>
                </a:lnTo>
                <a:lnTo>
                  <a:pt x="992521" y="746744"/>
                </a:lnTo>
                <a:lnTo>
                  <a:pt x="1010519" y="774664"/>
                </a:lnTo>
                <a:lnTo>
                  <a:pt x="1026104" y="797386"/>
                </a:lnTo>
                <a:lnTo>
                  <a:pt x="1052619" y="833538"/>
                </a:lnTo>
                <a:lnTo>
                  <a:pt x="1070472" y="863703"/>
                </a:lnTo>
                <a:lnTo>
                  <a:pt x="1071276" y="866010"/>
                </a:lnTo>
                <a:close/>
              </a:path>
              <a:path w="1087119" h="1223010">
                <a:moveTo>
                  <a:pt x="1000646" y="917811"/>
                </a:moveTo>
                <a:lnTo>
                  <a:pt x="738461" y="1110103"/>
                </a:lnTo>
                <a:lnTo>
                  <a:pt x="738909" y="1109740"/>
                </a:lnTo>
                <a:lnTo>
                  <a:pt x="739331" y="1109357"/>
                </a:lnTo>
                <a:lnTo>
                  <a:pt x="999674" y="918416"/>
                </a:lnTo>
                <a:lnTo>
                  <a:pt x="1000166" y="918128"/>
                </a:lnTo>
                <a:lnTo>
                  <a:pt x="1000646" y="917811"/>
                </a:lnTo>
                <a:close/>
              </a:path>
              <a:path w="1087119" h="1223010">
                <a:moveTo>
                  <a:pt x="1074603" y="1029015"/>
                </a:moveTo>
                <a:lnTo>
                  <a:pt x="948456" y="1121534"/>
                </a:lnTo>
                <a:lnTo>
                  <a:pt x="972236" y="1095788"/>
                </a:lnTo>
                <a:lnTo>
                  <a:pt x="984715" y="1061721"/>
                </a:lnTo>
                <a:lnTo>
                  <a:pt x="989548" y="1030045"/>
                </a:lnTo>
                <a:lnTo>
                  <a:pt x="1084616" y="960320"/>
                </a:lnTo>
                <a:lnTo>
                  <a:pt x="1084288" y="965521"/>
                </a:lnTo>
                <a:lnTo>
                  <a:pt x="1074603" y="1029015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7515115" y="5966516"/>
            <a:ext cx="182880" cy="337185"/>
          </a:xfrm>
          <a:custGeom>
            <a:avLst/>
            <a:gdLst/>
            <a:ahLst/>
            <a:cxnLst/>
            <a:rect l="l" t="t" r="r" b="b"/>
            <a:pathLst>
              <a:path w="182880" h="337185">
                <a:moveTo>
                  <a:pt x="127401" y="334502"/>
                </a:moveTo>
                <a:lnTo>
                  <a:pt x="101864" y="304140"/>
                </a:lnTo>
                <a:lnTo>
                  <a:pt x="101232" y="291706"/>
                </a:lnTo>
                <a:lnTo>
                  <a:pt x="97109" y="220513"/>
                </a:lnTo>
                <a:lnTo>
                  <a:pt x="76108" y="159881"/>
                </a:lnTo>
                <a:lnTo>
                  <a:pt x="48373" y="112760"/>
                </a:lnTo>
                <a:lnTo>
                  <a:pt x="24050" y="82100"/>
                </a:lnTo>
                <a:lnTo>
                  <a:pt x="13285" y="70851"/>
                </a:lnTo>
                <a:lnTo>
                  <a:pt x="3681" y="57714"/>
                </a:lnTo>
                <a:lnTo>
                  <a:pt x="0" y="42481"/>
                </a:lnTo>
                <a:lnTo>
                  <a:pt x="2317" y="27003"/>
                </a:lnTo>
                <a:lnTo>
                  <a:pt x="10708" y="13127"/>
                </a:lnTo>
                <a:lnTo>
                  <a:pt x="23862" y="3606"/>
                </a:lnTo>
                <a:lnTo>
                  <a:pt x="39158" y="0"/>
                </a:lnTo>
                <a:lnTo>
                  <a:pt x="54726" y="2378"/>
                </a:lnTo>
                <a:lnTo>
                  <a:pt x="96651" y="41076"/>
                </a:lnTo>
                <a:lnTo>
                  <a:pt x="121239" y="74122"/>
                </a:lnTo>
                <a:lnTo>
                  <a:pt x="146758" y="117658"/>
                </a:lnTo>
                <a:lnTo>
                  <a:pt x="168600" y="170598"/>
                </a:lnTo>
                <a:lnTo>
                  <a:pt x="182158" y="231852"/>
                </a:lnTo>
                <a:lnTo>
                  <a:pt x="182824" y="300333"/>
                </a:lnTo>
                <a:lnTo>
                  <a:pt x="178004" y="315820"/>
                </a:lnTo>
                <a:lnTo>
                  <a:pt x="167943" y="327820"/>
                </a:lnTo>
                <a:lnTo>
                  <a:pt x="154088" y="335160"/>
                </a:lnTo>
                <a:lnTo>
                  <a:pt x="137884" y="336671"/>
                </a:lnTo>
                <a:lnTo>
                  <a:pt x="132464" y="336103"/>
                </a:lnTo>
                <a:lnTo>
                  <a:pt x="127401" y="334502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6827518" y="5766293"/>
            <a:ext cx="989965" cy="1243330"/>
          </a:xfrm>
          <a:custGeom>
            <a:avLst/>
            <a:gdLst/>
            <a:ahLst/>
            <a:cxnLst/>
            <a:rect l="l" t="t" r="r" b="b"/>
            <a:pathLst>
              <a:path w="989965" h="1243329">
                <a:moveTo>
                  <a:pt x="123038" y="1223245"/>
                </a:moveTo>
                <a:lnTo>
                  <a:pt x="71833" y="1181887"/>
                </a:lnTo>
                <a:lnTo>
                  <a:pt x="39318" y="1122200"/>
                </a:lnTo>
                <a:lnTo>
                  <a:pt x="7563" y="1019334"/>
                </a:lnTo>
                <a:lnTo>
                  <a:pt x="0" y="952260"/>
                </a:lnTo>
                <a:lnTo>
                  <a:pt x="6306" y="919291"/>
                </a:lnTo>
                <a:lnTo>
                  <a:pt x="19242" y="887773"/>
                </a:lnTo>
                <a:lnTo>
                  <a:pt x="55798" y="819012"/>
                </a:lnTo>
                <a:lnTo>
                  <a:pt x="79131" y="766669"/>
                </a:lnTo>
                <a:lnTo>
                  <a:pt x="93336" y="716455"/>
                </a:lnTo>
                <a:lnTo>
                  <a:pt x="100220" y="667769"/>
                </a:lnTo>
                <a:lnTo>
                  <a:pt x="101592" y="620006"/>
                </a:lnTo>
                <a:lnTo>
                  <a:pt x="99262" y="572563"/>
                </a:lnTo>
                <a:lnTo>
                  <a:pt x="90897" y="478068"/>
                </a:lnTo>
                <a:lnTo>
                  <a:pt x="88503" y="430643"/>
                </a:lnTo>
                <a:lnTo>
                  <a:pt x="89652" y="382432"/>
                </a:lnTo>
                <a:lnTo>
                  <a:pt x="96141" y="333307"/>
                </a:lnTo>
                <a:lnTo>
                  <a:pt x="109768" y="283140"/>
                </a:lnTo>
                <a:lnTo>
                  <a:pt x="125120" y="248206"/>
                </a:lnTo>
                <a:lnTo>
                  <a:pt x="144740" y="211296"/>
                </a:lnTo>
                <a:lnTo>
                  <a:pt x="186279" y="152827"/>
                </a:lnTo>
                <a:lnTo>
                  <a:pt x="218701" y="119073"/>
                </a:lnTo>
                <a:lnTo>
                  <a:pt x="254253" y="89287"/>
                </a:lnTo>
                <a:lnTo>
                  <a:pt x="292559" y="63578"/>
                </a:lnTo>
                <a:lnTo>
                  <a:pt x="333241" y="42055"/>
                </a:lnTo>
                <a:lnTo>
                  <a:pt x="375925" y="24827"/>
                </a:lnTo>
                <a:lnTo>
                  <a:pt x="420234" y="12003"/>
                </a:lnTo>
                <a:lnTo>
                  <a:pt x="465791" y="3690"/>
                </a:lnTo>
                <a:lnTo>
                  <a:pt x="512221" y="0"/>
                </a:lnTo>
                <a:lnTo>
                  <a:pt x="559147" y="1039"/>
                </a:lnTo>
                <a:lnTo>
                  <a:pt x="606194" y="6917"/>
                </a:lnTo>
                <a:lnTo>
                  <a:pt x="652984" y="17744"/>
                </a:lnTo>
                <a:lnTo>
                  <a:pt x="699142" y="33627"/>
                </a:lnTo>
                <a:lnTo>
                  <a:pt x="744292" y="54677"/>
                </a:lnTo>
                <a:lnTo>
                  <a:pt x="786993" y="80332"/>
                </a:lnTo>
                <a:lnTo>
                  <a:pt x="825975" y="109712"/>
                </a:lnTo>
                <a:lnTo>
                  <a:pt x="861119" y="142445"/>
                </a:lnTo>
                <a:lnTo>
                  <a:pt x="892305" y="178157"/>
                </a:lnTo>
                <a:lnTo>
                  <a:pt x="919412" y="216477"/>
                </a:lnTo>
                <a:lnTo>
                  <a:pt x="938623" y="250486"/>
                </a:lnTo>
                <a:lnTo>
                  <a:pt x="705958" y="126793"/>
                </a:lnTo>
                <a:lnTo>
                  <a:pt x="663144" y="107232"/>
                </a:lnTo>
                <a:lnTo>
                  <a:pt x="619305" y="93268"/>
                </a:lnTo>
                <a:lnTo>
                  <a:pt x="574915" y="84767"/>
                </a:lnTo>
                <a:lnTo>
                  <a:pt x="530448" y="81592"/>
                </a:lnTo>
                <a:lnTo>
                  <a:pt x="486376" y="83608"/>
                </a:lnTo>
                <a:lnTo>
                  <a:pt x="443173" y="90680"/>
                </a:lnTo>
                <a:lnTo>
                  <a:pt x="401312" y="102671"/>
                </a:lnTo>
                <a:lnTo>
                  <a:pt x="361267" y="119447"/>
                </a:lnTo>
                <a:lnTo>
                  <a:pt x="323510" y="140872"/>
                </a:lnTo>
                <a:lnTo>
                  <a:pt x="288515" y="166810"/>
                </a:lnTo>
                <a:lnTo>
                  <a:pt x="256754" y="197125"/>
                </a:lnTo>
                <a:lnTo>
                  <a:pt x="228702" y="231683"/>
                </a:lnTo>
                <a:lnTo>
                  <a:pt x="204831" y="270348"/>
                </a:lnTo>
                <a:lnTo>
                  <a:pt x="184282" y="319194"/>
                </a:lnTo>
                <a:lnTo>
                  <a:pt x="173590" y="367463"/>
                </a:lnTo>
                <a:lnTo>
                  <a:pt x="170358" y="416022"/>
                </a:lnTo>
                <a:lnTo>
                  <a:pt x="172191" y="465739"/>
                </a:lnTo>
                <a:lnTo>
                  <a:pt x="180498" y="559857"/>
                </a:lnTo>
                <a:lnTo>
                  <a:pt x="183127" y="603838"/>
                </a:lnTo>
                <a:lnTo>
                  <a:pt x="183259" y="649482"/>
                </a:lnTo>
                <a:lnTo>
                  <a:pt x="179571" y="696843"/>
                </a:lnTo>
                <a:lnTo>
                  <a:pt x="170742" y="745973"/>
                </a:lnTo>
                <a:lnTo>
                  <a:pt x="567332" y="956814"/>
                </a:lnTo>
                <a:lnTo>
                  <a:pt x="535199" y="992377"/>
                </a:lnTo>
                <a:lnTo>
                  <a:pt x="525482" y="1007561"/>
                </a:lnTo>
                <a:lnTo>
                  <a:pt x="516280" y="1022169"/>
                </a:lnTo>
                <a:lnTo>
                  <a:pt x="144366" y="824447"/>
                </a:lnTo>
                <a:lnTo>
                  <a:pt x="140667" y="832655"/>
                </a:lnTo>
                <a:lnTo>
                  <a:pt x="136759" y="840908"/>
                </a:lnTo>
                <a:lnTo>
                  <a:pt x="132638" y="849208"/>
                </a:lnTo>
                <a:lnTo>
                  <a:pt x="91743" y="926316"/>
                </a:lnTo>
                <a:lnTo>
                  <a:pt x="87762" y="934868"/>
                </a:lnTo>
                <a:lnTo>
                  <a:pt x="84748" y="943693"/>
                </a:lnTo>
                <a:lnTo>
                  <a:pt x="82700" y="952726"/>
                </a:lnTo>
                <a:lnTo>
                  <a:pt x="81619" y="961904"/>
                </a:lnTo>
                <a:lnTo>
                  <a:pt x="438614" y="1151695"/>
                </a:lnTo>
                <a:lnTo>
                  <a:pt x="416494" y="1173686"/>
                </a:lnTo>
                <a:lnTo>
                  <a:pt x="388405" y="1192159"/>
                </a:lnTo>
                <a:lnTo>
                  <a:pt x="361375" y="1203033"/>
                </a:lnTo>
                <a:lnTo>
                  <a:pt x="108474" y="1068582"/>
                </a:lnTo>
                <a:lnTo>
                  <a:pt x="117696" y="1098455"/>
                </a:lnTo>
                <a:lnTo>
                  <a:pt x="134664" y="1129592"/>
                </a:lnTo>
                <a:lnTo>
                  <a:pt x="161366" y="1151160"/>
                </a:lnTo>
                <a:lnTo>
                  <a:pt x="296678" y="1223096"/>
                </a:lnTo>
                <a:lnTo>
                  <a:pt x="253628" y="1236135"/>
                </a:lnTo>
                <a:lnTo>
                  <a:pt x="219616" y="1242793"/>
                </a:lnTo>
                <a:lnTo>
                  <a:pt x="185925" y="1242550"/>
                </a:lnTo>
                <a:lnTo>
                  <a:pt x="153415" y="1235865"/>
                </a:lnTo>
                <a:lnTo>
                  <a:pt x="123038" y="1223245"/>
                </a:lnTo>
                <a:close/>
              </a:path>
              <a:path w="989965" h="1243329">
                <a:moveTo>
                  <a:pt x="567332" y="956814"/>
                </a:moveTo>
                <a:lnTo>
                  <a:pt x="491883" y="916703"/>
                </a:lnTo>
                <a:lnTo>
                  <a:pt x="528079" y="881385"/>
                </a:lnTo>
                <a:lnTo>
                  <a:pt x="565743" y="851406"/>
                </a:lnTo>
                <a:lnTo>
                  <a:pt x="604075" y="825667"/>
                </a:lnTo>
                <a:lnTo>
                  <a:pt x="642278" y="803067"/>
                </a:lnTo>
                <a:lnTo>
                  <a:pt x="724681" y="757464"/>
                </a:lnTo>
                <a:lnTo>
                  <a:pt x="766642" y="731373"/>
                </a:lnTo>
                <a:lnTo>
                  <a:pt x="804807" y="701802"/>
                </a:lnTo>
                <a:lnTo>
                  <a:pt x="838545" y="666321"/>
                </a:lnTo>
                <a:lnTo>
                  <a:pt x="867228" y="622498"/>
                </a:lnTo>
                <a:lnTo>
                  <a:pt x="885928" y="581086"/>
                </a:lnTo>
                <a:lnTo>
                  <a:pt x="898886" y="538504"/>
                </a:lnTo>
                <a:lnTo>
                  <a:pt x="906253" y="495221"/>
                </a:lnTo>
                <a:lnTo>
                  <a:pt x="908182" y="451703"/>
                </a:lnTo>
                <a:lnTo>
                  <a:pt x="904826" y="408421"/>
                </a:lnTo>
                <a:lnTo>
                  <a:pt x="896336" y="365842"/>
                </a:lnTo>
                <a:lnTo>
                  <a:pt x="882864" y="324434"/>
                </a:lnTo>
                <a:lnTo>
                  <a:pt x="864509" y="284575"/>
                </a:lnTo>
                <a:lnTo>
                  <a:pt x="841587" y="247003"/>
                </a:lnTo>
                <a:lnTo>
                  <a:pt x="814085" y="211917"/>
                </a:lnTo>
                <a:lnTo>
                  <a:pt x="782212" y="179875"/>
                </a:lnTo>
                <a:lnTo>
                  <a:pt x="746119" y="151344"/>
                </a:lnTo>
                <a:lnTo>
                  <a:pt x="705958" y="126793"/>
                </a:lnTo>
                <a:lnTo>
                  <a:pt x="938623" y="250486"/>
                </a:lnTo>
                <a:lnTo>
                  <a:pt x="960909" y="299445"/>
                </a:lnTo>
                <a:lnTo>
                  <a:pt x="975073" y="343416"/>
                </a:lnTo>
                <a:lnTo>
                  <a:pt x="984649" y="388368"/>
                </a:lnTo>
                <a:lnTo>
                  <a:pt x="989561" y="434130"/>
                </a:lnTo>
                <a:lnTo>
                  <a:pt x="989673" y="480263"/>
                </a:lnTo>
                <a:lnTo>
                  <a:pt x="984865" y="526393"/>
                </a:lnTo>
                <a:lnTo>
                  <a:pt x="975017" y="572148"/>
                </a:lnTo>
                <a:lnTo>
                  <a:pt x="898118" y="721807"/>
                </a:lnTo>
                <a:lnTo>
                  <a:pt x="839493" y="779596"/>
                </a:lnTo>
                <a:lnTo>
                  <a:pt x="800406" y="807318"/>
                </a:lnTo>
                <a:lnTo>
                  <a:pt x="759980" y="831709"/>
                </a:lnTo>
                <a:lnTo>
                  <a:pt x="679126" y="876401"/>
                </a:lnTo>
                <a:lnTo>
                  <a:pt x="640384" y="899634"/>
                </a:lnTo>
                <a:lnTo>
                  <a:pt x="603245" y="925627"/>
                </a:lnTo>
                <a:lnTo>
                  <a:pt x="568065" y="956002"/>
                </a:lnTo>
                <a:lnTo>
                  <a:pt x="567332" y="956814"/>
                </a:lnTo>
                <a:close/>
              </a:path>
              <a:path w="989965" h="1243329">
                <a:moveTo>
                  <a:pt x="441299" y="889810"/>
                </a:moveTo>
                <a:lnTo>
                  <a:pt x="214724" y="769355"/>
                </a:lnTo>
                <a:lnTo>
                  <a:pt x="215417" y="769329"/>
                </a:lnTo>
                <a:lnTo>
                  <a:pt x="216100" y="769263"/>
                </a:lnTo>
                <a:lnTo>
                  <a:pt x="256143" y="768204"/>
                </a:lnTo>
                <a:lnTo>
                  <a:pt x="293629" y="763937"/>
                </a:lnTo>
                <a:lnTo>
                  <a:pt x="282318" y="689412"/>
                </a:lnTo>
                <a:lnTo>
                  <a:pt x="285216" y="627721"/>
                </a:lnTo>
                <a:lnTo>
                  <a:pt x="296479" y="579698"/>
                </a:lnTo>
                <a:lnTo>
                  <a:pt x="311637" y="543791"/>
                </a:lnTo>
                <a:lnTo>
                  <a:pt x="349486" y="491302"/>
                </a:lnTo>
                <a:lnTo>
                  <a:pt x="386992" y="466138"/>
                </a:lnTo>
                <a:lnTo>
                  <a:pt x="430027" y="453471"/>
                </a:lnTo>
                <a:lnTo>
                  <a:pt x="475368" y="454277"/>
                </a:lnTo>
                <a:lnTo>
                  <a:pt x="519791" y="469530"/>
                </a:lnTo>
                <a:lnTo>
                  <a:pt x="557600" y="498158"/>
                </a:lnTo>
                <a:lnTo>
                  <a:pt x="583704" y="535771"/>
                </a:lnTo>
                <a:lnTo>
                  <a:pt x="597079" y="579055"/>
                </a:lnTo>
                <a:lnTo>
                  <a:pt x="596882" y="603016"/>
                </a:lnTo>
                <a:lnTo>
                  <a:pt x="481448" y="541648"/>
                </a:lnTo>
                <a:lnTo>
                  <a:pt x="456267" y="534134"/>
                </a:lnTo>
                <a:lnTo>
                  <a:pt x="431039" y="536729"/>
                </a:lnTo>
                <a:lnTo>
                  <a:pt x="408660" y="548555"/>
                </a:lnTo>
                <a:lnTo>
                  <a:pt x="392098" y="568649"/>
                </a:lnTo>
                <a:lnTo>
                  <a:pt x="390338" y="571913"/>
                </a:lnTo>
                <a:lnTo>
                  <a:pt x="388861" y="573776"/>
                </a:lnTo>
                <a:lnTo>
                  <a:pt x="381147" y="587742"/>
                </a:lnTo>
                <a:lnTo>
                  <a:pt x="369732" y="620982"/>
                </a:lnTo>
                <a:lnTo>
                  <a:pt x="363811" y="672700"/>
                </a:lnTo>
                <a:lnTo>
                  <a:pt x="372581" y="742100"/>
                </a:lnTo>
                <a:lnTo>
                  <a:pt x="460359" y="788766"/>
                </a:lnTo>
                <a:lnTo>
                  <a:pt x="400726" y="819199"/>
                </a:lnTo>
                <a:lnTo>
                  <a:pt x="409070" y="835820"/>
                </a:lnTo>
                <a:lnTo>
                  <a:pt x="418464" y="852938"/>
                </a:lnTo>
                <a:lnTo>
                  <a:pt x="428960" y="870549"/>
                </a:lnTo>
                <a:lnTo>
                  <a:pt x="440866" y="889034"/>
                </a:lnTo>
                <a:lnTo>
                  <a:pt x="441060" y="889427"/>
                </a:lnTo>
                <a:lnTo>
                  <a:pt x="441299" y="889810"/>
                </a:lnTo>
                <a:close/>
              </a:path>
              <a:path w="989965" h="1243329">
                <a:moveTo>
                  <a:pt x="581502" y="669463"/>
                </a:moveTo>
                <a:lnTo>
                  <a:pt x="509007" y="630922"/>
                </a:lnTo>
                <a:lnTo>
                  <a:pt x="516431" y="605850"/>
                </a:lnTo>
                <a:lnTo>
                  <a:pt x="513718" y="580684"/>
                </a:lnTo>
                <a:lnTo>
                  <a:pt x="501759" y="558319"/>
                </a:lnTo>
                <a:lnTo>
                  <a:pt x="481448" y="541648"/>
                </a:lnTo>
                <a:lnTo>
                  <a:pt x="596882" y="603016"/>
                </a:lnTo>
                <a:lnTo>
                  <a:pt x="596703" y="624696"/>
                </a:lnTo>
                <a:lnTo>
                  <a:pt x="581555" y="669371"/>
                </a:lnTo>
                <a:close/>
              </a:path>
              <a:path w="989965" h="1243329">
                <a:moveTo>
                  <a:pt x="509016" y="630889"/>
                </a:moveTo>
                <a:close/>
              </a:path>
              <a:path w="989965" h="1243329">
                <a:moveTo>
                  <a:pt x="460359" y="788766"/>
                </a:moveTo>
                <a:lnTo>
                  <a:pt x="372581" y="742100"/>
                </a:lnTo>
                <a:lnTo>
                  <a:pt x="391470" y="733660"/>
                </a:lnTo>
                <a:lnTo>
                  <a:pt x="409632" y="724089"/>
                </a:lnTo>
                <a:lnTo>
                  <a:pt x="443741" y="701568"/>
                </a:lnTo>
                <a:lnTo>
                  <a:pt x="492433" y="654589"/>
                </a:lnTo>
                <a:lnTo>
                  <a:pt x="509016" y="630889"/>
                </a:lnTo>
                <a:lnTo>
                  <a:pt x="581502" y="669463"/>
                </a:lnTo>
                <a:lnTo>
                  <a:pt x="573382" y="682945"/>
                </a:lnTo>
                <a:lnTo>
                  <a:pt x="552580" y="710822"/>
                </a:lnTo>
                <a:lnTo>
                  <a:pt x="517780" y="746899"/>
                </a:lnTo>
                <a:lnTo>
                  <a:pt x="467617" y="785062"/>
                </a:lnTo>
                <a:lnTo>
                  <a:pt x="460359" y="788766"/>
                </a:lnTo>
                <a:close/>
              </a:path>
              <a:path w="989965" h="1243329">
                <a:moveTo>
                  <a:pt x="438614" y="1151695"/>
                </a:moveTo>
                <a:lnTo>
                  <a:pt x="362853" y="1111418"/>
                </a:lnTo>
                <a:lnTo>
                  <a:pt x="369860" y="1105388"/>
                </a:lnTo>
                <a:lnTo>
                  <a:pt x="376204" y="1098636"/>
                </a:lnTo>
                <a:lnTo>
                  <a:pt x="381833" y="1091200"/>
                </a:lnTo>
                <a:lnTo>
                  <a:pt x="386692" y="1083122"/>
                </a:lnTo>
                <a:lnTo>
                  <a:pt x="387979" y="1080701"/>
                </a:lnTo>
                <a:lnTo>
                  <a:pt x="240507" y="1002300"/>
                </a:lnTo>
                <a:lnTo>
                  <a:pt x="227903" y="991964"/>
                </a:lnTo>
                <a:lnTo>
                  <a:pt x="220489" y="978111"/>
                </a:lnTo>
                <a:lnTo>
                  <a:pt x="218815" y="962520"/>
                </a:lnTo>
                <a:lnTo>
                  <a:pt x="223427" y="946972"/>
                </a:lnTo>
                <a:lnTo>
                  <a:pt x="233737" y="934451"/>
                </a:lnTo>
                <a:lnTo>
                  <a:pt x="247598" y="927120"/>
                </a:lnTo>
                <a:lnTo>
                  <a:pt x="263228" y="925518"/>
                </a:lnTo>
                <a:lnTo>
                  <a:pt x="278845" y="930186"/>
                </a:lnTo>
                <a:lnTo>
                  <a:pt x="427650" y="1009295"/>
                </a:lnTo>
                <a:lnTo>
                  <a:pt x="431633" y="1002765"/>
                </a:lnTo>
                <a:lnTo>
                  <a:pt x="435649" y="996242"/>
                </a:lnTo>
                <a:lnTo>
                  <a:pt x="443567" y="983512"/>
                </a:lnTo>
                <a:lnTo>
                  <a:pt x="516280" y="1022169"/>
                </a:lnTo>
                <a:lnTo>
                  <a:pt x="509826" y="1032414"/>
                </a:lnTo>
                <a:lnTo>
                  <a:pt x="492968" y="1059953"/>
                </a:lnTo>
                <a:lnTo>
                  <a:pt x="479649" y="1083188"/>
                </a:lnTo>
                <a:lnTo>
                  <a:pt x="459193" y="1121666"/>
                </a:lnTo>
                <a:lnTo>
                  <a:pt x="440299" y="1150019"/>
                </a:lnTo>
                <a:lnTo>
                  <a:pt x="438614" y="1151695"/>
                </a:lnTo>
                <a:close/>
              </a:path>
              <a:path w="989965" h="1243329">
                <a:moveTo>
                  <a:pt x="362853" y="1111418"/>
                </a:moveTo>
                <a:lnTo>
                  <a:pt x="81619" y="961904"/>
                </a:lnTo>
                <a:lnTo>
                  <a:pt x="82130" y="962145"/>
                </a:lnTo>
                <a:lnTo>
                  <a:pt x="82647" y="962355"/>
                </a:lnTo>
                <a:lnTo>
                  <a:pt x="361904" y="1110818"/>
                </a:lnTo>
                <a:lnTo>
                  <a:pt x="362368" y="1111129"/>
                </a:lnTo>
                <a:lnTo>
                  <a:pt x="362853" y="1111418"/>
                </a:lnTo>
                <a:close/>
              </a:path>
              <a:path w="989965" h="1243329">
                <a:moveTo>
                  <a:pt x="296678" y="1223096"/>
                </a:moveTo>
                <a:lnTo>
                  <a:pt x="161366" y="1151160"/>
                </a:lnTo>
                <a:lnTo>
                  <a:pt x="194178" y="1161232"/>
                </a:lnTo>
                <a:lnTo>
                  <a:pt x="229476" y="1157881"/>
                </a:lnTo>
                <a:lnTo>
                  <a:pt x="259400" y="1148819"/>
                </a:lnTo>
                <a:lnTo>
                  <a:pt x="361375" y="1203033"/>
                </a:lnTo>
                <a:lnTo>
                  <a:pt x="356661" y="1204929"/>
                </a:lnTo>
                <a:lnTo>
                  <a:pt x="296678" y="1223096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7265008" y="8700348"/>
            <a:ext cx="381635" cy="156845"/>
          </a:xfrm>
          <a:custGeom>
            <a:avLst/>
            <a:gdLst/>
            <a:ahLst/>
            <a:cxnLst/>
            <a:rect l="l" t="t" r="r" b="b"/>
            <a:pathLst>
              <a:path w="381634" h="156845">
                <a:moveTo>
                  <a:pt x="363578" y="148503"/>
                </a:moveTo>
                <a:lnTo>
                  <a:pt x="358728" y="151233"/>
                </a:lnTo>
                <a:lnTo>
                  <a:pt x="346572" y="155875"/>
                </a:lnTo>
                <a:lnTo>
                  <a:pt x="333664" y="156807"/>
                </a:lnTo>
                <a:lnTo>
                  <a:pt x="320886" y="153932"/>
                </a:lnTo>
                <a:lnTo>
                  <a:pt x="309120" y="147150"/>
                </a:lnTo>
                <a:lnTo>
                  <a:pt x="252978" y="113463"/>
                </a:lnTo>
                <a:lnTo>
                  <a:pt x="195742" y="95733"/>
                </a:lnTo>
                <a:lnTo>
                  <a:pt x="142394" y="89593"/>
                </a:lnTo>
                <a:lnTo>
                  <a:pt x="97914" y="90670"/>
                </a:lnTo>
                <a:lnTo>
                  <a:pt x="67285" y="94595"/>
                </a:lnTo>
                <a:lnTo>
                  <a:pt x="55488" y="96998"/>
                </a:lnTo>
                <a:lnTo>
                  <a:pt x="37857" y="98021"/>
                </a:lnTo>
                <a:lnTo>
                  <a:pt x="21751" y="92377"/>
                </a:lnTo>
                <a:lnTo>
                  <a:pt x="8910" y="81090"/>
                </a:lnTo>
                <a:lnTo>
                  <a:pt x="1073" y="65185"/>
                </a:lnTo>
                <a:lnTo>
                  <a:pt x="0" y="47493"/>
                </a:lnTo>
                <a:lnTo>
                  <a:pt x="5595" y="31340"/>
                </a:lnTo>
                <a:lnTo>
                  <a:pt x="45940" y="7720"/>
                </a:lnTo>
                <a:lnTo>
                  <a:pt x="121304" y="0"/>
                </a:lnTo>
                <a:lnTo>
                  <a:pt x="176063" y="2387"/>
                </a:lnTo>
                <a:lnTo>
                  <a:pt x="237301" y="13712"/>
                </a:lnTo>
                <a:lnTo>
                  <a:pt x="301341" y="37550"/>
                </a:lnTo>
                <a:lnTo>
                  <a:pt x="364505" y="77482"/>
                </a:lnTo>
                <a:lnTo>
                  <a:pt x="381043" y="107392"/>
                </a:lnTo>
                <a:lnTo>
                  <a:pt x="379710" y="124436"/>
                </a:lnTo>
                <a:lnTo>
                  <a:pt x="371667" y="140181"/>
                </a:lnTo>
                <a:lnTo>
                  <a:pt x="367992" y="144811"/>
                </a:lnTo>
                <a:lnTo>
                  <a:pt x="363578" y="148503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6892799" y="8565107"/>
            <a:ext cx="1090295" cy="1349375"/>
          </a:xfrm>
          <a:custGeom>
            <a:avLst/>
            <a:gdLst/>
            <a:ahLst/>
            <a:cxnLst/>
            <a:rect l="l" t="t" r="r" b="b"/>
            <a:pathLst>
              <a:path w="1090294" h="1349375">
                <a:moveTo>
                  <a:pt x="964305" y="1325509"/>
                </a:moveTo>
                <a:lnTo>
                  <a:pt x="931648" y="1339970"/>
                </a:lnTo>
                <a:lnTo>
                  <a:pt x="896596" y="1347951"/>
                </a:lnTo>
                <a:lnTo>
                  <a:pt x="860060" y="1348938"/>
                </a:lnTo>
                <a:lnTo>
                  <a:pt x="822961" y="1342413"/>
                </a:lnTo>
                <a:lnTo>
                  <a:pt x="710187" y="1310615"/>
                </a:lnTo>
                <a:lnTo>
                  <a:pt x="644299" y="1277838"/>
                </a:lnTo>
                <a:lnTo>
                  <a:pt x="596382" y="1222025"/>
                </a:lnTo>
                <a:lnTo>
                  <a:pt x="554620" y="1147816"/>
                </a:lnTo>
                <a:lnTo>
                  <a:pt x="525348" y="1102290"/>
                </a:lnTo>
                <a:lnTo>
                  <a:pt x="493554" y="1064046"/>
                </a:lnTo>
                <a:lnTo>
                  <a:pt x="459554" y="1031820"/>
                </a:lnTo>
                <a:lnTo>
                  <a:pt x="423663" y="1004340"/>
                </a:lnTo>
                <a:lnTo>
                  <a:pt x="386195" y="980340"/>
                </a:lnTo>
                <a:lnTo>
                  <a:pt x="347464" y="958548"/>
                </a:lnTo>
                <a:lnTo>
                  <a:pt x="268968" y="917299"/>
                </a:lnTo>
                <a:lnTo>
                  <a:pt x="230359" y="895619"/>
                </a:lnTo>
                <a:lnTo>
                  <a:pt x="192540" y="871574"/>
                </a:lnTo>
                <a:lnTo>
                  <a:pt x="156097" y="844078"/>
                </a:lnTo>
                <a:lnTo>
                  <a:pt x="121613" y="812047"/>
                </a:lnTo>
                <a:lnTo>
                  <a:pt x="89673" y="774396"/>
                </a:lnTo>
                <a:lnTo>
                  <a:pt x="47116" y="702566"/>
                </a:lnTo>
                <a:lnTo>
                  <a:pt x="23506" y="645414"/>
                </a:lnTo>
                <a:lnTo>
                  <a:pt x="11415" y="601764"/>
                </a:lnTo>
                <a:lnTo>
                  <a:pt x="3607" y="557598"/>
                </a:lnTo>
                <a:lnTo>
                  <a:pt x="0" y="513197"/>
                </a:lnTo>
                <a:lnTo>
                  <a:pt x="511" y="468841"/>
                </a:lnTo>
                <a:lnTo>
                  <a:pt x="5059" y="424812"/>
                </a:lnTo>
                <a:lnTo>
                  <a:pt x="13563" y="381391"/>
                </a:lnTo>
                <a:lnTo>
                  <a:pt x="25940" y="338859"/>
                </a:lnTo>
                <a:lnTo>
                  <a:pt x="42109" y="297497"/>
                </a:lnTo>
                <a:lnTo>
                  <a:pt x="61988" y="257587"/>
                </a:lnTo>
                <a:lnTo>
                  <a:pt x="85495" y="219409"/>
                </a:lnTo>
                <a:lnTo>
                  <a:pt x="112548" y="183244"/>
                </a:lnTo>
                <a:lnTo>
                  <a:pt x="143065" y="149374"/>
                </a:lnTo>
                <a:lnTo>
                  <a:pt x="176965" y="118080"/>
                </a:lnTo>
                <a:lnTo>
                  <a:pt x="214166" y="89643"/>
                </a:lnTo>
                <a:lnTo>
                  <a:pt x="254585" y="64344"/>
                </a:lnTo>
                <a:lnTo>
                  <a:pt x="297188" y="42923"/>
                </a:lnTo>
                <a:lnTo>
                  <a:pt x="340802" y="25882"/>
                </a:lnTo>
                <a:lnTo>
                  <a:pt x="385145" y="13145"/>
                </a:lnTo>
                <a:lnTo>
                  <a:pt x="429934" y="4636"/>
                </a:lnTo>
                <a:lnTo>
                  <a:pt x="474887" y="280"/>
                </a:lnTo>
                <a:lnTo>
                  <a:pt x="519721" y="0"/>
                </a:lnTo>
                <a:lnTo>
                  <a:pt x="546969" y="2281"/>
                </a:lnTo>
                <a:lnTo>
                  <a:pt x="298389" y="142169"/>
                </a:lnTo>
                <a:lnTo>
                  <a:pt x="258455" y="167703"/>
                </a:lnTo>
                <a:lnTo>
                  <a:pt x="222423" y="196936"/>
                </a:lnTo>
                <a:lnTo>
                  <a:pt x="190414" y="229455"/>
                </a:lnTo>
                <a:lnTo>
                  <a:pt x="162547" y="264850"/>
                </a:lnTo>
                <a:lnTo>
                  <a:pt x="138946" y="302708"/>
                </a:lnTo>
                <a:lnTo>
                  <a:pt x="119729" y="342619"/>
                </a:lnTo>
                <a:lnTo>
                  <a:pt x="105019" y="384171"/>
                </a:lnTo>
                <a:lnTo>
                  <a:pt x="94936" y="426952"/>
                </a:lnTo>
                <a:lnTo>
                  <a:pt x="89601" y="470551"/>
                </a:lnTo>
                <a:lnTo>
                  <a:pt x="89135" y="514557"/>
                </a:lnTo>
                <a:lnTo>
                  <a:pt x="93659" y="558557"/>
                </a:lnTo>
                <a:lnTo>
                  <a:pt x="103295" y="602141"/>
                </a:lnTo>
                <a:lnTo>
                  <a:pt x="118163" y="644897"/>
                </a:lnTo>
                <a:lnTo>
                  <a:pt x="138385" y="686413"/>
                </a:lnTo>
                <a:lnTo>
                  <a:pt x="165356" y="726929"/>
                </a:lnTo>
                <a:lnTo>
                  <a:pt x="196013" y="760622"/>
                </a:lnTo>
                <a:lnTo>
                  <a:pt x="230008" y="789058"/>
                </a:lnTo>
                <a:lnTo>
                  <a:pt x="266995" y="813806"/>
                </a:lnTo>
                <a:lnTo>
                  <a:pt x="306627" y="836434"/>
                </a:lnTo>
                <a:lnTo>
                  <a:pt x="389616" y="880109"/>
                </a:lnTo>
                <a:lnTo>
                  <a:pt x="431464" y="903738"/>
                </a:lnTo>
                <a:lnTo>
                  <a:pt x="473382" y="930639"/>
                </a:lnTo>
                <a:lnTo>
                  <a:pt x="514651" y="962057"/>
                </a:lnTo>
                <a:lnTo>
                  <a:pt x="554551" y="999235"/>
                </a:lnTo>
                <a:lnTo>
                  <a:pt x="978598" y="760603"/>
                </a:lnTo>
                <a:lnTo>
                  <a:pt x="992501" y="811105"/>
                </a:lnTo>
                <a:lnTo>
                  <a:pt x="1000766" y="829000"/>
                </a:lnTo>
                <a:lnTo>
                  <a:pt x="1008802" y="846081"/>
                </a:lnTo>
                <a:lnTo>
                  <a:pt x="611139" y="1069865"/>
                </a:lnTo>
                <a:lnTo>
                  <a:pt x="616511" y="1078115"/>
                </a:lnTo>
                <a:lnTo>
                  <a:pt x="621803" y="1086582"/>
                </a:lnTo>
                <a:lnTo>
                  <a:pt x="627013" y="1095272"/>
                </a:lnTo>
                <a:lnTo>
                  <a:pt x="673902" y="1178401"/>
                </a:lnTo>
                <a:lnTo>
                  <a:pt x="679425" y="1187111"/>
                </a:lnTo>
                <a:lnTo>
                  <a:pt x="685760" y="1195098"/>
                </a:lnTo>
                <a:lnTo>
                  <a:pt x="692849" y="1202323"/>
                </a:lnTo>
                <a:lnTo>
                  <a:pt x="700634" y="1208747"/>
                </a:lnTo>
                <a:lnTo>
                  <a:pt x="1082345" y="993940"/>
                </a:lnTo>
                <a:lnTo>
                  <a:pt x="1089633" y="1027231"/>
                </a:lnTo>
                <a:lnTo>
                  <a:pt x="1090222" y="1063909"/>
                </a:lnTo>
                <a:lnTo>
                  <a:pt x="1084462" y="1095119"/>
                </a:lnTo>
                <a:lnTo>
                  <a:pt x="814051" y="1247292"/>
                </a:lnTo>
                <a:lnTo>
                  <a:pt x="846802" y="1256526"/>
                </a:lnTo>
                <a:lnTo>
                  <a:pt x="885219" y="1259409"/>
                </a:lnTo>
                <a:lnTo>
                  <a:pt x="920527" y="1247707"/>
                </a:lnTo>
                <a:lnTo>
                  <a:pt x="1065207" y="1166288"/>
                </a:lnTo>
                <a:lnTo>
                  <a:pt x="1052110" y="1213460"/>
                </a:lnTo>
                <a:lnTo>
                  <a:pt x="1038421" y="1248573"/>
                </a:lnTo>
                <a:lnTo>
                  <a:pt x="1018595" y="1279305"/>
                </a:lnTo>
                <a:lnTo>
                  <a:pt x="993550" y="1305141"/>
                </a:lnTo>
                <a:lnTo>
                  <a:pt x="964305" y="1325509"/>
                </a:lnTo>
                <a:close/>
              </a:path>
              <a:path w="1090294" h="1349375">
                <a:moveTo>
                  <a:pt x="978598" y="760603"/>
                </a:moveTo>
                <a:lnTo>
                  <a:pt x="897926" y="806001"/>
                </a:lnTo>
                <a:lnTo>
                  <a:pt x="886612" y="751921"/>
                </a:lnTo>
                <a:lnTo>
                  <a:pt x="881047" y="699656"/>
                </a:lnTo>
                <a:lnTo>
                  <a:pt x="879757" y="649288"/>
                </a:lnTo>
                <a:lnTo>
                  <a:pt x="881269" y="600897"/>
                </a:lnTo>
                <a:lnTo>
                  <a:pt x="886989" y="507564"/>
                </a:lnTo>
                <a:lnTo>
                  <a:pt x="888219" y="462247"/>
                </a:lnTo>
                <a:lnTo>
                  <a:pt x="886301" y="418115"/>
                </a:lnTo>
                <a:lnTo>
                  <a:pt x="879732" y="374670"/>
                </a:lnTo>
                <a:lnTo>
                  <a:pt x="867013" y="331412"/>
                </a:lnTo>
                <a:lnTo>
                  <a:pt x="846639" y="287842"/>
                </a:lnTo>
                <a:lnTo>
                  <a:pt x="821646" y="249014"/>
                </a:lnTo>
                <a:lnTo>
                  <a:pt x="792813" y="214115"/>
                </a:lnTo>
                <a:lnTo>
                  <a:pt x="760558" y="183261"/>
                </a:lnTo>
                <a:lnTo>
                  <a:pt x="725295" y="156559"/>
                </a:lnTo>
                <a:lnTo>
                  <a:pt x="687437" y="134119"/>
                </a:lnTo>
                <a:lnTo>
                  <a:pt x="647400" y="116053"/>
                </a:lnTo>
                <a:lnTo>
                  <a:pt x="605598" y="102470"/>
                </a:lnTo>
                <a:lnTo>
                  <a:pt x="562446" y="93480"/>
                </a:lnTo>
                <a:lnTo>
                  <a:pt x="518358" y="89194"/>
                </a:lnTo>
                <a:lnTo>
                  <a:pt x="473748" y="89721"/>
                </a:lnTo>
                <a:lnTo>
                  <a:pt x="429032" y="95172"/>
                </a:lnTo>
                <a:lnTo>
                  <a:pt x="384624" y="105657"/>
                </a:lnTo>
                <a:lnTo>
                  <a:pt x="340938" y="121286"/>
                </a:lnTo>
                <a:lnTo>
                  <a:pt x="298389" y="142169"/>
                </a:lnTo>
                <a:lnTo>
                  <a:pt x="546969" y="2281"/>
                </a:lnTo>
                <a:lnTo>
                  <a:pt x="607899" y="11364"/>
                </a:lnTo>
                <a:lnTo>
                  <a:pt x="650679" y="22857"/>
                </a:lnTo>
                <a:lnTo>
                  <a:pt x="692208" y="38122"/>
                </a:lnTo>
                <a:lnTo>
                  <a:pt x="732205" y="57083"/>
                </a:lnTo>
                <a:lnTo>
                  <a:pt x="770385" y="79665"/>
                </a:lnTo>
                <a:lnTo>
                  <a:pt x="806467" y="105792"/>
                </a:lnTo>
                <a:lnTo>
                  <a:pt x="840168" y="135387"/>
                </a:lnTo>
                <a:lnTo>
                  <a:pt x="871205" y="168374"/>
                </a:lnTo>
                <a:lnTo>
                  <a:pt x="899294" y="204678"/>
                </a:lnTo>
                <a:lnTo>
                  <a:pt x="924155" y="244223"/>
                </a:lnTo>
                <a:lnTo>
                  <a:pt x="946887" y="291422"/>
                </a:lnTo>
                <a:lnTo>
                  <a:pt x="962334" y="337872"/>
                </a:lnTo>
                <a:lnTo>
                  <a:pt x="971714" y="383629"/>
                </a:lnTo>
                <a:lnTo>
                  <a:pt x="976248" y="428747"/>
                </a:lnTo>
                <a:lnTo>
                  <a:pt x="977153" y="473281"/>
                </a:lnTo>
                <a:lnTo>
                  <a:pt x="975649" y="517286"/>
                </a:lnTo>
                <a:lnTo>
                  <a:pt x="969936" y="610543"/>
                </a:lnTo>
                <a:lnTo>
                  <a:pt x="968689" y="659803"/>
                </a:lnTo>
                <a:lnTo>
                  <a:pt x="970907" y="709228"/>
                </a:lnTo>
                <a:lnTo>
                  <a:pt x="978280" y="759451"/>
                </a:lnTo>
                <a:lnTo>
                  <a:pt x="978598" y="760603"/>
                </a:lnTo>
                <a:close/>
              </a:path>
              <a:path w="1090294" h="1349375">
                <a:moveTo>
                  <a:pt x="843840" y="836438"/>
                </a:moveTo>
                <a:lnTo>
                  <a:pt x="601578" y="972770"/>
                </a:lnTo>
                <a:lnTo>
                  <a:pt x="601957" y="972120"/>
                </a:lnTo>
                <a:lnTo>
                  <a:pt x="602294" y="971455"/>
                </a:lnTo>
                <a:lnTo>
                  <a:pt x="624623" y="934130"/>
                </a:lnTo>
                <a:lnTo>
                  <a:pt x="642524" y="897250"/>
                </a:lnTo>
                <a:lnTo>
                  <a:pt x="578647" y="869656"/>
                </a:lnTo>
                <a:lnTo>
                  <a:pt x="528986" y="837619"/>
                </a:lnTo>
                <a:lnTo>
                  <a:pt x="492017" y="804523"/>
                </a:lnTo>
                <a:lnTo>
                  <a:pt x="466214" y="773753"/>
                </a:lnTo>
                <a:lnTo>
                  <a:pt x="442001" y="732727"/>
                </a:lnTo>
                <a:lnTo>
                  <a:pt x="425105" y="684655"/>
                </a:lnTo>
                <a:lnTo>
                  <a:pt x="423862" y="635384"/>
                </a:lnTo>
                <a:lnTo>
                  <a:pt x="437291" y="588446"/>
                </a:lnTo>
                <a:lnTo>
                  <a:pt x="464413" y="547371"/>
                </a:lnTo>
                <a:lnTo>
                  <a:pt x="504245" y="515689"/>
                </a:lnTo>
                <a:lnTo>
                  <a:pt x="544251" y="499796"/>
                </a:lnTo>
                <a:lnTo>
                  <a:pt x="585667" y="495165"/>
                </a:lnTo>
                <a:lnTo>
                  <a:pt x="626391" y="501203"/>
                </a:lnTo>
                <a:lnTo>
                  <a:pt x="664320" y="517317"/>
                </a:lnTo>
                <a:lnTo>
                  <a:pt x="672373" y="523558"/>
                </a:lnTo>
                <a:lnTo>
                  <a:pt x="548043" y="593524"/>
                </a:lnTo>
                <a:lnTo>
                  <a:pt x="526503" y="612153"/>
                </a:lnTo>
                <a:lnTo>
                  <a:pt x="514202" y="636810"/>
                </a:lnTo>
                <a:lnTo>
                  <a:pt x="512021" y="664319"/>
                </a:lnTo>
                <a:lnTo>
                  <a:pt x="520803" y="691394"/>
                </a:lnTo>
                <a:lnTo>
                  <a:pt x="522771" y="694939"/>
                </a:lnTo>
                <a:lnTo>
                  <a:pt x="523620" y="697396"/>
                </a:lnTo>
                <a:lnTo>
                  <a:pt x="531934" y="712734"/>
                </a:lnTo>
                <a:lnTo>
                  <a:pt x="555762" y="742874"/>
                </a:lnTo>
                <a:lnTo>
                  <a:pt x="599726" y="778918"/>
                </a:lnTo>
                <a:lnTo>
                  <a:pt x="668448" y="811967"/>
                </a:lnTo>
                <a:lnTo>
                  <a:pt x="762303" y="759150"/>
                </a:lnTo>
                <a:lnTo>
                  <a:pt x="755501" y="831818"/>
                </a:lnTo>
                <a:lnTo>
                  <a:pt x="775593" y="834011"/>
                </a:lnTo>
                <a:lnTo>
                  <a:pt x="796751" y="835536"/>
                </a:lnTo>
                <a:lnTo>
                  <a:pt x="819003" y="836344"/>
                </a:lnTo>
                <a:lnTo>
                  <a:pt x="842876" y="836376"/>
                </a:lnTo>
                <a:lnTo>
                  <a:pt x="843349" y="836431"/>
                </a:lnTo>
                <a:lnTo>
                  <a:pt x="843840" y="836438"/>
                </a:lnTo>
                <a:close/>
              </a:path>
              <a:path w="1090294" h="1349375">
                <a:moveTo>
                  <a:pt x="723431" y="577499"/>
                </a:moveTo>
                <a:lnTo>
                  <a:pt x="645916" y="621120"/>
                </a:lnTo>
                <a:lnTo>
                  <a:pt x="627253" y="599473"/>
                </a:lnTo>
                <a:lnTo>
                  <a:pt x="602605" y="587061"/>
                </a:lnTo>
                <a:lnTo>
                  <a:pt x="575144" y="584780"/>
                </a:lnTo>
                <a:lnTo>
                  <a:pt x="548043" y="593524"/>
                </a:lnTo>
                <a:lnTo>
                  <a:pt x="672373" y="523558"/>
                </a:lnTo>
                <a:lnTo>
                  <a:pt x="697352" y="542915"/>
                </a:lnTo>
                <a:lnTo>
                  <a:pt x="723378" y="577396"/>
                </a:lnTo>
                <a:close/>
              </a:path>
              <a:path w="1090294" h="1349375">
                <a:moveTo>
                  <a:pt x="645892" y="621092"/>
                </a:moveTo>
                <a:close/>
              </a:path>
              <a:path w="1090294" h="1349375">
                <a:moveTo>
                  <a:pt x="762303" y="759150"/>
                </a:moveTo>
                <a:lnTo>
                  <a:pt x="668448" y="811967"/>
                </a:lnTo>
                <a:lnTo>
                  <a:pt x="671702" y="789660"/>
                </a:lnTo>
                <a:lnTo>
                  <a:pt x="673497" y="767349"/>
                </a:lnTo>
                <a:lnTo>
                  <a:pt x="672700" y="722757"/>
                </a:lnTo>
                <a:lnTo>
                  <a:pt x="666586" y="681775"/>
                </a:lnTo>
                <a:lnTo>
                  <a:pt x="650044" y="629721"/>
                </a:lnTo>
                <a:lnTo>
                  <a:pt x="645892" y="621092"/>
                </a:lnTo>
                <a:lnTo>
                  <a:pt x="723431" y="577499"/>
                </a:lnTo>
                <a:lnTo>
                  <a:pt x="731065" y="592922"/>
                </a:lnTo>
                <a:lnTo>
                  <a:pt x="744515" y="628490"/>
                </a:lnTo>
                <a:lnTo>
                  <a:pt x="757336" y="681741"/>
                </a:lnTo>
                <a:lnTo>
                  <a:pt x="763131" y="750306"/>
                </a:lnTo>
                <a:lnTo>
                  <a:pt x="762303" y="759150"/>
                </a:lnTo>
                <a:close/>
              </a:path>
              <a:path w="1090294" h="1349375">
                <a:moveTo>
                  <a:pt x="1082345" y="993940"/>
                </a:moveTo>
                <a:lnTo>
                  <a:pt x="1001339" y="1039526"/>
                </a:lnTo>
                <a:lnTo>
                  <a:pt x="999888" y="1029535"/>
                </a:lnTo>
                <a:lnTo>
                  <a:pt x="997391" y="1019724"/>
                </a:lnTo>
                <a:lnTo>
                  <a:pt x="993849" y="1010163"/>
                </a:lnTo>
                <a:lnTo>
                  <a:pt x="989272" y="1000927"/>
                </a:lnTo>
                <a:lnTo>
                  <a:pt x="987802" y="998314"/>
                </a:lnTo>
                <a:lnTo>
                  <a:pt x="830119" y="1087050"/>
                </a:lnTo>
                <a:lnTo>
                  <a:pt x="813311" y="1092482"/>
                </a:lnTo>
                <a:lnTo>
                  <a:pt x="796297" y="1091074"/>
                </a:lnTo>
                <a:lnTo>
                  <a:pt x="781031" y="1083379"/>
                </a:lnTo>
                <a:lnTo>
                  <a:pt x="769462" y="1069947"/>
                </a:lnTo>
                <a:lnTo>
                  <a:pt x="763983" y="1053086"/>
                </a:lnTo>
                <a:lnTo>
                  <a:pt x="765328" y="1036043"/>
                </a:lnTo>
                <a:lnTo>
                  <a:pt x="772955" y="1020770"/>
                </a:lnTo>
                <a:lnTo>
                  <a:pt x="786321" y="1009222"/>
                </a:lnTo>
                <a:lnTo>
                  <a:pt x="945428" y="919685"/>
                </a:lnTo>
                <a:lnTo>
                  <a:pt x="941760" y="912168"/>
                </a:lnTo>
                <a:lnTo>
                  <a:pt x="938117" y="904626"/>
                </a:lnTo>
                <a:lnTo>
                  <a:pt x="931055" y="889833"/>
                </a:lnTo>
                <a:lnTo>
                  <a:pt x="1008802" y="846081"/>
                </a:lnTo>
                <a:lnTo>
                  <a:pt x="1014439" y="858062"/>
                </a:lnTo>
                <a:lnTo>
                  <a:pt x="1029874" y="889815"/>
                </a:lnTo>
                <a:lnTo>
                  <a:pt x="1043423" y="915776"/>
                </a:lnTo>
                <a:lnTo>
                  <a:pt x="1066792" y="957303"/>
                </a:lnTo>
                <a:lnTo>
                  <a:pt x="1081789" y="991404"/>
                </a:lnTo>
                <a:lnTo>
                  <a:pt x="1082345" y="993940"/>
                </a:lnTo>
                <a:close/>
              </a:path>
              <a:path w="1090294" h="1349375">
                <a:moveTo>
                  <a:pt x="1001339" y="1039526"/>
                </a:moveTo>
                <a:lnTo>
                  <a:pt x="700634" y="1208747"/>
                </a:lnTo>
                <a:lnTo>
                  <a:pt x="701152" y="1208422"/>
                </a:lnTo>
                <a:lnTo>
                  <a:pt x="701646" y="1208072"/>
                </a:lnTo>
                <a:lnTo>
                  <a:pt x="1000237" y="1040041"/>
                </a:lnTo>
                <a:lnTo>
                  <a:pt x="1000792" y="1039800"/>
                </a:lnTo>
                <a:lnTo>
                  <a:pt x="1001339" y="1039526"/>
                </a:lnTo>
                <a:close/>
              </a:path>
              <a:path w="1090294" h="1349375">
                <a:moveTo>
                  <a:pt x="1065207" y="1166288"/>
                </a:moveTo>
                <a:lnTo>
                  <a:pt x="920527" y="1247707"/>
                </a:lnTo>
                <a:lnTo>
                  <a:pt x="948853" y="1223599"/>
                </a:lnTo>
                <a:lnTo>
                  <a:pt x="966321" y="1189267"/>
                </a:lnTo>
                <a:lnTo>
                  <a:pt x="975427" y="1156478"/>
                </a:lnTo>
                <a:lnTo>
                  <a:pt x="1084462" y="1095119"/>
                </a:lnTo>
                <a:lnTo>
                  <a:pt x="1083457" y="1100562"/>
                </a:lnTo>
                <a:lnTo>
                  <a:pt x="1065207" y="1166288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7742710" y="604429"/>
            <a:ext cx="152400" cy="386080"/>
          </a:xfrm>
          <a:custGeom>
            <a:avLst/>
            <a:gdLst/>
            <a:ahLst/>
            <a:cxnLst/>
            <a:rect l="l" t="t" r="r" b="b"/>
            <a:pathLst>
              <a:path w="152400" h="386080">
                <a:moveTo>
                  <a:pt x="68499" y="379301"/>
                </a:moveTo>
                <a:lnTo>
                  <a:pt x="64200" y="375683"/>
                </a:lnTo>
                <a:lnTo>
                  <a:pt x="55500" y="365841"/>
                </a:lnTo>
                <a:lnTo>
                  <a:pt x="50033" y="353981"/>
                </a:lnTo>
                <a:lnTo>
                  <a:pt x="48206" y="340902"/>
                </a:lnTo>
                <a:lnTo>
                  <a:pt x="50425" y="327403"/>
                </a:lnTo>
                <a:lnTo>
                  <a:pt x="62265" y="262522"/>
                </a:lnTo>
                <a:lnTo>
                  <a:pt x="58658" y="202231"/>
                </a:lnTo>
                <a:lnTo>
                  <a:pt x="45496" y="149694"/>
                </a:lnTo>
                <a:lnTo>
                  <a:pt x="28674" y="108075"/>
                </a:lnTo>
                <a:lnTo>
                  <a:pt x="14087" y="80537"/>
                </a:lnTo>
                <a:lnTo>
                  <a:pt x="7627" y="70245"/>
                </a:lnTo>
                <a:lnTo>
                  <a:pt x="396" y="53957"/>
                </a:lnTo>
                <a:lnTo>
                  <a:pt x="18312" y="7655"/>
                </a:lnTo>
                <a:lnTo>
                  <a:pt x="51857" y="0"/>
                </a:lnTo>
                <a:lnTo>
                  <a:pt x="67985" y="6081"/>
                </a:lnTo>
                <a:lnTo>
                  <a:pt x="99557" y="48933"/>
                </a:lnTo>
                <a:lnTo>
                  <a:pt x="131624" y="123190"/>
                </a:lnTo>
                <a:lnTo>
                  <a:pt x="144875" y="172972"/>
                </a:lnTo>
                <a:lnTo>
                  <a:pt x="152088" y="229215"/>
                </a:lnTo>
                <a:lnTo>
                  <a:pt x="150126" y="290436"/>
                </a:lnTo>
                <a:lnTo>
                  <a:pt x="135849" y="355152"/>
                </a:lnTo>
                <a:lnTo>
                  <a:pt x="127077" y="370697"/>
                </a:lnTo>
                <a:lnTo>
                  <a:pt x="113500" y="381307"/>
                </a:lnTo>
                <a:lnTo>
                  <a:pt x="96943" y="386053"/>
                </a:lnTo>
                <a:lnTo>
                  <a:pt x="79227" y="384006"/>
                </a:lnTo>
                <a:lnTo>
                  <a:pt x="73552" y="382167"/>
                </a:lnTo>
                <a:lnTo>
                  <a:pt x="68499" y="379301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6833088" y="332891"/>
            <a:ext cx="1194435" cy="1277620"/>
          </a:xfrm>
          <a:custGeom>
            <a:avLst/>
            <a:gdLst/>
            <a:ahLst/>
            <a:cxnLst/>
            <a:rect l="l" t="t" r="r" b="b"/>
            <a:pathLst>
              <a:path w="1194434" h="1277620">
                <a:moveTo>
                  <a:pt x="76242" y="1233674"/>
                </a:moveTo>
                <a:lnTo>
                  <a:pt x="31005" y="1177648"/>
                </a:lnTo>
                <a:lnTo>
                  <a:pt x="10066" y="1106169"/>
                </a:lnTo>
                <a:lnTo>
                  <a:pt x="0" y="988480"/>
                </a:lnTo>
                <a:lnTo>
                  <a:pt x="112" y="950916"/>
                </a:lnTo>
                <a:lnTo>
                  <a:pt x="7518" y="914718"/>
                </a:lnTo>
                <a:lnTo>
                  <a:pt x="21955" y="880733"/>
                </a:lnTo>
                <a:lnTo>
                  <a:pt x="43160" y="849807"/>
                </a:lnTo>
                <a:lnTo>
                  <a:pt x="98349" y="784228"/>
                </a:lnTo>
                <a:lnTo>
                  <a:pt x="130909" y="740547"/>
                </a:lnTo>
                <a:lnTo>
                  <a:pt x="155701" y="697051"/>
                </a:lnTo>
                <a:lnTo>
                  <a:pt x="174031" y="653593"/>
                </a:lnTo>
                <a:lnTo>
                  <a:pt x="187209" y="610021"/>
                </a:lnTo>
                <a:lnTo>
                  <a:pt x="196543" y="566186"/>
                </a:lnTo>
                <a:lnTo>
                  <a:pt x="203345" y="521936"/>
                </a:lnTo>
                <a:lnTo>
                  <a:pt x="214378" y="433284"/>
                </a:lnTo>
                <a:lnTo>
                  <a:pt x="221117" y="389189"/>
                </a:lnTo>
                <a:lnTo>
                  <a:pt x="230369" y="345007"/>
                </a:lnTo>
                <a:lnTo>
                  <a:pt x="243366" y="300908"/>
                </a:lnTo>
                <a:lnTo>
                  <a:pt x="261340" y="257062"/>
                </a:lnTo>
                <a:lnTo>
                  <a:pt x="285521" y="213637"/>
                </a:lnTo>
                <a:lnTo>
                  <a:pt x="338055" y="148282"/>
                </a:lnTo>
                <a:lnTo>
                  <a:pt x="383725" y="105714"/>
                </a:lnTo>
                <a:lnTo>
                  <a:pt x="420620" y="78918"/>
                </a:lnTo>
                <a:lnTo>
                  <a:pt x="459523" y="55983"/>
                </a:lnTo>
                <a:lnTo>
                  <a:pt x="500142" y="36932"/>
                </a:lnTo>
                <a:lnTo>
                  <a:pt x="542180" y="21787"/>
                </a:lnTo>
                <a:lnTo>
                  <a:pt x="585345" y="10568"/>
                </a:lnTo>
                <a:lnTo>
                  <a:pt x="629342" y="3298"/>
                </a:lnTo>
                <a:lnTo>
                  <a:pt x="673876" y="0"/>
                </a:lnTo>
                <a:lnTo>
                  <a:pt x="718653" y="693"/>
                </a:lnTo>
                <a:lnTo>
                  <a:pt x="763379" y="5401"/>
                </a:lnTo>
                <a:lnTo>
                  <a:pt x="807759" y="14145"/>
                </a:lnTo>
                <a:lnTo>
                  <a:pt x="851500" y="26947"/>
                </a:lnTo>
                <a:lnTo>
                  <a:pt x="894305" y="43829"/>
                </a:lnTo>
                <a:lnTo>
                  <a:pt x="935883" y="64812"/>
                </a:lnTo>
                <a:lnTo>
                  <a:pt x="975937" y="89918"/>
                </a:lnTo>
                <a:lnTo>
                  <a:pt x="1014173" y="119170"/>
                </a:lnTo>
                <a:lnTo>
                  <a:pt x="1049526" y="151848"/>
                </a:lnTo>
                <a:lnTo>
                  <a:pt x="1081105" y="187026"/>
                </a:lnTo>
                <a:lnTo>
                  <a:pt x="1108881" y="224408"/>
                </a:lnTo>
                <a:lnTo>
                  <a:pt x="1132825" y="263702"/>
                </a:lnTo>
                <a:lnTo>
                  <a:pt x="1152910" y="304613"/>
                </a:lnTo>
                <a:lnTo>
                  <a:pt x="1169105" y="346848"/>
                </a:lnTo>
                <a:lnTo>
                  <a:pt x="1176635" y="373381"/>
                </a:lnTo>
                <a:lnTo>
                  <a:pt x="956297" y="187951"/>
                </a:lnTo>
                <a:lnTo>
                  <a:pt x="918011" y="159242"/>
                </a:lnTo>
                <a:lnTo>
                  <a:pt x="877622" y="135519"/>
                </a:lnTo>
                <a:lnTo>
                  <a:pt x="835561" y="116753"/>
                </a:lnTo>
                <a:lnTo>
                  <a:pt x="792258" y="102911"/>
                </a:lnTo>
                <a:lnTo>
                  <a:pt x="748146" y="93965"/>
                </a:lnTo>
                <a:lnTo>
                  <a:pt x="703654" y="89883"/>
                </a:lnTo>
                <a:lnTo>
                  <a:pt x="659216" y="90633"/>
                </a:lnTo>
                <a:lnTo>
                  <a:pt x="615262" y="96186"/>
                </a:lnTo>
                <a:lnTo>
                  <a:pt x="572223" y="106511"/>
                </a:lnTo>
                <a:lnTo>
                  <a:pt x="530531" y="121576"/>
                </a:lnTo>
                <a:lnTo>
                  <a:pt x="490617" y="141351"/>
                </a:lnTo>
                <a:lnTo>
                  <a:pt x="452912" y="165806"/>
                </a:lnTo>
                <a:lnTo>
                  <a:pt x="417848" y="194910"/>
                </a:lnTo>
                <a:lnTo>
                  <a:pt x="385856" y="228632"/>
                </a:lnTo>
                <a:lnTo>
                  <a:pt x="357207" y="268375"/>
                </a:lnTo>
                <a:lnTo>
                  <a:pt x="336306" y="309194"/>
                </a:lnTo>
                <a:lnTo>
                  <a:pt x="321551" y="351312"/>
                </a:lnTo>
                <a:lnTo>
                  <a:pt x="311340" y="394956"/>
                </a:lnTo>
                <a:lnTo>
                  <a:pt x="304069" y="440351"/>
                </a:lnTo>
                <a:lnTo>
                  <a:pt x="292343" y="534100"/>
                </a:lnTo>
                <a:lnTo>
                  <a:pt x="284916" y="581939"/>
                </a:lnTo>
                <a:lnTo>
                  <a:pt x="274425" y="630999"/>
                </a:lnTo>
                <a:lnTo>
                  <a:pt x="259441" y="681036"/>
                </a:lnTo>
                <a:lnTo>
                  <a:pt x="238536" y="731810"/>
                </a:lnTo>
                <a:lnTo>
                  <a:pt x="614404" y="1048128"/>
                </a:lnTo>
                <a:lnTo>
                  <a:pt x="571687" y="1079050"/>
                </a:lnTo>
                <a:lnTo>
                  <a:pt x="557737" y="1093160"/>
                </a:lnTo>
                <a:lnTo>
                  <a:pt x="544474" y="1106766"/>
                </a:lnTo>
                <a:lnTo>
                  <a:pt x="191992" y="810129"/>
                </a:lnTo>
                <a:lnTo>
                  <a:pt x="186116" y="818108"/>
                </a:lnTo>
                <a:lnTo>
                  <a:pt x="180006" y="826088"/>
                </a:lnTo>
                <a:lnTo>
                  <a:pt x="173657" y="834070"/>
                </a:lnTo>
                <a:lnTo>
                  <a:pt x="111872" y="907633"/>
                </a:lnTo>
                <a:lnTo>
                  <a:pt x="105615" y="915917"/>
                </a:lnTo>
                <a:lnTo>
                  <a:pt x="100329" y="924714"/>
                </a:lnTo>
                <a:lnTo>
                  <a:pt x="96031" y="933953"/>
                </a:lnTo>
                <a:lnTo>
                  <a:pt x="92734" y="943567"/>
                </a:lnTo>
                <a:lnTo>
                  <a:pt x="431076" y="1228305"/>
                </a:lnTo>
                <a:lnTo>
                  <a:pt x="402251" y="1246916"/>
                </a:lnTo>
                <a:lnTo>
                  <a:pt x="367848" y="1260396"/>
                </a:lnTo>
                <a:lnTo>
                  <a:pt x="336350" y="1265953"/>
                </a:lnTo>
                <a:lnTo>
                  <a:pt x="96663" y="1064240"/>
                </a:lnTo>
                <a:lnTo>
                  <a:pt x="99586" y="1098419"/>
                </a:lnTo>
                <a:lnTo>
                  <a:pt x="110516" y="1135709"/>
                </a:lnTo>
                <a:lnTo>
                  <a:pt x="134106" y="1164925"/>
                </a:lnTo>
                <a:lnTo>
                  <a:pt x="262348" y="1272849"/>
                </a:lnTo>
                <a:lnTo>
                  <a:pt x="213179" y="1277102"/>
                </a:lnTo>
                <a:lnTo>
                  <a:pt x="175181" y="1276549"/>
                </a:lnTo>
                <a:lnTo>
                  <a:pt x="139135" y="1268657"/>
                </a:lnTo>
                <a:lnTo>
                  <a:pt x="105854" y="1254111"/>
                </a:lnTo>
                <a:lnTo>
                  <a:pt x="76242" y="1233674"/>
                </a:lnTo>
                <a:close/>
              </a:path>
              <a:path w="1194434" h="1277620">
                <a:moveTo>
                  <a:pt x="614404" y="1048128"/>
                </a:moveTo>
                <a:lnTo>
                  <a:pt x="542898" y="987951"/>
                </a:lnTo>
                <a:lnTo>
                  <a:pt x="589912" y="958214"/>
                </a:lnTo>
                <a:lnTo>
                  <a:pt x="637255" y="934543"/>
                </a:lnTo>
                <a:lnTo>
                  <a:pt x="684327" y="915578"/>
                </a:lnTo>
                <a:lnTo>
                  <a:pt x="730529" y="899957"/>
                </a:lnTo>
                <a:lnTo>
                  <a:pt x="820637" y="872472"/>
                </a:lnTo>
                <a:lnTo>
                  <a:pt x="863839" y="857666"/>
                </a:lnTo>
                <a:lnTo>
                  <a:pt x="904803" y="840305"/>
                </a:lnTo>
                <a:lnTo>
                  <a:pt x="943467" y="818795"/>
                </a:lnTo>
                <a:lnTo>
                  <a:pt x="979767" y="791543"/>
                </a:lnTo>
                <a:lnTo>
                  <a:pt x="1013644" y="756954"/>
                </a:lnTo>
                <a:lnTo>
                  <a:pt x="1041404" y="719674"/>
                </a:lnTo>
                <a:lnTo>
                  <a:pt x="1064091" y="680153"/>
                </a:lnTo>
                <a:lnTo>
                  <a:pt x="1081746" y="638825"/>
                </a:lnTo>
                <a:lnTo>
                  <a:pt x="1094414" y="596120"/>
                </a:lnTo>
                <a:lnTo>
                  <a:pt x="1102137" y="552467"/>
                </a:lnTo>
                <a:lnTo>
                  <a:pt x="1104959" y="508298"/>
                </a:lnTo>
                <a:lnTo>
                  <a:pt x="1102923" y="464041"/>
                </a:lnTo>
                <a:lnTo>
                  <a:pt x="1096072" y="420128"/>
                </a:lnTo>
                <a:lnTo>
                  <a:pt x="1084451" y="376988"/>
                </a:lnTo>
                <a:lnTo>
                  <a:pt x="1068102" y="335052"/>
                </a:lnTo>
                <a:lnTo>
                  <a:pt x="1047069" y="294750"/>
                </a:lnTo>
                <a:lnTo>
                  <a:pt x="1021395" y="256513"/>
                </a:lnTo>
                <a:lnTo>
                  <a:pt x="991123" y="220770"/>
                </a:lnTo>
                <a:lnTo>
                  <a:pt x="956297" y="187951"/>
                </a:lnTo>
                <a:lnTo>
                  <a:pt x="1176635" y="373381"/>
                </a:lnTo>
                <a:lnTo>
                  <a:pt x="1181383" y="390112"/>
                </a:lnTo>
                <a:lnTo>
                  <a:pt x="1189714" y="434113"/>
                </a:lnTo>
                <a:lnTo>
                  <a:pt x="1194070" y="478556"/>
                </a:lnTo>
                <a:lnTo>
                  <a:pt x="1194422" y="523148"/>
                </a:lnTo>
                <a:lnTo>
                  <a:pt x="1190740" y="567595"/>
                </a:lnTo>
                <a:lnTo>
                  <a:pt x="1182998" y="611603"/>
                </a:lnTo>
                <a:lnTo>
                  <a:pt x="1171164" y="654878"/>
                </a:lnTo>
                <a:lnTo>
                  <a:pt x="1155211" y="697127"/>
                </a:lnTo>
                <a:lnTo>
                  <a:pt x="1135111" y="738056"/>
                </a:lnTo>
                <a:lnTo>
                  <a:pt x="1110833" y="777370"/>
                </a:lnTo>
                <a:lnTo>
                  <a:pt x="1082350" y="814778"/>
                </a:lnTo>
                <a:lnTo>
                  <a:pt x="1045888" y="852873"/>
                </a:lnTo>
                <a:lnTo>
                  <a:pt x="1007543" y="883825"/>
                </a:lnTo>
                <a:lnTo>
                  <a:pt x="967696" y="908804"/>
                </a:lnTo>
                <a:lnTo>
                  <a:pt x="926731" y="928982"/>
                </a:lnTo>
                <a:lnTo>
                  <a:pt x="885027" y="945528"/>
                </a:lnTo>
                <a:lnTo>
                  <a:pt x="842967" y="959613"/>
                </a:lnTo>
                <a:lnTo>
                  <a:pt x="752933" y="987077"/>
                </a:lnTo>
                <a:lnTo>
                  <a:pt x="706005" y="1003256"/>
                </a:lnTo>
                <a:lnTo>
                  <a:pt x="660153" y="1022765"/>
                </a:lnTo>
                <a:lnTo>
                  <a:pt x="615379" y="1047423"/>
                </a:lnTo>
                <a:lnTo>
                  <a:pt x="614404" y="1048128"/>
                </a:lnTo>
                <a:close/>
              </a:path>
              <a:path w="1194434" h="1277620">
                <a:moveTo>
                  <a:pt x="494957" y="947605"/>
                </a:moveTo>
                <a:lnTo>
                  <a:pt x="280220" y="766890"/>
                </a:lnTo>
                <a:lnTo>
                  <a:pt x="280968" y="767019"/>
                </a:lnTo>
                <a:lnTo>
                  <a:pt x="281715" y="767103"/>
                </a:lnTo>
                <a:lnTo>
                  <a:pt x="324872" y="775036"/>
                </a:lnTo>
                <a:lnTo>
                  <a:pt x="366036" y="778944"/>
                </a:lnTo>
                <a:lnTo>
                  <a:pt x="369377" y="708906"/>
                </a:lnTo>
                <a:lnTo>
                  <a:pt x="381963" y="650727"/>
                </a:lnTo>
                <a:lnTo>
                  <a:pt x="400058" y="604158"/>
                </a:lnTo>
                <a:lnTo>
                  <a:pt x="419926" y="568952"/>
                </a:lnTo>
                <a:lnTo>
                  <a:pt x="450038" y="531635"/>
                </a:lnTo>
                <a:lnTo>
                  <a:pt x="489398" y="498742"/>
                </a:lnTo>
                <a:lnTo>
                  <a:pt x="535451" y="480209"/>
                </a:lnTo>
                <a:lnTo>
                  <a:pt x="584517" y="476351"/>
                </a:lnTo>
                <a:lnTo>
                  <a:pt x="632916" y="487487"/>
                </a:lnTo>
                <a:lnTo>
                  <a:pt x="676967" y="513935"/>
                </a:lnTo>
                <a:lnTo>
                  <a:pt x="706180" y="546110"/>
                </a:lnTo>
                <a:lnTo>
                  <a:pt x="725267" y="583585"/>
                </a:lnTo>
                <a:lnTo>
                  <a:pt x="734040" y="624165"/>
                </a:lnTo>
                <a:lnTo>
                  <a:pt x="732311" y="665657"/>
                </a:lnTo>
                <a:lnTo>
                  <a:pt x="729283" y="675460"/>
                </a:lnTo>
                <a:lnTo>
                  <a:pt x="619079" y="582716"/>
                </a:lnTo>
                <a:lnTo>
                  <a:pt x="593846" y="568941"/>
                </a:lnTo>
                <a:lnTo>
                  <a:pt x="566207" y="566013"/>
                </a:lnTo>
                <a:lnTo>
                  <a:pt x="539472" y="573646"/>
                </a:lnTo>
                <a:lnTo>
                  <a:pt x="517043" y="591479"/>
                </a:lnTo>
                <a:lnTo>
                  <a:pt x="514397" y="594586"/>
                </a:lnTo>
                <a:lnTo>
                  <a:pt x="512381" y="596253"/>
                </a:lnTo>
                <a:lnTo>
                  <a:pt x="500861" y="609508"/>
                </a:lnTo>
                <a:lnTo>
                  <a:pt x="480886" y="642627"/>
                </a:lnTo>
                <a:lnTo>
                  <a:pt x="462494" y="696839"/>
                </a:lnTo>
                <a:lnTo>
                  <a:pt x="455726" y="773373"/>
                </a:lnTo>
                <a:lnTo>
                  <a:pt x="538918" y="843384"/>
                </a:lnTo>
                <a:lnTo>
                  <a:pt x="467927" y="862565"/>
                </a:lnTo>
                <a:lnTo>
                  <a:pt x="472996" y="882310"/>
                </a:lnTo>
                <a:lnTo>
                  <a:pt x="479076" y="902825"/>
                </a:lnTo>
                <a:lnTo>
                  <a:pt x="486221" y="924121"/>
                </a:lnTo>
                <a:lnTo>
                  <a:pt x="494673" y="946673"/>
                </a:lnTo>
                <a:lnTo>
                  <a:pt x="494789" y="947140"/>
                </a:lnTo>
                <a:lnTo>
                  <a:pt x="494957" y="947605"/>
                </a:lnTo>
                <a:close/>
              </a:path>
              <a:path w="1194434" h="1277620">
                <a:moveTo>
                  <a:pt x="696524" y="742676"/>
                </a:moveTo>
                <a:lnTo>
                  <a:pt x="627816" y="684854"/>
                </a:lnTo>
                <a:lnTo>
                  <a:pt x="641612" y="659604"/>
                </a:lnTo>
                <a:lnTo>
                  <a:pt x="644566" y="631957"/>
                </a:lnTo>
                <a:lnTo>
                  <a:pt x="636961" y="605224"/>
                </a:lnTo>
                <a:lnTo>
                  <a:pt x="619079" y="582716"/>
                </a:lnTo>
                <a:lnTo>
                  <a:pt x="729283" y="675460"/>
                </a:lnTo>
                <a:lnTo>
                  <a:pt x="719893" y="705866"/>
                </a:lnTo>
                <a:lnTo>
                  <a:pt x="696602" y="742590"/>
                </a:lnTo>
                <a:close/>
              </a:path>
              <a:path w="1194434" h="1277620">
                <a:moveTo>
                  <a:pt x="627834" y="684821"/>
                </a:moveTo>
                <a:close/>
              </a:path>
              <a:path w="1194434" h="1277620">
                <a:moveTo>
                  <a:pt x="538918" y="843384"/>
                </a:moveTo>
                <a:lnTo>
                  <a:pt x="455726" y="773373"/>
                </a:lnTo>
                <a:lnTo>
                  <a:pt x="477933" y="768586"/>
                </a:lnTo>
                <a:lnTo>
                  <a:pt x="499625" y="762419"/>
                </a:lnTo>
                <a:lnTo>
                  <a:pt x="541422" y="745955"/>
                </a:lnTo>
                <a:lnTo>
                  <a:pt x="577922" y="725743"/>
                </a:lnTo>
                <a:lnTo>
                  <a:pt x="621167" y="691782"/>
                </a:lnTo>
                <a:lnTo>
                  <a:pt x="627834" y="684821"/>
                </a:lnTo>
                <a:lnTo>
                  <a:pt x="696524" y="742676"/>
                </a:lnTo>
                <a:lnTo>
                  <a:pt x="684682" y="755318"/>
                </a:lnTo>
                <a:lnTo>
                  <a:pt x="655897" y="780551"/>
                </a:lnTo>
                <a:lnTo>
                  <a:pt x="610202" y="811420"/>
                </a:lnTo>
                <a:lnTo>
                  <a:pt x="547558" y="841050"/>
                </a:lnTo>
                <a:lnTo>
                  <a:pt x="538918" y="843384"/>
                </a:lnTo>
                <a:close/>
              </a:path>
              <a:path w="1194434" h="1277620">
                <a:moveTo>
                  <a:pt x="431076" y="1228305"/>
                </a:moveTo>
                <a:lnTo>
                  <a:pt x="359274" y="1167878"/>
                </a:lnTo>
                <a:lnTo>
                  <a:pt x="368188" y="1162988"/>
                </a:lnTo>
                <a:lnTo>
                  <a:pt x="376558" y="1157173"/>
                </a:lnTo>
                <a:lnTo>
                  <a:pt x="384322" y="1150461"/>
                </a:lnTo>
                <a:lnTo>
                  <a:pt x="391411" y="1142884"/>
                </a:lnTo>
                <a:lnTo>
                  <a:pt x="393354" y="1140576"/>
                </a:lnTo>
                <a:lnTo>
                  <a:pt x="253587" y="1022952"/>
                </a:lnTo>
                <a:lnTo>
                  <a:pt x="242488" y="1008995"/>
                </a:lnTo>
                <a:lnTo>
                  <a:pt x="237771" y="992434"/>
                </a:lnTo>
                <a:lnTo>
                  <a:pt x="239608" y="975307"/>
                </a:lnTo>
                <a:lnTo>
                  <a:pt x="248173" y="959651"/>
                </a:lnTo>
                <a:lnTo>
                  <a:pt x="262137" y="948538"/>
                </a:lnTo>
                <a:lnTo>
                  <a:pt x="278698" y="943802"/>
                </a:lnTo>
                <a:lnTo>
                  <a:pt x="295820" y="945622"/>
                </a:lnTo>
                <a:lnTo>
                  <a:pt x="311468" y="954174"/>
                </a:lnTo>
                <a:lnTo>
                  <a:pt x="452497" y="1072860"/>
                </a:lnTo>
                <a:lnTo>
                  <a:pt x="458288" y="1066748"/>
                </a:lnTo>
                <a:lnTo>
                  <a:pt x="464110" y="1060650"/>
                </a:lnTo>
                <a:lnTo>
                  <a:pt x="475560" y="1048770"/>
                </a:lnTo>
                <a:lnTo>
                  <a:pt x="544474" y="1106766"/>
                </a:lnTo>
                <a:lnTo>
                  <a:pt x="535171" y="1116309"/>
                </a:lnTo>
                <a:lnTo>
                  <a:pt x="510692" y="1142072"/>
                </a:lnTo>
                <a:lnTo>
                  <a:pt x="491007" y="1164013"/>
                </a:lnTo>
                <a:lnTo>
                  <a:pt x="460124" y="1200710"/>
                </a:lnTo>
                <a:lnTo>
                  <a:pt x="433273" y="1226887"/>
                </a:lnTo>
                <a:lnTo>
                  <a:pt x="431076" y="1228305"/>
                </a:lnTo>
                <a:close/>
              </a:path>
              <a:path w="1194434" h="1277620">
                <a:moveTo>
                  <a:pt x="359274" y="1167878"/>
                </a:moveTo>
                <a:lnTo>
                  <a:pt x="92734" y="943567"/>
                </a:lnTo>
                <a:lnTo>
                  <a:pt x="93226" y="943941"/>
                </a:lnTo>
                <a:lnTo>
                  <a:pt x="93731" y="944285"/>
                </a:lnTo>
                <a:lnTo>
                  <a:pt x="358397" y="1167019"/>
                </a:lnTo>
                <a:lnTo>
                  <a:pt x="358822" y="1167458"/>
                </a:lnTo>
                <a:lnTo>
                  <a:pt x="359274" y="1167878"/>
                </a:lnTo>
                <a:close/>
              </a:path>
              <a:path w="1194434" h="1277620">
                <a:moveTo>
                  <a:pt x="262348" y="1272849"/>
                </a:moveTo>
                <a:lnTo>
                  <a:pt x="134106" y="1164925"/>
                </a:lnTo>
                <a:lnTo>
                  <a:pt x="166920" y="1183176"/>
                </a:lnTo>
                <a:lnTo>
                  <a:pt x="205525" y="1187574"/>
                </a:lnTo>
                <a:lnTo>
                  <a:pt x="239703" y="1184618"/>
                </a:lnTo>
                <a:lnTo>
                  <a:pt x="336350" y="1265953"/>
                </a:lnTo>
                <a:lnTo>
                  <a:pt x="330856" y="1266922"/>
                </a:lnTo>
                <a:lnTo>
                  <a:pt x="262348" y="1272849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03315" y="2366517"/>
            <a:ext cx="104775" cy="1047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803315" y="3157092"/>
            <a:ext cx="104775" cy="10477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803315" y="3947667"/>
            <a:ext cx="104775" cy="10477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03315" y="4738242"/>
            <a:ext cx="104775" cy="104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803315" y="5528817"/>
            <a:ext cx="104775" cy="104775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03315" y="7109968"/>
            <a:ext cx="104775" cy="10477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1062376" y="2150650"/>
            <a:ext cx="15137765" cy="51955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800" spc="105" b="1">
                <a:solidFill>
                  <a:srgbClr val="F8CF2C"/>
                </a:solidFill>
                <a:latin typeface="Arial"/>
                <a:cs typeface="Arial"/>
              </a:rPr>
              <a:t>Feedback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-65" b="1">
                <a:solidFill>
                  <a:srgbClr val="F8CF2C"/>
                </a:solidFill>
                <a:latin typeface="Arial"/>
                <a:cs typeface="Arial"/>
              </a:rPr>
              <a:t>is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35" b="1">
                <a:solidFill>
                  <a:srgbClr val="F8CF2C"/>
                </a:solidFill>
                <a:latin typeface="Arial"/>
                <a:cs typeface="Arial"/>
              </a:rPr>
              <a:t>given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95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80" b="1">
                <a:solidFill>
                  <a:srgbClr val="F8CF2C"/>
                </a:solidFill>
                <a:latin typeface="Arial"/>
                <a:cs typeface="Arial"/>
              </a:rPr>
              <a:t>language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95" b="1">
                <a:solidFill>
                  <a:srgbClr val="F8CF2C"/>
                </a:solidFill>
                <a:latin typeface="Arial"/>
                <a:cs typeface="Arial"/>
              </a:rPr>
              <a:t>that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60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understand.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865"/>
              </a:spcBef>
            </a:pP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Lets</a:t>
            </a:r>
            <a:r>
              <a:rPr dirty="0" sz="2800" spc="-4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0" b="1">
                <a:solidFill>
                  <a:srgbClr val="F8CF2C"/>
                </a:solidFill>
                <a:latin typeface="Arial"/>
                <a:cs typeface="Arial"/>
              </a:rPr>
              <a:t>learners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15" b="1">
                <a:solidFill>
                  <a:srgbClr val="F8CF2C"/>
                </a:solidFill>
                <a:latin typeface="Arial"/>
                <a:cs typeface="Arial"/>
              </a:rPr>
              <a:t>take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85" b="1">
                <a:solidFill>
                  <a:srgbClr val="F8CF2C"/>
                </a:solidFill>
                <a:latin typeface="Arial"/>
                <a:cs typeface="Arial"/>
              </a:rPr>
              <a:t>responsibility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5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their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305" b="1">
                <a:solidFill>
                  <a:srgbClr val="F8CF2C"/>
                </a:solidFill>
                <a:latin typeface="Arial"/>
                <a:cs typeface="Arial"/>
              </a:rPr>
              <a:t>work</a:t>
            </a:r>
            <a:endParaRPr sz="2800">
              <a:latin typeface="Arial"/>
              <a:cs typeface="Arial"/>
            </a:endParaRPr>
          </a:p>
          <a:p>
            <a:pPr marL="107950" marR="852805" indent="-95885">
              <a:lnSpc>
                <a:spcPts val="6230"/>
              </a:lnSpc>
              <a:spcBef>
                <a:spcPts val="680"/>
              </a:spcBef>
            </a:pPr>
            <a:r>
              <a:rPr dirty="0" sz="2800" spc="30" b="1">
                <a:solidFill>
                  <a:srgbClr val="F8CF2C"/>
                </a:solidFill>
                <a:latin typeface="Arial"/>
                <a:cs typeface="Arial"/>
              </a:rPr>
              <a:t>ESTYN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15" b="1">
                <a:solidFill>
                  <a:srgbClr val="F8CF2C"/>
                </a:solidFill>
                <a:latin typeface="Arial"/>
                <a:cs typeface="Arial"/>
              </a:rPr>
              <a:t>(2018)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30" b="1">
                <a:solidFill>
                  <a:srgbClr val="F8CF2C"/>
                </a:solidFill>
                <a:latin typeface="Arial"/>
                <a:cs typeface="Arial"/>
              </a:rPr>
              <a:t>inspections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35" b="1">
                <a:solidFill>
                  <a:srgbClr val="F8CF2C"/>
                </a:solidFill>
                <a:latin typeface="Arial"/>
                <a:cs typeface="Arial"/>
              </a:rPr>
              <a:t>look</a:t>
            </a:r>
            <a:r>
              <a:rPr dirty="0" sz="2800" spc="-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5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35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" b="1">
                <a:solidFill>
                  <a:srgbClr val="F8CF2C"/>
                </a:solidFill>
                <a:latin typeface="Arial"/>
                <a:cs typeface="Arial"/>
              </a:rPr>
              <a:t>use</a:t>
            </a:r>
            <a:r>
              <a:rPr dirty="0" sz="2800" spc="-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20" b="1">
                <a:solidFill>
                  <a:srgbClr val="F8CF2C"/>
                </a:solidFill>
                <a:latin typeface="Arial"/>
                <a:cs typeface="Arial"/>
              </a:rPr>
              <a:t>of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AFL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throughout</a:t>
            </a:r>
            <a:r>
              <a:rPr dirty="0" sz="2800" spc="-3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5" b="1">
                <a:solidFill>
                  <a:srgbClr val="F8CF2C"/>
                </a:solidFill>
                <a:latin typeface="Arial"/>
                <a:cs typeface="Arial"/>
              </a:rPr>
              <a:t>school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85" b="1">
                <a:solidFill>
                  <a:srgbClr val="F8CF2C"/>
                </a:solidFill>
                <a:latin typeface="Arial"/>
                <a:cs typeface="Arial"/>
              </a:rPr>
              <a:t>curriculum  </a:t>
            </a:r>
            <a:r>
              <a:rPr dirty="0" sz="2800" spc="80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90" b="1">
                <a:solidFill>
                  <a:srgbClr val="F8CF2C"/>
                </a:solidFill>
                <a:latin typeface="Arial"/>
                <a:cs typeface="Arial"/>
              </a:rPr>
              <a:t>can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85" b="1">
                <a:solidFill>
                  <a:srgbClr val="F8CF2C"/>
                </a:solidFill>
                <a:latin typeface="Arial"/>
                <a:cs typeface="Arial"/>
              </a:rPr>
              <a:t>learn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95" b="1">
                <a:solidFill>
                  <a:srgbClr val="F8CF2C"/>
                </a:solidFill>
                <a:latin typeface="Arial"/>
                <a:cs typeface="Arial"/>
              </a:rPr>
              <a:t>from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their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05" b="1">
                <a:solidFill>
                  <a:srgbClr val="F8CF2C"/>
                </a:solidFill>
                <a:latin typeface="Arial"/>
                <a:cs typeface="Arial"/>
              </a:rPr>
              <a:t>peers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95" b="1">
                <a:solidFill>
                  <a:srgbClr val="F8CF2C"/>
                </a:solidFill>
                <a:latin typeface="Arial"/>
                <a:cs typeface="Arial"/>
              </a:rPr>
              <a:t>mistakes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15" b="1">
                <a:solidFill>
                  <a:srgbClr val="F8CF2C"/>
                </a:solidFill>
                <a:latin typeface="Arial"/>
                <a:cs typeface="Arial"/>
              </a:rPr>
              <a:t>or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-110" b="1">
                <a:solidFill>
                  <a:srgbClr val="F8CF2C"/>
                </a:solidFill>
                <a:latin typeface="Arial"/>
                <a:cs typeface="Arial"/>
              </a:rPr>
              <a:t>success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75"/>
              </a:spcBef>
            </a:pPr>
            <a:r>
              <a:rPr dirty="0" sz="2800" spc="65" b="1">
                <a:solidFill>
                  <a:srgbClr val="F8CF2C"/>
                </a:solidFill>
                <a:latin typeface="Arial"/>
                <a:cs typeface="Arial"/>
              </a:rPr>
              <a:t>Teachers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5" b="1">
                <a:solidFill>
                  <a:srgbClr val="F8CF2C"/>
                </a:solidFill>
                <a:latin typeface="Arial"/>
                <a:cs typeface="Arial"/>
              </a:rPr>
              <a:t>will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80" b="1">
                <a:solidFill>
                  <a:srgbClr val="F8CF2C"/>
                </a:solidFill>
                <a:latin typeface="Arial"/>
                <a:cs typeface="Arial"/>
              </a:rPr>
              <a:t>gain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355" b="1">
                <a:solidFill>
                  <a:srgbClr val="F8CF2C"/>
                </a:solidFill>
                <a:latin typeface="Arial"/>
                <a:cs typeface="Arial"/>
              </a:rPr>
              <a:t>a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0" b="1">
                <a:solidFill>
                  <a:srgbClr val="F8CF2C"/>
                </a:solidFill>
                <a:latin typeface="Arial"/>
                <a:cs typeface="Arial"/>
              </a:rPr>
              <a:t>deeper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0" b="1">
                <a:solidFill>
                  <a:srgbClr val="F8CF2C"/>
                </a:solidFill>
                <a:latin typeface="Arial"/>
                <a:cs typeface="Arial"/>
              </a:rPr>
              <a:t>understanding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20" b="1">
                <a:solidFill>
                  <a:srgbClr val="F8CF2C"/>
                </a:solidFill>
                <a:latin typeface="Arial"/>
                <a:cs typeface="Arial"/>
              </a:rPr>
              <a:t>of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300" b="1">
                <a:solidFill>
                  <a:srgbClr val="F8CF2C"/>
                </a:solidFill>
                <a:latin typeface="Arial"/>
                <a:cs typeface="Arial"/>
              </a:rPr>
              <a:t>what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they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60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0" b="1">
                <a:solidFill>
                  <a:srgbClr val="F8CF2C"/>
                </a:solidFill>
                <a:latin typeface="Arial"/>
                <a:cs typeface="Arial"/>
              </a:rPr>
              <a:t>need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95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00" b="1">
                <a:solidFill>
                  <a:srgbClr val="F8CF2C"/>
                </a:solidFill>
                <a:latin typeface="Arial"/>
                <a:cs typeface="Arial"/>
              </a:rPr>
              <a:t>order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5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865"/>
              </a:spcBef>
            </a:pPr>
            <a:r>
              <a:rPr dirty="0" sz="2800" spc="165" b="1">
                <a:solidFill>
                  <a:srgbClr val="F8CF2C"/>
                </a:solidFill>
                <a:latin typeface="Arial"/>
                <a:cs typeface="Arial"/>
              </a:rPr>
              <a:t>them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800" spc="-25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5" b="1">
                <a:solidFill>
                  <a:srgbClr val="F8CF2C"/>
                </a:solidFill>
                <a:latin typeface="Arial"/>
                <a:cs typeface="Arial"/>
              </a:rPr>
              <a:t>improve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865"/>
              </a:spcBef>
            </a:pPr>
            <a:r>
              <a:rPr dirty="0" sz="2800" spc="110" b="1">
                <a:solidFill>
                  <a:srgbClr val="F8CF2C"/>
                </a:solidFill>
                <a:latin typeface="Arial"/>
                <a:cs typeface="Arial"/>
              </a:rPr>
              <a:t>Better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5" b="1">
                <a:solidFill>
                  <a:srgbClr val="F8CF2C"/>
                </a:solidFill>
                <a:latin typeface="Arial"/>
                <a:cs typeface="Arial"/>
              </a:rPr>
              <a:t>quality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35" b="1">
                <a:solidFill>
                  <a:srgbClr val="F8CF2C"/>
                </a:solidFill>
                <a:latin typeface="Arial"/>
                <a:cs typeface="Arial"/>
              </a:rPr>
              <a:t>feedback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5" b="1">
                <a:solidFill>
                  <a:srgbClr val="F8CF2C"/>
                </a:solidFill>
                <a:latin typeface="Arial"/>
                <a:cs typeface="Arial"/>
              </a:rPr>
              <a:t>will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5" b="1">
                <a:solidFill>
                  <a:srgbClr val="F8CF2C"/>
                </a:solidFill>
                <a:latin typeface="Arial"/>
                <a:cs typeface="Arial"/>
              </a:rPr>
              <a:t>be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35" b="1">
                <a:solidFill>
                  <a:srgbClr val="F8CF2C"/>
                </a:solidFill>
                <a:latin typeface="Arial"/>
                <a:cs typeface="Arial"/>
              </a:rPr>
              <a:t>given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80" b="1">
                <a:solidFill>
                  <a:srgbClr val="F8CF2C"/>
                </a:solidFill>
                <a:latin typeface="Arial"/>
                <a:cs typeface="Arial"/>
              </a:rPr>
              <a:t>as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60" b="1">
                <a:solidFill>
                  <a:srgbClr val="F8CF2C"/>
                </a:solidFill>
                <a:latin typeface="Arial"/>
                <a:cs typeface="Arial"/>
              </a:rPr>
              <a:t>there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-65" b="1">
                <a:solidFill>
                  <a:srgbClr val="F8CF2C"/>
                </a:solidFill>
                <a:latin typeface="Arial"/>
                <a:cs typeface="Arial"/>
              </a:rPr>
              <a:t>is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95" b="1">
                <a:solidFill>
                  <a:srgbClr val="F8CF2C"/>
                </a:solidFill>
                <a:latin typeface="Arial"/>
                <a:cs typeface="Arial"/>
              </a:rPr>
              <a:t>more</a:t>
            </a:r>
            <a:r>
              <a:rPr dirty="0" sz="28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time</a:t>
            </a:r>
            <a:r>
              <a:rPr dirty="0" sz="2800" spc="-3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80" b="1">
                <a:solidFill>
                  <a:srgbClr val="F8CF2C"/>
                </a:solidFill>
                <a:latin typeface="Arial"/>
                <a:cs typeface="Arial"/>
              </a:rPr>
              <a:t>available</a:t>
            </a:r>
            <a:endParaRPr sz="28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840753" y="9566808"/>
            <a:ext cx="5353685" cy="391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70" b="1">
                <a:solidFill>
                  <a:srgbClr val="F8CF2C"/>
                </a:solidFill>
                <a:latin typeface="Arial"/>
                <a:cs typeface="Arial"/>
              </a:rPr>
              <a:t>(CCEA, </a:t>
            </a:r>
            <a:r>
              <a:rPr dirty="0" sz="2400" spc="204" b="1">
                <a:solidFill>
                  <a:srgbClr val="F8CF2C"/>
                </a:solidFill>
                <a:latin typeface="Arial"/>
                <a:cs typeface="Arial"/>
              </a:rPr>
              <a:t>2019) </a:t>
            </a:r>
            <a:r>
              <a:rPr dirty="0" sz="2400" spc="155" b="1">
                <a:solidFill>
                  <a:srgbClr val="F8CF2C"/>
                </a:solidFill>
                <a:latin typeface="Arial"/>
                <a:cs typeface="Arial"/>
              </a:rPr>
              <a:t>(Wiesnerová,</a:t>
            </a:r>
            <a:r>
              <a:rPr dirty="0" sz="2400" spc="-39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235" b="1">
                <a:solidFill>
                  <a:srgbClr val="F8CF2C"/>
                </a:solidFill>
                <a:latin typeface="Arial"/>
                <a:cs typeface="Arial"/>
              </a:rPr>
              <a:t>2012)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779885" y="426543"/>
            <a:ext cx="11145520" cy="2026285"/>
          </a:xfrm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ts val="7859"/>
              </a:lnSpc>
              <a:spcBef>
                <a:spcPts val="130"/>
              </a:spcBef>
            </a:pPr>
            <a:r>
              <a:rPr dirty="0" sz="6850" spc="240"/>
              <a:t>MICROSTRATEGIES</a:t>
            </a:r>
            <a:r>
              <a:rPr dirty="0" sz="6850" spc="195"/>
              <a:t> </a:t>
            </a:r>
            <a:r>
              <a:rPr dirty="0" sz="6850" spc="220"/>
              <a:t>FOR</a:t>
            </a:r>
            <a:endParaRPr sz="6850"/>
          </a:p>
          <a:p>
            <a:pPr algn="ctr" marL="255904">
              <a:lnSpc>
                <a:spcPts val="7859"/>
              </a:lnSpc>
            </a:pPr>
            <a:r>
              <a:rPr dirty="0" sz="6850" spc="760"/>
              <a:t>SA/PA</a:t>
            </a:r>
            <a:endParaRPr sz="6850"/>
          </a:p>
        </p:txBody>
      </p:sp>
      <p:sp>
        <p:nvSpPr>
          <p:cNvPr id="4" name="object 4"/>
          <p:cNvSpPr txBox="1"/>
          <p:nvPr/>
        </p:nvSpPr>
        <p:spPr>
          <a:xfrm>
            <a:off x="1028700" y="3145066"/>
            <a:ext cx="3857625" cy="6115050"/>
          </a:xfrm>
          <a:prstGeom prst="rect">
            <a:avLst/>
          </a:prstGeom>
          <a:solidFill>
            <a:srgbClr val="F8CF2C"/>
          </a:solidFill>
        </p:spPr>
        <p:txBody>
          <a:bodyPr wrap="square" lIns="0" tIns="114300" rIns="0" bIns="0" rtlCol="0" vert="horz">
            <a:spAutoFit/>
          </a:bodyPr>
          <a:lstStyle/>
          <a:p>
            <a:pPr marL="835660">
              <a:lnSpc>
                <a:spcPct val="100000"/>
              </a:lnSpc>
              <a:spcBef>
                <a:spcPts val="900"/>
              </a:spcBef>
            </a:pPr>
            <a:r>
              <a:rPr dirty="0" sz="3950" spc="235">
                <a:solidFill>
                  <a:srgbClr val="020301"/>
                </a:solidFill>
                <a:latin typeface="Arial"/>
                <a:cs typeface="Arial"/>
              </a:rPr>
              <a:t>2</a:t>
            </a:r>
            <a:r>
              <a:rPr dirty="0" sz="3950" spc="445">
                <a:solidFill>
                  <a:srgbClr val="020301"/>
                </a:solidFill>
                <a:latin typeface="Arial"/>
                <a:cs typeface="Arial"/>
              </a:rPr>
              <a:t> </a:t>
            </a:r>
            <a:r>
              <a:rPr dirty="0" sz="3950" spc="-265">
                <a:solidFill>
                  <a:srgbClr val="020301"/>
                </a:solidFill>
                <a:latin typeface="Arial"/>
                <a:cs typeface="Arial"/>
              </a:rPr>
              <a:t>STARS</a:t>
            </a:r>
            <a:endParaRPr sz="3950">
              <a:latin typeface="Arial"/>
              <a:cs typeface="Arial"/>
            </a:endParaRPr>
          </a:p>
          <a:p>
            <a:pPr marL="478155">
              <a:lnSpc>
                <a:spcPct val="100000"/>
              </a:lnSpc>
              <a:spcBef>
                <a:spcPts val="280"/>
              </a:spcBef>
            </a:pPr>
            <a:r>
              <a:rPr dirty="0" sz="3950" spc="-155">
                <a:solidFill>
                  <a:srgbClr val="020301"/>
                </a:solidFill>
                <a:latin typeface="Arial"/>
                <a:cs typeface="Arial"/>
              </a:rPr>
              <a:t>AND </a:t>
            </a:r>
            <a:r>
              <a:rPr dirty="0" sz="3950" spc="-195">
                <a:solidFill>
                  <a:srgbClr val="020301"/>
                </a:solidFill>
                <a:latin typeface="Arial"/>
                <a:cs typeface="Arial"/>
              </a:rPr>
              <a:t>A</a:t>
            </a:r>
            <a:r>
              <a:rPr dirty="0" sz="3950" spc="90">
                <a:solidFill>
                  <a:srgbClr val="020301"/>
                </a:solidFill>
                <a:latin typeface="Arial"/>
                <a:cs typeface="Arial"/>
              </a:rPr>
              <a:t> </a:t>
            </a:r>
            <a:r>
              <a:rPr dirty="0" sz="3950" spc="-240">
                <a:solidFill>
                  <a:srgbClr val="020301"/>
                </a:solidFill>
                <a:latin typeface="Arial"/>
                <a:cs typeface="Arial"/>
              </a:rPr>
              <a:t>WISH</a:t>
            </a:r>
            <a:endParaRPr sz="3950">
              <a:latin typeface="Arial"/>
              <a:cs typeface="Arial"/>
            </a:endParaRPr>
          </a:p>
          <a:p>
            <a:pPr algn="ctr" marL="570230" marR="635000">
              <a:lnSpc>
                <a:spcPct val="124600"/>
              </a:lnSpc>
              <a:spcBef>
                <a:spcPts val="2685"/>
              </a:spcBef>
            </a:pPr>
            <a:r>
              <a:rPr dirty="0" sz="3150" spc="45">
                <a:solidFill>
                  <a:srgbClr val="020301"/>
                </a:solidFill>
                <a:latin typeface="Arial"/>
                <a:cs typeface="Arial"/>
              </a:rPr>
              <a:t>Write </a:t>
            </a:r>
            <a:r>
              <a:rPr dirty="0" sz="3150" spc="190">
                <a:solidFill>
                  <a:srgbClr val="020301"/>
                </a:solidFill>
                <a:latin typeface="Arial"/>
                <a:cs typeface="Arial"/>
              </a:rPr>
              <a:t>2 </a:t>
            </a:r>
            <a:r>
              <a:rPr dirty="0" sz="3150" spc="80">
                <a:solidFill>
                  <a:srgbClr val="020301"/>
                </a:solidFill>
                <a:latin typeface="Arial"/>
                <a:cs typeface="Arial"/>
              </a:rPr>
              <a:t>things  </a:t>
            </a:r>
            <a:r>
              <a:rPr dirty="0" sz="3150" spc="-25">
                <a:solidFill>
                  <a:srgbClr val="020301"/>
                </a:solidFill>
                <a:latin typeface="Arial"/>
                <a:cs typeface="Arial"/>
              </a:rPr>
              <a:t>you</a:t>
            </a:r>
            <a:r>
              <a:rPr dirty="0" sz="3150" spc="280">
                <a:solidFill>
                  <a:srgbClr val="020301"/>
                </a:solidFill>
                <a:latin typeface="Arial"/>
                <a:cs typeface="Arial"/>
              </a:rPr>
              <a:t> </a:t>
            </a:r>
            <a:r>
              <a:rPr dirty="0" sz="3150" spc="130">
                <a:solidFill>
                  <a:srgbClr val="020301"/>
                </a:solidFill>
                <a:latin typeface="Arial"/>
                <a:cs typeface="Arial"/>
              </a:rPr>
              <a:t>thought</a:t>
            </a:r>
            <a:endParaRPr sz="3150">
              <a:latin typeface="Arial"/>
              <a:cs typeface="Arial"/>
            </a:endParaRPr>
          </a:p>
          <a:p>
            <a:pPr algn="ctr" marL="570230" marR="616585">
              <a:lnSpc>
                <a:spcPct val="124600"/>
              </a:lnSpc>
            </a:pPr>
            <a:r>
              <a:rPr dirty="0" sz="3150" spc="120">
                <a:solidFill>
                  <a:srgbClr val="020301"/>
                </a:solidFill>
                <a:latin typeface="Arial"/>
                <a:cs typeface="Arial"/>
              </a:rPr>
              <a:t>went </a:t>
            </a:r>
            <a:r>
              <a:rPr dirty="0" sz="3150" spc="114">
                <a:solidFill>
                  <a:srgbClr val="020301"/>
                </a:solidFill>
                <a:latin typeface="Arial"/>
                <a:cs typeface="Arial"/>
              </a:rPr>
              <a:t>well </a:t>
            </a:r>
            <a:r>
              <a:rPr dirty="0" sz="3150" spc="90">
                <a:solidFill>
                  <a:srgbClr val="020301"/>
                </a:solidFill>
                <a:latin typeface="Arial"/>
                <a:cs typeface="Arial"/>
              </a:rPr>
              <a:t>and  </a:t>
            </a:r>
            <a:r>
              <a:rPr dirty="0" sz="3150" spc="45">
                <a:solidFill>
                  <a:srgbClr val="020301"/>
                </a:solidFill>
                <a:latin typeface="Arial"/>
                <a:cs typeface="Arial"/>
              </a:rPr>
              <a:t>one </a:t>
            </a:r>
            <a:r>
              <a:rPr dirty="0" sz="3150" spc="120">
                <a:solidFill>
                  <a:srgbClr val="020301"/>
                </a:solidFill>
                <a:latin typeface="Arial"/>
                <a:cs typeface="Arial"/>
              </a:rPr>
              <a:t>thing </a:t>
            </a:r>
            <a:r>
              <a:rPr dirty="0" sz="3150" spc="-25">
                <a:solidFill>
                  <a:srgbClr val="020301"/>
                </a:solidFill>
                <a:latin typeface="Arial"/>
                <a:cs typeface="Arial"/>
              </a:rPr>
              <a:t>you  </a:t>
            </a:r>
            <a:r>
              <a:rPr dirty="0" sz="3150" spc="15">
                <a:solidFill>
                  <a:srgbClr val="020301"/>
                </a:solidFill>
                <a:latin typeface="Arial"/>
                <a:cs typeface="Arial"/>
              </a:rPr>
              <a:t>wish</a:t>
            </a:r>
            <a:r>
              <a:rPr dirty="0" sz="3150" spc="295">
                <a:solidFill>
                  <a:srgbClr val="020301"/>
                </a:solidFill>
                <a:latin typeface="Arial"/>
                <a:cs typeface="Arial"/>
              </a:rPr>
              <a:t> </a:t>
            </a:r>
            <a:r>
              <a:rPr dirty="0" sz="3150" spc="155">
                <a:solidFill>
                  <a:srgbClr val="020301"/>
                </a:solidFill>
                <a:latin typeface="Arial"/>
                <a:cs typeface="Arial"/>
              </a:rPr>
              <a:t>to</a:t>
            </a:r>
            <a:endParaRPr sz="3150">
              <a:latin typeface="Arial"/>
              <a:cs typeface="Arial"/>
            </a:endParaRPr>
          </a:p>
          <a:p>
            <a:pPr algn="ctr" marR="1270">
              <a:lnSpc>
                <a:spcPct val="100000"/>
              </a:lnSpc>
              <a:spcBef>
                <a:spcPts val="930"/>
              </a:spcBef>
            </a:pPr>
            <a:r>
              <a:rPr dirty="0" sz="3150" spc="70">
                <a:solidFill>
                  <a:srgbClr val="020301"/>
                </a:solidFill>
                <a:latin typeface="Arial"/>
                <a:cs typeface="Arial"/>
              </a:rPr>
              <a:t>improve</a:t>
            </a:r>
            <a:r>
              <a:rPr dirty="0" sz="3150" spc="295">
                <a:solidFill>
                  <a:srgbClr val="020301"/>
                </a:solidFill>
                <a:latin typeface="Arial"/>
                <a:cs typeface="Arial"/>
              </a:rPr>
              <a:t> </a:t>
            </a:r>
            <a:r>
              <a:rPr dirty="0" sz="3150" spc="45">
                <a:solidFill>
                  <a:srgbClr val="020301"/>
                </a:solidFill>
                <a:latin typeface="Arial"/>
                <a:cs typeface="Arial"/>
              </a:rPr>
              <a:t>on.</a:t>
            </a:r>
            <a:endParaRPr sz="315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5958522" y="399724"/>
            <a:ext cx="483870" cy="199390"/>
          </a:xfrm>
          <a:custGeom>
            <a:avLst/>
            <a:gdLst/>
            <a:ahLst/>
            <a:cxnLst/>
            <a:rect l="l" t="t" r="r" b="b"/>
            <a:pathLst>
              <a:path w="483869" h="199390">
                <a:moveTo>
                  <a:pt x="461529" y="188675"/>
                </a:moveTo>
                <a:lnTo>
                  <a:pt x="455374" y="192139"/>
                </a:lnTo>
                <a:lnTo>
                  <a:pt x="439944" y="198030"/>
                </a:lnTo>
                <a:lnTo>
                  <a:pt x="423560" y="199211"/>
                </a:lnTo>
                <a:lnTo>
                  <a:pt x="407339" y="195558"/>
                </a:lnTo>
                <a:lnTo>
                  <a:pt x="392402" y="186945"/>
                </a:lnTo>
                <a:lnTo>
                  <a:pt x="331545" y="148905"/>
                </a:lnTo>
                <a:lnTo>
                  <a:pt x="269007" y="126332"/>
                </a:lnTo>
                <a:lnTo>
                  <a:pt x="208769" y="115734"/>
                </a:lnTo>
                <a:lnTo>
                  <a:pt x="154812" y="113617"/>
                </a:lnTo>
                <a:lnTo>
                  <a:pt x="111118" y="116487"/>
                </a:lnTo>
                <a:lnTo>
                  <a:pt x="81669" y="120852"/>
                </a:lnTo>
                <a:lnTo>
                  <a:pt x="70445" y="123217"/>
                </a:lnTo>
                <a:lnTo>
                  <a:pt x="48064" y="124513"/>
                </a:lnTo>
                <a:lnTo>
                  <a:pt x="27620" y="117343"/>
                </a:lnTo>
                <a:lnTo>
                  <a:pt x="11318" y="103010"/>
                </a:lnTo>
                <a:lnTo>
                  <a:pt x="1366" y="82815"/>
                </a:lnTo>
                <a:lnTo>
                  <a:pt x="0" y="60353"/>
                </a:lnTo>
                <a:lnTo>
                  <a:pt x="7098" y="39846"/>
                </a:lnTo>
                <a:lnTo>
                  <a:pt x="41487" y="13612"/>
                </a:lnTo>
                <a:lnTo>
                  <a:pt x="114504" y="2112"/>
                </a:lnTo>
                <a:lnTo>
                  <a:pt x="161139" y="0"/>
                </a:lnTo>
                <a:lnTo>
                  <a:pt x="215260" y="2308"/>
                </a:lnTo>
                <a:lnTo>
                  <a:pt x="274673" y="11176"/>
                </a:lnTo>
                <a:lnTo>
                  <a:pt x="337179" y="28740"/>
                </a:lnTo>
                <a:lnTo>
                  <a:pt x="400584" y="57138"/>
                </a:lnTo>
                <a:lnTo>
                  <a:pt x="462691" y="98505"/>
                </a:lnTo>
                <a:lnTo>
                  <a:pt x="483690" y="136483"/>
                </a:lnTo>
                <a:lnTo>
                  <a:pt x="482001" y="158122"/>
                </a:lnTo>
                <a:lnTo>
                  <a:pt x="471794" y="178110"/>
                </a:lnTo>
                <a:lnTo>
                  <a:pt x="467131" y="183988"/>
                </a:lnTo>
                <a:lnTo>
                  <a:pt x="461529" y="188675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5485271" y="218547"/>
            <a:ext cx="1384935" cy="1717675"/>
          </a:xfrm>
          <a:custGeom>
            <a:avLst/>
            <a:gdLst/>
            <a:ahLst/>
            <a:cxnLst/>
            <a:rect l="l" t="t" r="r" b="b"/>
            <a:pathLst>
              <a:path w="1384934" h="1717675">
                <a:moveTo>
                  <a:pt x="1260111" y="1662847"/>
                </a:moveTo>
                <a:lnTo>
                  <a:pt x="1181505" y="1707083"/>
                </a:lnTo>
                <a:lnTo>
                  <a:pt x="1137155" y="1717468"/>
                </a:lnTo>
                <a:lnTo>
                  <a:pt x="1088935" y="1715458"/>
                </a:lnTo>
                <a:lnTo>
                  <a:pt x="1044249" y="1711459"/>
                </a:lnTo>
                <a:lnTo>
                  <a:pt x="896736" y="1663316"/>
                </a:lnTo>
                <a:lnTo>
                  <a:pt x="857874" y="1656041"/>
                </a:lnTo>
                <a:lnTo>
                  <a:pt x="813632" y="1622646"/>
                </a:lnTo>
                <a:lnTo>
                  <a:pt x="783073" y="1596125"/>
                </a:lnTo>
                <a:lnTo>
                  <a:pt x="754118" y="1554128"/>
                </a:lnTo>
                <a:lnTo>
                  <a:pt x="704290" y="1465585"/>
                </a:lnTo>
                <a:lnTo>
                  <a:pt x="670437" y="1411772"/>
                </a:lnTo>
                <a:lnTo>
                  <a:pt x="637831" y="1371829"/>
                </a:lnTo>
                <a:lnTo>
                  <a:pt x="594681" y="1323248"/>
                </a:lnTo>
                <a:lnTo>
                  <a:pt x="560334" y="1298857"/>
                </a:lnTo>
                <a:lnTo>
                  <a:pt x="516772" y="1265081"/>
                </a:lnTo>
                <a:lnTo>
                  <a:pt x="477114" y="1243680"/>
                </a:lnTo>
                <a:lnTo>
                  <a:pt x="429567" y="1212145"/>
                </a:lnTo>
                <a:lnTo>
                  <a:pt x="345485" y="1172025"/>
                </a:lnTo>
                <a:lnTo>
                  <a:pt x="304291" y="1151489"/>
                </a:lnTo>
                <a:lnTo>
                  <a:pt x="258215" y="1119127"/>
                </a:lnTo>
                <a:lnTo>
                  <a:pt x="220484" y="1096641"/>
                </a:lnTo>
                <a:lnTo>
                  <a:pt x="179414" y="1061462"/>
                </a:lnTo>
                <a:lnTo>
                  <a:pt x="142005" y="1024222"/>
                </a:lnTo>
                <a:lnTo>
                  <a:pt x="109028" y="984489"/>
                </a:lnTo>
                <a:lnTo>
                  <a:pt x="51720" y="885583"/>
                </a:lnTo>
                <a:lnTo>
                  <a:pt x="37952" y="849612"/>
                </a:lnTo>
                <a:lnTo>
                  <a:pt x="21009" y="800855"/>
                </a:lnTo>
                <a:lnTo>
                  <a:pt x="7042" y="750424"/>
                </a:lnTo>
                <a:lnTo>
                  <a:pt x="2155" y="709455"/>
                </a:lnTo>
                <a:lnTo>
                  <a:pt x="0" y="666950"/>
                </a:lnTo>
                <a:lnTo>
                  <a:pt x="451" y="622977"/>
                </a:lnTo>
                <a:lnTo>
                  <a:pt x="3387" y="577606"/>
                </a:lnTo>
                <a:lnTo>
                  <a:pt x="8685" y="530906"/>
                </a:lnTo>
                <a:lnTo>
                  <a:pt x="16222" y="482946"/>
                </a:lnTo>
                <a:lnTo>
                  <a:pt x="25875" y="433795"/>
                </a:lnTo>
                <a:lnTo>
                  <a:pt x="43751" y="394590"/>
                </a:lnTo>
                <a:lnTo>
                  <a:pt x="63497" y="354332"/>
                </a:lnTo>
                <a:lnTo>
                  <a:pt x="84992" y="313090"/>
                </a:lnTo>
                <a:lnTo>
                  <a:pt x="108112" y="270933"/>
                </a:lnTo>
                <a:lnTo>
                  <a:pt x="138963" y="238999"/>
                </a:lnTo>
                <a:lnTo>
                  <a:pt x="171194" y="206288"/>
                </a:lnTo>
                <a:lnTo>
                  <a:pt x="239305" y="138812"/>
                </a:lnTo>
                <a:lnTo>
                  <a:pt x="408536" y="43578"/>
                </a:lnTo>
                <a:lnTo>
                  <a:pt x="501560" y="20374"/>
                </a:lnTo>
                <a:lnTo>
                  <a:pt x="546248" y="9798"/>
                </a:lnTo>
                <a:lnTo>
                  <a:pt x="589556" y="0"/>
                </a:lnTo>
                <a:lnTo>
                  <a:pt x="637590" y="2114"/>
                </a:lnTo>
                <a:lnTo>
                  <a:pt x="683998" y="5144"/>
                </a:lnTo>
                <a:lnTo>
                  <a:pt x="373754" y="179734"/>
                </a:lnTo>
                <a:lnTo>
                  <a:pt x="336757" y="215127"/>
                </a:lnTo>
                <a:lnTo>
                  <a:pt x="294681" y="238806"/>
                </a:lnTo>
                <a:lnTo>
                  <a:pt x="260172" y="272799"/>
                </a:lnTo>
                <a:lnTo>
                  <a:pt x="227191" y="305931"/>
                </a:lnTo>
                <a:lnTo>
                  <a:pt x="202158" y="349164"/>
                </a:lnTo>
                <a:lnTo>
                  <a:pt x="172805" y="380255"/>
                </a:lnTo>
                <a:lnTo>
                  <a:pt x="158008" y="432302"/>
                </a:lnTo>
                <a:lnTo>
                  <a:pt x="139269" y="471992"/>
                </a:lnTo>
                <a:lnTo>
                  <a:pt x="123009" y="510289"/>
                </a:lnTo>
                <a:lnTo>
                  <a:pt x="115645" y="558152"/>
                </a:lnTo>
                <a:lnTo>
                  <a:pt x="111138" y="604406"/>
                </a:lnTo>
                <a:lnTo>
                  <a:pt x="109679" y="648946"/>
                </a:lnTo>
                <a:lnTo>
                  <a:pt x="111456" y="691664"/>
                </a:lnTo>
                <a:lnTo>
                  <a:pt x="122889" y="743522"/>
                </a:lnTo>
                <a:lnTo>
                  <a:pt x="131711" y="782276"/>
                </a:lnTo>
                <a:lnTo>
                  <a:pt x="150567" y="829956"/>
                </a:lnTo>
                <a:lnTo>
                  <a:pt x="173420" y="875388"/>
                </a:lnTo>
                <a:lnTo>
                  <a:pt x="201309" y="917985"/>
                </a:lnTo>
                <a:lnTo>
                  <a:pt x="234651" y="957513"/>
                </a:lnTo>
                <a:lnTo>
                  <a:pt x="272701" y="994392"/>
                </a:lnTo>
                <a:lnTo>
                  <a:pt x="308483" y="1017974"/>
                </a:lnTo>
                <a:lnTo>
                  <a:pt x="353711" y="1050813"/>
                </a:lnTo>
                <a:lnTo>
                  <a:pt x="395179" y="1071196"/>
                </a:lnTo>
                <a:lnTo>
                  <a:pt x="486489" y="1121821"/>
                </a:lnTo>
                <a:lnTo>
                  <a:pt x="528301" y="1142010"/>
                </a:lnTo>
                <a:lnTo>
                  <a:pt x="569244" y="1162688"/>
                </a:lnTo>
                <a:lnTo>
                  <a:pt x="614755" y="1195368"/>
                </a:lnTo>
                <a:lnTo>
                  <a:pt x="657813" y="1229429"/>
                </a:lnTo>
                <a:lnTo>
                  <a:pt x="703854" y="1276383"/>
                </a:lnTo>
                <a:lnTo>
                  <a:pt x="1239560" y="974914"/>
                </a:lnTo>
                <a:lnTo>
                  <a:pt x="1259214" y="1036718"/>
                </a:lnTo>
                <a:lnTo>
                  <a:pt x="1280667" y="1082937"/>
                </a:lnTo>
                <a:lnTo>
                  <a:pt x="776144" y="1366858"/>
                </a:lnTo>
                <a:lnTo>
                  <a:pt x="783075" y="1377530"/>
                </a:lnTo>
                <a:lnTo>
                  <a:pt x="789812" y="1388312"/>
                </a:lnTo>
                <a:lnTo>
                  <a:pt x="796348" y="1399206"/>
                </a:lnTo>
                <a:lnTo>
                  <a:pt x="852508" y="1498759"/>
                </a:lnTo>
                <a:lnTo>
                  <a:pt x="859335" y="1509489"/>
                </a:lnTo>
                <a:lnTo>
                  <a:pt x="867338" y="1519558"/>
                </a:lnTo>
                <a:lnTo>
                  <a:pt x="876481" y="1528986"/>
                </a:lnTo>
                <a:lnTo>
                  <a:pt x="886729" y="1537792"/>
                </a:lnTo>
                <a:lnTo>
                  <a:pt x="1372047" y="1264679"/>
                </a:lnTo>
                <a:lnTo>
                  <a:pt x="1378860" y="1304563"/>
                </a:lnTo>
                <a:lnTo>
                  <a:pt x="1384446" y="1359711"/>
                </a:lnTo>
                <a:lnTo>
                  <a:pt x="1370498" y="1396706"/>
                </a:lnTo>
                <a:lnTo>
                  <a:pt x="1031204" y="1587644"/>
                </a:lnTo>
                <a:lnTo>
                  <a:pt x="1070222" y="1594832"/>
                </a:lnTo>
                <a:lnTo>
                  <a:pt x="1124375" y="1608076"/>
                </a:lnTo>
                <a:lnTo>
                  <a:pt x="1350827" y="1480641"/>
                </a:lnTo>
                <a:lnTo>
                  <a:pt x="1335090" y="1547788"/>
                </a:lnTo>
                <a:lnTo>
                  <a:pt x="1315317" y="1588061"/>
                </a:lnTo>
                <a:lnTo>
                  <a:pt x="1292007" y="1630324"/>
                </a:lnTo>
                <a:lnTo>
                  <a:pt x="1260111" y="1662847"/>
                </a:lnTo>
                <a:close/>
              </a:path>
              <a:path w="1384934" h="1717675">
                <a:moveTo>
                  <a:pt x="1239560" y="974914"/>
                </a:moveTo>
                <a:lnTo>
                  <a:pt x="1139675" y="1031124"/>
                </a:lnTo>
                <a:lnTo>
                  <a:pt x="1123536" y="967342"/>
                </a:lnTo>
                <a:lnTo>
                  <a:pt x="1116959" y="912752"/>
                </a:lnTo>
                <a:lnTo>
                  <a:pt x="1112868" y="856762"/>
                </a:lnTo>
                <a:lnTo>
                  <a:pt x="1116645" y="810918"/>
                </a:lnTo>
                <a:lnTo>
                  <a:pt x="1114986" y="753560"/>
                </a:lnTo>
                <a:lnTo>
                  <a:pt x="1125173" y="660391"/>
                </a:lnTo>
                <a:lnTo>
                  <a:pt x="1122902" y="603377"/>
                </a:lnTo>
                <a:lnTo>
                  <a:pt x="1124405" y="558813"/>
                </a:lnTo>
                <a:lnTo>
                  <a:pt x="1122711" y="516047"/>
                </a:lnTo>
                <a:lnTo>
                  <a:pt x="1110852" y="464430"/>
                </a:lnTo>
                <a:lnTo>
                  <a:pt x="1094314" y="415445"/>
                </a:lnTo>
                <a:lnTo>
                  <a:pt x="1072357" y="369509"/>
                </a:lnTo>
                <a:lnTo>
                  <a:pt x="1045382" y="326398"/>
                </a:lnTo>
                <a:lnTo>
                  <a:pt x="1014411" y="285536"/>
                </a:lnTo>
                <a:lnTo>
                  <a:pt x="985861" y="257883"/>
                </a:lnTo>
                <a:lnTo>
                  <a:pt x="947467" y="221198"/>
                </a:lnTo>
                <a:lnTo>
                  <a:pt x="911874" y="197510"/>
                </a:lnTo>
                <a:lnTo>
                  <a:pt x="873044" y="175643"/>
                </a:lnTo>
                <a:lnTo>
                  <a:pt x="831167" y="155490"/>
                </a:lnTo>
                <a:lnTo>
                  <a:pt x="786432" y="136946"/>
                </a:lnTo>
                <a:lnTo>
                  <a:pt x="745258" y="130971"/>
                </a:lnTo>
                <a:lnTo>
                  <a:pt x="701607" y="126390"/>
                </a:lnTo>
                <a:lnTo>
                  <a:pt x="649439" y="112029"/>
                </a:lnTo>
                <a:lnTo>
                  <a:pt x="607630" y="120985"/>
                </a:lnTo>
                <a:lnTo>
                  <a:pt x="557684" y="119946"/>
                </a:lnTo>
                <a:lnTo>
                  <a:pt x="512247" y="130942"/>
                </a:lnTo>
                <a:lnTo>
                  <a:pt x="465283" y="142799"/>
                </a:lnTo>
                <a:lnTo>
                  <a:pt x="423207" y="166477"/>
                </a:lnTo>
                <a:lnTo>
                  <a:pt x="373754" y="179734"/>
                </a:lnTo>
                <a:lnTo>
                  <a:pt x="683998" y="5144"/>
                </a:lnTo>
                <a:lnTo>
                  <a:pt x="728658" y="9157"/>
                </a:lnTo>
                <a:lnTo>
                  <a:pt x="771447" y="14223"/>
                </a:lnTo>
                <a:lnTo>
                  <a:pt x="818471" y="31479"/>
                </a:lnTo>
                <a:lnTo>
                  <a:pt x="863378" y="49926"/>
                </a:lnTo>
                <a:lnTo>
                  <a:pt x="906047" y="69633"/>
                </a:lnTo>
                <a:lnTo>
                  <a:pt x="946353" y="90669"/>
                </a:lnTo>
                <a:lnTo>
                  <a:pt x="984175" y="113104"/>
                </a:lnTo>
                <a:lnTo>
                  <a:pt x="1019389" y="137005"/>
                </a:lnTo>
                <a:lnTo>
                  <a:pt x="1051873" y="162443"/>
                </a:lnTo>
                <a:lnTo>
                  <a:pt x="1087733" y="200555"/>
                </a:lnTo>
                <a:lnTo>
                  <a:pt x="1120618" y="240340"/>
                </a:lnTo>
                <a:lnTo>
                  <a:pt x="1144175" y="270802"/>
                </a:lnTo>
                <a:lnTo>
                  <a:pt x="1170738" y="314145"/>
                </a:lnTo>
                <a:lnTo>
                  <a:pt x="1199039" y="371084"/>
                </a:lnTo>
                <a:lnTo>
                  <a:pt x="1215932" y="419868"/>
                </a:lnTo>
                <a:lnTo>
                  <a:pt x="1228418" y="471134"/>
                </a:lnTo>
                <a:lnTo>
                  <a:pt x="1237262" y="524448"/>
                </a:lnTo>
                <a:lnTo>
                  <a:pt x="1237004" y="568312"/>
                </a:lnTo>
                <a:lnTo>
                  <a:pt x="1240869" y="624428"/>
                </a:lnTo>
                <a:lnTo>
                  <a:pt x="1237167" y="670230"/>
                </a:lnTo>
                <a:lnTo>
                  <a:pt x="1226572" y="763630"/>
                </a:lnTo>
                <a:lnTo>
                  <a:pt x="1227693" y="821290"/>
                </a:lnTo>
                <a:lnTo>
                  <a:pt x="1230773" y="877849"/>
                </a:lnTo>
                <a:lnTo>
                  <a:pt x="1230328" y="921818"/>
                </a:lnTo>
                <a:lnTo>
                  <a:pt x="1239560" y="974914"/>
                </a:lnTo>
                <a:close/>
              </a:path>
              <a:path w="1384934" h="1717675">
                <a:moveTo>
                  <a:pt x="1069646" y="1070533"/>
                </a:moveTo>
                <a:lnTo>
                  <a:pt x="765697" y="1241581"/>
                </a:lnTo>
                <a:lnTo>
                  <a:pt x="780446" y="1218708"/>
                </a:lnTo>
                <a:lnTo>
                  <a:pt x="788032" y="1185293"/>
                </a:lnTo>
                <a:lnTo>
                  <a:pt x="800907" y="1163475"/>
                </a:lnTo>
                <a:lnTo>
                  <a:pt x="812838" y="1142188"/>
                </a:lnTo>
                <a:lnTo>
                  <a:pt x="740684" y="1109928"/>
                </a:lnTo>
                <a:lnTo>
                  <a:pt x="686945" y="1081878"/>
                </a:lnTo>
                <a:lnTo>
                  <a:pt x="643310" y="1048143"/>
                </a:lnTo>
                <a:lnTo>
                  <a:pt x="607697" y="1009892"/>
                </a:lnTo>
                <a:lnTo>
                  <a:pt x="584252" y="979368"/>
                </a:lnTo>
                <a:lnTo>
                  <a:pt x="564664" y="946672"/>
                </a:lnTo>
                <a:lnTo>
                  <a:pt x="539657" y="887880"/>
                </a:lnTo>
                <a:lnTo>
                  <a:pt x="534681" y="846962"/>
                </a:lnTo>
                <a:lnTo>
                  <a:pt x="537109" y="801877"/>
                </a:lnTo>
                <a:lnTo>
                  <a:pt x="552128" y="764279"/>
                </a:lnTo>
                <a:lnTo>
                  <a:pt x="572467" y="723687"/>
                </a:lnTo>
                <a:lnTo>
                  <a:pt x="597083" y="680689"/>
                </a:lnTo>
                <a:lnTo>
                  <a:pt x="678086" y="635105"/>
                </a:lnTo>
                <a:lnTo>
                  <a:pt x="727928" y="636202"/>
                </a:lnTo>
                <a:lnTo>
                  <a:pt x="773385" y="639767"/>
                </a:lnTo>
                <a:lnTo>
                  <a:pt x="813384" y="646403"/>
                </a:lnTo>
                <a:lnTo>
                  <a:pt x="853079" y="667783"/>
                </a:lnTo>
                <a:lnTo>
                  <a:pt x="693443" y="757618"/>
                </a:lnTo>
                <a:lnTo>
                  <a:pt x="668802" y="786058"/>
                </a:lnTo>
                <a:lnTo>
                  <a:pt x="649797" y="811326"/>
                </a:lnTo>
                <a:lnTo>
                  <a:pt x="645228" y="843043"/>
                </a:lnTo>
                <a:lnTo>
                  <a:pt x="657666" y="879762"/>
                </a:lnTo>
                <a:lnTo>
                  <a:pt x="663895" y="890830"/>
                </a:lnTo>
                <a:lnTo>
                  <a:pt x="663380" y="891119"/>
                </a:lnTo>
                <a:lnTo>
                  <a:pt x="690534" y="934130"/>
                </a:lnTo>
                <a:lnTo>
                  <a:pt x="719958" y="961290"/>
                </a:lnTo>
                <a:lnTo>
                  <a:pt x="774588" y="1003412"/>
                </a:lnTo>
                <a:lnTo>
                  <a:pt x="846719" y="1035684"/>
                </a:lnTo>
                <a:lnTo>
                  <a:pt x="964593" y="969350"/>
                </a:lnTo>
                <a:lnTo>
                  <a:pt x="965183" y="983591"/>
                </a:lnTo>
                <a:lnTo>
                  <a:pt x="957237" y="1060927"/>
                </a:lnTo>
                <a:lnTo>
                  <a:pt x="981643" y="1061765"/>
                </a:lnTo>
                <a:lnTo>
                  <a:pt x="1007440" y="1061821"/>
                </a:lnTo>
                <a:lnTo>
                  <a:pt x="1034680" y="1061064"/>
                </a:lnTo>
                <a:lnTo>
                  <a:pt x="1069646" y="1070533"/>
                </a:lnTo>
                <a:close/>
              </a:path>
              <a:path w="1384934" h="1717675">
                <a:moveTo>
                  <a:pt x="964593" y="969350"/>
                </a:moveTo>
                <a:lnTo>
                  <a:pt x="846719" y="1035684"/>
                </a:lnTo>
                <a:lnTo>
                  <a:pt x="849501" y="1004973"/>
                </a:lnTo>
                <a:lnTo>
                  <a:pt x="850877" y="975053"/>
                </a:lnTo>
                <a:lnTo>
                  <a:pt x="849385" y="917601"/>
                </a:lnTo>
                <a:lnTo>
                  <a:pt x="840809" y="864135"/>
                </a:lnTo>
                <a:lnTo>
                  <a:pt x="830879" y="826005"/>
                </a:lnTo>
                <a:lnTo>
                  <a:pt x="816413" y="790427"/>
                </a:lnTo>
                <a:lnTo>
                  <a:pt x="791484" y="760737"/>
                </a:lnTo>
                <a:lnTo>
                  <a:pt x="762001" y="748183"/>
                </a:lnTo>
                <a:lnTo>
                  <a:pt x="730539" y="751316"/>
                </a:lnTo>
                <a:lnTo>
                  <a:pt x="693443" y="757618"/>
                </a:lnTo>
                <a:lnTo>
                  <a:pt x="853079" y="667783"/>
                </a:lnTo>
                <a:lnTo>
                  <a:pt x="885169" y="693443"/>
                </a:lnTo>
                <a:lnTo>
                  <a:pt x="914807" y="735056"/>
                </a:lnTo>
                <a:lnTo>
                  <a:pt x="930701" y="769830"/>
                </a:lnTo>
                <a:lnTo>
                  <a:pt x="943211" y="806508"/>
                </a:lnTo>
                <a:lnTo>
                  <a:pt x="956391" y="857383"/>
                </a:lnTo>
                <a:lnTo>
                  <a:pt x="962232" y="912388"/>
                </a:lnTo>
                <a:lnTo>
                  <a:pt x="964593" y="969350"/>
                </a:lnTo>
                <a:close/>
              </a:path>
              <a:path w="1384934" h="1717675">
                <a:moveTo>
                  <a:pt x="1372047" y="1264679"/>
                </a:moveTo>
                <a:lnTo>
                  <a:pt x="1268391" y="1323011"/>
                </a:lnTo>
                <a:lnTo>
                  <a:pt x="1266184" y="1309680"/>
                </a:lnTo>
                <a:lnTo>
                  <a:pt x="1262870" y="1296972"/>
                </a:lnTo>
                <a:lnTo>
                  <a:pt x="1258415" y="1284907"/>
                </a:lnTo>
                <a:lnTo>
                  <a:pt x="1252784" y="1273502"/>
                </a:lnTo>
                <a:lnTo>
                  <a:pt x="1052649" y="1386129"/>
                </a:lnTo>
                <a:lnTo>
                  <a:pt x="1027272" y="1385837"/>
                </a:lnTo>
                <a:lnTo>
                  <a:pt x="988636" y="1378433"/>
                </a:lnTo>
                <a:lnTo>
                  <a:pt x="968036" y="1317162"/>
                </a:lnTo>
                <a:lnTo>
                  <a:pt x="977444" y="1297294"/>
                </a:lnTo>
                <a:lnTo>
                  <a:pt x="1198536" y="1172875"/>
                </a:lnTo>
                <a:lnTo>
                  <a:pt x="1192850" y="1161502"/>
                </a:lnTo>
                <a:lnTo>
                  <a:pt x="1187200" y="1150108"/>
                </a:lnTo>
                <a:lnTo>
                  <a:pt x="1181575" y="1138701"/>
                </a:lnTo>
                <a:lnTo>
                  <a:pt x="1280667" y="1082937"/>
                </a:lnTo>
                <a:lnTo>
                  <a:pt x="1286031" y="1094491"/>
                </a:lnTo>
                <a:lnTo>
                  <a:pt x="1302370" y="1129015"/>
                </a:lnTo>
                <a:lnTo>
                  <a:pt x="1320033" y="1162794"/>
                </a:lnTo>
                <a:lnTo>
                  <a:pt x="1351174" y="1218133"/>
                </a:lnTo>
                <a:lnTo>
                  <a:pt x="1372047" y="1264679"/>
                </a:lnTo>
                <a:close/>
              </a:path>
              <a:path w="1384934" h="1717675">
                <a:moveTo>
                  <a:pt x="1350827" y="1480641"/>
                </a:moveTo>
                <a:lnTo>
                  <a:pt x="1205141" y="1562625"/>
                </a:lnTo>
                <a:lnTo>
                  <a:pt x="1221918" y="1509465"/>
                </a:lnTo>
                <a:lnTo>
                  <a:pt x="1236026" y="1472380"/>
                </a:lnTo>
                <a:lnTo>
                  <a:pt x="1370498" y="1396706"/>
                </a:lnTo>
                <a:lnTo>
                  <a:pt x="1350827" y="1480641"/>
                </a:lnTo>
                <a:close/>
              </a:path>
            </a:pathLst>
          </a:custGeom>
          <a:solidFill>
            <a:srgbClr val="F8CF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156187" y="3145066"/>
            <a:ext cx="3857625" cy="6115050"/>
          </a:xfrm>
          <a:prstGeom prst="rect">
            <a:avLst/>
          </a:prstGeom>
          <a:solidFill>
            <a:srgbClr val="FFFDE6"/>
          </a:solidFill>
        </p:spPr>
        <p:txBody>
          <a:bodyPr wrap="square" lIns="0" tIns="0" rIns="0" bIns="0" rtlCol="0" vert="horz">
            <a:spAutoFit/>
          </a:bodyPr>
          <a:lstStyle/>
          <a:p>
            <a:pPr algn="ctr" marL="981710" marR="1017905">
              <a:lnSpc>
                <a:spcPct val="105700"/>
              </a:lnSpc>
            </a:pPr>
            <a:r>
              <a:rPr dirty="0" sz="3700" spc="-400">
                <a:solidFill>
                  <a:srgbClr val="020301"/>
                </a:solidFill>
                <a:latin typeface="Arial"/>
                <a:cs typeface="Arial"/>
              </a:rPr>
              <a:t>T</a:t>
            </a:r>
            <a:r>
              <a:rPr dirty="0" sz="3700" spc="-425">
                <a:solidFill>
                  <a:srgbClr val="020301"/>
                </a:solidFill>
                <a:latin typeface="Arial"/>
                <a:cs typeface="Arial"/>
              </a:rPr>
              <a:t>R</a:t>
            </a:r>
            <a:r>
              <a:rPr dirty="0" sz="3700" spc="50">
                <a:solidFill>
                  <a:srgbClr val="020301"/>
                </a:solidFill>
                <a:latin typeface="Arial"/>
                <a:cs typeface="Arial"/>
              </a:rPr>
              <a:t>A</a:t>
            </a:r>
            <a:r>
              <a:rPr dirty="0" sz="3700" spc="-180">
                <a:solidFill>
                  <a:srgbClr val="020301"/>
                </a:solidFill>
                <a:latin typeface="Arial"/>
                <a:cs typeface="Arial"/>
              </a:rPr>
              <a:t>FF</a:t>
            </a:r>
            <a:r>
              <a:rPr dirty="0" sz="3700" spc="15">
                <a:solidFill>
                  <a:srgbClr val="020301"/>
                </a:solidFill>
                <a:latin typeface="Arial"/>
                <a:cs typeface="Arial"/>
              </a:rPr>
              <a:t>I</a:t>
            </a:r>
            <a:r>
              <a:rPr dirty="0" sz="3700" spc="20">
                <a:solidFill>
                  <a:srgbClr val="020301"/>
                </a:solidFill>
                <a:latin typeface="Arial"/>
                <a:cs typeface="Arial"/>
              </a:rPr>
              <a:t>C  </a:t>
            </a:r>
            <a:r>
              <a:rPr dirty="0" sz="3700" spc="-160">
                <a:solidFill>
                  <a:srgbClr val="020301"/>
                </a:solidFill>
                <a:latin typeface="Arial"/>
                <a:cs typeface="Arial"/>
              </a:rPr>
              <a:t>LIGHTS</a:t>
            </a:r>
            <a:endParaRPr sz="3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900">
              <a:latin typeface="Times New Roman"/>
              <a:cs typeface="Times New Roman"/>
            </a:endParaRPr>
          </a:p>
          <a:p>
            <a:pPr algn="ctr" marL="306070" marR="291465" indent="-635">
              <a:lnSpc>
                <a:spcPct val="115900"/>
              </a:lnSpc>
            </a:pPr>
            <a:r>
              <a:rPr dirty="0" sz="3050" spc="-145">
                <a:latin typeface="Arial"/>
                <a:cs typeface="Arial"/>
              </a:rPr>
              <a:t>A </a:t>
            </a:r>
            <a:r>
              <a:rPr dirty="0" sz="3050" spc="-30">
                <a:latin typeface="Arial"/>
                <a:cs typeface="Arial"/>
              </a:rPr>
              <a:t>method </a:t>
            </a:r>
            <a:r>
              <a:rPr dirty="0" sz="3050" spc="90">
                <a:latin typeface="Arial"/>
                <a:cs typeface="Arial"/>
              </a:rPr>
              <a:t>of  </a:t>
            </a:r>
            <a:r>
              <a:rPr dirty="0" sz="3050" spc="15">
                <a:latin typeface="Arial"/>
                <a:cs typeface="Arial"/>
              </a:rPr>
              <a:t>indicating </a:t>
            </a:r>
            <a:r>
              <a:rPr dirty="0" sz="3050" spc="-70">
                <a:latin typeface="Arial"/>
                <a:cs typeface="Arial"/>
              </a:rPr>
              <a:t>students  </a:t>
            </a:r>
            <a:r>
              <a:rPr dirty="0" sz="3050" spc="-45">
                <a:latin typeface="Arial"/>
                <a:cs typeface="Arial"/>
              </a:rPr>
              <a:t>understanding </a:t>
            </a:r>
            <a:r>
              <a:rPr dirty="0" sz="3050" spc="90">
                <a:latin typeface="Arial"/>
                <a:cs typeface="Arial"/>
              </a:rPr>
              <a:t>of  </a:t>
            </a:r>
            <a:r>
              <a:rPr dirty="0" sz="3050" spc="-5">
                <a:latin typeface="Arial"/>
                <a:cs typeface="Arial"/>
              </a:rPr>
              <a:t>the </a:t>
            </a:r>
            <a:r>
              <a:rPr dirty="0" sz="3050" spc="-85">
                <a:latin typeface="Arial"/>
                <a:cs typeface="Arial"/>
              </a:rPr>
              <a:t>task </a:t>
            </a:r>
            <a:r>
              <a:rPr dirty="0" sz="3050" spc="-90">
                <a:latin typeface="Arial"/>
                <a:cs typeface="Arial"/>
              </a:rPr>
              <a:t>by  </a:t>
            </a:r>
            <a:r>
              <a:rPr dirty="0" sz="3050" spc="-45">
                <a:latin typeface="Arial"/>
                <a:cs typeface="Arial"/>
              </a:rPr>
              <a:t>displaying </a:t>
            </a:r>
            <a:r>
              <a:rPr dirty="0" sz="3050" spc="-20">
                <a:latin typeface="Arial"/>
                <a:cs typeface="Arial"/>
              </a:rPr>
              <a:t>coloured  </a:t>
            </a:r>
            <a:r>
              <a:rPr dirty="0" sz="3050" spc="-40">
                <a:latin typeface="Arial"/>
                <a:cs typeface="Arial"/>
              </a:rPr>
              <a:t>cards</a:t>
            </a:r>
            <a:endParaRPr sz="30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277946" y="3123666"/>
            <a:ext cx="3857625" cy="6115050"/>
          </a:xfrm>
          <a:prstGeom prst="rect">
            <a:avLst/>
          </a:prstGeom>
          <a:solidFill>
            <a:srgbClr val="F8CF2C"/>
          </a:solidFill>
        </p:spPr>
        <p:txBody>
          <a:bodyPr wrap="square" lIns="0" tIns="107315" rIns="0" bIns="0" rtlCol="0" vert="horz">
            <a:spAutoFit/>
          </a:bodyPr>
          <a:lstStyle/>
          <a:p>
            <a:pPr algn="ctr" marL="850900" marR="756285">
              <a:lnSpc>
                <a:spcPct val="104700"/>
              </a:lnSpc>
              <a:spcBef>
                <a:spcPts val="845"/>
              </a:spcBef>
            </a:pPr>
            <a:r>
              <a:rPr dirty="0" sz="3700" spc="-325">
                <a:solidFill>
                  <a:srgbClr val="020301"/>
                </a:solidFill>
                <a:latin typeface="Arial"/>
                <a:cs typeface="Arial"/>
              </a:rPr>
              <a:t>L</a:t>
            </a:r>
            <a:r>
              <a:rPr dirty="0" sz="3700" spc="-195">
                <a:solidFill>
                  <a:srgbClr val="020301"/>
                </a:solidFill>
                <a:latin typeface="Arial"/>
                <a:cs typeface="Arial"/>
              </a:rPr>
              <a:t>E</a:t>
            </a:r>
            <a:r>
              <a:rPr dirty="0" sz="3700" spc="40">
                <a:solidFill>
                  <a:srgbClr val="020301"/>
                </a:solidFill>
                <a:latin typeface="Arial"/>
                <a:cs typeface="Arial"/>
              </a:rPr>
              <a:t>A</a:t>
            </a:r>
            <a:r>
              <a:rPr dirty="0" sz="3700" spc="-434">
                <a:solidFill>
                  <a:srgbClr val="020301"/>
                </a:solidFill>
                <a:latin typeface="Arial"/>
                <a:cs typeface="Arial"/>
              </a:rPr>
              <a:t>R</a:t>
            </a:r>
            <a:r>
              <a:rPr dirty="0" sz="3700" spc="-220">
                <a:solidFill>
                  <a:srgbClr val="020301"/>
                </a:solidFill>
                <a:latin typeface="Arial"/>
                <a:cs typeface="Arial"/>
              </a:rPr>
              <a:t>N</a:t>
            </a:r>
            <a:r>
              <a:rPr dirty="0" sz="3700" spc="10">
                <a:solidFill>
                  <a:srgbClr val="020301"/>
                </a:solidFill>
                <a:latin typeface="Arial"/>
                <a:cs typeface="Arial"/>
              </a:rPr>
              <a:t>I</a:t>
            </a:r>
            <a:r>
              <a:rPr dirty="0" sz="3700" spc="-220">
                <a:solidFill>
                  <a:srgbClr val="020301"/>
                </a:solidFill>
                <a:latin typeface="Arial"/>
                <a:cs typeface="Arial"/>
              </a:rPr>
              <a:t>N</a:t>
            </a:r>
            <a:r>
              <a:rPr dirty="0" sz="3700" spc="25">
                <a:solidFill>
                  <a:srgbClr val="020301"/>
                </a:solidFill>
                <a:latin typeface="Arial"/>
                <a:cs typeface="Arial"/>
              </a:rPr>
              <a:t>G  </a:t>
            </a:r>
            <a:r>
              <a:rPr dirty="0" sz="3700" spc="-190">
                <a:solidFill>
                  <a:srgbClr val="020301"/>
                </a:solidFill>
                <a:latin typeface="Arial"/>
                <a:cs typeface="Arial"/>
              </a:rPr>
              <a:t>JOURNAL</a:t>
            </a:r>
            <a:endParaRPr sz="3700">
              <a:latin typeface="Arial"/>
              <a:cs typeface="Arial"/>
            </a:endParaRPr>
          </a:p>
          <a:p>
            <a:pPr algn="ctr" marL="537845" marR="366395" indent="-635">
              <a:lnSpc>
                <a:spcPct val="115500"/>
              </a:lnSpc>
              <a:spcBef>
                <a:spcPts val="2710"/>
              </a:spcBef>
            </a:pPr>
            <a:r>
              <a:rPr dirty="0" sz="3250" spc="-75">
                <a:latin typeface="Arial"/>
                <a:cs typeface="Arial"/>
              </a:rPr>
              <a:t>Students </a:t>
            </a:r>
            <a:r>
              <a:rPr dirty="0" sz="3250" spc="-15">
                <a:latin typeface="Arial"/>
                <a:cs typeface="Arial"/>
              </a:rPr>
              <a:t>can  </a:t>
            </a:r>
            <a:r>
              <a:rPr dirty="0" sz="3250" spc="20">
                <a:latin typeface="Arial"/>
                <a:cs typeface="Arial"/>
              </a:rPr>
              <a:t>create </a:t>
            </a:r>
            <a:r>
              <a:rPr dirty="0" sz="3250" spc="45">
                <a:latin typeface="Arial"/>
                <a:cs typeface="Arial"/>
              </a:rPr>
              <a:t>a </a:t>
            </a:r>
            <a:r>
              <a:rPr dirty="0" sz="3250" spc="-50">
                <a:latin typeface="Arial"/>
                <a:cs typeface="Arial"/>
              </a:rPr>
              <a:t>journal  </a:t>
            </a:r>
            <a:r>
              <a:rPr dirty="0" sz="3250" spc="-60">
                <a:latin typeface="Arial"/>
                <a:cs typeface="Arial"/>
              </a:rPr>
              <a:t>where </a:t>
            </a:r>
            <a:r>
              <a:rPr dirty="0" sz="3250" spc="-70">
                <a:latin typeface="Arial"/>
                <a:cs typeface="Arial"/>
              </a:rPr>
              <a:t>they </a:t>
            </a:r>
            <a:r>
              <a:rPr dirty="0" sz="3250" spc="15">
                <a:latin typeface="Arial"/>
                <a:cs typeface="Arial"/>
              </a:rPr>
              <a:t>write  </a:t>
            </a:r>
            <a:r>
              <a:rPr dirty="0" sz="3250" spc="-35">
                <a:latin typeface="Arial"/>
                <a:cs typeface="Arial"/>
              </a:rPr>
              <a:t>down </a:t>
            </a:r>
            <a:r>
              <a:rPr dirty="0" sz="3250" spc="-20">
                <a:latin typeface="Arial"/>
                <a:cs typeface="Arial"/>
              </a:rPr>
              <a:t>their  </a:t>
            </a:r>
            <a:r>
              <a:rPr dirty="0" sz="3250" spc="-40">
                <a:latin typeface="Arial"/>
                <a:cs typeface="Arial"/>
              </a:rPr>
              <a:t>learning </a:t>
            </a:r>
            <a:r>
              <a:rPr dirty="0" sz="3250" spc="70">
                <a:latin typeface="Arial"/>
                <a:cs typeface="Arial"/>
              </a:rPr>
              <a:t>to  </a:t>
            </a:r>
            <a:r>
              <a:rPr dirty="0" sz="3250" spc="35">
                <a:latin typeface="Arial"/>
                <a:cs typeface="Arial"/>
              </a:rPr>
              <a:t>reflect</a:t>
            </a:r>
            <a:r>
              <a:rPr dirty="0" sz="3250" spc="-40">
                <a:latin typeface="Arial"/>
                <a:cs typeface="Arial"/>
              </a:rPr>
              <a:t> </a:t>
            </a:r>
            <a:r>
              <a:rPr dirty="0" sz="3250" spc="-70">
                <a:latin typeface="Arial"/>
                <a:cs typeface="Arial"/>
              </a:rPr>
              <a:t>on.</a:t>
            </a:r>
            <a:endParaRPr sz="32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405485" y="3145066"/>
            <a:ext cx="4019550" cy="6096000"/>
          </a:xfrm>
          <a:prstGeom prst="rect">
            <a:avLst/>
          </a:prstGeom>
          <a:solidFill>
            <a:srgbClr val="FFFDE6"/>
          </a:solidFill>
        </p:spPr>
        <p:txBody>
          <a:bodyPr wrap="square" lIns="0" tIns="71120" rIns="0" bIns="0" rtlCol="0" vert="horz">
            <a:spAutoFit/>
          </a:bodyPr>
          <a:lstStyle/>
          <a:p>
            <a:pPr algn="ctr" marL="824230" marR="929640" indent="-67945">
              <a:lnSpc>
                <a:spcPct val="115900"/>
              </a:lnSpc>
              <a:spcBef>
                <a:spcPts val="560"/>
              </a:spcBef>
            </a:pPr>
            <a:r>
              <a:rPr dirty="0" sz="3200">
                <a:latin typeface="Arial"/>
                <a:cs typeface="Arial"/>
              </a:rPr>
              <a:t>FEEDBACK  SANDWICH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00">
              <a:latin typeface="Times New Roman"/>
              <a:cs typeface="Times New Roman"/>
            </a:endParaRPr>
          </a:p>
          <a:p>
            <a:pPr algn="ctr" marL="462915" marR="459740" indent="-111125">
              <a:lnSpc>
                <a:spcPct val="116300"/>
              </a:lnSpc>
              <a:spcBef>
                <a:spcPts val="5"/>
              </a:spcBef>
            </a:pPr>
            <a:r>
              <a:rPr dirty="0" sz="3200" spc="-65">
                <a:latin typeface="Arial"/>
                <a:cs typeface="Arial"/>
              </a:rPr>
              <a:t>Students </a:t>
            </a:r>
            <a:r>
              <a:rPr dirty="0" sz="3200" spc="-90">
                <a:latin typeface="Arial"/>
                <a:cs typeface="Arial"/>
              </a:rPr>
              <a:t>should  </a:t>
            </a:r>
            <a:r>
              <a:rPr dirty="0" sz="3200" spc="-40">
                <a:latin typeface="Arial"/>
                <a:cs typeface="Arial"/>
              </a:rPr>
              <a:t>give </a:t>
            </a:r>
            <a:r>
              <a:rPr dirty="0" sz="3200" spc="60">
                <a:latin typeface="Arial"/>
                <a:cs typeface="Arial"/>
              </a:rPr>
              <a:t>a </a:t>
            </a:r>
            <a:r>
              <a:rPr dirty="0" sz="3200" spc="-40">
                <a:latin typeface="Arial"/>
                <a:cs typeface="Arial"/>
              </a:rPr>
              <a:t>positive  </a:t>
            </a:r>
            <a:r>
              <a:rPr dirty="0" sz="3200" spc="-50">
                <a:latin typeface="Arial"/>
                <a:cs typeface="Arial"/>
              </a:rPr>
              <a:t>comment </a:t>
            </a:r>
            <a:r>
              <a:rPr dirty="0" sz="3200" spc="60">
                <a:latin typeface="Arial"/>
                <a:cs typeface="Arial"/>
              </a:rPr>
              <a:t>a  </a:t>
            </a:r>
            <a:r>
              <a:rPr dirty="0" sz="3200" spc="-35">
                <a:latin typeface="Arial"/>
                <a:cs typeface="Arial"/>
              </a:rPr>
              <a:t>constructive  </a:t>
            </a:r>
            <a:r>
              <a:rPr dirty="0" sz="3200" spc="-50">
                <a:latin typeface="Arial"/>
                <a:cs typeface="Arial"/>
              </a:rPr>
              <a:t>comment </a:t>
            </a:r>
            <a:r>
              <a:rPr dirty="0" sz="3200" spc="-10">
                <a:latin typeface="Arial"/>
                <a:cs typeface="Arial"/>
              </a:rPr>
              <a:t>and  </a:t>
            </a:r>
            <a:r>
              <a:rPr dirty="0" sz="3200" spc="-35">
                <a:latin typeface="Arial"/>
                <a:cs typeface="Arial"/>
              </a:rPr>
              <a:t>then </a:t>
            </a:r>
            <a:r>
              <a:rPr dirty="0" sz="3200" spc="-25">
                <a:latin typeface="Arial"/>
                <a:cs typeface="Arial"/>
              </a:rPr>
              <a:t>another  </a:t>
            </a:r>
            <a:r>
              <a:rPr dirty="0" sz="3200" spc="-40">
                <a:latin typeface="Arial"/>
                <a:cs typeface="Arial"/>
              </a:rPr>
              <a:t>positive</a:t>
            </a:r>
            <a:r>
              <a:rPr dirty="0" sz="3200" spc="-75">
                <a:latin typeface="Arial"/>
                <a:cs typeface="Arial"/>
              </a:rPr>
              <a:t> </a:t>
            </a:r>
            <a:r>
              <a:rPr dirty="0" sz="3200" spc="-50">
                <a:latin typeface="Arial"/>
                <a:cs typeface="Arial"/>
              </a:rPr>
              <a:t>comment</a:t>
            </a:r>
            <a:endParaRPr sz="3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310242" y="9470472"/>
            <a:ext cx="2410460" cy="4521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800" spc="85" b="1">
                <a:solidFill>
                  <a:srgbClr val="F8CF2C"/>
                </a:solidFill>
                <a:latin typeface="Arial"/>
                <a:cs typeface="Arial"/>
              </a:rPr>
              <a:t>(Burns,</a:t>
            </a:r>
            <a:r>
              <a:rPr dirty="0" sz="2800" spc="-9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80" b="1">
                <a:solidFill>
                  <a:srgbClr val="F8CF2C"/>
                </a:solidFill>
                <a:latin typeface="Arial"/>
                <a:cs typeface="Arial"/>
              </a:rPr>
              <a:t>2011)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3"/>
            <a:ext cx="18288000" cy="9543415"/>
          </a:xfrm>
          <a:custGeom>
            <a:avLst/>
            <a:gdLst/>
            <a:ahLst/>
            <a:cxnLst/>
            <a:rect l="l" t="t" r="r" b="b"/>
            <a:pathLst>
              <a:path w="18288000" h="9543415">
                <a:moveTo>
                  <a:pt x="0" y="9543411"/>
                </a:moveTo>
                <a:lnTo>
                  <a:pt x="18288000" y="9543411"/>
                </a:lnTo>
                <a:lnTo>
                  <a:pt x="18288000" y="0"/>
                </a:lnTo>
                <a:lnTo>
                  <a:pt x="0" y="0"/>
                </a:lnTo>
                <a:lnTo>
                  <a:pt x="0" y="9543411"/>
                </a:lnTo>
                <a:close/>
              </a:path>
            </a:pathLst>
          </a:custGeom>
          <a:solidFill>
            <a:srgbClr val="2C2D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754731" y="279010"/>
            <a:ext cx="11896725" cy="1810385"/>
          </a:xfrm>
          <a:prstGeom prst="rect"/>
        </p:spPr>
        <p:txBody>
          <a:bodyPr wrap="square" lIns="0" tIns="177165" rIns="0" bIns="0" rtlCol="0" vert="horz">
            <a:spAutoFit/>
          </a:bodyPr>
          <a:lstStyle/>
          <a:p>
            <a:pPr marL="911860" marR="5080" indent="-899794">
              <a:lnSpc>
                <a:spcPts val="6380"/>
              </a:lnSpc>
              <a:spcBef>
                <a:spcPts val="1395"/>
              </a:spcBef>
            </a:pPr>
            <a:r>
              <a:rPr dirty="0" sz="6400" spc="-170">
                <a:solidFill>
                  <a:srgbClr val="FDD430"/>
                </a:solidFill>
              </a:rPr>
              <a:t>THE </a:t>
            </a:r>
            <a:r>
              <a:rPr dirty="0" sz="6400" spc="-15">
                <a:solidFill>
                  <a:srgbClr val="FDD430"/>
                </a:solidFill>
              </a:rPr>
              <a:t>PRINCIPLES </a:t>
            </a:r>
            <a:r>
              <a:rPr dirty="0" sz="6400" spc="145">
                <a:solidFill>
                  <a:srgbClr val="FDD430"/>
                </a:solidFill>
              </a:rPr>
              <a:t>OF </a:t>
            </a:r>
            <a:r>
              <a:rPr dirty="0" sz="6400" spc="-100">
                <a:solidFill>
                  <a:srgbClr val="FDD430"/>
                </a:solidFill>
              </a:rPr>
              <a:t>AFL</a:t>
            </a:r>
            <a:r>
              <a:rPr dirty="0" sz="6400" spc="-545">
                <a:solidFill>
                  <a:srgbClr val="FDD430"/>
                </a:solidFill>
              </a:rPr>
              <a:t> </a:t>
            </a:r>
            <a:r>
              <a:rPr dirty="0" sz="6400" spc="350">
                <a:solidFill>
                  <a:srgbClr val="FDD430"/>
                </a:solidFill>
              </a:rPr>
              <a:t>AND  </a:t>
            </a:r>
            <a:r>
              <a:rPr dirty="0" sz="6400" spc="-65">
                <a:solidFill>
                  <a:srgbClr val="FDD430"/>
                </a:solidFill>
              </a:rPr>
              <a:t>SELF/PEER</a:t>
            </a:r>
            <a:r>
              <a:rPr dirty="0" sz="6400" spc="-155">
                <a:solidFill>
                  <a:srgbClr val="FDD430"/>
                </a:solidFill>
              </a:rPr>
              <a:t> </a:t>
            </a:r>
            <a:r>
              <a:rPr dirty="0" sz="6400" spc="20">
                <a:solidFill>
                  <a:srgbClr val="FDD430"/>
                </a:solidFill>
              </a:rPr>
              <a:t>ASSESSMENT</a:t>
            </a:r>
            <a:endParaRPr sz="6400"/>
          </a:p>
        </p:txBody>
      </p:sp>
      <p:sp>
        <p:nvSpPr>
          <p:cNvPr id="4" name="object 4"/>
          <p:cNvSpPr/>
          <p:nvPr/>
        </p:nvSpPr>
        <p:spPr>
          <a:xfrm>
            <a:off x="0" y="9543415"/>
            <a:ext cx="18288000" cy="743585"/>
          </a:xfrm>
          <a:custGeom>
            <a:avLst/>
            <a:gdLst/>
            <a:ahLst/>
            <a:cxnLst/>
            <a:rect l="l" t="t" r="r" b="b"/>
            <a:pathLst>
              <a:path w="18288000" h="743584">
                <a:moveTo>
                  <a:pt x="0" y="0"/>
                </a:moveTo>
                <a:lnTo>
                  <a:pt x="18288001" y="0"/>
                </a:lnTo>
                <a:lnTo>
                  <a:pt x="18288001" y="743582"/>
                </a:lnTo>
                <a:lnTo>
                  <a:pt x="0" y="743582"/>
                </a:lnTo>
                <a:lnTo>
                  <a:pt x="0" y="0"/>
                </a:lnTo>
                <a:close/>
              </a:path>
            </a:pathLst>
          </a:custGeom>
          <a:solidFill>
            <a:srgbClr val="FDD43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7445654" y="1133783"/>
            <a:ext cx="842644" cy="969644"/>
          </a:xfrm>
          <a:custGeom>
            <a:avLst/>
            <a:gdLst/>
            <a:ahLst/>
            <a:cxnLst/>
            <a:rect l="l" t="t" r="r" b="b"/>
            <a:pathLst>
              <a:path w="842644" h="969644">
                <a:moveTo>
                  <a:pt x="842346" y="0"/>
                </a:moveTo>
                <a:lnTo>
                  <a:pt x="842346" y="969073"/>
                </a:lnTo>
                <a:lnTo>
                  <a:pt x="0" y="484536"/>
                </a:lnTo>
                <a:lnTo>
                  <a:pt x="842346" y="0"/>
                </a:lnTo>
                <a:close/>
              </a:path>
            </a:pathLst>
          </a:custGeom>
          <a:solidFill>
            <a:srgbClr val="FDD430">
              <a:alpha val="49803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0" y="1131271"/>
            <a:ext cx="842644" cy="969644"/>
          </a:xfrm>
          <a:custGeom>
            <a:avLst/>
            <a:gdLst/>
            <a:ahLst/>
            <a:cxnLst/>
            <a:rect l="l" t="t" r="r" b="b"/>
            <a:pathLst>
              <a:path w="842644" h="969644">
                <a:moveTo>
                  <a:pt x="0" y="969035"/>
                </a:moveTo>
                <a:lnTo>
                  <a:pt x="0" y="0"/>
                </a:lnTo>
                <a:lnTo>
                  <a:pt x="842313" y="484517"/>
                </a:lnTo>
                <a:lnTo>
                  <a:pt x="0" y="969035"/>
                </a:lnTo>
                <a:close/>
              </a:path>
            </a:pathLst>
          </a:custGeom>
          <a:solidFill>
            <a:srgbClr val="FDD430">
              <a:alpha val="49803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314509" y="3510959"/>
            <a:ext cx="988060" cy="988060"/>
          </a:xfrm>
          <a:custGeom>
            <a:avLst/>
            <a:gdLst/>
            <a:ahLst/>
            <a:cxnLst/>
            <a:rect l="l" t="t" r="r" b="b"/>
            <a:pathLst>
              <a:path w="988060" h="988060">
                <a:moveTo>
                  <a:pt x="513629" y="987794"/>
                </a:moveTo>
                <a:lnTo>
                  <a:pt x="466033" y="987427"/>
                </a:lnTo>
                <a:lnTo>
                  <a:pt x="419526" y="982620"/>
                </a:lnTo>
                <a:lnTo>
                  <a:pt x="374325" y="973571"/>
                </a:lnTo>
                <a:lnTo>
                  <a:pt x="330647" y="960482"/>
                </a:lnTo>
                <a:lnTo>
                  <a:pt x="288709" y="943552"/>
                </a:lnTo>
                <a:lnTo>
                  <a:pt x="248726" y="922981"/>
                </a:lnTo>
                <a:lnTo>
                  <a:pt x="210916" y="898969"/>
                </a:lnTo>
                <a:lnTo>
                  <a:pt x="175496" y="871717"/>
                </a:lnTo>
                <a:lnTo>
                  <a:pt x="142682" y="841425"/>
                </a:lnTo>
                <a:lnTo>
                  <a:pt x="112691" y="808291"/>
                </a:lnTo>
                <a:lnTo>
                  <a:pt x="85740" y="772518"/>
                </a:lnTo>
                <a:lnTo>
                  <a:pt x="62045" y="734304"/>
                </a:lnTo>
                <a:lnTo>
                  <a:pt x="41823" y="693849"/>
                </a:lnTo>
                <a:lnTo>
                  <a:pt x="25290" y="651355"/>
                </a:lnTo>
                <a:lnTo>
                  <a:pt x="12665" y="607020"/>
                </a:lnTo>
                <a:lnTo>
                  <a:pt x="4156" y="560977"/>
                </a:lnTo>
                <a:lnTo>
                  <a:pt x="0" y="513629"/>
                </a:lnTo>
                <a:lnTo>
                  <a:pt x="366" y="466033"/>
                </a:lnTo>
                <a:lnTo>
                  <a:pt x="5174" y="419526"/>
                </a:lnTo>
                <a:lnTo>
                  <a:pt x="14222" y="374325"/>
                </a:lnTo>
                <a:lnTo>
                  <a:pt x="27312" y="330647"/>
                </a:lnTo>
                <a:lnTo>
                  <a:pt x="44242" y="288709"/>
                </a:lnTo>
                <a:lnTo>
                  <a:pt x="64813" y="248726"/>
                </a:lnTo>
                <a:lnTo>
                  <a:pt x="88824" y="210916"/>
                </a:lnTo>
                <a:lnTo>
                  <a:pt x="116076" y="175496"/>
                </a:lnTo>
                <a:lnTo>
                  <a:pt x="146369" y="142682"/>
                </a:lnTo>
                <a:lnTo>
                  <a:pt x="179502" y="112691"/>
                </a:lnTo>
                <a:lnTo>
                  <a:pt x="215276" y="85740"/>
                </a:lnTo>
                <a:lnTo>
                  <a:pt x="253490" y="62045"/>
                </a:lnTo>
                <a:lnTo>
                  <a:pt x="293944" y="41823"/>
                </a:lnTo>
                <a:lnTo>
                  <a:pt x="336439" y="25290"/>
                </a:lnTo>
                <a:lnTo>
                  <a:pt x="380774" y="12665"/>
                </a:lnTo>
                <a:lnTo>
                  <a:pt x="426749" y="4162"/>
                </a:lnTo>
                <a:lnTo>
                  <a:pt x="474164" y="0"/>
                </a:lnTo>
                <a:lnTo>
                  <a:pt x="521760" y="366"/>
                </a:lnTo>
                <a:lnTo>
                  <a:pt x="568267" y="5174"/>
                </a:lnTo>
                <a:lnTo>
                  <a:pt x="613468" y="14222"/>
                </a:lnTo>
                <a:lnTo>
                  <a:pt x="641596" y="22652"/>
                </a:lnTo>
                <a:lnTo>
                  <a:pt x="475335" y="29294"/>
                </a:lnTo>
                <a:lnTo>
                  <a:pt x="427993" y="33592"/>
                </a:lnTo>
                <a:lnTo>
                  <a:pt x="382192" y="42486"/>
                </a:lnTo>
                <a:lnTo>
                  <a:pt x="338158" y="55729"/>
                </a:lnTo>
                <a:lnTo>
                  <a:pt x="296117" y="73079"/>
                </a:lnTo>
                <a:lnTo>
                  <a:pt x="256295" y="94289"/>
                </a:lnTo>
                <a:lnTo>
                  <a:pt x="218918" y="119116"/>
                </a:lnTo>
                <a:lnTo>
                  <a:pt x="184211" y="147315"/>
                </a:lnTo>
                <a:lnTo>
                  <a:pt x="152401" y="178640"/>
                </a:lnTo>
                <a:lnTo>
                  <a:pt x="123713" y="212848"/>
                </a:lnTo>
                <a:lnTo>
                  <a:pt x="98373" y="249694"/>
                </a:lnTo>
                <a:lnTo>
                  <a:pt x="76608" y="288933"/>
                </a:lnTo>
                <a:lnTo>
                  <a:pt x="58642" y="330320"/>
                </a:lnTo>
                <a:lnTo>
                  <a:pt x="44701" y="373611"/>
                </a:lnTo>
                <a:lnTo>
                  <a:pt x="35013" y="418560"/>
                </a:lnTo>
                <a:lnTo>
                  <a:pt x="29802" y="464925"/>
                </a:lnTo>
                <a:lnTo>
                  <a:pt x="29294" y="512459"/>
                </a:lnTo>
                <a:lnTo>
                  <a:pt x="33605" y="559868"/>
                </a:lnTo>
                <a:lnTo>
                  <a:pt x="42486" y="605602"/>
                </a:lnTo>
                <a:lnTo>
                  <a:pt x="55729" y="649636"/>
                </a:lnTo>
                <a:lnTo>
                  <a:pt x="73079" y="691676"/>
                </a:lnTo>
                <a:lnTo>
                  <a:pt x="94289" y="731498"/>
                </a:lnTo>
                <a:lnTo>
                  <a:pt x="119116" y="768876"/>
                </a:lnTo>
                <a:lnTo>
                  <a:pt x="147315" y="803582"/>
                </a:lnTo>
                <a:lnTo>
                  <a:pt x="178640" y="835393"/>
                </a:lnTo>
                <a:lnTo>
                  <a:pt x="212848" y="864081"/>
                </a:lnTo>
                <a:lnTo>
                  <a:pt x="249694" y="889420"/>
                </a:lnTo>
                <a:lnTo>
                  <a:pt x="288933" y="911186"/>
                </a:lnTo>
                <a:lnTo>
                  <a:pt x="330320" y="929152"/>
                </a:lnTo>
                <a:lnTo>
                  <a:pt x="373611" y="943092"/>
                </a:lnTo>
                <a:lnTo>
                  <a:pt x="418561" y="952781"/>
                </a:lnTo>
                <a:lnTo>
                  <a:pt x="464925" y="957992"/>
                </a:lnTo>
                <a:lnTo>
                  <a:pt x="512459" y="958500"/>
                </a:lnTo>
                <a:lnTo>
                  <a:pt x="678720" y="951857"/>
                </a:lnTo>
                <a:lnTo>
                  <a:pt x="651355" y="962503"/>
                </a:lnTo>
                <a:lnTo>
                  <a:pt x="607020" y="975129"/>
                </a:lnTo>
                <a:lnTo>
                  <a:pt x="561045" y="983632"/>
                </a:lnTo>
                <a:lnTo>
                  <a:pt x="513629" y="987794"/>
                </a:lnTo>
                <a:close/>
              </a:path>
              <a:path w="988060" h="988060">
                <a:moveTo>
                  <a:pt x="678720" y="951857"/>
                </a:moveTo>
                <a:lnTo>
                  <a:pt x="512459" y="958500"/>
                </a:lnTo>
                <a:lnTo>
                  <a:pt x="559801" y="954201"/>
                </a:lnTo>
                <a:lnTo>
                  <a:pt x="605602" y="945308"/>
                </a:lnTo>
                <a:lnTo>
                  <a:pt x="649636" y="932064"/>
                </a:lnTo>
                <a:lnTo>
                  <a:pt x="691676" y="914715"/>
                </a:lnTo>
                <a:lnTo>
                  <a:pt x="731498" y="893504"/>
                </a:lnTo>
                <a:lnTo>
                  <a:pt x="768876" y="868678"/>
                </a:lnTo>
                <a:lnTo>
                  <a:pt x="803582" y="840479"/>
                </a:lnTo>
                <a:lnTo>
                  <a:pt x="835393" y="809153"/>
                </a:lnTo>
                <a:lnTo>
                  <a:pt x="864081" y="774946"/>
                </a:lnTo>
                <a:lnTo>
                  <a:pt x="889420" y="738100"/>
                </a:lnTo>
                <a:lnTo>
                  <a:pt x="911186" y="698861"/>
                </a:lnTo>
                <a:lnTo>
                  <a:pt x="929152" y="657474"/>
                </a:lnTo>
                <a:lnTo>
                  <a:pt x="943092" y="614183"/>
                </a:lnTo>
                <a:lnTo>
                  <a:pt x="952781" y="569233"/>
                </a:lnTo>
                <a:lnTo>
                  <a:pt x="957992" y="522869"/>
                </a:lnTo>
                <a:lnTo>
                  <a:pt x="958500" y="475335"/>
                </a:lnTo>
                <a:lnTo>
                  <a:pt x="954188" y="427925"/>
                </a:lnTo>
                <a:lnTo>
                  <a:pt x="945308" y="382192"/>
                </a:lnTo>
                <a:lnTo>
                  <a:pt x="932064" y="338158"/>
                </a:lnTo>
                <a:lnTo>
                  <a:pt x="914715" y="296117"/>
                </a:lnTo>
                <a:lnTo>
                  <a:pt x="893504" y="256295"/>
                </a:lnTo>
                <a:lnTo>
                  <a:pt x="868678" y="218918"/>
                </a:lnTo>
                <a:lnTo>
                  <a:pt x="840479" y="184211"/>
                </a:lnTo>
                <a:lnTo>
                  <a:pt x="809154" y="152401"/>
                </a:lnTo>
                <a:lnTo>
                  <a:pt x="774946" y="123713"/>
                </a:lnTo>
                <a:lnTo>
                  <a:pt x="738100" y="98373"/>
                </a:lnTo>
                <a:lnTo>
                  <a:pt x="698861" y="76607"/>
                </a:lnTo>
                <a:lnTo>
                  <a:pt x="657474" y="58642"/>
                </a:lnTo>
                <a:lnTo>
                  <a:pt x="614183" y="44701"/>
                </a:lnTo>
                <a:lnTo>
                  <a:pt x="569233" y="35013"/>
                </a:lnTo>
                <a:lnTo>
                  <a:pt x="522869" y="29802"/>
                </a:lnTo>
                <a:lnTo>
                  <a:pt x="475335" y="29294"/>
                </a:lnTo>
                <a:lnTo>
                  <a:pt x="641596" y="22652"/>
                </a:lnTo>
                <a:lnTo>
                  <a:pt x="699085" y="44242"/>
                </a:lnTo>
                <a:lnTo>
                  <a:pt x="739068" y="64813"/>
                </a:lnTo>
                <a:lnTo>
                  <a:pt x="776877" y="88824"/>
                </a:lnTo>
                <a:lnTo>
                  <a:pt x="812298" y="116076"/>
                </a:lnTo>
                <a:lnTo>
                  <a:pt x="845112" y="146369"/>
                </a:lnTo>
                <a:lnTo>
                  <a:pt x="875103" y="179502"/>
                </a:lnTo>
                <a:lnTo>
                  <a:pt x="902054" y="215276"/>
                </a:lnTo>
                <a:lnTo>
                  <a:pt x="925749" y="253490"/>
                </a:lnTo>
                <a:lnTo>
                  <a:pt x="945971" y="293944"/>
                </a:lnTo>
                <a:lnTo>
                  <a:pt x="962503" y="336439"/>
                </a:lnTo>
                <a:lnTo>
                  <a:pt x="975129" y="380774"/>
                </a:lnTo>
                <a:lnTo>
                  <a:pt x="983637" y="426816"/>
                </a:lnTo>
                <a:lnTo>
                  <a:pt x="987794" y="474164"/>
                </a:lnTo>
                <a:lnTo>
                  <a:pt x="987428" y="521760"/>
                </a:lnTo>
                <a:lnTo>
                  <a:pt x="982620" y="568267"/>
                </a:lnTo>
                <a:lnTo>
                  <a:pt x="973571" y="613468"/>
                </a:lnTo>
                <a:lnTo>
                  <a:pt x="960482" y="657146"/>
                </a:lnTo>
                <a:lnTo>
                  <a:pt x="943552" y="699085"/>
                </a:lnTo>
                <a:lnTo>
                  <a:pt x="922981" y="739068"/>
                </a:lnTo>
                <a:lnTo>
                  <a:pt x="898970" y="776877"/>
                </a:lnTo>
                <a:lnTo>
                  <a:pt x="871717" y="812298"/>
                </a:lnTo>
                <a:lnTo>
                  <a:pt x="841425" y="845112"/>
                </a:lnTo>
                <a:lnTo>
                  <a:pt x="808291" y="875103"/>
                </a:lnTo>
                <a:lnTo>
                  <a:pt x="772518" y="902054"/>
                </a:lnTo>
                <a:lnTo>
                  <a:pt x="734304" y="925749"/>
                </a:lnTo>
                <a:lnTo>
                  <a:pt x="693849" y="945971"/>
                </a:lnTo>
                <a:lnTo>
                  <a:pt x="678720" y="951857"/>
                </a:lnTo>
                <a:close/>
              </a:path>
            </a:pathLst>
          </a:custGeom>
          <a:solidFill>
            <a:srgbClr val="FDD43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725418" y="3880207"/>
            <a:ext cx="133985" cy="257175"/>
          </a:xfrm>
          <a:custGeom>
            <a:avLst/>
            <a:gdLst/>
            <a:ahLst/>
            <a:cxnLst/>
            <a:rect l="l" t="t" r="r" b="b"/>
            <a:pathLst>
              <a:path w="133985" h="257175">
                <a:moveTo>
                  <a:pt x="27247" y="101652"/>
                </a:moveTo>
                <a:lnTo>
                  <a:pt x="0" y="70311"/>
                </a:lnTo>
                <a:lnTo>
                  <a:pt x="79365" y="1765"/>
                </a:lnTo>
                <a:lnTo>
                  <a:pt x="123564" y="0"/>
                </a:lnTo>
                <a:lnTo>
                  <a:pt x="125833" y="56790"/>
                </a:lnTo>
                <a:lnTo>
                  <a:pt x="73411" y="58884"/>
                </a:lnTo>
                <a:lnTo>
                  <a:pt x="67442" y="65296"/>
                </a:lnTo>
                <a:lnTo>
                  <a:pt x="62486" y="70485"/>
                </a:lnTo>
                <a:lnTo>
                  <a:pt x="58541" y="74427"/>
                </a:lnTo>
                <a:lnTo>
                  <a:pt x="55607" y="77098"/>
                </a:lnTo>
                <a:lnTo>
                  <a:pt x="27247" y="101652"/>
                </a:lnTo>
                <a:close/>
              </a:path>
              <a:path w="133985" h="257175">
                <a:moveTo>
                  <a:pt x="133728" y="254400"/>
                </a:moveTo>
                <a:lnTo>
                  <a:pt x="80021" y="256546"/>
                </a:lnTo>
                <a:lnTo>
                  <a:pt x="74149" y="109559"/>
                </a:lnTo>
                <a:lnTo>
                  <a:pt x="73698" y="85383"/>
                </a:lnTo>
                <a:lnTo>
                  <a:pt x="73411" y="58884"/>
                </a:lnTo>
                <a:lnTo>
                  <a:pt x="125833" y="56790"/>
                </a:lnTo>
                <a:lnTo>
                  <a:pt x="133728" y="254400"/>
                </a:lnTo>
                <a:close/>
              </a:path>
            </a:pathLst>
          </a:custGeom>
          <a:solidFill>
            <a:srgbClr val="FDD43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578450" y="3490296"/>
            <a:ext cx="988694" cy="988694"/>
          </a:xfrm>
          <a:custGeom>
            <a:avLst/>
            <a:gdLst/>
            <a:ahLst/>
            <a:cxnLst/>
            <a:rect l="l" t="t" r="r" b="b"/>
            <a:pathLst>
              <a:path w="988695" h="988695">
                <a:moveTo>
                  <a:pt x="494290" y="988580"/>
                </a:moveTo>
                <a:lnTo>
                  <a:pt x="446746" y="986314"/>
                </a:lnTo>
                <a:lnTo>
                  <a:pt x="400469" y="979653"/>
                </a:lnTo>
                <a:lnTo>
                  <a:pt x="355665" y="968808"/>
                </a:lnTo>
                <a:lnTo>
                  <a:pt x="312544" y="953985"/>
                </a:lnTo>
                <a:lnTo>
                  <a:pt x="271315" y="935394"/>
                </a:lnTo>
                <a:lnTo>
                  <a:pt x="232186" y="913244"/>
                </a:lnTo>
                <a:lnTo>
                  <a:pt x="195365" y="887742"/>
                </a:lnTo>
                <a:lnTo>
                  <a:pt x="161061" y="859098"/>
                </a:lnTo>
                <a:lnTo>
                  <a:pt x="129482" y="827519"/>
                </a:lnTo>
                <a:lnTo>
                  <a:pt x="100838" y="793215"/>
                </a:lnTo>
                <a:lnTo>
                  <a:pt x="75336" y="756394"/>
                </a:lnTo>
                <a:lnTo>
                  <a:pt x="53185" y="717265"/>
                </a:lnTo>
                <a:lnTo>
                  <a:pt x="34595" y="676035"/>
                </a:lnTo>
                <a:lnTo>
                  <a:pt x="19772" y="632915"/>
                </a:lnTo>
                <a:lnTo>
                  <a:pt x="8926" y="588111"/>
                </a:lnTo>
                <a:lnTo>
                  <a:pt x="2263" y="541766"/>
                </a:lnTo>
                <a:lnTo>
                  <a:pt x="0" y="494290"/>
                </a:lnTo>
                <a:lnTo>
                  <a:pt x="2266" y="446746"/>
                </a:lnTo>
                <a:lnTo>
                  <a:pt x="8926" y="400469"/>
                </a:lnTo>
                <a:lnTo>
                  <a:pt x="19772" y="355665"/>
                </a:lnTo>
                <a:lnTo>
                  <a:pt x="34595" y="312544"/>
                </a:lnTo>
                <a:lnTo>
                  <a:pt x="53185" y="271315"/>
                </a:lnTo>
                <a:lnTo>
                  <a:pt x="75336" y="232186"/>
                </a:lnTo>
                <a:lnTo>
                  <a:pt x="100838" y="195365"/>
                </a:lnTo>
                <a:lnTo>
                  <a:pt x="129482" y="161061"/>
                </a:lnTo>
                <a:lnTo>
                  <a:pt x="161061" y="129482"/>
                </a:lnTo>
                <a:lnTo>
                  <a:pt x="195365" y="100838"/>
                </a:lnTo>
                <a:lnTo>
                  <a:pt x="232186" y="75336"/>
                </a:lnTo>
                <a:lnTo>
                  <a:pt x="271315" y="53185"/>
                </a:lnTo>
                <a:lnTo>
                  <a:pt x="312544" y="34595"/>
                </a:lnTo>
                <a:lnTo>
                  <a:pt x="355665" y="19772"/>
                </a:lnTo>
                <a:lnTo>
                  <a:pt x="400469" y="8926"/>
                </a:lnTo>
                <a:lnTo>
                  <a:pt x="446746" y="2266"/>
                </a:lnTo>
                <a:lnTo>
                  <a:pt x="494290" y="0"/>
                </a:lnTo>
                <a:lnTo>
                  <a:pt x="541833" y="2266"/>
                </a:lnTo>
                <a:lnTo>
                  <a:pt x="588111" y="8926"/>
                </a:lnTo>
                <a:lnTo>
                  <a:pt x="632915" y="19772"/>
                </a:lnTo>
                <a:lnTo>
                  <a:pt x="660683" y="29317"/>
                </a:lnTo>
                <a:lnTo>
                  <a:pt x="494290" y="29317"/>
                </a:lnTo>
                <a:lnTo>
                  <a:pt x="446814" y="31722"/>
                </a:lnTo>
                <a:lnTo>
                  <a:pt x="400695" y="38780"/>
                </a:lnTo>
                <a:lnTo>
                  <a:pt x="356167" y="50255"/>
                </a:lnTo>
                <a:lnTo>
                  <a:pt x="313468" y="65913"/>
                </a:lnTo>
                <a:lnTo>
                  <a:pt x="272831" y="85516"/>
                </a:lnTo>
                <a:lnTo>
                  <a:pt x="234492" y="108831"/>
                </a:lnTo>
                <a:lnTo>
                  <a:pt x="198688" y="135622"/>
                </a:lnTo>
                <a:lnTo>
                  <a:pt x="165652" y="165652"/>
                </a:lnTo>
                <a:lnTo>
                  <a:pt x="135622" y="198688"/>
                </a:lnTo>
                <a:lnTo>
                  <a:pt x="108831" y="234492"/>
                </a:lnTo>
                <a:lnTo>
                  <a:pt x="85516" y="272831"/>
                </a:lnTo>
                <a:lnTo>
                  <a:pt x="65913" y="313468"/>
                </a:lnTo>
                <a:lnTo>
                  <a:pt x="50255" y="356167"/>
                </a:lnTo>
                <a:lnTo>
                  <a:pt x="38780" y="400695"/>
                </a:lnTo>
                <a:lnTo>
                  <a:pt x="31722" y="446814"/>
                </a:lnTo>
                <a:lnTo>
                  <a:pt x="29317" y="494290"/>
                </a:lnTo>
                <a:lnTo>
                  <a:pt x="31733" y="541833"/>
                </a:lnTo>
                <a:lnTo>
                  <a:pt x="38780" y="587885"/>
                </a:lnTo>
                <a:lnTo>
                  <a:pt x="50255" y="632412"/>
                </a:lnTo>
                <a:lnTo>
                  <a:pt x="65913" y="675112"/>
                </a:lnTo>
                <a:lnTo>
                  <a:pt x="85516" y="715749"/>
                </a:lnTo>
                <a:lnTo>
                  <a:pt x="108831" y="754087"/>
                </a:lnTo>
                <a:lnTo>
                  <a:pt x="135622" y="789892"/>
                </a:lnTo>
                <a:lnTo>
                  <a:pt x="165652" y="822927"/>
                </a:lnTo>
                <a:lnTo>
                  <a:pt x="198688" y="852958"/>
                </a:lnTo>
                <a:lnTo>
                  <a:pt x="234492" y="879748"/>
                </a:lnTo>
                <a:lnTo>
                  <a:pt x="272831" y="903063"/>
                </a:lnTo>
                <a:lnTo>
                  <a:pt x="313468" y="922667"/>
                </a:lnTo>
                <a:lnTo>
                  <a:pt x="356167" y="938324"/>
                </a:lnTo>
                <a:lnTo>
                  <a:pt x="400695" y="949799"/>
                </a:lnTo>
                <a:lnTo>
                  <a:pt x="446814" y="956857"/>
                </a:lnTo>
                <a:lnTo>
                  <a:pt x="494290" y="959262"/>
                </a:lnTo>
                <a:lnTo>
                  <a:pt x="660683" y="959262"/>
                </a:lnTo>
                <a:lnTo>
                  <a:pt x="632915" y="968808"/>
                </a:lnTo>
                <a:lnTo>
                  <a:pt x="588111" y="979653"/>
                </a:lnTo>
                <a:lnTo>
                  <a:pt x="541833" y="986314"/>
                </a:lnTo>
                <a:lnTo>
                  <a:pt x="494290" y="988580"/>
                </a:lnTo>
                <a:close/>
              </a:path>
              <a:path w="988695" h="988695">
                <a:moveTo>
                  <a:pt x="660683" y="959262"/>
                </a:moveTo>
                <a:lnTo>
                  <a:pt x="494290" y="959262"/>
                </a:lnTo>
                <a:lnTo>
                  <a:pt x="541766" y="956857"/>
                </a:lnTo>
                <a:lnTo>
                  <a:pt x="587885" y="949799"/>
                </a:lnTo>
                <a:lnTo>
                  <a:pt x="632412" y="938324"/>
                </a:lnTo>
                <a:lnTo>
                  <a:pt x="675112" y="922667"/>
                </a:lnTo>
                <a:lnTo>
                  <a:pt x="715749" y="903063"/>
                </a:lnTo>
                <a:lnTo>
                  <a:pt x="754087" y="879748"/>
                </a:lnTo>
                <a:lnTo>
                  <a:pt x="789892" y="852958"/>
                </a:lnTo>
                <a:lnTo>
                  <a:pt x="822927" y="822927"/>
                </a:lnTo>
                <a:lnTo>
                  <a:pt x="852958" y="789892"/>
                </a:lnTo>
                <a:lnTo>
                  <a:pt x="879748" y="754087"/>
                </a:lnTo>
                <a:lnTo>
                  <a:pt x="903063" y="715749"/>
                </a:lnTo>
                <a:lnTo>
                  <a:pt x="922667" y="675112"/>
                </a:lnTo>
                <a:lnTo>
                  <a:pt x="938324" y="632412"/>
                </a:lnTo>
                <a:lnTo>
                  <a:pt x="949800" y="587885"/>
                </a:lnTo>
                <a:lnTo>
                  <a:pt x="956857" y="541766"/>
                </a:lnTo>
                <a:lnTo>
                  <a:pt x="959262" y="494290"/>
                </a:lnTo>
                <a:lnTo>
                  <a:pt x="956847" y="446746"/>
                </a:lnTo>
                <a:lnTo>
                  <a:pt x="949800" y="400695"/>
                </a:lnTo>
                <a:lnTo>
                  <a:pt x="938324" y="356167"/>
                </a:lnTo>
                <a:lnTo>
                  <a:pt x="922667" y="313468"/>
                </a:lnTo>
                <a:lnTo>
                  <a:pt x="903063" y="272831"/>
                </a:lnTo>
                <a:lnTo>
                  <a:pt x="879748" y="234492"/>
                </a:lnTo>
                <a:lnTo>
                  <a:pt x="852958" y="198688"/>
                </a:lnTo>
                <a:lnTo>
                  <a:pt x="822927" y="165652"/>
                </a:lnTo>
                <a:lnTo>
                  <a:pt x="789892" y="135622"/>
                </a:lnTo>
                <a:lnTo>
                  <a:pt x="754087" y="108831"/>
                </a:lnTo>
                <a:lnTo>
                  <a:pt x="715749" y="85516"/>
                </a:lnTo>
                <a:lnTo>
                  <a:pt x="675112" y="65913"/>
                </a:lnTo>
                <a:lnTo>
                  <a:pt x="632412" y="50255"/>
                </a:lnTo>
                <a:lnTo>
                  <a:pt x="587885" y="38780"/>
                </a:lnTo>
                <a:lnTo>
                  <a:pt x="541766" y="31722"/>
                </a:lnTo>
                <a:lnTo>
                  <a:pt x="494290" y="29317"/>
                </a:lnTo>
                <a:lnTo>
                  <a:pt x="660683" y="29317"/>
                </a:lnTo>
                <a:lnTo>
                  <a:pt x="717265" y="53185"/>
                </a:lnTo>
                <a:lnTo>
                  <a:pt x="756394" y="75336"/>
                </a:lnTo>
                <a:lnTo>
                  <a:pt x="793215" y="100838"/>
                </a:lnTo>
                <a:lnTo>
                  <a:pt x="827519" y="129482"/>
                </a:lnTo>
                <a:lnTo>
                  <a:pt x="859098" y="161061"/>
                </a:lnTo>
                <a:lnTo>
                  <a:pt x="887742" y="195365"/>
                </a:lnTo>
                <a:lnTo>
                  <a:pt x="913244" y="232186"/>
                </a:lnTo>
                <a:lnTo>
                  <a:pt x="935394" y="271315"/>
                </a:lnTo>
                <a:lnTo>
                  <a:pt x="953985" y="312544"/>
                </a:lnTo>
                <a:lnTo>
                  <a:pt x="968808" y="355665"/>
                </a:lnTo>
                <a:lnTo>
                  <a:pt x="979653" y="400469"/>
                </a:lnTo>
                <a:lnTo>
                  <a:pt x="986317" y="446814"/>
                </a:lnTo>
                <a:lnTo>
                  <a:pt x="988580" y="494290"/>
                </a:lnTo>
                <a:lnTo>
                  <a:pt x="986314" y="541833"/>
                </a:lnTo>
                <a:lnTo>
                  <a:pt x="979653" y="588111"/>
                </a:lnTo>
                <a:lnTo>
                  <a:pt x="968808" y="632915"/>
                </a:lnTo>
                <a:lnTo>
                  <a:pt x="953985" y="676035"/>
                </a:lnTo>
                <a:lnTo>
                  <a:pt x="935394" y="717265"/>
                </a:lnTo>
                <a:lnTo>
                  <a:pt x="913244" y="756394"/>
                </a:lnTo>
                <a:lnTo>
                  <a:pt x="887742" y="793215"/>
                </a:lnTo>
                <a:lnTo>
                  <a:pt x="859098" y="827519"/>
                </a:lnTo>
                <a:lnTo>
                  <a:pt x="827519" y="859098"/>
                </a:lnTo>
                <a:lnTo>
                  <a:pt x="793215" y="887742"/>
                </a:lnTo>
                <a:lnTo>
                  <a:pt x="756394" y="913244"/>
                </a:lnTo>
                <a:lnTo>
                  <a:pt x="717265" y="935394"/>
                </a:lnTo>
                <a:lnTo>
                  <a:pt x="676035" y="953985"/>
                </a:lnTo>
                <a:lnTo>
                  <a:pt x="660683" y="959262"/>
                </a:lnTo>
                <a:close/>
              </a:path>
            </a:pathLst>
          </a:custGeom>
          <a:solidFill>
            <a:srgbClr val="FDD43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984530" y="3858056"/>
            <a:ext cx="179070" cy="258445"/>
          </a:xfrm>
          <a:custGeom>
            <a:avLst/>
            <a:gdLst/>
            <a:ahLst/>
            <a:cxnLst/>
            <a:rect l="l" t="t" r="r" b="b"/>
            <a:pathLst>
              <a:path w="179070" h="258445">
                <a:moveTo>
                  <a:pt x="29060" y="70980"/>
                </a:moveTo>
                <a:lnTo>
                  <a:pt x="0" y="36518"/>
                </a:lnTo>
                <a:lnTo>
                  <a:pt x="9021" y="29149"/>
                </a:lnTo>
                <a:lnTo>
                  <a:pt x="17198" y="22888"/>
                </a:lnTo>
                <a:lnTo>
                  <a:pt x="58121" y="3600"/>
                </a:lnTo>
                <a:lnTo>
                  <a:pt x="90782" y="0"/>
                </a:lnTo>
                <a:lnTo>
                  <a:pt x="102363" y="534"/>
                </a:lnTo>
                <a:lnTo>
                  <a:pt x="141538" y="13574"/>
                </a:lnTo>
                <a:lnTo>
                  <a:pt x="166967" y="45005"/>
                </a:lnTo>
                <a:lnTo>
                  <a:pt x="86925" y="45005"/>
                </a:lnTo>
                <a:lnTo>
                  <a:pt x="79603" y="45435"/>
                </a:lnTo>
                <a:lnTo>
                  <a:pt x="43880" y="59986"/>
                </a:lnTo>
                <a:lnTo>
                  <a:pt x="36530" y="65145"/>
                </a:lnTo>
                <a:lnTo>
                  <a:pt x="29060" y="70980"/>
                </a:lnTo>
                <a:close/>
              </a:path>
              <a:path w="179070" h="258445">
                <a:moveTo>
                  <a:pt x="178479" y="258203"/>
                </a:moveTo>
                <a:lnTo>
                  <a:pt x="771" y="258203"/>
                </a:lnTo>
                <a:lnTo>
                  <a:pt x="771" y="220913"/>
                </a:lnTo>
                <a:lnTo>
                  <a:pt x="64550" y="156362"/>
                </a:lnTo>
                <a:lnTo>
                  <a:pt x="77570" y="142965"/>
                </a:lnTo>
                <a:lnTo>
                  <a:pt x="107499" y="108527"/>
                </a:lnTo>
                <a:lnTo>
                  <a:pt x="118043" y="82038"/>
                </a:lnTo>
                <a:lnTo>
                  <a:pt x="118043" y="65065"/>
                </a:lnTo>
                <a:lnTo>
                  <a:pt x="115214" y="57607"/>
                </a:lnTo>
                <a:lnTo>
                  <a:pt x="109556" y="52463"/>
                </a:lnTo>
                <a:lnTo>
                  <a:pt x="103898" y="47577"/>
                </a:lnTo>
                <a:lnTo>
                  <a:pt x="96440" y="45005"/>
                </a:lnTo>
                <a:lnTo>
                  <a:pt x="166967" y="45005"/>
                </a:lnTo>
                <a:lnTo>
                  <a:pt x="168771" y="49988"/>
                </a:lnTo>
                <a:lnTo>
                  <a:pt x="170651" y="59178"/>
                </a:lnTo>
                <a:lnTo>
                  <a:pt x="171278" y="68922"/>
                </a:lnTo>
                <a:lnTo>
                  <a:pt x="170892" y="77610"/>
                </a:lnTo>
                <a:lnTo>
                  <a:pt x="157230" y="117464"/>
                </a:lnTo>
                <a:lnTo>
                  <a:pt x="128105" y="153115"/>
                </a:lnTo>
                <a:lnTo>
                  <a:pt x="100298" y="179508"/>
                </a:lnTo>
                <a:lnTo>
                  <a:pt x="67637" y="210369"/>
                </a:lnTo>
                <a:lnTo>
                  <a:pt x="67637" y="212683"/>
                </a:lnTo>
                <a:lnTo>
                  <a:pt x="178479" y="212683"/>
                </a:lnTo>
                <a:lnTo>
                  <a:pt x="178479" y="258203"/>
                </a:lnTo>
                <a:close/>
              </a:path>
            </a:pathLst>
          </a:custGeom>
          <a:solidFill>
            <a:srgbClr val="FDD43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0706928" y="3490296"/>
            <a:ext cx="988694" cy="988694"/>
          </a:xfrm>
          <a:custGeom>
            <a:avLst/>
            <a:gdLst/>
            <a:ahLst/>
            <a:cxnLst/>
            <a:rect l="l" t="t" r="r" b="b"/>
            <a:pathLst>
              <a:path w="988695" h="988695">
                <a:moveTo>
                  <a:pt x="494290" y="988580"/>
                </a:moveTo>
                <a:lnTo>
                  <a:pt x="446746" y="986314"/>
                </a:lnTo>
                <a:lnTo>
                  <a:pt x="400469" y="979653"/>
                </a:lnTo>
                <a:lnTo>
                  <a:pt x="355665" y="968808"/>
                </a:lnTo>
                <a:lnTo>
                  <a:pt x="312544" y="953985"/>
                </a:lnTo>
                <a:lnTo>
                  <a:pt x="271315" y="935394"/>
                </a:lnTo>
                <a:lnTo>
                  <a:pt x="232186" y="913244"/>
                </a:lnTo>
                <a:lnTo>
                  <a:pt x="195365" y="887742"/>
                </a:lnTo>
                <a:lnTo>
                  <a:pt x="161061" y="859098"/>
                </a:lnTo>
                <a:lnTo>
                  <a:pt x="129482" y="827519"/>
                </a:lnTo>
                <a:lnTo>
                  <a:pt x="100838" y="793215"/>
                </a:lnTo>
                <a:lnTo>
                  <a:pt x="75336" y="756394"/>
                </a:lnTo>
                <a:lnTo>
                  <a:pt x="53185" y="717265"/>
                </a:lnTo>
                <a:lnTo>
                  <a:pt x="34595" y="676035"/>
                </a:lnTo>
                <a:lnTo>
                  <a:pt x="19772" y="632915"/>
                </a:lnTo>
                <a:lnTo>
                  <a:pt x="8926" y="588111"/>
                </a:lnTo>
                <a:lnTo>
                  <a:pt x="2263" y="541766"/>
                </a:lnTo>
                <a:lnTo>
                  <a:pt x="0" y="494290"/>
                </a:lnTo>
                <a:lnTo>
                  <a:pt x="2266" y="446746"/>
                </a:lnTo>
                <a:lnTo>
                  <a:pt x="8926" y="400469"/>
                </a:lnTo>
                <a:lnTo>
                  <a:pt x="19772" y="355665"/>
                </a:lnTo>
                <a:lnTo>
                  <a:pt x="34595" y="312544"/>
                </a:lnTo>
                <a:lnTo>
                  <a:pt x="53185" y="271315"/>
                </a:lnTo>
                <a:lnTo>
                  <a:pt x="75336" y="232186"/>
                </a:lnTo>
                <a:lnTo>
                  <a:pt x="100838" y="195365"/>
                </a:lnTo>
                <a:lnTo>
                  <a:pt x="129482" y="161061"/>
                </a:lnTo>
                <a:lnTo>
                  <a:pt x="161061" y="129482"/>
                </a:lnTo>
                <a:lnTo>
                  <a:pt x="195365" y="100838"/>
                </a:lnTo>
                <a:lnTo>
                  <a:pt x="232186" y="75336"/>
                </a:lnTo>
                <a:lnTo>
                  <a:pt x="271315" y="53185"/>
                </a:lnTo>
                <a:lnTo>
                  <a:pt x="312544" y="34595"/>
                </a:lnTo>
                <a:lnTo>
                  <a:pt x="355665" y="19772"/>
                </a:lnTo>
                <a:lnTo>
                  <a:pt x="400469" y="8926"/>
                </a:lnTo>
                <a:lnTo>
                  <a:pt x="446746" y="2266"/>
                </a:lnTo>
                <a:lnTo>
                  <a:pt x="494290" y="0"/>
                </a:lnTo>
                <a:lnTo>
                  <a:pt x="541833" y="2266"/>
                </a:lnTo>
                <a:lnTo>
                  <a:pt x="588111" y="8926"/>
                </a:lnTo>
                <a:lnTo>
                  <a:pt x="632915" y="19772"/>
                </a:lnTo>
                <a:lnTo>
                  <a:pt x="660683" y="29317"/>
                </a:lnTo>
                <a:lnTo>
                  <a:pt x="494290" y="29317"/>
                </a:lnTo>
                <a:lnTo>
                  <a:pt x="446814" y="31722"/>
                </a:lnTo>
                <a:lnTo>
                  <a:pt x="400695" y="38780"/>
                </a:lnTo>
                <a:lnTo>
                  <a:pt x="356167" y="50255"/>
                </a:lnTo>
                <a:lnTo>
                  <a:pt x="313468" y="65913"/>
                </a:lnTo>
                <a:lnTo>
                  <a:pt x="272831" y="85516"/>
                </a:lnTo>
                <a:lnTo>
                  <a:pt x="234492" y="108831"/>
                </a:lnTo>
                <a:lnTo>
                  <a:pt x="198688" y="135622"/>
                </a:lnTo>
                <a:lnTo>
                  <a:pt x="165652" y="165652"/>
                </a:lnTo>
                <a:lnTo>
                  <a:pt x="135622" y="198688"/>
                </a:lnTo>
                <a:lnTo>
                  <a:pt x="108831" y="234492"/>
                </a:lnTo>
                <a:lnTo>
                  <a:pt x="85516" y="272831"/>
                </a:lnTo>
                <a:lnTo>
                  <a:pt x="65913" y="313468"/>
                </a:lnTo>
                <a:lnTo>
                  <a:pt x="50255" y="356167"/>
                </a:lnTo>
                <a:lnTo>
                  <a:pt x="38780" y="400695"/>
                </a:lnTo>
                <a:lnTo>
                  <a:pt x="31722" y="446814"/>
                </a:lnTo>
                <a:lnTo>
                  <a:pt x="29317" y="494290"/>
                </a:lnTo>
                <a:lnTo>
                  <a:pt x="31733" y="541833"/>
                </a:lnTo>
                <a:lnTo>
                  <a:pt x="38780" y="587885"/>
                </a:lnTo>
                <a:lnTo>
                  <a:pt x="50255" y="632412"/>
                </a:lnTo>
                <a:lnTo>
                  <a:pt x="65913" y="675112"/>
                </a:lnTo>
                <a:lnTo>
                  <a:pt x="85516" y="715749"/>
                </a:lnTo>
                <a:lnTo>
                  <a:pt x="108831" y="754087"/>
                </a:lnTo>
                <a:lnTo>
                  <a:pt x="135622" y="789892"/>
                </a:lnTo>
                <a:lnTo>
                  <a:pt x="165652" y="822927"/>
                </a:lnTo>
                <a:lnTo>
                  <a:pt x="198688" y="852958"/>
                </a:lnTo>
                <a:lnTo>
                  <a:pt x="234492" y="879748"/>
                </a:lnTo>
                <a:lnTo>
                  <a:pt x="272831" y="903063"/>
                </a:lnTo>
                <a:lnTo>
                  <a:pt x="313468" y="922667"/>
                </a:lnTo>
                <a:lnTo>
                  <a:pt x="356167" y="938324"/>
                </a:lnTo>
                <a:lnTo>
                  <a:pt x="400695" y="949799"/>
                </a:lnTo>
                <a:lnTo>
                  <a:pt x="446814" y="956857"/>
                </a:lnTo>
                <a:lnTo>
                  <a:pt x="494290" y="959262"/>
                </a:lnTo>
                <a:lnTo>
                  <a:pt x="660683" y="959262"/>
                </a:lnTo>
                <a:lnTo>
                  <a:pt x="632915" y="968808"/>
                </a:lnTo>
                <a:lnTo>
                  <a:pt x="588111" y="979653"/>
                </a:lnTo>
                <a:lnTo>
                  <a:pt x="541833" y="986314"/>
                </a:lnTo>
                <a:lnTo>
                  <a:pt x="494290" y="988580"/>
                </a:lnTo>
                <a:close/>
              </a:path>
              <a:path w="988695" h="988695">
                <a:moveTo>
                  <a:pt x="660683" y="959262"/>
                </a:moveTo>
                <a:lnTo>
                  <a:pt x="494290" y="959262"/>
                </a:lnTo>
                <a:lnTo>
                  <a:pt x="541766" y="956857"/>
                </a:lnTo>
                <a:lnTo>
                  <a:pt x="587885" y="949799"/>
                </a:lnTo>
                <a:lnTo>
                  <a:pt x="632412" y="938324"/>
                </a:lnTo>
                <a:lnTo>
                  <a:pt x="675112" y="922667"/>
                </a:lnTo>
                <a:lnTo>
                  <a:pt x="715749" y="903063"/>
                </a:lnTo>
                <a:lnTo>
                  <a:pt x="754087" y="879748"/>
                </a:lnTo>
                <a:lnTo>
                  <a:pt x="789892" y="852958"/>
                </a:lnTo>
                <a:lnTo>
                  <a:pt x="822927" y="822927"/>
                </a:lnTo>
                <a:lnTo>
                  <a:pt x="852958" y="789892"/>
                </a:lnTo>
                <a:lnTo>
                  <a:pt x="879748" y="754087"/>
                </a:lnTo>
                <a:lnTo>
                  <a:pt x="903063" y="715749"/>
                </a:lnTo>
                <a:lnTo>
                  <a:pt x="922667" y="675112"/>
                </a:lnTo>
                <a:lnTo>
                  <a:pt x="938324" y="632412"/>
                </a:lnTo>
                <a:lnTo>
                  <a:pt x="949800" y="587885"/>
                </a:lnTo>
                <a:lnTo>
                  <a:pt x="956857" y="541766"/>
                </a:lnTo>
                <a:lnTo>
                  <a:pt x="959262" y="494290"/>
                </a:lnTo>
                <a:lnTo>
                  <a:pt x="956847" y="446746"/>
                </a:lnTo>
                <a:lnTo>
                  <a:pt x="949800" y="400695"/>
                </a:lnTo>
                <a:lnTo>
                  <a:pt x="938324" y="356167"/>
                </a:lnTo>
                <a:lnTo>
                  <a:pt x="922667" y="313468"/>
                </a:lnTo>
                <a:lnTo>
                  <a:pt x="903063" y="272831"/>
                </a:lnTo>
                <a:lnTo>
                  <a:pt x="879748" y="234492"/>
                </a:lnTo>
                <a:lnTo>
                  <a:pt x="852958" y="198688"/>
                </a:lnTo>
                <a:lnTo>
                  <a:pt x="822927" y="165652"/>
                </a:lnTo>
                <a:lnTo>
                  <a:pt x="789892" y="135622"/>
                </a:lnTo>
                <a:lnTo>
                  <a:pt x="754087" y="108831"/>
                </a:lnTo>
                <a:lnTo>
                  <a:pt x="715749" y="85516"/>
                </a:lnTo>
                <a:lnTo>
                  <a:pt x="675112" y="65913"/>
                </a:lnTo>
                <a:lnTo>
                  <a:pt x="632412" y="50255"/>
                </a:lnTo>
                <a:lnTo>
                  <a:pt x="587885" y="38780"/>
                </a:lnTo>
                <a:lnTo>
                  <a:pt x="541766" y="31722"/>
                </a:lnTo>
                <a:lnTo>
                  <a:pt x="494290" y="29317"/>
                </a:lnTo>
                <a:lnTo>
                  <a:pt x="660683" y="29317"/>
                </a:lnTo>
                <a:lnTo>
                  <a:pt x="717265" y="53185"/>
                </a:lnTo>
                <a:lnTo>
                  <a:pt x="756394" y="75336"/>
                </a:lnTo>
                <a:lnTo>
                  <a:pt x="793215" y="100838"/>
                </a:lnTo>
                <a:lnTo>
                  <a:pt x="827519" y="129482"/>
                </a:lnTo>
                <a:lnTo>
                  <a:pt x="859098" y="161061"/>
                </a:lnTo>
                <a:lnTo>
                  <a:pt x="887742" y="195365"/>
                </a:lnTo>
                <a:lnTo>
                  <a:pt x="913244" y="232186"/>
                </a:lnTo>
                <a:lnTo>
                  <a:pt x="935394" y="271315"/>
                </a:lnTo>
                <a:lnTo>
                  <a:pt x="953985" y="312544"/>
                </a:lnTo>
                <a:lnTo>
                  <a:pt x="968808" y="355665"/>
                </a:lnTo>
                <a:lnTo>
                  <a:pt x="979653" y="400469"/>
                </a:lnTo>
                <a:lnTo>
                  <a:pt x="986317" y="446814"/>
                </a:lnTo>
                <a:lnTo>
                  <a:pt x="988580" y="494290"/>
                </a:lnTo>
                <a:lnTo>
                  <a:pt x="986314" y="541833"/>
                </a:lnTo>
                <a:lnTo>
                  <a:pt x="979653" y="588111"/>
                </a:lnTo>
                <a:lnTo>
                  <a:pt x="968808" y="632915"/>
                </a:lnTo>
                <a:lnTo>
                  <a:pt x="953985" y="676035"/>
                </a:lnTo>
                <a:lnTo>
                  <a:pt x="935394" y="717265"/>
                </a:lnTo>
                <a:lnTo>
                  <a:pt x="913244" y="756394"/>
                </a:lnTo>
                <a:lnTo>
                  <a:pt x="887742" y="793215"/>
                </a:lnTo>
                <a:lnTo>
                  <a:pt x="859098" y="827519"/>
                </a:lnTo>
                <a:lnTo>
                  <a:pt x="827519" y="859098"/>
                </a:lnTo>
                <a:lnTo>
                  <a:pt x="793215" y="887742"/>
                </a:lnTo>
                <a:lnTo>
                  <a:pt x="756394" y="913244"/>
                </a:lnTo>
                <a:lnTo>
                  <a:pt x="717265" y="935394"/>
                </a:lnTo>
                <a:lnTo>
                  <a:pt x="676035" y="953985"/>
                </a:lnTo>
                <a:lnTo>
                  <a:pt x="660683" y="959262"/>
                </a:lnTo>
                <a:close/>
              </a:path>
            </a:pathLst>
          </a:custGeom>
          <a:solidFill>
            <a:srgbClr val="FDD43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1112751" y="3858571"/>
            <a:ext cx="176530" cy="261620"/>
          </a:xfrm>
          <a:custGeom>
            <a:avLst/>
            <a:gdLst/>
            <a:ahLst/>
            <a:cxnLst/>
            <a:rect l="l" t="t" r="r" b="b"/>
            <a:pathLst>
              <a:path w="176529" h="261620">
                <a:moveTo>
                  <a:pt x="25203" y="61979"/>
                </a:moveTo>
                <a:lnTo>
                  <a:pt x="257" y="24945"/>
                </a:lnTo>
                <a:lnTo>
                  <a:pt x="18480" y="13995"/>
                </a:lnTo>
                <a:lnTo>
                  <a:pt x="38415" y="6204"/>
                </a:lnTo>
                <a:lnTo>
                  <a:pt x="60038" y="1547"/>
                </a:lnTo>
                <a:lnTo>
                  <a:pt x="83324" y="0"/>
                </a:lnTo>
                <a:lnTo>
                  <a:pt x="101985" y="1008"/>
                </a:lnTo>
                <a:lnTo>
                  <a:pt x="145818" y="15944"/>
                </a:lnTo>
                <a:lnTo>
                  <a:pt x="166323" y="43462"/>
                </a:lnTo>
                <a:lnTo>
                  <a:pt x="79467" y="43462"/>
                </a:lnTo>
                <a:lnTo>
                  <a:pt x="73210" y="43707"/>
                </a:lnTo>
                <a:lnTo>
                  <a:pt x="32922" y="57305"/>
                </a:lnTo>
                <a:lnTo>
                  <a:pt x="25203" y="61979"/>
                </a:lnTo>
                <a:close/>
              </a:path>
              <a:path w="176529" h="261620">
                <a:moveTo>
                  <a:pt x="168203" y="218598"/>
                </a:moveTo>
                <a:lnTo>
                  <a:pt x="67894" y="218598"/>
                </a:lnTo>
                <a:lnTo>
                  <a:pt x="80335" y="218024"/>
                </a:lnTo>
                <a:lnTo>
                  <a:pt x="91039" y="216316"/>
                </a:lnTo>
                <a:lnTo>
                  <a:pt x="119068" y="189887"/>
                </a:lnTo>
                <a:lnTo>
                  <a:pt x="119843" y="180536"/>
                </a:lnTo>
                <a:lnTo>
                  <a:pt x="118927" y="172291"/>
                </a:lnTo>
                <a:lnTo>
                  <a:pt x="86250" y="149418"/>
                </a:lnTo>
                <a:lnTo>
                  <a:pt x="58635" y="147618"/>
                </a:lnTo>
                <a:lnTo>
                  <a:pt x="39347" y="147618"/>
                </a:lnTo>
                <a:lnTo>
                  <a:pt x="39347" y="106470"/>
                </a:lnTo>
                <a:lnTo>
                  <a:pt x="58893" y="106470"/>
                </a:lnTo>
                <a:lnTo>
                  <a:pt x="72732" y="105988"/>
                </a:lnTo>
                <a:lnTo>
                  <a:pt x="112289" y="88307"/>
                </a:lnTo>
                <a:lnTo>
                  <a:pt x="115728" y="72266"/>
                </a:lnTo>
                <a:lnTo>
                  <a:pt x="113462" y="59628"/>
                </a:lnTo>
                <a:lnTo>
                  <a:pt x="106663" y="50631"/>
                </a:lnTo>
                <a:lnTo>
                  <a:pt x="95331" y="45250"/>
                </a:lnTo>
                <a:lnTo>
                  <a:pt x="79467" y="43462"/>
                </a:lnTo>
                <a:lnTo>
                  <a:pt x="166323" y="43462"/>
                </a:lnTo>
                <a:lnTo>
                  <a:pt x="167517" y="46721"/>
                </a:lnTo>
                <a:lnTo>
                  <a:pt x="168963" y="60178"/>
                </a:lnTo>
                <a:lnTo>
                  <a:pt x="168051" y="71663"/>
                </a:lnTo>
                <a:lnTo>
                  <a:pt x="146658" y="108475"/>
                </a:lnTo>
                <a:lnTo>
                  <a:pt x="113928" y="123701"/>
                </a:lnTo>
                <a:lnTo>
                  <a:pt x="113928" y="124729"/>
                </a:lnTo>
                <a:lnTo>
                  <a:pt x="151648" y="136700"/>
                </a:lnTo>
                <a:lnTo>
                  <a:pt x="175413" y="171712"/>
                </a:lnTo>
                <a:lnTo>
                  <a:pt x="176422" y="183622"/>
                </a:lnTo>
                <a:lnTo>
                  <a:pt x="174738" y="200934"/>
                </a:lnTo>
                <a:lnTo>
                  <a:pt x="169703" y="216219"/>
                </a:lnTo>
                <a:lnTo>
                  <a:pt x="168203" y="218598"/>
                </a:lnTo>
                <a:close/>
              </a:path>
              <a:path w="176529" h="261620">
                <a:moveTo>
                  <a:pt x="73552" y="261289"/>
                </a:moveTo>
                <a:lnTo>
                  <a:pt x="53452" y="260425"/>
                </a:lnTo>
                <a:lnTo>
                  <a:pt x="34461" y="257850"/>
                </a:lnTo>
                <a:lnTo>
                  <a:pt x="16627" y="253586"/>
                </a:lnTo>
                <a:lnTo>
                  <a:pt x="0" y="247659"/>
                </a:lnTo>
                <a:lnTo>
                  <a:pt x="0" y="201882"/>
                </a:lnTo>
                <a:lnTo>
                  <a:pt x="7562" y="205398"/>
                </a:lnTo>
                <a:lnTo>
                  <a:pt x="15559" y="208601"/>
                </a:lnTo>
                <a:lnTo>
                  <a:pt x="59170" y="218309"/>
                </a:lnTo>
                <a:lnTo>
                  <a:pt x="67894" y="218598"/>
                </a:lnTo>
                <a:lnTo>
                  <a:pt x="168203" y="218598"/>
                </a:lnTo>
                <a:lnTo>
                  <a:pt x="161341" y="229480"/>
                </a:lnTo>
                <a:lnTo>
                  <a:pt x="149675" y="240715"/>
                </a:lnTo>
                <a:lnTo>
                  <a:pt x="134924" y="249680"/>
                </a:lnTo>
                <a:lnTo>
                  <a:pt x="117303" y="256114"/>
                </a:lnTo>
                <a:lnTo>
                  <a:pt x="96838" y="259991"/>
                </a:lnTo>
                <a:lnTo>
                  <a:pt x="73552" y="261289"/>
                </a:lnTo>
                <a:close/>
              </a:path>
            </a:pathLst>
          </a:custGeom>
          <a:solidFill>
            <a:srgbClr val="FDD43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4853770" y="3490296"/>
            <a:ext cx="988694" cy="988694"/>
          </a:xfrm>
          <a:custGeom>
            <a:avLst/>
            <a:gdLst/>
            <a:ahLst/>
            <a:cxnLst/>
            <a:rect l="l" t="t" r="r" b="b"/>
            <a:pathLst>
              <a:path w="988694" h="988695">
                <a:moveTo>
                  <a:pt x="494290" y="988580"/>
                </a:moveTo>
                <a:lnTo>
                  <a:pt x="446746" y="986314"/>
                </a:lnTo>
                <a:lnTo>
                  <a:pt x="400469" y="979653"/>
                </a:lnTo>
                <a:lnTo>
                  <a:pt x="355665" y="968808"/>
                </a:lnTo>
                <a:lnTo>
                  <a:pt x="312544" y="953985"/>
                </a:lnTo>
                <a:lnTo>
                  <a:pt x="271315" y="935394"/>
                </a:lnTo>
                <a:lnTo>
                  <a:pt x="232186" y="913244"/>
                </a:lnTo>
                <a:lnTo>
                  <a:pt x="195365" y="887742"/>
                </a:lnTo>
                <a:lnTo>
                  <a:pt x="161061" y="859098"/>
                </a:lnTo>
                <a:lnTo>
                  <a:pt x="129482" y="827519"/>
                </a:lnTo>
                <a:lnTo>
                  <a:pt x="100838" y="793215"/>
                </a:lnTo>
                <a:lnTo>
                  <a:pt x="75336" y="756394"/>
                </a:lnTo>
                <a:lnTo>
                  <a:pt x="53185" y="717265"/>
                </a:lnTo>
                <a:lnTo>
                  <a:pt x="34595" y="676035"/>
                </a:lnTo>
                <a:lnTo>
                  <a:pt x="19772" y="632915"/>
                </a:lnTo>
                <a:lnTo>
                  <a:pt x="8926" y="588111"/>
                </a:lnTo>
                <a:lnTo>
                  <a:pt x="2263" y="541766"/>
                </a:lnTo>
                <a:lnTo>
                  <a:pt x="0" y="494290"/>
                </a:lnTo>
                <a:lnTo>
                  <a:pt x="2266" y="446746"/>
                </a:lnTo>
                <a:lnTo>
                  <a:pt x="8926" y="400469"/>
                </a:lnTo>
                <a:lnTo>
                  <a:pt x="19772" y="355665"/>
                </a:lnTo>
                <a:lnTo>
                  <a:pt x="34595" y="312544"/>
                </a:lnTo>
                <a:lnTo>
                  <a:pt x="53185" y="271315"/>
                </a:lnTo>
                <a:lnTo>
                  <a:pt x="75336" y="232186"/>
                </a:lnTo>
                <a:lnTo>
                  <a:pt x="100838" y="195365"/>
                </a:lnTo>
                <a:lnTo>
                  <a:pt x="129482" y="161061"/>
                </a:lnTo>
                <a:lnTo>
                  <a:pt x="161061" y="129482"/>
                </a:lnTo>
                <a:lnTo>
                  <a:pt x="195365" y="100838"/>
                </a:lnTo>
                <a:lnTo>
                  <a:pt x="232186" y="75336"/>
                </a:lnTo>
                <a:lnTo>
                  <a:pt x="271315" y="53185"/>
                </a:lnTo>
                <a:lnTo>
                  <a:pt x="312544" y="34595"/>
                </a:lnTo>
                <a:lnTo>
                  <a:pt x="355665" y="19772"/>
                </a:lnTo>
                <a:lnTo>
                  <a:pt x="400469" y="8926"/>
                </a:lnTo>
                <a:lnTo>
                  <a:pt x="446746" y="2266"/>
                </a:lnTo>
                <a:lnTo>
                  <a:pt x="494290" y="0"/>
                </a:lnTo>
                <a:lnTo>
                  <a:pt x="541833" y="2266"/>
                </a:lnTo>
                <a:lnTo>
                  <a:pt x="588111" y="8926"/>
                </a:lnTo>
                <a:lnTo>
                  <a:pt x="632915" y="19772"/>
                </a:lnTo>
                <a:lnTo>
                  <a:pt x="660683" y="29317"/>
                </a:lnTo>
                <a:lnTo>
                  <a:pt x="494290" y="29317"/>
                </a:lnTo>
                <a:lnTo>
                  <a:pt x="446814" y="31722"/>
                </a:lnTo>
                <a:lnTo>
                  <a:pt x="400695" y="38780"/>
                </a:lnTo>
                <a:lnTo>
                  <a:pt x="356167" y="50255"/>
                </a:lnTo>
                <a:lnTo>
                  <a:pt x="313468" y="65913"/>
                </a:lnTo>
                <a:lnTo>
                  <a:pt x="272831" y="85516"/>
                </a:lnTo>
                <a:lnTo>
                  <a:pt x="234492" y="108831"/>
                </a:lnTo>
                <a:lnTo>
                  <a:pt x="198688" y="135622"/>
                </a:lnTo>
                <a:lnTo>
                  <a:pt x="165652" y="165652"/>
                </a:lnTo>
                <a:lnTo>
                  <a:pt x="135622" y="198688"/>
                </a:lnTo>
                <a:lnTo>
                  <a:pt x="108831" y="234492"/>
                </a:lnTo>
                <a:lnTo>
                  <a:pt x="85516" y="272831"/>
                </a:lnTo>
                <a:lnTo>
                  <a:pt x="65913" y="313468"/>
                </a:lnTo>
                <a:lnTo>
                  <a:pt x="50255" y="356167"/>
                </a:lnTo>
                <a:lnTo>
                  <a:pt x="38780" y="400695"/>
                </a:lnTo>
                <a:lnTo>
                  <a:pt x="31722" y="446814"/>
                </a:lnTo>
                <a:lnTo>
                  <a:pt x="29317" y="494290"/>
                </a:lnTo>
                <a:lnTo>
                  <a:pt x="31733" y="541833"/>
                </a:lnTo>
                <a:lnTo>
                  <a:pt x="38780" y="587885"/>
                </a:lnTo>
                <a:lnTo>
                  <a:pt x="50255" y="632412"/>
                </a:lnTo>
                <a:lnTo>
                  <a:pt x="65913" y="675112"/>
                </a:lnTo>
                <a:lnTo>
                  <a:pt x="85516" y="715749"/>
                </a:lnTo>
                <a:lnTo>
                  <a:pt x="108831" y="754087"/>
                </a:lnTo>
                <a:lnTo>
                  <a:pt x="135622" y="789892"/>
                </a:lnTo>
                <a:lnTo>
                  <a:pt x="165652" y="822927"/>
                </a:lnTo>
                <a:lnTo>
                  <a:pt x="198688" y="852958"/>
                </a:lnTo>
                <a:lnTo>
                  <a:pt x="234492" y="879748"/>
                </a:lnTo>
                <a:lnTo>
                  <a:pt x="272831" y="903063"/>
                </a:lnTo>
                <a:lnTo>
                  <a:pt x="313468" y="922667"/>
                </a:lnTo>
                <a:lnTo>
                  <a:pt x="356167" y="938324"/>
                </a:lnTo>
                <a:lnTo>
                  <a:pt x="400695" y="949799"/>
                </a:lnTo>
                <a:lnTo>
                  <a:pt x="446814" y="956857"/>
                </a:lnTo>
                <a:lnTo>
                  <a:pt x="494290" y="959262"/>
                </a:lnTo>
                <a:lnTo>
                  <a:pt x="660683" y="959262"/>
                </a:lnTo>
                <a:lnTo>
                  <a:pt x="632915" y="968808"/>
                </a:lnTo>
                <a:lnTo>
                  <a:pt x="588111" y="979653"/>
                </a:lnTo>
                <a:lnTo>
                  <a:pt x="541833" y="986314"/>
                </a:lnTo>
                <a:lnTo>
                  <a:pt x="494290" y="988580"/>
                </a:lnTo>
                <a:close/>
              </a:path>
              <a:path w="988694" h="988695">
                <a:moveTo>
                  <a:pt x="660683" y="959262"/>
                </a:moveTo>
                <a:lnTo>
                  <a:pt x="494290" y="959262"/>
                </a:lnTo>
                <a:lnTo>
                  <a:pt x="541766" y="956857"/>
                </a:lnTo>
                <a:lnTo>
                  <a:pt x="587885" y="949799"/>
                </a:lnTo>
                <a:lnTo>
                  <a:pt x="632412" y="938324"/>
                </a:lnTo>
                <a:lnTo>
                  <a:pt x="675112" y="922667"/>
                </a:lnTo>
                <a:lnTo>
                  <a:pt x="715749" y="903063"/>
                </a:lnTo>
                <a:lnTo>
                  <a:pt x="754087" y="879748"/>
                </a:lnTo>
                <a:lnTo>
                  <a:pt x="789892" y="852958"/>
                </a:lnTo>
                <a:lnTo>
                  <a:pt x="822927" y="822927"/>
                </a:lnTo>
                <a:lnTo>
                  <a:pt x="852958" y="789892"/>
                </a:lnTo>
                <a:lnTo>
                  <a:pt x="879748" y="754087"/>
                </a:lnTo>
                <a:lnTo>
                  <a:pt x="903063" y="715749"/>
                </a:lnTo>
                <a:lnTo>
                  <a:pt x="922667" y="675112"/>
                </a:lnTo>
                <a:lnTo>
                  <a:pt x="938324" y="632412"/>
                </a:lnTo>
                <a:lnTo>
                  <a:pt x="949800" y="587885"/>
                </a:lnTo>
                <a:lnTo>
                  <a:pt x="956857" y="541766"/>
                </a:lnTo>
                <a:lnTo>
                  <a:pt x="959262" y="494290"/>
                </a:lnTo>
                <a:lnTo>
                  <a:pt x="956847" y="446746"/>
                </a:lnTo>
                <a:lnTo>
                  <a:pt x="949800" y="400695"/>
                </a:lnTo>
                <a:lnTo>
                  <a:pt x="938324" y="356167"/>
                </a:lnTo>
                <a:lnTo>
                  <a:pt x="922667" y="313468"/>
                </a:lnTo>
                <a:lnTo>
                  <a:pt x="903063" y="272831"/>
                </a:lnTo>
                <a:lnTo>
                  <a:pt x="879748" y="234492"/>
                </a:lnTo>
                <a:lnTo>
                  <a:pt x="852958" y="198688"/>
                </a:lnTo>
                <a:lnTo>
                  <a:pt x="822927" y="165652"/>
                </a:lnTo>
                <a:lnTo>
                  <a:pt x="789892" y="135622"/>
                </a:lnTo>
                <a:lnTo>
                  <a:pt x="754087" y="108831"/>
                </a:lnTo>
                <a:lnTo>
                  <a:pt x="715749" y="85516"/>
                </a:lnTo>
                <a:lnTo>
                  <a:pt x="675112" y="65913"/>
                </a:lnTo>
                <a:lnTo>
                  <a:pt x="632412" y="50255"/>
                </a:lnTo>
                <a:lnTo>
                  <a:pt x="587885" y="38780"/>
                </a:lnTo>
                <a:lnTo>
                  <a:pt x="541766" y="31722"/>
                </a:lnTo>
                <a:lnTo>
                  <a:pt x="494290" y="29317"/>
                </a:lnTo>
                <a:lnTo>
                  <a:pt x="660683" y="29317"/>
                </a:lnTo>
                <a:lnTo>
                  <a:pt x="717265" y="53185"/>
                </a:lnTo>
                <a:lnTo>
                  <a:pt x="756394" y="75336"/>
                </a:lnTo>
                <a:lnTo>
                  <a:pt x="793215" y="100838"/>
                </a:lnTo>
                <a:lnTo>
                  <a:pt x="827519" y="129482"/>
                </a:lnTo>
                <a:lnTo>
                  <a:pt x="859098" y="161061"/>
                </a:lnTo>
                <a:lnTo>
                  <a:pt x="887742" y="195365"/>
                </a:lnTo>
                <a:lnTo>
                  <a:pt x="913244" y="232186"/>
                </a:lnTo>
                <a:lnTo>
                  <a:pt x="935394" y="271315"/>
                </a:lnTo>
                <a:lnTo>
                  <a:pt x="953985" y="312544"/>
                </a:lnTo>
                <a:lnTo>
                  <a:pt x="968808" y="355665"/>
                </a:lnTo>
                <a:lnTo>
                  <a:pt x="979653" y="400469"/>
                </a:lnTo>
                <a:lnTo>
                  <a:pt x="986317" y="446814"/>
                </a:lnTo>
                <a:lnTo>
                  <a:pt x="988580" y="494290"/>
                </a:lnTo>
                <a:lnTo>
                  <a:pt x="986314" y="541833"/>
                </a:lnTo>
                <a:lnTo>
                  <a:pt x="979653" y="588111"/>
                </a:lnTo>
                <a:lnTo>
                  <a:pt x="968808" y="632915"/>
                </a:lnTo>
                <a:lnTo>
                  <a:pt x="953985" y="676035"/>
                </a:lnTo>
                <a:lnTo>
                  <a:pt x="935394" y="717265"/>
                </a:lnTo>
                <a:lnTo>
                  <a:pt x="913244" y="756394"/>
                </a:lnTo>
                <a:lnTo>
                  <a:pt x="887742" y="793215"/>
                </a:lnTo>
                <a:lnTo>
                  <a:pt x="859098" y="827519"/>
                </a:lnTo>
                <a:lnTo>
                  <a:pt x="827519" y="859098"/>
                </a:lnTo>
                <a:lnTo>
                  <a:pt x="793215" y="887742"/>
                </a:lnTo>
                <a:lnTo>
                  <a:pt x="756394" y="913244"/>
                </a:lnTo>
                <a:lnTo>
                  <a:pt x="717265" y="935394"/>
                </a:lnTo>
                <a:lnTo>
                  <a:pt x="676035" y="953985"/>
                </a:lnTo>
                <a:lnTo>
                  <a:pt x="660683" y="959262"/>
                </a:lnTo>
                <a:close/>
              </a:path>
            </a:pathLst>
          </a:custGeom>
          <a:solidFill>
            <a:srgbClr val="FDD43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15252648" y="3861914"/>
            <a:ext cx="191770" cy="254635"/>
          </a:xfrm>
          <a:custGeom>
            <a:avLst/>
            <a:gdLst/>
            <a:ahLst/>
            <a:cxnLst/>
            <a:rect l="l" t="t" r="r" b="b"/>
            <a:pathLst>
              <a:path w="191769" h="254635">
                <a:moveTo>
                  <a:pt x="191595" y="201625"/>
                </a:moveTo>
                <a:lnTo>
                  <a:pt x="0" y="201625"/>
                </a:lnTo>
                <a:lnTo>
                  <a:pt x="0" y="164334"/>
                </a:lnTo>
                <a:lnTo>
                  <a:pt x="111613" y="0"/>
                </a:lnTo>
                <a:lnTo>
                  <a:pt x="160991" y="0"/>
                </a:lnTo>
                <a:lnTo>
                  <a:pt x="160991" y="61464"/>
                </a:lnTo>
                <a:lnTo>
                  <a:pt x="109042" y="61464"/>
                </a:lnTo>
                <a:lnTo>
                  <a:pt x="105618" y="68553"/>
                </a:lnTo>
                <a:lnTo>
                  <a:pt x="101905" y="75545"/>
                </a:lnTo>
                <a:lnTo>
                  <a:pt x="97903" y="82440"/>
                </a:lnTo>
                <a:lnTo>
                  <a:pt x="93611" y="89239"/>
                </a:lnTo>
                <a:lnTo>
                  <a:pt x="47063" y="159705"/>
                </a:lnTo>
                <a:lnTo>
                  <a:pt x="108270" y="159705"/>
                </a:lnTo>
                <a:lnTo>
                  <a:pt x="108270" y="159962"/>
                </a:lnTo>
                <a:lnTo>
                  <a:pt x="191595" y="159962"/>
                </a:lnTo>
                <a:lnTo>
                  <a:pt x="191595" y="201625"/>
                </a:lnTo>
                <a:close/>
              </a:path>
              <a:path w="191769" h="254635">
                <a:moveTo>
                  <a:pt x="160991" y="159962"/>
                </a:moveTo>
                <a:lnTo>
                  <a:pt x="108270" y="159962"/>
                </a:lnTo>
                <a:lnTo>
                  <a:pt x="108318" y="110733"/>
                </a:lnTo>
                <a:lnTo>
                  <a:pt x="109556" y="71751"/>
                </a:lnTo>
                <a:lnTo>
                  <a:pt x="110328" y="61464"/>
                </a:lnTo>
                <a:lnTo>
                  <a:pt x="160991" y="61464"/>
                </a:lnTo>
                <a:lnTo>
                  <a:pt x="160991" y="159962"/>
                </a:lnTo>
                <a:close/>
              </a:path>
              <a:path w="191769" h="254635">
                <a:moveTo>
                  <a:pt x="160991" y="254346"/>
                </a:moveTo>
                <a:lnTo>
                  <a:pt x="108527" y="254346"/>
                </a:lnTo>
                <a:lnTo>
                  <a:pt x="108527" y="201625"/>
                </a:lnTo>
                <a:lnTo>
                  <a:pt x="160991" y="201625"/>
                </a:lnTo>
                <a:lnTo>
                  <a:pt x="160991" y="254346"/>
                </a:lnTo>
                <a:close/>
              </a:path>
            </a:pathLst>
          </a:custGeom>
          <a:solidFill>
            <a:srgbClr val="FDD43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13343607" y="9050337"/>
            <a:ext cx="4755515" cy="3454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100" spc="30" b="1">
                <a:solidFill>
                  <a:srgbClr val="F8CF2C"/>
                </a:solidFill>
                <a:latin typeface="Arial"/>
                <a:cs typeface="Arial"/>
              </a:rPr>
              <a:t>(Assessment </a:t>
            </a:r>
            <a:r>
              <a:rPr dirty="0" sz="2100" spc="155" b="1">
                <a:solidFill>
                  <a:srgbClr val="F8CF2C"/>
                </a:solidFill>
                <a:latin typeface="Arial"/>
                <a:cs typeface="Arial"/>
              </a:rPr>
              <a:t>reform </a:t>
            </a:r>
            <a:r>
              <a:rPr dirty="0" sz="2100" spc="145" b="1">
                <a:solidFill>
                  <a:srgbClr val="F8CF2C"/>
                </a:solidFill>
                <a:latin typeface="Arial"/>
                <a:cs typeface="Arial"/>
              </a:rPr>
              <a:t>group,</a:t>
            </a:r>
            <a:r>
              <a:rPr dirty="0" sz="2100" spc="-2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335" b="1">
                <a:solidFill>
                  <a:srgbClr val="F8CF2C"/>
                </a:solidFill>
                <a:latin typeface="Arial"/>
                <a:cs typeface="Arial"/>
              </a:rPr>
              <a:t>2002)</a:t>
            </a:r>
            <a:endParaRPr sz="2100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171575" y="6028309"/>
            <a:ext cx="95250" cy="952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171575" y="6447409"/>
            <a:ext cx="95250" cy="952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171575" y="7285608"/>
            <a:ext cx="95250" cy="952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171575" y="7704708"/>
            <a:ext cx="95250" cy="9525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937754" y="3201379"/>
            <a:ext cx="3747770" cy="5367020"/>
          </a:xfrm>
          <a:prstGeom prst="rect">
            <a:avLst/>
          </a:prstGeom>
          <a:ln w="72816">
            <a:solidFill>
              <a:srgbClr val="FDD430"/>
            </a:solidFill>
          </a:ln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ct val="100000"/>
              </a:lnSpc>
            </a:pPr>
            <a:endParaRPr sz="23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3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3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300">
              <a:latin typeface="Times New Roman"/>
              <a:cs typeface="Times New Roman"/>
            </a:endParaRPr>
          </a:p>
          <a:p>
            <a:pPr marL="386715" marR="127635" indent="-2540">
              <a:lnSpc>
                <a:spcPct val="112400"/>
              </a:lnSpc>
              <a:spcBef>
                <a:spcPts val="1930"/>
              </a:spcBef>
            </a:pPr>
            <a:r>
              <a:rPr dirty="0" sz="2300" spc="320">
                <a:solidFill>
                  <a:srgbClr val="FDD430"/>
                </a:solidFill>
                <a:latin typeface="Arial"/>
                <a:cs typeface="Arial"/>
              </a:rPr>
              <a:t>LEARNERS </a:t>
            </a:r>
            <a:r>
              <a:rPr dirty="0" sz="2300" spc="415">
                <a:solidFill>
                  <a:srgbClr val="FDD430"/>
                </a:solidFill>
                <a:latin typeface="Arial"/>
                <a:cs typeface="Arial"/>
              </a:rPr>
              <a:t>KNOW  </a:t>
            </a:r>
            <a:r>
              <a:rPr dirty="0" sz="2300" spc="400">
                <a:solidFill>
                  <a:srgbClr val="FDD430"/>
                </a:solidFill>
                <a:latin typeface="Arial"/>
                <a:cs typeface="Arial"/>
              </a:rPr>
              <a:t>HOW </a:t>
            </a:r>
            <a:r>
              <a:rPr dirty="0" sz="2300" spc="240">
                <a:solidFill>
                  <a:srgbClr val="FDD430"/>
                </a:solidFill>
                <a:latin typeface="Arial"/>
                <a:cs typeface="Arial"/>
              </a:rPr>
              <a:t>TO</a:t>
            </a:r>
            <a:r>
              <a:rPr dirty="0" sz="2300" spc="-50">
                <a:solidFill>
                  <a:srgbClr val="FDD430"/>
                </a:solidFill>
                <a:latin typeface="Arial"/>
                <a:cs typeface="Arial"/>
              </a:rPr>
              <a:t> </a:t>
            </a:r>
            <a:r>
              <a:rPr dirty="0" sz="2300" spc="360">
                <a:solidFill>
                  <a:srgbClr val="FDD430"/>
                </a:solidFill>
                <a:latin typeface="Arial"/>
                <a:cs typeface="Arial"/>
              </a:rPr>
              <a:t>IMRPOVE</a:t>
            </a:r>
            <a:endParaRPr sz="2300">
              <a:latin typeface="Arial"/>
              <a:cs typeface="Arial"/>
            </a:endParaRPr>
          </a:p>
          <a:p>
            <a:pPr marL="487045" marR="299720">
              <a:lnSpc>
                <a:spcPct val="114599"/>
              </a:lnSpc>
              <a:spcBef>
                <a:spcPts val="1850"/>
              </a:spcBef>
            </a:pPr>
            <a:r>
              <a:rPr dirty="0" sz="2400" spc="-35">
                <a:solidFill>
                  <a:srgbClr val="FFFDE6"/>
                </a:solidFill>
                <a:latin typeface="Arial"/>
                <a:cs typeface="Arial"/>
              </a:rPr>
              <a:t>Constructive</a:t>
            </a:r>
            <a:r>
              <a:rPr dirty="0" sz="2400" spc="-100">
                <a:solidFill>
                  <a:srgbClr val="FFFDE6"/>
                </a:solidFill>
                <a:latin typeface="Arial"/>
                <a:cs typeface="Arial"/>
              </a:rPr>
              <a:t> </a:t>
            </a:r>
            <a:r>
              <a:rPr dirty="0" sz="2400" spc="-10">
                <a:solidFill>
                  <a:srgbClr val="FFFDE6"/>
                </a:solidFill>
                <a:latin typeface="Arial"/>
                <a:cs typeface="Arial"/>
              </a:rPr>
              <a:t>guidance  </a:t>
            </a:r>
            <a:r>
              <a:rPr dirty="0" sz="2400" spc="-15">
                <a:solidFill>
                  <a:srgbClr val="FFFDE6"/>
                </a:solidFill>
                <a:latin typeface="Arial"/>
                <a:cs typeface="Arial"/>
              </a:rPr>
              <a:t>Opportunities </a:t>
            </a:r>
            <a:r>
              <a:rPr dirty="0" sz="2400" spc="25">
                <a:solidFill>
                  <a:srgbClr val="FFFDE6"/>
                </a:solidFill>
                <a:latin typeface="Arial"/>
                <a:cs typeface="Arial"/>
              </a:rPr>
              <a:t>for  </a:t>
            </a:r>
            <a:r>
              <a:rPr dirty="0" sz="2400" spc="-55">
                <a:solidFill>
                  <a:srgbClr val="FFFDE6"/>
                </a:solidFill>
                <a:latin typeface="Arial"/>
                <a:cs typeface="Arial"/>
              </a:rPr>
              <a:t>improvement</a:t>
            </a:r>
            <a:endParaRPr sz="2400">
              <a:latin typeface="Arial"/>
              <a:cs typeface="Arial"/>
            </a:endParaRPr>
          </a:p>
          <a:p>
            <a:pPr marL="487045" marR="352425">
              <a:lnSpc>
                <a:spcPct val="114599"/>
              </a:lnSpc>
            </a:pPr>
            <a:r>
              <a:rPr dirty="0" sz="2400" spc="-20">
                <a:solidFill>
                  <a:srgbClr val="FFFDE6"/>
                </a:solidFill>
                <a:latin typeface="Arial"/>
                <a:cs typeface="Arial"/>
              </a:rPr>
              <a:t>Identify  </a:t>
            </a:r>
            <a:r>
              <a:rPr dirty="0" sz="2400">
                <a:solidFill>
                  <a:srgbClr val="FFFDE6"/>
                </a:solidFill>
                <a:latin typeface="Arial"/>
                <a:cs typeface="Arial"/>
              </a:rPr>
              <a:t>w</a:t>
            </a:r>
            <a:r>
              <a:rPr dirty="0" sz="2400" spc="-30">
                <a:solidFill>
                  <a:srgbClr val="FFFDE6"/>
                </a:solidFill>
                <a:latin typeface="Arial"/>
                <a:cs typeface="Arial"/>
              </a:rPr>
              <a:t>e</a:t>
            </a:r>
            <a:r>
              <a:rPr dirty="0" sz="2400" spc="30">
                <a:solidFill>
                  <a:srgbClr val="FFFDE6"/>
                </a:solidFill>
                <a:latin typeface="Arial"/>
                <a:cs typeface="Arial"/>
              </a:rPr>
              <a:t>a</a:t>
            </a:r>
            <a:r>
              <a:rPr dirty="0" sz="2400" spc="-190">
                <a:solidFill>
                  <a:srgbClr val="FFFDE6"/>
                </a:solidFill>
                <a:latin typeface="Arial"/>
                <a:cs typeface="Arial"/>
              </a:rPr>
              <a:t>k</a:t>
            </a:r>
            <a:r>
              <a:rPr dirty="0" sz="2400" spc="-114">
                <a:solidFill>
                  <a:srgbClr val="FFFDE6"/>
                </a:solidFill>
                <a:latin typeface="Arial"/>
                <a:cs typeface="Arial"/>
              </a:rPr>
              <a:t>n</a:t>
            </a:r>
            <a:r>
              <a:rPr dirty="0" sz="2400" spc="-30">
                <a:solidFill>
                  <a:srgbClr val="FFFDE6"/>
                </a:solidFill>
                <a:latin typeface="Arial"/>
                <a:cs typeface="Arial"/>
              </a:rPr>
              <a:t>e</a:t>
            </a:r>
            <a:r>
              <a:rPr dirty="0" sz="2400" spc="-240">
                <a:solidFill>
                  <a:srgbClr val="FFFDE6"/>
                </a:solidFill>
                <a:latin typeface="Arial"/>
                <a:cs typeface="Arial"/>
              </a:rPr>
              <a:t>ss</a:t>
            </a:r>
            <a:r>
              <a:rPr dirty="0" sz="2400" spc="-30">
                <a:solidFill>
                  <a:srgbClr val="FFFDE6"/>
                </a:solidFill>
                <a:latin typeface="Arial"/>
                <a:cs typeface="Arial"/>
              </a:rPr>
              <a:t>e</a:t>
            </a:r>
            <a:r>
              <a:rPr dirty="0" sz="2400" spc="-240">
                <a:solidFill>
                  <a:srgbClr val="FFFDE6"/>
                </a:solidFill>
                <a:latin typeface="Arial"/>
                <a:cs typeface="Arial"/>
              </a:rPr>
              <a:t>s</a:t>
            </a:r>
            <a:r>
              <a:rPr dirty="0" sz="2400" spc="620">
                <a:solidFill>
                  <a:srgbClr val="FFFDE6"/>
                </a:solidFill>
                <a:latin typeface="Arial"/>
                <a:cs typeface="Arial"/>
              </a:rPr>
              <a:t>/</a:t>
            </a:r>
            <a:r>
              <a:rPr dirty="0" sz="2400" spc="-240">
                <a:solidFill>
                  <a:srgbClr val="FFFDE6"/>
                </a:solidFill>
                <a:latin typeface="Arial"/>
                <a:cs typeface="Arial"/>
              </a:rPr>
              <a:t>s</a:t>
            </a:r>
            <a:r>
              <a:rPr dirty="0" sz="2400" spc="120">
                <a:solidFill>
                  <a:srgbClr val="FFFDE6"/>
                </a:solidFill>
                <a:latin typeface="Arial"/>
                <a:cs typeface="Arial"/>
              </a:rPr>
              <a:t>t</a:t>
            </a:r>
            <a:r>
              <a:rPr dirty="0" sz="2400" spc="-55">
                <a:solidFill>
                  <a:srgbClr val="FFFDE6"/>
                </a:solidFill>
                <a:latin typeface="Arial"/>
                <a:cs typeface="Arial"/>
              </a:rPr>
              <a:t>r</a:t>
            </a:r>
            <a:r>
              <a:rPr dirty="0" sz="2400" spc="-30">
                <a:solidFill>
                  <a:srgbClr val="FFFDE6"/>
                </a:solidFill>
                <a:latin typeface="Arial"/>
                <a:cs typeface="Arial"/>
              </a:rPr>
              <a:t>e</a:t>
            </a:r>
            <a:r>
              <a:rPr dirty="0" sz="2400" spc="-114">
                <a:solidFill>
                  <a:srgbClr val="FFFDE6"/>
                </a:solidFill>
                <a:latin typeface="Arial"/>
                <a:cs typeface="Arial"/>
              </a:rPr>
              <a:t>n</a:t>
            </a:r>
            <a:r>
              <a:rPr dirty="0" sz="2400" spc="45">
                <a:solidFill>
                  <a:srgbClr val="FFFDE6"/>
                </a:solidFill>
                <a:latin typeface="Arial"/>
                <a:cs typeface="Arial"/>
              </a:rPr>
              <a:t>g</a:t>
            </a:r>
            <a:r>
              <a:rPr dirty="0" sz="2400" spc="120">
                <a:solidFill>
                  <a:srgbClr val="FFFDE6"/>
                </a:solidFill>
                <a:latin typeface="Arial"/>
                <a:cs typeface="Arial"/>
              </a:rPr>
              <a:t>t</a:t>
            </a:r>
            <a:r>
              <a:rPr dirty="0" sz="2400" spc="-114">
                <a:solidFill>
                  <a:srgbClr val="FFFDE6"/>
                </a:solidFill>
                <a:latin typeface="Arial"/>
                <a:cs typeface="Arial"/>
              </a:rPr>
              <a:t>h</a:t>
            </a:r>
            <a:r>
              <a:rPr dirty="0" sz="2400" spc="-240">
                <a:solidFill>
                  <a:srgbClr val="FFFDE6"/>
                </a:solidFill>
                <a:latin typeface="Arial"/>
                <a:cs typeface="Arial"/>
              </a:rPr>
              <a:t>s</a:t>
            </a:r>
            <a:endParaRPr sz="24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5413400" y="6117450"/>
            <a:ext cx="95250" cy="9525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5413400" y="6955650"/>
            <a:ext cx="95250" cy="9525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5413400" y="7793850"/>
            <a:ext cx="95250" cy="9525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5202034" y="3201379"/>
            <a:ext cx="3747770" cy="5367020"/>
          </a:xfrm>
          <a:prstGeom prst="rect">
            <a:avLst/>
          </a:prstGeom>
          <a:ln w="72816">
            <a:solidFill>
              <a:srgbClr val="FDD430"/>
            </a:solidFill>
          </a:ln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750">
              <a:latin typeface="Times New Roman"/>
              <a:cs typeface="Times New Roman"/>
            </a:endParaRPr>
          </a:p>
          <a:p>
            <a:pPr marL="137795" marR="131445" indent="773430">
              <a:lnSpc>
                <a:spcPct val="144400"/>
              </a:lnSpc>
            </a:pPr>
            <a:r>
              <a:rPr dirty="0" sz="2250" spc="204">
                <a:solidFill>
                  <a:srgbClr val="F8CF2C"/>
                </a:solidFill>
                <a:latin typeface="Arial"/>
                <a:cs typeface="Arial"/>
              </a:rPr>
              <a:t>PROMOTES  </a:t>
            </a:r>
            <a:r>
              <a:rPr dirty="0" sz="2250" spc="210">
                <a:solidFill>
                  <a:srgbClr val="F8CF2C"/>
                </a:solidFill>
                <a:latin typeface="Arial"/>
                <a:cs typeface="Arial"/>
              </a:rPr>
              <a:t>UNDERSTANDING </a:t>
            </a:r>
            <a:r>
              <a:rPr dirty="0" sz="2250" spc="145">
                <a:solidFill>
                  <a:srgbClr val="F8CF2C"/>
                </a:solidFill>
                <a:latin typeface="Arial"/>
                <a:cs typeface="Arial"/>
              </a:rPr>
              <a:t>OF  </a:t>
            </a:r>
            <a:r>
              <a:rPr dirty="0" sz="2250" spc="200">
                <a:solidFill>
                  <a:srgbClr val="F8CF2C"/>
                </a:solidFill>
                <a:latin typeface="Arial"/>
                <a:cs typeface="Arial"/>
              </a:rPr>
              <a:t>GOALS </a:t>
            </a:r>
            <a:r>
              <a:rPr dirty="0" sz="2250" spc="265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250" spc="-409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250" spc="165">
                <a:solidFill>
                  <a:srgbClr val="F8CF2C"/>
                </a:solidFill>
                <a:latin typeface="Arial"/>
                <a:cs typeface="Arial"/>
              </a:rPr>
              <a:t>CRITERIA</a:t>
            </a:r>
            <a:endParaRPr sz="2250">
              <a:latin typeface="Arial"/>
              <a:cs typeface="Arial"/>
            </a:endParaRPr>
          </a:p>
          <a:p>
            <a:pPr marL="464184" marR="792480">
              <a:lnSpc>
                <a:spcPts val="3300"/>
              </a:lnSpc>
              <a:spcBef>
                <a:spcPts val="140"/>
              </a:spcBef>
            </a:pPr>
            <a:r>
              <a:rPr dirty="0" sz="2400" spc="-55">
                <a:solidFill>
                  <a:srgbClr val="FFFDE6"/>
                </a:solidFill>
                <a:latin typeface="Arial"/>
                <a:cs typeface="Arial"/>
              </a:rPr>
              <a:t>Understand </a:t>
            </a:r>
            <a:r>
              <a:rPr dirty="0" sz="2400" spc="-45">
                <a:solidFill>
                  <a:srgbClr val="FFFDE6"/>
                </a:solidFill>
                <a:latin typeface="Arial"/>
                <a:cs typeface="Arial"/>
              </a:rPr>
              <a:t>how</a:t>
            </a:r>
            <a:r>
              <a:rPr dirty="0" sz="2400" spc="-65">
                <a:solidFill>
                  <a:srgbClr val="FFFDE6"/>
                </a:solidFill>
                <a:latin typeface="Arial"/>
                <a:cs typeface="Arial"/>
              </a:rPr>
              <a:t> </a:t>
            </a:r>
            <a:r>
              <a:rPr dirty="0" sz="2400" spc="50">
                <a:solidFill>
                  <a:srgbClr val="FFFDE6"/>
                </a:solidFill>
                <a:latin typeface="Arial"/>
                <a:cs typeface="Arial"/>
              </a:rPr>
              <a:t>to  </a:t>
            </a:r>
            <a:r>
              <a:rPr dirty="0" sz="2400" spc="-25">
                <a:solidFill>
                  <a:srgbClr val="FFFDE6"/>
                </a:solidFill>
                <a:latin typeface="Arial"/>
                <a:cs typeface="Arial"/>
              </a:rPr>
              <a:t>reach</a:t>
            </a:r>
            <a:r>
              <a:rPr dirty="0" sz="2400" spc="-30">
                <a:solidFill>
                  <a:srgbClr val="FFFDE6"/>
                </a:solidFill>
                <a:latin typeface="Arial"/>
                <a:cs typeface="Arial"/>
              </a:rPr>
              <a:t> </a:t>
            </a:r>
            <a:r>
              <a:rPr dirty="0" sz="2400" spc="-35">
                <a:solidFill>
                  <a:srgbClr val="FFFDE6"/>
                </a:solidFill>
                <a:latin typeface="Arial"/>
                <a:cs typeface="Arial"/>
              </a:rPr>
              <a:t>goals</a:t>
            </a:r>
            <a:endParaRPr sz="2400">
              <a:latin typeface="Arial"/>
              <a:cs typeface="Arial"/>
            </a:endParaRPr>
          </a:p>
          <a:p>
            <a:pPr marL="464184" marR="326390">
              <a:lnSpc>
                <a:spcPts val="3300"/>
              </a:lnSpc>
            </a:pPr>
            <a:r>
              <a:rPr dirty="0" sz="2400" spc="-135">
                <a:solidFill>
                  <a:srgbClr val="FFFDE6"/>
                </a:solidFill>
                <a:latin typeface="Arial"/>
                <a:cs typeface="Arial"/>
              </a:rPr>
              <a:t>Discuss </a:t>
            </a:r>
            <a:r>
              <a:rPr dirty="0" sz="2400" spc="-45">
                <a:solidFill>
                  <a:srgbClr val="FFFDE6"/>
                </a:solidFill>
                <a:latin typeface="Arial"/>
                <a:cs typeface="Arial"/>
              </a:rPr>
              <a:t>how </a:t>
            </a:r>
            <a:r>
              <a:rPr dirty="0" sz="2400" spc="-35">
                <a:solidFill>
                  <a:srgbClr val="FFFDE6"/>
                </a:solidFill>
                <a:latin typeface="Arial"/>
                <a:cs typeface="Arial"/>
              </a:rPr>
              <a:t>goals </a:t>
            </a:r>
            <a:r>
              <a:rPr dirty="0" sz="2400" spc="-20">
                <a:solidFill>
                  <a:srgbClr val="FFFDE6"/>
                </a:solidFill>
                <a:latin typeface="Arial"/>
                <a:cs typeface="Arial"/>
              </a:rPr>
              <a:t>and  </a:t>
            </a:r>
            <a:r>
              <a:rPr dirty="0" sz="2400" spc="10">
                <a:solidFill>
                  <a:srgbClr val="FFFDE6"/>
                </a:solidFill>
                <a:latin typeface="Arial"/>
                <a:cs typeface="Arial"/>
              </a:rPr>
              <a:t>criteria </a:t>
            </a:r>
            <a:r>
              <a:rPr dirty="0" sz="2400" spc="-10">
                <a:solidFill>
                  <a:srgbClr val="FFFDE6"/>
                </a:solidFill>
                <a:latin typeface="Arial"/>
                <a:cs typeface="Arial"/>
              </a:rPr>
              <a:t>can </a:t>
            </a:r>
            <a:r>
              <a:rPr dirty="0" sz="2400">
                <a:solidFill>
                  <a:srgbClr val="FFFDE6"/>
                </a:solidFill>
                <a:latin typeface="Arial"/>
                <a:cs typeface="Arial"/>
              </a:rPr>
              <a:t>be </a:t>
            </a:r>
            <a:r>
              <a:rPr dirty="0" sz="2400" spc="-25">
                <a:solidFill>
                  <a:srgbClr val="FFFDE6"/>
                </a:solidFill>
                <a:latin typeface="Arial"/>
                <a:cs typeface="Arial"/>
              </a:rPr>
              <a:t>met  </a:t>
            </a:r>
            <a:r>
              <a:rPr dirty="0" sz="2400" spc="-55">
                <a:solidFill>
                  <a:srgbClr val="FFFDE6"/>
                </a:solidFill>
                <a:latin typeface="Arial"/>
                <a:cs typeface="Arial"/>
              </a:rPr>
              <a:t>Students </a:t>
            </a:r>
            <a:r>
              <a:rPr dirty="0" sz="2400" spc="-100">
                <a:solidFill>
                  <a:srgbClr val="FFFDE6"/>
                </a:solidFill>
                <a:latin typeface="Arial"/>
                <a:cs typeface="Arial"/>
              </a:rPr>
              <a:t>must </a:t>
            </a:r>
            <a:r>
              <a:rPr dirty="0" sz="2400" spc="10">
                <a:solidFill>
                  <a:srgbClr val="FFFDE6"/>
                </a:solidFill>
                <a:latin typeface="Arial"/>
                <a:cs typeface="Arial"/>
              </a:rPr>
              <a:t>want </a:t>
            </a:r>
            <a:r>
              <a:rPr dirty="0" sz="2400" spc="50">
                <a:solidFill>
                  <a:srgbClr val="FFFDE6"/>
                </a:solidFill>
                <a:latin typeface="Arial"/>
                <a:cs typeface="Arial"/>
              </a:rPr>
              <a:t>to  </a:t>
            </a:r>
            <a:r>
              <a:rPr dirty="0" sz="2400" spc="-40">
                <a:solidFill>
                  <a:srgbClr val="FFFDE6"/>
                </a:solidFill>
                <a:latin typeface="Arial"/>
                <a:cs typeface="Arial"/>
              </a:rPr>
              <a:t>achieve</a:t>
            </a:r>
            <a:r>
              <a:rPr dirty="0" sz="2400" spc="-25">
                <a:solidFill>
                  <a:srgbClr val="FFFDE6"/>
                </a:solidFill>
                <a:latin typeface="Arial"/>
                <a:cs typeface="Arial"/>
              </a:rPr>
              <a:t> </a:t>
            </a:r>
            <a:r>
              <a:rPr dirty="0" sz="2400" spc="-35">
                <a:solidFill>
                  <a:srgbClr val="FFFDE6"/>
                </a:solidFill>
                <a:latin typeface="Arial"/>
                <a:cs typeface="Arial"/>
              </a:rPr>
              <a:t>goals</a:t>
            </a:r>
            <a:endParaRPr sz="2400">
              <a:latin typeface="Arial"/>
              <a:cs typeface="Arial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9469961" y="5915415"/>
            <a:ext cx="94591" cy="94591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9469961" y="6747823"/>
            <a:ext cx="94591" cy="94591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9469961" y="7580231"/>
            <a:ext cx="94591" cy="9459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9339720" y="3201379"/>
            <a:ext cx="3747770" cy="5367020"/>
          </a:xfrm>
          <a:prstGeom prst="rect">
            <a:avLst/>
          </a:prstGeom>
          <a:ln w="72816">
            <a:solidFill>
              <a:srgbClr val="FDD430"/>
            </a:solidFill>
          </a:ln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750">
              <a:latin typeface="Times New Roman"/>
              <a:cs typeface="Times New Roman"/>
            </a:endParaRPr>
          </a:p>
          <a:p>
            <a:pPr marL="162560" marR="66675" indent="1047750">
              <a:lnSpc>
                <a:spcPct val="144400"/>
              </a:lnSpc>
            </a:pPr>
            <a:r>
              <a:rPr dirty="0" sz="2250" spc="215">
                <a:solidFill>
                  <a:srgbClr val="F8CF2C"/>
                </a:solidFill>
                <a:latin typeface="Arial"/>
                <a:cs typeface="Arial"/>
              </a:rPr>
              <a:t>IS </a:t>
            </a:r>
            <a:r>
              <a:rPr dirty="0" sz="2250" spc="290">
                <a:solidFill>
                  <a:srgbClr val="F8CF2C"/>
                </a:solidFill>
                <a:latin typeface="Arial"/>
                <a:cs typeface="Arial"/>
              </a:rPr>
              <a:t>A </a:t>
            </a:r>
            <a:r>
              <a:rPr dirty="0" sz="2250" spc="195">
                <a:solidFill>
                  <a:srgbClr val="F8CF2C"/>
                </a:solidFill>
                <a:latin typeface="Arial"/>
                <a:cs typeface="Arial"/>
              </a:rPr>
              <a:t>KEY  </a:t>
            </a:r>
            <a:r>
              <a:rPr dirty="0" sz="2250" spc="190">
                <a:solidFill>
                  <a:srgbClr val="F8CF2C"/>
                </a:solidFill>
                <a:latin typeface="Arial"/>
                <a:cs typeface="Arial"/>
              </a:rPr>
              <a:t>PROFESSIONAL</a:t>
            </a:r>
            <a:r>
              <a:rPr dirty="0" sz="2250" spc="-140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250" spc="215">
                <a:solidFill>
                  <a:srgbClr val="F8CF2C"/>
                </a:solidFill>
                <a:latin typeface="Arial"/>
                <a:cs typeface="Arial"/>
              </a:rPr>
              <a:t>SKILL</a:t>
            </a:r>
            <a:endParaRPr sz="22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950">
              <a:latin typeface="Times New Roman"/>
              <a:cs typeface="Times New Roman"/>
            </a:endParaRPr>
          </a:p>
          <a:p>
            <a:pPr marL="381635" marR="85090">
              <a:lnSpc>
                <a:spcPct val="116199"/>
              </a:lnSpc>
            </a:pPr>
            <a:r>
              <a:rPr dirty="0" sz="2350" spc="-80">
                <a:solidFill>
                  <a:srgbClr val="FFFDE6"/>
                </a:solidFill>
                <a:latin typeface="Arial"/>
                <a:cs typeface="Arial"/>
              </a:rPr>
              <a:t>Teachers must </a:t>
            </a:r>
            <a:r>
              <a:rPr dirty="0" sz="2350" spc="-55">
                <a:solidFill>
                  <a:srgbClr val="FFFDE6"/>
                </a:solidFill>
                <a:latin typeface="Arial"/>
                <a:cs typeface="Arial"/>
              </a:rPr>
              <a:t>observe  </a:t>
            </a:r>
            <a:r>
              <a:rPr dirty="0" sz="2350">
                <a:solidFill>
                  <a:srgbClr val="FFFDE6"/>
                </a:solidFill>
                <a:latin typeface="Arial"/>
                <a:cs typeface="Arial"/>
              </a:rPr>
              <a:t>and </a:t>
            </a:r>
            <a:r>
              <a:rPr dirty="0" sz="2350" spc="-55">
                <a:solidFill>
                  <a:srgbClr val="FFFDE6"/>
                </a:solidFill>
                <a:latin typeface="Arial"/>
                <a:cs typeface="Arial"/>
              </a:rPr>
              <a:t>analyse </a:t>
            </a:r>
            <a:r>
              <a:rPr dirty="0" sz="2350" spc="-15">
                <a:solidFill>
                  <a:srgbClr val="FFFDE6"/>
                </a:solidFill>
                <a:latin typeface="Arial"/>
                <a:cs typeface="Arial"/>
              </a:rPr>
              <a:t>learning  </a:t>
            </a:r>
            <a:r>
              <a:rPr dirty="0" sz="2350" spc="-80">
                <a:solidFill>
                  <a:srgbClr val="FFFDE6"/>
                </a:solidFill>
                <a:latin typeface="Arial"/>
                <a:cs typeface="Arial"/>
              </a:rPr>
              <a:t>Teachers </a:t>
            </a:r>
            <a:r>
              <a:rPr dirty="0" sz="2350" spc="-60">
                <a:solidFill>
                  <a:srgbClr val="FFFDE6"/>
                </a:solidFill>
                <a:latin typeface="Arial"/>
                <a:cs typeface="Arial"/>
              </a:rPr>
              <a:t>should </a:t>
            </a:r>
            <a:r>
              <a:rPr dirty="0" sz="2350" spc="-20">
                <a:solidFill>
                  <a:srgbClr val="FFFDE6"/>
                </a:solidFill>
                <a:latin typeface="Arial"/>
                <a:cs typeface="Arial"/>
              </a:rPr>
              <a:t>support  </a:t>
            </a:r>
            <a:r>
              <a:rPr dirty="0" sz="2350" spc="-40">
                <a:solidFill>
                  <a:srgbClr val="FFFDE6"/>
                </a:solidFill>
                <a:latin typeface="Arial"/>
                <a:cs typeface="Arial"/>
              </a:rPr>
              <a:t>students </a:t>
            </a:r>
            <a:r>
              <a:rPr dirty="0" sz="2350" spc="-35">
                <a:solidFill>
                  <a:srgbClr val="FFFDE6"/>
                </a:solidFill>
                <a:latin typeface="Arial"/>
                <a:cs typeface="Arial"/>
              </a:rPr>
              <a:t>in </a:t>
            </a:r>
            <a:r>
              <a:rPr dirty="0" sz="2350" spc="-95">
                <a:solidFill>
                  <a:srgbClr val="FFFDE6"/>
                </a:solidFill>
                <a:latin typeface="Arial"/>
                <a:cs typeface="Arial"/>
              </a:rPr>
              <a:t>assessment  </a:t>
            </a:r>
            <a:r>
              <a:rPr dirty="0" sz="2350" spc="-80">
                <a:solidFill>
                  <a:srgbClr val="FFFDE6"/>
                </a:solidFill>
                <a:latin typeface="Arial"/>
                <a:cs typeface="Arial"/>
              </a:rPr>
              <a:t>Teachers </a:t>
            </a:r>
            <a:r>
              <a:rPr dirty="0" sz="2350" spc="-60">
                <a:solidFill>
                  <a:srgbClr val="FFFDE6"/>
                </a:solidFill>
                <a:latin typeface="Arial"/>
                <a:cs typeface="Arial"/>
              </a:rPr>
              <a:t>should </a:t>
            </a:r>
            <a:r>
              <a:rPr dirty="0" sz="2350" spc="20">
                <a:solidFill>
                  <a:srgbClr val="FFFDE6"/>
                </a:solidFill>
                <a:latin typeface="Arial"/>
                <a:cs typeface="Arial"/>
              </a:rPr>
              <a:t>be </a:t>
            </a:r>
            <a:r>
              <a:rPr dirty="0" sz="2350" spc="-35">
                <a:solidFill>
                  <a:srgbClr val="FFFDE6"/>
                </a:solidFill>
                <a:latin typeface="Arial"/>
                <a:cs typeface="Arial"/>
              </a:rPr>
              <a:t>given  </a:t>
            </a:r>
            <a:r>
              <a:rPr dirty="0" sz="2350" spc="5">
                <a:solidFill>
                  <a:srgbClr val="FFFDE6"/>
                </a:solidFill>
                <a:latin typeface="Arial"/>
                <a:cs typeface="Arial"/>
              </a:rPr>
              <a:t>guidance</a:t>
            </a:r>
            <a:endParaRPr sz="2350">
              <a:latin typeface="Arial"/>
              <a:cs typeface="Arial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13765911" y="5916383"/>
            <a:ext cx="95250" cy="95250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3765911" y="7173683"/>
            <a:ext cx="95250" cy="95250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3765911" y="7592783"/>
            <a:ext cx="95250" cy="95250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 txBox="1"/>
          <p:nvPr/>
        </p:nvSpPr>
        <p:spPr>
          <a:xfrm>
            <a:off x="13477456" y="3201379"/>
            <a:ext cx="3747770" cy="5367020"/>
          </a:xfrm>
          <a:prstGeom prst="rect">
            <a:avLst/>
          </a:prstGeom>
          <a:ln w="72816">
            <a:solidFill>
              <a:srgbClr val="FDD430"/>
            </a:solidFill>
          </a:ln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550">
              <a:latin typeface="Times New Roman"/>
              <a:cs typeface="Times New Roman"/>
            </a:endParaRPr>
          </a:p>
          <a:p>
            <a:pPr marL="831215" marR="824865" indent="252729">
              <a:lnSpc>
                <a:spcPct val="144400"/>
              </a:lnSpc>
            </a:pPr>
            <a:r>
              <a:rPr dirty="0" sz="2250" spc="170">
                <a:solidFill>
                  <a:srgbClr val="F8CF2C"/>
                </a:solidFill>
                <a:latin typeface="Arial"/>
                <a:cs typeface="Arial"/>
              </a:rPr>
              <a:t>FOSTERS  </a:t>
            </a:r>
            <a:r>
              <a:rPr dirty="0" sz="2250" spc="550">
                <a:solidFill>
                  <a:srgbClr val="F8CF2C"/>
                </a:solidFill>
                <a:latin typeface="Arial"/>
                <a:cs typeface="Arial"/>
              </a:rPr>
              <a:t>M</a:t>
            </a:r>
            <a:r>
              <a:rPr dirty="0" sz="2250" spc="125">
                <a:solidFill>
                  <a:srgbClr val="F8CF2C"/>
                </a:solidFill>
                <a:latin typeface="Arial"/>
                <a:cs typeface="Arial"/>
              </a:rPr>
              <a:t>O</a:t>
            </a:r>
            <a:r>
              <a:rPr dirty="0" sz="2250" spc="180">
                <a:solidFill>
                  <a:srgbClr val="F8CF2C"/>
                </a:solidFill>
                <a:latin typeface="Arial"/>
                <a:cs typeface="Arial"/>
              </a:rPr>
              <a:t>T</a:t>
            </a:r>
            <a:r>
              <a:rPr dirty="0" sz="2250" spc="165">
                <a:solidFill>
                  <a:srgbClr val="F8CF2C"/>
                </a:solidFill>
                <a:latin typeface="Arial"/>
                <a:cs typeface="Arial"/>
              </a:rPr>
              <a:t>I</a:t>
            </a:r>
            <a:r>
              <a:rPr dirty="0" sz="2250" spc="285">
                <a:solidFill>
                  <a:srgbClr val="F8CF2C"/>
                </a:solidFill>
                <a:latin typeface="Arial"/>
                <a:cs typeface="Arial"/>
              </a:rPr>
              <a:t>VA</a:t>
            </a:r>
            <a:r>
              <a:rPr dirty="0" sz="2250" spc="180">
                <a:solidFill>
                  <a:srgbClr val="F8CF2C"/>
                </a:solidFill>
                <a:latin typeface="Arial"/>
                <a:cs typeface="Arial"/>
              </a:rPr>
              <a:t>T</a:t>
            </a:r>
            <a:r>
              <a:rPr dirty="0" sz="2250" spc="165">
                <a:solidFill>
                  <a:srgbClr val="F8CF2C"/>
                </a:solidFill>
                <a:latin typeface="Arial"/>
                <a:cs typeface="Arial"/>
              </a:rPr>
              <a:t>I</a:t>
            </a:r>
            <a:r>
              <a:rPr dirty="0" sz="2250" spc="125">
                <a:solidFill>
                  <a:srgbClr val="F8CF2C"/>
                </a:solidFill>
                <a:latin typeface="Arial"/>
                <a:cs typeface="Arial"/>
              </a:rPr>
              <a:t>O</a:t>
            </a:r>
            <a:r>
              <a:rPr dirty="0" sz="2250" spc="285">
                <a:solidFill>
                  <a:srgbClr val="F8CF2C"/>
                </a:solidFill>
                <a:latin typeface="Arial"/>
                <a:cs typeface="Arial"/>
              </a:rPr>
              <a:t>N</a:t>
            </a:r>
            <a:endParaRPr sz="2250">
              <a:latin typeface="Arial"/>
              <a:cs typeface="Arial"/>
            </a:endParaRPr>
          </a:p>
          <a:p>
            <a:pPr marL="541655" marR="534670">
              <a:lnSpc>
                <a:spcPct val="114599"/>
              </a:lnSpc>
              <a:spcBef>
                <a:spcPts val="1315"/>
              </a:spcBef>
            </a:pPr>
            <a:r>
              <a:rPr dirty="0" sz="2400" spc="-120">
                <a:solidFill>
                  <a:srgbClr val="FFFDE6"/>
                </a:solidFill>
                <a:latin typeface="Arial"/>
                <a:cs typeface="Arial"/>
              </a:rPr>
              <a:t>Emphasis </a:t>
            </a:r>
            <a:r>
              <a:rPr dirty="0" sz="2400" spc="-65">
                <a:solidFill>
                  <a:srgbClr val="FFFDE6"/>
                </a:solidFill>
                <a:latin typeface="Arial"/>
                <a:cs typeface="Arial"/>
              </a:rPr>
              <a:t>on  </a:t>
            </a:r>
            <a:r>
              <a:rPr dirty="0" sz="2400" spc="-60">
                <a:solidFill>
                  <a:srgbClr val="FFFDE6"/>
                </a:solidFill>
                <a:latin typeface="Arial"/>
                <a:cs typeface="Arial"/>
              </a:rPr>
              <a:t>achievements </a:t>
            </a:r>
            <a:r>
              <a:rPr dirty="0" sz="2400" spc="-15">
                <a:solidFill>
                  <a:srgbClr val="FFFDE6"/>
                </a:solidFill>
                <a:latin typeface="Arial"/>
                <a:cs typeface="Arial"/>
              </a:rPr>
              <a:t>rather  </a:t>
            </a:r>
            <a:r>
              <a:rPr dirty="0" sz="2400" spc="-20">
                <a:solidFill>
                  <a:srgbClr val="FFFDE6"/>
                </a:solidFill>
                <a:latin typeface="Arial"/>
                <a:cs typeface="Arial"/>
              </a:rPr>
              <a:t>than</a:t>
            </a:r>
            <a:r>
              <a:rPr dirty="0" sz="2400" spc="-30">
                <a:solidFill>
                  <a:srgbClr val="FFFDE6"/>
                </a:solidFill>
                <a:latin typeface="Arial"/>
                <a:cs typeface="Arial"/>
              </a:rPr>
              <a:t> failures</a:t>
            </a:r>
            <a:endParaRPr sz="2400">
              <a:latin typeface="Arial"/>
              <a:cs typeface="Arial"/>
            </a:endParaRPr>
          </a:p>
          <a:p>
            <a:pPr marL="541655" marR="187325">
              <a:lnSpc>
                <a:spcPct val="114599"/>
              </a:lnSpc>
            </a:pPr>
            <a:r>
              <a:rPr dirty="0" sz="2400" spc="-55">
                <a:solidFill>
                  <a:srgbClr val="FFFDE6"/>
                </a:solidFill>
                <a:latin typeface="Arial"/>
                <a:cs typeface="Arial"/>
              </a:rPr>
              <a:t>Avoid </a:t>
            </a:r>
            <a:r>
              <a:rPr dirty="0" sz="2400" spc="-20">
                <a:solidFill>
                  <a:srgbClr val="FFFDE6"/>
                </a:solidFill>
                <a:latin typeface="Arial"/>
                <a:cs typeface="Arial"/>
              </a:rPr>
              <a:t>peer</a:t>
            </a:r>
            <a:r>
              <a:rPr dirty="0" sz="2400" spc="-35">
                <a:solidFill>
                  <a:srgbClr val="FFFDE6"/>
                </a:solidFill>
                <a:latin typeface="Arial"/>
                <a:cs typeface="Arial"/>
              </a:rPr>
              <a:t> </a:t>
            </a:r>
            <a:r>
              <a:rPr dirty="0" sz="2400" spc="-50">
                <a:solidFill>
                  <a:srgbClr val="FFFDE6"/>
                </a:solidFill>
                <a:latin typeface="Arial"/>
                <a:cs typeface="Arial"/>
              </a:rPr>
              <a:t>comparison  </a:t>
            </a:r>
            <a:r>
              <a:rPr dirty="0" sz="2400" spc="-35">
                <a:solidFill>
                  <a:srgbClr val="FFFDE6"/>
                </a:solidFill>
                <a:latin typeface="Arial"/>
                <a:cs typeface="Arial"/>
              </a:rPr>
              <a:t>Constructive</a:t>
            </a:r>
            <a:r>
              <a:rPr dirty="0" sz="2400" spc="-65">
                <a:solidFill>
                  <a:srgbClr val="FFFDE6"/>
                </a:solidFill>
                <a:latin typeface="Arial"/>
                <a:cs typeface="Arial"/>
              </a:rPr>
              <a:t> </a:t>
            </a:r>
            <a:r>
              <a:rPr dirty="0" sz="2400" spc="5">
                <a:solidFill>
                  <a:srgbClr val="FFFDE6"/>
                </a:solidFill>
                <a:latin typeface="Arial"/>
                <a:cs typeface="Arial"/>
              </a:rPr>
              <a:t>feedback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7989" y="194060"/>
            <a:ext cx="3435350" cy="87884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5600" spc="-320"/>
              <a:t>B</a:t>
            </a:r>
            <a:r>
              <a:rPr dirty="0" sz="5600" spc="-495"/>
              <a:t>E</a:t>
            </a:r>
            <a:r>
              <a:rPr dirty="0" sz="5600" spc="575"/>
              <a:t>N</a:t>
            </a:r>
            <a:r>
              <a:rPr dirty="0" sz="5600" spc="-495"/>
              <a:t>E</a:t>
            </a:r>
            <a:r>
              <a:rPr dirty="0" sz="5600" spc="-254"/>
              <a:t>F</a:t>
            </a:r>
            <a:r>
              <a:rPr dirty="0" sz="5600" spc="160"/>
              <a:t>I</a:t>
            </a:r>
            <a:r>
              <a:rPr dirty="0" sz="5600" spc="-90"/>
              <a:t>T</a:t>
            </a:r>
            <a:r>
              <a:rPr dirty="0" sz="5600" spc="25"/>
              <a:t>S</a:t>
            </a:r>
            <a:endParaRPr sz="5600"/>
          </a:p>
        </p:txBody>
      </p:sp>
      <p:sp>
        <p:nvSpPr>
          <p:cNvPr id="3" name="object 3"/>
          <p:cNvSpPr/>
          <p:nvPr/>
        </p:nvSpPr>
        <p:spPr>
          <a:xfrm>
            <a:off x="365150" y="2148642"/>
            <a:ext cx="96538" cy="9653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365150" y="2573410"/>
            <a:ext cx="96538" cy="9653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65150" y="2998178"/>
            <a:ext cx="96538" cy="965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65150" y="3422946"/>
            <a:ext cx="96538" cy="9653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65150" y="3847713"/>
            <a:ext cx="96538" cy="965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65150" y="4697249"/>
            <a:ext cx="96538" cy="9653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65150" y="5546785"/>
            <a:ext cx="96538" cy="96538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65150" y="5971553"/>
            <a:ext cx="96538" cy="96538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93362" y="7355205"/>
            <a:ext cx="95250" cy="95250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393362" y="7774305"/>
            <a:ext cx="95250" cy="95250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93362" y="8193405"/>
            <a:ext cx="95250" cy="95250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93362" y="8612505"/>
            <a:ext cx="95250" cy="95250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164137" y="1166174"/>
            <a:ext cx="8159115" cy="8072755"/>
          </a:xfrm>
          <a:prstGeom prst="rect">
            <a:avLst/>
          </a:prstGeom>
        </p:spPr>
        <p:txBody>
          <a:bodyPr wrap="square" lIns="0" tIns="210185" rIns="0" bIns="0" rtlCol="0" vert="horz">
            <a:spAutoFit/>
          </a:bodyPr>
          <a:lstStyle/>
          <a:p>
            <a:pPr marL="40640">
              <a:lnSpc>
                <a:spcPct val="100000"/>
              </a:lnSpc>
              <a:spcBef>
                <a:spcPts val="1655"/>
              </a:spcBef>
            </a:pPr>
            <a:r>
              <a:rPr dirty="0" sz="2800" b="1">
                <a:solidFill>
                  <a:srgbClr val="F8CF2C"/>
                </a:solidFill>
                <a:latin typeface="Arial"/>
                <a:cs typeface="Arial"/>
              </a:rPr>
              <a:t>SELF-ASSESSMENT</a:t>
            </a:r>
            <a:endParaRPr sz="2800">
              <a:latin typeface="Arial"/>
              <a:cs typeface="Arial"/>
            </a:endParaRPr>
          </a:p>
          <a:p>
            <a:pPr marL="447675" marR="796290">
              <a:lnSpc>
                <a:spcPct val="116100"/>
              </a:lnSpc>
              <a:spcBef>
                <a:spcPts val="919"/>
              </a:spcBef>
            </a:pPr>
            <a:r>
              <a:rPr dirty="0" sz="2400" spc="100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4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20" b="1">
                <a:solidFill>
                  <a:srgbClr val="F8CF2C"/>
                </a:solidFill>
                <a:latin typeface="Arial"/>
                <a:cs typeface="Arial"/>
              </a:rPr>
              <a:t>become</a:t>
            </a:r>
            <a:r>
              <a:rPr dirty="0" sz="24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85" b="1">
                <a:solidFill>
                  <a:srgbClr val="F8CF2C"/>
                </a:solidFill>
                <a:latin typeface="Arial"/>
                <a:cs typeface="Arial"/>
              </a:rPr>
              <a:t>engaged</a:t>
            </a:r>
            <a:r>
              <a:rPr dirty="0" sz="24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00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4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55" b="1">
                <a:solidFill>
                  <a:srgbClr val="F8CF2C"/>
                </a:solidFill>
                <a:latin typeface="Arial"/>
                <a:cs typeface="Arial"/>
              </a:rPr>
              <a:t>their</a:t>
            </a:r>
            <a:r>
              <a:rPr dirty="0" sz="24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65" b="1">
                <a:solidFill>
                  <a:srgbClr val="F8CF2C"/>
                </a:solidFill>
                <a:latin typeface="Arial"/>
                <a:cs typeface="Arial"/>
              </a:rPr>
              <a:t>learning  </a:t>
            </a:r>
            <a:r>
              <a:rPr dirty="0" sz="2400" spc="95" b="1">
                <a:solidFill>
                  <a:srgbClr val="F8CF2C"/>
                </a:solidFill>
                <a:latin typeface="Arial"/>
                <a:cs typeface="Arial"/>
              </a:rPr>
              <a:t>Develops </a:t>
            </a:r>
            <a:r>
              <a:rPr dirty="0" sz="2400" spc="110" b="1">
                <a:solidFill>
                  <a:srgbClr val="F8CF2C"/>
                </a:solidFill>
                <a:latin typeface="Arial"/>
                <a:cs typeface="Arial"/>
              </a:rPr>
              <a:t>lifelong</a:t>
            </a:r>
            <a:r>
              <a:rPr dirty="0" sz="2400" spc="-1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65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endParaRPr sz="2400">
              <a:latin typeface="Arial"/>
              <a:cs typeface="Arial"/>
            </a:endParaRPr>
          </a:p>
          <a:p>
            <a:pPr marL="447675" marR="294005">
              <a:lnSpc>
                <a:spcPct val="116100"/>
              </a:lnSpc>
            </a:pPr>
            <a:r>
              <a:rPr dirty="0" sz="2400" spc="80" b="1">
                <a:solidFill>
                  <a:srgbClr val="F8CF2C"/>
                </a:solidFill>
                <a:latin typeface="Arial"/>
                <a:cs typeface="Arial"/>
              </a:rPr>
              <a:t>students </a:t>
            </a:r>
            <a:r>
              <a:rPr dirty="0" sz="2400" spc="105" b="1">
                <a:solidFill>
                  <a:srgbClr val="F8CF2C"/>
                </a:solidFill>
                <a:latin typeface="Arial"/>
                <a:cs typeface="Arial"/>
              </a:rPr>
              <a:t>can </a:t>
            </a:r>
            <a:r>
              <a:rPr dirty="0" sz="2400" spc="90" b="1">
                <a:solidFill>
                  <a:srgbClr val="F8CF2C"/>
                </a:solidFill>
                <a:latin typeface="Arial"/>
                <a:cs typeface="Arial"/>
              </a:rPr>
              <a:t>critically </a:t>
            </a:r>
            <a:r>
              <a:rPr dirty="0" sz="2400" spc="180" b="1">
                <a:solidFill>
                  <a:srgbClr val="F8CF2C"/>
                </a:solidFill>
                <a:latin typeface="Arial"/>
                <a:cs typeface="Arial"/>
              </a:rPr>
              <a:t>evaluate </a:t>
            </a:r>
            <a:r>
              <a:rPr dirty="0" sz="2400" spc="155" b="1">
                <a:solidFill>
                  <a:srgbClr val="F8CF2C"/>
                </a:solidFill>
                <a:latin typeface="Arial"/>
                <a:cs typeface="Arial"/>
              </a:rPr>
              <a:t>their </a:t>
            </a:r>
            <a:r>
              <a:rPr dirty="0" sz="2400" spc="165" b="1">
                <a:solidFill>
                  <a:srgbClr val="F8CF2C"/>
                </a:solidFill>
                <a:latin typeface="Arial"/>
                <a:cs typeface="Arial"/>
              </a:rPr>
              <a:t>learning  </a:t>
            </a:r>
            <a:r>
              <a:rPr dirty="0" sz="2400" spc="80" b="1">
                <a:solidFill>
                  <a:srgbClr val="F8CF2C"/>
                </a:solidFill>
                <a:latin typeface="Arial"/>
                <a:cs typeface="Arial"/>
              </a:rPr>
              <a:t>Gives students </a:t>
            </a:r>
            <a:r>
              <a:rPr dirty="0" sz="2400" spc="100" b="1">
                <a:solidFill>
                  <a:srgbClr val="F8CF2C"/>
                </a:solidFill>
                <a:latin typeface="Arial"/>
                <a:cs typeface="Arial"/>
              </a:rPr>
              <a:t>responsibility </a:t>
            </a:r>
            <a:r>
              <a:rPr dirty="0" sz="2400" spc="175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400" spc="-459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55" b="1">
                <a:solidFill>
                  <a:srgbClr val="F8CF2C"/>
                </a:solidFill>
                <a:latin typeface="Arial"/>
                <a:cs typeface="Arial"/>
              </a:rPr>
              <a:t>their </a:t>
            </a:r>
            <a:r>
              <a:rPr dirty="0" sz="2400" spc="165" b="1">
                <a:solidFill>
                  <a:srgbClr val="F8CF2C"/>
                </a:solidFill>
                <a:latin typeface="Arial"/>
                <a:cs typeface="Arial"/>
              </a:rPr>
              <a:t>learning  </a:t>
            </a:r>
            <a:r>
              <a:rPr dirty="0" sz="2400" spc="100" b="1">
                <a:solidFill>
                  <a:srgbClr val="F8CF2C"/>
                </a:solidFill>
                <a:latin typeface="Arial"/>
                <a:cs typeface="Arial"/>
              </a:rPr>
              <a:t>Students </a:t>
            </a:r>
            <a:r>
              <a:rPr dirty="0" sz="2400" spc="105" b="1">
                <a:solidFill>
                  <a:srgbClr val="F8CF2C"/>
                </a:solidFill>
                <a:latin typeface="Arial"/>
                <a:cs typeface="Arial"/>
              </a:rPr>
              <a:t>can </a:t>
            </a:r>
            <a:r>
              <a:rPr dirty="0" sz="2400" spc="90" b="1">
                <a:solidFill>
                  <a:srgbClr val="F8CF2C"/>
                </a:solidFill>
                <a:latin typeface="Arial"/>
                <a:cs typeface="Arial"/>
              </a:rPr>
              <a:t>recognise </a:t>
            </a:r>
            <a:r>
              <a:rPr dirty="0" sz="2400" spc="155" b="1">
                <a:solidFill>
                  <a:srgbClr val="F8CF2C"/>
                </a:solidFill>
                <a:latin typeface="Arial"/>
                <a:cs typeface="Arial"/>
              </a:rPr>
              <a:t>their </a:t>
            </a:r>
            <a:r>
              <a:rPr dirty="0" sz="2400" spc="100" b="1">
                <a:solidFill>
                  <a:srgbClr val="F8CF2C"/>
                </a:solidFill>
                <a:latin typeface="Arial"/>
                <a:cs typeface="Arial"/>
              </a:rPr>
              <a:t>strengths </a:t>
            </a:r>
            <a:r>
              <a:rPr dirty="0" sz="2400" spc="220" b="1">
                <a:solidFill>
                  <a:srgbClr val="F8CF2C"/>
                </a:solidFill>
                <a:latin typeface="Arial"/>
                <a:cs typeface="Arial"/>
              </a:rPr>
              <a:t>and  </a:t>
            </a:r>
            <a:r>
              <a:rPr dirty="0" sz="2400" spc="120" b="1">
                <a:solidFill>
                  <a:srgbClr val="F8CF2C"/>
                </a:solidFill>
                <a:latin typeface="Arial"/>
                <a:cs typeface="Arial"/>
              </a:rPr>
              <a:t>weaknesses</a:t>
            </a:r>
            <a:endParaRPr sz="2400">
              <a:latin typeface="Arial"/>
              <a:cs typeface="Arial"/>
            </a:endParaRPr>
          </a:p>
          <a:p>
            <a:pPr marL="447675" marR="92710">
              <a:lnSpc>
                <a:spcPct val="116100"/>
              </a:lnSpc>
            </a:pPr>
            <a:r>
              <a:rPr dirty="0" sz="2400" spc="80" b="1">
                <a:solidFill>
                  <a:srgbClr val="F8CF2C"/>
                </a:solidFill>
                <a:latin typeface="Arial"/>
                <a:cs typeface="Arial"/>
              </a:rPr>
              <a:t>Criticism</a:t>
            </a:r>
            <a:r>
              <a:rPr dirty="0" sz="24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260" b="1">
                <a:solidFill>
                  <a:srgbClr val="F8CF2C"/>
                </a:solidFill>
                <a:latin typeface="Arial"/>
                <a:cs typeface="Arial"/>
              </a:rPr>
              <a:t>may</a:t>
            </a:r>
            <a:r>
              <a:rPr dirty="0" sz="24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60" b="1">
                <a:solidFill>
                  <a:srgbClr val="F8CF2C"/>
                </a:solidFill>
                <a:latin typeface="Arial"/>
                <a:cs typeface="Arial"/>
              </a:rPr>
              <a:t>be</a:t>
            </a:r>
            <a:r>
              <a:rPr dirty="0" sz="24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75" b="1">
                <a:solidFill>
                  <a:srgbClr val="F8CF2C"/>
                </a:solidFill>
                <a:latin typeface="Arial"/>
                <a:cs typeface="Arial"/>
              </a:rPr>
              <a:t>better</a:t>
            </a:r>
            <a:r>
              <a:rPr dirty="0" sz="24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20" b="1">
                <a:solidFill>
                  <a:srgbClr val="F8CF2C"/>
                </a:solidFill>
                <a:latin typeface="Arial"/>
                <a:cs typeface="Arial"/>
              </a:rPr>
              <a:t>received</a:t>
            </a:r>
            <a:r>
              <a:rPr dirty="0" sz="24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70" b="1">
                <a:solidFill>
                  <a:srgbClr val="F8CF2C"/>
                </a:solidFill>
                <a:latin typeface="Arial"/>
                <a:cs typeface="Arial"/>
              </a:rPr>
              <a:t>compared</a:t>
            </a:r>
            <a:r>
              <a:rPr dirty="0" sz="24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50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4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325" b="1">
                <a:solidFill>
                  <a:srgbClr val="F8CF2C"/>
                </a:solidFill>
                <a:latin typeface="Arial"/>
                <a:cs typeface="Arial"/>
              </a:rPr>
              <a:t>a  </a:t>
            </a:r>
            <a:r>
              <a:rPr dirty="0" sz="2400" spc="110" b="1">
                <a:solidFill>
                  <a:srgbClr val="F8CF2C"/>
                </a:solidFill>
                <a:latin typeface="Arial"/>
                <a:cs typeface="Arial"/>
              </a:rPr>
              <a:t>teachers</a:t>
            </a:r>
            <a:r>
              <a:rPr dirty="0" sz="24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60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endParaRPr sz="2400">
              <a:latin typeface="Arial"/>
              <a:cs typeface="Arial"/>
            </a:endParaRPr>
          </a:p>
          <a:p>
            <a:pPr marL="447675">
              <a:lnSpc>
                <a:spcPct val="100000"/>
              </a:lnSpc>
              <a:spcBef>
                <a:spcPts val="465"/>
              </a:spcBef>
            </a:pPr>
            <a:r>
              <a:rPr dirty="0" sz="2400" spc="25" b="1">
                <a:solidFill>
                  <a:srgbClr val="F8CF2C"/>
                </a:solidFill>
                <a:latin typeface="Arial"/>
                <a:cs typeface="Arial"/>
              </a:rPr>
              <a:t>Closes </a:t>
            </a:r>
            <a:r>
              <a:rPr dirty="0" sz="2400" spc="145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4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95" b="1">
                <a:solidFill>
                  <a:srgbClr val="F8CF2C"/>
                </a:solidFill>
                <a:latin typeface="Arial"/>
                <a:cs typeface="Arial"/>
              </a:rPr>
              <a:t>'gap'</a:t>
            </a:r>
            <a:endParaRPr sz="2400">
              <a:latin typeface="Arial"/>
              <a:cs typeface="Arial"/>
            </a:endParaRPr>
          </a:p>
          <a:p>
            <a:pPr marL="447675">
              <a:lnSpc>
                <a:spcPct val="100000"/>
              </a:lnSpc>
              <a:spcBef>
                <a:spcPts val="465"/>
              </a:spcBef>
            </a:pPr>
            <a:r>
              <a:rPr dirty="0" sz="2400" spc="45" b="1">
                <a:solidFill>
                  <a:srgbClr val="F8CF2C"/>
                </a:solidFill>
                <a:latin typeface="Arial"/>
                <a:cs typeface="Arial"/>
              </a:rPr>
              <a:t>Reduces </a:t>
            </a:r>
            <a:r>
              <a:rPr dirty="0" sz="2400" spc="145" b="1">
                <a:solidFill>
                  <a:srgbClr val="F8CF2C"/>
                </a:solidFill>
                <a:latin typeface="Arial"/>
                <a:cs typeface="Arial"/>
              </a:rPr>
              <a:t>teacher</a:t>
            </a:r>
            <a:r>
              <a:rPr dirty="0" sz="2400" spc="-6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235" b="1">
                <a:solidFill>
                  <a:srgbClr val="F8CF2C"/>
                </a:solidFill>
                <a:latin typeface="Arial"/>
                <a:cs typeface="Arial"/>
              </a:rPr>
              <a:t>workload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dirty="0" sz="2800" b="1">
                <a:solidFill>
                  <a:srgbClr val="F8CF2C"/>
                </a:solidFill>
                <a:latin typeface="Arial"/>
                <a:cs typeface="Arial"/>
              </a:rPr>
              <a:t>PEER-ASSESSMENT</a:t>
            </a:r>
            <a:endParaRPr sz="2800">
              <a:latin typeface="Arial"/>
              <a:cs typeface="Arial"/>
            </a:endParaRPr>
          </a:p>
          <a:p>
            <a:pPr marL="472440" marR="2536825">
              <a:lnSpc>
                <a:spcPct val="114599"/>
              </a:lnSpc>
              <a:spcBef>
                <a:spcPts val="1295"/>
              </a:spcBef>
            </a:pPr>
            <a:r>
              <a:rPr dirty="0" sz="2400" spc="65" b="1">
                <a:solidFill>
                  <a:srgbClr val="F8CF2C"/>
                </a:solidFill>
                <a:latin typeface="Arial"/>
                <a:cs typeface="Arial"/>
              </a:rPr>
              <a:t>Encourages </a:t>
            </a:r>
            <a:r>
              <a:rPr dirty="0" sz="2400" spc="90" b="1">
                <a:solidFill>
                  <a:srgbClr val="F8CF2C"/>
                </a:solidFill>
                <a:latin typeface="Arial"/>
                <a:cs typeface="Arial"/>
              </a:rPr>
              <a:t>student</a:t>
            </a:r>
            <a:r>
              <a:rPr dirty="0" sz="2400" spc="-9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25" b="1">
                <a:solidFill>
                  <a:srgbClr val="F8CF2C"/>
                </a:solidFill>
                <a:latin typeface="Arial"/>
                <a:cs typeface="Arial"/>
              </a:rPr>
              <a:t>involvement  </a:t>
            </a:r>
            <a:r>
              <a:rPr dirty="0" sz="2400" spc="25" b="1">
                <a:solidFill>
                  <a:srgbClr val="F8CF2C"/>
                </a:solidFill>
                <a:latin typeface="Arial"/>
                <a:cs typeface="Arial"/>
              </a:rPr>
              <a:t>Reduces </a:t>
            </a:r>
            <a:r>
              <a:rPr dirty="0" sz="2400" spc="190" b="1">
                <a:solidFill>
                  <a:srgbClr val="F8CF2C"/>
                </a:solidFill>
                <a:latin typeface="Arial"/>
                <a:cs typeface="Arial"/>
              </a:rPr>
              <a:t>marking</a:t>
            </a:r>
            <a:r>
              <a:rPr dirty="0" sz="2400" spc="-6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215" b="1">
                <a:solidFill>
                  <a:srgbClr val="F8CF2C"/>
                </a:solidFill>
                <a:latin typeface="Arial"/>
                <a:cs typeface="Arial"/>
              </a:rPr>
              <a:t>workload</a:t>
            </a:r>
            <a:endParaRPr sz="2400">
              <a:latin typeface="Arial"/>
              <a:cs typeface="Arial"/>
            </a:endParaRPr>
          </a:p>
          <a:p>
            <a:pPr marL="472440" marR="5080">
              <a:lnSpc>
                <a:spcPct val="114599"/>
              </a:lnSpc>
            </a:pPr>
            <a:r>
              <a:rPr dirty="0" sz="2400" spc="80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400" spc="-2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30" b="1">
                <a:solidFill>
                  <a:srgbClr val="F8CF2C"/>
                </a:solidFill>
                <a:latin typeface="Arial"/>
                <a:cs typeface="Arial"/>
              </a:rPr>
              <a:t>develop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35" b="1">
                <a:solidFill>
                  <a:srgbClr val="F8CF2C"/>
                </a:solidFill>
                <a:latin typeface="Arial"/>
                <a:cs typeface="Arial"/>
              </a:rPr>
              <a:t>judgement</a:t>
            </a:r>
            <a:r>
              <a:rPr dirty="0" sz="2400" spc="-2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95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00" b="1">
                <a:solidFill>
                  <a:srgbClr val="F8CF2C"/>
                </a:solidFill>
                <a:latin typeface="Arial"/>
                <a:cs typeface="Arial"/>
              </a:rPr>
              <a:t>critiquing</a:t>
            </a:r>
            <a:r>
              <a:rPr dirty="0" sz="2400" spc="-2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5" b="1">
                <a:solidFill>
                  <a:srgbClr val="F8CF2C"/>
                </a:solidFill>
                <a:latin typeface="Arial"/>
                <a:cs typeface="Arial"/>
              </a:rPr>
              <a:t>skills  </a:t>
            </a:r>
            <a:r>
              <a:rPr dirty="0" sz="2400" spc="80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400" spc="-2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235" b="1">
                <a:solidFill>
                  <a:srgbClr val="F8CF2C"/>
                </a:solidFill>
                <a:latin typeface="Arial"/>
                <a:cs typeface="Arial"/>
              </a:rPr>
              <a:t>may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95" b="1">
                <a:solidFill>
                  <a:srgbClr val="F8CF2C"/>
                </a:solidFill>
                <a:latin typeface="Arial"/>
                <a:cs typeface="Arial"/>
              </a:rPr>
              <a:t>take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80" b="1">
                <a:solidFill>
                  <a:srgbClr val="F8CF2C"/>
                </a:solidFill>
                <a:latin typeface="Arial"/>
                <a:cs typeface="Arial"/>
              </a:rPr>
              <a:t>more</a:t>
            </a:r>
            <a:r>
              <a:rPr dirty="0" sz="2400" spc="-2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30" b="1">
                <a:solidFill>
                  <a:srgbClr val="F8CF2C"/>
                </a:solidFill>
                <a:latin typeface="Arial"/>
                <a:cs typeface="Arial"/>
              </a:rPr>
              <a:t>care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85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40" b="1">
                <a:solidFill>
                  <a:srgbClr val="F8CF2C"/>
                </a:solidFill>
                <a:latin typeface="Arial"/>
                <a:cs typeface="Arial"/>
              </a:rPr>
              <a:t>their</a:t>
            </a:r>
            <a:r>
              <a:rPr dirty="0" sz="2400" spc="-2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270" b="1">
                <a:solidFill>
                  <a:srgbClr val="F8CF2C"/>
                </a:solidFill>
                <a:latin typeface="Arial"/>
                <a:cs typeface="Arial"/>
              </a:rPr>
              <a:t>work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75" b="1">
                <a:solidFill>
                  <a:srgbClr val="F8CF2C"/>
                </a:solidFill>
                <a:latin typeface="Arial"/>
                <a:cs typeface="Arial"/>
              </a:rPr>
              <a:t>as</a:t>
            </a:r>
            <a:r>
              <a:rPr dirty="0" sz="24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00" b="1">
                <a:solidFill>
                  <a:srgbClr val="F8CF2C"/>
                </a:solidFill>
                <a:latin typeface="Arial"/>
                <a:cs typeface="Arial"/>
              </a:rPr>
              <a:t>it  </a:t>
            </a:r>
            <a:r>
              <a:rPr dirty="0" sz="2400" spc="-50" b="1">
                <a:solidFill>
                  <a:srgbClr val="F8CF2C"/>
                </a:solidFill>
                <a:latin typeface="Arial"/>
                <a:cs typeface="Arial"/>
              </a:rPr>
              <a:t>is </a:t>
            </a:r>
            <a:r>
              <a:rPr dirty="0" sz="2400" spc="215" b="1">
                <a:solidFill>
                  <a:srgbClr val="F8CF2C"/>
                </a:solidFill>
                <a:latin typeface="Arial"/>
                <a:cs typeface="Arial"/>
              </a:rPr>
              <a:t>marked </a:t>
            </a:r>
            <a:r>
              <a:rPr dirty="0" sz="2400" spc="175" b="1">
                <a:solidFill>
                  <a:srgbClr val="F8CF2C"/>
                </a:solidFill>
                <a:latin typeface="Arial"/>
                <a:cs typeface="Arial"/>
              </a:rPr>
              <a:t>by </a:t>
            </a:r>
            <a:r>
              <a:rPr dirty="0" sz="2400" spc="140" b="1">
                <a:solidFill>
                  <a:srgbClr val="F8CF2C"/>
                </a:solidFill>
                <a:latin typeface="Arial"/>
                <a:cs typeface="Arial"/>
              </a:rPr>
              <a:t>their</a:t>
            </a:r>
            <a:r>
              <a:rPr dirty="0" sz="2400" spc="-409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400" spc="100" b="1">
                <a:solidFill>
                  <a:srgbClr val="F8CF2C"/>
                </a:solidFill>
                <a:latin typeface="Arial"/>
                <a:cs typeface="Arial"/>
              </a:rPr>
              <a:t>peers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290474" y="6526548"/>
            <a:ext cx="8869680" cy="1936114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5306695">
              <a:lnSpc>
                <a:spcPct val="100000"/>
              </a:lnSpc>
              <a:spcBef>
                <a:spcPts val="100"/>
              </a:spcBef>
            </a:pPr>
            <a:r>
              <a:rPr dirty="0" sz="2800" b="1">
                <a:latin typeface="Arial"/>
                <a:cs typeface="Arial"/>
              </a:rPr>
              <a:t>PEER-ASSESSMENT</a:t>
            </a:r>
            <a:endParaRPr sz="2800">
              <a:latin typeface="Arial"/>
              <a:cs typeface="Arial"/>
            </a:endParaRPr>
          </a:p>
          <a:p>
            <a:pPr marL="3709670" marR="276225" indent="266065">
              <a:lnSpc>
                <a:spcPct val="116399"/>
              </a:lnSpc>
              <a:spcBef>
                <a:spcPts val="1825"/>
              </a:spcBef>
            </a:pPr>
            <a:r>
              <a:rPr dirty="0" sz="2350" spc="85" b="1">
                <a:latin typeface="Arial"/>
                <a:cs typeface="Arial"/>
              </a:rPr>
              <a:t>Pressure </a:t>
            </a:r>
            <a:r>
              <a:rPr dirty="0" sz="2350" spc="150" b="1">
                <a:latin typeface="Arial"/>
                <a:cs typeface="Arial"/>
              </a:rPr>
              <a:t>to </a:t>
            </a:r>
            <a:r>
              <a:rPr dirty="0" sz="2350" spc="145" b="1">
                <a:latin typeface="Arial"/>
                <a:cs typeface="Arial"/>
              </a:rPr>
              <a:t>give </a:t>
            </a:r>
            <a:r>
              <a:rPr dirty="0" sz="2350" spc="165" b="1">
                <a:latin typeface="Arial"/>
                <a:cs typeface="Arial"/>
              </a:rPr>
              <a:t>good</a:t>
            </a:r>
            <a:r>
              <a:rPr dirty="0" sz="2350" spc="-425" b="1">
                <a:latin typeface="Arial"/>
                <a:cs typeface="Arial"/>
              </a:rPr>
              <a:t> </a:t>
            </a:r>
            <a:r>
              <a:rPr dirty="0" sz="2350" spc="160" b="1">
                <a:latin typeface="Arial"/>
                <a:cs typeface="Arial"/>
              </a:rPr>
              <a:t>grades  </a:t>
            </a:r>
            <a:r>
              <a:rPr dirty="0" sz="2350" spc="100" b="1">
                <a:latin typeface="Arial"/>
                <a:cs typeface="Arial"/>
              </a:rPr>
              <a:t>Students </a:t>
            </a:r>
            <a:r>
              <a:rPr dirty="0" sz="2350" spc="120" b="1">
                <a:latin typeface="Arial"/>
                <a:cs typeface="Arial"/>
              </a:rPr>
              <a:t>discriminated</a:t>
            </a:r>
            <a:r>
              <a:rPr dirty="0" sz="2350" spc="-100" b="1">
                <a:latin typeface="Arial"/>
                <a:cs typeface="Arial"/>
              </a:rPr>
              <a:t> </a:t>
            </a:r>
            <a:r>
              <a:rPr dirty="0" sz="2350" spc="150" b="1">
                <a:latin typeface="Arial"/>
                <a:cs typeface="Arial"/>
              </a:rPr>
              <a:t>against</a:t>
            </a:r>
            <a:endParaRPr sz="23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64"/>
              </a:spcBef>
            </a:pPr>
            <a:r>
              <a:rPr dirty="0" sz="2350" spc="100" b="1">
                <a:latin typeface="Arial"/>
                <a:cs typeface="Arial"/>
              </a:rPr>
              <a:t>Students</a:t>
            </a:r>
            <a:r>
              <a:rPr dirty="0" sz="2350" spc="-10" b="1">
                <a:latin typeface="Arial"/>
                <a:cs typeface="Arial"/>
              </a:rPr>
              <a:t> </a:t>
            </a:r>
            <a:r>
              <a:rPr dirty="0" sz="2350" spc="260" b="1">
                <a:latin typeface="Arial"/>
                <a:cs typeface="Arial"/>
              </a:rPr>
              <a:t>may</a:t>
            </a:r>
            <a:r>
              <a:rPr dirty="0" sz="2350" spc="-10" b="1">
                <a:latin typeface="Arial"/>
                <a:cs typeface="Arial"/>
              </a:rPr>
              <a:t> </a:t>
            </a:r>
            <a:r>
              <a:rPr dirty="0" sz="2350" spc="145" b="1">
                <a:latin typeface="Arial"/>
                <a:cs typeface="Arial"/>
              </a:rPr>
              <a:t>not</a:t>
            </a:r>
            <a:r>
              <a:rPr dirty="0" sz="2350" spc="-10" b="1">
                <a:latin typeface="Arial"/>
                <a:cs typeface="Arial"/>
              </a:rPr>
              <a:t> </a:t>
            </a:r>
            <a:r>
              <a:rPr dirty="0" sz="2350" spc="160" b="1">
                <a:latin typeface="Arial"/>
                <a:cs typeface="Arial"/>
              </a:rPr>
              <a:t>be</a:t>
            </a:r>
            <a:r>
              <a:rPr dirty="0" sz="2350" spc="-5" b="1">
                <a:latin typeface="Arial"/>
                <a:cs typeface="Arial"/>
              </a:rPr>
              <a:t> </a:t>
            </a:r>
            <a:r>
              <a:rPr dirty="0" sz="2350" spc="155" b="1">
                <a:latin typeface="Arial"/>
                <a:cs typeface="Arial"/>
              </a:rPr>
              <a:t>equipped</a:t>
            </a:r>
            <a:r>
              <a:rPr dirty="0" sz="2350" spc="-10" b="1">
                <a:latin typeface="Arial"/>
                <a:cs typeface="Arial"/>
              </a:rPr>
              <a:t> </a:t>
            </a:r>
            <a:r>
              <a:rPr dirty="0" sz="2350" spc="150" b="1">
                <a:latin typeface="Arial"/>
                <a:cs typeface="Arial"/>
              </a:rPr>
              <a:t>to</a:t>
            </a:r>
            <a:r>
              <a:rPr dirty="0" sz="2350" spc="-10" b="1">
                <a:latin typeface="Arial"/>
                <a:cs typeface="Arial"/>
              </a:rPr>
              <a:t> </a:t>
            </a:r>
            <a:r>
              <a:rPr dirty="0" sz="2350" spc="-15" b="1">
                <a:latin typeface="Arial"/>
                <a:cs typeface="Arial"/>
              </a:rPr>
              <a:t>assess</a:t>
            </a:r>
            <a:r>
              <a:rPr dirty="0" sz="2350" spc="-5" b="1">
                <a:latin typeface="Arial"/>
                <a:cs typeface="Arial"/>
              </a:rPr>
              <a:t> </a:t>
            </a:r>
            <a:r>
              <a:rPr dirty="0" sz="2350" spc="195" b="1">
                <a:latin typeface="Arial"/>
                <a:cs typeface="Arial"/>
              </a:rPr>
              <a:t>appropriately</a:t>
            </a:r>
            <a:endParaRPr sz="235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407059" y="208348"/>
            <a:ext cx="7574280" cy="275272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3606800">
              <a:lnSpc>
                <a:spcPct val="100000"/>
              </a:lnSpc>
              <a:spcBef>
                <a:spcPts val="90"/>
              </a:spcBef>
            </a:pPr>
            <a:r>
              <a:rPr dirty="0" sz="5150" spc="90" b="1">
                <a:solidFill>
                  <a:srgbClr val="242827"/>
                </a:solidFill>
                <a:latin typeface="Arial"/>
                <a:cs typeface="Arial"/>
              </a:rPr>
              <a:t>NEGATIVES</a:t>
            </a:r>
            <a:endParaRPr sz="5150">
              <a:latin typeface="Arial"/>
              <a:cs typeface="Arial"/>
            </a:endParaRPr>
          </a:p>
          <a:p>
            <a:pPr marL="4067175">
              <a:lnSpc>
                <a:spcPct val="100000"/>
              </a:lnSpc>
              <a:spcBef>
                <a:spcPts val="2925"/>
              </a:spcBef>
            </a:pPr>
            <a:r>
              <a:rPr dirty="0" sz="2800" b="1">
                <a:latin typeface="Arial"/>
                <a:cs typeface="Arial"/>
              </a:rPr>
              <a:t>SELF-ASSESSMENT</a:t>
            </a:r>
            <a:endParaRPr sz="2800">
              <a:latin typeface="Arial"/>
              <a:cs typeface="Arial"/>
            </a:endParaRPr>
          </a:p>
          <a:p>
            <a:pPr marL="12700" marR="64769" indent="3091180">
              <a:lnSpc>
                <a:spcPct val="114599"/>
              </a:lnSpc>
              <a:spcBef>
                <a:spcPts val="2415"/>
              </a:spcBef>
            </a:pPr>
            <a:r>
              <a:rPr dirty="0" sz="2400" spc="55" b="1">
                <a:latin typeface="Arial"/>
                <a:cs typeface="Arial"/>
              </a:rPr>
              <a:t>Increases </a:t>
            </a:r>
            <a:r>
              <a:rPr dirty="0" sz="2400" spc="125" b="1">
                <a:latin typeface="Arial"/>
                <a:cs typeface="Arial"/>
              </a:rPr>
              <a:t>teacher</a:t>
            </a:r>
            <a:r>
              <a:rPr dirty="0" sz="2400" spc="-114" b="1">
                <a:latin typeface="Arial"/>
                <a:cs typeface="Arial"/>
              </a:rPr>
              <a:t> </a:t>
            </a:r>
            <a:r>
              <a:rPr dirty="0" sz="2400" spc="215" b="1">
                <a:latin typeface="Arial"/>
                <a:cs typeface="Arial"/>
              </a:rPr>
              <a:t>workload  </a:t>
            </a:r>
            <a:r>
              <a:rPr dirty="0" sz="2400" spc="80" b="1">
                <a:latin typeface="Arial"/>
                <a:cs typeface="Arial"/>
              </a:rPr>
              <a:t>Students </a:t>
            </a:r>
            <a:r>
              <a:rPr dirty="0" sz="2400" spc="235" b="1">
                <a:latin typeface="Arial"/>
                <a:cs typeface="Arial"/>
              </a:rPr>
              <a:t>may</a:t>
            </a:r>
            <a:r>
              <a:rPr dirty="0" sz="2400" spc="-375" b="1">
                <a:latin typeface="Arial"/>
                <a:cs typeface="Arial"/>
              </a:rPr>
              <a:t> </a:t>
            </a:r>
            <a:r>
              <a:rPr dirty="0" sz="2400" spc="130" b="1">
                <a:latin typeface="Arial"/>
                <a:cs typeface="Arial"/>
              </a:rPr>
              <a:t>give </a:t>
            </a:r>
            <a:r>
              <a:rPr dirty="0" sz="2400" spc="80" b="1">
                <a:latin typeface="Arial"/>
                <a:cs typeface="Arial"/>
              </a:rPr>
              <a:t>unrealistic </a:t>
            </a:r>
            <a:r>
              <a:rPr dirty="0" sz="2400" spc="180" b="1">
                <a:latin typeface="Arial"/>
                <a:cs typeface="Arial"/>
              </a:rPr>
              <a:t>grades/feedback</a:t>
            </a:r>
            <a:endParaRPr sz="24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064145" y="9715347"/>
            <a:ext cx="8042275" cy="391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195" b="1">
                <a:latin typeface="Arial"/>
                <a:cs typeface="Arial"/>
              </a:rPr>
              <a:t>(Hanrahan,</a:t>
            </a:r>
            <a:r>
              <a:rPr dirty="0" sz="2400" spc="-15" b="1">
                <a:latin typeface="Arial"/>
                <a:cs typeface="Arial"/>
              </a:rPr>
              <a:t> </a:t>
            </a:r>
            <a:r>
              <a:rPr dirty="0" sz="2400" spc="220" b="1">
                <a:latin typeface="Arial"/>
                <a:cs typeface="Arial"/>
              </a:rPr>
              <a:t>2001)</a:t>
            </a:r>
            <a:r>
              <a:rPr dirty="0" sz="2400" spc="-15" b="1">
                <a:latin typeface="Arial"/>
                <a:cs typeface="Arial"/>
              </a:rPr>
              <a:t> </a:t>
            </a:r>
            <a:r>
              <a:rPr dirty="0" sz="2400" spc="160" b="1">
                <a:latin typeface="Arial"/>
                <a:cs typeface="Arial"/>
              </a:rPr>
              <a:t>(Hernandez,</a:t>
            </a:r>
            <a:r>
              <a:rPr dirty="0" sz="2400" spc="-15" b="1">
                <a:latin typeface="Arial"/>
                <a:cs typeface="Arial"/>
              </a:rPr>
              <a:t> </a:t>
            </a:r>
            <a:r>
              <a:rPr dirty="0" sz="2400" spc="220" b="1">
                <a:latin typeface="Arial"/>
                <a:cs typeface="Arial"/>
              </a:rPr>
              <a:t>2010)</a:t>
            </a:r>
            <a:r>
              <a:rPr dirty="0" sz="2400" spc="-15" b="1">
                <a:latin typeface="Arial"/>
                <a:cs typeface="Arial"/>
              </a:rPr>
              <a:t> </a:t>
            </a:r>
            <a:r>
              <a:rPr dirty="0" sz="2400" spc="100" b="1">
                <a:latin typeface="Arial"/>
                <a:cs typeface="Arial"/>
              </a:rPr>
              <a:t>(Boud,</a:t>
            </a:r>
            <a:r>
              <a:rPr dirty="0" sz="2400" spc="-15" b="1">
                <a:latin typeface="Arial"/>
                <a:cs typeface="Arial"/>
              </a:rPr>
              <a:t> </a:t>
            </a:r>
            <a:r>
              <a:rPr dirty="0" sz="2400" spc="190" b="1">
                <a:latin typeface="Arial"/>
                <a:cs typeface="Arial"/>
              </a:rPr>
              <a:t>2013)</a:t>
            </a:r>
            <a:endParaRPr sz="24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7806542" y="2081466"/>
            <a:ext cx="481457" cy="504825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7847817" y="2562720"/>
            <a:ext cx="440182" cy="476250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7814797" y="8133613"/>
            <a:ext cx="473201" cy="514350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17847817" y="7639964"/>
            <a:ext cx="440182" cy="495300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7823053" y="7223773"/>
            <a:ext cx="464946" cy="504825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4605" rIns="0" bIns="0" rtlCol="0" vert="horz">
            <a:spAutoFit/>
          </a:bodyPr>
          <a:lstStyle/>
          <a:p>
            <a:pPr algn="ctr" marL="12700" marR="5080">
              <a:lnSpc>
                <a:spcPct val="100000"/>
              </a:lnSpc>
              <a:spcBef>
                <a:spcPts val="115"/>
              </a:spcBef>
            </a:pPr>
            <a:r>
              <a:rPr dirty="0" spc="575"/>
              <a:t>WHY </a:t>
            </a:r>
            <a:r>
              <a:rPr dirty="0" spc="210"/>
              <a:t>SHOULD </a:t>
            </a:r>
            <a:r>
              <a:rPr dirty="0" spc="295"/>
              <a:t>WE </a:t>
            </a:r>
            <a:r>
              <a:rPr dirty="0" spc="170"/>
              <a:t>IMPLEMENT</a:t>
            </a:r>
            <a:r>
              <a:rPr dirty="0" spc="-375"/>
              <a:t> </a:t>
            </a:r>
            <a:r>
              <a:rPr dirty="0" spc="20"/>
              <a:t>SELF-  </a:t>
            </a:r>
            <a:r>
              <a:rPr dirty="0" spc="155"/>
              <a:t>ASSESSMENT </a:t>
            </a:r>
            <a:r>
              <a:rPr dirty="0" spc="395"/>
              <a:t>AND </a:t>
            </a:r>
            <a:r>
              <a:rPr dirty="0" spc="10"/>
              <a:t>PEER-  </a:t>
            </a:r>
            <a:r>
              <a:rPr dirty="0" spc="145"/>
              <a:t>ASSESSMENT?</a:t>
            </a:r>
          </a:p>
        </p:txBody>
      </p:sp>
      <p:sp>
        <p:nvSpPr>
          <p:cNvPr id="4" name="object 4"/>
          <p:cNvSpPr/>
          <p:nvPr/>
        </p:nvSpPr>
        <p:spPr>
          <a:xfrm>
            <a:off x="9239719" y="408459"/>
            <a:ext cx="336550" cy="301625"/>
          </a:xfrm>
          <a:custGeom>
            <a:avLst/>
            <a:gdLst/>
            <a:ahLst/>
            <a:cxnLst/>
            <a:rect l="l" t="t" r="r" b="b"/>
            <a:pathLst>
              <a:path w="336550" h="301625">
                <a:moveTo>
                  <a:pt x="294604" y="301227"/>
                </a:moveTo>
                <a:lnTo>
                  <a:pt x="288664" y="301227"/>
                </a:lnTo>
                <a:lnTo>
                  <a:pt x="274927" y="299189"/>
                </a:lnTo>
                <a:lnTo>
                  <a:pt x="262433" y="293324"/>
                </a:lnTo>
                <a:lnTo>
                  <a:pt x="252053" y="283998"/>
                </a:lnTo>
                <a:lnTo>
                  <a:pt x="244658" y="271581"/>
                </a:lnTo>
                <a:lnTo>
                  <a:pt x="210071" y="211104"/>
                </a:lnTo>
                <a:lnTo>
                  <a:pt x="166114" y="164840"/>
                </a:lnTo>
                <a:lnTo>
                  <a:pt x="119707" y="131338"/>
                </a:lnTo>
                <a:lnTo>
                  <a:pt x="77771" y="109147"/>
                </a:lnTo>
                <a:lnTo>
                  <a:pt x="47228" y="96815"/>
                </a:lnTo>
                <a:lnTo>
                  <a:pt x="34997" y="92891"/>
                </a:lnTo>
                <a:lnTo>
                  <a:pt x="18061" y="84647"/>
                </a:lnTo>
                <a:lnTo>
                  <a:pt x="6035" y="71022"/>
                </a:lnTo>
                <a:lnTo>
                  <a:pt x="0" y="53871"/>
                </a:lnTo>
                <a:lnTo>
                  <a:pt x="1035" y="35050"/>
                </a:lnTo>
                <a:lnTo>
                  <a:pt x="9297" y="18100"/>
                </a:lnTo>
                <a:lnTo>
                  <a:pt x="22956" y="6053"/>
                </a:lnTo>
                <a:lnTo>
                  <a:pt x="40140" y="0"/>
                </a:lnTo>
                <a:lnTo>
                  <a:pt x="58977" y="1032"/>
                </a:lnTo>
                <a:lnTo>
                  <a:pt x="129784" y="28528"/>
                </a:lnTo>
                <a:lnTo>
                  <a:pt x="171329" y="51353"/>
                </a:lnTo>
                <a:lnTo>
                  <a:pt x="215934" y="82568"/>
                </a:lnTo>
                <a:lnTo>
                  <a:pt x="260052" y="123109"/>
                </a:lnTo>
                <a:lnTo>
                  <a:pt x="300136" y="173912"/>
                </a:lnTo>
                <a:lnTo>
                  <a:pt x="332641" y="235914"/>
                </a:lnTo>
                <a:lnTo>
                  <a:pt x="336127" y="254440"/>
                </a:lnTo>
                <a:lnTo>
                  <a:pt x="332368" y="272246"/>
                </a:lnTo>
                <a:lnTo>
                  <a:pt x="322206" y="287340"/>
                </a:lnTo>
                <a:lnTo>
                  <a:pt x="306483" y="297733"/>
                </a:lnTo>
                <a:lnTo>
                  <a:pt x="300642" y="300106"/>
                </a:lnTo>
                <a:lnTo>
                  <a:pt x="294604" y="301227"/>
                </a:lnTo>
                <a:close/>
              </a:path>
            </a:pathLst>
          </a:custGeom>
          <a:solidFill>
            <a:srgbClr val="FFCC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672944" y="255560"/>
            <a:ext cx="1057275" cy="1538605"/>
          </a:xfrm>
          <a:custGeom>
            <a:avLst/>
            <a:gdLst/>
            <a:ahLst/>
            <a:cxnLst/>
            <a:rect l="l" t="t" r="r" b="b"/>
            <a:pathLst>
              <a:path w="1057275" h="1538605">
                <a:moveTo>
                  <a:pt x="528637" y="1538372"/>
                </a:moveTo>
                <a:lnTo>
                  <a:pt x="490692" y="1534744"/>
                </a:lnTo>
                <a:lnTo>
                  <a:pt x="453912" y="1523863"/>
                </a:lnTo>
                <a:lnTo>
                  <a:pt x="419411" y="1505730"/>
                </a:lnTo>
                <a:lnTo>
                  <a:pt x="388320" y="1480345"/>
                </a:lnTo>
                <a:lnTo>
                  <a:pt x="300068" y="1392093"/>
                </a:lnTo>
                <a:lnTo>
                  <a:pt x="274589" y="1361663"/>
                </a:lnTo>
                <a:lnTo>
                  <a:pt x="255940" y="1327377"/>
                </a:lnTo>
                <a:lnTo>
                  <a:pt x="244484" y="1290098"/>
                </a:lnTo>
                <a:lnTo>
                  <a:pt x="240584" y="1250690"/>
                </a:lnTo>
                <a:lnTo>
                  <a:pt x="240584" y="1160169"/>
                </a:lnTo>
                <a:lnTo>
                  <a:pt x="237187" y="1102732"/>
                </a:lnTo>
                <a:lnTo>
                  <a:pt x="227632" y="1050727"/>
                </a:lnTo>
                <a:lnTo>
                  <a:pt x="212876" y="1003146"/>
                </a:lnTo>
                <a:lnTo>
                  <a:pt x="193876" y="958977"/>
                </a:lnTo>
                <a:lnTo>
                  <a:pt x="171588" y="917209"/>
                </a:lnTo>
                <a:lnTo>
                  <a:pt x="146969" y="876829"/>
                </a:lnTo>
                <a:lnTo>
                  <a:pt x="95549" y="797691"/>
                </a:lnTo>
                <a:lnTo>
                  <a:pt x="70984" y="757478"/>
                </a:lnTo>
                <a:lnTo>
                  <a:pt x="48394" y="715486"/>
                </a:lnTo>
                <a:lnTo>
                  <a:pt x="28888" y="671014"/>
                </a:lnTo>
                <a:lnTo>
                  <a:pt x="13580" y="623362"/>
                </a:lnTo>
                <a:lnTo>
                  <a:pt x="3580" y="571830"/>
                </a:lnTo>
                <a:lnTo>
                  <a:pt x="0" y="515713"/>
                </a:lnTo>
                <a:lnTo>
                  <a:pt x="2164" y="468843"/>
                </a:lnTo>
                <a:lnTo>
                  <a:pt x="8532" y="423135"/>
                </a:lnTo>
                <a:lnTo>
                  <a:pt x="18915" y="378776"/>
                </a:lnTo>
                <a:lnTo>
                  <a:pt x="33126" y="335949"/>
                </a:lnTo>
                <a:lnTo>
                  <a:pt x="50976" y="294838"/>
                </a:lnTo>
                <a:lnTo>
                  <a:pt x="72277" y="255626"/>
                </a:lnTo>
                <a:lnTo>
                  <a:pt x="96842" y="218496"/>
                </a:lnTo>
                <a:lnTo>
                  <a:pt x="124482" y="183633"/>
                </a:lnTo>
                <a:lnTo>
                  <a:pt x="155009" y="151220"/>
                </a:lnTo>
                <a:lnTo>
                  <a:pt x="188234" y="121439"/>
                </a:lnTo>
                <a:lnTo>
                  <a:pt x="223971" y="94475"/>
                </a:lnTo>
                <a:lnTo>
                  <a:pt x="262031" y="70511"/>
                </a:lnTo>
                <a:lnTo>
                  <a:pt x="302225" y="49730"/>
                </a:lnTo>
                <a:lnTo>
                  <a:pt x="344366" y="32316"/>
                </a:lnTo>
                <a:lnTo>
                  <a:pt x="388266" y="18453"/>
                </a:lnTo>
                <a:lnTo>
                  <a:pt x="433736" y="8323"/>
                </a:lnTo>
                <a:lnTo>
                  <a:pt x="480590" y="2111"/>
                </a:lnTo>
                <a:lnTo>
                  <a:pt x="528637" y="0"/>
                </a:lnTo>
                <a:lnTo>
                  <a:pt x="576685" y="2111"/>
                </a:lnTo>
                <a:lnTo>
                  <a:pt x="623538" y="8323"/>
                </a:lnTo>
                <a:lnTo>
                  <a:pt x="669008" y="18453"/>
                </a:lnTo>
                <a:lnTo>
                  <a:pt x="712908" y="32317"/>
                </a:lnTo>
                <a:lnTo>
                  <a:pt x="755049" y="49731"/>
                </a:lnTo>
                <a:lnTo>
                  <a:pt x="795243" y="70511"/>
                </a:lnTo>
                <a:lnTo>
                  <a:pt x="833303" y="94476"/>
                </a:lnTo>
                <a:lnTo>
                  <a:pt x="833911" y="94935"/>
                </a:lnTo>
                <a:lnTo>
                  <a:pt x="528643" y="94935"/>
                </a:lnTo>
                <a:lnTo>
                  <a:pt x="481453" y="97409"/>
                </a:lnTo>
                <a:lnTo>
                  <a:pt x="435718" y="104657"/>
                </a:lnTo>
                <a:lnTo>
                  <a:pt x="391705" y="116422"/>
                </a:lnTo>
                <a:lnTo>
                  <a:pt x="349681" y="132445"/>
                </a:lnTo>
                <a:lnTo>
                  <a:pt x="309913" y="152467"/>
                </a:lnTo>
                <a:lnTo>
                  <a:pt x="272667" y="176228"/>
                </a:lnTo>
                <a:lnTo>
                  <a:pt x="238210" y="203472"/>
                </a:lnTo>
                <a:lnTo>
                  <a:pt x="206808" y="233938"/>
                </a:lnTo>
                <a:lnTo>
                  <a:pt x="178728" y="267369"/>
                </a:lnTo>
                <a:lnTo>
                  <a:pt x="154237" y="303505"/>
                </a:lnTo>
                <a:lnTo>
                  <a:pt x="133601" y="342087"/>
                </a:lnTo>
                <a:lnTo>
                  <a:pt x="117086" y="382859"/>
                </a:lnTo>
                <a:lnTo>
                  <a:pt x="104961" y="425560"/>
                </a:lnTo>
                <a:lnTo>
                  <a:pt x="97490" y="469932"/>
                </a:lnTo>
                <a:lnTo>
                  <a:pt x="94941" y="515717"/>
                </a:lnTo>
                <a:lnTo>
                  <a:pt x="98821" y="567312"/>
                </a:lnTo>
                <a:lnTo>
                  <a:pt x="109701" y="614509"/>
                </a:lnTo>
                <a:lnTo>
                  <a:pt x="126436" y="658576"/>
                </a:lnTo>
                <a:lnTo>
                  <a:pt x="147885" y="700785"/>
                </a:lnTo>
                <a:lnTo>
                  <a:pt x="172904" y="742410"/>
                </a:lnTo>
                <a:lnTo>
                  <a:pt x="227234" y="826137"/>
                </a:lnTo>
                <a:lnTo>
                  <a:pt x="253790" y="869844"/>
                </a:lnTo>
                <a:lnTo>
                  <a:pt x="278699" y="916619"/>
                </a:lnTo>
                <a:lnTo>
                  <a:pt x="300640" y="967241"/>
                </a:lnTo>
                <a:lnTo>
                  <a:pt x="318292" y="1022484"/>
                </a:lnTo>
                <a:lnTo>
                  <a:pt x="837623" y="1022484"/>
                </a:lnTo>
                <a:lnTo>
                  <a:pt x="824120" y="1076518"/>
                </a:lnTo>
                <a:lnTo>
                  <a:pt x="822441" y="1097406"/>
                </a:lnTo>
                <a:lnTo>
                  <a:pt x="820975" y="1117420"/>
                </a:lnTo>
                <a:lnTo>
                  <a:pt x="333956" y="1117420"/>
                </a:lnTo>
                <a:lnTo>
                  <a:pt x="334635" y="1127863"/>
                </a:lnTo>
                <a:lnTo>
                  <a:pt x="335125" y="1138466"/>
                </a:lnTo>
                <a:lnTo>
                  <a:pt x="335423" y="1149233"/>
                </a:lnTo>
                <a:lnTo>
                  <a:pt x="335523" y="1250690"/>
                </a:lnTo>
                <a:lnTo>
                  <a:pt x="336101" y="1261638"/>
                </a:lnTo>
                <a:lnTo>
                  <a:pt x="337813" y="1272341"/>
                </a:lnTo>
                <a:lnTo>
                  <a:pt x="340625" y="1282729"/>
                </a:lnTo>
                <a:lnTo>
                  <a:pt x="344504" y="1292740"/>
                </a:lnTo>
                <a:lnTo>
                  <a:pt x="811985" y="1292740"/>
                </a:lnTo>
                <a:lnTo>
                  <a:pt x="801339" y="1327381"/>
                </a:lnTo>
                <a:lnTo>
                  <a:pt x="782688" y="1361667"/>
                </a:lnTo>
                <a:lnTo>
                  <a:pt x="760994" y="1387577"/>
                </a:lnTo>
                <a:lnTo>
                  <a:pt x="429822" y="1387577"/>
                </a:lnTo>
                <a:lnTo>
                  <a:pt x="455451" y="1413206"/>
                </a:lnTo>
                <a:lnTo>
                  <a:pt x="489675" y="1435905"/>
                </a:lnTo>
                <a:lnTo>
                  <a:pt x="528642" y="1443472"/>
                </a:lnTo>
                <a:lnTo>
                  <a:pt x="705832" y="1443472"/>
                </a:lnTo>
                <a:lnTo>
                  <a:pt x="668958" y="1480345"/>
                </a:lnTo>
                <a:lnTo>
                  <a:pt x="637847" y="1505737"/>
                </a:lnTo>
                <a:lnTo>
                  <a:pt x="603319" y="1523872"/>
                </a:lnTo>
                <a:lnTo>
                  <a:pt x="566500" y="1534750"/>
                </a:lnTo>
                <a:lnTo>
                  <a:pt x="528637" y="1538372"/>
                </a:lnTo>
                <a:close/>
              </a:path>
              <a:path w="1057275" h="1538605">
                <a:moveTo>
                  <a:pt x="837623" y="1022484"/>
                </a:moveTo>
                <a:lnTo>
                  <a:pt x="738824" y="1022484"/>
                </a:lnTo>
                <a:lnTo>
                  <a:pt x="756608" y="966485"/>
                </a:lnTo>
                <a:lnTo>
                  <a:pt x="778789" y="915164"/>
                </a:lnTo>
                <a:lnTo>
                  <a:pt x="803953" y="867830"/>
                </a:lnTo>
                <a:lnTo>
                  <a:pt x="830689" y="823789"/>
                </a:lnTo>
                <a:lnTo>
                  <a:pt x="884863" y="740305"/>
                </a:lnTo>
                <a:lnTo>
                  <a:pt x="909728" y="698963"/>
                </a:lnTo>
                <a:lnTo>
                  <a:pt x="931044" y="657078"/>
                </a:lnTo>
                <a:lnTo>
                  <a:pt x="947675" y="613406"/>
                </a:lnTo>
                <a:lnTo>
                  <a:pt x="958487" y="566700"/>
                </a:lnTo>
                <a:lnTo>
                  <a:pt x="962342" y="515713"/>
                </a:lnTo>
                <a:lnTo>
                  <a:pt x="959793" y="469930"/>
                </a:lnTo>
                <a:lnTo>
                  <a:pt x="952321" y="425559"/>
                </a:lnTo>
                <a:lnTo>
                  <a:pt x="940195" y="382858"/>
                </a:lnTo>
                <a:lnTo>
                  <a:pt x="923681" y="342087"/>
                </a:lnTo>
                <a:lnTo>
                  <a:pt x="903045" y="303504"/>
                </a:lnTo>
                <a:lnTo>
                  <a:pt x="878553" y="267368"/>
                </a:lnTo>
                <a:lnTo>
                  <a:pt x="850474" y="233937"/>
                </a:lnTo>
                <a:lnTo>
                  <a:pt x="819072" y="203471"/>
                </a:lnTo>
                <a:lnTo>
                  <a:pt x="784615" y="176228"/>
                </a:lnTo>
                <a:lnTo>
                  <a:pt x="747369" y="152466"/>
                </a:lnTo>
                <a:lnTo>
                  <a:pt x="707602" y="132444"/>
                </a:lnTo>
                <a:lnTo>
                  <a:pt x="665579" y="116422"/>
                </a:lnTo>
                <a:lnTo>
                  <a:pt x="621567" y="104657"/>
                </a:lnTo>
                <a:lnTo>
                  <a:pt x="575833" y="97408"/>
                </a:lnTo>
                <a:lnTo>
                  <a:pt x="528643" y="94935"/>
                </a:lnTo>
                <a:lnTo>
                  <a:pt x="833911" y="94935"/>
                </a:lnTo>
                <a:lnTo>
                  <a:pt x="869040" y="121440"/>
                </a:lnTo>
                <a:lnTo>
                  <a:pt x="902266" y="151221"/>
                </a:lnTo>
                <a:lnTo>
                  <a:pt x="932792" y="183635"/>
                </a:lnTo>
                <a:lnTo>
                  <a:pt x="960432" y="218498"/>
                </a:lnTo>
                <a:lnTo>
                  <a:pt x="984997" y="255627"/>
                </a:lnTo>
                <a:lnTo>
                  <a:pt x="1006298" y="294839"/>
                </a:lnTo>
                <a:lnTo>
                  <a:pt x="1024148" y="335950"/>
                </a:lnTo>
                <a:lnTo>
                  <a:pt x="1038359" y="378777"/>
                </a:lnTo>
                <a:lnTo>
                  <a:pt x="1048742" y="423136"/>
                </a:lnTo>
                <a:lnTo>
                  <a:pt x="1055110" y="468843"/>
                </a:lnTo>
                <a:lnTo>
                  <a:pt x="1057275" y="515717"/>
                </a:lnTo>
                <a:lnTo>
                  <a:pt x="1053714" y="571286"/>
                </a:lnTo>
                <a:lnTo>
                  <a:pt x="1043768" y="622379"/>
                </a:lnTo>
                <a:lnTo>
                  <a:pt x="1028542" y="669660"/>
                </a:lnTo>
                <a:lnTo>
                  <a:pt x="1009142" y="713822"/>
                </a:lnTo>
                <a:lnTo>
                  <a:pt x="986673" y="755551"/>
                </a:lnTo>
                <a:lnTo>
                  <a:pt x="962241" y="795533"/>
                </a:lnTo>
                <a:lnTo>
                  <a:pt x="908113" y="878950"/>
                </a:lnTo>
                <a:lnTo>
                  <a:pt x="881169" y="923935"/>
                </a:lnTo>
                <a:lnTo>
                  <a:pt x="857361" y="970879"/>
                </a:lnTo>
                <a:lnTo>
                  <a:pt x="837931" y="1021251"/>
                </a:lnTo>
                <a:lnTo>
                  <a:pt x="837623" y="1022484"/>
                </a:lnTo>
                <a:close/>
              </a:path>
              <a:path w="1057275" h="1538605">
                <a:moveTo>
                  <a:pt x="672584" y="1022484"/>
                </a:moveTo>
                <a:lnTo>
                  <a:pt x="375886" y="1022484"/>
                </a:lnTo>
                <a:lnTo>
                  <a:pt x="376579" y="1022079"/>
                </a:lnTo>
                <a:lnTo>
                  <a:pt x="377241" y="1021639"/>
                </a:lnTo>
                <a:lnTo>
                  <a:pt x="417547" y="998702"/>
                </a:lnTo>
                <a:lnTo>
                  <a:pt x="453502" y="973868"/>
                </a:lnTo>
                <a:lnTo>
                  <a:pt x="408531" y="915002"/>
                </a:lnTo>
                <a:lnTo>
                  <a:pt x="379109" y="859433"/>
                </a:lnTo>
                <a:lnTo>
                  <a:pt x="362046" y="809499"/>
                </a:lnTo>
                <a:lnTo>
                  <a:pt x="354151" y="767540"/>
                </a:lnTo>
                <a:lnTo>
                  <a:pt x="352234" y="735897"/>
                </a:lnTo>
                <a:lnTo>
                  <a:pt x="353105" y="716910"/>
                </a:lnTo>
                <a:lnTo>
                  <a:pt x="359847" y="672042"/>
                </a:lnTo>
                <a:lnTo>
                  <a:pt x="377456" y="631750"/>
                </a:lnTo>
                <a:lnTo>
                  <a:pt x="404334" y="597633"/>
                </a:lnTo>
                <a:lnTo>
                  <a:pt x="438883" y="571286"/>
                </a:lnTo>
                <a:lnTo>
                  <a:pt x="479506" y="554307"/>
                </a:lnTo>
                <a:lnTo>
                  <a:pt x="524605" y="548292"/>
                </a:lnTo>
                <a:lnTo>
                  <a:pt x="570135" y="554425"/>
                </a:lnTo>
                <a:lnTo>
                  <a:pt x="611082" y="571726"/>
                </a:lnTo>
                <a:lnTo>
                  <a:pt x="645801" y="598551"/>
                </a:lnTo>
                <a:lnTo>
                  <a:pt x="672645" y="633254"/>
                </a:lnTo>
                <a:lnTo>
                  <a:pt x="676869" y="643234"/>
                </a:lnTo>
                <a:lnTo>
                  <a:pt x="524602" y="643234"/>
                </a:lnTo>
                <a:lnTo>
                  <a:pt x="494816" y="649262"/>
                </a:lnTo>
                <a:lnTo>
                  <a:pt x="470468" y="665691"/>
                </a:lnTo>
                <a:lnTo>
                  <a:pt x="454039" y="690040"/>
                </a:lnTo>
                <a:lnTo>
                  <a:pt x="448037" y="719701"/>
                </a:lnTo>
                <a:lnTo>
                  <a:pt x="448012" y="724011"/>
                </a:lnTo>
                <a:lnTo>
                  <a:pt x="447515" y="726729"/>
                </a:lnTo>
                <a:lnTo>
                  <a:pt x="447220" y="745273"/>
                </a:lnTo>
                <a:lnTo>
                  <a:pt x="453607" y="785618"/>
                </a:lnTo>
                <a:lnTo>
                  <a:pt x="475633" y="841930"/>
                </a:lnTo>
                <a:lnTo>
                  <a:pt x="522254" y="908375"/>
                </a:lnTo>
                <a:lnTo>
                  <a:pt x="637788" y="908375"/>
                </a:lnTo>
                <a:lnTo>
                  <a:pt x="635770" y="912339"/>
                </a:lnTo>
                <a:lnTo>
                  <a:pt x="592835" y="972150"/>
                </a:lnTo>
                <a:lnTo>
                  <a:pt x="610376" y="984657"/>
                </a:lnTo>
                <a:lnTo>
                  <a:pt x="629257" y="997099"/>
                </a:lnTo>
                <a:lnTo>
                  <a:pt x="649532" y="1009448"/>
                </a:lnTo>
                <a:lnTo>
                  <a:pt x="671720" y="1021924"/>
                </a:lnTo>
                <a:lnTo>
                  <a:pt x="672132" y="1022222"/>
                </a:lnTo>
                <a:lnTo>
                  <a:pt x="672584" y="1022484"/>
                </a:lnTo>
                <a:close/>
              </a:path>
              <a:path w="1057275" h="1538605">
                <a:moveTo>
                  <a:pt x="696127" y="719824"/>
                </a:moveTo>
                <a:lnTo>
                  <a:pt x="601193" y="719824"/>
                </a:lnTo>
                <a:lnTo>
                  <a:pt x="595165" y="690040"/>
                </a:lnTo>
                <a:lnTo>
                  <a:pt x="578735" y="665691"/>
                </a:lnTo>
                <a:lnTo>
                  <a:pt x="554387" y="649262"/>
                </a:lnTo>
                <a:lnTo>
                  <a:pt x="524602" y="643234"/>
                </a:lnTo>
                <a:lnTo>
                  <a:pt x="676869" y="643234"/>
                </a:lnTo>
                <a:lnTo>
                  <a:pt x="689971" y="674189"/>
                </a:lnTo>
                <a:lnTo>
                  <a:pt x="696130" y="719701"/>
                </a:lnTo>
                <a:close/>
              </a:path>
              <a:path w="1057275" h="1538605">
                <a:moveTo>
                  <a:pt x="601185" y="719785"/>
                </a:moveTo>
                <a:close/>
              </a:path>
              <a:path w="1057275" h="1538605">
                <a:moveTo>
                  <a:pt x="637788" y="908375"/>
                </a:moveTo>
                <a:lnTo>
                  <a:pt x="522254" y="908375"/>
                </a:lnTo>
                <a:lnTo>
                  <a:pt x="536958" y="889406"/>
                </a:lnTo>
                <a:lnTo>
                  <a:pt x="550306" y="869672"/>
                </a:lnTo>
                <a:lnTo>
                  <a:pt x="572905" y="827946"/>
                </a:lnTo>
                <a:lnTo>
                  <a:pt x="588670" y="786793"/>
                </a:lnTo>
                <a:lnTo>
                  <a:pt x="600531" y="729944"/>
                </a:lnTo>
                <a:lnTo>
                  <a:pt x="601190" y="720043"/>
                </a:lnTo>
                <a:lnTo>
                  <a:pt x="601185" y="719785"/>
                </a:lnTo>
                <a:lnTo>
                  <a:pt x="696127" y="719824"/>
                </a:lnTo>
                <a:lnTo>
                  <a:pt x="695545" y="733380"/>
                </a:lnTo>
                <a:lnTo>
                  <a:pt x="691942" y="762678"/>
                </a:lnTo>
                <a:lnTo>
                  <a:pt x="682596" y="804403"/>
                </a:lnTo>
                <a:lnTo>
                  <a:pt x="664781" y="855356"/>
                </a:lnTo>
                <a:lnTo>
                  <a:pt x="637788" y="908375"/>
                </a:lnTo>
                <a:close/>
              </a:path>
              <a:path w="1057275" h="1538605">
                <a:moveTo>
                  <a:pt x="811985" y="1292740"/>
                </a:moveTo>
                <a:lnTo>
                  <a:pt x="712777" y="1292740"/>
                </a:lnTo>
                <a:lnTo>
                  <a:pt x="716658" y="1282727"/>
                </a:lnTo>
                <a:lnTo>
                  <a:pt x="719470" y="1272337"/>
                </a:lnTo>
                <a:lnTo>
                  <a:pt x="721180" y="1261633"/>
                </a:lnTo>
                <a:lnTo>
                  <a:pt x="721757" y="1250690"/>
                </a:lnTo>
                <a:lnTo>
                  <a:pt x="721758" y="1247503"/>
                </a:lnTo>
                <a:lnTo>
                  <a:pt x="528643" y="1247503"/>
                </a:lnTo>
                <a:lnTo>
                  <a:pt x="510166" y="1243772"/>
                </a:lnTo>
                <a:lnTo>
                  <a:pt x="495078" y="1233599"/>
                </a:lnTo>
                <a:lnTo>
                  <a:pt x="484906" y="1218510"/>
                </a:lnTo>
                <a:lnTo>
                  <a:pt x="481176" y="1200035"/>
                </a:lnTo>
                <a:lnTo>
                  <a:pt x="484906" y="1181559"/>
                </a:lnTo>
                <a:lnTo>
                  <a:pt x="495078" y="1166471"/>
                </a:lnTo>
                <a:lnTo>
                  <a:pt x="510166" y="1156298"/>
                </a:lnTo>
                <a:lnTo>
                  <a:pt x="528643" y="1152568"/>
                </a:lnTo>
                <a:lnTo>
                  <a:pt x="723501" y="1152568"/>
                </a:lnTo>
                <a:lnTo>
                  <a:pt x="724024" y="1143692"/>
                </a:lnTo>
                <a:lnTo>
                  <a:pt x="724583" y="1134805"/>
                </a:lnTo>
                <a:lnTo>
                  <a:pt x="725758" y="1117420"/>
                </a:lnTo>
                <a:lnTo>
                  <a:pt x="820975" y="1117420"/>
                </a:lnTo>
                <a:lnTo>
                  <a:pt x="819946" y="1131457"/>
                </a:lnTo>
                <a:lnTo>
                  <a:pt x="817683" y="1168920"/>
                </a:lnTo>
                <a:lnTo>
                  <a:pt x="816696" y="1200035"/>
                </a:lnTo>
                <a:lnTo>
                  <a:pt x="816696" y="1250690"/>
                </a:lnTo>
                <a:lnTo>
                  <a:pt x="812796" y="1290101"/>
                </a:lnTo>
                <a:lnTo>
                  <a:pt x="811985" y="1292740"/>
                </a:lnTo>
                <a:close/>
              </a:path>
              <a:path w="1057275" h="1538605">
                <a:moveTo>
                  <a:pt x="712777" y="1292740"/>
                </a:moveTo>
                <a:lnTo>
                  <a:pt x="344504" y="1292740"/>
                </a:lnTo>
                <a:lnTo>
                  <a:pt x="345156" y="1292708"/>
                </a:lnTo>
                <a:lnTo>
                  <a:pt x="345798" y="1292642"/>
                </a:lnTo>
                <a:lnTo>
                  <a:pt x="711482" y="1292642"/>
                </a:lnTo>
                <a:lnTo>
                  <a:pt x="712125" y="1292708"/>
                </a:lnTo>
                <a:lnTo>
                  <a:pt x="712777" y="1292740"/>
                </a:lnTo>
                <a:close/>
              </a:path>
              <a:path w="1057275" h="1538605">
                <a:moveTo>
                  <a:pt x="705832" y="1443472"/>
                </a:moveTo>
                <a:lnTo>
                  <a:pt x="528642" y="1443472"/>
                </a:lnTo>
                <a:lnTo>
                  <a:pt x="567608" y="1435905"/>
                </a:lnTo>
                <a:lnTo>
                  <a:pt x="601826" y="1413206"/>
                </a:lnTo>
                <a:lnTo>
                  <a:pt x="627458" y="1387577"/>
                </a:lnTo>
                <a:lnTo>
                  <a:pt x="760994" y="1387577"/>
                </a:lnTo>
                <a:lnTo>
                  <a:pt x="757210" y="1392096"/>
                </a:lnTo>
                <a:lnTo>
                  <a:pt x="705832" y="1443472"/>
                </a:lnTo>
                <a:close/>
              </a:path>
            </a:pathLst>
          </a:custGeom>
          <a:solidFill>
            <a:srgbClr val="FFCC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404556" y="5443461"/>
            <a:ext cx="16120110" cy="340995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477520" indent="-36830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478155" algn="l"/>
              </a:tabLst>
            </a:pPr>
            <a:r>
              <a:rPr dirty="0" sz="2800" spc="65" b="1">
                <a:solidFill>
                  <a:srgbClr val="F8CF2C"/>
                </a:solidFill>
                <a:latin typeface="Arial"/>
                <a:cs typeface="Arial"/>
              </a:rPr>
              <a:t>Self-assessment</a:t>
            </a:r>
            <a:r>
              <a:rPr dirty="0" sz="28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25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8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95" b="1">
                <a:solidFill>
                  <a:srgbClr val="F8CF2C"/>
                </a:solidFill>
                <a:latin typeface="Arial"/>
                <a:cs typeface="Arial"/>
              </a:rPr>
              <a:t>peer-assessment</a:t>
            </a:r>
            <a:r>
              <a:rPr dirty="0" sz="2800" spc="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-60" b="1">
                <a:solidFill>
                  <a:srgbClr val="F8CF2C"/>
                </a:solidFill>
                <a:latin typeface="Arial"/>
                <a:cs typeface="Arial"/>
              </a:rPr>
              <a:t>is</a:t>
            </a:r>
            <a:r>
              <a:rPr dirty="0" sz="28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5" b="1">
                <a:solidFill>
                  <a:srgbClr val="F8CF2C"/>
                </a:solidFill>
                <a:latin typeface="Arial"/>
                <a:cs typeface="Arial"/>
              </a:rPr>
              <a:t>required</a:t>
            </a:r>
            <a:r>
              <a:rPr dirty="0" sz="2800" spc="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80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8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90" b="1">
                <a:solidFill>
                  <a:srgbClr val="F8CF2C"/>
                </a:solidFill>
                <a:latin typeface="Arial"/>
                <a:cs typeface="Arial"/>
              </a:rPr>
              <a:t>effective</a:t>
            </a:r>
            <a:r>
              <a:rPr dirty="0" sz="2800" spc="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90" b="1">
                <a:solidFill>
                  <a:srgbClr val="F8CF2C"/>
                </a:solidFill>
                <a:latin typeface="Arial"/>
                <a:cs typeface="Arial"/>
              </a:rPr>
              <a:t>formative</a:t>
            </a:r>
            <a:r>
              <a:rPr dirty="0" sz="28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40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8CF2C"/>
              </a:buClr>
              <a:buFont typeface="Arial"/>
              <a:buAutoNum type="arabicPeriod"/>
            </a:pPr>
            <a:endParaRPr sz="3800">
              <a:latin typeface="Times New Roman"/>
              <a:cs typeface="Times New Roman"/>
            </a:endParaRPr>
          </a:p>
          <a:p>
            <a:pPr marL="501015" indent="-488315">
              <a:lnSpc>
                <a:spcPct val="100000"/>
              </a:lnSpc>
              <a:buAutoNum type="arabicPeriod"/>
              <a:tabLst>
                <a:tab pos="501650" algn="l"/>
              </a:tabLst>
            </a:pPr>
            <a:r>
              <a:rPr dirty="0" sz="2800" spc="125" b="1">
                <a:solidFill>
                  <a:srgbClr val="F8CF2C"/>
                </a:solidFill>
                <a:latin typeface="Arial"/>
                <a:cs typeface="Arial"/>
              </a:rPr>
              <a:t>It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65" b="1">
                <a:solidFill>
                  <a:srgbClr val="F8CF2C"/>
                </a:solidFill>
                <a:latin typeface="Arial"/>
                <a:cs typeface="Arial"/>
              </a:rPr>
              <a:t>helps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schools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30" b="1">
                <a:solidFill>
                  <a:srgbClr val="F8CF2C"/>
                </a:solidFill>
                <a:latin typeface="Arial"/>
                <a:cs typeface="Arial"/>
              </a:rPr>
              <a:t>raise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standards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25" b="1">
                <a:solidFill>
                  <a:srgbClr val="F8CF2C"/>
                </a:solidFill>
                <a:latin typeface="Arial"/>
                <a:cs typeface="Arial"/>
              </a:rPr>
              <a:t>of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75" b="1">
                <a:solidFill>
                  <a:srgbClr val="F8CF2C"/>
                </a:solidFill>
                <a:latin typeface="Arial"/>
                <a:cs typeface="Arial"/>
              </a:rPr>
              <a:t>those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25" b="1">
                <a:solidFill>
                  <a:srgbClr val="F8CF2C"/>
                </a:solidFill>
                <a:latin typeface="Arial"/>
                <a:cs typeface="Arial"/>
              </a:rPr>
              <a:t>expected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25" b="1">
                <a:solidFill>
                  <a:srgbClr val="F8CF2C"/>
                </a:solidFill>
                <a:latin typeface="Arial"/>
                <a:cs typeface="Arial"/>
              </a:rPr>
              <a:t>of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35" b="1">
                <a:solidFill>
                  <a:srgbClr val="F8CF2C"/>
                </a:solidFill>
                <a:latin typeface="Arial"/>
                <a:cs typeface="Arial"/>
              </a:rPr>
              <a:t>ESTYN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25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45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5" b="1">
                <a:solidFill>
                  <a:srgbClr val="F8CF2C"/>
                </a:solidFill>
                <a:latin typeface="Arial"/>
                <a:cs typeface="Arial"/>
              </a:rPr>
              <a:t>LNF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8CF2C"/>
              </a:buClr>
              <a:buFont typeface="Arial"/>
              <a:buAutoNum type="arabicPeriod"/>
            </a:pPr>
            <a:endParaRPr sz="3800">
              <a:latin typeface="Times New Roman"/>
              <a:cs typeface="Times New Roman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470534" algn="l"/>
              </a:tabLst>
            </a:pPr>
            <a:r>
              <a:rPr dirty="0" sz="2800" spc="90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10" b="1">
                <a:solidFill>
                  <a:srgbClr val="F8CF2C"/>
                </a:solidFill>
                <a:latin typeface="Arial"/>
                <a:cs typeface="Arial"/>
              </a:rPr>
              <a:t>become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04" b="1">
                <a:solidFill>
                  <a:srgbClr val="F8CF2C"/>
                </a:solidFill>
                <a:latin typeface="Arial"/>
                <a:cs typeface="Arial"/>
              </a:rPr>
              <a:t>more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35" b="1">
                <a:solidFill>
                  <a:srgbClr val="F8CF2C"/>
                </a:solidFill>
                <a:latin typeface="Arial"/>
                <a:cs typeface="Arial"/>
              </a:rPr>
              <a:t>involved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00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5" b="1">
                <a:solidFill>
                  <a:srgbClr val="F8CF2C"/>
                </a:solidFill>
                <a:latin typeface="Arial"/>
                <a:cs typeface="Arial"/>
              </a:rPr>
              <a:t>their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70" b="1">
                <a:solidFill>
                  <a:srgbClr val="F8CF2C"/>
                </a:solidFill>
                <a:latin typeface="Arial"/>
                <a:cs typeface="Arial"/>
              </a:rPr>
              <a:t>through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45" b="1">
                <a:solidFill>
                  <a:srgbClr val="F8CF2C"/>
                </a:solidFill>
                <a:latin typeface="Arial"/>
                <a:cs typeface="Arial"/>
              </a:rPr>
              <a:t>this</a:t>
            </a:r>
            <a:r>
              <a:rPr dirty="0" sz="28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65" b="1">
                <a:solidFill>
                  <a:srgbClr val="F8CF2C"/>
                </a:solidFill>
                <a:latin typeface="Arial"/>
                <a:cs typeface="Arial"/>
              </a:rPr>
              <a:t>strategy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25" b="1">
                <a:solidFill>
                  <a:srgbClr val="F8CF2C"/>
                </a:solidFill>
                <a:latin typeface="Arial"/>
                <a:cs typeface="Arial"/>
              </a:rPr>
              <a:t>of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40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8CF2C"/>
              </a:buClr>
              <a:buFont typeface="Arial"/>
              <a:buAutoNum type="arabicPeriod"/>
            </a:pPr>
            <a:endParaRPr sz="3800">
              <a:latin typeface="Times New Roman"/>
              <a:cs typeface="Times New Roman"/>
            </a:endParaRPr>
          </a:p>
          <a:p>
            <a:pPr marL="567055" indent="-457834">
              <a:lnSpc>
                <a:spcPct val="100000"/>
              </a:lnSpc>
              <a:buAutoNum type="arabicPeriod"/>
              <a:tabLst>
                <a:tab pos="567690" algn="l"/>
              </a:tabLst>
            </a:pPr>
            <a:r>
              <a:rPr dirty="0" sz="2800" spc="75" b="1">
                <a:solidFill>
                  <a:srgbClr val="F8CF2C"/>
                </a:solidFill>
                <a:latin typeface="Arial"/>
                <a:cs typeface="Arial"/>
              </a:rPr>
              <a:t>Teachers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65" b="1">
                <a:solidFill>
                  <a:srgbClr val="F8CF2C"/>
                </a:solidFill>
                <a:latin typeface="Arial"/>
                <a:cs typeface="Arial"/>
              </a:rPr>
              <a:t>get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0" b="1">
                <a:solidFill>
                  <a:srgbClr val="F8CF2C"/>
                </a:solidFill>
                <a:latin typeface="Arial"/>
                <a:cs typeface="Arial"/>
              </a:rPr>
              <a:t>to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90" b="1">
                <a:solidFill>
                  <a:srgbClr val="F8CF2C"/>
                </a:solidFill>
                <a:latin typeface="Arial"/>
                <a:cs typeface="Arial"/>
              </a:rPr>
              <a:t>learn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95" b="1">
                <a:solidFill>
                  <a:srgbClr val="F8CF2C"/>
                </a:solidFill>
                <a:latin typeface="Arial"/>
                <a:cs typeface="Arial"/>
              </a:rPr>
              <a:t>about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55" b="1">
                <a:solidFill>
                  <a:srgbClr val="F8CF2C"/>
                </a:solidFill>
                <a:latin typeface="Arial"/>
                <a:cs typeface="Arial"/>
              </a:rPr>
              <a:t>their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65" b="1">
                <a:solidFill>
                  <a:srgbClr val="F8CF2C"/>
                </a:solidFill>
                <a:latin typeface="Arial"/>
                <a:cs typeface="Arial"/>
              </a:rPr>
              <a:t>students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95" b="1">
                <a:solidFill>
                  <a:srgbClr val="F8CF2C"/>
                </a:solidFill>
                <a:latin typeface="Arial"/>
                <a:cs typeface="Arial"/>
              </a:rPr>
              <a:t>strengths</a:t>
            </a:r>
            <a:r>
              <a:rPr dirty="0" sz="28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225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8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800" spc="110" b="1">
                <a:solidFill>
                  <a:srgbClr val="F8CF2C"/>
                </a:solidFill>
                <a:latin typeface="Arial"/>
                <a:cs typeface="Arial"/>
              </a:rPr>
              <a:t>weaknesses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61216" y="5768094"/>
            <a:ext cx="8108950" cy="2124075"/>
          </a:xfrm>
          <a:prstGeom prst="rect"/>
        </p:spPr>
        <p:txBody>
          <a:bodyPr wrap="square" lIns="0" tIns="55880" rIns="0" bIns="0" rtlCol="0" vert="horz">
            <a:spAutoFit/>
          </a:bodyPr>
          <a:lstStyle/>
          <a:p>
            <a:pPr marL="1286510" marR="5080" indent="-1274445">
              <a:lnSpc>
                <a:spcPts val="8220"/>
              </a:lnSpc>
              <a:spcBef>
                <a:spcPts val="440"/>
              </a:spcBef>
            </a:pPr>
            <a:r>
              <a:rPr dirty="0" sz="6900" spc="570"/>
              <a:t>WHAT </a:t>
            </a:r>
            <a:r>
              <a:rPr dirty="0" sz="6900" spc="25"/>
              <a:t>ARE</a:t>
            </a:r>
            <a:r>
              <a:rPr dirty="0" sz="6900" spc="-160"/>
              <a:t> </a:t>
            </a:r>
            <a:r>
              <a:rPr dirty="0" sz="6900" spc="430"/>
              <a:t>YOUR  </a:t>
            </a:r>
            <a:r>
              <a:rPr dirty="0" sz="6900" spc="290"/>
              <a:t>THOUGHTS?</a:t>
            </a:r>
            <a:endParaRPr sz="6900"/>
          </a:p>
        </p:txBody>
      </p:sp>
      <p:sp>
        <p:nvSpPr>
          <p:cNvPr id="3" name="object 3"/>
          <p:cNvSpPr/>
          <p:nvPr/>
        </p:nvSpPr>
        <p:spPr>
          <a:xfrm>
            <a:off x="8959921" y="2447389"/>
            <a:ext cx="654685" cy="586740"/>
          </a:xfrm>
          <a:custGeom>
            <a:avLst/>
            <a:gdLst/>
            <a:ahLst/>
            <a:cxnLst/>
            <a:rect l="l" t="t" r="r" b="b"/>
            <a:pathLst>
              <a:path w="654684" h="586739">
                <a:moveTo>
                  <a:pt x="561725" y="586171"/>
                </a:moveTo>
                <a:lnTo>
                  <a:pt x="510681" y="570792"/>
                </a:lnTo>
                <a:lnTo>
                  <a:pt x="476092" y="528483"/>
                </a:lnTo>
                <a:lnTo>
                  <a:pt x="445561" y="466006"/>
                </a:lnTo>
                <a:lnTo>
                  <a:pt x="408788" y="410797"/>
                </a:lnTo>
                <a:lnTo>
                  <a:pt x="367456" y="362502"/>
                </a:lnTo>
                <a:lnTo>
                  <a:pt x="323250" y="320769"/>
                </a:lnTo>
                <a:lnTo>
                  <a:pt x="277851" y="285245"/>
                </a:lnTo>
                <a:lnTo>
                  <a:pt x="232944" y="255577"/>
                </a:lnTo>
                <a:lnTo>
                  <a:pt x="190212" y="231411"/>
                </a:lnTo>
                <a:lnTo>
                  <a:pt x="151339" y="212395"/>
                </a:lnTo>
                <a:lnTo>
                  <a:pt x="91903" y="188398"/>
                </a:lnTo>
                <a:lnTo>
                  <a:pt x="68102" y="180762"/>
                </a:lnTo>
                <a:lnTo>
                  <a:pt x="35147" y="164720"/>
                </a:lnTo>
                <a:lnTo>
                  <a:pt x="11745" y="138205"/>
                </a:lnTo>
                <a:lnTo>
                  <a:pt x="0" y="104830"/>
                </a:lnTo>
                <a:lnTo>
                  <a:pt x="2015" y="68206"/>
                </a:lnTo>
                <a:lnTo>
                  <a:pt x="18092" y="35223"/>
                </a:lnTo>
                <a:lnTo>
                  <a:pt x="44672" y="11779"/>
                </a:lnTo>
                <a:lnTo>
                  <a:pt x="78112" y="0"/>
                </a:lnTo>
                <a:lnTo>
                  <a:pt x="114767" y="2008"/>
                </a:lnTo>
                <a:lnTo>
                  <a:pt x="162517" y="17291"/>
                </a:lnTo>
                <a:lnTo>
                  <a:pt x="228122" y="44021"/>
                </a:lnTo>
                <a:lnTo>
                  <a:pt x="267915" y="63178"/>
                </a:lnTo>
                <a:lnTo>
                  <a:pt x="310972" y="86564"/>
                </a:lnTo>
                <a:lnTo>
                  <a:pt x="356246" y="114456"/>
                </a:lnTo>
                <a:lnTo>
                  <a:pt x="402691" y="147130"/>
                </a:lnTo>
                <a:lnTo>
                  <a:pt x="449259" y="184863"/>
                </a:lnTo>
                <a:lnTo>
                  <a:pt x="494903" y="227931"/>
                </a:lnTo>
                <a:lnTo>
                  <a:pt x="538576" y="276610"/>
                </a:lnTo>
                <a:lnTo>
                  <a:pt x="579232" y="331176"/>
                </a:lnTo>
                <a:lnTo>
                  <a:pt x="615823" y="391906"/>
                </a:lnTo>
                <a:lnTo>
                  <a:pt x="647302" y="459077"/>
                </a:lnTo>
                <a:lnTo>
                  <a:pt x="654085" y="495127"/>
                </a:lnTo>
                <a:lnTo>
                  <a:pt x="646770" y="529776"/>
                </a:lnTo>
                <a:lnTo>
                  <a:pt x="596400" y="579373"/>
                </a:lnTo>
                <a:lnTo>
                  <a:pt x="570420" y="585758"/>
                </a:lnTo>
                <a:lnTo>
                  <a:pt x="561725" y="586171"/>
                </a:lnTo>
                <a:close/>
              </a:path>
            </a:pathLst>
          </a:custGeom>
          <a:solidFill>
            <a:srgbClr val="FFCC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7857007" y="2149855"/>
            <a:ext cx="2057400" cy="2984500"/>
          </a:xfrm>
          <a:custGeom>
            <a:avLst/>
            <a:gdLst/>
            <a:ahLst/>
            <a:cxnLst/>
            <a:rect l="l" t="t" r="r" b="b"/>
            <a:pathLst>
              <a:path w="2057400" h="2984500">
                <a:moveTo>
                  <a:pt x="1264286" y="25400"/>
                </a:moveTo>
                <a:lnTo>
                  <a:pt x="793114" y="25400"/>
                </a:lnTo>
                <a:lnTo>
                  <a:pt x="885396" y="0"/>
                </a:lnTo>
                <a:lnTo>
                  <a:pt x="1172003" y="0"/>
                </a:lnTo>
                <a:lnTo>
                  <a:pt x="1264286" y="25400"/>
                </a:lnTo>
                <a:close/>
              </a:path>
              <a:path w="2057400" h="2984500">
                <a:moveTo>
                  <a:pt x="1078033" y="2984500"/>
                </a:moveTo>
                <a:lnTo>
                  <a:pt x="979361" y="2984500"/>
                </a:lnTo>
                <a:lnTo>
                  <a:pt x="883319" y="2959100"/>
                </a:lnTo>
                <a:lnTo>
                  <a:pt x="837923" y="2933700"/>
                </a:lnTo>
                <a:lnTo>
                  <a:pt x="795148" y="2908300"/>
                </a:lnTo>
                <a:lnTo>
                  <a:pt x="583922" y="2705100"/>
                </a:lnTo>
                <a:lnTo>
                  <a:pt x="549426" y="2667000"/>
                </a:lnTo>
                <a:lnTo>
                  <a:pt x="520732" y="2616200"/>
                </a:lnTo>
                <a:lnTo>
                  <a:pt x="498049" y="2578100"/>
                </a:lnTo>
                <a:lnTo>
                  <a:pt x="481586" y="2527300"/>
                </a:lnTo>
                <a:lnTo>
                  <a:pt x="471555" y="2476500"/>
                </a:lnTo>
                <a:lnTo>
                  <a:pt x="468165" y="2425700"/>
                </a:lnTo>
                <a:lnTo>
                  <a:pt x="468165" y="2247900"/>
                </a:lnTo>
                <a:lnTo>
                  <a:pt x="466473" y="2197100"/>
                </a:lnTo>
                <a:lnTo>
                  <a:pt x="461553" y="2133600"/>
                </a:lnTo>
                <a:lnTo>
                  <a:pt x="453638" y="2082800"/>
                </a:lnTo>
                <a:lnTo>
                  <a:pt x="442960" y="2032000"/>
                </a:lnTo>
                <a:lnTo>
                  <a:pt x="429752" y="1993900"/>
                </a:lnTo>
                <a:lnTo>
                  <a:pt x="414246" y="1943100"/>
                </a:lnTo>
                <a:lnTo>
                  <a:pt x="396675" y="1905000"/>
                </a:lnTo>
                <a:lnTo>
                  <a:pt x="377273" y="1854200"/>
                </a:lnTo>
                <a:lnTo>
                  <a:pt x="356271" y="1816100"/>
                </a:lnTo>
                <a:lnTo>
                  <a:pt x="333902" y="1778000"/>
                </a:lnTo>
                <a:lnTo>
                  <a:pt x="310399" y="1739900"/>
                </a:lnTo>
                <a:lnTo>
                  <a:pt x="285995" y="1701800"/>
                </a:lnTo>
                <a:lnTo>
                  <a:pt x="210598" y="1587500"/>
                </a:lnTo>
                <a:lnTo>
                  <a:pt x="185933" y="1549400"/>
                </a:lnTo>
                <a:lnTo>
                  <a:pt x="161688" y="1511300"/>
                </a:lnTo>
                <a:lnTo>
                  <a:pt x="138132" y="1473200"/>
                </a:lnTo>
                <a:lnTo>
                  <a:pt x="115537" y="1422400"/>
                </a:lnTo>
                <a:lnTo>
                  <a:pt x="94172" y="1384300"/>
                </a:lnTo>
                <a:lnTo>
                  <a:pt x="74308" y="1346200"/>
                </a:lnTo>
                <a:lnTo>
                  <a:pt x="56216" y="1295400"/>
                </a:lnTo>
                <a:lnTo>
                  <a:pt x="40165" y="1257300"/>
                </a:lnTo>
                <a:lnTo>
                  <a:pt x="26427" y="1206500"/>
                </a:lnTo>
                <a:lnTo>
                  <a:pt x="15270" y="1155700"/>
                </a:lnTo>
                <a:lnTo>
                  <a:pt x="6967" y="1104900"/>
                </a:lnTo>
                <a:lnTo>
                  <a:pt x="1786" y="1054100"/>
                </a:lnTo>
                <a:lnTo>
                  <a:pt x="0" y="1003300"/>
                </a:lnTo>
                <a:lnTo>
                  <a:pt x="1121" y="952500"/>
                </a:lnTo>
                <a:lnTo>
                  <a:pt x="4454" y="901700"/>
                </a:lnTo>
                <a:lnTo>
                  <a:pt x="9947" y="863600"/>
                </a:lnTo>
                <a:lnTo>
                  <a:pt x="17551" y="812800"/>
                </a:lnTo>
                <a:lnTo>
                  <a:pt x="27216" y="762000"/>
                </a:lnTo>
                <a:lnTo>
                  <a:pt x="38892" y="723900"/>
                </a:lnTo>
                <a:lnTo>
                  <a:pt x="52530" y="685800"/>
                </a:lnTo>
                <a:lnTo>
                  <a:pt x="68080" y="635000"/>
                </a:lnTo>
                <a:lnTo>
                  <a:pt x="85492" y="596900"/>
                </a:lnTo>
                <a:lnTo>
                  <a:pt x="104716" y="558800"/>
                </a:lnTo>
                <a:lnTo>
                  <a:pt x="125703" y="520700"/>
                </a:lnTo>
                <a:lnTo>
                  <a:pt x="148402" y="482600"/>
                </a:lnTo>
                <a:lnTo>
                  <a:pt x="172765" y="444500"/>
                </a:lnTo>
                <a:lnTo>
                  <a:pt x="198740" y="406400"/>
                </a:lnTo>
                <a:lnTo>
                  <a:pt x="226279" y="368300"/>
                </a:lnTo>
                <a:lnTo>
                  <a:pt x="255331" y="330200"/>
                </a:lnTo>
                <a:lnTo>
                  <a:pt x="285847" y="304800"/>
                </a:lnTo>
                <a:lnTo>
                  <a:pt x="317778" y="266700"/>
                </a:lnTo>
                <a:lnTo>
                  <a:pt x="351072" y="241300"/>
                </a:lnTo>
                <a:lnTo>
                  <a:pt x="385681" y="215900"/>
                </a:lnTo>
                <a:lnTo>
                  <a:pt x="421554" y="190500"/>
                </a:lnTo>
                <a:lnTo>
                  <a:pt x="458643" y="165100"/>
                </a:lnTo>
                <a:lnTo>
                  <a:pt x="496897" y="139700"/>
                </a:lnTo>
                <a:lnTo>
                  <a:pt x="536265" y="114300"/>
                </a:lnTo>
                <a:lnTo>
                  <a:pt x="576700" y="101600"/>
                </a:lnTo>
                <a:lnTo>
                  <a:pt x="618150" y="76200"/>
                </a:lnTo>
                <a:lnTo>
                  <a:pt x="703899" y="50800"/>
                </a:lnTo>
                <a:lnTo>
                  <a:pt x="748098" y="25400"/>
                </a:lnTo>
                <a:lnTo>
                  <a:pt x="1309301" y="25400"/>
                </a:lnTo>
                <a:lnTo>
                  <a:pt x="1353500" y="50800"/>
                </a:lnTo>
                <a:lnTo>
                  <a:pt x="1439249" y="76200"/>
                </a:lnTo>
                <a:lnTo>
                  <a:pt x="1480699" y="101600"/>
                </a:lnTo>
                <a:lnTo>
                  <a:pt x="1521134" y="114300"/>
                </a:lnTo>
                <a:lnTo>
                  <a:pt x="1560503" y="139700"/>
                </a:lnTo>
                <a:lnTo>
                  <a:pt x="1598756" y="165100"/>
                </a:lnTo>
                <a:lnTo>
                  <a:pt x="1617300" y="177800"/>
                </a:lnTo>
                <a:lnTo>
                  <a:pt x="930424" y="177800"/>
                </a:lnTo>
                <a:lnTo>
                  <a:pt x="789369" y="215900"/>
                </a:lnTo>
                <a:lnTo>
                  <a:pt x="700514" y="241300"/>
                </a:lnTo>
                <a:lnTo>
                  <a:pt x="657880" y="266700"/>
                </a:lnTo>
                <a:lnTo>
                  <a:pt x="616549" y="279400"/>
                </a:lnTo>
                <a:lnTo>
                  <a:pt x="576599" y="304800"/>
                </a:lnTo>
                <a:lnTo>
                  <a:pt x="538111" y="330200"/>
                </a:lnTo>
                <a:lnTo>
                  <a:pt x="501165" y="355600"/>
                </a:lnTo>
                <a:lnTo>
                  <a:pt x="465840" y="393700"/>
                </a:lnTo>
                <a:lnTo>
                  <a:pt x="432215" y="419100"/>
                </a:lnTo>
                <a:lnTo>
                  <a:pt x="400372" y="457200"/>
                </a:lnTo>
                <a:lnTo>
                  <a:pt x="370389" y="482600"/>
                </a:lnTo>
                <a:lnTo>
                  <a:pt x="342346" y="520700"/>
                </a:lnTo>
                <a:lnTo>
                  <a:pt x="316324" y="558800"/>
                </a:lnTo>
                <a:lnTo>
                  <a:pt x="292401" y="596900"/>
                </a:lnTo>
                <a:lnTo>
                  <a:pt x="270658" y="635000"/>
                </a:lnTo>
                <a:lnTo>
                  <a:pt x="251174" y="673100"/>
                </a:lnTo>
                <a:lnTo>
                  <a:pt x="234030" y="723900"/>
                </a:lnTo>
                <a:lnTo>
                  <a:pt x="219304" y="762000"/>
                </a:lnTo>
                <a:lnTo>
                  <a:pt x="207077" y="812800"/>
                </a:lnTo>
                <a:lnTo>
                  <a:pt x="197428" y="850900"/>
                </a:lnTo>
                <a:lnTo>
                  <a:pt x="190438" y="901700"/>
                </a:lnTo>
                <a:lnTo>
                  <a:pt x="186185" y="952500"/>
                </a:lnTo>
                <a:lnTo>
                  <a:pt x="184751" y="1003300"/>
                </a:lnTo>
                <a:lnTo>
                  <a:pt x="186685" y="1054100"/>
                </a:lnTo>
                <a:lnTo>
                  <a:pt x="192302" y="1092200"/>
                </a:lnTo>
                <a:lnTo>
                  <a:pt x="201324" y="1143000"/>
                </a:lnTo>
                <a:lnTo>
                  <a:pt x="213472" y="1193800"/>
                </a:lnTo>
                <a:lnTo>
                  <a:pt x="228470" y="1231900"/>
                </a:lnTo>
                <a:lnTo>
                  <a:pt x="246039" y="1270000"/>
                </a:lnTo>
                <a:lnTo>
                  <a:pt x="265900" y="1320800"/>
                </a:lnTo>
                <a:lnTo>
                  <a:pt x="287777" y="1358900"/>
                </a:lnTo>
                <a:lnTo>
                  <a:pt x="311390" y="1397000"/>
                </a:lnTo>
                <a:lnTo>
                  <a:pt x="336463" y="1435100"/>
                </a:lnTo>
                <a:lnTo>
                  <a:pt x="362716" y="1473200"/>
                </a:lnTo>
                <a:lnTo>
                  <a:pt x="415948" y="1562100"/>
                </a:lnTo>
                <a:lnTo>
                  <a:pt x="468264" y="1638300"/>
                </a:lnTo>
                <a:lnTo>
                  <a:pt x="493863" y="1689100"/>
                </a:lnTo>
                <a:lnTo>
                  <a:pt x="518659" y="1727200"/>
                </a:lnTo>
                <a:lnTo>
                  <a:pt x="542333" y="1778000"/>
                </a:lnTo>
                <a:lnTo>
                  <a:pt x="564564" y="1828800"/>
                </a:lnTo>
                <a:lnTo>
                  <a:pt x="585029" y="1879600"/>
                </a:lnTo>
                <a:lnTo>
                  <a:pt x="603408" y="1930400"/>
                </a:lnTo>
                <a:lnTo>
                  <a:pt x="619380" y="1981200"/>
                </a:lnTo>
                <a:lnTo>
                  <a:pt x="1630568" y="1981200"/>
                </a:lnTo>
                <a:lnTo>
                  <a:pt x="1615613" y="2032000"/>
                </a:lnTo>
                <a:lnTo>
                  <a:pt x="1603693" y="2082800"/>
                </a:lnTo>
                <a:lnTo>
                  <a:pt x="1601271" y="2120900"/>
                </a:lnTo>
                <a:lnTo>
                  <a:pt x="1597573" y="2171700"/>
                </a:lnTo>
                <a:lnTo>
                  <a:pt x="649862" y="2171700"/>
                </a:lnTo>
                <a:lnTo>
                  <a:pt x="651182" y="2184400"/>
                </a:lnTo>
                <a:lnTo>
                  <a:pt x="652136" y="2209800"/>
                </a:lnTo>
                <a:lnTo>
                  <a:pt x="652715" y="2235200"/>
                </a:lnTo>
                <a:lnTo>
                  <a:pt x="652910" y="2247900"/>
                </a:lnTo>
                <a:lnTo>
                  <a:pt x="652910" y="2425700"/>
                </a:lnTo>
                <a:lnTo>
                  <a:pt x="654035" y="2451100"/>
                </a:lnTo>
                <a:lnTo>
                  <a:pt x="657367" y="2463800"/>
                </a:lnTo>
                <a:lnTo>
                  <a:pt x="662839" y="2489200"/>
                </a:lnTo>
                <a:lnTo>
                  <a:pt x="670386" y="2514600"/>
                </a:lnTo>
                <a:lnTo>
                  <a:pt x="1578334" y="2514600"/>
                </a:lnTo>
                <a:lnTo>
                  <a:pt x="1575827" y="2527300"/>
                </a:lnTo>
                <a:lnTo>
                  <a:pt x="1559366" y="2578100"/>
                </a:lnTo>
                <a:lnTo>
                  <a:pt x="1536684" y="2616200"/>
                </a:lnTo>
                <a:lnTo>
                  <a:pt x="1507991" y="2667000"/>
                </a:lnTo>
                <a:lnTo>
                  <a:pt x="1484994" y="2692400"/>
                </a:lnTo>
                <a:lnTo>
                  <a:pt x="836411" y="2692400"/>
                </a:lnTo>
                <a:lnTo>
                  <a:pt x="886284" y="2743200"/>
                </a:lnTo>
                <a:lnTo>
                  <a:pt x="922671" y="2768600"/>
                </a:lnTo>
                <a:lnTo>
                  <a:pt x="963364" y="2794000"/>
                </a:lnTo>
                <a:lnTo>
                  <a:pt x="1006641" y="2806700"/>
                </a:lnTo>
                <a:lnTo>
                  <a:pt x="1367810" y="2806700"/>
                </a:lnTo>
                <a:lnTo>
                  <a:pt x="1262259" y="2908300"/>
                </a:lnTo>
                <a:lnTo>
                  <a:pt x="1219482" y="2933700"/>
                </a:lnTo>
                <a:lnTo>
                  <a:pt x="1174081" y="2959100"/>
                </a:lnTo>
                <a:lnTo>
                  <a:pt x="1078033" y="2984500"/>
                </a:lnTo>
                <a:close/>
              </a:path>
              <a:path w="2057400" h="2984500">
                <a:moveTo>
                  <a:pt x="1630568" y="1981200"/>
                </a:moveTo>
                <a:lnTo>
                  <a:pt x="1437712" y="1981200"/>
                </a:lnTo>
                <a:lnTo>
                  <a:pt x="1453774" y="1930400"/>
                </a:lnTo>
                <a:lnTo>
                  <a:pt x="1472319" y="1879600"/>
                </a:lnTo>
                <a:lnTo>
                  <a:pt x="1493003" y="1828800"/>
                </a:lnTo>
                <a:lnTo>
                  <a:pt x="1515481" y="1778000"/>
                </a:lnTo>
                <a:lnTo>
                  <a:pt x="1539412" y="1727200"/>
                </a:lnTo>
                <a:lnTo>
                  <a:pt x="1564450" y="1676400"/>
                </a:lnTo>
                <a:lnTo>
                  <a:pt x="1590253" y="1638300"/>
                </a:lnTo>
                <a:lnTo>
                  <a:pt x="1642778" y="1562100"/>
                </a:lnTo>
                <a:lnTo>
                  <a:pt x="1698218" y="1473200"/>
                </a:lnTo>
                <a:lnTo>
                  <a:pt x="1726523" y="1422400"/>
                </a:lnTo>
                <a:lnTo>
                  <a:pt x="1753370" y="1384300"/>
                </a:lnTo>
                <a:lnTo>
                  <a:pt x="1778402" y="1333500"/>
                </a:lnTo>
                <a:lnTo>
                  <a:pt x="1801260" y="1295400"/>
                </a:lnTo>
                <a:lnTo>
                  <a:pt x="1821585" y="1244600"/>
                </a:lnTo>
                <a:lnTo>
                  <a:pt x="1839018" y="1206500"/>
                </a:lnTo>
                <a:lnTo>
                  <a:pt x="1853202" y="1155700"/>
                </a:lnTo>
                <a:lnTo>
                  <a:pt x="1863777" y="1104900"/>
                </a:lnTo>
                <a:lnTo>
                  <a:pt x="1870385" y="1054100"/>
                </a:lnTo>
                <a:lnTo>
                  <a:pt x="1872667" y="1003300"/>
                </a:lnTo>
                <a:lnTo>
                  <a:pt x="1871231" y="952500"/>
                </a:lnTo>
                <a:lnTo>
                  <a:pt x="1866978" y="901700"/>
                </a:lnTo>
                <a:lnTo>
                  <a:pt x="1859987" y="850900"/>
                </a:lnTo>
                <a:lnTo>
                  <a:pt x="1850338" y="812800"/>
                </a:lnTo>
                <a:lnTo>
                  <a:pt x="1838111" y="762000"/>
                </a:lnTo>
                <a:lnTo>
                  <a:pt x="1823385" y="723900"/>
                </a:lnTo>
                <a:lnTo>
                  <a:pt x="1806240" y="673100"/>
                </a:lnTo>
                <a:lnTo>
                  <a:pt x="1786756" y="635000"/>
                </a:lnTo>
                <a:lnTo>
                  <a:pt x="1765013" y="596900"/>
                </a:lnTo>
                <a:lnTo>
                  <a:pt x="1741090" y="558800"/>
                </a:lnTo>
                <a:lnTo>
                  <a:pt x="1715067" y="520700"/>
                </a:lnTo>
                <a:lnTo>
                  <a:pt x="1687025" y="482600"/>
                </a:lnTo>
                <a:lnTo>
                  <a:pt x="1657042" y="457200"/>
                </a:lnTo>
                <a:lnTo>
                  <a:pt x="1625198" y="419100"/>
                </a:lnTo>
                <a:lnTo>
                  <a:pt x="1591574" y="393700"/>
                </a:lnTo>
                <a:lnTo>
                  <a:pt x="1556249" y="355600"/>
                </a:lnTo>
                <a:lnTo>
                  <a:pt x="1519303" y="330200"/>
                </a:lnTo>
                <a:lnTo>
                  <a:pt x="1480816" y="304800"/>
                </a:lnTo>
                <a:lnTo>
                  <a:pt x="1440867" y="279400"/>
                </a:lnTo>
                <a:lnTo>
                  <a:pt x="1399536" y="266700"/>
                </a:lnTo>
                <a:lnTo>
                  <a:pt x="1356902" y="241300"/>
                </a:lnTo>
                <a:lnTo>
                  <a:pt x="1268049" y="215900"/>
                </a:lnTo>
                <a:lnTo>
                  <a:pt x="1126997" y="177800"/>
                </a:lnTo>
                <a:lnTo>
                  <a:pt x="1617300" y="177800"/>
                </a:lnTo>
                <a:lnTo>
                  <a:pt x="1671718" y="215900"/>
                </a:lnTo>
                <a:lnTo>
                  <a:pt x="1706327" y="241300"/>
                </a:lnTo>
                <a:lnTo>
                  <a:pt x="1739622" y="266700"/>
                </a:lnTo>
                <a:lnTo>
                  <a:pt x="1771552" y="304800"/>
                </a:lnTo>
                <a:lnTo>
                  <a:pt x="1802068" y="330200"/>
                </a:lnTo>
                <a:lnTo>
                  <a:pt x="1831120" y="368300"/>
                </a:lnTo>
                <a:lnTo>
                  <a:pt x="1858659" y="406400"/>
                </a:lnTo>
                <a:lnTo>
                  <a:pt x="1884634" y="444500"/>
                </a:lnTo>
                <a:lnTo>
                  <a:pt x="1908997" y="482600"/>
                </a:lnTo>
                <a:lnTo>
                  <a:pt x="1931696" y="520700"/>
                </a:lnTo>
                <a:lnTo>
                  <a:pt x="1952683" y="558800"/>
                </a:lnTo>
                <a:lnTo>
                  <a:pt x="1971907" y="596900"/>
                </a:lnTo>
                <a:lnTo>
                  <a:pt x="1989319" y="635000"/>
                </a:lnTo>
                <a:lnTo>
                  <a:pt x="2004869" y="685800"/>
                </a:lnTo>
                <a:lnTo>
                  <a:pt x="2018507" y="723900"/>
                </a:lnTo>
                <a:lnTo>
                  <a:pt x="2030183" y="762000"/>
                </a:lnTo>
                <a:lnTo>
                  <a:pt x="2039848" y="812800"/>
                </a:lnTo>
                <a:lnTo>
                  <a:pt x="2047452" y="863600"/>
                </a:lnTo>
                <a:lnTo>
                  <a:pt x="2052945" y="901700"/>
                </a:lnTo>
                <a:lnTo>
                  <a:pt x="2056278" y="952500"/>
                </a:lnTo>
                <a:lnTo>
                  <a:pt x="2057400" y="1003300"/>
                </a:lnTo>
                <a:lnTo>
                  <a:pt x="2055622" y="1054100"/>
                </a:lnTo>
                <a:lnTo>
                  <a:pt x="2050470" y="1104900"/>
                </a:lnTo>
                <a:lnTo>
                  <a:pt x="2042211" y="1155700"/>
                </a:lnTo>
                <a:lnTo>
                  <a:pt x="2031115" y="1206500"/>
                </a:lnTo>
                <a:lnTo>
                  <a:pt x="2017451" y="1257300"/>
                </a:lnTo>
                <a:lnTo>
                  <a:pt x="2001487" y="1295400"/>
                </a:lnTo>
                <a:lnTo>
                  <a:pt x="1983492" y="1346200"/>
                </a:lnTo>
                <a:lnTo>
                  <a:pt x="1963735" y="1384300"/>
                </a:lnTo>
                <a:lnTo>
                  <a:pt x="1942486" y="1422400"/>
                </a:lnTo>
                <a:lnTo>
                  <a:pt x="1920012" y="1460500"/>
                </a:lnTo>
                <a:lnTo>
                  <a:pt x="1896583" y="1498600"/>
                </a:lnTo>
                <a:lnTo>
                  <a:pt x="1872468" y="1536700"/>
                </a:lnTo>
                <a:lnTo>
                  <a:pt x="1847936" y="1574800"/>
                </a:lnTo>
                <a:lnTo>
                  <a:pt x="1794887" y="1663700"/>
                </a:lnTo>
                <a:lnTo>
                  <a:pt x="1767138" y="1701800"/>
                </a:lnTo>
                <a:lnTo>
                  <a:pt x="1740311" y="1752600"/>
                </a:lnTo>
                <a:lnTo>
                  <a:pt x="1714707" y="1790700"/>
                </a:lnTo>
                <a:lnTo>
                  <a:pt x="1690629" y="1841500"/>
                </a:lnTo>
                <a:lnTo>
                  <a:pt x="1668378" y="1879600"/>
                </a:lnTo>
                <a:lnTo>
                  <a:pt x="1648258" y="1930400"/>
                </a:lnTo>
                <a:lnTo>
                  <a:pt x="1630568" y="1981200"/>
                </a:lnTo>
                <a:close/>
              </a:path>
              <a:path w="2057400" h="2984500">
                <a:moveTo>
                  <a:pt x="1306221" y="1981200"/>
                </a:moveTo>
                <a:lnTo>
                  <a:pt x="735500" y="1981200"/>
                </a:lnTo>
                <a:lnTo>
                  <a:pt x="774890" y="1955800"/>
                </a:lnTo>
                <a:lnTo>
                  <a:pt x="812524" y="1943100"/>
                </a:lnTo>
                <a:lnTo>
                  <a:pt x="848394" y="1917700"/>
                </a:lnTo>
                <a:lnTo>
                  <a:pt x="882491" y="1892300"/>
                </a:lnTo>
                <a:lnTo>
                  <a:pt x="830633" y="1828800"/>
                </a:lnTo>
                <a:lnTo>
                  <a:pt x="788618" y="1765300"/>
                </a:lnTo>
                <a:lnTo>
                  <a:pt x="755436" y="1701800"/>
                </a:lnTo>
                <a:lnTo>
                  <a:pt x="730082" y="1651000"/>
                </a:lnTo>
                <a:lnTo>
                  <a:pt x="711547" y="1600200"/>
                </a:lnTo>
                <a:lnTo>
                  <a:pt x="698824" y="1549400"/>
                </a:lnTo>
                <a:lnTo>
                  <a:pt x="690905" y="1498600"/>
                </a:lnTo>
                <a:lnTo>
                  <a:pt x="686783" y="1460500"/>
                </a:lnTo>
                <a:lnTo>
                  <a:pt x="685451" y="1435100"/>
                </a:lnTo>
                <a:lnTo>
                  <a:pt x="685900" y="1409700"/>
                </a:lnTo>
                <a:lnTo>
                  <a:pt x="691472" y="1346200"/>
                </a:lnTo>
                <a:lnTo>
                  <a:pt x="702532" y="1295400"/>
                </a:lnTo>
                <a:lnTo>
                  <a:pt x="719800" y="1244600"/>
                </a:lnTo>
                <a:lnTo>
                  <a:pt x="742770" y="1206500"/>
                </a:lnTo>
                <a:lnTo>
                  <a:pt x="770938" y="1168400"/>
                </a:lnTo>
                <a:lnTo>
                  <a:pt x="803799" y="1143000"/>
                </a:lnTo>
                <a:lnTo>
                  <a:pt x="840850" y="1117600"/>
                </a:lnTo>
                <a:lnTo>
                  <a:pt x="881585" y="1092200"/>
                </a:lnTo>
                <a:lnTo>
                  <a:pt x="925501" y="1079500"/>
                </a:lnTo>
                <a:lnTo>
                  <a:pt x="972092" y="1066800"/>
                </a:lnTo>
                <a:lnTo>
                  <a:pt x="1070094" y="1066800"/>
                </a:lnTo>
                <a:lnTo>
                  <a:pt x="1117113" y="1079500"/>
                </a:lnTo>
                <a:lnTo>
                  <a:pt x="1161393" y="1092200"/>
                </a:lnTo>
                <a:lnTo>
                  <a:pt x="1202412" y="1117600"/>
                </a:lnTo>
                <a:lnTo>
                  <a:pt x="1239653" y="1143000"/>
                </a:lnTo>
                <a:lnTo>
                  <a:pt x="1272595" y="1181100"/>
                </a:lnTo>
                <a:lnTo>
                  <a:pt x="1300718" y="1206500"/>
                </a:lnTo>
                <a:lnTo>
                  <a:pt x="1317807" y="1244600"/>
                </a:lnTo>
                <a:lnTo>
                  <a:pt x="1020848" y="1244600"/>
                </a:lnTo>
                <a:lnTo>
                  <a:pt x="973787" y="1257300"/>
                </a:lnTo>
                <a:lnTo>
                  <a:pt x="932879" y="1270000"/>
                </a:lnTo>
                <a:lnTo>
                  <a:pt x="900599" y="1308100"/>
                </a:lnTo>
                <a:lnTo>
                  <a:pt x="879417" y="1346200"/>
                </a:lnTo>
                <a:lnTo>
                  <a:pt x="871807" y="1397000"/>
                </a:lnTo>
                <a:lnTo>
                  <a:pt x="870017" y="1422400"/>
                </a:lnTo>
                <a:lnTo>
                  <a:pt x="870266" y="1447800"/>
                </a:lnTo>
                <a:lnTo>
                  <a:pt x="882695" y="1524000"/>
                </a:lnTo>
                <a:lnTo>
                  <a:pt x="899232" y="1574800"/>
                </a:lnTo>
                <a:lnTo>
                  <a:pt x="925556" y="1638300"/>
                </a:lnTo>
                <a:lnTo>
                  <a:pt x="963845" y="1689100"/>
                </a:lnTo>
                <a:lnTo>
                  <a:pt x="1016279" y="1765300"/>
                </a:lnTo>
                <a:lnTo>
                  <a:pt x="1235252" y="1765300"/>
                </a:lnTo>
                <a:lnTo>
                  <a:pt x="1202875" y="1816100"/>
                </a:lnTo>
                <a:lnTo>
                  <a:pt x="1153626" y="1879600"/>
                </a:lnTo>
                <a:lnTo>
                  <a:pt x="1187758" y="1905000"/>
                </a:lnTo>
                <a:lnTo>
                  <a:pt x="1224501" y="1930400"/>
                </a:lnTo>
                <a:lnTo>
                  <a:pt x="1263955" y="1955800"/>
                </a:lnTo>
                <a:lnTo>
                  <a:pt x="1306221" y="1981200"/>
                </a:lnTo>
                <a:close/>
              </a:path>
              <a:path w="2057400" h="2984500">
                <a:moveTo>
                  <a:pt x="1235252" y="1765300"/>
                </a:moveTo>
                <a:lnTo>
                  <a:pt x="1016279" y="1765300"/>
                </a:lnTo>
                <a:lnTo>
                  <a:pt x="1044892" y="1727200"/>
                </a:lnTo>
                <a:lnTo>
                  <a:pt x="1070865" y="1689100"/>
                </a:lnTo>
                <a:lnTo>
                  <a:pt x="1094187" y="1651000"/>
                </a:lnTo>
                <a:lnTo>
                  <a:pt x="1114843" y="1600200"/>
                </a:lnTo>
                <a:lnTo>
                  <a:pt x="1145520" y="1524000"/>
                </a:lnTo>
                <a:lnTo>
                  <a:pt x="1161959" y="1460500"/>
                </a:lnTo>
                <a:lnTo>
                  <a:pt x="1168601" y="1409700"/>
                </a:lnTo>
                <a:lnTo>
                  <a:pt x="1169883" y="1397000"/>
                </a:lnTo>
                <a:lnTo>
                  <a:pt x="1162279" y="1346200"/>
                </a:lnTo>
                <a:lnTo>
                  <a:pt x="1141096" y="1308100"/>
                </a:lnTo>
                <a:lnTo>
                  <a:pt x="1108814" y="1270000"/>
                </a:lnTo>
                <a:lnTo>
                  <a:pt x="1067907" y="1257300"/>
                </a:lnTo>
                <a:lnTo>
                  <a:pt x="1020848" y="1244600"/>
                </a:lnTo>
                <a:lnTo>
                  <a:pt x="1317807" y="1244600"/>
                </a:lnTo>
                <a:lnTo>
                  <a:pt x="1323503" y="1257300"/>
                </a:lnTo>
                <a:lnTo>
                  <a:pt x="1340431" y="1295400"/>
                </a:lnTo>
                <a:lnTo>
                  <a:pt x="1350981" y="1346200"/>
                </a:lnTo>
                <a:lnTo>
                  <a:pt x="1354634" y="1397000"/>
                </a:lnTo>
                <a:lnTo>
                  <a:pt x="1354421" y="1409700"/>
                </a:lnTo>
                <a:lnTo>
                  <a:pt x="1350046" y="1447800"/>
                </a:lnTo>
                <a:lnTo>
                  <a:pt x="1344162" y="1485900"/>
                </a:lnTo>
                <a:lnTo>
                  <a:pt x="1334667" y="1536700"/>
                </a:lnTo>
                <a:lnTo>
                  <a:pt x="1320699" y="1587500"/>
                </a:lnTo>
                <a:lnTo>
                  <a:pt x="1301397" y="1638300"/>
                </a:lnTo>
                <a:lnTo>
                  <a:pt x="1275900" y="1701800"/>
                </a:lnTo>
                <a:lnTo>
                  <a:pt x="1235252" y="1765300"/>
                </a:lnTo>
                <a:close/>
              </a:path>
              <a:path w="2057400" h="2984500">
                <a:moveTo>
                  <a:pt x="1578334" y="2514600"/>
                </a:moveTo>
                <a:lnTo>
                  <a:pt x="1387025" y="2514600"/>
                </a:lnTo>
                <a:lnTo>
                  <a:pt x="1394578" y="2489200"/>
                </a:lnTo>
                <a:lnTo>
                  <a:pt x="1400049" y="2463800"/>
                </a:lnTo>
                <a:lnTo>
                  <a:pt x="1403378" y="2451100"/>
                </a:lnTo>
                <a:lnTo>
                  <a:pt x="1404502" y="2425700"/>
                </a:lnTo>
                <a:lnTo>
                  <a:pt x="1028712" y="2425700"/>
                </a:lnTo>
                <a:lnTo>
                  <a:pt x="992756" y="2413000"/>
                </a:lnTo>
                <a:lnTo>
                  <a:pt x="963395" y="2400300"/>
                </a:lnTo>
                <a:lnTo>
                  <a:pt x="943601" y="2362200"/>
                </a:lnTo>
                <a:lnTo>
                  <a:pt x="936342" y="2324100"/>
                </a:lnTo>
                <a:lnTo>
                  <a:pt x="943601" y="2298700"/>
                </a:lnTo>
                <a:lnTo>
                  <a:pt x="963395" y="2260600"/>
                </a:lnTo>
                <a:lnTo>
                  <a:pt x="992756" y="2247900"/>
                </a:lnTo>
                <a:lnTo>
                  <a:pt x="1028712" y="2235200"/>
                </a:lnTo>
                <a:lnTo>
                  <a:pt x="1407895" y="2235200"/>
                </a:lnTo>
                <a:lnTo>
                  <a:pt x="1408912" y="2222500"/>
                </a:lnTo>
                <a:lnTo>
                  <a:pt x="1410000" y="2197100"/>
                </a:lnTo>
                <a:lnTo>
                  <a:pt x="1412285" y="2171700"/>
                </a:lnTo>
                <a:lnTo>
                  <a:pt x="1597573" y="2171700"/>
                </a:lnTo>
                <a:lnTo>
                  <a:pt x="1593642" y="2222500"/>
                </a:lnTo>
                <a:lnTo>
                  <a:pt x="1590519" y="2286000"/>
                </a:lnTo>
                <a:lnTo>
                  <a:pt x="1589247" y="2324100"/>
                </a:lnTo>
                <a:lnTo>
                  <a:pt x="1589247" y="2425700"/>
                </a:lnTo>
                <a:lnTo>
                  <a:pt x="1585857" y="2476500"/>
                </a:lnTo>
                <a:lnTo>
                  <a:pt x="1578334" y="2514600"/>
                </a:lnTo>
                <a:close/>
              </a:path>
              <a:path w="2057400" h="2984500">
                <a:moveTo>
                  <a:pt x="1367810" y="2806700"/>
                </a:moveTo>
                <a:lnTo>
                  <a:pt x="1050778" y="2806700"/>
                </a:lnTo>
                <a:lnTo>
                  <a:pt x="1094052" y="2794000"/>
                </a:lnTo>
                <a:lnTo>
                  <a:pt x="1134741" y="2768600"/>
                </a:lnTo>
                <a:lnTo>
                  <a:pt x="1171121" y="2743200"/>
                </a:lnTo>
                <a:lnTo>
                  <a:pt x="1221000" y="2692400"/>
                </a:lnTo>
                <a:lnTo>
                  <a:pt x="1484994" y="2692400"/>
                </a:lnTo>
                <a:lnTo>
                  <a:pt x="1473495" y="2705100"/>
                </a:lnTo>
                <a:lnTo>
                  <a:pt x="1367810" y="2806700"/>
                </a:lnTo>
                <a:close/>
              </a:path>
            </a:pathLst>
          </a:custGeom>
          <a:solidFill>
            <a:srgbClr val="FFCC00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639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24202" y="573087"/>
            <a:ext cx="4030979" cy="7569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800" spc="-30"/>
              <a:t>R</a:t>
            </a:r>
            <a:r>
              <a:rPr dirty="0" sz="4800" spc="-420"/>
              <a:t>E</a:t>
            </a:r>
            <a:r>
              <a:rPr dirty="0" sz="4800" spc="-215"/>
              <a:t>F</a:t>
            </a:r>
            <a:r>
              <a:rPr dirty="0" sz="4800" spc="-420"/>
              <a:t>E</a:t>
            </a:r>
            <a:r>
              <a:rPr dirty="0" sz="4800" spc="-30"/>
              <a:t>R</a:t>
            </a:r>
            <a:r>
              <a:rPr dirty="0" sz="4800" spc="-420"/>
              <a:t>E</a:t>
            </a:r>
            <a:r>
              <a:rPr dirty="0" sz="4800" spc="495"/>
              <a:t>N</a:t>
            </a:r>
            <a:r>
              <a:rPr dirty="0" sz="4800" spc="145"/>
              <a:t>C</a:t>
            </a:r>
            <a:r>
              <a:rPr dirty="0" sz="4800" spc="-420"/>
              <a:t>E</a:t>
            </a:r>
            <a:r>
              <a:rPr dirty="0" sz="4800" spc="20"/>
              <a:t>S</a:t>
            </a:r>
            <a:endParaRPr sz="4800"/>
          </a:p>
        </p:txBody>
      </p:sp>
      <p:sp>
        <p:nvSpPr>
          <p:cNvPr id="4" name="object 4"/>
          <p:cNvSpPr/>
          <p:nvPr/>
        </p:nvSpPr>
        <p:spPr>
          <a:xfrm>
            <a:off x="338514" y="1890483"/>
            <a:ext cx="76200" cy="76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38514" y="2633433"/>
            <a:ext cx="76200" cy="762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38514" y="3376383"/>
            <a:ext cx="76200" cy="762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38514" y="3747858"/>
            <a:ext cx="76200" cy="762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38514" y="4490808"/>
            <a:ext cx="76200" cy="762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38514" y="5233758"/>
            <a:ext cx="76200" cy="7620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38514" y="5605233"/>
            <a:ext cx="76200" cy="7620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38514" y="5976709"/>
            <a:ext cx="76200" cy="76200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338514" y="6719658"/>
            <a:ext cx="76200" cy="76200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38514" y="7462608"/>
            <a:ext cx="76200" cy="76200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38514" y="8577033"/>
            <a:ext cx="76200" cy="76200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548610" y="1673948"/>
            <a:ext cx="15841344" cy="74549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10540">
              <a:lnSpc>
                <a:spcPct val="116100"/>
              </a:lnSpc>
              <a:spcBef>
                <a:spcPts val="100"/>
              </a:spcBef>
            </a:pPr>
            <a:r>
              <a:rPr dirty="0" sz="2100" spc="20" b="1">
                <a:solidFill>
                  <a:srgbClr val="F8CF2C"/>
                </a:solidFill>
                <a:latin typeface="Arial"/>
                <a:cs typeface="Arial"/>
              </a:rPr>
              <a:t>Assessment </a:t>
            </a:r>
            <a:r>
              <a:rPr dirty="0" sz="2100" spc="114" b="1">
                <a:solidFill>
                  <a:srgbClr val="F8CF2C"/>
                </a:solidFill>
                <a:latin typeface="Arial"/>
                <a:cs typeface="Arial"/>
              </a:rPr>
              <a:t>Reform </a:t>
            </a:r>
            <a:r>
              <a:rPr dirty="0" sz="2100" spc="135" b="1">
                <a:solidFill>
                  <a:srgbClr val="F8CF2C"/>
                </a:solidFill>
                <a:latin typeface="Arial"/>
                <a:cs typeface="Arial"/>
              </a:rPr>
              <a:t>Group. </a:t>
            </a:r>
            <a:r>
              <a:rPr dirty="0" sz="2100" spc="305" b="1">
                <a:solidFill>
                  <a:srgbClr val="F8CF2C"/>
                </a:solidFill>
                <a:latin typeface="Arial"/>
                <a:cs typeface="Arial"/>
              </a:rPr>
              <a:t>(2002) </a:t>
            </a:r>
            <a:r>
              <a:rPr dirty="0" sz="2100" spc="20" b="1">
                <a:solidFill>
                  <a:srgbClr val="F8CF2C"/>
                </a:solidFill>
                <a:latin typeface="Arial"/>
                <a:cs typeface="Arial"/>
              </a:rPr>
              <a:t>Assessment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for </a:t>
            </a:r>
            <a:r>
              <a:rPr dirty="0" sz="2100" spc="120" b="1">
                <a:solidFill>
                  <a:srgbClr val="F8CF2C"/>
                </a:solidFill>
                <a:latin typeface="Arial"/>
                <a:cs typeface="Arial"/>
              </a:rPr>
              <a:t>learning: </a:t>
            </a:r>
            <a:r>
              <a:rPr dirty="0" sz="2100" spc="25" b="1">
                <a:solidFill>
                  <a:srgbClr val="F8CF2C"/>
                </a:solidFill>
                <a:latin typeface="Arial"/>
                <a:cs typeface="Arial"/>
              </a:rPr>
              <a:t>10 </a:t>
            </a:r>
            <a:r>
              <a:rPr dirty="0" sz="2100" spc="65" b="1">
                <a:solidFill>
                  <a:srgbClr val="F8CF2C"/>
                </a:solidFill>
                <a:latin typeface="Arial"/>
                <a:cs typeface="Arial"/>
              </a:rPr>
              <a:t>principles.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Available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at:  </a:t>
            </a:r>
            <a:r>
              <a:rPr dirty="0" sz="2100" spc="160" b="1">
                <a:solidFill>
                  <a:srgbClr val="F8CF2C"/>
                </a:solidFill>
                <a:latin typeface="Arial"/>
                <a:cs typeface="Arial"/>
                <a:hlinkClick r:id="rId13"/>
              </a:rPr>
              <a:t>http://www.hkeaa.edu.hk/DocLibrary/SBA/HKDSE/Eng_DVD/doc/Afl_principles.pdf </a:t>
            </a:r>
            <a:r>
              <a:rPr dirty="0" sz="2100" spc="10" b="1">
                <a:solidFill>
                  <a:srgbClr val="F8CF2C"/>
                </a:solidFill>
                <a:latin typeface="Arial"/>
                <a:cs typeface="Arial"/>
              </a:rPr>
              <a:t>(Accessed: </a:t>
            </a:r>
            <a:r>
              <a:rPr dirty="0" sz="2100" spc="-65" b="1">
                <a:solidFill>
                  <a:srgbClr val="F8CF2C"/>
                </a:solidFill>
                <a:latin typeface="Arial"/>
                <a:cs typeface="Arial"/>
              </a:rPr>
              <a:t>15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February)  </a:t>
            </a:r>
            <a:r>
              <a:rPr dirty="0" sz="2100" spc="90" b="1">
                <a:solidFill>
                  <a:srgbClr val="F8CF2C"/>
                </a:solidFill>
                <a:latin typeface="Arial"/>
                <a:cs typeface="Arial"/>
              </a:rPr>
              <a:t>Athanassiou,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N., </a:t>
            </a:r>
            <a:r>
              <a:rPr dirty="0" sz="2100" spc="114" b="1">
                <a:solidFill>
                  <a:srgbClr val="F8CF2C"/>
                </a:solidFill>
                <a:latin typeface="Arial"/>
                <a:cs typeface="Arial"/>
              </a:rPr>
              <a:t>McNett, </a:t>
            </a:r>
            <a:r>
              <a:rPr dirty="0" sz="2100" spc="85" b="1">
                <a:solidFill>
                  <a:srgbClr val="F8CF2C"/>
                </a:solidFill>
                <a:latin typeface="Arial"/>
                <a:cs typeface="Arial"/>
              </a:rPr>
              <a:t>J.M.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 </a:t>
            </a:r>
            <a:r>
              <a:rPr dirty="0" sz="2100" spc="160" b="1">
                <a:solidFill>
                  <a:srgbClr val="F8CF2C"/>
                </a:solidFill>
                <a:latin typeface="Arial"/>
                <a:cs typeface="Arial"/>
              </a:rPr>
              <a:t>Harvey, </a:t>
            </a:r>
            <a:r>
              <a:rPr dirty="0" sz="2100" spc="105" b="1">
                <a:solidFill>
                  <a:srgbClr val="F8CF2C"/>
                </a:solidFill>
                <a:latin typeface="Arial"/>
                <a:cs typeface="Arial"/>
              </a:rPr>
              <a:t>C. </a:t>
            </a:r>
            <a:r>
              <a:rPr dirty="0" sz="2100" spc="275" b="1">
                <a:solidFill>
                  <a:srgbClr val="F8CF2C"/>
                </a:solidFill>
                <a:latin typeface="Arial"/>
                <a:cs typeface="Arial"/>
              </a:rPr>
              <a:t>(2003) </a:t>
            </a:r>
            <a:r>
              <a:rPr dirty="0" sz="2100" spc="85" b="1">
                <a:solidFill>
                  <a:srgbClr val="F8CF2C"/>
                </a:solidFill>
                <a:latin typeface="Arial"/>
                <a:cs typeface="Arial"/>
              </a:rPr>
              <a:t>Critical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thinking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in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the </a:t>
            </a:r>
            <a:r>
              <a:rPr dirty="0" sz="2100" spc="160" b="1">
                <a:solidFill>
                  <a:srgbClr val="F8CF2C"/>
                </a:solidFill>
                <a:latin typeface="Arial"/>
                <a:cs typeface="Arial"/>
              </a:rPr>
              <a:t>management </a:t>
            </a:r>
            <a:r>
              <a:rPr dirty="0" sz="2100" spc="55" b="1">
                <a:solidFill>
                  <a:srgbClr val="F8CF2C"/>
                </a:solidFill>
                <a:latin typeface="Arial"/>
                <a:cs typeface="Arial"/>
              </a:rPr>
              <a:t>classroom: </a:t>
            </a:r>
            <a:r>
              <a:rPr dirty="0" sz="2100" spc="40" b="1">
                <a:solidFill>
                  <a:srgbClr val="F8CF2C"/>
                </a:solidFill>
                <a:latin typeface="Arial"/>
                <a:cs typeface="Arial"/>
              </a:rPr>
              <a:t>Bloom's  </a:t>
            </a:r>
            <a:r>
              <a:rPr dirty="0" sz="2100" spc="160" b="1">
                <a:solidFill>
                  <a:srgbClr val="F8CF2C"/>
                </a:solidFill>
                <a:latin typeface="Arial"/>
                <a:cs typeface="Arial"/>
              </a:rPr>
              <a:t>taxonomy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65" b="1">
                <a:solidFill>
                  <a:srgbClr val="F8CF2C"/>
                </a:solidFill>
                <a:latin typeface="Arial"/>
                <a:cs typeface="Arial"/>
              </a:rPr>
              <a:t>as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65" b="1">
                <a:solidFill>
                  <a:srgbClr val="F8CF2C"/>
                </a:solidFill>
                <a:latin typeface="Arial"/>
                <a:cs typeface="Arial"/>
              </a:rPr>
              <a:t>a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5" b="1">
                <a:solidFill>
                  <a:srgbClr val="F8CF2C"/>
                </a:solidFill>
                <a:latin typeface="Arial"/>
                <a:cs typeface="Arial"/>
              </a:rPr>
              <a:t>tool.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0" b="1">
                <a:solidFill>
                  <a:srgbClr val="F8CF2C"/>
                </a:solidFill>
                <a:latin typeface="Arial"/>
                <a:cs typeface="Arial"/>
              </a:rPr>
              <a:t>Journal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5" b="1">
                <a:solidFill>
                  <a:srgbClr val="F8CF2C"/>
                </a:solidFill>
                <a:latin typeface="Arial"/>
                <a:cs typeface="Arial"/>
              </a:rPr>
              <a:t>of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65" b="1">
                <a:solidFill>
                  <a:srgbClr val="F8CF2C"/>
                </a:solidFill>
                <a:latin typeface="Arial"/>
                <a:cs typeface="Arial"/>
              </a:rPr>
              <a:t>Management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0" b="1">
                <a:solidFill>
                  <a:srgbClr val="F8CF2C"/>
                </a:solidFill>
                <a:latin typeface="Arial"/>
                <a:cs typeface="Arial"/>
              </a:rPr>
              <a:t>Education,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15" b="1">
                <a:solidFill>
                  <a:srgbClr val="F8CF2C"/>
                </a:solidFill>
                <a:latin typeface="Arial"/>
                <a:cs typeface="Arial"/>
              </a:rPr>
              <a:t>27(5),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80" b="1">
                <a:solidFill>
                  <a:srgbClr val="F8CF2C"/>
                </a:solidFill>
                <a:latin typeface="Arial"/>
                <a:cs typeface="Arial"/>
              </a:rPr>
              <a:t>pp.533-555.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05"/>
              </a:spcBef>
            </a:pPr>
            <a:r>
              <a:rPr dirty="0" sz="2100" spc="65" b="1">
                <a:solidFill>
                  <a:srgbClr val="F8CF2C"/>
                </a:solidFill>
                <a:latin typeface="Arial"/>
                <a:cs typeface="Arial"/>
              </a:rPr>
              <a:t>Black,</a:t>
            </a:r>
            <a:r>
              <a:rPr dirty="0" sz="2100" spc="-2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0" b="1">
                <a:solidFill>
                  <a:srgbClr val="F8CF2C"/>
                </a:solidFill>
                <a:latin typeface="Arial"/>
                <a:cs typeface="Arial"/>
              </a:rPr>
              <a:t>P.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29" b="1">
                <a:solidFill>
                  <a:srgbClr val="F8CF2C"/>
                </a:solidFill>
                <a:latin typeface="Arial"/>
                <a:cs typeface="Arial"/>
              </a:rPr>
              <a:t>&amp;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60" b="1">
                <a:solidFill>
                  <a:srgbClr val="F8CF2C"/>
                </a:solidFill>
                <a:latin typeface="Arial"/>
                <a:cs typeface="Arial"/>
              </a:rPr>
              <a:t>Wiliam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30" b="1">
                <a:solidFill>
                  <a:srgbClr val="F8CF2C"/>
                </a:solidFill>
                <a:latin typeface="Arial"/>
                <a:cs typeface="Arial"/>
              </a:rPr>
              <a:t>D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85" b="1">
                <a:solidFill>
                  <a:srgbClr val="F8CF2C"/>
                </a:solidFill>
                <a:latin typeface="Arial"/>
                <a:cs typeface="Arial"/>
              </a:rPr>
              <a:t>(2001)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55" b="1">
                <a:solidFill>
                  <a:srgbClr val="F8CF2C"/>
                </a:solidFill>
                <a:latin typeface="Arial"/>
                <a:cs typeface="Arial"/>
              </a:rPr>
              <a:t>Inside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45" b="1">
                <a:solidFill>
                  <a:srgbClr val="F8CF2C"/>
                </a:solidFill>
                <a:latin typeface="Arial"/>
                <a:cs typeface="Arial"/>
              </a:rPr>
              <a:t>Black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85" b="1">
                <a:solidFill>
                  <a:srgbClr val="F8CF2C"/>
                </a:solidFill>
                <a:latin typeface="Arial"/>
                <a:cs typeface="Arial"/>
              </a:rPr>
              <a:t>Box.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-50" b="1">
                <a:solidFill>
                  <a:srgbClr val="F8CF2C"/>
                </a:solidFill>
                <a:latin typeface="Arial"/>
                <a:cs typeface="Arial"/>
              </a:rPr>
              <a:t>BERA</a:t>
            </a:r>
            <a:endParaRPr sz="2100">
              <a:latin typeface="Arial"/>
              <a:cs typeface="Arial"/>
            </a:endParaRPr>
          </a:p>
          <a:p>
            <a:pPr marL="12700" marR="247015">
              <a:lnSpc>
                <a:spcPct val="116100"/>
              </a:lnSpc>
            </a:pPr>
            <a:r>
              <a:rPr dirty="0" sz="2100" spc="65" b="1">
                <a:solidFill>
                  <a:srgbClr val="F8CF2C"/>
                </a:solidFill>
                <a:latin typeface="Arial"/>
                <a:cs typeface="Arial"/>
              </a:rPr>
              <a:t>Black,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5" b="1">
                <a:solidFill>
                  <a:srgbClr val="F8CF2C"/>
                </a:solidFill>
                <a:latin typeface="Arial"/>
                <a:cs typeface="Arial"/>
              </a:rPr>
              <a:t>P.,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20" b="1">
                <a:solidFill>
                  <a:srgbClr val="F8CF2C"/>
                </a:solidFill>
                <a:latin typeface="Arial"/>
                <a:cs typeface="Arial"/>
              </a:rPr>
              <a:t>Harrison,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20" b="1">
                <a:solidFill>
                  <a:srgbClr val="F8CF2C"/>
                </a:solidFill>
                <a:latin typeface="Arial"/>
                <a:cs typeface="Arial"/>
              </a:rPr>
              <a:t>C.,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60" b="1">
                <a:solidFill>
                  <a:srgbClr val="F8CF2C"/>
                </a:solidFill>
                <a:latin typeface="Arial"/>
                <a:cs typeface="Arial"/>
              </a:rPr>
              <a:t>Lee,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20" b="1">
                <a:solidFill>
                  <a:srgbClr val="F8CF2C"/>
                </a:solidFill>
                <a:latin typeface="Arial"/>
                <a:cs typeface="Arial"/>
              </a:rPr>
              <a:t>C.,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Marshall,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60" b="1">
                <a:solidFill>
                  <a:srgbClr val="F8CF2C"/>
                </a:solidFill>
                <a:latin typeface="Arial"/>
                <a:cs typeface="Arial"/>
              </a:rPr>
              <a:t>B.,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60" b="1">
                <a:solidFill>
                  <a:srgbClr val="F8CF2C"/>
                </a:solidFill>
                <a:latin typeface="Arial"/>
                <a:cs typeface="Arial"/>
              </a:rPr>
              <a:t>Wiliam,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0" b="1">
                <a:solidFill>
                  <a:srgbClr val="F8CF2C"/>
                </a:solidFill>
                <a:latin typeface="Arial"/>
                <a:cs typeface="Arial"/>
              </a:rPr>
              <a:t>D.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75" b="1">
                <a:solidFill>
                  <a:srgbClr val="F8CF2C"/>
                </a:solidFill>
                <a:latin typeface="Arial"/>
                <a:cs typeface="Arial"/>
              </a:rPr>
              <a:t>(2004)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Working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50" b="1">
                <a:solidFill>
                  <a:srgbClr val="F8CF2C"/>
                </a:solidFill>
                <a:latin typeface="Arial"/>
                <a:cs typeface="Arial"/>
              </a:rPr>
              <a:t>inside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0" b="1">
                <a:solidFill>
                  <a:srgbClr val="F8CF2C"/>
                </a:solidFill>
                <a:latin typeface="Arial"/>
                <a:cs typeface="Arial"/>
              </a:rPr>
              <a:t>black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20" b="1">
                <a:solidFill>
                  <a:srgbClr val="F8CF2C"/>
                </a:solidFill>
                <a:latin typeface="Arial"/>
                <a:cs typeface="Arial"/>
              </a:rPr>
              <a:t>box: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0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for 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65" b="1">
                <a:solidFill>
                  <a:srgbClr val="F8CF2C"/>
                </a:solidFill>
                <a:latin typeface="Arial"/>
                <a:cs typeface="Arial"/>
              </a:rPr>
              <a:t>classroom.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50" b="1">
                <a:solidFill>
                  <a:srgbClr val="F8CF2C"/>
                </a:solidFill>
                <a:latin typeface="Arial"/>
                <a:cs typeface="Arial"/>
              </a:rPr>
              <a:t>Phi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5" b="1">
                <a:solidFill>
                  <a:srgbClr val="F8CF2C"/>
                </a:solidFill>
                <a:latin typeface="Arial"/>
                <a:cs typeface="Arial"/>
              </a:rPr>
              <a:t>delta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80" b="1">
                <a:solidFill>
                  <a:srgbClr val="F8CF2C"/>
                </a:solidFill>
                <a:latin typeface="Arial"/>
                <a:cs typeface="Arial"/>
              </a:rPr>
              <a:t>kappan,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4" b="1">
                <a:solidFill>
                  <a:srgbClr val="F8CF2C"/>
                </a:solidFill>
                <a:latin typeface="Arial"/>
                <a:cs typeface="Arial"/>
              </a:rPr>
              <a:t>86(1),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50" b="1">
                <a:solidFill>
                  <a:srgbClr val="F8CF2C"/>
                </a:solidFill>
                <a:latin typeface="Arial"/>
                <a:cs typeface="Arial"/>
              </a:rPr>
              <a:t>pp.8-21.</a:t>
            </a:r>
            <a:endParaRPr sz="2100">
              <a:latin typeface="Arial"/>
              <a:cs typeface="Arial"/>
            </a:endParaRPr>
          </a:p>
          <a:p>
            <a:pPr marL="12700" marR="1305560">
              <a:lnSpc>
                <a:spcPct val="116100"/>
              </a:lnSpc>
            </a:pPr>
            <a:r>
              <a:rPr dirty="0" sz="2100" spc="80" b="1">
                <a:solidFill>
                  <a:srgbClr val="F8CF2C"/>
                </a:solidFill>
                <a:latin typeface="Arial"/>
                <a:cs typeface="Arial"/>
              </a:rPr>
              <a:t>Black.,P.,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60" b="1">
                <a:solidFill>
                  <a:srgbClr val="F8CF2C"/>
                </a:solidFill>
                <a:latin typeface="Arial"/>
                <a:cs typeface="Arial"/>
              </a:rPr>
              <a:t>Wiliam.,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0" b="1">
                <a:solidFill>
                  <a:srgbClr val="F8CF2C"/>
                </a:solidFill>
                <a:latin typeface="Arial"/>
                <a:cs typeface="Arial"/>
              </a:rPr>
              <a:t>D.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95" b="1">
                <a:solidFill>
                  <a:srgbClr val="F8CF2C"/>
                </a:solidFill>
                <a:latin typeface="Arial"/>
                <a:cs typeface="Arial"/>
              </a:rPr>
              <a:t>(2012)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0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85" b="1">
                <a:solidFill>
                  <a:srgbClr val="F8CF2C"/>
                </a:solidFill>
                <a:latin typeface="Arial"/>
                <a:cs typeface="Arial"/>
              </a:rPr>
              <a:t>Classroom.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80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65" b="1">
                <a:solidFill>
                  <a:srgbClr val="F8CF2C"/>
                </a:solidFill>
                <a:latin typeface="Arial"/>
                <a:cs typeface="Arial"/>
              </a:rPr>
              <a:t>Gardner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-185" b="1">
                <a:solidFill>
                  <a:srgbClr val="F8CF2C"/>
                </a:solidFill>
                <a:latin typeface="Arial"/>
                <a:cs typeface="Arial"/>
              </a:rPr>
              <a:t>J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65" b="1">
                <a:solidFill>
                  <a:srgbClr val="F8CF2C"/>
                </a:solidFill>
                <a:latin typeface="Arial"/>
                <a:cs typeface="Arial"/>
              </a:rPr>
              <a:t>(Ed)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95" b="1">
                <a:solidFill>
                  <a:srgbClr val="F8CF2C"/>
                </a:solidFill>
                <a:latin typeface="Arial"/>
                <a:cs typeface="Arial"/>
              </a:rPr>
              <a:t>(2012)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00" b="1">
                <a:solidFill>
                  <a:srgbClr val="F8CF2C"/>
                </a:solidFill>
                <a:latin typeface="Arial"/>
                <a:cs typeface="Arial"/>
              </a:rPr>
              <a:t>(2nd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ed)  </a:t>
            </a:r>
            <a:r>
              <a:rPr dirty="0" sz="2100" spc="20" b="1">
                <a:solidFill>
                  <a:srgbClr val="F8CF2C"/>
                </a:solidFill>
                <a:latin typeface="Arial"/>
                <a:cs typeface="Arial"/>
              </a:rPr>
              <a:t>Assessment </a:t>
            </a:r>
            <a:r>
              <a:rPr dirty="0" sz="2100" spc="229" b="1">
                <a:solidFill>
                  <a:srgbClr val="F8CF2C"/>
                </a:solidFill>
                <a:latin typeface="Arial"/>
                <a:cs typeface="Arial"/>
              </a:rPr>
              <a:t>&amp; </a:t>
            </a:r>
            <a:r>
              <a:rPr dirty="0" sz="2100" spc="114" b="1">
                <a:solidFill>
                  <a:srgbClr val="F8CF2C"/>
                </a:solidFill>
                <a:latin typeface="Arial"/>
                <a:cs typeface="Arial"/>
              </a:rPr>
              <a:t>Learning.</a:t>
            </a:r>
            <a:r>
              <a:rPr dirty="0" sz="2100" spc="-38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0" b="1">
                <a:solidFill>
                  <a:srgbClr val="F8CF2C"/>
                </a:solidFill>
                <a:latin typeface="Arial"/>
                <a:cs typeface="Arial"/>
              </a:rPr>
              <a:t>London: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Sage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00"/>
              </a:spcBef>
            </a:pP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Boud,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0" b="1">
                <a:solidFill>
                  <a:srgbClr val="F8CF2C"/>
                </a:solidFill>
                <a:latin typeface="Arial"/>
                <a:cs typeface="Arial"/>
              </a:rPr>
              <a:t>D.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65" b="1">
                <a:solidFill>
                  <a:srgbClr val="F8CF2C"/>
                </a:solidFill>
                <a:latin typeface="Arial"/>
                <a:cs typeface="Arial"/>
              </a:rPr>
              <a:t>(2013)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60" b="1">
                <a:solidFill>
                  <a:srgbClr val="F8CF2C"/>
                </a:solidFill>
                <a:latin typeface="Arial"/>
                <a:cs typeface="Arial"/>
              </a:rPr>
              <a:t>Enhancing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through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50" b="1">
                <a:solidFill>
                  <a:srgbClr val="F8CF2C"/>
                </a:solidFill>
                <a:latin typeface="Arial"/>
                <a:cs typeface="Arial"/>
              </a:rPr>
              <a:t>self-assessment.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0" b="1">
                <a:solidFill>
                  <a:srgbClr val="F8CF2C"/>
                </a:solidFill>
                <a:latin typeface="Arial"/>
                <a:cs typeface="Arial"/>
              </a:rPr>
              <a:t>Routledge.</a:t>
            </a:r>
            <a:endParaRPr sz="2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05"/>
              </a:spcBef>
            </a:pPr>
            <a:r>
              <a:rPr dirty="0" sz="2100" spc="55" b="1">
                <a:solidFill>
                  <a:srgbClr val="F8CF2C"/>
                </a:solidFill>
                <a:latin typeface="Arial"/>
                <a:cs typeface="Arial"/>
              </a:rPr>
              <a:t>Boyle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60" b="1">
                <a:solidFill>
                  <a:srgbClr val="F8CF2C"/>
                </a:solidFill>
                <a:latin typeface="Arial"/>
                <a:cs typeface="Arial"/>
              </a:rPr>
              <a:t>B.,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5" b="1">
                <a:solidFill>
                  <a:srgbClr val="F8CF2C"/>
                </a:solidFill>
                <a:latin typeface="Arial"/>
                <a:cs typeface="Arial"/>
              </a:rPr>
              <a:t>Charles.,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90" b="1">
                <a:solidFill>
                  <a:srgbClr val="F8CF2C"/>
                </a:solidFill>
                <a:latin typeface="Arial"/>
                <a:cs typeface="Arial"/>
              </a:rPr>
              <a:t>M.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65" b="1">
                <a:solidFill>
                  <a:srgbClr val="F8CF2C"/>
                </a:solidFill>
                <a:latin typeface="Arial"/>
                <a:cs typeface="Arial"/>
              </a:rPr>
              <a:t>(2014)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25" b="1">
                <a:solidFill>
                  <a:srgbClr val="F8CF2C"/>
                </a:solidFill>
                <a:latin typeface="Arial"/>
                <a:cs typeface="Arial"/>
              </a:rPr>
              <a:t>Formative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0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Teaching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29" b="1">
                <a:solidFill>
                  <a:srgbClr val="F8CF2C"/>
                </a:solidFill>
                <a:latin typeface="Arial"/>
                <a:cs typeface="Arial"/>
              </a:rPr>
              <a:t>&amp;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4" b="1">
                <a:solidFill>
                  <a:srgbClr val="F8CF2C"/>
                </a:solidFill>
                <a:latin typeface="Arial"/>
                <a:cs typeface="Arial"/>
              </a:rPr>
              <a:t>Learning.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0" b="1">
                <a:solidFill>
                  <a:srgbClr val="F8CF2C"/>
                </a:solidFill>
                <a:latin typeface="Arial"/>
                <a:cs typeface="Arial"/>
              </a:rPr>
              <a:t>London: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5" b="1">
                <a:solidFill>
                  <a:srgbClr val="F8CF2C"/>
                </a:solidFill>
                <a:latin typeface="Arial"/>
                <a:cs typeface="Arial"/>
              </a:rPr>
              <a:t>Sage.</a:t>
            </a:r>
            <a:endParaRPr sz="2100">
              <a:latin typeface="Arial"/>
              <a:cs typeface="Arial"/>
            </a:endParaRPr>
          </a:p>
          <a:p>
            <a:pPr marL="12700" marR="511175">
              <a:lnSpc>
                <a:spcPct val="116100"/>
              </a:lnSpc>
            </a:pPr>
            <a:r>
              <a:rPr dirty="0" sz="2100" spc="65" b="1">
                <a:solidFill>
                  <a:srgbClr val="F8CF2C"/>
                </a:solidFill>
                <a:latin typeface="Arial"/>
                <a:cs typeface="Arial"/>
              </a:rPr>
              <a:t>Briggs,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5" b="1">
                <a:solidFill>
                  <a:srgbClr val="F8CF2C"/>
                </a:solidFill>
                <a:latin typeface="Arial"/>
                <a:cs typeface="Arial"/>
              </a:rPr>
              <a:t>M.,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Woodfield,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A.,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65" b="1">
                <a:solidFill>
                  <a:srgbClr val="F8CF2C"/>
                </a:solidFill>
                <a:latin typeface="Arial"/>
                <a:cs typeface="Arial"/>
              </a:rPr>
              <a:t>Martin,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20" b="1">
                <a:solidFill>
                  <a:srgbClr val="F8CF2C"/>
                </a:solidFill>
                <a:latin typeface="Arial"/>
                <a:cs typeface="Arial"/>
              </a:rPr>
              <a:t>C.,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65" b="1">
                <a:solidFill>
                  <a:srgbClr val="F8CF2C"/>
                </a:solidFill>
                <a:latin typeface="Arial"/>
                <a:cs typeface="Arial"/>
              </a:rPr>
              <a:t>Swatton,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0" b="1">
                <a:solidFill>
                  <a:srgbClr val="F8CF2C"/>
                </a:solidFill>
                <a:latin typeface="Arial"/>
                <a:cs typeface="Arial"/>
              </a:rPr>
              <a:t>P.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80" b="1">
                <a:solidFill>
                  <a:srgbClr val="F8CF2C"/>
                </a:solidFill>
                <a:latin typeface="Arial"/>
                <a:cs typeface="Arial"/>
              </a:rPr>
              <a:t>(2008)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0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5" b="1">
                <a:solidFill>
                  <a:srgbClr val="F8CF2C"/>
                </a:solidFill>
                <a:latin typeface="Arial"/>
                <a:cs typeface="Arial"/>
              </a:rPr>
              <a:t>teaching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80" b="1">
                <a:solidFill>
                  <a:srgbClr val="F8CF2C"/>
                </a:solidFill>
                <a:latin typeface="Arial"/>
                <a:cs typeface="Arial"/>
              </a:rPr>
              <a:t>primary  </a:t>
            </a:r>
            <a:r>
              <a:rPr dirty="0" sz="2100" spc="10" b="1">
                <a:solidFill>
                  <a:srgbClr val="F8CF2C"/>
                </a:solidFill>
                <a:latin typeface="Arial"/>
                <a:cs typeface="Arial"/>
              </a:rPr>
              <a:t>schools. </a:t>
            </a:r>
            <a:r>
              <a:rPr dirty="0" sz="2100" spc="70" b="1">
                <a:solidFill>
                  <a:srgbClr val="F8CF2C"/>
                </a:solidFill>
                <a:latin typeface="Arial"/>
                <a:cs typeface="Arial"/>
              </a:rPr>
              <a:t>London:</a:t>
            </a:r>
            <a:r>
              <a:rPr dirty="0" sz="2100" spc="-4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40" b="1">
                <a:solidFill>
                  <a:srgbClr val="F8CF2C"/>
                </a:solidFill>
                <a:latin typeface="Arial"/>
                <a:cs typeface="Arial"/>
              </a:rPr>
              <a:t>SAGE.</a:t>
            </a:r>
            <a:endParaRPr sz="2100">
              <a:latin typeface="Arial"/>
              <a:cs typeface="Arial"/>
            </a:endParaRPr>
          </a:p>
          <a:p>
            <a:pPr marL="12700" marR="5080">
              <a:lnSpc>
                <a:spcPct val="116100"/>
              </a:lnSpc>
            </a:pPr>
            <a:r>
              <a:rPr dirty="0" sz="2100" spc="50" b="1">
                <a:solidFill>
                  <a:srgbClr val="F8CF2C"/>
                </a:solidFill>
                <a:latin typeface="Arial"/>
                <a:cs typeface="Arial"/>
              </a:rPr>
              <a:t>Burns,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0" b="1">
                <a:solidFill>
                  <a:srgbClr val="F8CF2C"/>
                </a:solidFill>
                <a:latin typeface="Arial"/>
                <a:cs typeface="Arial"/>
              </a:rPr>
              <a:t>D.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(2011)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-20" b="1">
                <a:solidFill>
                  <a:srgbClr val="F8CF2C"/>
                </a:solidFill>
                <a:latin typeface="Arial"/>
                <a:cs typeface="Arial"/>
              </a:rPr>
              <a:t>AFL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0" b="1">
                <a:solidFill>
                  <a:srgbClr val="F8CF2C"/>
                </a:solidFill>
                <a:latin typeface="Arial"/>
                <a:cs typeface="Arial"/>
              </a:rPr>
              <a:t>Toolkit-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0" b="1">
                <a:solidFill>
                  <a:srgbClr val="F8CF2C"/>
                </a:solidFill>
                <a:latin typeface="Arial"/>
                <a:cs typeface="Arial"/>
              </a:rPr>
              <a:t>All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20" b="1">
                <a:solidFill>
                  <a:srgbClr val="F8CF2C"/>
                </a:solidFill>
                <a:latin typeface="Arial"/>
                <a:cs typeface="Arial"/>
              </a:rPr>
              <a:t>you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5" b="1">
                <a:solidFill>
                  <a:srgbClr val="F8CF2C"/>
                </a:solidFill>
                <a:latin typeface="Arial"/>
                <a:cs typeface="Arial"/>
              </a:rPr>
              <a:t>need!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Available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at: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55" b="1">
                <a:solidFill>
                  <a:srgbClr val="F8CF2C"/>
                </a:solidFill>
                <a:latin typeface="Arial"/>
                <a:cs typeface="Arial"/>
              </a:rPr>
              <a:t>https://</a:t>
            </a:r>
            <a:r>
              <a:rPr dirty="0" sz="2100" spc="155" b="1">
                <a:solidFill>
                  <a:srgbClr val="F8CF2C"/>
                </a:solidFill>
                <a:latin typeface="Arial"/>
                <a:cs typeface="Arial"/>
                <a:hlinkClick r:id="rId14"/>
              </a:rPr>
              <a:t>www.tes.com/teaching-resource/afl-english-tool- </a:t>
            </a:r>
            <a:r>
              <a:rPr dirty="0" sz="2100" spc="15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85" b="1">
                <a:solidFill>
                  <a:srgbClr val="F8CF2C"/>
                </a:solidFill>
                <a:latin typeface="Arial"/>
                <a:cs typeface="Arial"/>
              </a:rPr>
              <a:t>kit-all-you-need-6099088 </a:t>
            </a:r>
            <a:r>
              <a:rPr dirty="0" sz="2100" spc="10" b="1">
                <a:solidFill>
                  <a:srgbClr val="F8CF2C"/>
                </a:solidFill>
                <a:latin typeface="Arial"/>
                <a:cs typeface="Arial"/>
              </a:rPr>
              <a:t>(Accessed: </a:t>
            </a:r>
            <a:r>
              <a:rPr dirty="0" sz="2100" spc="25" b="1">
                <a:solidFill>
                  <a:srgbClr val="F8CF2C"/>
                </a:solidFill>
                <a:latin typeface="Arial"/>
                <a:cs typeface="Arial"/>
              </a:rPr>
              <a:t>10</a:t>
            </a:r>
            <a:r>
              <a:rPr dirty="0" sz="2100" spc="-2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February)</a:t>
            </a:r>
            <a:endParaRPr sz="2100">
              <a:latin typeface="Arial"/>
              <a:cs typeface="Arial"/>
            </a:endParaRPr>
          </a:p>
          <a:p>
            <a:pPr marL="12700" marR="122555">
              <a:lnSpc>
                <a:spcPct val="116100"/>
              </a:lnSpc>
            </a:pPr>
            <a:r>
              <a:rPr dirty="0" sz="2100" spc="45" b="1">
                <a:solidFill>
                  <a:srgbClr val="F8CF2C"/>
                </a:solidFill>
                <a:latin typeface="Arial"/>
                <a:cs typeface="Arial"/>
              </a:rPr>
              <a:t>Council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80" b="1">
                <a:solidFill>
                  <a:srgbClr val="F8CF2C"/>
                </a:solidFill>
                <a:latin typeface="Arial"/>
                <a:cs typeface="Arial"/>
              </a:rPr>
              <a:t>curriculum,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20" b="1">
                <a:solidFill>
                  <a:srgbClr val="F8CF2C"/>
                </a:solidFill>
                <a:latin typeface="Arial"/>
                <a:cs typeface="Arial"/>
              </a:rPr>
              <a:t>examinations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45" b="1">
                <a:solidFill>
                  <a:srgbClr val="F8CF2C"/>
                </a:solidFill>
                <a:latin typeface="Arial"/>
                <a:cs typeface="Arial"/>
              </a:rPr>
              <a:t>assessment.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(2019)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4" b="1">
                <a:solidFill>
                  <a:srgbClr val="F8CF2C"/>
                </a:solidFill>
                <a:latin typeface="Arial"/>
                <a:cs typeface="Arial"/>
              </a:rPr>
              <a:t>Fornative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35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35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learning.  Available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at:</a:t>
            </a:r>
            <a:r>
              <a:rPr dirty="0" sz="2100" spc="-15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20" b="1">
                <a:solidFill>
                  <a:srgbClr val="F8CF2C"/>
                </a:solidFill>
                <a:latin typeface="Arial"/>
                <a:cs typeface="Arial"/>
                <a:hlinkClick r:id="rId15"/>
              </a:rPr>
              <a:t>http://ccea.org.uk/curriculum/assess_progress/types_assessment/formative/assessment_learning </a:t>
            </a:r>
            <a:r>
              <a:rPr dirty="0" sz="2100" spc="12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" b="1">
                <a:solidFill>
                  <a:srgbClr val="F8CF2C"/>
                </a:solidFill>
                <a:latin typeface="Arial"/>
                <a:cs typeface="Arial"/>
              </a:rPr>
              <a:t>(Accessed: </a:t>
            </a:r>
            <a:r>
              <a:rPr dirty="0" sz="2100" spc="55" b="1">
                <a:solidFill>
                  <a:srgbClr val="F8CF2C"/>
                </a:solidFill>
                <a:latin typeface="Arial"/>
                <a:cs typeface="Arial"/>
              </a:rPr>
              <a:t>12</a:t>
            </a:r>
            <a:r>
              <a:rPr dirty="0" sz="2100" spc="-4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February)</a:t>
            </a:r>
            <a:endParaRPr sz="2100">
              <a:latin typeface="Arial"/>
              <a:cs typeface="Arial"/>
            </a:endParaRPr>
          </a:p>
          <a:p>
            <a:pPr marL="12700" marR="125730">
              <a:lnSpc>
                <a:spcPct val="116100"/>
              </a:lnSpc>
            </a:pPr>
            <a:r>
              <a:rPr dirty="0" sz="2100" spc="50" b="1">
                <a:solidFill>
                  <a:srgbClr val="F8CF2C"/>
                </a:solidFill>
                <a:latin typeface="Arial"/>
                <a:cs typeface="Arial"/>
              </a:rPr>
              <a:t>ESTYN.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(2018)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0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thinking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5" b="1">
                <a:solidFill>
                  <a:srgbClr val="F8CF2C"/>
                </a:solidFill>
                <a:latin typeface="Arial"/>
                <a:cs typeface="Arial"/>
              </a:rPr>
              <a:t>skills.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Available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at: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5" b="1">
                <a:solidFill>
                  <a:srgbClr val="F8CF2C"/>
                </a:solidFill>
                <a:latin typeface="Arial"/>
                <a:cs typeface="Arial"/>
              </a:rPr>
              <a:t>https://</a:t>
            </a:r>
            <a:r>
              <a:rPr dirty="0" sz="2100" spc="175" b="1">
                <a:solidFill>
                  <a:srgbClr val="F8CF2C"/>
                </a:solidFill>
                <a:latin typeface="Arial"/>
                <a:cs typeface="Arial"/>
                <a:hlinkClick r:id="rId16"/>
              </a:rPr>
              <a:t>www.estyn.gov.wales/effective- </a:t>
            </a:r>
            <a:r>
              <a:rPr dirty="0" sz="2100" spc="17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5" b="1">
                <a:solidFill>
                  <a:srgbClr val="F8CF2C"/>
                </a:solidFill>
                <a:latin typeface="Arial"/>
                <a:cs typeface="Arial"/>
              </a:rPr>
              <a:t>practice/assessment-learning-and-thinking-skills </a:t>
            </a:r>
            <a:r>
              <a:rPr dirty="0" sz="2100" spc="10" b="1">
                <a:solidFill>
                  <a:srgbClr val="F8CF2C"/>
                </a:solidFill>
                <a:latin typeface="Arial"/>
                <a:cs typeface="Arial"/>
              </a:rPr>
              <a:t>(Accessed: </a:t>
            </a:r>
            <a:r>
              <a:rPr dirty="0" sz="2100" spc="-305" b="1">
                <a:solidFill>
                  <a:srgbClr val="F8CF2C"/>
                </a:solidFill>
                <a:latin typeface="Arial"/>
                <a:cs typeface="Arial"/>
              </a:rPr>
              <a:t>11</a:t>
            </a:r>
            <a:r>
              <a:rPr dirty="0" sz="2100" spc="-16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February)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rgbClr val="2428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08398" y="1943100"/>
            <a:ext cx="76200" cy="76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08398" y="2314575"/>
            <a:ext cx="76200" cy="762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08398" y="3057525"/>
            <a:ext cx="76200" cy="762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08398" y="3800475"/>
            <a:ext cx="76200" cy="762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08398" y="4543425"/>
            <a:ext cx="76200" cy="762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08398" y="4914900"/>
            <a:ext cx="76200" cy="7620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08398" y="6029325"/>
            <a:ext cx="76200" cy="7620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08398" y="7143750"/>
            <a:ext cx="76200" cy="76200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08398" y="7886700"/>
            <a:ext cx="76200" cy="76200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08398" y="8258175"/>
            <a:ext cx="76200" cy="76200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818494" y="1726564"/>
            <a:ext cx="15366365" cy="6711950"/>
          </a:xfrm>
          <a:prstGeom prst="rect">
            <a:avLst/>
          </a:prstGeom>
        </p:spPr>
        <p:txBody>
          <a:bodyPr wrap="square" lIns="0" tIns="641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dirty="0" sz="2100" spc="165" b="1">
                <a:solidFill>
                  <a:srgbClr val="F8CF2C"/>
                </a:solidFill>
                <a:latin typeface="Arial"/>
                <a:cs typeface="Arial"/>
              </a:rPr>
              <a:t>Gardner,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-20" b="1">
                <a:solidFill>
                  <a:srgbClr val="F8CF2C"/>
                </a:solidFill>
                <a:latin typeface="Arial"/>
                <a:cs typeface="Arial"/>
              </a:rPr>
              <a:t>J.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5" b="1">
                <a:solidFill>
                  <a:srgbClr val="F8CF2C"/>
                </a:solidFill>
                <a:latin typeface="Arial"/>
                <a:cs typeface="Arial"/>
              </a:rPr>
              <a:t>ed.,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04" b="1">
                <a:solidFill>
                  <a:srgbClr val="F8CF2C"/>
                </a:solidFill>
                <a:latin typeface="Arial"/>
                <a:cs typeface="Arial"/>
              </a:rPr>
              <a:t>2012.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0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learning.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5" b="1">
                <a:solidFill>
                  <a:srgbClr val="F8CF2C"/>
                </a:solidFill>
                <a:latin typeface="Arial"/>
                <a:cs typeface="Arial"/>
              </a:rPr>
              <a:t>Sage.</a:t>
            </a:r>
            <a:endParaRPr sz="2100">
              <a:latin typeface="Arial"/>
              <a:cs typeface="Arial"/>
            </a:endParaRPr>
          </a:p>
          <a:p>
            <a:pPr marL="12700" marR="1317625">
              <a:lnSpc>
                <a:spcPct val="116100"/>
              </a:lnSpc>
            </a:pPr>
            <a:r>
              <a:rPr dirty="0" sz="2100" spc="175" b="1">
                <a:solidFill>
                  <a:srgbClr val="F8CF2C"/>
                </a:solidFill>
                <a:latin typeface="Arial"/>
                <a:cs typeface="Arial"/>
              </a:rPr>
              <a:t>Hanrahan,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30" b="1">
                <a:solidFill>
                  <a:srgbClr val="F8CF2C"/>
                </a:solidFill>
                <a:latin typeface="Arial"/>
                <a:cs typeface="Arial"/>
              </a:rPr>
              <a:t>S.J.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45" b="1">
                <a:solidFill>
                  <a:srgbClr val="F8CF2C"/>
                </a:solidFill>
                <a:latin typeface="Arial"/>
                <a:cs typeface="Arial"/>
              </a:rPr>
              <a:t>Isaacs,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25" b="1">
                <a:solidFill>
                  <a:srgbClr val="F8CF2C"/>
                </a:solidFill>
                <a:latin typeface="Arial"/>
                <a:cs typeface="Arial"/>
              </a:rPr>
              <a:t>G.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85" b="1">
                <a:solidFill>
                  <a:srgbClr val="F8CF2C"/>
                </a:solidFill>
                <a:latin typeface="Arial"/>
                <a:cs typeface="Arial"/>
              </a:rPr>
              <a:t>(2001)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Assessing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5" b="1">
                <a:solidFill>
                  <a:srgbClr val="F8CF2C"/>
                </a:solidFill>
                <a:latin typeface="Arial"/>
                <a:cs typeface="Arial"/>
              </a:rPr>
              <a:t>self-and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peer-assessment: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55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60" b="1">
                <a:solidFill>
                  <a:srgbClr val="F8CF2C"/>
                </a:solidFill>
                <a:latin typeface="Arial"/>
                <a:cs typeface="Arial"/>
              </a:rPr>
              <a:t>students'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25" b="1">
                <a:solidFill>
                  <a:srgbClr val="F8CF2C"/>
                </a:solidFill>
                <a:latin typeface="Arial"/>
                <a:cs typeface="Arial"/>
              </a:rPr>
              <a:t>views.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4" b="1">
                <a:solidFill>
                  <a:srgbClr val="F8CF2C"/>
                </a:solidFill>
                <a:latin typeface="Arial"/>
                <a:cs typeface="Arial"/>
              </a:rPr>
              <a:t>Higher  </a:t>
            </a:r>
            <a:r>
              <a:rPr dirty="0" sz="2100" spc="65" b="1">
                <a:solidFill>
                  <a:srgbClr val="F8CF2C"/>
                </a:solidFill>
                <a:latin typeface="Arial"/>
                <a:cs typeface="Arial"/>
              </a:rPr>
              <a:t>Education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60" b="1">
                <a:solidFill>
                  <a:srgbClr val="F8CF2C"/>
                </a:solidFill>
                <a:latin typeface="Arial"/>
                <a:cs typeface="Arial"/>
              </a:rPr>
              <a:t>Research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29" b="1">
                <a:solidFill>
                  <a:srgbClr val="F8CF2C"/>
                </a:solidFill>
                <a:latin typeface="Arial"/>
                <a:cs typeface="Arial"/>
              </a:rPr>
              <a:t>&amp;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Development,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50" b="1">
                <a:solidFill>
                  <a:srgbClr val="F8CF2C"/>
                </a:solidFill>
                <a:latin typeface="Arial"/>
                <a:cs typeface="Arial"/>
              </a:rPr>
              <a:t>20(1),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04" b="1">
                <a:solidFill>
                  <a:srgbClr val="F8CF2C"/>
                </a:solidFill>
                <a:latin typeface="Arial"/>
                <a:cs typeface="Arial"/>
              </a:rPr>
              <a:t>pp.53-70.</a:t>
            </a:r>
            <a:endParaRPr sz="2100">
              <a:latin typeface="Arial"/>
              <a:cs typeface="Arial"/>
            </a:endParaRPr>
          </a:p>
          <a:p>
            <a:pPr marL="12700" marR="516890">
              <a:lnSpc>
                <a:spcPct val="116100"/>
              </a:lnSpc>
            </a:pP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Hernandez,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65" b="1">
                <a:solidFill>
                  <a:srgbClr val="F8CF2C"/>
                </a:solidFill>
                <a:latin typeface="Arial"/>
                <a:cs typeface="Arial"/>
              </a:rPr>
              <a:t>R.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85" b="1">
                <a:solidFill>
                  <a:srgbClr val="F8CF2C"/>
                </a:solidFill>
                <a:latin typeface="Arial"/>
                <a:cs typeface="Arial"/>
              </a:rPr>
              <a:t>(2010)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35" b="1">
                <a:solidFill>
                  <a:srgbClr val="F8CF2C"/>
                </a:solidFill>
                <a:latin typeface="Arial"/>
                <a:cs typeface="Arial"/>
              </a:rPr>
              <a:t>Benefits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80" b="1">
                <a:solidFill>
                  <a:srgbClr val="F8CF2C"/>
                </a:solidFill>
                <a:latin typeface="Arial"/>
                <a:cs typeface="Arial"/>
              </a:rPr>
              <a:t>Challenges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5" b="1">
                <a:solidFill>
                  <a:srgbClr val="F8CF2C"/>
                </a:solidFill>
                <a:latin typeface="Arial"/>
                <a:cs typeface="Arial"/>
              </a:rPr>
              <a:t>of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50" b="1">
                <a:solidFill>
                  <a:srgbClr val="F8CF2C"/>
                </a:solidFill>
                <a:latin typeface="Arial"/>
                <a:cs typeface="Arial"/>
              </a:rPr>
              <a:t>using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0" b="1">
                <a:solidFill>
                  <a:srgbClr val="F8CF2C"/>
                </a:solidFill>
                <a:latin typeface="Arial"/>
                <a:cs typeface="Arial"/>
              </a:rPr>
              <a:t>self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peer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45" b="1">
                <a:solidFill>
                  <a:srgbClr val="F8CF2C"/>
                </a:solidFill>
                <a:latin typeface="Arial"/>
                <a:cs typeface="Arial"/>
              </a:rPr>
              <a:t>assessment.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Available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at: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" b="1">
                <a:solidFill>
                  <a:srgbClr val="F8CF2C"/>
                </a:solidFill>
                <a:latin typeface="Arial"/>
                <a:cs typeface="Arial"/>
              </a:rPr>
              <a:t>(Accessed: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-65" b="1">
                <a:solidFill>
                  <a:srgbClr val="F8CF2C"/>
                </a:solidFill>
                <a:latin typeface="Arial"/>
                <a:cs typeface="Arial"/>
              </a:rPr>
              <a:t>15 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February)</a:t>
            </a:r>
            <a:endParaRPr sz="2100">
              <a:latin typeface="Arial"/>
              <a:cs typeface="Arial"/>
            </a:endParaRPr>
          </a:p>
          <a:p>
            <a:pPr marL="12700" marR="281940">
              <a:lnSpc>
                <a:spcPct val="116100"/>
              </a:lnSpc>
            </a:pP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Logan,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-20" b="1">
                <a:solidFill>
                  <a:srgbClr val="F8CF2C"/>
                </a:solidFill>
                <a:latin typeface="Arial"/>
                <a:cs typeface="Arial"/>
              </a:rPr>
              <a:t>E.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60" b="1">
                <a:solidFill>
                  <a:srgbClr val="F8CF2C"/>
                </a:solidFill>
                <a:latin typeface="Arial"/>
                <a:cs typeface="Arial"/>
              </a:rPr>
              <a:t>(2009).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55" b="1">
                <a:solidFill>
                  <a:srgbClr val="F8CF2C"/>
                </a:solidFill>
                <a:latin typeface="Arial"/>
                <a:cs typeface="Arial"/>
              </a:rPr>
              <a:t>Self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peer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35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5" b="1">
                <a:solidFill>
                  <a:srgbClr val="F8CF2C"/>
                </a:solidFill>
                <a:latin typeface="Arial"/>
                <a:cs typeface="Arial"/>
              </a:rPr>
              <a:t>action.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0" b="1">
                <a:solidFill>
                  <a:srgbClr val="F8CF2C"/>
                </a:solidFill>
                <a:latin typeface="Arial"/>
                <a:cs typeface="Arial"/>
              </a:rPr>
              <a:t>Practitioner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60" b="1">
                <a:solidFill>
                  <a:srgbClr val="F8CF2C"/>
                </a:solidFill>
                <a:latin typeface="Arial"/>
                <a:cs typeface="Arial"/>
              </a:rPr>
              <a:t>Research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4" b="1">
                <a:solidFill>
                  <a:srgbClr val="F8CF2C"/>
                </a:solidFill>
                <a:latin typeface="Arial"/>
                <a:cs typeface="Arial"/>
              </a:rPr>
              <a:t>Higher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0" b="1">
                <a:solidFill>
                  <a:srgbClr val="F8CF2C"/>
                </a:solidFill>
                <a:latin typeface="Arial"/>
                <a:cs typeface="Arial"/>
              </a:rPr>
              <a:t>Education,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0" b="1">
                <a:solidFill>
                  <a:srgbClr val="F8CF2C"/>
                </a:solidFill>
                <a:latin typeface="Arial"/>
                <a:cs typeface="Arial"/>
              </a:rPr>
              <a:t>3(1),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50" b="1">
                <a:solidFill>
                  <a:srgbClr val="F8CF2C"/>
                </a:solidFill>
                <a:latin typeface="Arial"/>
                <a:cs typeface="Arial"/>
              </a:rPr>
              <a:t>pp.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15" b="1">
                <a:solidFill>
                  <a:srgbClr val="F8CF2C"/>
                </a:solidFill>
                <a:latin typeface="Arial"/>
                <a:cs typeface="Arial"/>
              </a:rPr>
              <a:t>29–  </a:t>
            </a:r>
            <a:r>
              <a:rPr dirty="0" sz="2100" spc="185" b="1">
                <a:solidFill>
                  <a:srgbClr val="F8CF2C"/>
                </a:solidFill>
                <a:latin typeface="Arial"/>
                <a:cs typeface="Arial"/>
              </a:rPr>
              <a:t>35.</a:t>
            </a:r>
            <a:endParaRPr sz="2100">
              <a:latin typeface="Arial"/>
              <a:cs typeface="Arial"/>
            </a:endParaRPr>
          </a:p>
          <a:p>
            <a:pPr marL="12700" marR="4719320">
              <a:lnSpc>
                <a:spcPct val="116100"/>
              </a:lnSpc>
            </a:pPr>
            <a:r>
              <a:rPr dirty="0" sz="2100" spc="100" b="1">
                <a:solidFill>
                  <a:srgbClr val="F8CF2C"/>
                </a:solidFill>
                <a:latin typeface="Arial"/>
                <a:cs typeface="Arial"/>
              </a:rPr>
              <a:t>Topping,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K. </a:t>
            </a:r>
            <a:r>
              <a:rPr dirty="0" sz="2100" spc="280" b="1">
                <a:solidFill>
                  <a:srgbClr val="F8CF2C"/>
                </a:solidFill>
                <a:latin typeface="Arial"/>
                <a:cs typeface="Arial"/>
              </a:rPr>
              <a:t>(2009) </a:t>
            </a:r>
            <a:r>
              <a:rPr dirty="0" sz="2100" spc="105" b="1">
                <a:solidFill>
                  <a:srgbClr val="F8CF2C"/>
                </a:solidFill>
                <a:latin typeface="Arial"/>
                <a:cs typeface="Arial"/>
              </a:rPr>
              <a:t>Peer </a:t>
            </a:r>
            <a:r>
              <a:rPr dirty="0" sz="2100" spc="45" b="1">
                <a:solidFill>
                  <a:srgbClr val="F8CF2C"/>
                </a:solidFill>
                <a:latin typeface="Arial"/>
                <a:cs typeface="Arial"/>
              </a:rPr>
              <a:t>assessment.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Theory </a:t>
            </a:r>
            <a:r>
              <a:rPr dirty="0" sz="2100" spc="95" b="1">
                <a:solidFill>
                  <a:srgbClr val="F8CF2C"/>
                </a:solidFill>
                <a:latin typeface="Arial"/>
                <a:cs typeface="Arial"/>
              </a:rPr>
              <a:t>into </a:t>
            </a:r>
            <a:r>
              <a:rPr dirty="0" sz="2100" spc="85" b="1">
                <a:solidFill>
                  <a:srgbClr val="F8CF2C"/>
                </a:solidFill>
                <a:latin typeface="Arial"/>
                <a:cs typeface="Arial"/>
              </a:rPr>
              <a:t>practice, </a:t>
            </a:r>
            <a:r>
              <a:rPr dirty="0" sz="2100" spc="105" b="1">
                <a:solidFill>
                  <a:srgbClr val="F8CF2C"/>
                </a:solidFill>
                <a:latin typeface="Arial"/>
                <a:cs typeface="Arial"/>
              </a:rPr>
              <a:t>48(1), </a:t>
            </a:r>
            <a:r>
              <a:rPr dirty="0" sz="2100" spc="250" b="1">
                <a:solidFill>
                  <a:srgbClr val="F8CF2C"/>
                </a:solidFill>
                <a:latin typeface="Arial"/>
                <a:cs typeface="Arial"/>
              </a:rPr>
              <a:t>pp.20-27.  </a:t>
            </a:r>
            <a:r>
              <a:rPr dirty="0" sz="2100" spc="95" b="1">
                <a:solidFill>
                  <a:srgbClr val="F8CF2C"/>
                </a:solidFill>
                <a:latin typeface="Arial"/>
                <a:cs typeface="Arial"/>
              </a:rPr>
              <a:t>Welsh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5" b="1">
                <a:solidFill>
                  <a:srgbClr val="F8CF2C"/>
                </a:solidFill>
                <a:latin typeface="Arial"/>
                <a:cs typeface="Arial"/>
              </a:rPr>
              <a:t>Government.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65" b="1">
                <a:solidFill>
                  <a:srgbClr val="F8CF2C"/>
                </a:solidFill>
                <a:latin typeface="Arial"/>
                <a:cs typeface="Arial"/>
              </a:rPr>
              <a:t>(2013)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85" b="1">
                <a:solidFill>
                  <a:srgbClr val="F8CF2C"/>
                </a:solidFill>
                <a:latin typeface="Arial"/>
                <a:cs typeface="Arial"/>
              </a:rPr>
              <a:t>Literacy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Numeracy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95" b="1">
                <a:solidFill>
                  <a:srgbClr val="F8CF2C"/>
                </a:solidFill>
                <a:latin typeface="Arial"/>
                <a:cs typeface="Arial"/>
              </a:rPr>
              <a:t>framework.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Available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at:</a:t>
            </a:r>
            <a:endParaRPr sz="2100">
              <a:latin typeface="Arial"/>
              <a:cs typeface="Arial"/>
            </a:endParaRPr>
          </a:p>
          <a:p>
            <a:pPr marL="12700" marR="949960">
              <a:lnSpc>
                <a:spcPct val="116100"/>
              </a:lnSpc>
            </a:pPr>
            <a:r>
              <a:rPr dirty="0" sz="2100" spc="145" b="1">
                <a:solidFill>
                  <a:srgbClr val="F8CF2C"/>
                </a:solidFill>
                <a:latin typeface="Arial"/>
                <a:cs typeface="Arial"/>
              </a:rPr>
              <a:t>https://learning.gov.wales/docs/learningwales/publications/130415-lnf-guidance-en.pdf </a:t>
            </a:r>
            <a:r>
              <a:rPr dirty="0" sz="2100" spc="15" b="1">
                <a:solidFill>
                  <a:srgbClr val="F8CF2C"/>
                </a:solidFill>
                <a:latin typeface="Arial"/>
                <a:cs typeface="Arial"/>
              </a:rPr>
              <a:t>(Accessed:12 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February)</a:t>
            </a:r>
            <a:endParaRPr sz="2100">
              <a:latin typeface="Arial"/>
              <a:cs typeface="Arial"/>
            </a:endParaRPr>
          </a:p>
          <a:p>
            <a:pPr marL="12700" marR="5080">
              <a:lnSpc>
                <a:spcPct val="116100"/>
              </a:lnSpc>
            </a:pPr>
            <a:r>
              <a:rPr dirty="0" sz="2100" spc="95" b="1">
                <a:solidFill>
                  <a:srgbClr val="F8CF2C"/>
                </a:solidFill>
                <a:latin typeface="Arial"/>
                <a:cs typeface="Arial"/>
              </a:rPr>
              <a:t>Welsh </a:t>
            </a:r>
            <a:r>
              <a:rPr dirty="0" sz="2100" spc="135" b="1">
                <a:solidFill>
                  <a:srgbClr val="F8CF2C"/>
                </a:solidFill>
                <a:latin typeface="Arial"/>
                <a:cs typeface="Arial"/>
              </a:rPr>
              <a:t>Government.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(2018) </a:t>
            </a:r>
            <a:r>
              <a:rPr dirty="0" sz="2100" spc="135" b="1">
                <a:solidFill>
                  <a:srgbClr val="F8CF2C"/>
                </a:solidFill>
                <a:latin typeface="Arial"/>
                <a:cs typeface="Arial"/>
              </a:rPr>
              <a:t>Statutory </a:t>
            </a:r>
            <a:r>
              <a:rPr dirty="0" sz="2100" spc="35" b="1">
                <a:solidFill>
                  <a:srgbClr val="F8CF2C"/>
                </a:solidFill>
                <a:latin typeface="Arial"/>
                <a:cs typeface="Arial"/>
              </a:rPr>
              <a:t>assessment </a:t>
            </a:r>
            <a:r>
              <a:rPr dirty="0" sz="2100" spc="145" b="1">
                <a:solidFill>
                  <a:srgbClr val="F8CF2C"/>
                </a:solidFill>
                <a:latin typeface="Arial"/>
                <a:cs typeface="Arial"/>
              </a:rPr>
              <a:t>arrangements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for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the </a:t>
            </a:r>
            <a:r>
              <a:rPr dirty="0" sz="2100" spc="100" b="1">
                <a:solidFill>
                  <a:srgbClr val="F8CF2C"/>
                </a:solidFill>
                <a:latin typeface="Arial"/>
                <a:cs typeface="Arial"/>
              </a:rPr>
              <a:t>Foundation </a:t>
            </a:r>
            <a:r>
              <a:rPr dirty="0" sz="2100" spc="65" b="1">
                <a:solidFill>
                  <a:srgbClr val="F8CF2C"/>
                </a:solidFill>
                <a:latin typeface="Arial"/>
                <a:cs typeface="Arial"/>
              </a:rPr>
              <a:t>Phase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 </a:t>
            </a:r>
            <a:r>
              <a:rPr dirty="0" sz="2100" spc="114" b="1">
                <a:solidFill>
                  <a:srgbClr val="F8CF2C"/>
                </a:solidFill>
                <a:latin typeface="Arial"/>
                <a:cs typeface="Arial"/>
              </a:rPr>
              <a:t>end </a:t>
            </a:r>
            <a:r>
              <a:rPr dirty="0" sz="2100" spc="95" b="1">
                <a:solidFill>
                  <a:srgbClr val="F8CF2C"/>
                </a:solidFill>
                <a:latin typeface="Arial"/>
                <a:cs typeface="Arial"/>
              </a:rPr>
              <a:t>of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Key  </a:t>
            </a:r>
            <a:r>
              <a:rPr dirty="0" sz="2100" spc="85" b="1">
                <a:solidFill>
                  <a:srgbClr val="F8CF2C"/>
                </a:solidFill>
                <a:latin typeface="Arial"/>
                <a:cs typeface="Arial"/>
              </a:rPr>
              <a:t>Stages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409" b="1">
                <a:solidFill>
                  <a:srgbClr val="F8CF2C"/>
                </a:solidFill>
                <a:latin typeface="Arial"/>
                <a:cs typeface="Arial"/>
              </a:rPr>
              <a:t>2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85" b="1">
                <a:solidFill>
                  <a:srgbClr val="F8CF2C"/>
                </a:solidFill>
                <a:latin typeface="Arial"/>
                <a:cs typeface="Arial"/>
              </a:rPr>
              <a:t>3.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Available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at:</a:t>
            </a:r>
            <a:r>
              <a:rPr dirty="0" sz="210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55" b="1">
                <a:solidFill>
                  <a:srgbClr val="F8CF2C"/>
                </a:solidFill>
                <a:latin typeface="Arial"/>
                <a:cs typeface="Arial"/>
              </a:rPr>
              <a:t>https://learning.gov.wales/docs/learningwales/publications/181025-statutory- 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assessment-arrangements-en.pdf </a:t>
            </a:r>
            <a:r>
              <a:rPr dirty="0" sz="2100" spc="10" b="1">
                <a:solidFill>
                  <a:srgbClr val="F8CF2C"/>
                </a:solidFill>
                <a:latin typeface="Arial"/>
                <a:cs typeface="Arial"/>
              </a:rPr>
              <a:t>(Accessed: </a:t>
            </a:r>
            <a:r>
              <a:rPr dirty="0" sz="2100" spc="275" b="1">
                <a:solidFill>
                  <a:srgbClr val="F8CF2C"/>
                </a:solidFill>
                <a:latin typeface="Arial"/>
                <a:cs typeface="Arial"/>
              </a:rPr>
              <a:t>9</a:t>
            </a:r>
            <a:r>
              <a:rPr dirty="0" sz="2100" spc="-17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February)</a:t>
            </a:r>
            <a:endParaRPr sz="2100">
              <a:latin typeface="Arial"/>
              <a:cs typeface="Arial"/>
            </a:endParaRPr>
          </a:p>
          <a:p>
            <a:pPr marL="12700" marR="946150">
              <a:lnSpc>
                <a:spcPct val="116100"/>
              </a:lnSpc>
            </a:pPr>
            <a:r>
              <a:rPr dirty="0" sz="2100" spc="135" b="1">
                <a:solidFill>
                  <a:srgbClr val="F8CF2C"/>
                </a:solidFill>
                <a:latin typeface="Arial"/>
                <a:cs typeface="Arial"/>
              </a:rPr>
              <a:t>Wiesnerová,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0" b="1">
                <a:solidFill>
                  <a:srgbClr val="F8CF2C"/>
                </a:solidFill>
                <a:latin typeface="Arial"/>
                <a:cs typeface="Arial"/>
              </a:rPr>
              <a:t>D.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95" b="1">
                <a:solidFill>
                  <a:srgbClr val="F8CF2C"/>
                </a:solidFill>
                <a:latin typeface="Arial"/>
                <a:cs typeface="Arial"/>
              </a:rPr>
              <a:t>(2012)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35" b="1">
                <a:solidFill>
                  <a:srgbClr val="F8CF2C"/>
                </a:solidFill>
                <a:latin typeface="Arial"/>
                <a:cs typeface="Arial"/>
              </a:rPr>
              <a:t>Benefits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5" b="1">
                <a:solidFill>
                  <a:srgbClr val="F8CF2C"/>
                </a:solidFill>
                <a:latin typeface="Arial"/>
                <a:cs typeface="Arial"/>
              </a:rPr>
              <a:t>of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55" b="1">
                <a:solidFill>
                  <a:srgbClr val="F8CF2C"/>
                </a:solidFill>
                <a:latin typeface="Arial"/>
                <a:cs typeface="Arial"/>
              </a:rPr>
              <a:t>Self-assessment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5" b="1">
                <a:solidFill>
                  <a:srgbClr val="F8CF2C"/>
                </a:solidFill>
                <a:latin typeface="Arial"/>
                <a:cs typeface="Arial"/>
              </a:rPr>
              <a:t>English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-20" b="1">
                <a:solidFill>
                  <a:srgbClr val="F8CF2C"/>
                </a:solidFill>
                <a:latin typeface="Arial"/>
                <a:cs typeface="Arial"/>
              </a:rPr>
              <a:t>classes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95" b="1">
                <a:solidFill>
                  <a:srgbClr val="F8CF2C"/>
                </a:solidFill>
                <a:latin typeface="Arial"/>
                <a:cs typeface="Arial"/>
              </a:rPr>
              <a:t>at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Elementary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30" b="1">
                <a:solidFill>
                  <a:srgbClr val="F8CF2C"/>
                </a:solidFill>
                <a:latin typeface="Arial"/>
                <a:cs typeface="Arial"/>
              </a:rPr>
              <a:t>Schools.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Available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at:  </a:t>
            </a:r>
            <a:r>
              <a:rPr dirty="0" sz="2100" spc="5" b="1">
                <a:solidFill>
                  <a:srgbClr val="F8CF2C"/>
                </a:solidFill>
                <a:latin typeface="Arial"/>
                <a:cs typeface="Arial"/>
              </a:rPr>
              <a:t>(Accessed 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16</a:t>
            </a:r>
            <a:r>
              <a:rPr dirty="0" sz="2100" spc="-4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February)</a:t>
            </a:r>
            <a:endParaRPr sz="2100">
              <a:latin typeface="Arial"/>
              <a:cs typeface="Arial"/>
            </a:endParaRPr>
          </a:p>
          <a:p>
            <a:pPr marL="12700" marR="1522095">
              <a:lnSpc>
                <a:spcPct val="116100"/>
              </a:lnSpc>
            </a:pPr>
            <a:r>
              <a:rPr dirty="0" sz="2100" spc="160" b="1">
                <a:solidFill>
                  <a:srgbClr val="F8CF2C"/>
                </a:solidFill>
                <a:latin typeface="Arial"/>
                <a:cs typeface="Arial"/>
              </a:rPr>
              <a:t>Wiliam,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90" b="1">
                <a:solidFill>
                  <a:srgbClr val="F8CF2C"/>
                </a:solidFill>
                <a:latin typeface="Arial"/>
                <a:cs typeface="Arial"/>
              </a:rPr>
              <a:t>D.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(2011)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15" b="1">
                <a:solidFill>
                  <a:srgbClr val="F8CF2C"/>
                </a:solidFill>
                <a:latin typeface="Arial"/>
                <a:cs typeface="Arial"/>
              </a:rPr>
              <a:t>What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-45" b="1">
                <a:solidFill>
                  <a:srgbClr val="F8CF2C"/>
                </a:solidFill>
                <a:latin typeface="Arial"/>
                <a:cs typeface="Arial"/>
              </a:rPr>
              <a:t>is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35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40" b="1">
                <a:solidFill>
                  <a:srgbClr val="F8CF2C"/>
                </a:solidFill>
                <a:latin typeface="Arial"/>
                <a:cs typeface="Arial"/>
              </a:rPr>
              <a:t>for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learning?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55" b="1">
                <a:solidFill>
                  <a:srgbClr val="F8CF2C"/>
                </a:solidFill>
                <a:latin typeface="Arial"/>
                <a:cs typeface="Arial"/>
              </a:rPr>
              <a:t>Studies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5" b="1">
                <a:solidFill>
                  <a:srgbClr val="F8CF2C"/>
                </a:solidFill>
                <a:latin typeface="Arial"/>
                <a:cs typeface="Arial"/>
              </a:rPr>
              <a:t>educational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evaluation,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5" b="1">
                <a:solidFill>
                  <a:srgbClr val="F8CF2C"/>
                </a:solidFill>
                <a:latin typeface="Arial"/>
                <a:cs typeface="Arial"/>
              </a:rPr>
              <a:t>37(1),</a:t>
            </a:r>
            <a:r>
              <a:rPr dirty="0" sz="2100" spc="-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20" b="1">
                <a:solidFill>
                  <a:srgbClr val="F8CF2C"/>
                </a:solidFill>
                <a:latin typeface="Arial"/>
                <a:cs typeface="Arial"/>
              </a:rPr>
              <a:t>pp.3-14.  </a:t>
            </a:r>
            <a:r>
              <a:rPr dirty="0" sz="2100" spc="215" b="1">
                <a:solidFill>
                  <a:srgbClr val="F8CF2C"/>
                </a:solidFill>
                <a:latin typeface="Arial"/>
                <a:cs typeface="Arial"/>
              </a:rPr>
              <a:t>Wragg,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45" b="1">
                <a:solidFill>
                  <a:srgbClr val="F8CF2C"/>
                </a:solidFill>
                <a:latin typeface="Arial"/>
                <a:cs typeface="Arial"/>
              </a:rPr>
              <a:t>E.C.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75" b="1">
                <a:solidFill>
                  <a:srgbClr val="F8CF2C"/>
                </a:solidFill>
                <a:latin typeface="Arial"/>
                <a:cs typeface="Arial"/>
              </a:rPr>
              <a:t>(2003)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20" b="1">
                <a:solidFill>
                  <a:srgbClr val="F8CF2C"/>
                </a:solidFill>
                <a:latin typeface="Arial"/>
                <a:cs typeface="Arial"/>
              </a:rPr>
              <a:t>Assessment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70" b="1">
                <a:solidFill>
                  <a:srgbClr val="F8CF2C"/>
                </a:solidFill>
                <a:latin typeface="Arial"/>
                <a:cs typeface="Arial"/>
              </a:rPr>
              <a:t>and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30" b="1">
                <a:solidFill>
                  <a:srgbClr val="F8CF2C"/>
                </a:solidFill>
                <a:latin typeface="Arial"/>
                <a:cs typeface="Arial"/>
              </a:rPr>
              <a:t>learning</a:t>
            </a:r>
            <a:r>
              <a:rPr dirty="0" sz="2100" spc="-10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75" b="1">
                <a:solidFill>
                  <a:srgbClr val="F8CF2C"/>
                </a:solidFill>
                <a:latin typeface="Arial"/>
                <a:cs typeface="Arial"/>
              </a:rPr>
              <a:t>in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10" b="1">
                <a:solidFill>
                  <a:srgbClr val="F8CF2C"/>
                </a:solidFill>
                <a:latin typeface="Arial"/>
                <a:cs typeface="Arial"/>
              </a:rPr>
              <a:t>the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80" b="1">
                <a:solidFill>
                  <a:srgbClr val="F8CF2C"/>
                </a:solidFill>
                <a:latin typeface="Arial"/>
                <a:cs typeface="Arial"/>
              </a:rPr>
              <a:t>primary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30" b="1">
                <a:solidFill>
                  <a:srgbClr val="F8CF2C"/>
                </a:solidFill>
                <a:latin typeface="Arial"/>
                <a:cs typeface="Arial"/>
              </a:rPr>
              <a:t>school.</a:t>
            </a:r>
            <a:r>
              <a:rPr dirty="0" sz="2100" spc="-15" b="1">
                <a:solidFill>
                  <a:srgbClr val="F8CF2C"/>
                </a:solidFill>
                <a:latin typeface="Arial"/>
                <a:cs typeface="Arial"/>
              </a:rPr>
              <a:t> </a:t>
            </a:r>
            <a:r>
              <a:rPr dirty="0" sz="2100" spc="100" b="1">
                <a:solidFill>
                  <a:srgbClr val="F8CF2C"/>
                </a:solidFill>
                <a:latin typeface="Arial"/>
                <a:cs typeface="Arial"/>
              </a:rPr>
              <a:t>Routledge.</a:t>
            </a:r>
            <a:endParaRPr sz="2100">
              <a:latin typeface="Arial"/>
              <a:cs typeface="Arial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744045" y="450527"/>
            <a:ext cx="4030979" cy="7569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800" spc="-30"/>
              <a:t>R</a:t>
            </a:r>
            <a:r>
              <a:rPr dirty="0" sz="4800" spc="-420"/>
              <a:t>E</a:t>
            </a:r>
            <a:r>
              <a:rPr dirty="0" sz="4800" spc="-215"/>
              <a:t>F</a:t>
            </a:r>
            <a:r>
              <a:rPr dirty="0" sz="4800" spc="-420"/>
              <a:t>E</a:t>
            </a:r>
            <a:r>
              <a:rPr dirty="0" sz="4800" spc="-30"/>
              <a:t>R</a:t>
            </a:r>
            <a:r>
              <a:rPr dirty="0" sz="4800" spc="-420"/>
              <a:t>E</a:t>
            </a:r>
            <a:r>
              <a:rPr dirty="0" sz="4800" spc="495"/>
              <a:t>N</a:t>
            </a:r>
            <a:r>
              <a:rPr dirty="0" sz="4800" spc="145"/>
              <a:t>C</a:t>
            </a:r>
            <a:r>
              <a:rPr dirty="0" sz="4800" spc="-420"/>
              <a:t>E</a:t>
            </a:r>
            <a:r>
              <a:rPr dirty="0" sz="4800" spc="20"/>
              <a:t>S</a:t>
            </a:r>
            <a:endParaRPr sz="4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8CF2C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Lauren Heard</dc:creator>
  <cp:keywords>DADSDMVP4jk,BADJgoz1qDQ</cp:keywords>
  <dc:title>Copy of mastering the art of selling</dc:title>
  <dcterms:created xsi:type="dcterms:W3CDTF">2019-02-21T23:45:30Z</dcterms:created>
  <dcterms:modified xsi:type="dcterms:W3CDTF">2019-02-21T23:45:30Z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2019-02-21T00:00:00Z</vt:filetime>
  </property>
  <property fmtid="{D5CDD505-2E9C-101B-9397-08002B2CF9AE}" pid="3" name="Creator">
    <vt:lpwstr>Canva</vt:lpwstr>
  </property>
  <property fmtid="{D5CDD505-2E9C-101B-9397-08002B2CF9AE}" pid="4" name="LastSaved">
    <vt:filetime>2019-02-21T00:00:00Z</vt:filetime>
  </property>
</Properties>
</file>