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5" r:id="rId7"/>
    <p:sldId id="261" r:id="rId8"/>
    <p:sldId id="262" r:id="rId9"/>
    <p:sldId id="263" r:id="rId10"/>
    <p:sldId id="264"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452FB3-CB8E-4C1F-BD1E-163441865DD5}" v="2873" dt="2023-03-09T22:00:23.024"/>
    <p1510:client id="{6AD12B46-C220-7ACA-6A56-1536DCEA07E5}" v="987" dt="2023-03-09T23:56:47.188"/>
    <p1510:client id="{94375FB5-92BD-FAD1-024C-DFF476628160}" v="8" dt="2023-03-10T09:30:28.818"/>
    <p1510:client id="{CAA44958-5D73-8FDA-FA32-1FAFA1F574D7}" v="1013" dt="2023-03-09T23:02:58.1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ina Lakatosova (2222928)" userId="S::2222928@student.uwtsd.ac.uk::d06c309e-8100-4618-b4b2-f97381251d70" providerId="AD" clId="Web-{CAA44958-5D73-8FDA-FA32-1FAFA1F574D7}"/>
    <pc:docChg chg="modSld">
      <pc:chgData name="Sabina Lakatosova (2222928)" userId="S::2222928@student.uwtsd.ac.uk::d06c309e-8100-4618-b4b2-f97381251d70" providerId="AD" clId="Web-{CAA44958-5D73-8FDA-FA32-1FAFA1F574D7}" dt="2023-03-09T23:02:58.129" v="1023" actId="14100"/>
      <pc:docMkLst>
        <pc:docMk/>
      </pc:docMkLst>
      <pc:sldChg chg="modSp">
        <pc:chgData name="Sabina Lakatosova (2222928)" userId="S::2222928@student.uwtsd.ac.uk::d06c309e-8100-4618-b4b2-f97381251d70" providerId="AD" clId="Web-{CAA44958-5D73-8FDA-FA32-1FAFA1F574D7}" dt="2023-03-09T23:02:58.129" v="1023" actId="14100"/>
        <pc:sldMkLst>
          <pc:docMk/>
          <pc:sldMk cId="2464448978" sldId="261"/>
        </pc:sldMkLst>
        <pc:spChg chg="mod">
          <ac:chgData name="Sabina Lakatosova (2222928)" userId="S::2222928@student.uwtsd.ac.uk::d06c309e-8100-4618-b4b2-f97381251d70" providerId="AD" clId="Web-{CAA44958-5D73-8FDA-FA32-1FAFA1F574D7}" dt="2023-03-09T23:02:58.129" v="1023" actId="14100"/>
          <ac:spMkLst>
            <pc:docMk/>
            <pc:sldMk cId="2464448978" sldId="261"/>
            <ac:spMk id="3" creationId="{254CBBD0-C5C8-1707-7E0E-D07762FA44AC}"/>
          </ac:spMkLst>
        </pc:spChg>
      </pc:sldChg>
      <pc:sldChg chg="modSp">
        <pc:chgData name="Sabina Lakatosova (2222928)" userId="S::2222928@student.uwtsd.ac.uk::d06c309e-8100-4618-b4b2-f97381251d70" providerId="AD" clId="Web-{CAA44958-5D73-8FDA-FA32-1FAFA1F574D7}" dt="2023-03-09T22:36:00.651" v="404" actId="20577"/>
        <pc:sldMkLst>
          <pc:docMk/>
          <pc:sldMk cId="2563679946" sldId="263"/>
        </pc:sldMkLst>
        <pc:spChg chg="mod">
          <ac:chgData name="Sabina Lakatosova (2222928)" userId="S::2222928@student.uwtsd.ac.uk::d06c309e-8100-4618-b4b2-f97381251d70" providerId="AD" clId="Web-{CAA44958-5D73-8FDA-FA32-1FAFA1F574D7}" dt="2023-03-09T22:36:00.651" v="404" actId="20577"/>
          <ac:spMkLst>
            <pc:docMk/>
            <pc:sldMk cId="2563679946" sldId="263"/>
            <ac:spMk id="3" creationId="{24A5F42B-91FC-76AB-3D18-ECF23A79B006}"/>
          </ac:spMkLst>
        </pc:spChg>
      </pc:sldChg>
      <pc:sldChg chg="modSp">
        <pc:chgData name="Sabina Lakatosova (2222928)" userId="S::2222928@student.uwtsd.ac.uk::d06c309e-8100-4618-b4b2-f97381251d70" providerId="AD" clId="Web-{CAA44958-5D73-8FDA-FA32-1FAFA1F574D7}" dt="2023-03-09T22:40:51.580" v="492" actId="20577"/>
        <pc:sldMkLst>
          <pc:docMk/>
          <pc:sldMk cId="2738449481" sldId="264"/>
        </pc:sldMkLst>
        <pc:spChg chg="mod">
          <ac:chgData name="Sabina Lakatosova (2222928)" userId="S::2222928@student.uwtsd.ac.uk::d06c309e-8100-4618-b4b2-f97381251d70" providerId="AD" clId="Web-{CAA44958-5D73-8FDA-FA32-1FAFA1F574D7}" dt="2023-03-09T22:40:30.220" v="482" actId="1076"/>
          <ac:spMkLst>
            <pc:docMk/>
            <pc:sldMk cId="2738449481" sldId="264"/>
            <ac:spMk id="2" creationId="{480AE1FF-256F-B33B-773E-844AEC78395C}"/>
          </ac:spMkLst>
        </pc:spChg>
        <pc:spChg chg="mod">
          <ac:chgData name="Sabina Lakatosova (2222928)" userId="S::2222928@student.uwtsd.ac.uk::d06c309e-8100-4618-b4b2-f97381251d70" providerId="AD" clId="Web-{CAA44958-5D73-8FDA-FA32-1FAFA1F574D7}" dt="2023-03-09T22:40:51.580" v="492" actId="20577"/>
          <ac:spMkLst>
            <pc:docMk/>
            <pc:sldMk cId="2738449481" sldId="264"/>
            <ac:spMk id="3" creationId="{10110A51-484C-58FC-5DE9-9C316729FBD2}"/>
          </ac:spMkLst>
        </pc:spChg>
      </pc:sldChg>
    </pc:docChg>
  </pc:docChgLst>
  <pc:docChgLst>
    <pc:chgData name="Sabina Lakatosova (2222928)" userId="S::2222928@student.uwtsd.ac.uk::d06c309e-8100-4618-b4b2-f97381251d70" providerId="AD" clId="Web-{6AD12B46-C220-7ACA-6A56-1536DCEA07E5}"/>
    <pc:docChg chg="modSld">
      <pc:chgData name="Sabina Lakatosova (2222928)" userId="S::2222928@student.uwtsd.ac.uk::d06c309e-8100-4618-b4b2-f97381251d70" providerId="AD" clId="Web-{6AD12B46-C220-7ACA-6A56-1536DCEA07E5}" dt="2023-03-09T23:56:47.188" v="987" actId="1076"/>
      <pc:docMkLst>
        <pc:docMk/>
      </pc:docMkLst>
      <pc:sldChg chg="modSp">
        <pc:chgData name="Sabina Lakatosova (2222928)" userId="S::2222928@student.uwtsd.ac.uk::d06c309e-8100-4618-b4b2-f97381251d70" providerId="AD" clId="Web-{6AD12B46-C220-7ACA-6A56-1536DCEA07E5}" dt="2023-03-09T23:44:58.110" v="773" actId="20577"/>
        <pc:sldMkLst>
          <pc:docMk/>
          <pc:sldMk cId="2464448978" sldId="261"/>
        </pc:sldMkLst>
        <pc:spChg chg="mod">
          <ac:chgData name="Sabina Lakatosova (2222928)" userId="S::2222928@student.uwtsd.ac.uk::d06c309e-8100-4618-b4b2-f97381251d70" providerId="AD" clId="Web-{6AD12B46-C220-7ACA-6A56-1536DCEA07E5}" dt="2023-03-09T23:44:58.110" v="773" actId="20577"/>
          <ac:spMkLst>
            <pc:docMk/>
            <pc:sldMk cId="2464448978" sldId="261"/>
            <ac:spMk id="3" creationId="{254CBBD0-C5C8-1707-7E0E-D07762FA44AC}"/>
          </ac:spMkLst>
        </pc:spChg>
      </pc:sldChg>
      <pc:sldChg chg="modSp">
        <pc:chgData name="Sabina Lakatosova (2222928)" userId="S::2222928@student.uwtsd.ac.uk::d06c309e-8100-4618-b4b2-f97381251d70" providerId="AD" clId="Web-{6AD12B46-C220-7ACA-6A56-1536DCEA07E5}" dt="2023-03-09T23:56:47.188" v="987" actId="1076"/>
        <pc:sldMkLst>
          <pc:docMk/>
          <pc:sldMk cId="2738449481" sldId="264"/>
        </pc:sldMkLst>
        <pc:spChg chg="mod">
          <ac:chgData name="Sabina Lakatosova (2222928)" userId="S::2222928@student.uwtsd.ac.uk::d06c309e-8100-4618-b4b2-f97381251d70" providerId="AD" clId="Web-{6AD12B46-C220-7ACA-6A56-1536DCEA07E5}" dt="2023-03-09T23:56:47.188" v="987" actId="1076"/>
          <ac:spMkLst>
            <pc:docMk/>
            <pc:sldMk cId="2738449481" sldId="264"/>
            <ac:spMk id="3" creationId="{10110A51-484C-58FC-5DE9-9C316729FBD2}"/>
          </ac:spMkLst>
        </pc:spChg>
      </pc:sldChg>
    </pc:docChg>
  </pc:docChgLst>
  <pc:docChgLst>
    <pc:chgData name="Sabina Lakatosova (2222928)" userId="S::2222928@student.uwtsd.ac.uk::d06c309e-8100-4618-b4b2-f97381251d70" providerId="AD" clId="Web-{00452FB3-CB8E-4C1F-BD1E-163441865DD5}"/>
    <pc:docChg chg="addSld modSld">
      <pc:chgData name="Sabina Lakatosova (2222928)" userId="S::2222928@student.uwtsd.ac.uk::d06c309e-8100-4618-b4b2-f97381251d70" providerId="AD" clId="Web-{00452FB3-CB8E-4C1F-BD1E-163441865DD5}" dt="2023-03-09T22:00:23.024" v="2022" actId="20577"/>
      <pc:docMkLst>
        <pc:docMk/>
      </pc:docMkLst>
      <pc:sldChg chg="addSp delSp modSp mod setBg addAnim delAnim setClrOvrMap">
        <pc:chgData name="Sabina Lakatosova (2222928)" userId="S::2222928@student.uwtsd.ac.uk::d06c309e-8100-4618-b4b2-f97381251d70" providerId="AD" clId="Web-{00452FB3-CB8E-4C1F-BD1E-163441865DD5}" dt="2023-03-09T18:42:27.939" v="326" actId="20577"/>
        <pc:sldMkLst>
          <pc:docMk/>
          <pc:sldMk cId="109857222" sldId="256"/>
        </pc:sldMkLst>
        <pc:spChg chg="mod">
          <ac:chgData name="Sabina Lakatosova (2222928)" userId="S::2222928@student.uwtsd.ac.uk::d06c309e-8100-4618-b4b2-f97381251d70" providerId="AD" clId="Web-{00452FB3-CB8E-4C1F-BD1E-163441865DD5}" dt="2023-03-09T18:20:51.332" v="24" actId="20577"/>
          <ac:spMkLst>
            <pc:docMk/>
            <pc:sldMk cId="109857222" sldId="256"/>
            <ac:spMk id="2" creationId="{00000000-0000-0000-0000-000000000000}"/>
          </ac:spMkLst>
        </pc:spChg>
        <pc:spChg chg="mod">
          <ac:chgData name="Sabina Lakatosova (2222928)" userId="S::2222928@student.uwtsd.ac.uk::d06c309e-8100-4618-b4b2-f97381251d70" providerId="AD" clId="Web-{00452FB3-CB8E-4C1F-BD1E-163441865DD5}" dt="2023-03-09T18:42:27.939" v="326" actId="20577"/>
          <ac:spMkLst>
            <pc:docMk/>
            <pc:sldMk cId="109857222" sldId="256"/>
            <ac:spMk id="3" creationId="{00000000-0000-0000-0000-000000000000}"/>
          </ac:spMkLst>
        </pc:spChg>
        <pc:spChg chg="add del">
          <ac:chgData name="Sabina Lakatosova (2222928)" userId="S::2222928@student.uwtsd.ac.uk::d06c309e-8100-4618-b4b2-f97381251d70" providerId="AD" clId="Web-{00452FB3-CB8E-4C1F-BD1E-163441865DD5}" dt="2023-03-09T18:19:54.659" v="15"/>
          <ac:spMkLst>
            <pc:docMk/>
            <pc:sldMk cId="109857222" sldId="256"/>
            <ac:spMk id="9" creationId="{C1DD1A8A-57D5-4A81-AD04-532B043C5611}"/>
          </ac:spMkLst>
        </pc:spChg>
        <pc:spChg chg="add del">
          <ac:chgData name="Sabina Lakatosova (2222928)" userId="S::2222928@student.uwtsd.ac.uk::d06c309e-8100-4618-b4b2-f97381251d70" providerId="AD" clId="Web-{00452FB3-CB8E-4C1F-BD1E-163441865DD5}" dt="2023-03-09T18:19:54.659" v="15"/>
          <ac:spMkLst>
            <pc:docMk/>
            <pc:sldMk cId="109857222" sldId="256"/>
            <ac:spMk id="11" creationId="{007891EC-4501-44ED-A8C8-B11B6DB767AB}"/>
          </ac:spMkLst>
        </pc:spChg>
        <pc:spChg chg="add del">
          <ac:chgData name="Sabina Lakatosova (2222928)" userId="S::2222928@student.uwtsd.ac.uk::d06c309e-8100-4618-b4b2-f97381251d70" providerId="AD" clId="Web-{00452FB3-CB8E-4C1F-BD1E-163441865DD5}" dt="2023-03-09T18:19:49.018" v="12"/>
          <ac:spMkLst>
            <pc:docMk/>
            <pc:sldMk cId="109857222" sldId="256"/>
            <ac:spMk id="16" creationId="{6F40FBDA-CEB1-40F0-9AB9-BD9C402D70FE}"/>
          </ac:spMkLst>
        </pc:spChg>
        <pc:spChg chg="add del">
          <ac:chgData name="Sabina Lakatosova (2222928)" userId="S::2222928@student.uwtsd.ac.uk::d06c309e-8100-4618-b4b2-f97381251d70" providerId="AD" clId="Web-{00452FB3-CB8E-4C1F-BD1E-163441865DD5}" dt="2023-03-09T18:19:49.018" v="12"/>
          <ac:spMkLst>
            <pc:docMk/>
            <pc:sldMk cId="109857222" sldId="256"/>
            <ac:spMk id="18" creationId="{0344D4FE-ABEF-4230-9E4E-AD5782FC78AC}"/>
          </ac:spMkLst>
        </pc:spChg>
        <pc:spChg chg="add del">
          <ac:chgData name="Sabina Lakatosova (2222928)" userId="S::2222928@student.uwtsd.ac.uk::d06c309e-8100-4618-b4b2-f97381251d70" providerId="AD" clId="Web-{00452FB3-CB8E-4C1F-BD1E-163441865DD5}" dt="2023-03-09T18:19:49.018" v="12"/>
          <ac:spMkLst>
            <pc:docMk/>
            <pc:sldMk cId="109857222" sldId="256"/>
            <ac:spMk id="20" creationId="{9325F979-D3F9-4926-81B7-7ACCB31A501B}"/>
          </ac:spMkLst>
        </pc:spChg>
        <pc:spChg chg="add del">
          <ac:chgData name="Sabina Lakatosova (2222928)" userId="S::2222928@student.uwtsd.ac.uk::d06c309e-8100-4618-b4b2-f97381251d70" providerId="AD" clId="Web-{00452FB3-CB8E-4C1F-BD1E-163441865DD5}" dt="2023-03-09T18:19:54.659" v="14"/>
          <ac:spMkLst>
            <pc:docMk/>
            <pc:sldMk cId="109857222" sldId="256"/>
            <ac:spMk id="22" creationId="{657F69E0-C4B0-4BEC-A689-4F8D877F05D4}"/>
          </ac:spMkLst>
        </pc:spChg>
        <pc:spChg chg="add del">
          <ac:chgData name="Sabina Lakatosova (2222928)" userId="S::2222928@student.uwtsd.ac.uk::d06c309e-8100-4618-b4b2-f97381251d70" providerId="AD" clId="Web-{00452FB3-CB8E-4C1F-BD1E-163441865DD5}" dt="2023-03-09T18:19:54.659" v="14"/>
          <ac:spMkLst>
            <pc:docMk/>
            <pc:sldMk cId="109857222" sldId="256"/>
            <ac:spMk id="23" creationId="{9F6380B4-6A1C-481E-8408-B4E6C75B9B81}"/>
          </ac:spMkLst>
        </pc:spChg>
        <pc:spChg chg="add">
          <ac:chgData name="Sabina Lakatosova (2222928)" userId="S::2222928@student.uwtsd.ac.uk::d06c309e-8100-4618-b4b2-f97381251d70" providerId="AD" clId="Web-{00452FB3-CB8E-4C1F-BD1E-163441865DD5}" dt="2023-03-09T18:19:54.659" v="15"/>
          <ac:spMkLst>
            <pc:docMk/>
            <pc:sldMk cId="109857222" sldId="256"/>
            <ac:spMk id="25" creationId="{06DA9DF9-31F7-4056-B42E-878CC92417B8}"/>
          </ac:spMkLst>
        </pc:spChg>
        <pc:picChg chg="add mod ord">
          <ac:chgData name="Sabina Lakatosova (2222928)" userId="S::2222928@student.uwtsd.ac.uk::d06c309e-8100-4618-b4b2-f97381251d70" providerId="AD" clId="Web-{00452FB3-CB8E-4C1F-BD1E-163441865DD5}" dt="2023-03-09T18:19:54.659" v="15"/>
          <ac:picMkLst>
            <pc:docMk/>
            <pc:sldMk cId="109857222" sldId="256"/>
            <ac:picMk id="5" creationId="{937DA645-A3BD-4EA5-1CA2-EDDA99DCF64C}"/>
          </ac:picMkLst>
        </pc:picChg>
      </pc:sldChg>
      <pc:sldChg chg="addSp delSp modSp new mod setBg">
        <pc:chgData name="Sabina Lakatosova (2222928)" userId="S::2222928@student.uwtsd.ac.uk::d06c309e-8100-4618-b4b2-f97381251d70" providerId="AD" clId="Web-{00452FB3-CB8E-4C1F-BD1E-163441865DD5}" dt="2023-03-09T18:35:27.554" v="294" actId="20577"/>
        <pc:sldMkLst>
          <pc:docMk/>
          <pc:sldMk cId="274873249" sldId="257"/>
        </pc:sldMkLst>
        <pc:spChg chg="mod">
          <ac:chgData name="Sabina Lakatosova (2222928)" userId="S::2222928@student.uwtsd.ac.uk::d06c309e-8100-4618-b4b2-f97381251d70" providerId="AD" clId="Web-{00452FB3-CB8E-4C1F-BD1E-163441865DD5}" dt="2023-03-09T18:35:27.554" v="294" actId="20577"/>
          <ac:spMkLst>
            <pc:docMk/>
            <pc:sldMk cId="274873249" sldId="257"/>
            <ac:spMk id="2" creationId="{057DA8E7-08E4-FBA3-DC2E-5C8D24DBD619}"/>
          </ac:spMkLst>
        </pc:spChg>
        <pc:spChg chg="add del mod">
          <ac:chgData name="Sabina Lakatosova (2222928)" userId="S::2222928@student.uwtsd.ac.uk::d06c309e-8100-4618-b4b2-f97381251d70" providerId="AD" clId="Web-{00452FB3-CB8E-4C1F-BD1E-163441865DD5}" dt="2023-03-09T18:33:50.084" v="288"/>
          <ac:spMkLst>
            <pc:docMk/>
            <pc:sldMk cId="274873249" sldId="257"/>
            <ac:spMk id="3" creationId="{150C99FE-BD8B-79C4-329E-09152159EF36}"/>
          </ac:spMkLst>
        </pc:spChg>
        <pc:spChg chg="add del">
          <ac:chgData name="Sabina Lakatosova (2222928)" userId="S::2222928@student.uwtsd.ac.uk::d06c309e-8100-4618-b4b2-f97381251d70" providerId="AD" clId="Web-{00452FB3-CB8E-4C1F-BD1E-163441865DD5}" dt="2023-03-09T18:33:44.583" v="285"/>
          <ac:spMkLst>
            <pc:docMk/>
            <pc:sldMk cId="274873249" sldId="257"/>
            <ac:spMk id="9" creationId="{B819A166-7571-4003-A6B8-B62034C3ED30}"/>
          </ac:spMkLst>
        </pc:spChg>
        <pc:spChg chg="add del">
          <ac:chgData name="Sabina Lakatosova (2222928)" userId="S::2222928@student.uwtsd.ac.uk::d06c309e-8100-4618-b4b2-f97381251d70" providerId="AD" clId="Web-{00452FB3-CB8E-4C1F-BD1E-163441865DD5}" dt="2023-03-09T18:33:50.068" v="287"/>
          <ac:spMkLst>
            <pc:docMk/>
            <pc:sldMk cId="274873249" sldId="257"/>
            <ac:spMk id="10" creationId="{B50AB553-2A96-4A92-96F2-93548E096954}"/>
          </ac:spMkLst>
        </pc:spChg>
        <pc:spChg chg="add del">
          <ac:chgData name="Sabina Lakatosova (2222928)" userId="S::2222928@student.uwtsd.ac.uk::d06c309e-8100-4618-b4b2-f97381251d70" providerId="AD" clId="Web-{00452FB3-CB8E-4C1F-BD1E-163441865DD5}" dt="2023-03-09T18:35:03.913" v="289"/>
          <ac:spMkLst>
            <pc:docMk/>
            <pc:sldMk cId="274873249" sldId="257"/>
            <ac:spMk id="13" creationId="{B819A166-7571-4003-A6B8-B62034C3ED30}"/>
          </ac:spMkLst>
        </pc:spChg>
        <pc:spChg chg="add">
          <ac:chgData name="Sabina Lakatosova (2222928)" userId="S::2222928@student.uwtsd.ac.uk::d06c309e-8100-4618-b4b2-f97381251d70" providerId="AD" clId="Web-{00452FB3-CB8E-4C1F-BD1E-163441865DD5}" dt="2023-03-09T18:35:03.913" v="289"/>
          <ac:spMkLst>
            <pc:docMk/>
            <pc:sldMk cId="274873249" sldId="257"/>
            <ac:spMk id="20" creationId="{257363FD-7E77-4145-9483-331A807ADF0E}"/>
          </ac:spMkLst>
        </pc:spChg>
        <pc:graphicFrameChg chg="add del">
          <ac:chgData name="Sabina Lakatosova (2222928)" userId="S::2222928@student.uwtsd.ac.uk::d06c309e-8100-4618-b4b2-f97381251d70" providerId="AD" clId="Web-{00452FB3-CB8E-4C1F-BD1E-163441865DD5}" dt="2023-03-09T18:33:44.583" v="285"/>
          <ac:graphicFrameMkLst>
            <pc:docMk/>
            <pc:sldMk cId="274873249" sldId="257"/>
            <ac:graphicFrameMk id="5" creationId="{6FC26562-5264-AF33-0BC8-C05A536AC269}"/>
          </ac:graphicFrameMkLst>
        </pc:graphicFrameChg>
        <pc:graphicFrameChg chg="add del">
          <ac:chgData name="Sabina Lakatosova (2222928)" userId="S::2222928@student.uwtsd.ac.uk::d06c309e-8100-4618-b4b2-f97381251d70" providerId="AD" clId="Web-{00452FB3-CB8E-4C1F-BD1E-163441865DD5}" dt="2023-03-09T18:33:50.068" v="287"/>
          <ac:graphicFrameMkLst>
            <pc:docMk/>
            <pc:sldMk cId="274873249" sldId="257"/>
            <ac:graphicFrameMk id="11" creationId="{B55E5047-A441-6073-D964-62FAC6DAFA29}"/>
          </ac:graphicFrameMkLst>
        </pc:graphicFrameChg>
        <pc:graphicFrameChg chg="add mod modGraphic">
          <ac:chgData name="Sabina Lakatosova (2222928)" userId="S::2222928@student.uwtsd.ac.uk::d06c309e-8100-4618-b4b2-f97381251d70" providerId="AD" clId="Web-{00452FB3-CB8E-4C1F-BD1E-163441865DD5}" dt="2023-03-09T18:35:03.913" v="289"/>
          <ac:graphicFrameMkLst>
            <pc:docMk/>
            <pc:sldMk cId="274873249" sldId="257"/>
            <ac:graphicFrameMk id="14" creationId="{6FC26562-5264-AF33-0BC8-C05A536AC269}"/>
          </ac:graphicFrameMkLst>
        </pc:graphicFrameChg>
        <pc:picChg chg="add del">
          <ac:chgData name="Sabina Lakatosova (2222928)" userId="S::2222928@student.uwtsd.ac.uk::d06c309e-8100-4618-b4b2-f97381251d70" providerId="AD" clId="Web-{00452FB3-CB8E-4C1F-BD1E-163441865DD5}" dt="2023-03-09T18:33:50.068" v="287"/>
          <ac:picMkLst>
            <pc:docMk/>
            <pc:sldMk cId="274873249" sldId="257"/>
            <ac:picMk id="6" creationId="{3F21F217-3C75-6C35-8F1A-542528C90A50}"/>
          </ac:picMkLst>
        </pc:picChg>
        <pc:picChg chg="add">
          <ac:chgData name="Sabina Lakatosova (2222928)" userId="S::2222928@student.uwtsd.ac.uk::d06c309e-8100-4618-b4b2-f97381251d70" providerId="AD" clId="Web-{00452FB3-CB8E-4C1F-BD1E-163441865DD5}" dt="2023-03-09T18:35:03.913" v="289"/>
          <ac:picMkLst>
            <pc:docMk/>
            <pc:sldMk cId="274873249" sldId="257"/>
            <ac:picMk id="16" creationId="{0BD8A376-E229-D483-3ED5-822DEB91569D}"/>
          </ac:picMkLst>
        </pc:picChg>
      </pc:sldChg>
      <pc:sldChg chg="addSp modSp new mod setBg">
        <pc:chgData name="Sabina Lakatosova (2222928)" userId="S::2222928@student.uwtsd.ac.uk::d06c309e-8100-4618-b4b2-f97381251d70" providerId="AD" clId="Web-{00452FB3-CB8E-4C1F-BD1E-163441865DD5}" dt="2023-03-09T20:20:34.250" v="1039" actId="20577"/>
        <pc:sldMkLst>
          <pc:docMk/>
          <pc:sldMk cId="1688385134" sldId="258"/>
        </pc:sldMkLst>
        <pc:spChg chg="mod">
          <ac:chgData name="Sabina Lakatosova (2222928)" userId="S::2222928@student.uwtsd.ac.uk::d06c309e-8100-4618-b4b2-f97381251d70" providerId="AD" clId="Web-{00452FB3-CB8E-4C1F-BD1E-163441865DD5}" dt="2023-03-09T18:35:44.586" v="295"/>
          <ac:spMkLst>
            <pc:docMk/>
            <pc:sldMk cId="1688385134" sldId="258"/>
            <ac:spMk id="2" creationId="{DDF3685D-2776-9277-A6B8-5844BB911601}"/>
          </ac:spMkLst>
        </pc:spChg>
        <pc:spChg chg="mod">
          <ac:chgData name="Sabina Lakatosova (2222928)" userId="S::2222928@student.uwtsd.ac.uk::d06c309e-8100-4618-b4b2-f97381251d70" providerId="AD" clId="Web-{00452FB3-CB8E-4C1F-BD1E-163441865DD5}" dt="2023-03-09T20:20:34.250" v="1039" actId="20577"/>
          <ac:spMkLst>
            <pc:docMk/>
            <pc:sldMk cId="1688385134" sldId="258"/>
            <ac:spMk id="3" creationId="{61F10564-2DBB-B60B-C78E-4CC4C6EC1F15}"/>
          </ac:spMkLst>
        </pc:spChg>
        <pc:spChg chg="add">
          <ac:chgData name="Sabina Lakatosova (2222928)" userId="S::2222928@student.uwtsd.ac.uk::d06c309e-8100-4618-b4b2-f97381251d70" providerId="AD" clId="Web-{00452FB3-CB8E-4C1F-BD1E-163441865DD5}" dt="2023-03-09T18:35:44.586" v="295"/>
          <ac:spMkLst>
            <pc:docMk/>
            <pc:sldMk cId="1688385134" sldId="258"/>
            <ac:spMk id="9" creationId="{257363FD-7E77-4145-9483-331A807ADF0E}"/>
          </ac:spMkLst>
        </pc:spChg>
        <pc:picChg chg="add">
          <ac:chgData name="Sabina Lakatosova (2222928)" userId="S::2222928@student.uwtsd.ac.uk::d06c309e-8100-4618-b4b2-f97381251d70" providerId="AD" clId="Web-{00452FB3-CB8E-4C1F-BD1E-163441865DD5}" dt="2023-03-09T18:35:44.586" v="295"/>
          <ac:picMkLst>
            <pc:docMk/>
            <pc:sldMk cId="1688385134" sldId="258"/>
            <ac:picMk id="5" creationId="{8880B93C-7F07-F81E-2418-1916D32DFE79}"/>
          </ac:picMkLst>
        </pc:picChg>
      </pc:sldChg>
      <pc:sldChg chg="addSp delSp modSp new mod setBg">
        <pc:chgData name="Sabina Lakatosova (2222928)" userId="S::2222928@student.uwtsd.ac.uk::d06c309e-8100-4618-b4b2-f97381251d70" providerId="AD" clId="Web-{00452FB3-CB8E-4C1F-BD1E-163441865DD5}" dt="2023-03-09T20:27:36.417" v="1052" actId="20577"/>
        <pc:sldMkLst>
          <pc:docMk/>
          <pc:sldMk cId="2324827519" sldId="259"/>
        </pc:sldMkLst>
        <pc:spChg chg="mod">
          <ac:chgData name="Sabina Lakatosova (2222928)" userId="S::2222928@student.uwtsd.ac.uk::d06c309e-8100-4618-b4b2-f97381251d70" providerId="AD" clId="Web-{00452FB3-CB8E-4C1F-BD1E-163441865DD5}" dt="2023-03-09T18:36:33.306" v="298"/>
          <ac:spMkLst>
            <pc:docMk/>
            <pc:sldMk cId="2324827519" sldId="259"/>
            <ac:spMk id="2" creationId="{82CBBA86-89DA-0E89-E5EB-D26A53C53860}"/>
          </ac:spMkLst>
        </pc:spChg>
        <pc:spChg chg="mod">
          <ac:chgData name="Sabina Lakatosova (2222928)" userId="S::2222928@student.uwtsd.ac.uk::d06c309e-8100-4618-b4b2-f97381251d70" providerId="AD" clId="Web-{00452FB3-CB8E-4C1F-BD1E-163441865DD5}" dt="2023-03-09T20:27:36.417" v="1052" actId="20577"/>
          <ac:spMkLst>
            <pc:docMk/>
            <pc:sldMk cId="2324827519" sldId="259"/>
            <ac:spMk id="3" creationId="{9DB1E3C6-CA28-28CF-D86D-501098DD8EBA}"/>
          </ac:spMkLst>
        </pc:spChg>
        <pc:spChg chg="add del">
          <ac:chgData name="Sabina Lakatosova (2222928)" userId="S::2222928@student.uwtsd.ac.uk::d06c309e-8100-4618-b4b2-f97381251d70" providerId="AD" clId="Web-{00452FB3-CB8E-4C1F-BD1E-163441865DD5}" dt="2023-03-09T18:36:33.306" v="298"/>
          <ac:spMkLst>
            <pc:docMk/>
            <pc:sldMk cId="2324827519" sldId="259"/>
            <ac:spMk id="8" creationId="{C2554CA6-288E-4202-BC52-2E5A8F0C0AED}"/>
          </ac:spMkLst>
        </pc:spChg>
        <pc:spChg chg="add del">
          <ac:chgData name="Sabina Lakatosova (2222928)" userId="S::2222928@student.uwtsd.ac.uk::d06c309e-8100-4618-b4b2-f97381251d70" providerId="AD" clId="Web-{00452FB3-CB8E-4C1F-BD1E-163441865DD5}" dt="2023-03-09T18:36:33.306" v="298"/>
          <ac:spMkLst>
            <pc:docMk/>
            <pc:sldMk cId="2324827519" sldId="259"/>
            <ac:spMk id="10" creationId="{B10BB131-AC8E-4A8E-A5D1-36260F720C3B}"/>
          </ac:spMkLst>
        </pc:spChg>
        <pc:spChg chg="add del">
          <ac:chgData name="Sabina Lakatosova (2222928)" userId="S::2222928@student.uwtsd.ac.uk::d06c309e-8100-4618-b4b2-f97381251d70" providerId="AD" clId="Web-{00452FB3-CB8E-4C1F-BD1E-163441865DD5}" dt="2023-03-09T18:36:33.306" v="298"/>
          <ac:spMkLst>
            <pc:docMk/>
            <pc:sldMk cId="2324827519" sldId="259"/>
            <ac:spMk id="12" creationId="{5B7778FC-632E-4DCA-A7CB-0D7731CCF970}"/>
          </ac:spMkLst>
        </pc:spChg>
        <pc:spChg chg="add del">
          <ac:chgData name="Sabina Lakatosova (2222928)" userId="S::2222928@student.uwtsd.ac.uk::d06c309e-8100-4618-b4b2-f97381251d70" providerId="AD" clId="Web-{00452FB3-CB8E-4C1F-BD1E-163441865DD5}" dt="2023-03-09T18:36:33.306" v="298"/>
          <ac:spMkLst>
            <pc:docMk/>
            <pc:sldMk cId="2324827519" sldId="259"/>
            <ac:spMk id="14" creationId="{FA23A907-97FB-4A8F-880A-DD77401C4296}"/>
          </ac:spMkLst>
        </pc:spChg>
        <pc:spChg chg="add">
          <ac:chgData name="Sabina Lakatosova (2222928)" userId="S::2222928@student.uwtsd.ac.uk::d06c309e-8100-4618-b4b2-f97381251d70" providerId="AD" clId="Web-{00452FB3-CB8E-4C1F-BD1E-163441865DD5}" dt="2023-03-09T18:36:33.306" v="298"/>
          <ac:spMkLst>
            <pc:docMk/>
            <pc:sldMk cId="2324827519" sldId="259"/>
            <ac:spMk id="19" creationId="{100EDD19-6802-4EC3-95CE-CFFAB042CFD6}"/>
          </ac:spMkLst>
        </pc:spChg>
        <pc:spChg chg="add">
          <ac:chgData name="Sabina Lakatosova (2222928)" userId="S::2222928@student.uwtsd.ac.uk::d06c309e-8100-4618-b4b2-f97381251d70" providerId="AD" clId="Web-{00452FB3-CB8E-4C1F-BD1E-163441865DD5}" dt="2023-03-09T18:36:33.306" v="298"/>
          <ac:spMkLst>
            <pc:docMk/>
            <pc:sldMk cId="2324827519" sldId="259"/>
            <ac:spMk id="21" creationId="{DB17E863-922E-4C26-BD64-E8FD41D28661}"/>
          </ac:spMkLst>
        </pc:spChg>
      </pc:sldChg>
      <pc:sldChg chg="addSp delSp modSp new mod setBg">
        <pc:chgData name="Sabina Lakatosova (2222928)" userId="S::2222928@student.uwtsd.ac.uk::d06c309e-8100-4618-b4b2-f97381251d70" providerId="AD" clId="Web-{00452FB3-CB8E-4C1F-BD1E-163441865DD5}" dt="2023-03-09T21:55:29.282" v="1967" actId="14100"/>
        <pc:sldMkLst>
          <pc:docMk/>
          <pc:sldMk cId="1141589841" sldId="260"/>
        </pc:sldMkLst>
        <pc:spChg chg="mod">
          <ac:chgData name="Sabina Lakatosova (2222928)" userId="S::2222928@student.uwtsd.ac.uk::d06c309e-8100-4618-b4b2-f97381251d70" providerId="AD" clId="Web-{00452FB3-CB8E-4C1F-BD1E-163441865DD5}" dt="2023-03-09T20:58:41.058" v="1741" actId="1076"/>
          <ac:spMkLst>
            <pc:docMk/>
            <pc:sldMk cId="1141589841" sldId="260"/>
            <ac:spMk id="2" creationId="{FF7FEDB8-D73F-74A8-D7DC-5E398E599BA0}"/>
          </ac:spMkLst>
        </pc:spChg>
        <pc:spChg chg="del">
          <ac:chgData name="Sabina Lakatosova (2222928)" userId="S::2222928@student.uwtsd.ac.uk::d06c309e-8100-4618-b4b2-f97381251d70" providerId="AD" clId="Web-{00452FB3-CB8E-4C1F-BD1E-163441865DD5}" dt="2023-03-09T18:37:26.573" v="300"/>
          <ac:spMkLst>
            <pc:docMk/>
            <pc:sldMk cId="1141589841" sldId="260"/>
            <ac:spMk id="3" creationId="{10899808-F452-097B-308B-476A2068D714}"/>
          </ac:spMkLst>
        </pc:spChg>
        <pc:spChg chg="add mod">
          <ac:chgData name="Sabina Lakatosova (2222928)" userId="S::2222928@student.uwtsd.ac.uk::d06c309e-8100-4618-b4b2-f97381251d70" providerId="AD" clId="Web-{00452FB3-CB8E-4C1F-BD1E-163441865DD5}" dt="2023-03-09T21:55:29.282" v="1967" actId="14100"/>
          <ac:spMkLst>
            <pc:docMk/>
            <pc:sldMk cId="1141589841" sldId="260"/>
            <ac:spMk id="3" creationId="{A52EE8DD-08C0-81FD-0C58-3BB7E48D31C7}"/>
          </ac:spMkLst>
        </pc:spChg>
        <pc:spChg chg="add del mod">
          <ac:chgData name="Sabina Lakatosova (2222928)" userId="S::2222928@student.uwtsd.ac.uk::d06c309e-8100-4618-b4b2-f97381251d70" providerId="AD" clId="Web-{00452FB3-CB8E-4C1F-BD1E-163441865DD5}" dt="2023-03-09T20:58:19.058" v="1737"/>
          <ac:spMkLst>
            <pc:docMk/>
            <pc:sldMk cId="1141589841" sldId="260"/>
            <ac:spMk id="4" creationId="{E12586F9-1A25-1E59-3D4B-F80216FB11E4}"/>
          </ac:spMkLst>
        </pc:spChg>
        <pc:spChg chg="add del">
          <ac:chgData name="Sabina Lakatosova (2222928)" userId="S::2222928@student.uwtsd.ac.uk::d06c309e-8100-4618-b4b2-f97381251d70" providerId="AD" clId="Web-{00452FB3-CB8E-4C1F-BD1E-163441865DD5}" dt="2023-03-09T18:37:45.511" v="302"/>
          <ac:spMkLst>
            <pc:docMk/>
            <pc:sldMk cId="1141589841" sldId="260"/>
            <ac:spMk id="10" creationId="{93245F62-CCC4-49E4-B95B-EA6C1E790510}"/>
          </ac:spMkLst>
        </pc:spChg>
        <pc:spChg chg="add del">
          <ac:chgData name="Sabina Lakatosova (2222928)" userId="S::2222928@student.uwtsd.ac.uk::d06c309e-8100-4618-b4b2-f97381251d70" providerId="AD" clId="Web-{00452FB3-CB8E-4C1F-BD1E-163441865DD5}" dt="2023-03-09T18:37:45.511" v="302"/>
          <ac:spMkLst>
            <pc:docMk/>
            <pc:sldMk cId="1141589841" sldId="260"/>
            <ac:spMk id="12" creationId="{E6C0DD6B-6AA3-448F-9B99-8386295BC1B4}"/>
          </ac:spMkLst>
        </pc:spChg>
        <pc:spChg chg="add">
          <ac:chgData name="Sabina Lakatosova (2222928)" userId="S::2222928@student.uwtsd.ac.uk::d06c309e-8100-4618-b4b2-f97381251d70" providerId="AD" clId="Web-{00452FB3-CB8E-4C1F-BD1E-163441865DD5}" dt="2023-03-09T18:37:45.511" v="302"/>
          <ac:spMkLst>
            <pc:docMk/>
            <pc:sldMk cId="1141589841" sldId="260"/>
            <ac:spMk id="17" creationId="{65219498-D544-41AC-98FE-8F956EF66A62}"/>
          </ac:spMkLst>
        </pc:spChg>
        <pc:spChg chg="add">
          <ac:chgData name="Sabina Lakatosova (2222928)" userId="S::2222928@student.uwtsd.ac.uk::d06c309e-8100-4618-b4b2-f97381251d70" providerId="AD" clId="Web-{00452FB3-CB8E-4C1F-BD1E-163441865DD5}" dt="2023-03-09T18:37:45.511" v="302"/>
          <ac:spMkLst>
            <pc:docMk/>
            <pc:sldMk cId="1141589841" sldId="260"/>
            <ac:spMk id="19" creationId="{F500DBFC-17A9-4E0A-AEE2-A49F9AEEF0FD}"/>
          </ac:spMkLst>
        </pc:spChg>
        <pc:grpChg chg="add">
          <ac:chgData name="Sabina Lakatosova (2222928)" userId="S::2222928@student.uwtsd.ac.uk::d06c309e-8100-4618-b4b2-f97381251d70" providerId="AD" clId="Web-{00452FB3-CB8E-4C1F-BD1E-163441865DD5}" dt="2023-03-09T18:37:45.511" v="302"/>
          <ac:grpSpMkLst>
            <pc:docMk/>
            <pc:sldMk cId="1141589841" sldId="260"/>
            <ac:grpSpMk id="21" creationId="{D74613BB-817C-4C4F-8A24-4936F2F064C0}"/>
          </ac:grpSpMkLst>
        </pc:grpChg>
        <pc:picChg chg="add mod">
          <ac:chgData name="Sabina Lakatosova (2222928)" userId="S::2222928@student.uwtsd.ac.uk::d06c309e-8100-4618-b4b2-f97381251d70" providerId="AD" clId="Web-{00452FB3-CB8E-4C1F-BD1E-163441865DD5}" dt="2023-03-09T18:37:45.511" v="302"/>
          <ac:picMkLst>
            <pc:docMk/>
            <pc:sldMk cId="1141589841" sldId="260"/>
            <ac:picMk id="7" creationId="{0BF743A3-A850-DE1A-C490-91BF24146FE5}"/>
          </ac:picMkLst>
        </pc:picChg>
      </pc:sldChg>
      <pc:sldChg chg="addSp modSp new mod setBg">
        <pc:chgData name="Sabina Lakatosova (2222928)" userId="S::2222928@student.uwtsd.ac.uk::d06c309e-8100-4618-b4b2-f97381251d70" providerId="AD" clId="Web-{00452FB3-CB8E-4C1F-BD1E-163441865DD5}" dt="2023-03-09T20:59:38.810" v="1744" actId="20577"/>
        <pc:sldMkLst>
          <pc:docMk/>
          <pc:sldMk cId="2464448978" sldId="261"/>
        </pc:sldMkLst>
        <pc:spChg chg="mod">
          <ac:chgData name="Sabina Lakatosova (2222928)" userId="S::2222928@student.uwtsd.ac.uk::d06c309e-8100-4618-b4b2-f97381251d70" providerId="AD" clId="Web-{00452FB3-CB8E-4C1F-BD1E-163441865DD5}" dt="2023-03-09T20:59:38.810" v="1744" actId="20577"/>
          <ac:spMkLst>
            <pc:docMk/>
            <pc:sldMk cId="2464448978" sldId="261"/>
            <ac:spMk id="2" creationId="{36C799C3-A91B-EC52-5EBB-5D8B745A62A6}"/>
          </ac:spMkLst>
        </pc:spChg>
        <pc:spChg chg="mod">
          <ac:chgData name="Sabina Lakatosova (2222928)" userId="S::2222928@student.uwtsd.ac.uk::d06c309e-8100-4618-b4b2-f97381251d70" providerId="AD" clId="Web-{00452FB3-CB8E-4C1F-BD1E-163441865DD5}" dt="2023-03-09T18:38:09.074" v="304"/>
          <ac:spMkLst>
            <pc:docMk/>
            <pc:sldMk cId="2464448978" sldId="261"/>
            <ac:spMk id="3" creationId="{254CBBD0-C5C8-1707-7E0E-D07762FA44AC}"/>
          </ac:spMkLst>
        </pc:spChg>
        <pc:spChg chg="add">
          <ac:chgData name="Sabina Lakatosova (2222928)" userId="S::2222928@student.uwtsd.ac.uk::d06c309e-8100-4618-b4b2-f97381251d70" providerId="AD" clId="Web-{00452FB3-CB8E-4C1F-BD1E-163441865DD5}" dt="2023-03-09T18:38:09.074" v="304"/>
          <ac:spMkLst>
            <pc:docMk/>
            <pc:sldMk cId="2464448978" sldId="261"/>
            <ac:spMk id="8" creationId="{43C823D3-D619-407C-89E0-C6F6B1E7A42A}"/>
          </ac:spMkLst>
        </pc:spChg>
        <pc:spChg chg="add">
          <ac:chgData name="Sabina Lakatosova (2222928)" userId="S::2222928@student.uwtsd.ac.uk::d06c309e-8100-4618-b4b2-f97381251d70" providerId="AD" clId="Web-{00452FB3-CB8E-4C1F-BD1E-163441865DD5}" dt="2023-03-09T18:38:09.074" v="304"/>
          <ac:spMkLst>
            <pc:docMk/>
            <pc:sldMk cId="2464448978" sldId="261"/>
            <ac:spMk id="10" creationId="{047F8E3E-2FFA-4A0F-B3C7-E57ADDCFB415}"/>
          </ac:spMkLst>
        </pc:spChg>
        <pc:grpChg chg="add">
          <ac:chgData name="Sabina Lakatosova (2222928)" userId="S::2222928@student.uwtsd.ac.uk::d06c309e-8100-4618-b4b2-f97381251d70" providerId="AD" clId="Web-{00452FB3-CB8E-4C1F-BD1E-163441865DD5}" dt="2023-03-09T18:38:09.074" v="304"/>
          <ac:grpSpMkLst>
            <pc:docMk/>
            <pc:sldMk cId="2464448978" sldId="261"/>
            <ac:grpSpMk id="12" creationId="{33D939F1-7ABE-4D0E-946A-43F37F556AFD}"/>
          </ac:grpSpMkLst>
        </pc:grpChg>
        <pc:grpChg chg="add">
          <ac:chgData name="Sabina Lakatosova (2222928)" userId="S::2222928@student.uwtsd.ac.uk::d06c309e-8100-4618-b4b2-f97381251d70" providerId="AD" clId="Web-{00452FB3-CB8E-4C1F-BD1E-163441865DD5}" dt="2023-03-09T18:38:09.074" v="304"/>
          <ac:grpSpMkLst>
            <pc:docMk/>
            <pc:sldMk cId="2464448978" sldId="261"/>
            <ac:grpSpMk id="18" creationId="{9DB3963A-4187-4A72-9DA4-CA6BADE22931}"/>
          </ac:grpSpMkLst>
        </pc:grpChg>
      </pc:sldChg>
      <pc:sldChg chg="addSp modSp new mod setBg">
        <pc:chgData name="Sabina Lakatosova (2222928)" userId="S::2222928@student.uwtsd.ac.uk::d06c309e-8100-4618-b4b2-f97381251d70" providerId="AD" clId="Web-{00452FB3-CB8E-4C1F-BD1E-163441865DD5}" dt="2023-03-09T18:38:43.215" v="309"/>
        <pc:sldMkLst>
          <pc:docMk/>
          <pc:sldMk cId="4180771441" sldId="262"/>
        </pc:sldMkLst>
        <pc:spChg chg="mod">
          <ac:chgData name="Sabina Lakatosova (2222928)" userId="S::2222928@student.uwtsd.ac.uk::d06c309e-8100-4618-b4b2-f97381251d70" providerId="AD" clId="Web-{00452FB3-CB8E-4C1F-BD1E-163441865DD5}" dt="2023-03-09T18:38:43.215" v="309"/>
          <ac:spMkLst>
            <pc:docMk/>
            <pc:sldMk cId="4180771441" sldId="262"/>
            <ac:spMk id="2" creationId="{D7F86D76-669A-D9AD-BFE7-4D27A67191C6}"/>
          </ac:spMkLst>
        </pc:spChg>
        <pc:spChg chg="mod">
          <ac:chgData name="Sabina Lakatosova (2222928)" userId="S::2222928@student.uwtsd.ac.uk::d06c309e-8100-4618-b4b2-f97381251d70" providerId="AD" clId="Web-{00452FB3-CB8E-4C1F-BD1E-163441865DD5}" dt="2023-03-09T18:38:43.215" v="309"/>
          <ac:spMkLst>
            <pc:docMk/>
            <pc:sldMk cId="4180771441" sldId="262"/>
            <ac:spMk id="3" creationId="{37E1199D-4373-764B-3419-9DF31CD8B46A}"/>
          </ac:spMkLst>
        </pc:spChg>
        <pc:spChg chg="add">
          <ac:chgData name="Sabina Lakatosova (2222928)" userId="S::2222928@student.uwtsd.ac.uk::d06c309e-8100-4618-b4b2-f97381251d70" providerId="AD" clId="Web-{00452FB3-CB8E-4C1F-BD1E-163441865DD5}" dt="2023-03-09T18:38:43.215" v="309"/>
          <ac:spMkLst>
            <pc:docMk/>
            <pc:sldMk cId="4180771441" sldId="262"/>
            <ac:spMk id="8" creationId="{C2554CA6-288E-4202-BC52-2E5A8F0C0AED}"/>
          </ac:spMkLst>
        </pc:spChg>
        <pc:spChg chg="add">
          <ac:chgData name="Sabina Lakatosova (2222928)" userId="S::2222928@student.uwtsd.ac.uk::d06c309e-8100-4618-b4b2-f97381251d70" providerId="AD" clId="Web-{00452FB3-CB8E-4C1F-BD1E-163441865DD5}" dt="2023-03-09T18:38:43.215" v="309"/>
          <ac:spMkLst>
            <pc:docMk/>
            <pc:sldMk cId="4180771441" sldId="262"/>
            <ac:spMk id="10" creationId="{B10BB131-AC8E-4A8E-A5D1-36260F720C3B}"/>
          </ac:spMkLst>
        </pc:spChg>
        <pc:spChg chg="add">
          <ac:chgData name="Sabina Lakatosova (2222928)" userId="S::2222928@student.uwtsd.ac.uk::d06c309e-8100-4618-b4b2-f97381251d70" providerId="AD" clId="Web-{00452FB3-CB8E-4C1F-BD1E-163441865DD5}" dt="2023-03-09T18:38:43.215" v="309"/>
          <ac:spMkLst>
            <pc:docMk/>
            <pc:sldMk cId="4180771441" sldId="262"/>
            <ac:spMk id="12" creationId="{5B7778FC-632E-4DCA-A7CB-0D7731CCF970}"/>
          </ac:spMkLst>
        </pc:spChg>
        <pc:spChg chg="add">
          <ac:chgData name="Sabina Lakatosova (2222928)" userId="S::2222928@student.uwtsd.ac.uk::d06c309e-8100-4618-b4b2-f97381251d70" providerId="AD" clId="Web-{00452FB3-CB8E-4C1F-BD1E-163441865DD5}" dt="2023-03-09T18:38:43.215" v="309"/>
          <ac:spMkLst>
            <pc:docMk/>
            <pc:sldMk cId="4180771441" sldId="262"/>
            <ac:spMk id="14" creationId="{FA23A907-97FB-4A8F-880A-DD77401C4296}"/>
          </ac:spMkLst>
        </pc:spChg>
      </pc:sldChg>
      <pc:sldChg chg="addSp delSp modSp new mod setBg">
        <pc:chgData name="Sabina Lakatosova (2222928)" userId="S::2222928@student.uwtsd.ac.uk::d06c309e-8100-4618-b4b2-f97381251d70" providerId="AD" clId="Web-{00452FB3-CB8E-4C1F-BD1E-163441865DD5}" dt="2023-03-09T22:00:23.024" v="2022" actId="20577"/>
        <pc:sldMkLst>
          <pc:docMk/>
          <pc:sldMk cId="2563679946" sldId="263"/>
        </pc:sldMkLst>
        <pc:spChg chg="mod">
          <ac:chgData name="Sabina Lakatosova (2222928)" userId="S::2222928@student.uwtsd.ac.uk::d06c309e-8100-4618-b4b2-f97381251d70" providerId="AD" clId="Web-{00452FB3-CB8E-4C1F-BD1E-163441865DD5}" dt="2023-03-09T18:39:23.763" v="312"/>
          <ac:spMkLst>
            <pc:docMk/>
            <pc:sldMk cId="2563679946" sldId="263"/>
            <ac:spMk id="2" creationId="{79360481-BFBA-284D-92A3-2D9AE63BCDA6}"/>
          </ac:spMkLst>
        </pc:spChg>
        <pc:spChg chg="mod">
          <ac:chgData name="Sabina Lakatosova (2222928)" userId="S::2222928@student.uwtsd.ac.uk::d06c309e-8100-4618-b4b2-f97381251d70" providerId="AD" clId="Web-{00452FB3-CB8E-4C1F-BD1E-163441865DD5}" dt="2023-03-09T22:00:23.024" v="2022" actId="20577"/>
          <ac:spMkLst>
            <pc:docMk/>
            <pc:sldMk cId="2563679946" sldId="263"/>
            <ac:spMk id="3" creationId="{24A5F42B-91FC-76AB-3D18-ECF23A79B006}"/>
          </ac:spMkLst>
        </pc:spChg>
        <pc:spChg chg="add del">
          <ac:chgData name="Sabina Lakatosova (2222928)" userId="S::2222928@student.uwtsd.ac.uk::d06c309e-8100-4618-b4b2-f97381251d70" providerId="AD" clId="Web-{00452FB3-CB8E-4C1F-BD1E-163441865DD5}" dt="2023-03-09T18:39:23.747" v="311"/>
          <ac:spMkLst>
            <pc:docMk/>
            <pc:sldMk cId="2563679946" sldId="263"/>
            <ac:spMk id="8" creationId="{815925C2-A704-4D47-B1C1-3FCA52512EC1}"/>
          </ac:spMkLst>
        </pc:spChg>
        <pc:spChg chg="add del">
          <ac:chgData name="Sabina Lakatosova (2222928)" userId="S::2222928@student.uwtsd.ac.uk::d06c309e-8100-4618-b4b2-f97381251d70" providerId="AD" clId="Web-{00452FB3-CB8E-4C1F-BD1E-163441865DD5}" dt="2023-03-09T18:39:23.747" v="311"/>
          <ac:spMkLst>
            <pc:docMk/>
            <pc:sldMk cId="2563679946" sldId="263"/>
            <ac:spMk id="10" creationId="{01D4315C-C23C-4FD3-98DF-08C29E2292A8}"/>
          </ac:spMkLst>
        </pc:spChg>
        <pc:spChg chg="add">
          <ac:chgData name="Sabina Lakatosova (2222928)" userId="S::2222928@student.uwtsd.ac.uk::d06c309e-8100-4618-b4b2-f97381251d70" providerId="AD" clId="Web-{00452FB3-CB8E-4C1F-BD1E-163441865DD5}" dt="2023-03-09T18:39:23.763" v="312"/>
          <ac:spMkLst>
            <pc:docMk/>
            <pc:sldMk cId="2563679946" sldId="263"/>
            <ac:spMk id="25" creationId="{907EF6B7-1338-4443-8C46-6A318D952DFD}"/>
          </ac:spMkLst>
        </pc:spChg>
        <pc:spChg chg="add">
          <ac:chgData name="Sabina Lakatosova (2222928)" userId="S::2222928@student.uwtsd.ac.uk::d06c309e-8100-4618-b4b2-f97381251d70" providerId="AD" clId="Web-{00452FB3-CB8E-4C1F-BD1E-163441865DD5}" dt="2023-03-09T18:39:23.763" v="312"/>
          <ac:spMkLst>
            <pc:docMk/>
            <pc:sldMk cId="2563679946" sldId="263"/>
            <ac:spMk id="26" creationId="{DAAE4CDD-124C-4DCF-9584-B6033B545DD5}"/>
          </ac:spMkLst>
        </pc:spChg>
        <pc:spChg chg="add">
          <ac:chgData name="Sabina Lakatosova (2222928)" userId="S::2222928@student.uwtsd.ac.uk::d06c309e-8100-4618-b4b2-f97381251d70" providerId="AD" clId="Web-{00452FB3-CB8E-4C1F-BD1E-163441865DD5}" dt="2023-03-09T18:39:23.763" v="312"/>
          <ac:spMkLst>
            <pc:docMk/>
            <pc:sldMk cId="2563679946" sldId="263"/>
            <ac:spMk id="27" creationId="{081E4A58-353D-44AE-B2FC-2A74E2E400F7}"/>
          </ac:spMkLst>
        </pc:spChg>
        <pc:grpChg chg="add del">
          <ac:chgData name="Sabina Lakatosova (2222928)" userId="S::2222928@student.uwtsd.ac.uk::d06c309e-8100-4618-b4b2-f97381251d70" providerId="AD" clId="Web-{00452FB3-CB8E-4C1F-BD1E-163441865DD5}" dt="2023-03-09T18:39:23.747" v="311"/>
          <ac:grpSpMkLst>
            <pc:docMk/>
            <pc:sldMk cId="2563679946" sldId="263"/>
            <ac:grpSpMk id="12" creationId="{5E6B47BC-43FD-4C91-8BFF-B41B99A8A39E}"/>
          </ac:grpSpMkLst>
        </pc:grpChg>
        <pc:grpChg chg="add del">
          <ac:chgData name="Sabina Lakatosova (2222928)" userId="S::2222928@student.uwtsd.ac.uk::d06c309e-8100-4618-b4b2-f97381251d70" providerId="AD" clId="Web-{00452FB3-CB8E-4C1F-BD1E-163441865DD5}" dt="2023-03-09T18:39:23.747" v="311"/>
          <ac:grpSpMkLst>
            <pc:docMk/>
            <pc:sldMk cId="2563679946" sldId="263"/>
            <ac:grpSpMk id="16" creationId="{43F5E015-E085-4624-B431-B42414448684}"/>
          </ac:grpSpMkLst>
        </pc:grpChg>
      </pc:sldChg>
      <pc:sldChg chg="addSp delSp modSp new mod setBg">
        <pc:chgData name="Sabina Lakatosova (2222928)" userId="S::2222928@student.uwtsd.ac.uk::d06c309e-8100-4618-b4b2-f97381251d70" providerId="AD" clId="Web-{00452FB3-CB8E-4C1F-BD1E-163441865DD5}" dt="2023-03-09T21:04:56.412" v="1782" actId="20577"/>
        <pc:sldMkLst>
          <pc:docMk/>
          <pc:sldMk cId="2738449481" sldId="264"/>
        </pc:sldMkLst>
        <pc:spChg chg="mod">
          <ac:chgData name="Sabina Lakatosova (2222928)" userId="S::2222928@student.uwtsd.ac.uk::d06c309e-8100-4618-b4b2-f97381251d70" providerId="AD" clId="Web-{00452FB3-CB8E-4C1F-BD1E-163441865DD5}" dt="2023-03-09T18:40:09.873" v="322" actId="20577"/>
          <ac:spMkLst>
            <pc:docMk/>
            <pc:sldMk cId="2738449481" sldId="264"/>
            <ac:spMk id="2" creationId="{480AE1FF-256F-B33B-773E-844AEC78395C}"/>
          </ac:spMkLst>
        </pc:spChg>
        <pc:spChg chg="mod">
          <ac:chgData name="Sabina Lakatosova (2222928)" userId="S::2222928@student.uwtsd.ac.uk::d06c309e-8100-4618-b4b2-f97381251d70" providerId="AD" clId="Web-{00452FB3-CB8E-4C1F-BD1E-163441865DD5}" dt="2023-03-09T21:04:56.412" v="1782" actId="20577"/>
          <ac:spMkLst>
            <pc:docMk/>
            <pc:sldMk cId="2738449481" sldId="264"/>
            <ac:spMk id="3" creationId="{10110A51-484C-58FC-5DE9-9C316729FBD2}"/>
          </ac:spMkLst>
        </pc:spChg>
        <pc:spChg chg="add del">
          <ac:chgData name="Sabina Lakatosova (2222928)" userId="S::2222928@student.uwtsd.ac.uk::d06c309e-8100-4618-b4b2-f97381251d70" providerId="AD" clId="Web-{00452FB3-CB8E-4C1F-BD1E-163441865DD5}" dt="2023-03-09T18:39:49.279" v="316"/>
          <ac:spMkLst>
            <pc:docMk/>
            <pc:sldMk cId="2738449481" sldId="264"/>
            <ac:spMk id="8" creationId="{907EF6B7-1338-4443-8C46-6A318D952DFD}"/>
          </ac:spMkLst>
        </pc:spChg>
        <pc:spChg chg="add del">
          <ac:chgData name="Sabina Lakatosova (2222928)" userId="S::2222928@student.uwtsd.ac.uk::d06c309e-8100-4618-b4b2-f97381251d70" providerId="AD" clId="Web-{00452FB3-CB8E-4C1F-BD1E-163441865DD5}" dt="2023-03-09T18:39:46.826" v="314"/>
          <ac:spMkLst>
            <pc:docMk/>
            <pc:sldMk cId="2738449481" sldId="264"/>
            <ac:spMk id="9" creationId="{F13C74B1-5B17-4795-BED0-7140497B445A}"/>
          </ac:spMkLst>
        </pc:spChg>
        <pc:spChg chg="add del">
          <ac:chgData name="Sabina Lakatosova (2222928)" userId="S::2222928@student.uwtsd.ac.uk::d06c309e-8100-4618-b4b2-f97381251d70" providerId="AD" clId="Web-{00452FB3-CB8E-4C1F-BD1E-163441865DD5}" dt="2023-03-09T18:39:49.279" v="316"/>
          <ac:spMkLst>
            <pc:docMk/>
            <pc:sldMk cId="2738449481" sldId="264"/>
            <ac:spMk id="10" creationId="{DAAE4CDD-124C-4DCF-9584-B6033B545DD5}"/>
          </ac:spMkLst>
        </pc:spChg>
        <pc:spChg chg="add del">
          <ac:chgData name="Sabina Lakatosova (2222928)" userId="S::2222928@student.uwtsd.ac.uk::d06c309e-8100-4618-b4b2-f97381251d70" providerId="AD" clId="Web-{00452FB3-CB8E-4C1F-BD1E-163441865DD5}" dt="2023-03-09T18:39:46.826" v="314"/>
          <ac:spMkLst>
            <pc:docMk/>
            <pc:sldMk cId="2738449481" sldId="264"/>
            <ac:spMk id="11" creationId="{D4974D33-8DC5-464E-8C6D-BE58F0669C17}"/>
          </ac:spMkLst>
        </pc:spChg>
        <pc:spChg chg="add del">
          <ac:chgData name="Sabina Lakatosova (2222928)" userId="S::2222928@student.uwtsd.ac.uk::d06c309e-8100-4618-b4b2-f97381251d70" providerId="AD" clId="Web-{00452FB3-CB8E-4C1F-BD1E-163441865DD5}" dt="2023-03-09T18:39:49.279" v="316"/>
          <ac:spMkLst>
            <pc:docMk/>
            <pc:sldMk cId="2738449481" sldId="264"/>
            <ac:spMk id="12" creationId="{081E4A58-353D-44AE-B2FC-2A74E2E400F7}"/>
          </ac:spMkLst>
        </pc:spChg>
        <pc:spChg chg="add del">
          <ac:chgData name="Sabina Lakatosova (2222928)" userId="S::2222928@student.uwtsd.ac.uk::d06c309e-8100-4618-b4b2-f97381251d70" providerId="AD" clId="Web-{00452FB3-CB8E-4C1F-BD1E-163441865DD5}" dt="2023-03-09T18:39:51.748" v="318"/>
          <ac:spMkLst>
            <pc:docMk/>
            <pc:sldMk cId="2738449481" sldId="264"/>
            <ac:spMk id="14" creationId="{FA23A907-97FB-4A8F-880A-DD77401C4296}"/>
          </ac:spMkLst>
        </pc:spChg>
        <pc:spChg chg="add del">
          <ac:chgData name="Sabina Lakatosova (2222928)" userId="S::2222928@student.uwtsd.ac.uk::d06c309e-8100-4618-b4b2-f97381251d70" providerId="AD" clId="Web-{00452FB3-CB8E-4C1F-BD1E-163441865DD5}" dt="2023-03-09T18:39:51.748" v="318"/>
          <ac:spMkLst>
            <pc:docMk/>
            <pc:sldMk cId="2738449481" sldId="264"/>
            <ac:spMk id="15" creationId="{C2554CA6-288E-4202-BC52-2E5A8F0C0AED}"/>
          </ac:spMkLst>
        </pc:spChg>
        <pc:spChg chg="add del">
          <ac:chgData name="Sabina Lakatosova (2222928)" userId="S::2222928@student.uwtsd.ac.uk::d06c309e-8100-4618-b4b2-f97381251d70" providerId="AD" clId="Web-{00452FB3-CB8E-4C1F-BD1E-163441865DD5}" dt="2023-03-09T18:39:51.748" v="318"/>
          <ac:spMkLst>
            <pc:docMk/>
            <pc:sldMk cId="2738449481" sldId="264"/>
            <ac:spMk id="16" creationId="{B10BB131-AC8E-4A8E-A5D1-36260F720C3B}"/>
          </ac:spMkLst>
        </pc:spChg>
        <pc:spChg chg="add del">
          <ac:chgData name="Sabina Lakatosova (2222928)" userId="S::2222928@student.uwtsd.ac.uk::d06c309e-8100-4618-b4b2-f97381251d70" providerId="AD" clId="Web-{00452FB3-CB8E-4C1F-BD1E-163441865DD5}" dt="2023-03-09T18:39:51.748" v="318"/>
          <ac:spMkLst>
            <pc:docMk/>
            <pc:sldMk cId="2738449481" sldId="264"/>
            <ac:spMk id="17" creationId="{5B7778FC-632E-4DCA-A7CB-0D7731CCF970}"/>
          </ac:spMkLst>
        </pc:spChg>
        <pc:spChg chg="add">
          <ac:chgData name="Sabina Lakatosova (2222928)" userId="S::2222928@student.uwtsd.ac.uk::d06c309e-8100-4618-b4b2-f97381251d70" providerId="AD" clId="Web-{00452FB3-CB8E-4C1F-BD1E-163441865DD5}" dt="2023-03-09T18:39:51.763" v="319"/>
          <ac:spMkLst>
            <pc:docMk/>
            <pc:sldMk cId="2738449481" sldId="264"/>
            <ac:spMk id="19" creationId="{F13C74B1-5B17-4795-BED0-7140497B445A}"/>
          </ac:spMkLst>
        </pc:spChg>
        <pc:spChg chg="add">
          <ac:chgData name="Sabina Lakatosova (2222928)" userId="S::2222928@student.uwtsd.ac.uk::d06c309e-8100-4618-b4b2-f97381251d70" providerId="AD" clId="Web-{00452FB3-CB8E-4C1F-BD1E-163441865DD5}" dt="2023-03-09T18:39:51.763" v="319"/>
          <ac:spMkLst>
            <pc:docMk/>
            <pc:sldMk cId="2738449481" sldId="264"/>
            <ac:spMk id="20" creationId="{D4974D33-8DC5-464E-8C6D-BE58F0669C17}"/>
          </ac:spMkLst>
        </pc:spChg>
        <pc:picChg chg="add del">
          <ac:chgData name="Sabina Lakatosova (2222928)" userId="S::2222928@student.uwtsd.ac.uk::d06c309e-8100-4618-b4b2-f97381251d70" providerId="AD" clId="Web-{00452FB3-CB8E-4C1F-BD1E-163441865DD5}" dt="2023-03-09T18:39:46.826" v="314"/>
          <ac:picMkLst>
            <pc:docMk/>
            <pc:sldMk cId="2738449481" sldId="264"/>
            <ac:picMk id="5" creationId="{E19C678F-3B8C-76E9-1190-D4F0119DCCF9}"/>
          </ac:picMkLst>
        </pc:picChg>
        <pc:picChg chg="add del">
          <ac:chgData name="Sabina Lakatosova (2222928)" userId="S::2222928@student.uwtsd.ac.uk::d06c309e-8100-4618-b4b2-f97381251d70" providerId="AD" clId="Web-{00452FB3-CB8E-4C1F-BD1E-163441865DD5}" dt="2023-03-09T18:39:58.139" v="320"/>
          <ac:picMkLst>
            <pc:docMk/>
            <pc:sldMk cId="2738449481" sldId="264"/>
            <ac:picMk id="21" creationId="{E19C678F-3B8C-76E9-1190-D4F0119DCCF9}"/>
          </ac:picMkLst>
        </pc:picChg>
      </pc:sldChg>
      <pc:sldChg chg="addSp delSp modSp new">
        <pc:chgData name="Sabina Lakatosova (2222928)" userId="S::2222928@student.uwtsd.ac.uk::d06c309e-8100-4618-b4b2-f97381251d70" providerId="AD" clId="Web-{00452FB3-CB8E-4C1F-BD1E-163441865DD5}" dt="2023-03-09T21:55:01.954" v="1965" actId="20577"/>
        <pc:sldMkLst>
          <pc:docMk/>
          <pc:sldMk cId="2657401975" sldId="265"/>
        </pc:sldMkLst>
        <pc:spChg chg="del">
          <ac:chgData name="Sabina Lakatosova (2222928)" userId="S::2222928@student.uwtsd.ac.uk::d06c309e-8100-4618-b4b2-f97381251d70" providerId="AD" clId="Web-{00452FB3-CB8E-4C1F-BD1E-163441865DD5}" dt="2023-03-09T21:46:04.214" v="1799"/>
          <ac:spMkLst>
            <pc:docMk/>
            <pc:sldMk cId="2657401975" sldId="265"/>
            <ac:spMk id="2" creationId="{B33DDB1F-0B94-7521-2192-606F845F37F6}"/>
          </ac:spMkLst>
        </pc:spChg>
        <pc:spChg chg="del">
          <ac:chgData name="Sabina Lakatosova (2222928)" userId="S::2222928@student.uwtsd.ac.uk::d06c309e-8100-4618-b4b2-f97381251d70" providerId="AD" clId="Web-{00452FB3-CB8E-4C1F-BD1E-163441865DD5}" dt="2023-03-09T21:44:21.883" v="1788"/>
          <ac:spMkLst>
            <pc:docMk/>
            <pc:sldMk cId="2657401975" sldId="265"/>
            <ac:spMk id="3" creationId="{B9EC0C07-F656-7A81-242D-241BE2A4B8EA}"/>
          </ac:spMkLst>
        </pc:spChg>
        <pc:spChg chg="add del mod">
          <ac:chgData name="Sabina Lakatosova (2222928)" userId="S::2222928@student.uwtsd.ac.uk::d06c309e-8100-4618-b4b2-f97381251d70" providerId="AD" clId="Web-{00452FB3-CB8E-4C1F-BD1E-163441865DD5}" dt="2023-03-09T21:44:43.540" v="1790"/>
          <ac:spMkLst>
            <pc:docMk/>
            <pc:sldMk cId="2657401975" sldId="265"/>
            <ac:spMk id="6" creationId="{E9704F28-BC58-5900-46EA-11FB4D5DCE4B}"/>
          </ac:spMkLst>
        </pc:spChg>
        <pc:spChg chg="add del mod">
          <ac:chgData name="Sabina Lakatosova (2222928)" userId="S::2222928@student.uwtsd.ac.uk::d06c309e-8100-4618-b4b2-f97381251d70" providerId="AD" clId="Web-{00452FB3-CB8E-4C1F-BD1E-163441865DD5}" dt="2023-03-09T21:45:55.339" v="1796"/>
          <ac:spMkLst>
            <pc:docMk/>
            <pc:sldMk cId="2657401975" sldId="265"/>
            <ac:spMk id="9" creationId="{836A34E9-A3FB-4905-CF0F-E227258A7376}"/>
          </ac:spMkLst>
        </pc:spChg>
        <pc:spChg chg="add del mod">
          <ac:chgData name="Sabina Lakatosova (2222928)" userId="S::2222928@student.uwtsd.ac.uk::d06c309e-8100-4618-b4b2-f97381251d70" providerId="AD" clId="Web-{00452FB3-CB8E-4C1F-BD1E-163441865DD5}" dt="2023-03-09T21:46:08.245" v="1800"/>
          <ac:spMkLst>
            <pc:docMk/>
            <pc:sldMk cId="2657401975" sldId="265"/>
            <ac:spMk id="12" creationId="{A89E27DB-3198-C505-AF72-23634F403851}"/>
          </ac:spMkLst>
        </pc:spChg>
        <pc:spChg chg="add mod">
          <ac:chgData name="Sabina Lakatosova (2222928)" userId="S::2222928@student.uwtsd.ac.uk::d06c309e-8100-4618-b4b2-f97381251d70" providerId="AD" clId="Web-{00452FB3-CB8E-4C1F-BD1E-163441865DD5}" dt="2023-03-09T21:55:01.954" v="1965" actId="20577"/>
          <ac:spMkLst>
            <pc:docMk/>
            <pc:sldMk cId="2657401975" sldId="265"/>
            <ac:spMk id="15" creationId="{7C5ABE7B-EB01-72BF-6748-A931802777DE}"/>
          </ac:spMkLst>
        </pc:spChg>
        <pc:picChg chg="add del mod ord">
          <ac:chgData name="Sabina Lakatosova (2222928)" userId="S::2222928@student.uwtsd.ac.uk::d06c309e-8100-4618-b4b2-f97381251d70" providerId="AD" clId="Web-{00452FB3-CB8E-4C1F-BD1E-163441865DD5}" dt="2023-03-09T21:44:25.337" v="1789"/>
          <ac:picMkLst>
            <pc:docMk/>
            <pc:sldMk cId="2657401975" sldId="265"/>
            <ac:picMk id="4" creationId="{FEA6DEF9-B270-DD77-09C1-32E931519236}"/>
          </ac:picMkLst>
        </pc:picChg>
        <pc:picChg chg="add del mod ord">
          <ac:chgData name="Sabina Lakatosova (2222928)" userId="S::2222928@student.uwtsd.ac.uk::d06c309e-8100-4618-b4b2-f97381251d70" providerId="AD" clId="Web-{00452FB3-CB8E-4C1F-BD1E-163441865DD5}" dt="2023-03-09T21:45:40.120" v="1795"/>
          <ac:picMkLst>
            <pc:docMk/>
            <pc:sldMk cId="2657401975" sldId="265"/>
            <ac:picMk id="7" creationId="{D8322AC1-6355-9683-B574-98A57F34F0F5}"/>
          </ac:picMkLst>
        </pc:picChg>
        <pc:picChg chg="add del mod ord">
          <ac:chgData name="Sabina Lakatosova (2222928)" userId="S::2222928@student.uwtsd.ac.uk::d06c309e-8100-4618-b4b2-f97381251d70" providerId="AD" clId="Web-{00452FB3-CB8E-4C1F-BD1E-163441865DD5}" dt="2023-03-09T21:46:00.558" v="1798"/>
          <ac:picMkLst>
            <pc:docMk/>
            <pc:sldMk cId="2657401975" sldId="265"/>
            <ac:picMk id="10" creationId="{7CD09388-2B10-24B6-3A94-036AB9128B25}"/>
          </ac:picMkLst>
        </pc:picChg>
        <pc:picChg chg="add del mod">
          <ac:chgData name="Sabina Lakatosova (2222928)" userId="S::2222928@student.uwtsd.ac.uk::d06c309e-8100-4618-b4b2-f97381251d70" providerId="AD" clId="Web-{00452FB3-CB8E-4C1F-BD1E-163441865DD5}" dt="2023-03-09T21:46:34.105" v="1805"/>
          <ac:picMkLst>
            <pc:docMk/>
            <pc:sldMk cId="2657401975" sldId="265"/>
            <ac:picMk id="13" creationId="{FA437911-8B88-F8E9-77F6-F9D3B22FA3D0}"/>
          </ac:picMkLst>
        </pc:picChg>
        <pc:picChg chg="add mod">
          <ac:chgData name="Sabina Lakatosova (2222928)" userId="S::2222928@student.uwtsd.ac.uk::d06c309e-8100-4618-b4b2-f97381251d70" providerId="AD" clId="Web-{00452FB3-CB8E-4C1F-BD1E-163441865DD5}" dt="2023-03-09T21:49:25.547" v="1814" actId="14100"/>
          <ac:picMkLst>
            <pc:docMk/>
            <pc:sldMk cId="2657401975" sldId="265"/>
            <ac:picMk id="14" creationId="{48C388C0-DA0A-E21D-C8E4-96CD012FB4F1}"/>
          </ac:picMkLst>
        </pc:picChg>
      </pc:sldChg>
    </pc:docChg>
  </pc:docChgLst>
  <pc:docChgLst>
    <pc:chgData name="Sabina Lakatosova (2222928)" userId="S::2222928@student.uwtsd.ac.uk::d06c309e-8100-4618-b4b2-f97381251d70" providerId="AD" clId="Web-{94375FB5-92BD-FAD1-024C-DFF476628160}"/>
    <pc:docChg chg="modSld">
      <pc:chgData name="Sabina Lakatosova (2222928)" userId="S::2222928@student.uwtsd.ac.uk::d06c309e-8100-4618-b4b2-f97381251d70" providerId="AD" clId="Web-{94375FB5-92BD-FAD1-024C-DFF476628160}" dt="2023-03-10T09:30:28.818" v="7" actId="1076"/>
      <pc:docMkLst>
        <pc:docMk/>
      </pc:docMkLst>
      <pc:sldChg chg="addSp delSp modSp">
        <pc:chgData name="Sabina Lakatosova (2222928)" userId="S::2222928@student.uwtsd.ac.uk::d06c309e-8100-4618-b4b2-f97381251d70" providerId="AD" clId="Web-{94375FB5-92BD-FAD1-024C-DFF476628160}" dt="2023-03-10T09:30:28.818" v="7" actId="1076"/>
        <pc:sldMkLst>
          <pc:docMk/>
          <pc:sldMk cId="4180771441" sldId="262"/>
        </pc:sldMkLst>
        <pc:spChg chg="del mod">
          <ac:chgData name="Sabina Lakatosova (2222928)" userId="S::2222928@student.uwtsd.ac.uk::d06c309e-8100-4618-b4b2-f97381251d70" providerId="AD" clId="Web-{94375FB5-92BD-FAD1-024C-DFF476628160}" dt="2023-03-10T09:29:42.395" v="2"/>
          <ac:spMkLst>
            <pc:docMk/>
            <pc:sldMk cId="4180771441" sldId="262"/>
            <ac:spMk id="3" creationId="{37E1199D-4373-764B-3419-9DF31CD8B46A}"/>
          </ac:spMkLst>
        </pc:spChg>
        <pc:spChg chg="add mod">
          <ac:chgData name="Sabina Lakatosova (2222928)" userId="S::2222928@student.uwtsd.ac.uk::d06c309e-8100-4618-b4b2-f97381251d70" providerId="AD" clId="Web-{94375FB5-92BD-FAD1-024C-DFF476628160}" dt="2023-03-10T09:30:28.818" v="7" actId="1076"/>
          <ac:spMkLst>
            <pc:docMk/>
            <pc:sldMk cId="4180771441" sldId="262"/>
            <ac:spMk id="4" creationId="{D85341A2-46FB-0923-6168-FC290A1C7F0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9188D8-399B-4E57-B63A-833931CC2E3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A15DD12-E051-4B22-9066-A844FCA42761}">
      <dgm:prSet/>
      <dgm:spPr/>
      <dgm:t>
        <a:bodyPr/>
        <a:lstStyle/>
        <a:p>
          <a:r>
            <a:rPr lang="en-GB"/>
            <a:t>Page1- introduction</a:t>
          </a:r>
          <a:endParaRPr lang="en-US"/>
        </a:p>
      </dgm:t>
    </dgm:pt>
    <dgm:pt modelId="{8A9AAE7A-CBDD-4D75-88BC-82F226F48722}" type="parTrans" cxnId="{094995BB-3D54-4453-A00C-AB33AEA36BA4}">
      <dgm:prSet/>
      <dgm:spPr/>
      <dgm:t>
        <a:bodyPr/>
        <a:lstStyle/>
        <a:p>
          <a:endParaRPr lang="en-US"/>
        </a:p>
      </dgm:t>
    </dgm:pt>
    <dgm:pt modelId="{677AACBC-1FE9-44CC-B3BA-07E83DB7248A}" type="sibTrans" cxnId="{094995BB-3D54-4453-A00C-AB33AEA36BA4}">
      <dgm:prSet/>
      <dgm:spPr/>
      <dgm:t>
        <a:bodyPr/>
        <a:lstStyle/>
        <a:p>
          <a:endParaRPr lang="en-US"/>
        </a:p>
      </dgm:t>
    </dgm:pt>
    <dgm:pt modelId="{8772B5A4-DBCC-4F49-AB05-B89EED3C3A6C}">
      <dgm:prSet/>
      <dgm:spPr/>
      <dgm:t>
        <a:bodyPr/>
        <a:lstStyle/>
        <a:p>
          <a:r>
            <a:rPr lang="en-GB"/>
            <a:t>Page 2- Main findings</a:t>
          </a:r>
          <a:endParaRPr lang="en-US"/>
        </a:p>
      </dgm:t>
    </dgm:pt>
    <dgm:pt modelId="{BA779F44-2CDA-464F-B23C-0D8243212079}" type="parTrans" cxnId="{80B372FD-EC8C-4CC6-8BD9-A32EC5368958}">
      <dgm:prSet/>
      <dgm:spPr/>
      <dgm:t>
        <a:bodyPr/>
        <a:lstStyle/>
        <a:p>
          <a:endParaRPr lang="en-US"/>
        </a:p>
      </dgm:t>
    </dgm:pt>
    <dgm:pt modelId="{E2ACA6FF-D0CC-41FB-8F05-71715EBE9ED4}" type="sibTrans" cxnId="{80B372FD-EC8C-4CC6-8BD9-A32EC5368958}">
      <dgm:prSet/>
      <dgm:spPr/>
      <dgm:t>
        <a:bodyPr/>
        <a:lstStyle/>
        <a:p>
          <a:endParaRPr lang="en-US"/>
        </a:p>
      </dgm:t>
    </dgm:pt>
    <dgm:pt modelId="{2836D1E8-3BB4-464B-87E9-703C85BBC1FB}">
      <dgm:prSet/>
      <dgm:spPr/>
      <dgm:t>
        <a:bodyPr/>
        <a:lstStyle/>
        <a:p>
          <a:r>
            <a:rPr lang="en-GB"/>
            <a:t>Page 3- Academic writing </a:t>
          </a:r>
          <a:endParaRPr lang="en-US"/>
        </a:p>
      </dgm:t>
    </dgm:pt>
    <dgm:pt modelId="{D1547C19-05ED-49A9-AD1F-A670D2D8220B}" type="parTrans" cxnId="{6CF8AA38-C455-470A-A886-90AC75A46F60}">
      <dgm:prSet/>
      <dgm:spPr/>
      <dgm:t>
        <a:bodyPr/>
        <a:lstStyle/>
        <a:p>
          <a:endParaRPr lang="en-US"/>
        </a:p>
      </dgm:t>
    </dgm:pt>
    <dgm:pt modelId="{B6BEFC2F-02D3-4621-A180-28F72F39029F}" type="sibTrans" cxnId="{6CF8AA38-C455-470A-A886-90AC75A46F60}">
      <dgm:prSet/>
      <dgm:spPr/>
      <dgm:t>
        <a:bodyPr/>
        <a:lstStyle/>
        <a:p>
          <a:endParaRPr lang="en-US"/>
        </a:p>
      </dgm:t>
    </dgm:pt>
    <dgm:pt modelId="{21981AC1-731A-402F-8C38-68EBD0AEFE91}">
      <dgm:prSet/>
      <dgm:spPr/>
      <dgm:t>
        <a:bodyPr/>
        <a:lstStyle/>
        <a:p>
          <a:r>
            <a:rPr lang="en-GB"/>
            <a:t>Page 4- critical anayalisis</a:t>
          </a:r>
          <a:endParaRPr lang="en-US"/>
        </a:p>
      </dgm:t>
    </dgm:pt>
    <dgm:pt modelId="{FF145670-2A41-4A2F-A047-F701CCD7CF2D}" type="parTrans" cxnId="{4B7EDE36-07DE-4691-86F3-959E7D1168A0}">
      <dgm:prSet/>
      <dgm:spPr/>
      <dgm:t>
        <a:bodyPr/>
        <a:lstStyle/>
        <a:p>
          <a:endParaRPr lang="en-US"/>
        </a:p>
      </dgm:t>
    </dgm:pt>
    <dgm:pt modelId="{2CC0A650-882A-44D5-ACFB-81B482ED8DA3}" type="sibTrans" cxnId="{4B7EDE36-07DE-4691-86F3-959E7D1168A0}">
      <dgm:prSet/>
      <dgm:spPr/>
      <dgm:t>
        <a:bodyPr/>
        <a:lstStyle/>
        <a:p>
          <a:endParaRPr lang="en-US"/>
        </a:p>
      </dgm:t>
    </dgm:pt>
    <dgm:pt modelId="{6D1CB6EF-E581-4D17-A088-82FE9EFAD385}">
      <dgm:prSet/>
      <dgm:spPr/>
      <dgm:t>
        <a:bodyPr/>
        <a:lstStyle/>
        <a:p>
          <a:r>
            <a:rPr lang="en-GB"/>
            <a:t>Page 5- Video (sense of place and identity)</a:t>
          </a:r>
          <a:endParaRPr lang="en-US"/>
        </a:p>
      </dgm:t>
    </dgm:pt>
    <dgm:pt modelId="{C726C1CA-D82B-410B-ACE9-66152A1D86B4}" type="parTrans" cxnId="{D73E6DBD-10D7-43DA-BB6D-FDD411F51FC2}">
      <dgm:prSet/>
      <dgm:spPr/>
      <dgm:t>
        <a:bodyPr/>
        <a:lstStyle/>
        <a:p>
          <a:endParaRPr lang="en-US"/>
        </a:p>
      </dgm:t>
    </dgm:pt>
    <dgm:pt modelId="{5C95ED08-7AD6-4124-B040-F20A66AE5B8A}" type="sibTrans" cxnId="{D73E6DBD-10D7-43DA-BB6D-FDD411F51FC2}">
      <dgm:prSet/>
      <dgm:spPr/>
      <dgm:t>
        <a:bodyPr/>
        <a:lstStyle/>
        <a:p>
          <a:endParaRPr lang="en-US"/>
        </a:p>
      </dgm:t>
    </dgm:pt>
    <dgm:pt modelId="{1BC0BDE0-761E-47AD-9199-D06FDB2DCC68}">
      <dgm:prSet/>
      <dgm:spPr/>
      <dgm:t>
        <a:bodyPr/>
        <a:lstStyle/>
        <a:p>
          <a:r>
            <a:rPr lang="en-GB"/>
            <a:t>Page 6- Conclusion</a:t>
          </a:r>
          <a:endParaRPr lang="en-US"/>
        </a:p>
      </dgm:t>
    </dgm:pt>
    <dgm:pt modelId="{868BE867-70B2-4AFE-9419-9E5E53FC4253}" type="parTrans" cxnId="{F907E292-6746-4DA2-84AD-DE6BB6296AB7}">
      <dgm:prSet/>
      <dgm:spPr/>
      <dgm:t>
        <a:bodyPr/>
        <a:lstStyle/>
        <a:p>
          <a:endParaRPr lang="en-US"/>
        </a:p>
      </dgm:t>
    </dgm:pt>
    <dgm:pt modelId="{2F6EEE64-0A8C-43F2-B303-D4E607783390}" type="sibTrans" cxnId="{F907E292-6746-4DA2-84AD-DE6BB6296AB7}">
      <dgm:prSet/>
      <dgm:spPr/>
      <dgm:t>
        <a:bodyPr/>
        <a:lstStyle/>
        <a:p>
          <a:endParaRPr lang="en-US"/>
        </a:p>
      </dgm:t>
    </dgm:pt>
    <dgm:pt modelId="{C371F77F-CBCF-4EC3-87F5-8D4D6DD8DF5F}">
      <dgm:prSet/>
      <dgm:spPr/>
      <dgm:t>
        <a:bodyPr/>
        <a:lstStyle/>
        <a:p>
          <a:r>
            <a:rPr lang="en-GB"/>
            <a:t>Page 7- Reference list </a:t>
          </a:r>
          <a:endParaRPr lang="en-US"/>
        </a:p>
      </dgm:t>
    </dgm:pt>
    <dgm:pt modelId="{F8BB9157-E210-459B-BABC-19FFA374283F}" type="parTrans" cxnId="{E287D17C-143C-4FA1-A50A-A680DC5674EC}">
      <dgm:prSet/>
      <dgm:spPr/>
      <dgm:t>
        <a:bodyPr/>
        <a:lstStyle/>
        <a:p>
          <a:endParaRPr lang="en-US"/>
        </a:p>
      </dgm:t>
    </dgm:pt>
    <dgm:pt modelId="{211CA744-7AC9-473B-89B5-630B4A622D6A}" type="sibTrans" cxnId="{E287D17C-143C-4FA1-A50A-A680DC5674EC}">
      <dgm:prSet/>
      <dgm:spPr/>
      <dgm:t>
        <a:bodyPr/>
        <a:lstStyle/>
        <a:p>
          <a:endParaRPr lang="en-US"/>
        </a:p>
      </dgm:t>
    </dgm:pt>
    <dgm:pt modelId="{A8018DE2-E1CA-4501-8F5C-B872DB5A7370}" type="pres">
      <dgm:prSet presAssocID="{EB9188D8-399B-4E57-B63A-833931CC2E3E}" presName="vert0" presStyleCnt="0">
        <dgm:presLayoutVars>
          <dgm:dir/>
          <dgm:animOne val="branch"/>
          <dgm:animLvl val="lvl"/>
        </dgm:presLayoutVars>
      </dgm:prSet>
      <dgm:spPr/>
    </dgm:pt>
    <dgm:pt modelId="{F8572AA4-79BA-47E3-9223-B5A6AEE9BEB9}" type="pres">
      <dgm:prSet presAssocID="{1A15DD12-E051-4B22-9066-A844FCA42761}" presName="thickLine" presStyleLbl="alignNode1" presStyleIdx="0" presStyleCnt="7"/>
      <dgm:spPr/>
    </dgm:pt>
    <dgm:pt modelId="{E0100911-50E4-4877-A747-98B14CB55742}" type="pres">
      <dgm:prSet presAssocID="{1A15DD12-E051-4B22-9066-A844FCA42761}" presName="horz1" presStyleCnt="0"/>
      <dgm:spPr/>
    </dgm:pt>
    <dgm:pt modelId="{98F5B452-D26D-4276-B4E4-9068896B10E8}" type="pres">
      <dgm:prSet presAssocID="{1A15DD12-E051-4B22-9066-A844FCA42761}" presName="tx1" presStyleLbl="revTx" presStyleIdx="0" presStyleCnt="7"/>
      <dgm:spPr/>
    </dgm:pt>
    <dgm:pt modelId="{A15382A9-1714-46EC-9DF9-C60E3A39B9AA}" type="pres">
      <dgm:prSet presAssocID="{1A15DD12-E051-4B22-9066-A844FCA42761}" presName="vert1" presStyleCnt="0"/>
      <dgm:spPr/>
    </dgm:pt>
    <dgm:pt modelId="{F576B4CD-17A8-4460-9D75-F5B10CDF2122}" type="pres">
      <dgm:prSet presAssocID="{8772B5A4-DBCC-4F49-AB05-B89EED3C3A6C}" presName="thickLine" presStyleLbl="alignNode1" presStyleIdx="1" presStyleCnt="7"/>
      <dgm:spPr/>
    </dgm:pt>
    <dgm:pt modelId="{0A39AB58-1918-4796-A1FC-2BC0211C2103}" type="pres">
      <dgm:prSet presAssocID="{8772B5A4-DBCC-4F49-AB05-B89EED3C3A6C}" presName="horz1" presStyleCnt="0"/>
      <dgm:spPr/>
    </dgm:pt>
    <dgm:pt modelId="{12FDE8C1-3064-46DB-83DA-13BF556910B9}" type="pres">
      <dgm:prSet presAssocID="{8772B5A4-DBCC-4F49-AB05-B89EED3C3A6C}" presName="tx1" presStyleLbl="revTx" presStyleIdx="1" presStyleCnt="7"/>
      <dgm:spPr/>
    </dgm:pt>
    <dgm:pt modelId="{F9C76475-31DA-4A3C-8225-C6C44327C5A4}" type="pres">
      <dgm:prSet presAssocID="{8772B5A4-DBCC-4F49-AB05-B89EED3C3A6C}" presName="vert1" presStyleCnt="0"/>
      <dgm:spPr/>
    </dgm:pt>
    <dgm:pt modelId="{FA400116-86E2-49FD-A59D-134CF5AED33C}" type="pres">
      <dgm:prSet presAssocID="{2836D1E8-3BB4-464B-87E9-703C85BBC1FB}" presName="thickLine" presStyleLbl="alignNode1" presStyleIdx="2" presStyleCnt="7"/>
      <dgm:spPr/>
    </dgm:pt>
    <dgm:pt modelId="{11410BE2-9888-4FFC-A587-AE61F721186C}" type="pres">
      <dgm:prSet presAssocID="{2836D1E8-3BB4-464B-87E9-703C85BBC1FB}" presName="horz1" presStyleCnt="0"/>
      <dgm:spPr/>
    </dgm:pt>
    <dgm:pt modelId="{CD5B1D8A-F0F2-4B20-8D7D-897D80C14B06}" type="pres">
      <dgm:prSet presAssocID="{2836D1E8-3BB4-464B-87E9-703C85BBC1FB}" presName="tx1" presStyleLbl="revTx" presStyleIdx="2" presStyleCnt="7"/>
      <dgm:spPr/>
    </dgm:pt>
    <dgm:pt modelId="{DED1D809-617A-483D-B362-79615DCF68DE}" type="pres">
      <dgm:prSet presAssocID="{2836D1E8-3BB4-464B-87E9-703C85BBC1FB}" presName="vert1" presStyleCnt="0"/>
      <dgm:spPr/>
    </dgm:pt>
    <dgm:pt modelId="{47E69058-2E4E-4BC5-8F24-D95CF59649B8}" type="pres">
      <dgm:prSet presAssocID="{21981AC1-731A-402F-8C38-68EBD0AEFE91}" presName="thickLine" presStyleLbl="alignNode1" presStyleIdx="3" presStyleCnt="7"/>
      <dgm:spPr/>
    </dgm:pt>
    <dgm:pt modelId="{7FD63337-2C5B-4E99-9233-094F6FAD55AF}" type="pres">
      <dgm:prSet presAssocID="{21981AC1-731A-402F-8C38-68EBD0AEFE91}" presName="horz1" presStyleCnt="0"/>
      <dgm:spPr/>
    </dgm:pt>
    <dgm:pt modelId="{0E86BA73-BA2E-477C-86B4-A1F8405CA21D}" type="pres">
      <dgm:prSet presAssocID="{21981AC1-731A-402F-8C38-68EBD0AEFE91}" presName="tx1" presStyleLbl="revTx" presStyleIdx="3" presStyleCnt="7"/>
      <dgm:spPr/>
    </dgm:pt>
    <dgm:pt modelId="{89418313-4D37-4326-B52A-BFF82635662A}" type="pres">
      <dgm:prSet presAssocID="{21981AC1-731A-402F-8C38-68EBD0AEFE91}" presName="vert1" presStyleCnt="0"/>
      <dgm:spPr/>
    </dgm:pt>
    <dgm:pt modelId="{C7A13490-AE81-41EF-93BA-994586F3F0E1}" type="pres">
      <dgm:prSet presAssocID="{6D1CB6EF-E581-4D17-A088-82FE9EFAD385}" presName="thickLine" presStyleLbl="alignNode1" presStyleIdx="4" presStyleCnt="7"/>
      <dgm:spPr/>
    </dgm:pt>
    <dgm:pt modelId="{A52A79E9-0BBC-442C-8F36-E95C68B00ACF}" type="pres">
      <dgm:prSet presAssocID="{6D1CB6EF-E581-4D17-A088-82FE9EFAD385}" presName="horz1" presStyleCnt="0"/>
      <dgm:spPr/>
    </dgm:pt>
    <dgm:pt modelId="{4BD347D0-F444-49C2-A567-D73E02F0F6C2}" type="pres">
      <dgm:prSet presAssocID="{6D1CB6EF-E581-4D17-A088-82FE9EFAD385}" presName="tx1" presStyleLbl="revTx" presStyleIdx="4" presStyleCnt="7"/>
      <dgm:spPr/>
    </dgm:pt>
    <dgm:pt modelId="{61A36E79-861F-41CF-9AFA-2AA5146E1070}" type="pres">
      <dgm:prSet presAssocID="{6D1CB6EF-E581-4D17-A088-82FE9EFAD385}" presName="vert1" presStyleCnt="0"/>
      <dgm:spPr/>
    </dgm:pt>
    <dgm:pt modelId="{29E47C90-151E-4A37-9F42-E3EB322FC6F6}" type="pres">
      <dgm:prSet presAssocID="{1BC0BDE0-761E-47AD-9199-D06FDB2DCC68}" presName="thickLine" presStyleLbl="alignNode1" presStyleIdx="5" presStyleCnt="7"/>
      <dgm:spPr/>
    </dgm:pt>
    <dgm:pt modelId="{0CECD282-21EE-41AF-B932-FD3B22D9BC7F}" type="pres">
      <dgm:prSet presAssocID="{1BC0BDE0-761E-47AD-9199-D06FDB2DCC68}" presName="horz1" presStyleCnt="0"/>
      <dgm:spPr/>
    </dgm:pt>
    <dgm:pt modelId="{F87D806B-F6BE-4A5C-92C4-16EC905718B6}" type="pres">
      <dgm:prSet presAssocID="{1BC0BDE0-761E-47AD-9199-D06FDB2DCC68}" presName="tx1" presStyleLbl="revTx" presStyleIdx="5" presStyleCnt="7"/>
      <dgm:spPr/>
    </dgm:pt>
    <dgm:pt modelId="{80678787-D7E5-48C1-87E1-69398CE41F31}" type="pres">
      <dgm:prSet presAssocID="{1BC0BDE0-761E-47AD-9199-D06FDB2DCC68}" presName="vert1" presStyleCnt="0"/>
      <dgm:spPr/>
    </dgm:pt>
    <dgm:pt modelId="{088C65C1-0CCC-4CA9-B449-7CFE596FEF87}" type="pres">
      <dgm:prSet presAssocID="{C371F77F-CBCF-4EC3-87F5-8D4D6DD8DF5F}" presName="thickLine" presStyleLbl="alignNode1" presStyleIdx="6" presStyleCnt="7"/>
      <dgm:spPr/>
    </dgm:pt>
    <dgm:pt modelId="{2EE5A181-9F48-4228-A147-15A17A02F0E8}" type="pres">
      <dgm:prSet presAssocID="{C371F77F-CBCF-4EC3-87F5-8D4D6DD8DF5F}" presName="horz1" presStyleCnt="0"/>
      <dgm:spPr/>
    </dgm:pt>
    <dgm:pt modelId="{828C35B9-3EC9-4D10-9BF2-44FE1877B9C6}" type="pres">
      <dgm:prSet presAssocID="{C371F77F-CBCF-4EC3-87F5-8D4D6DD8DF5F}" presName="tx1" presStyleLbl="revTx" presStyleIdx="6" presStyleCnt="7"/>
      <dgm:spPr/>
    </dgm:pt>
    <dgm:pt modelId="{15963044-4132-4934-A8B5-7F4FB78768A1}" type="pres">
      <dgm:prSet presAssocID="{C371F77F-CBCF-4EC3-87F5-8D4D6DD8DF5F}" presName="vert1" presStyleCnt="0"/>
      <dgm:spPr/>
    </dgm:pt>
  </dgm:ptLst>
  <dgm:cxnLst>
    <dgm:cxn modelId="{1EF1D40C-5B88-4E04-8501-9AB92461758A}" type="presOf" srcId="{1A15DD12-E051-4B22-9066-A844FCA42761}" destId="{98F5B452-D26D-4276-B4E4-9068896B10E8}" srcOrd="0" destOrd="0" presId="urn:microsoft.com/office/officeart/2008/layout/LinedList"/>
    <dgm:cxn modelId="{5C7D4810-22C4-47CA-85E2-F3A186372BBB}" type="presOf" srcId="{EB9188D8-399B-4E57-B63A-833931CC2E3E}" destId="{A8018DE2-E1CA-4501-8F5C-B872DB5A7370}" srcOrd="0" destOrd="0" presId="urn:microsoft.com/office/officeart/2008/layout/LinedList"/>
    <dgm:cxn modelId="{681CA022-A470-4FA6-927C-0F43285ECD18}" type="presOf" srcId="{1BC0BDE0-761E-47AD-9199-D06FDB2DCC68}" destId="{F87D806B-F6BE-4A5C-92C4-16EC905718B6}" srcOrd="0" destOrd="0" presId="urn:microsoft.com/office/officeart/2008/layout/LinedList"/>
    <dgm:cxn modelId="{4B7EDE36-07DE-4691-86F3-959E7D1168A0}" srcId="{EB9188D8-399B-4E57-B63A-833931CC2E3E}" destId="{21981AC1-731A-402F-8C38-68EBD0AEFE91}" srcOrd="3" destOrd="0" parTransId="{FF145670-2A41-4A2F-A047-F701CCD7CF2D}" sibTransId="{2CC0A650-882A-44D5-ACFB-81B482ED8DA3}"/>
    <dgm:cxn modelId="{6CF8AA38-C455-470A-A886-90AC75A46F60}" srcId="{EB9188D8-399B-4E57-B63A-833931CC2E3E}" destId="{2836D1E8-3BB4-464B-87E9-703C85BBC1FB}" srcOrd="2" destOrd="0" parTransId="{D1547C19-05ED-49A9-AD1F-A670D2D8220B}" sibTransId="{B6BEFC2F-02D3-4621-A180-28F72F39029F}"/>
    <dgm:cxn modelId="{1D6F8048-1E2D-4F3E-BC81-0C3D17054193}" type="presOf" srcId="{8772B5A4-DBCC-4F49-AB05-B89EED3C3A6C}" destId="{12FDE8C1-3064-46DB-83DA-13BF556910B9}" srcOrd="0" destOrd="0" presId="urn:microsoft.com/office/officeart/2008/layout/LinedList"/>
    <dgm:cxn modelId="{D3BA5673-7B26-4812-8273-296825E78D23}" type="presOf" srcId="{2836D1E8-3BB4-464B-87E9-703C85BBC1FB}" destId="{CD5B1D8A-F0F2-4B20-8D7D-897D80C14B06}" srcOrd="0" destOrd="0" presId="urn:microsoft.com/office/officeart/2008/layout/LinedList"/>
    <dgm:cxn modelId="{E287D17C-143C-4FA1-A50A-A680DC5674EC}" srcId="{EB9188D8-399B-4E57-B63A-833931CC2E3E}" destId="{C371F77F-CBCF-4EC3-87F5-8D4D6DD8DF5F}" srcOrd="6" destOrd="0" parTransId="{F8BB9157-E210-459B-BABC-19FFA374283F}" sibTransId="{211CA744-7AC9-473B-89B5-630B4A622D6A}"/>
    <dgm:cxn modelId="{F907E292-6746-4DA2-84AD-DE6BB6296AB7}" srcId="{EB9188D8-399B-4E57-B63A-833931CC2E3E}" destId="{1BC0BDE0-761E-47AD-9199-D06FDB2DCC68}" srcOrd="5" destOrd="0" parTransId="{868BE867-70B2-4AFE-9419-9E5E53FC4253}" sibTransId="{2F6EEE64-0A8C-43F2-B303-D4E607783390}"/>
    <dgm:cxn modelId="{F886B3B0-097D-4D1A-A5B8-C87DD6C2B885}" type="presOf" srcId="{C371F77F-CBCF-4EC3-87F5-8D4D6DD8DF5F}" destId="{828C35B9-3EC9-4D10-9BF2-44FE1877B9C6}" srcOrd="0" destOrd="0" presId="urn:microsoft.com/office/officeart/2008/layout/LinedList"/>
    <dgm:cxn modelId="{094995BB-3D54-4453-A00C-AB33AEA36BA4}" srcId="{EB9188D8-399B-4E57-B63A-833931CC2E3E}" destId="{1A15DD12-E051-4B22-9066-A844FCA42761}" srcOrd="0" destOrd="0" parTransId="{8A9AAE7A-CBDD-4D75-88BC-82F226F48722}" sibTransId="{677AACBC-1FE9-44CC-B3BA-07E83DB7248A}"/>
    <dgm:cxn modelId="{D73E6DBD-10D7-43DA-BB6D-FDD411F51FC2}" srcId="{EB9188D8-399B-4E57-B63A-833931CC2E3E}" destId="{6D1CB6EF-E581-4D17-A088-82FE9EFAD385}" srcOrd="4" destOrd="0" parTransId="{C726C1CA-D82B-410B-ACE9-66152A1D86B4}" sibTransId="{5C95ED08-7AD6-4124-B040-F20A66AE5B8A}"/>
    <dgm:cxn modelId="{F35BB3C2-FD38-4E6B-920B-E8BF6D71103F}" type="presOf" srcId="{21981AC1-731A-402F-8C38-68EBD0AEFE91}" destId="{0E86BA73-BA2E-477C-86B4-A1F8405CA21D}" srcOrd="0" destOrd="0" presId="urn:microsoft.com/office/officeart/2008/layout/LinedList"/>
    <dgm:cxn modelId="{38FF3BF7-9440-4B02-899A-1818235C5A5F}" type="presOf" srcId="{6D1CB6EF-E581-4D17-A088-82FE9EFAD385}" destId="{4BD347D0-F444-49C2-A567-D73E02F0F6C2}" srcOrd="0" destOrd="0" presId="urn:microsoft.com/office/officeart/2008/layout/LinedList"/>
    <dgm:cxn modelId="{80B372FD-EC8C-4CC6-8BD9-A32EC5368958}" srcId="{EB9188D8-399B-4E57-B63A-833931CC2E3E}" destId="{8772B5A4-DBCC-4F49-AB05-B89EED3C3A6C}" srcOrd="1" destOrd="0" parTransId="{BA779F44-2CDA-464F-B23C-0D8243212079}" sibTransId="{E2ACA6FF-D0CC-41FB-8F05-71715EBE9ED4}"/>
    <dgm:cxn modelId="{BBA33404-8F08-4491-A771-E2460442BD2F}" type="presParOf" srcId="{A8018DE2-E1CA-4501-8F5C-B872DB5A7370}" destId="{F8572AA4-79BA-47E3-9223-B5A6AEE9BEB9}" srcOrd="0" destOrd="0" presId="urn:microsoft.com/office/officeart/2008/layout/LinedList"/>
    <dgm:cxn modelId="{56833327-23EB-4ECD-97B1-B8B3A4D1EEA0}" type="presParOf" srcId="{A8018DE2-E1CA-4501-8F5C-B872DB5A7370}" destId="{E0100911-50E4-4877-A747-98B14CB55742}" srcOrd="1" destOrd="0" presId="urn:microsoft.com/office/officeart/2008/layout/LinedList"/>
    <dgm:cxn modelId="{1C76B5B6-23A3-41B8-BBF3-E8ECB902168B}" type="presParOf" srcId="{E0100911-50E4-4877-A747-98B14CB55742}" destId="{98F5B452-D26D-4276-B4E4-9068896B10E8}" srcOrd="0" destOrd="0" presId="urn:microsoft.com/office/officeart/2008/layout/LinedList"/>
    <dgm:cxn modelId="{AD0C5647-CA86-424A-9D79-B4B706434C32}" type="presParOf" srcId="{E0100911-50E4-4877-A747-98B14CB55742}" destId="{A15382A9-1714-46EC-9DF9-C60E3A39B9AA}" srcOrd="1" destOrd="0" presId="urn:microsoft.com/office/officeart/2008/layout/LinedList"/>
    <dgm:cxn modelId="{7107BD4F-9110-40A6-99D9-3FBDC1E77A72}" type="presParOf" srcId="{A8018DE2-E1CA-4501-8F5C-B872DB5A7370}" destId="{F576B4CD-17A8-4460-9D75-F5B10CDF2122}" srcOrd="2" destOrd="0" presId="urn:microsoft.com/office/officeart/2008/layout/LinedList"/>
    <dgm:cxn modelId="{EF7E7A57-EC57-4504-9F95-5A74269CA146}" type="presParOf" srcId="{A8018DE2-E1CA-4501-8F5C-B872DB5A7370}" destId="{0A39AB58-1918-4796-A1FC-2BC0211C2103}" srcOrd="3" destOrd="0" presId="urn:microsoft.com/office/officeart/2008/layout/LinedList"/>
    <dgm:cxn modelId="{0E4FE4EB-7192-4B90-9A8E-46A8F79A1D2C}" type="presParOf" srcId="{0A39AB58-1918-4796-A1FC-2BC0211C2103}" destId="{12FDE8C1-3064-46DB-83DA-13BF556910B9}" srcOrd="0" destOrd="0" presId="urn:microsoft.com/office/officeart/2008/layout/LinedList"/>
    <dgm:cxn modelId="{12C4F72B-C881-432D-BF41-1E554F8AB55E}" type="presParOf" srcId="{0A39AB58-1918-4796-A1FC-2BC0211C2103}" destId="{F9C76475-31DA-4A3C-8225-C6C44327C5A4}" srcOrd="1" destOrd="0" presId="urn:microsoft.com/office/officeart/2008/layout/LinedList"/>
    <dgm:cxn modelId="{2DBDF2B8-7ED4-4F03-A74A-AA194A5C2749}" type="presParOf" srcId="{A8018DE2-E1CA-4501-8F5C-B872DB5A7370}" destId="{FA400116-86E2-49FD-A59D-134CF5AED33C}" srcOrd="4" destOrd="0" presId="urn:microsoft.com/office/officeart/2008/layout/LinedList"/>
    <dgm:cxn modelId="{5AB9F0AA-1EC3-458B-AB3B-CF3D24C038CF}" type="presParOf" srcId="{A8018DE2-E1CA-4501-8F5C-B872DB5A7370}" destId="{11410BE2-9888-4FFC-A587-AE61F721186C}" srcOrd="5" destOrd="0" presId="urn:microsoft.com/office/officeart/2008/layout/LinedList"/>
    <dgm:cxn modelId="{3B7CE167-EC66-4DB9-A329-CF352CF6F52A}" type="presParOf" srcId="{11410BE2-9888-4FFC-A587-AE61F721186C}" destId="{CD5B1D8A-F0F2-4B20-8D7D-897D80C14B06}" srcOrd="0" destOrd="0" presId="urn:microsoft.com/office/officeart/2008/layout/LinedList"/>
    <dgm:cxn modelId="{D77D6FC5-8610-47ED-9A70-B9769050A446}" type="presParOf" srcId="{11410BE2-9888-4FFC-A587-AE61F721186C}" destId="{DED1D809-617A-483D-B362-79615DCF68DE}" srcOrd="1" destOrd="0" presId="urn:microsoft.com/office/officeart/2008/layout/LinedList"/>
    <dgm:cxn modelId="{428A9DD4-B7E7-40D1-863C-C37DA81BA922}" type="presParOf" srcId="{A8018DE2-E1CA-4501-8F5C-B872DB5A7370}" destId="{47E69058-2E4E-4BC5-8F24-D95CF59649B8}" srcOrd="6" destOrd="0" presId="urn:microsoft.com/office/officeart/2008/layout/LinedList"/>
    <dgm:cxn modelId="{0B119F57-7D0E-4758-9B43-9D38E24674D3}" type="presParOf" srcId="{A8018DE2-E1CA-4501-8F5C-B872DB5A7370}" destId="{7FD63337-2C5B-4E99-9233-094F6FAD55AF}" srcOrd="7" destOrd="0" presId="urn:microsoft.com/office/officeart/2008/layout/LinedList"/>
    <dgm:cxn modelId="{50BA4E64-CD98-4B21-85D7-0EBA6B896588}" type="presParOf" srcId="{7FD63337-2C5B-4E99-9233-094F6FAD55AF}" destId="{0E86BA73-BA2E-477C-86B4-A1F8405CA21D}" srcOrd="0" destOrd="0" presId="urn:microsoft.com/office/officeart/2008/layout/LinedList"/>
    <dgm:cxn modelId="{321BD3A1-B5E1-4DAB-8BC2-6BFA024CD9B8}" type="presParOf" srcId="{7FD63337-2C5B-4E99-9233-094F6FAD55AF}" destId="{89418313-4D37-4326-B52A-BFF82635662A}" srcOrd="1" destOrd="0" presId="urn:microsoft.com/office/officeart/2008/layout/LinedList"/>
    <dgm:cxn modelId="{ABA50FF6-0409-4E07-8930-A2E0A1002828}" type="presParOf" srcId="{A8018DE2-E1CA-4501-8F5C-B872DB5A7370}" destId="{C7A13490-AE81-41EF-93BA-994586F3F0E1}" srcOrd="8" destOrd="0" presId="urn:microsoft.com/office/officeart/2008/layout/LinedList"/>
    <dgm:cxn modelId="{B0AF3956-42AC-4DDE-8282-148DB3790A7B}" type="presParOf" srcId="{A8018DE2-E1CA-4501-8F5C-B872DB5A7370}" destId="{A52A79E9-0BBC-442C-8F36-E95C68B00ACF}" srcOrd="9" destOrd="0" presId="urn:microsoft.com/office/officeart/2008/layout/LinedList"/>
    <dgm:cxn modelId="{59728988-208C-4E78-9BBD-A2350EDA04E9}" type="presParOf" srcId="{A52A79E9-0BBC-442C-8F36-E95C68B00ACF}" destId="{4BD347D0-F444-49C2-A567-D73E02F0F6C2}" srcOrd="0" destOrd="0" presId="urn:microsoft.com/office/officeart/2008/layout/LinedList"/>
    <dgm:cxn modelId="{50C7C145-815E-470D-BEDA-CB396FDFCF8C}" type="presParOf" srcId="{A52A79E9-0BBC-442C-8F36-E95C68B00ACF}" destId="{61A36E79-861F-41CF-9AFA-2AA5146E1070}" srcOrd="1" destOrd="0" presId="urn:microsoft.com/office/officeart/2008/layout/LinedList"/>
    <dgm:cxn modelId="{B7E92E1F-98CF-431F-B26B-C2B7E356CC68}" type="presParOf" srcId="{A8018DE2-E1CA-4501-8F5C-B872DB5A7370}" destId="{29E47C90-151E-4A37-9F42-E3EB322FC6F6}" srcOrd="10" destOrd="0" presId="urn:microsoft.com/office/officeart/2008/layout/LinedList"/>
    <dgm:cxn modelId="{9641F46A-15F0-4FD2-9203-6C970C4D22D9}" type="presParOf" srcId="{A8018DE2-E1CA-4501-8F5C-B872DB5A7370}" destId="{0CECD282-21EE-41AF-B932-FD3B22D9BC7F}" srcOrd="11" destOrd="0" presId="urn:microsoft.com/office/officeart/2008/layout/LinedList"/>
    <dgm:cxn modelId="{0BF2456B-BD91-4F2E-8DE8-34F136059458}" type="presParOf" srcId="{0CECD282-21EE-41AF-B932-FD3B22D9BC7F}" destId="{F87D806B-F6BE-4A5C-92C4-16EC905718B6}" srcOrd="0" destOrd="0" presId="urn:microsoft.com/office/officeart/2008/layout/LinedList"/>
    <dgm:cxn modelId="{46BC8C12-5AD2-467A-9589-798AF36100F9}" type="presParOf" srcId="{0CECD282-21EE-41AF-B932-FD3B22D9BC7F}" destId="{80678787-D7E5-48C1-87E1-69398CE41F31}" srcOrd="1" destOrd="0" presId="urn:microsoft.com/office/officeart/2008/layout/LinedList"/>
    <dgm:cxn modelId="{3EE5C88A-2C92-4FD3-8C3E-9D763B4B9024}" type="presParOf" srcId="{A8018DE2-E1CA-4501-8F5C-B872DB5A7370}" destId="{088C65C1-0CCC-4CA9-B449-7CFE596FEF87}" srcOrd="12" destOrd="0" presId="urn:microsoft.com/office/officeart/2008/layout/LinedList"/>
    <dgm:cxn modelId="{EE72080A-9DF0-4FA4-B13F-B95C02CED025}" type="presParOf" srcId="{A8018DE2-E1CA-4501-8F5C-B872DB5A7370}" destId="{2EE5A181-9F48-4228-A147-15A17A02F0E8}" srcOrd="13" destOrd="0" presId="urn:microsoft.com/office/officeart/2008/layout/LinedList"/>
    <dgm:cxn modelId="{4E11C943-42ED-49F8-BE02-65FA6BD5C0CC}" type="presParOf" srcId="{2EE5A181-9F48-4228-A147-15A17A02F0E8}" destId="{828C35B9-3EC9-4D10-9BF2-44FE1877B9C6}" srcOrd="0" destOrd="0" presId="urn:microsoft.com/office/officeart/2008/layout/LinedList"/>
    <dgm:cxn modelId="{38353DEF-EF17-4D2D-ABB2-19094D774AD8}" type="presParOf" srcId="{2EE5A181-9F48-4228-A147-15A17A02F0E8}" destId="{15963044-4132-4934-A8B5-7F4FB78768A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572AA4-79BA-47E3-9223-B5A6AEE9BEB9}">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F5B452-D26D-4276-B4E4-9068896B10E8}">
      <dsp:nvSpPr>
        <dsp:cNvPr id="0" name=""/>
        <dsp:cNvSpPr/>
      </dsp:nvSpPr>
      <dsp:spPr>
        <a:xfrm>
          <a:off x="0" y="531"/>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Page1- introduction</a:t>
          </a:r>
          <a:endParaRPr lang="en-US" sz="2800" kern="1200"/>
        </a:p>
      </dsp:txBody>
      <dsp:txXfrm>
        <a:off x="0" y="531"/>
        <a:ext cx="10515600" cy="621467"/>
      </dsp:txXfrm>
    </dsp:sp>
    <dsp:sp modelId="{F576B4CD-17A8-4460-9D75-F5B10CDF2122}">
      <dsp:nvSpPr>
        <dsp:cNvPr id="0" name=""/>
        <dsp:cNvSpPr/>
      </dsp:nvSpPr>
      <dsp:spPr>
        <a:xfrm>
          <a:off x="0" y="62199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FDE8C1-3064-46DB-83DA-13BF556910B9}">
      <dsp:nvSpPr>
        <dsp:cNvPr id="0" name=""/>
        <dsp:cNvSpPr/>
      </dsp:nvSpPr>
      <dsp:spPr>
        <a:xfrm>
          <a:off x="0" y="621999"/>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Page 2- Main findings</a:t>
          </a:r>
          <a:endParaRPr lang="en-US" sz="2800" kern="1200"/>
        </a:p>
      </dsp:txBody>
      <dsp:txXfrm>
        <a:off x="0" y="621999"/>
        <a:ext cx="10515600" cy="621467"/>
      </dsp:txXfrm>
    </dsp:sp>
    <dsp:sp modelId="{FA400116-86E2-49FD-A59D-134CF5AED33C}">
      <dsp:nvSpPr>
        <dsp:cNvPr id="0" name=""/>
        <dsp:cNvSpPr/>
      </dsp:nvSpPr>
      <dsp:spPr>
        <a:xfrm>
          <a:off x="0" y="124346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5B1D8A-F0F2-4B20-8D7D-897D80C14B06}">
      <dsp:nvSpPr>
        <dsp:cNvPr id="0" name=""/>
        <dsp:cNvSpPr/>
      </dsp:nvSpPr>
      <dsp:spPr>
        <a:xfrm>
          <a:off x="0" y="1243467"/>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Page 3- Academic writing </a:t>
          </a:r>
          <a:endParaRPr lang="en-US" sz="2800" kern="1200"/>
        </a:p>
      </dsp:txBody>
      <dsp:txXfrm>
        <a:off x="0" y="1243467"/>
        <a:ext cx="10515600" cy="621467"/>
      </dsp:txXfrm>
    </dsp:sp>
    <dsp:sp modelId="{47E69058-2E4E-4BC5-8F24-D95CF59649B8}">
      <dsp:nvSpPr>
        <dsp:cNvPr id="0" name=""/>
        <dsp:cNvSpPr/>
      </dsp:nvSpPr>
      <dsp:spPr>
        <a:xfrm>
          <a:off x="0" y="186493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86BA73-BA2E-477C-86B4-A1F8405CA21D}">
      <dsp:nvSpPr>
        <dsp:cNvPr id="0" name=""/>
        <dsp:cNvSpPr/>
      </dsp:nvSpPr>
      <dsp:spPr>
        <a:xfrm>
          <a:off x="0" y="1864935"/>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Page 4- critical anayalisis</a:t>
          </a:r>
          <a:endParaRPr lang="en-US" sz="2800" kern="1200"/>
        </a:p>
      </dsp:txBody>
      <dsp:txXfrm>
        <a:off x="0" y="1864935"/>
        <a:ext cx="10515600" cy="621467"/>
      </dsp:txXfrm>
    </dsp:sp>
    <dsp:sp modelId="{C7A13490-AE81-41EF-93BA-994586F3F0E1}">
      <dsp:nvSpPr>
        <dsp:cNvPr id="0" name=""/>
        <dsp:cNvSpPr/>
      </dsp:nvSpPr>
      <dsp:spPr>
        <a:xfrm>
          <a:off x="0" y="248640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D347D0-F444-49C2-A567-D73E02F0F6C2}">
      <dsp:nvSpPr>
        <dsp:cNvPr id="0" name=""/>
        <dsp:cNvSpPr/>
      </dsp:nvSpPr>
      <dsp:spPr>
        <a:xfrm>
          <a:off x="0" y="2486402"/>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Page 5- Video (sense of place and identity)</a:t>
          </a:r>
          <a:endParaRPr lang="en-US" sz="2800" kern="1200"/>
        </a:p>
      </dsp:txBody>
      <dsp:txXfrm>
        <a:off x="0" y="2486402"/>
        <a:ext cx="10515600" cy="621467"/>
      </dsp:txXfrm>
    </dsp:sp>
    <dsp:sp modelId="{29E47C90-151E-4A37-9F42-E3EB322FC6F6}">
      <dsp:nvSpPr>
        <dsp:cNvPr id="0" name=""/>
        <dsp:cNvSpPr/>
      </dsp:nvSpPr>
      <dsp:spPr>
        <a:xfrm>
          <a:off x="0" y="310787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7D806B-F6BE-4A5C-92C4-16EC905718B6}">
      <dsp:nvSpPr>
        <dsp:cNvPr id="0" name=""/>
        <dsp:cNvSpPr/>
      </dsp:nvSpPr>
      <dsp:spPr>
        <a:xfrm>
          <a:off x="0" y="3107870"/>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Page 6- Conclusion</a:t>
          </a:r>
          <a:endParaRPr lang="en-US" sz="2800" kern="1200"/>
        </a:p>
      </dsp:txBody>
      <dsp:txXfrm>
        <a:off x="0" y="3107870"/>
        <a:ext cx="10515600" cy="621467"/>
      </dsp:txXfrm>
    </dsp:sp>
    <dsp:sp modelId="{088C65C1-0CCC-4CA9-B449-7CFE596FEF87}">
      <dsp:nvSpPr>
        <dsp:cNvPr id="0" name=""/>
        <dsp:cNvSpPr/>
      </dsp:nvSpPr>
      <dsp:spPr>
        <a:xfrm>
          <a:off x="0" y="372933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8C35B9-3EC9-4D10-9BF2-44FE1877B9C6}">
      <dsp:nvSpPr>
        <dsp:cNvPr id="0" name=""/>
        <dsp:cNvSpPr/>
      </dsp:nvSpPr>
      <dsp:spPr>
        <a:xfrm>
          <a:off x="0" y="3729338"/>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Page 7- Reference list </a:t>
          </a:r>
          <a:endParaRPr lang="en-US" sz="2800" kern="1200"/>
        </a:p>
      </dsp:txBody>
      <dsp:txXfrm>
        <a:off x="0" y="3729338"/>
        <a:ext cx="10515600" cy="62146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10/03/2023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10/03/2023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5">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92374" y="-406080"/>
            <a:ext cx="5972055" cy="4567137"/>
          </a:xfrm>
        </p:spPr>
        <p:txBody>
          <a:bodyPr>
            <a:normAutofit/>
          </a:bodyPr>
          <a:lstStyle/>
          <a:p>
            <a:pPr algn="l"/>
            <a:r>
              <a:rPr lang="en-GB" sz="9600" u="sng" dirty="0">
                <a:latin typeface="Edwardian Script ITC"/>
                <a:cs typeface="Calibri Light"/>
              </a:rPr>
              <a:t>E-portfolio</a:t>
            </a:r>
            <a:endParaRPr lang="en-GB" sz="7200" u="sng" dirty="0">
              <a:latin typeface="Edwardian Script ITC"/>
            </a:endParaRPr>
          </a:p>
        </p:txBody>
      </p:sp>
      <p:sp>
        <p:nvSpPr>
          <p:cNvPr id="3" name="Subtitle 2"/>
          <p:cNvSpPr>
            <a:spLocks noGrp="1"/>
          </p:cNvSpPr>
          <p:nvPr>
            <p:ph type="subTitle" idx="1"/>
          </p:nvPr>
        </p:nvSpPr>
        <p:spPr>
          <a:xfrm>
            <a:off x="-3513" y="6082816"/>
            <a:ext cx="4620584" cy="775494"/>
          </a:xfrm>
        </p:spPr>
        <p:txBody>
          <a:bodyPr vert="horz" lIns="91440" tIns="45720" rIns="91440" bIns="45720" rtlCol="0" anchor="t">
            <a:normAutofit fontScale="92500" lnSpcReduction="10000"/>
          </a:bodyPr>
          <a:lstStyle/>
          <a:p>
            <a:pPr algn="l"/>
            <a:r>
              <a:rPr lang="en-GB" dirty="0">
                <a:latin typeface="Arial Nova"/>
                <a:cs typeface="Calibri"/>
              </a:rPr>
              <a:t>By Sabina </a:t>
            </a:r>
            <a:r>
              <a:rPr lang="en-GB" dirty="0" err="1">
                <a:latin typeface="Arial Nova"/>
                <a:cs typeface="Calibri"/>
              </a:rPr>
              <a:t>Lakatosova</a:t>
            </a:r>
            <a:endParaRPr lang="en-GB">
              <a:latin typeface="Arial Nova"/>
              <a:cs typeface="Calibri"/>
            </a:endParaRPr>
          </a:p>
          <a:p>
            <a:pPr algn="l"/>
            <a:r>
              <a:rPr lang="en-GB" dirty="0">
                <a:latin typeface="Arial Nova"/>
                <a:cs typeface="Calibri"/>
              </a:rPr>
              <a:t>Student number:2222928</a:t>
            </a:r>
          </a:p>
        </p:txBody>
      </p:sp>
      <p:pic>
        <p:nvPicPr>
          <p:cNvPr id="5" name="Picture 4">
            <a:extLst>
              <a:ext uri="{FF2B5EF4-FFF2-40B4-BE49-F238E27FC236}">
                <a16:creationId xmlns:a16="http://schemas.microsoft.com/office/drawing/2014/main" id="{937DA645-A3BD-4EA5-1CA2-EDDA99DCF64C}"/>
              </a:ext>
            </a:extLst>
          </p:cNvPr>
          <p:cNvPicPr>
            <a:picLocks noChangeAspect="1"/>
          </p:cNvPicPr>
          <p:nvPr/>
        </p:nvPicPr>
        <p:blipFill rotWithShape="1">
          <a:blip r:embed="rId2"/>
          <a:srcRect l="1305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0BD8A376-E229-D483-3ED5-822DEB91569D}"/>
              </a:ext>
            </a:extLst>
          </p:cNvPr>
          <p:cNvPicPr>
            <a:picLocks noChangeAspect="1"/>
          </p:cNvPicPr>
          <p:nvPr/>
        </p:nvPicPr>
        <p:blipFill rotWithShape="1">
          <a:blip r:embed="rId2"/>
          <a:srcRect t="20547" r="9085" b="3061"/>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57DA8E7-08E4-FBA3-DC2E-5C8D24DBD619}"/>
              </a:ext>
            </a:extLst>
          </p:cNvPr>
          <p:cNvSpPr>
            <a:spLocks noGrp="1"/>
          </p:cNvSpPr>
          <p:nvPr>
            <p:ph type="title"/>
          </p:nvPr>
        </p:nvSpPr>
        <p:spPr>
          <a:xfrm>
            <a:off x="838200" y="365125"/>
            <a:ext cx="10515600" cy="1325563"/>
          </a:xfrm>
        </p:spPr>
        <p:txBody>
          <a:bodyPr>
            <a:normAutofit/>
          </a:bodyPr>
          <a:lstStyle/>
          <a:p>
            <a:r>
              <a:rPr lang="en-GB" sz="6000" b="1" u="sng" dirty="0">
                <a:latin typeface="Cochocib Script Latin Pro"/>
                <a:cs typeface="Calibri Light"/>
              </a:rPr>
              <a:t>Contents page </a:t>
            </a:r>
          </a:p>
        </p:txBody>
      </p:sp>
      <p:graphicFrame>
        <p:nvGraphicFramePr>
          <p:cNvPr id="14" name="Content Placeholder 2">
            <a:extLst>
              <a:ext uri="{FF2B5EF4-FFF2-40B4-BE49-F238E27FC236}">
                <a16:creationId xmlns:a16="http://schemas.microsoft.com/office/drawing/2014/main" id="{6FC26562-5264-AF33-0BC8-C05A536AC269}"/>
              </a:ext>
            </a:extLst>
          </p:cNvPr>
          <p:cNvGraphicFramePr>
            <a:graphicFrameLocks noGrp="1"/>
          </p:cNvGraphicFramePr>
          <p:nvPr>
            <p:ph idx="1"/>
            <p:extLst>
              <p:ext uri="{D42A27DB-BD31-4B8C-83A1-F6EECF244321}">
                <p14:modId xmlns:p14="http://schemas.microsoft.com/office/powerpoint/2010/main" val="120997400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873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tack of magazines on table">
            <a:extLst>
              <a:ext uri="{FF2B5EF4-FFF2-40B4-BE49-F238E27FC236}">
                <a16:creationId xmlns:a16="http://schemas.microsoft.com/office/drawing/2014/main" id="{8880B93C-7F07-F81E-2418-1916D32DFE79}"/>
              </a:ext>
            </a:extLst>
          </p:cNvPr>
          <p:cNvPicPr>
            <a:picLocks noChangeAspect="1"/>
          </p:cNvPicPr>
          <p:nvPr/>
        </p:nvPicPr>
        <p:blipFill rotWithShape="1">
          <a:blip r:embed="rId2"/>
          <a:srcRect t="4668" r="9085" b="18716"/>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F3685D-2776-9277-A6B8-5844BB911601}"/>
              </a:ext>
            </a:extLst>
          </p:cNvPr>
          <p:cNvSpPr>
            <a:spLocks noGrp="1"/>
          </p:cNvSpPr>
          <p:nvPr>
            <p:ph type="title"/>
          </p:nvPr>
        </p:nvSpPr>
        <p:spPr>
          <a:xfrm>
            <a:off x="838200" y="365125"/>
            <a:ext cx="10515600" cy="1325563"/>
          </a:xfrm>
        </p:spPr>
        <p:txBody>
          <a:bodyPr>
            <a:normAutofit/>
          </a:bodyPr>
          <a:lstStyle/>
          <a:p>
            <a:r>
              <a:rPr lang="en-GB" b="1" u="sng">
                <a:latin typeface="Edwardian Script ITC"/>
                <a:cs typeface="Calibri Light"/>
              </a:rPr>
              <a:t>Introduction</a:t>
            </a:r>
            <a:endParaRPr lang="en-GB" b="1" u="sng">
              <a:latin typeface="Edwardian Script ITC"/>
            </a:endParaRPr>
          </a:p>
        </p:txBody>
      </p:sp>
      <p:sp>
        <p:nvSpPr>
          <p:cNvPr id="3" name="Content Placeholder 2">
            <a:extLst>
              <a:ext uri="{FF2B5EF4-FFF2-40B4-BE49-F238E27FC236}">
                <a16:creationId xmlns:a16="http://schemas.microsoft.com/office/drawing/2014/main" id="{61F10564-2DBB-B60B-C78E-4CC4C6EC1F15}"/>
              </a:ext>
            </a:extLst>
          </p:cNvPr>
          <p:cNvSpPr>
            <a:spLocks noGrp="1"/>
          </p:cNvSpPr>
          <p:nvPr>
            <p:ph idx="1"/>
          </p:nvPr>
        </p:nvSpPr>
        <p:spPr>
          <a:xfrm>
            <a:off x="838200" y="1825625"/>
            <a:ext cx="10515600" cy="4351338"/>
          </a:xfrm>
        </p:spPr>
        <p:txBody>
          <a:bodyPr vert="horz" lIns="91440" tIns="45720" rIns="91440" bIns="45720" rtlCol="0" anchor="t">
            <a:normAutofit/>
          </a:bodyPr>
          <a:lstStyle/>
          <a:p>
            <a:pPr marL="0" indent="0">
              <a:buNone/>
            </a:pPr>
            <a:r>
              <a:rPr lang="en-GB" dirty="0">
                <a:cs typeface="Calibri"/>
              </a:rPr>
              <a:t>The introduction introduces the reader to the topic of the work they will be reading. It reveals the purpose of the work, the reason it was written, the methods they used to write it and what is aiming to achieve. Writing a good introduction will help you make a good first impression and grab the reader's attention. It provides your readers with their initial impression about the logic of your argument, your writing style, the quality of your research and the validity of your findings and conclusions (libguides,2022) </a:t>
            </a:r>
          </a:p>
        </p:txBody>
      </p:sp>
    </p:spTree>
    <p:extLst>
      <p:ext uri="{BB962C8B-B14F-4D97-AF65-F5344CB8AC3E}">
        <p14:creationId xmlns:p14="http://schemas.microsoft.com/office/powerpoint/2010/main" val="16883851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CBBA86-89DA-0E89-E5EB-D26A53C53860}"/>
              </a:ext>
            </a:extLst>
          </p:cNvPr>
          <p:cNvSpPr>
            <a:spLocks noGrp="1"/>
          </p:cNvSpPr>
          <p:nvPr>
            <p:ph type="title"/>
          </p:nvPr>
        </p:nvSpPr>
        <p:spPr>
          <a:xfrm>
            <a:off x="838200" y="365125"/>
            <a:ext cx="10515600" cy="1325563"/>
          </a:xfrm>
        </p:spPr>
        <p:txBody>
          <a:bodyPr>
            <a:normAutofit/>
          </a:bodyPr>
          <a:lstStyle/>
          <a:p>
            <a:r>
              <a:rPr lang="en-GB" sz="5400" b="1" u="sng">
                <a:latin typeface="Edwardian Script ITC"/>
                <a:cs typeface="Calibri Light"/>
              </a:rPr>
              <a:t>Main findings</a:t>
            </a:r>
            <a:endParaRPr lang="en-GB" sz="5400" b="1" u="sng">
              <a:latin typeface="Edwardian Script ITC"/>
            </a:endParaRPr>
          </a:p>
        </p:txBody>
      </p:sp>
      <p:sp>
        <p:nvSpPr>
          <p:cNvPr id="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B1E3C6-CA28-28CF-D86D-501098DD8EBA}"/>
              </a:ext>
            </a:extLst>
          </p:cNvPr>
          <p:cNvSpPr>
            <a:spLocks noGrp="1"/>
          </p:cNvSpPr>
          <p:nvPr>
            <p:ph idx="1"/>
          </p:nvPr>
        </p:nvSpPr>
        <p:spPr>
          <a:xfrm>
            <a:off x="838200" y="1929384"/>
            <a:ext cx="10515600" cy="4251960"/>
          </a:xfrm>
        </p:spPr>
        <p:txBody>
          <a:bodyPr vert="horz" lIns="91440" tIns="45720" rIns="91440" bIns="45720" rtlCol="0" anchor="t">
            <a:normAutofit lnSpcReduction="10000"/>
          </a:bodyPr>
          <a:lstStyle/>
          <a:p>
            <a:pPr marL="0" indent="0">
              <a:buNone/>
            </a:pPr>
            <a:r>
              <a:rPr lang="en-GB" sz="2200" dirty="0">
                <a:cs typeface="Calibri"/>
              </a:rPr>
              <a:t>This presentation was created for my </a:t>
            </a:r>
            <a:r>
              <a:rPr lang="en-GB" sz="2200" dirty="0" err="1">
                <a:cs typeface="Calibri"/>
              </a:rPr>
              <a:t>assigment</a:t>
            </a:r>
            <a:r>
              <a:rPr lang="en-GB" sz="2200" dirty="0">
                <a:cs typeface="Calibri"/>
              </a:rPr>
              <a:t>. In this presentation you will be able to find out what Academic writing is and what was the purpose of it. It will also tell you about the structure of academic writing. Another subject that will be covered is Critical </a:t>
            </a:r>
            <a:r>
              <a:rPr lang="en-GB" sz="2200" dirty="0" err="1">
                <a:cs typeface="Calibri"/>
              </a:rPr>
              <a:t>Analyisis</a:t>
            </a:r>
            <a:r>
              <a:rPr lang="en-GB" sz="2200" dirty="0">
                <a:cs typeface="Calibri"/>
              </a:rPr>
              <a:t>. It will tell you the definition as well as the purpose of it. </a:t>
            </a:r>
            <a:endParaRPr lang="en-GB" sz="2200">
              <a:cs typeface="Calibri"/>
            </a:endParaRPr>
          </a:p>
          <a:p>
            <a:pPr marL="0" indent="0">
              <a:buNone/>
            </a:pPr>
            <a:r>
              <a:rPr lang="en-GB" sz="2200" dirty="0">
                <a:cs typeface="Calibri"/>
              </a:rPr>
              <a:t>in this presentation I have also created a video based on </a:t>
            </a:r>
            <a:r>
              <a:rPr lang="en-GB" sz="2200" dirty="0" err="1">
                <a:cs typeface="Calibri"/>
              </a:rPr>
              <a:t>Sesnse</a:t>
            </a:r>
            <a:r>
              <a:rPr lang="en-GB" sz="2200" dirty="0">
                <a:cs typeface="Calibri"/>
              </a:rPr>
              <a:t> and identity which you will be able to find linked on page 5. My presentation will also include a </a:t>
            </a:r>
            <a:r>
              <a:rPr lang="en-GB" sz="2200" dirty="0" err="1">
                <a:cs typeface="Calibri"/>
              </a:rPr>
              <a:t>refrence</a:t>
            </a:r>
            <a:r>
              <a:rPr lang="en-GB" sz="2200" dirty="0">
                <a:cs typeface="Calibri"/>
              </a:rPr>
              <a:t> list in case someone wants to do more research on it.</a:t>
            </a:r>
          </a:p>
          <a:p>
            <a:pPr marL="0" indent="0">
              <a:buNone/>
            </a:pPr>
            <a:endParaRPr lang="en-GB" sz="2200" dirty="0">
              <a:cs typeface="Calibri"/>
            </a:endParaRPr>
          </a:p>
          <a:p>
            <a:r>
              <a:rPr lang="en-GB" sz="2200" dirty="0">
                <a:cs typeface="Calibri"/>
              </a:rPr>
              <a:t>Academic writing</a:t>
            </a:r>
          </a:p>
          <a:p>
            <a:r>
              <a:rPr lang="en-GB" sz="2200" dirty="0">
                <a:cs typeface="Calibri"/>
              </a:rPr>
              <a:t>Critical analysis</a:t>
            </a:r>
          </a:p>
          <a:p>
            <a:r>
              <a:rPr lang="en-GB" sz="2200" dirty="0">
                <a:cs typeface="Calibri"/>
              </a:rPr>
              <a:t>Sense of place and identity (video)</a:t>
            </a:r>
          </a:p>
          <a:p>
            <a:r>
              <a:rPr lang="en-GB" sz="2200" dirty="0">
                <a:cs typeface="Calibri"/>
              </a:rPr>
              <a:t>Reference list</a:t>
            </a:r>
          </a:p>
          <a:p>
            <a:pPr marL="0" indent="0">
              <a:buNone/>
            </a:pPr>
            <a:endParaRPr lang="en-GB" sz="2200" dirty="0">
              <a:cs typeface="Calibri"/>
            </a:endParaRPr>
          </a:p>
          <a:p>
            <a:pPr marL="0" indent="0">
              <a:buNone/>
            </a:pPr>
            <a:endParaRPr lang="en-GB" sz="2200" dirty="0">
              <a:cs typeface="Calibri"/>
            </a:endParaRPr>
          </a:p>
        </p:txBody>
      </p:sp>
    </p:spTree>
    <p:extLst>
      <p:ext uri="{BB962C8B-B14F-4D97-AF65-F5344CB8AC3E}">
        <p14:creationId xmlns:p14="http://schemas.microsoft.com/office/powerpoint/2010/main" val="2324827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7FEDB8-D73F-74A8-D7DC-5E398E599BA0}"/>
              </a:ext>
            </a:extLst>
          </p:cNvPr>
          <p:cNvSpPr>
            <a:spLocks noGrp="1"/>
          </p:cNvSpPr>
          <p:nvPr>
            <p:ph type="title"/>
          </p:nvPr>
        </p:nvSpPr>
        <p:spPr>
          <a:xfrm>
            <a:off x="387729" y="199039"/>
            <a:ext cx="4805996" cy="1297115"/>
          </a:xfrm>
        </p:spPr>
        <p:txBody>
          <a:bodyPr vert="horz" lIns="91440" tIns="45720" rIns="91440" bIns="45720" rtlCol="0" anchor="t">
            <a:normAutofit/>
          </a:bodyPr>
          <a:lstStyle/>
          <a:p>
            <a:r>
              <a:rPr lang="en-US" sz="4000" b="1" u="sng" kern="1200">
                <a:solidFill>
                  <a:schemeClr val="tx2"/>
                </a:solidFill>
                <a:latin typeface="+mj-lt"/>
                <a:ea typeface="+mj-ea"/>
                <a:cs typeface="+mj-cs"/>
              </a:rPr>
              <a:t>Academic writing</a:t>
            </a:r>
            <a:br>
              <a:rPr lang="en-US" sz="4000" kern="1200">
                <a:solidFill>
                  <a:schemeClr val="tx2"/>
                </a:solidFill>
                <a:latin typeface="+mj-lt"/>
                <a:ea typeface="+mj-ea"/>
                <a:cs typeface="+mj-cs"/>
              </a:rPr>
            </a:br>
            <a:endParaRPr lang="en-US" sz="4000" kern="1200">
              <a:solidFill>
                <a:schemeClr val="tx2"/>
              </a:solidFill>
              <a:latin typeface="+mj-lt"/>
              <a:ea typeface="+mj-ea"/>
              <a:cs typeface="+mj-cs"/>
            </a:endParaRPr>
          </a:p>
        </p:txBody>
      </p:sp>
      <p:grpSp>
        <p:nvGrpSpPr>
          <p:cNvPr id="21" name="Group 20">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22" name="Freeform: Shape 21">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Books">
            <a:extLst>
              <a:ext uri="{FF2B5EF4-FFF2-40B4-BE49-F238E27FC236}">
                <a16:creationId xmlns:a16="http://schemas.microsoft.com/office/drawing/2014/main" id="{0BF743A3-A850-DE1A-C490-91BF24146FE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29652" y="1859078"/>
            <a:ext cx="3821102" cy="3821102"/>
          </a:xfrm>
          <a:prstGeom prst="rect">
            <a:avLst/>
          </a:prstGeom>
          <a:ln>
            <a:noFill/>
          </a:ln>
        </p:spPr>
      </p:pic>
      <p:sp>
        <p:nvSpPr>
          <p:cNvPr id="3" name="TextBox 2">
            <a:extLst>
              <a:ext uri="{FF2B5EF4-FFF2-40B4-BE49-F238E27FC236}">
                <a16:creationId xmlns:a16="http://schemas.microsoft.com/office/drawing/2014/main" id="{A52EE8DD-08C0-81FD-0C58-3BB7E48D31C7}"/>
              </a:ext>
            </a:extLst>
          </p:cNvPr>
          <p:cNvSpPr txBox="1"/>
          <p:nvPr/>
        </p:nvSpPr>
        <p:spPr>
          <a:xfrm>
            <a:off x="296533" y="1044155"/>
            <a:ext cx="6119363" cy="75405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Nova"/>
                <a:ea typeface="Calibri Light"/>
                <a:cs typeface="Calibri Light"/>
              </a:rPr>
              <a:t>Academic writing is a formal type of writing which is used to make other people understand the idea, thoughts and. Arguments in a higher education environment. it is a tool which is used by the students and researchers to give a proper structure to their writing so that the reader can understand the language easily and effectively. The purpose of academic writing is to produce ideas, arguments to make it clear and understandable. According to Oshima (2004) the only way we can improve someone's writing is “by writing. Similarly, Louise L’Amour in his writing motivates us to start writing, no matter how, what. However, I think to go with an academic environment and express the teaching which we learn from the teachers in a systematic way, the students need to have an idea on what academic writing is and how it should be written. Ivrin (2010) explains that academic writing is very much related to how much a student can understand what he/she is doing and how he approaches the written task. During the classes we must conduct classes, research and show arguments so when we try to present our work it is written in a formal and structural writing.  </a:t>
            </a:r>
            <a:r>
              <a:rPr lang="en-GB" dirty="0">
                <a:latin typeface="Arial Nova"/>
                <a:ea typeface="Calibri Light"/>
                <a:cs typeface="Calibri Light"/>
              </a:rPr>
              <a:t>Students need academic writing because it develops  critical thinking and helps them to communicate ideas. Language is </a:t>
            </a:r>
            <a:r>
              <a:rPr lang="en-GB" dirty="0" err="1">
                <a:latin typeface="Arial Nova"/>
                <a:ea typeface="Calibri Light"/>
                <a:cs typeface="Calibri Light"/>
              </a:rPr>
              <a:t>compex</a:t>
            </a:r>
            <a:r>
              <a:rPr lang="en-GB" dirty="0">
                <a:latin typeface="Arial Nova"/>
                <a:ea typeface="Calibri Light"/>
                <a:cs typeface="Calibri Light"/>
              </a:rPr>
              <a:t> and needs to be perfected . The </a:t>
            </a:r>
            <a:r>
              <a:rPr lang="en-GB" dirty="0" err="1">
                <a:latin typeface="Arial Nova"/>
                <a:ea typeface="Calibri Light"/>
                <a:cs typeface="Calibri Light"/>
              </a:rPr>
              <a:t>abilty</a:t>
            </a:r>
            <a:r>
              <a:rPr lang="en-GB" dirty="0">
                <a:latin typeface="Arial Nova"/>
                <a:ea typeface="Calibri Light"/>
                <a:cs typeface="Calibri Light"/>
              </a:rPr>
              <a:t> to have your own thought rather than copying someone else's, improved vocabulary and grammar , increased access to higher education, and increased analytical skills are also benefits of academic writing. (</a:t>
            </a:r>
            <a:r>
              <a:rPr lang="en-GB" dirty="0" err="1">
                <a:latin typeface="Arial Nova"/>
                <a:ea typeface="Calibri Light"/>
                <a:cs typeface="Calibri Light"/>
              </a:rPr>
              <a:t>Mytechbug</a:t>
            </a:r>
            <a:r>
              <a:rPr lang="en-GB" dirty="0">
                <a:latin typeface="Arial Nova"/>
                <a:ea typeface="Calibri Light"/>
                <a:cs typeface="Calibri Light"/>
              </a:rPr>
              <a:t>, 2022).</a:t>
            </a:r>
          </a:p>
          <a:p>
            <a:pPr rtl="0"/>
            <a:endParaRPr lang="en-GB" sz="2800">
              <a:latin typeface="Forte Forward"/>
              <a:ea typeface="Forte Forward"/>
              <a:cs typeface="Forte Forward"/>
            </a:endParaRPr>
          </a:p>
          <a:p>
            <a:pPr rtl="0"/>
            <a:endParaRPr lang="en-GB" sz="2800">
              <a:latin typeface="Forte Forward"/>
              <a:ea typeface="Forte Forward"/>
              <a:cs typeface="Forte Forward"/>
            </a:endParaRPr>
          </a:p>
          <a:p>
            <a:pPr rtl="0"/>
            <a:endParaRPr lang="en-GB" sz="2800">
              <a:latin typeface="Forte Forward"/>
              <a:ea typeface="Forte Forward"/>
              <a:cs typeface="Forte Forward"/>
            </a:endParaRPr>
          </a:p>
          <a:p>
            <a:pPr rtl="0"/>
            <a:endParaRPr lang="en-GB" sz="2800">
              <a:latin typeface="Forte Forward"/>
              <a:ea typeface="Forte Forward"/>
              <a:cs typeface="Forte Forward"/>
            </a:endParaRPr>
          </a:p>
          <a:p>
            <a:pPr rtl="0"/>
            <a:endParaRPr lang="en-GB"/>
          </a:p>
        </p:txBody>
      </p:sp>
    </p:spTree>
    <p:extLst>
      <p:ext uri="{BB962C8B-B14F-4D97-AF65-F5344CB8AC3E}">
        <p14:creationId xmlns:p14="http://schemas.microsoft.com/office/powerpoint/2010/main" val="1141589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4" descr="Graphical user interface, application&#10;&#10;Description automatically generated">
            <a:extLst>
              <a:ext uri="{FF2B5EF4-FFF2-40B4-BE49-F238E27FC236}">
                <a16:creationId xmlns:a16="http://schemas.microsoft.com/office/drawing/2014/main" id="{48C388C0-DA0A-E21D-C8E4-96CD012FB4F1}"/>
              </a:ext>
            </a:extLst>
          </p:cNvPr>
          <p:cNvPicPr>
            <a:picLocks noChangeAspect="1"/>
          </p:cNvPicPr>
          <p:nvPr/>
        </p:nvPicPr>
        <p:blipFill>
          <a:blip r:embed="rId2"/>
          <a:stretch>
            <a:fillRect/>
          </a:stretch>
        </p:blipFill>
        <p:spPr>
          <a:xfrm>
            <a:off x="-5752" y="386279"/>
            <a:ext cx="12203501" cy="2462345"/>
          </a:xfrm>
          <a:prstGeom prst="rect">
            <a:avLst/>
          </a:prstGeom>
        </p:spPr>
      </p:pic>
      <p:sp>
        <p:nvSpPr>
          <p:cNvPr id="15" name="TextBox 14">
            <a:extLst>
              <a:ext uri="{FF2B5EF4-FFF2-40B4-BE49-F238E27FC236}">
                <a16:creationId xmlns:a16="http://schemas.microsoft.com/office/drawing/2014/main" id="{7C5ABE7B-EB01-72BF-6748-A931802777DE}"/>
              </a:ext>
            </a:extLst>
          </p:cNvPr>
          <p:cNvSpPr txBox="1"/>
          <p:nvPr/>
        </p:nvSpPr>
        <p:spPr>
          <a:xfrm>
            <a:off x="594731" y="3438292"/>
            <a:ext cx="783706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Overal</a:t>
            </a:r>
            <a:r>
              <a:rPr lang="en-GB" dirty="0">
                <a:cs typeface="Calibri"/>
              </a:rPr>
              <a:t> I am really happy with the result that I had as it is my first time writing about academic writing . The Similarity score was only 9% and I thought I would be higher. However I did not find it easy to paraphrase but it is a good skill to gain </a:t>
            </a:r>
            <a:r>
              <a:rPr lang="en-GB" dirty="0" err="1">
                <a:cs typeface="Calibri"/>
              </a:rPr>
              <a:t>knowlage</a:t>
            </a:r>
            <a:r>
              <a:rPr lang="en-GB" dirty="0">
                <a:cs typeface="Calibri"/>
              </a:rPr>
              <a:t> in.</a:t>
            </a:r>
            <a:endParaRPr lang="en-GB" dirty="0"/>
          </a:p>
        </p:txBody>
      </p:sp>
    </p:spTree>
    <p:extLst>
      <p:ext uri="{BB962C8B-B14F-4D97-AF65-F5344CB8AC3E}">
        <p14:creationId xmlns:p14="http://schemas.microsoft.com/office/powerpoint/2010/main" val="26574019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36C799C3-A91B-EC52-5EBB-5D8B745A62A6}"/>
              </a:ext>
            </a:extLst>
          </p:cNvPr>
          <p:cNvSpPr>
            <a:spLocks noGrp="1"/>
          </p:cNvSpPr>
          <p:nvPr>
            <p:ph type="title"/>
          </p:nvPr>
        </p:nvSpPr>
        <p:spPr>
          <a:xfrm>
            <a:off x="546622" y="-518765"/>
            <a:ext cx="9833548" cy="1325563"/>
          </a:xfrm>
        </p:spPr>
        <p:txBody>
          <a:bodyPr anchor="b">
            <a:normAutofit/>
          </a:bodyPr>
          <a:lstStyle/>
          <a:p>
            <a:pPr algn="ctr"/>
            <a:r>
              <a:rPr lang="en-GB" sz="4800" b="1" u="sng" dirty="0">
                <a:solidFill>
                  <a:schemeClr val="tx2"/>
                </a:solidFill>
                <a:latin typeface="Edwardian Script ITC"/>
                <a:cs typeface="Calibri Light"/>
              </a:rPr>
              <a:t>Critical analysis</a:t>
            </a:r>
            <a:endParaRPr lang="en-GB" sz="4800" b="1" u="sng" dirty="0" err="1">
              <a:solidFill>
                <a:schemeClr val="tx2"/>
              </a:solidFill>
              <a:latin typeface="Edwardian Script ITC"/>
            </a:endParaRP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254CBBD0-C5C8-1707-7E0E-D07762FA44AC}"/>
              </a:ext>
            </a:extLst>
          </p:cNvPr>
          <p:cNvSpPr>
            <a:spLocks noGrp="1"/>
          </p:cNvSpPr>
          <p:nvPr>
            <p:ph idx="1"/>
          </p:nvPr>
        </p:nvSpPr>
        <p:spPr>
          <a:xfrm>
            <a:off x="1265490" y="820828"/>
            <a:ext cx="9109648" cy="3522392"/>
          </a:xfrm>
        </p:spPr>
        <p:txBody>
          <a:bodyPr vert="horz" lIns="91440" tIns="45720" rIns="91440" bIns="45720" rtlCol="0" anchor="t">
            <a:noAutofit/>
          </a:bodyPr>
          <a:lstStyle/>
          <a:p>
            <a:pPr marL="0" indent="0">
              <a:buNone/>
            </a:pPr>
            <a:r>
              <a:rPr lang="en-GB" sz="1600" dirty="0">
                <a:solidFill>
                  <a:schemeClr val="tx2"/>
                </a:solidFill>
                <a:ea typeface="Calibri"/>
                <a:cs typeface="Calibri"/>
              </a:rPr>
              <a:t>An individual who performs critical analysis reads a text or report and questions them and their findings rather than immediately accepting them as truth. The purpose is to determine whether the content is useful, the methods used are the correct ones, and if there are any issues with the authors  ideas or methods(Singh,201). Browne and Keeley of breaking down what has been read or written logically and backing up the response with research and science. Developing critical analysis skills in academic work is crucial, as it teaches students how to ask open questions about authors and their works for example who is the author and who is their </a:t>
            </a:r>
            <a:r>
              <a:rPr lang="en-GB" sz="1600" dirty="0" err="1">
                <a:solidFill>
                  <a:schemeClr val="tx2"/>
                </a:solidFill>
                <a:ea typeface="Calibri"/>
                <a:cs typeface="Calibri"/>
              </a:rPr>
              <a:t>audince</a:t>
            </a:r>
            <a:r>
              <a:rPr lang="en-GB" sz="1600" dirty="0">
                <a:solidFill>
                  <a:schemeClr val="tx2"/>
                </a:solidFill>
                <a:ea typeface="Calibri"/>
                <a:cs typeface="Calibri"/>
              </a:rPr>
              <a:t>? Or since when was this research done, have any new studies been conducted on the topic? Or why the author has chosen this topic.</a:t>
            </a:r>
            <a:endParaRPr lang="en-US" sz="1600">
              <a:solidFill>
                <a:schemeClr val="tx2"/>
              </a:solidFill>
              <a:ea typeface="Calibri"/>
              <a:cs typeface="Calibri"/>
            </a:endParaRPr>
          </a:p>
          <a:p>
            <a:pPr marL="0" indent="0">
              <a:buNone/>
            </a:pPr>
            <a:r>
              <a:rPr lang="en-GB" sz="1600" dirty="0" err="1">
                <a:solidFill>
                  <a:schemeClr val="tx2"/>
                </a:solidFill>
                <a:ea typeface="Calibri"/>
                <a:cs typeface="Calibri"/>
              </a:rPr>
              <a:t>Additionly</a:t>
            </a:r>
            <a:r>
              <a:rPr lang="en-GB" sz="1600" dirty="0">
                <a:solidFill>
                  <a:schemeClr val="tx2"/>
                </a:solidFill>
                <a:ea typeface="Calibri"/>
                <a:cs typeface="Calibri"/>
              </a:rPr>
              <a:t>, critical thinking and brainstorming is the mental process where a person tries to describe, narrate a literature in his/her own way. Also tries to raise a argument within two or more ideas or </a:t>
            </a:r>
            <a:r>
              <a:rPr lang="en-GB" sz="1600" dirty="0" err="1">
                <a:solidFill>
                  <a:schemeClr val="tx2"/>
                </a:solidFill>
                <a:ea typeface="Calibri"/>
                <a:cs typeface="Calibri"/>
              </a:rPr>
              <a:t>prespectives</a:t>
            </a:r>
            <a:r>
              <a:rPr lang="en-GB" sz="1600" dirty="0">
                <a:solidFill>
                  <a:schemeClr val="tx2"/>
                </a:solidFill>
                <a:ea typeface="Calibri"/>
                <a:cs typeface="Calibri"/>
              </a:rPr>
              <a:t>. When that individual tries to write it down in a systematic way following the structure of academic writing in a educational or </a:t>
            </a:r>
            <a:r>
              <a:rPr lang="en-GB" sz="1600" dirty="0" err="1">
                <a:solidFill>
                  <a:schemeClr val="tx2"/>
                </a:solidFill>
                <a:ea typeface="Calibri"/>
                <a:cs typeface="Calibri"/>
              </a:rPr>
              <a:t>reaserch</a:t>
            </a:r>
            <a:r>
              <a:rPr lang="en-GB" sz="1600" dirty="0">
                <a:solidFill>
                  <a:schemeClr val="tx2"/>
                </a:solidFill>
                <a:ea typeface="Calibri"/>
                <a:cs typeface="Calibri"/>
              </a:rPr>
              <a:t>-based organization it becomes critical writing or </a:t>
            </a:r>
            <a:r>
              <a:rPr lang="en-GB" sz="1600" dirty="0" err="1">
                <a:solidFill>
                  <a:schemeClr val="tx2"/>
                </a:solidFill>
                <a:ea typeface="Calibri"/>
                <a:cs typeface="Calibri"/>
              </a:rPr>
              <a:t>crital</a:t>
            </a:r>
            <a:r>
              <a:rPr lang="en-GB" sz="1600" dirty="0">
                <a:solidFill>
                  <a:schemeClr val="tx2"/>
                </a:solidFill>
                <a:ea typeface="Calibri"/>
                <a:cs typeface="Calibri"/>
              </a:rPr>
              <a:t> analysis. The writing may contain identification of the problem, a solution to the problem even constructive </a:t>
            </a:r>
            <a:r>
              <a:rPr lang="en-GB" sz="1600" dirty="0" err="1">
                <a:solidFill>
                  <a:schemeClr val="tx2"/>
                </a:solidFill>
                <a:ea typeface="Calibri"/>
                <a:cs typeface="Calibri"/>
              </a:rPr>
              <a:t>critism</a:t>
            </a:r>
            <a:r>
              <a:rPr lang="en-GB" sz="1600" dirty="0">
                <a:solidFill>
                  <a:schemeClr val="tx2"/>
                </a:solidFill>
                <a:ea typeface="Calibri"/>
                <a:cs typeface="Calibri"/>
              </a:rPr>
              <a:t> which are logical and supported by others with intext citation and 'bibliography'(Rainey 1986). When the text contains understanding as binary, and it is supported by the thoughts of others, there is no chance for the person to be biased towards an idea or ideology.</a:t>
            </a:r>
          </a:p>
          <a:p>
            <a:pPr marL="0" indent="0">
              <a:buNone/>
            </a:pPr>
            <a:endParaRPr lang="en-GB" sz="1600" dirty="0">
              <a:solidFill>
                <a:schemeClr val="tx2"/>
              </a:solidFill>
              <a:ea typeface="Calibri"/>
              <a:cs typeface="Calibri"/>
            </a:endParaRPr>
          </a:p>
          <a:p>
            <a:pPr marL="0" indent="0">
              <a:buNone/>
            </a:pPr>
            <a:r>
              <a:rPr lang="en-GB" sz="1600" dirty="0">
                <a:solidFill>
                  <a:schemeClr val="tx2"/>
                </a:solidFill>
                <a:ea typeface="Calibri"/>
                <a:cs typeface="Calibri"/>
              </a:rPr>
              <a:t>To conclude, it can be claimed that a critical analysis is a one-way journey step by step it helps to be more precise and can </a:t>
            </a:r>
            <a:r>
              <a:rPr lang="en-GB" sz="1600" dirty="0" err="1">
                <a:solidFill>
                  <a:schemeClr val="tx2"/>
                </a:solidFill>
                <a:ea typeface="Calibri"/>
                <a:cs typeface="Calibri"/>
              </a:rPr>
              <a:t>bulid</a:t>
            </a:r>
            <a:r>
              <a:rPr lang="en-GB" sz="1600" dirty="0">
                <a:solidFill>
                  <a:schemeClr val="tx2"/>
                </a:solidFill>
                <a:ea typeface="Calibri"/>
                <a:cs typeface="Calibri"/>
              </a:rPr>
              <a:t> </a:t>
            </a:r>
            <a:r>
              <a:rPr lang="en-GB" sz="1600" dirty="0" err="1">
                <a:solidFill>
                  <a:schemeClr val="tx2"/>
                </a:solidFill>
                <a:ea typeface="Calibri"/>
                <a:cs typeface="Calibri"/>
              </a:rPr>
              <a:t>knowlage</a:t>
            </a:r>
            <a:r>
              <a:rPr lang="en-GB" sz="1600" dirty="0">
                <a:solidFill>
                  <a:schemeClr val="tx2"/>
                </a:solidFill>
                <a:ea typeface="Calibri"/>
                <a:cs typeface="Calibri"/>
              </a:rPr>
              <a:t> in problem solving more </a:t>
            </a:r>
            <a:r>
              <a:rPr lang="en-GB" sz="1600" dirty="0" err="1">
                <a:solidFill>
                  <a:schemeClr val="tx2"/>
                </a:solidFill>
                <a:ea typeface="Calibri"/>
                <a:cs typeface="Calibri"/>
              </a:rPr>
              <a:t>effectivley</a:t>
            </a:r>
            <a:r>
              <a:rPr lang="en-GB" sz="1600" dirty="0">
                <a:solidFill>
                  <a:schemeClr val="tx2"/>
                </a:solidFill>
                <a:ea typeface="Calibri"/>
                <a:cs typeface="Calibri"/>
              </a:rPr>
              <a:t>.</a:t>
            </a:r>
          </a:p>
          <a:p>
            <a:pPr marL="0" indent="0">
              <a:buNone/>
            </a:pPr>
            <a:endParaRPr lang="en-GB" sz="2000" dirty="0">
              <a:solidFill>
                <a:schemeClr val="tx2"/>
              </a:solidFill>
              <a:ea typeface="Calibri"/>
              <a:cs typeface="Calibri"/>
            </a:endParaRPr>
          </a:p>
          <a:p>
            <a:pPr marL="0" indent="0">
              <a:buNone/>
            </a:pPr>
            <a:endParaRPr lang="en-GB" sz="2000" dirty="0">
              <a:solidFill>
                <a:schemeClr val="tx2"/>
              </a:solidFill>
              <a:ea typeface="Calibri"/>
              <a:cs typeface="Calibri"/>
            </a:endParaRP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644489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F86D76-669A-D9AD-BFE7-4D27A67191C6}"/>
              </a:ext>
            </a:extLst>
          </p:cNvPr>
          <p:cNvSpPr>
            <a:spLocks noGrp="1"/>
          </p:cNvSpPr>
          <p:nvPr>
            <p:ph type="title"/>
          </p:nvPr>
        </p:nvSpPr>
        <p:spPr>
          <a:xfrm>
            <a:off x="1171074" y="1396686"/>
            <a:ext cx="3240506" cy="4064628"/>
          </a:xfrm>
        </p:spPr>
        <p:txBody>
          <a:bodyPr>
            <a:normAutofit/>
          </a:bodyPr>
          <a:lstStyle/>
          <a:p>
            <a:r>
              <a:rPr lang="en-GB" b="1" u="sng">
                <a:solidFill>
                  <a:srgbClr val="FFFFFF"/>
                </a:solidFill>
                <a:latin typeface="Edwardian Script ITC"/>
                <a:cs typeface="Calibri Light"/>
              </a:rPr>
              <a:t>Sense of place and identity video</a:t>
            </a:r>
            <a:br>
              <a:rPr lang="en-GB" b="1" u="sng">
                <a:solidFill>
                  <a:srgbClr val="FFFFFF"/>
                </a:solidFill>
                <a:latin typeface="Edwardian Script ITC"/>
                <a:cs typeface="Calibri Light"/>
              </a:rPr>
            </a:br>
            <a:r>
              <a:rPr lang="en-GB" b="1" u="sng">
                <a:solidFill>
                  <a:srgbClr val="FFFFFF"/>
                </a:solidFill>
                <a:latin typeface="Edwardian Script ITC"/>
                <a:cs typeface="Calibri Light"/>
              </a:rPr>
              <a:t>(task 4)</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D85341A2-46FB-0923-6168-FC290A1C7F09}"/>
              </a:ext>
            </a:extLst>
          </p:cNvPr>
          <p:cNvSpPr txBox="1"/>
          <p:nvPr/>
        </p:nvSpPr>
        <p:spPr>
          <a:xfrm>
            <a:off x="5407578" y="2901689"/>
            <a:ext cx="62851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https://www.youtube.com/watch?v=Fh1iB4Ki6vM&amp;t=27s</a:t>
            </a:r>
          </a:p>
        </p:txBody>
      </p:sp>
    </p:spTree>
    <p:extLst>
      <p:ext uri="{BB962C8B-B14F-4D97-AF65-F5344CB8AC3E}">
        <p14:creationId xmlns:p14="http://schemas.microsoft.com/office/powerpoint/2010/main" val="41807714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360481-BFBA-284D-92A3-2D9AE63BCDA6}"/>
              </a:ext>
            </a:extLst>
          </p:cNvPr>
          <p:cNvSpPr>
            <a:spLocks noGrp="1"/>
          </p:cNvSpPr>
          <p:nvPr>
            <p:ph type="title"/>
          </p:nvPr>
        </p:nvSpPr>
        <p:spPr>
          <a:xfrm>
            <a:off x="686834" y="1153572"/>
            <a:ext cx="3200400" cy="4461163"/>
          </a:xfrm>
        </p:spPr>
        <p:txBody>
          <a:bodyPr>
            <a:normAutofit/>
          </a:bodyPr>
          <a:lstStyle/>
          <a:p>
            <a:r>
              <a:rPr lang="en-GB" b="1" u="sng">
                <a:solidFill>
                  <a:srgbClr val="FFFFFF"/>
                </a:solidFill>
                <a:latin typeface="Edwardian Script ITC"/>
                <a:cs typeface="Calibri Light"/>
              </a:rPr>
              <a:t>Conclusion</a:t>
            </a:r>
            <a:endParaRPr lang="en-GB" b="1" u="sng">
              <a:solidFill>
                <a:srgbClr val="FFFFFF"/>
              </a:solidFill>
              <a:latin typeface="Edwardian Script ITC"/>
            </a:endParaRPr>
          </a:p>
        </p:txBody>
      </p:sp>
      <p:sp>
        <p:nvSpPr>
          <p:cNvPr id="2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4A5F42B-91FC-76AB-3D18-ECF23A79B006}"/>
              </a:ext>
            </a:extLst>
          </p:cNvPr>
          <p:cNvSpPr>
            <a:spLocks noGrp="1"/>
          </p:cNvSpPr>
          <p:nvPr>
            <p:ph idx="1"/>
          </p:nvPr>
        </p:nvSpPr>
        <p:spPr>
          <a:xfrm>
            <a:off x="4447308" y="591344"/>
            <a:ext cx="6906491" cy="5585619"/>
          </a:xfrm>
        </p:spPr>
        <p:txBody>
          <a:bodyPr anchor="ctr">
            <a:normAutofit lnSpcReduction="10000"/>
          </a:bodyPr>
          <a:lstStyle/>
          <a:p>
            <a:pPr marL="0" indent="0">
              <a:buNone/>
            </a:pPr>
            <a:r>
              <a:rPr lang="en-GB" dirty="0">
                <a:cs typeface="Calibri"/>
              </a:rPr>
              <a:t>Academic reports must include a conclusion. Usually there is one paragraph that sums up all the main ideas and arguments, helping to clarify the thesis of the essay there is no need to introduce new ideas in a conclusion, instead it should clarify intent and significance of the paper' (Walden university, 2022).</a:t>
            </a:r>
            <a:endParaRPr lang="en-US" dirty="0"/>
          </a:p>
          <a:p>
            <a:pPr marL="0" indent="0">
              <a:buNone/>
            </a:pPr>
            <a:endParaRPr lang="en-GB" dirty="0">
              <a:ea typeface="Calibri" panose="020F0502020204030204"/>
              <a:cs typeface="Calibri" panose="020F0502020204030204"/>
            </a:endParaRPr>
          </a:p>
          <a:p>
            <a:pPr marL="0" indent="0">
              <a:buNone/>
            </a:pPr>
            <a:r>
              <a:rPr lang="en-GB" dirty="0">
                <a:ea typeface="Calibri" panose="020F0502020204030204"/>
                <a:cs typeface="Calibri" panose="020F0502020204030204"/>
              </a:rPr>
              <a:t>An effective conclusion does not repeat the reports main thesis, but it does remind the reader of it and the solutions in proposes. Also, the reader should be reminded of the report's importance and that it is coming to the end (Sacred university, 2022)</a:t>
            </a:r>
          </a:p>
        </p:txBody>
      </p:sp>
    </p:spTree>
    <p:extLst>
      <p:ext uri="{BB962C8B-B14F-4D97-AF65-F5344CB8AC3E}">
        <p14:creationId xmlns:p14="http://schemas.microsoft.com/office/powerpoint/2010/main" val="2563679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0AE1FF-256F-B33B-773E-844AEC78395C}"/>
              </a:ext>
            </a:extLst>
          </p:cNvPr>
          <p:cNvSpPr>
            <a:spLocks noGrp="1"/>
          </p:cNvSpPr>
          <p:nvPr>
            <p:ph type="title"/>
          </p:nvPr>
        </p:nvSpPr>
        <p:spPr>
          <a:xfrm>
            <a:off x="194382" y="541029"/>
            <a:ext cx="4368602" cy="1956841"/>
          </a:xfrm>
        </p:spPr>
        <p:txBody>
          <a:bodyPr anchor="b">
            <a:normAutofit/>
          </a:bodyPr>
          <a:lstStyle/>
          <a:p>
            <a:r>
              <a:rPr lang="en-GB" sz="6600" b="1" u="sng" dirty="0">
                <a:latin typeface="Edwardian Script ITC"/>
                <a:cs typeface="Calibri Light"/>
              </a:rPr>
              <a:t>Reference list</a:t>
            </a:r>
            <a:endParaRPr lang="en-GB" sz="6600" b="1" u="sng" dirty="0">
              <a:latin typeface="Edwardian Script ITC"/>
            </a:endParaRPr>
          </a:p>
        </p:txBody>
      </p:sp>
      <p:sp>
        <p:nvSpPr>
          <p:cNvPr id="2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110A51-484C-58FC-5DE9-9C316729FBD2}"/>
              </a:ext>
            </a:extLst>
          </p:cNvPr>
          <p:cNvSpPr>
            <a:spLocks noGrp="1"/>
          </p:cNvSpPr>
          <p:nvPr>
            <p:ph idx="1"/>
          </p:nvPr>
        </p:nvSpPr>
        <p:spPr>
          <a:xfrm>
            <a:off x="6428884" y="-377103"/>
            <a:ext cx="4389519" cy="412368"/>
          </a:xfrm>
        </p:spPr>
        <p:txBody>
          <a:bodyPr vert="horz" lIns="91440" tIns="45720" rIns="91440" bIns="45720" rtlCol="0" anchor="t">
            <a:noAutofit/>
          </a:bodyPr>
          <a:lstStyle/>
          <a:p>
            <a:endParaRPr lang="en-GB" sz="1600" dirty="0">
              <a:cs typeface="Calibri"/>
            </a:endParaRPr>
          </a:p>
          <a:p>
            <a:endParaRPr lang="en-GB" sz="1600" dirty="0">
              <a:cs typeface="Calibri"/>
            </a:endParaRPr>
          </a:p>
          <a:p>
            <a:endParaRPr lang="en-GB" sz="1600" dirty="0">
              <a:cs typeface="Calibri"/>
            </a:endParaRPr>
          </a:p>
          <a:p>
            <a:endParaRPr lang="en-GB" sz="1600" dirty="0">
              <a:cs typeface="Calibri"/>
            </a:endParaRPr>
          </a:p>
          <a:p>
            <a:endParaRPr lang="en-GB" sz="1600" dirty="0">
              <a:cs typeface="Calibri"/>
            </a:endParaRPr>
          </a:p>
          <a:p>
            <a:endParaRPr lang="en-GB" sz="1600" dirty="0">
              <a:cs typeface="Calibri"/>
            </a:endParaRPr>
          </a:p>
          <a:p>
            <a:r>
              <a:rPr lang="en-GB" sz="1400" dirty="0" err="1">
                <a:cs typeface="Calibri"/>
              </a:rPr>
              <a:t>Libguides</a:t>
            </a:r>
            <a:r>
              <a:rPr lang="en-GB" sz="1400" dirty="0">
                <a:cs typeface="Calibri"/>
              </a:rPr>
              <a:t>, 2022. USC libraries/research guides (online)- introduction</a:t>
            </a:r>
            <a:endParaRPr lang="en-GB" sz="1400" dirty="0">
              <a:ea typeface="Calibri"/>
              <a:cs typeface="Calibri"/>
            </a:endParaRPr>
          </a:p>
          <a:p>
            <a:r>
              <a:rPr lang="en-GB" sz="1400" dirty="0">
                <a:ea typeface="Calibri"/>
                <a:cs typeface="Calibri"/>
              </a:rPr>
              <a:t>Ivrin, L. Lennie . ' writing spaces: Readings on writing 1 (2010: 3-17</a:t>
            </a:r>
          </a:p>
          <a:p>
            <a:r>
              <a:rPr lang="en-GB" sz="1400" dirty="0">
                <a:ea typeface="Calibri"/>
                <a:cs typeface="Calibri"/>
              </a:rPr>
              <a:t>Terrie, </a:t>
            </a:r>
            <a:r>
              <a:rPr lang="en-GB" sz="1400" dirty="0" err="1">
                <a:ea typeface="Calibri"/>
                <a:cs typeface="Calibri"/>
              </a:rPr>
              <a:t>phillip</a:t>
            </a:r>
            <a:r>
              <a:rPr lang="en-GB" sz="1400" dirty="0">
                <a:ea typeface="Calibri"/>
                <a:cs typeface="Calibri"/>
              </a:rPr>
              <a:t> G "last of breed : Louis L'Amour survivalist fantasy." Journal of popular culture 25.4 (1992): 23.</a:t>
            </a:r>
          </a:p>
          <a:p>
            <a:r>
              <a:rPr lang="en-GB" sz="1400" dirty="0">
                <a:ea typeface="Calibri"/>
                <a:cs typeface="Calibri"/>
              </a:rPr>
              <a:t>Oshima, Alice and Ann </a:t>
            </a:r>
            <a:r>
              <a:rPr lang="en-GB" sz="1400" dirty="0" err="1">
                <a:ea typeface="Calibri"/>
                <a:cs typeface="Calibri"/>
              </a:rPr>
              <a:t>Hongue</a:t>
            </a:r>
            <a:r>
              <a:rPr lang="en-GB" sz="1400" dirty="0">
                <a:ea typeface="Calibri"/>
                <a:cs typeface="Calibri"/>
              </a:rPr>
              <a:t>. Introduction to academic writing. Pearson/</a:t>
            </a:r>
            <a:r>
              <a:rPr lang="en-GB" sz="1400" dirty="0" err="1">
                <a:ea typeface="Calibri"/>
                <a:cs typeface="Calibri"/>
              </a:rPr>
              <a:t>longman</a:t>
            </a:r>
            <a:r>
              <a:rPr lang="en-GB" sz="1400" dirty="0">
                <a:ea typeface="Calibri"/>
                <a:cs typeface="Calibri"/>
              </a:rPr>
              <a:t> 2007.</a:t>
            </a:r>
          </a:p>
          <a:p>
            <a:r>
              <a:rPr lang="en-GB" sz="1400" dirty="0">
                <a:ea typeface="Calibri"/>
                <a:cs typeface="Calibri"/>
              </a:rPr>
              <a:t>Walden university, 2022. Writing paper (online)</a:t>
            </a:r>
          </a:p>
          <a:p>
            <a:r>
              <a:rPr lang="en-GB" sz="1400" dirty="0">
                <a:ea typeface="Calibri"/>
                <a:cs typeface="Calibri"/>
              </a:rPr>
              <a:t>Sacred Heart university, 20222. Organizing academic reports  (online)</a:t>
            </a:r>
          </a:p>
          <a:p>
            <a:r>
              <a:rPr lang="en-GB" sz="1400" dirty="0">
                <a:ea typeface="Calibri"/>
                <a:cs typeface="Calibri"/>
              </a:rPr>
              <a:t>Singh, A., </a:t>
            </a:r>
            <a:r>
              <a:rPr lang="en-GB" sz="1400" dirty="0" err="1">
                <a:ea typeface="Calibri"/>
                <a:cs typeface="Calibri"/>
              </a:rPr>
              <a:t>Criticl</a:t>
            </a:r>
            <a:r>
              <a:rPr lang="en-GB" sz="1400" dirty="0">
                <a:ea typeface="Calibri"/>
                <a:cs typeface="Calibri"/>
              </a:rPr>
              <a:t> analysis and writing the critique. SSRN Electronic Journal.</a:t>
            </a:r>
          </a:p>
          <a:p>
            <a:r>
              <a:rPr lang="en-GB" sz="1400" dirty="0">
                <a:ea typeface="Calibri"/>
                <a:cs typeface="Calibri"/>
              </a:rPr>
              <a:t>Browne , M &amp; Keeley S,s., 2012 </a:t>
            </a:r>
          </a:p>
          <a:p>
            <a:r>
              <a:rPr lang="en-GB" sz="1400" dirty="0">
                <a:ea typeface="Calibri"/>
                <a:cs typeface="Calibri"/>
              </a:rPr>
              <a:t>Rainey, BA., 1986. Importance of </a:t>
            </a:r>
            <a:r>
              <a:rPr lang="en-GB" sz="1400" dirty="0" err="1">
                <a:ea typeface="Calibri"/>
                <a:cs typeface="Calibri"/>
              </a:rPr>
              <a:t>refercences</a:t>
            </a:r>
            <a:r>
              <a:rPr lang="en-GB" sz="1400" dirty="0">
                <a:ea typeface="Calibri"/>
                <a:cs typeface="Calibri"/>
              </a:rPr>
              <a:t> standards in training </a:t>
            </a:r>
            <a:r>
              <a:rPr lang="en-GB" sz="1400" dirty="0" err="1">
                <a:ea typeface="Calibri"/>
                <a:cs typeface="Calibri"/>
              </a:rPr>
              <a:t>panelist</a:t>
            </a:r>
            <a:r>
              <a:rPr lang="en-GB" sz="1400" dirty="0">
                <a:ea typeface="Calibri"/>
                <a:cs typeface="Calibri"/>
              </a:rPr>
              <a:t>. Journal of </a:t>
            </a:r>
            <a:r>
              <a:rPr lang="en-GB" sz="1400" dirty="0" err="1">
                <a:ea typeface="Calibri"/>
                <a:cs typeface="Calibri"/>
              </a:rPr>
              <a:t>sensdory</a:t>
            </a:r>
            <a:r>
              <a:rPr lang="en-GB" sz="1400" dirty="0">
                <a:ea typeface="Calibri"/>
                <a:cs typeface="Calibri"/>
              </a:rPr>
              <a:t> studies, 1 (2), pp.149-154</a:t>
            </a:r>
            <a:endParaRPr lang="en-GB" sz="1400">
              <a:ea typeface="Calibri"/>
              <a:cs typeface="Calibri"/>
            </a:endParaRPr>
          </a:p>
        </p:txBody>
      </p:sp>
    </p:spTree>
    <p:extLst>
      <p:ext uri="{BB962C8B-B14F-4D97-AF65-F5344CB8AC3E}">
        <p14:creationId xmlns:p14="http://schemas.microsoft.com/office/powerpoint/2010/main" val="27384494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E-portfolio</vt:lpstr>
      <vt:lpstr>Contents page </vt:lpstr>
      <vt:lpstr>Introduction</vt:lpstr>
      <vt:lpstr>Main findings</vt:lpstr>
      <vt:lpstr>Academic writing </vt:lpstr>
      <vt:lpstr>PowerPoint Presentation</vt:lpstr>
      <vt:lpstr>Critical analysis</vt:lpstr>
      <vt:lpstr>Sense of place and identity video (task 4)</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939</cp:revision>
  <dcterms:created xsi:type="dcterms:W3CDTF">2023-03-09T18:18:31Z</dcterms:created>
  <dcterms:modified xsi:type="dcterms:W3CDTF">2023-03-10T09:30:30Z</dcterms:modified>
</cp:coreProperties>
</file>