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5"/>
  </p:handoutMasterIdLst>
  <p:sldIdLst>
    <p:sldId id="256" r:id="rId5"/>
    <p:sldId id="257" r:id="rId6"/>
    <p:sldId id="259" r:id="rId7"/>
    <p:sldId id="258" r:id="rId8"/>
    <p:sldId id="260" r:id="rId9"/>
    <p:sldId id="261" r:id="rId10"/>
    <p:sldId id="263" r:id="rId11"/>
    <p:sldId id="265" r:id="rId12"/>
    <p:sldId id="262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ndful.org/adorable-animated-mice-explain-meditation-in-2-minute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 </a:t>
            </a:r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Programme</a:t>
            </a:r>
            <a:r>
              <a:rPr lang="en-GB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Welcome/</a:t>
            </a:r>
            <a:r>
              <a:rPr lang="en-GB" dirty="0" err="1" smtClean="0"/>
              <a:t>Croeso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Registration and enrolment</a:t>
            </a:r>
          </a:p>
          <a:p>
            <a:r>
              <a:rPr lang="en-GB" dirty="0" smtClean="0"/>
              <a:t>Introduction to the Virtual Learning Environment</a:t>
            </a:r>
          </a:p>
          <a:p>
            <a:r>
              <a:rPr lang="en-GB" dirty="0" smtClean="0"/>
              <a:t>Insights </a:t>
            </a:r>
          </a:p>
          <a:p>
            <a:r>
              <a:rPr lang="en-GB" dirty="0" smtClean="0"/>
              <a:t>The Context of Leadership</a:t>
            </a:r>
          </a:p>
          <a:p>
            <a:r>
              <a:rPr lang="en-GB" dirty="0" smtClean="0"/>
              <a:t>Mindfulness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Theory of Self-Directed Learning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459" y="1600200"/>
            <a:ext cx="7535082" cy="3916363"/>
          </a:xfrm>
        </p:spPr>
      </p:pic>
    </p:spTree>
    <p:extLst>
      <p:ext uri="{BB962C8B-B14F-4D97-AF65-F5344CB8AC3E}">
        <p14:creationId xmlns:p14="http://schemas.microsoft.com/office/powerpoint/2010/main" val="2140706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“If you want to be a leader, you have to be a real human being.  You must recognise the true meaning of life before you can become a great leader.  You must understand yourself first.”</a:t>
            </a:r>
          </a:p>
          <a:p>
            <a:pPr marL="0" indent="0">
              <a:buNone/>
            </a:pPr>
            <a:endParaRPr lang="en-GB" i="1" dirty="0" smtClean="0"/>
          </a:p>
          <a:p>
            <a:pPr marL="0" indent="0">
              <a:buNone/>
            </a:pPr>
            <a:r>
              <a:rPr lang="en-GB" sz="1400" dirty="0" err="1" smtClean="0"/>
              <a:t>Senge</a:t>
            </a:r>
            <a:r>
              <a:rPr lang="en-GB" sz="1400" dirty="0" smtClean="0"/>
              <a:t>, P., </a:t>
            </a:r>
            <a:r>
              <a:rPr lang="en-GB" sz="1400" dirty="0" err="1" smtClean="0"/>
              <a:t>Scharmer</a:t>
            </a:r>
            <a:r>
              <a:rPr lang="en-GB" sz="1400" dirty="0" smtClean="0"/>
              <a:t>, C.O., </a:t>
            </a:r>
            <a:r>
              <a:rPr lang="en-GB" sz="1400" dirty="0" err="1" smtClean="0"/>
              <a:t>Jaworski</a:t>
            </a:r>
            <a:r>
              <a:rPr lang="en-GB" sz="1400" dirty="0" smtClean="0"/>
              <a:t>, J. and Flowers, B.S. (2004) </a:t>
            </a:r>
            <a:r>
              <a:rPr lang="en-GB" sz="1400" i="1" dirty="0" smtClean="0"/>
              <a:t>Presence </a:t>
            </a:r>
            <a:r>
              <a:rPr lang="en-GB" sz="1400" dirty="0" smtClean="0"/>
              <a:t>Cambridge MA:  Society of Organizational Learning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90579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Mindfulness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Mindful minute</a:t>
            </a:r>
          </a:p>
          <a:p>
            <a:r>
              <a:rPr lang="en-GB" dirty="0" smtClean="0"/>
              <a:t>Mindful eating/walking/driving (choose one)</a:t>
            </a:r>
          </a:p>
          <a:p>
            <a:r>
              <a:rPr lang="en-GB" dirty="0" err="1" smtClean="0"/>
              <a:t>fofboc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359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Mindful Mice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www.mindful.org/adorable-animated-mice-explain-meditation-in-2-minutes/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126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Descriptor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Overall requirements of the module</a:t>
            </a:r>
          </a:p>
          <a:p>
            <a:r>
              <a:rPr lang="en-GB" dirty="0" smtClean="0"/>
              <a:t>Support available from tutors, mentor lecturers and </a:t>
            </a:r>
            <a:r>
              <a:rPr lang="en-GB" dirty="0" err="1" smtClean="0"/>
              <a:t>Fieldbay</a:t>
            </a:r>
            <a:endParaRPr lang="en-GB" dirty="0" smtClean="0"/>
          </a:p>
          <a:p>
            <a:r>
              <a:rPr lang="en-GB" dirty="0" smtClean="0"/>
              <a:t>Action plans and work between sessions help to build towards assignments</a:t>
            </a:r>
          </a:p>
          <a:p>
            <a:r>
              <a:rPr lang="en-GB" dirty="0" smtClean="0"/>
              <a:t>Academic writing guidance will be provided at the next session.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52559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 Plan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48348"/>
            <a:ext cx="4752528" cy="4230404"/>
          </a:xfrm>
        </p:spPr>
      </p:pic>
    </p:spTree>
    <p:extLst>
      <p:ext uri="{BB962C8B-B14F-4D97-AF65-F5344CB8AC3E}">
        <p14:creationId xmlns:p14="http://schemas.microsoft.com/office/powerpoint/2010/main" val="3027180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Insights </a:t>
            </a:r>
            <a:endParaRPr lang="en-GB" dirty="0"/>
          </a:p>
          <a:p>
            <a:r>
              <a:rPr lang="en-GB" dirty="0"/>
              <a:t>The Context of Leadership</a:t>
            </a:r>
          </a:p>
          <a:p>
            <a:r>
              <a:rPr lang="en-GB" dirty="0" smtClean="0"/>
              <a:t>Mindfulness</a:t>
            </a:r>
          </a:p>
          <a:p>
            <a:r>
              <a:rPr lang="en-GB" dirty="0" smtClean="0"/>
              <a:t>The module</a:t>
            </a:r>
          </a:p>
          <a:p>
            <a:r>
              <a:rPr lang="en-GB" dirty="0" smtClean="0"/>
              <a:t>University processes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148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Wishing You a Great Journey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255955"/>
            <a:ext cx="5969465" cy="4102651"/>
          </a:xfrm>
        </p:spPr>
      </p:pic>
    </p:spTree>
    <p:extLst>
      <p:ext uri="{BB962C8B-B14F-4D97-AF65-F5344CB8AC3E}">
        <p14:creationId xmlns:p14="http://schemas.microsoft.com/office/powerpoint/2010/main" val="8727169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121</TotalTime>
  <Words>163</Words>
  <Application>Microsoft Office PowerPoint</Application>
  <PresentationFormat>On-screen Show (4:3)</PresentationFormat>
  <Paragraphs>38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Leadership Programme Overview</vt:lpstr>
      <vt:lpstr>Welcome/Croeso</vt:lpstr>
      <vt:lpstr>Theory of Self-Directed Learning</vt:lpstr>
      <vt:lpstr>Leadership</vt:lpstr>
      <vt:lpstr>Mindfulness</vt:lpstr>
      <vt:lpstr>Mindful Mice</vt:lpstr>
      <vt:lpstr>Module Descriptor</vt:lpstr>
      <vt:lpstr>Action Plan</vt:lpstr>
      <vt:lpstr>Review</vt:lpstr>
      <vt:lpstr>Wishing You a Great Journey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10</cp:revision>
  <dcterms:created xsi:type="dcterms:W3CDTF">2015-04-14T15:21:28Z</dcterms:created>
  <dcterms:modified xsi:type="dcterms:W3CDTF">2017-10-24T09:37:08Z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