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60" r:id="rId2"/>
  </p:sldMasterIdLst>
  <p:sldIdLst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E8AD6F-23B6-4A14-AC59-4F6A2A87F135}" v="2" dt="2023-10-22T13:38:13.9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1.xml"/><Relationship Id="rId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10387963" y="5038579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720726" y="776289"/>
            <a:ext cx="10750549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720726" y="2250280"/>
            <a:ext cx="10750549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828800" y="6012657"/>
            <a:ext cx="77216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828800" y="5650705"/>
            <a:ext cx="77216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189663" y="5752308"/>
            <a:ext cx="67056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88608" y="6480048"/>
            <a:ext cx="2844800" cy="301752"/>
          </a:xfrm>
        </p:spPr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" y="6480970"/>
            <a:ext cx="5680075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9379" y="7035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10387963" y="93786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4176" y="6477000"/>
            <a:ext cx="2844800" cy="304800"/>
          </a:xfrm>
        </p:spPr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92501" y="6480970"/>
            <a:ext cx="5680075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68075" y="809625"/>
            <a:ext cx="670560" cy="300831"/>
          </a:xfrm>
        </p:spPr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8625059" y="9381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271465"/>
            <a:ext cx="9652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1633536"/>
            <a:ext cx="51816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0075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931" y="290732"/>
            <a:ext cx="14224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0008" y="290732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820008" y="3427124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696307" y="290732"/>
            <a:ext cx="9144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96307" y="3427124"/>
            <a:ext cx="9144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0736" cy="301752"/>
          </a:xfrm>
        </p:spPr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1472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119360" y="6483096"/>
            <a:ext cx="670560" cy="301752"/>
          </a:xfrm>
        </p:spPr>
        <p:txBody>
          <a:bodyPr/>
          <a:lstStyle>
            <a:lvl1pPr algn="ctr">
              <a:defRPr/>
            </a:lvl1pPr>
          </a:lstStyle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09600" y="6481891"/>
            <a:ext cx="5680075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608" y="367664"/>
            <a:ext cx="12192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514475" y="367664"/>
            <a:ext cx="32512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868333" y="320040"/>
            <a:ext cx="7034784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71968" y="6556248"/>
            <a:ext cx="2844800" cy="301752"/>
          </a:xfrm>
        </p:spPr>
        <p:txBody>
          <a:bodyPr/>
          <a:lstStyle>
            <a:lvl1pPr>
              <a:defRPr sz="900"/>
            </a:lvl1pPr>
          </a:lstStyle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14475" y="6556248"/>
            <a:ext cx="6857493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214101" y="6556248"/>
            <a:ext cx="670560" cy="301752"/>
          </a:xfrm>
        </p:spPr>
        <p:txBody>
          <a:bodyPr/>
          <a:lstStyle>
            <a:lvl1pPr>
              <a:defRPr sz="900"/>
            </a:lvl1pPr>
          </a:lstStyle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608" y="150896"/>
            <a:ext cx="12192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17649" y="373966"/>
            <a:ext cx="9777984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0" y="5867400"/>
            <a:ext cx="9777984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44256" y="6556248"/>
            <a:ext cx="2804160" cy="301752"/>
          </a:xfrm>
        </p:spPr>
        <p:txBody>
          <a:bodyPr/>
          <a:lstStyle>
            <a:lvl1pPr>
              <a:defRPr sz="900"/>
            </a:lvl1pPr>
          </a:lstStyle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60576" y="6557169"/>
            <a:ext cx="6597429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956256" y="6556248"/>
            <a:ext cx="487680" cy="301752"/>
          </a:xfrm>
        </p:spPr>
        <p:txBody>
          <a:bodyPr/>
          <a:lstStyle>
            <a:lvl1pPr algn="ctr">
              <a:defRPr sz="900"/>
            </a:lvl1pPr>
          </a:lstStyle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381000"/>
            <a:ext cx="2540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9379" y="14069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8625059" y="4948410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882808"/>
            <a:ext cx="109728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388608" y="6480969"/>
            <a:ext cx="28448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481891"/>
            <a:ext cx="5680075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119360" y="6480969"/>
            <a:ext cx="67056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GB" b="1" u="sng" dirty="0">
                <a:effectLst/>
              </a:rPr>
              <a:t>Managing Project In Workplace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4600" y="2514600"/>
            <a:ext cx="7605712" cy="2514600"/>
          </a:xfrm>
        </p:spPr>
        <p:txBody>
          <a:bodyPr>
            <a:noAutofit/>
          </a:bodyPr>
          <a:lstStyle/>
          <a:p>
            <a:pPr algn="l"/>
            <a:r>
              <a:rPr lang="en-US" sz="2400" b="1" dirty="0">
                <a:solidFill>
                  <a:schemeClr val="tx1"/>
                </a:solidFill>
              </a:rPr>
              <a:t>Lecturer Name: </a:t>
            </a:r>
            <a:r>
              <a:rPr lang="en-US" sz="2400" b="1" dirty="0" err="1">
                <a:solidFill>
                  <a:schemeClr val="tx1"/>
                </a:solidFill>
              </a:rPr>
              <a:t>Aderemi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Ojebode</a:t>
            </a:r>
            <a:endParaRPr lang="en-US" sz="2400" b="1" dirty="0">
              <a:solidFill>
                <a:schemeClr val="tx1"/>
              </a:solidFill>
            </a:endParaRPr>
          </a:p>
          <a:p>
            <a:pPr algn="l"/>
            <a:r>
              <a:rPr lang="en-US" sz="2400" b="1" dirty="0">
                <a:solidFill>
                  <a:schemeClr val="tx1"/>
                </a:solidFill>
              </a:rPr>
              <a:t>Module code:BMSW5104</a:t>
            </a:r>
          </a:p>
          <a:p>
            <a:pPr algn="l"/>
            <a:r>
              <a:rPr lang="en-US" sz="2400" b="1" dirty="0">
                <a:solidFill>
                  <a:schemeClr val="tx1"/>
                </a:solidFill>
              </a:rPr>
              <a:t>Student Name: Marian Matei-2123249</a:t>
            </a:r>
          </a:p>
          <a:p>
            <a:pPr algn="l"/>
            <a:r>
              <a:rPr lang="en-US" sz="2400" b="1" dirty="0">
                <a:solidFill>
                  <a:schemeClr val="tx1"/>
                </a:solidFill>
              </a:rPr>
              <a:t>Student Name: Stefan Mihai-2113636</a:t>
            </a:r>
          </a:p>
          <a:p>
            <a:pPr algn="l"/>
            <a:r>
              <a:rPr lang="en-US" sz="2400" b="1" dirty="0">
                <a:solidFill>
                  <a:schemeClr val="tx1"/>
                </a:solidFill>
              </a:rPr>
              <a:t>Student Name: Alexandru Netoi-2026780</a:t>
            </a:r>
            <a:br>
              <a:rPr lang="en-US" sz="2400" b="1" dirty="0">
                <a:solidFill>
                  <a:schemeClr val="tx1"/>
                </a:solidFill>
              </a:rPr>
            </a:br>
            <a:r>
              <a:rPr lang="en-US" sz="2400" b="1" dirty="0">
                <a:solidFill>
                  <a:schemeClr val="tx1"/>
                </a:solidFill>
              </a:rPr>
              <a:t>Student Name: Iulia </a:t>
            </a:r>
            <a:r>
              <a:rPr lang="en-US" sz="2400" b="1" dirty="0" err="1">
                <a:solidFill>
                  <a:schemeClr val="tx1"/>
                </a:solidFill>
              </a:rPr>
              <a:t>Barbu</a:t>
            </a:r>
            <a:r>
              <a:rPr lang="en-US" sz="2400" b="1" dirty="0">
                <a:solidFill>
                  <a:schemeClr val="tx1"/>
                </a:solidFill>
              </a:rPr>
              <a:t> - 2014826</a:t>
            </a:r>
          </a:p>
        </p:txBody>
      </p:sp>
    </p:spTree>
    <p:extLst>
      <p:ext uri="{BB962C8B-B14F-4D97-AF65-F5344CB8AC3E}">
        <p14:creationId xmlns:p14="http://schemas.microsoft.com/office/powerpoint/2010/main" val="3867607720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Verv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office theme</vt:lpstr>
      <vt:lpstr>Verve</vt:lpstr>
      <vt:lpstr>Managing Project In Workplace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</cp:revision>
  <dcterms:created xsi:type="dcterms:W3CDTF">2023-10-22T13:37:39Z</dcterms:created>
  <dcterms:modified xsi:type="dcterms:W3CDTF">2023-10-22T13:38:49Z</dcterms:modified>
</cp:coreProperties>
</file>