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sldIdLst>
    <p:sldId id="256" r:id="rId2"/>
    <p:sldId id="257" r:id="rId3"/>
    <p:sldId id="258" r:id="rId4"/>
    <p:sldId id="259" r:id="rId5"/>
    <p:sldId id="267" r:id="rId6"/>
    <p:sldId id="268" r:id="rId7"/>
    <p:sldId id="271" r:id="rId8"/>
    <p:sldId id="270" r:id="rId9"/>
    <p:sldId id="264" r:id="rId10"/>
    <p:sldId id="265" r:id="rId11"/>
    <p:sldId id="266" r:id="rId12"/>
    <p:sldId id="272" r:id="rId13"/>
    <p:sldId id="273" r:id="rId14"/>
    <p:sldId id="274"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9B06629-0C8A-4989-8432-1CF46CF9F852}" v="10" dt="2025-05-19T17:40:09.14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93" autoAdjust="0"/>
    <p:restoredTop sz="94660"/>
  </p:normalViewPr>
  <p:slideViewPr>
    <p:cSldViewPr snapToGrid="0">
      <p:cViewPr varScale="1">
        <p:scale>
          <a:sx n="105" d="100"/>
          <a:sy n="105" d="100"/>
        </p:scale>
        <p:origin x="720"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William Foot (2405192)" userId="d1b52c94-b979-4a12-b698-684159475272" providerId="ADAL" clId="{79B06629-0C8A-4989-8432-1CF46CF9F852}"/>
    <pc:docChg chg="undo custSel addSld delSld modSld sldOrd modMainMaster">
      <pc:chgData name="William Foot (2405192)" userId="d1b52c94-b979-4a12-b698-684159475272" providerId="ADAL" clId="{79B06629-0C8A-4989-8432-1CF46CF9F852}" dt="2025-05-19T17:50:11.828" v="2067" actId="20577"/>
      <pc:docMkLst>
        <pc:docMk/>
      </pc:docMkLst>
      <pc:sldChg chg="modSp mod">
        <pc:chgData name="William Foot (2405192)" userId="d1b52c94-b979-4a12-b698-684159475272" providerId="ADAL" clId="{79B06629-0C8A-4989-8432-1CF46CF9F852}" dt="2025-05-19T17:39:42.662" v="2047"/>
        <pc:sldMkLst>
          <pc:docMk/>
          <pc:sldMk cId="2960085029" sldId="256"/>
        </pc:sldMkLst>
        <pc:spChg chg="mod">
          <ac:chgData name="William Foot (2405192)" userId="d1b52c94-b979-4a12-b698-684159475272" providerId="ADAL" clId="{79B06629-0C8A-4989-8432-1CF46CF9F852}" dt="2025-05-19T17:39:42.662" v="2047"/>
          <ac:spMkLst>
            <pc:docMk/>
            <pc:sldMk cId="2960085029" sldId="256"/>
            <ac:spMk id="2" creationId="{B03F97E5-6214-E441-4A49-5E3102BF3BC6}"/>
          </ac:spMkLst>
        </pc:spChg>
        <pc:spChg chg="mod">
          <ac:chgData name="William Foot (2405192)" userId="d1b52c94-b979-4a12-b698-684159475272" providerId="ADAL" clId="{79B06629-0C8A-4989-8432-1CF46CF9F852}" dt="2025-05-19T17:39:42.662" v="2047"/>
          <ac:spMkLst>
            <pc:docMk/>
            <pc:sldMk cId="2960085029" sldId="256"/>
            <ac:spMk id="3" creationId="{93F3CE77-26C8-0FFC-9367-25F002A85B86}"/>
          </ac:spMkLst>
        </pc:spChg>
      </pc:sldChg>
      <pc:sldChg chg="modSp new mod">
        <pc:chgData name="William Foot (2405192)" userId="d1b52c94-b979-4a12-b698-684159475272" providerId="ADAL" clId="{79B06629-0C8A-4989-8432-1CF46CF9F852}" dt="2025-05-19T17:39:42.662" v="2047"/>
        <pc:sldMkLst>
          <pc:docMk/>
          <pc:sldMk cId="4035859253" sldId="257"/>
        </pc:sldMkLst>
        <pc:spChg chg="mod">
          <ac:chgData name="William Foot (2405192)" userId="d1b52c94-b979-4a12-b698-684159475272" providerId="ADAL" clId="{79B06629-0C8A-4989-8432-1CF46CF9F852}" dt="2025-05-19T17:39:42.662" v="2047"/>
          <ac:spMkLst>
            <pc:docMk/>
            <pc:sldMk cId="4035859253" sldId="257"/>
            <ac:spMk id="2" creationId="{449B09D3-031E-6F95-D131-7D6FA1BB0F7C}"/>
          </ac:spMkLst>
        </pc:spChg>
        <pc:spChg chg="mod">
          <ac:chgData name="William Foot (2405192)" userId="d1b52c94-b979-4a12-b698-684159475272" providerId="ADAL" clId="{79B06629-0C8A-4989-8432-1CF46CF9F852}" dt="2025-05-19T17:39:42.662" v="2047"/>
          <ac:spMkLst>
            <pc:docMk/>
            <pc:sldMk cId="4035859253" sldId="257"/>
            <ac:spMk id="3" creationId="{3E8D48EA-2EA7-64BA-1304-C6E28F5917F9}"/>
          </ac:spMkLst>
        </pc:spChg>
      </pc:sldChg>
      <pc:sldChg chg="addSp delSp modSp new mod">
        <pc:chgData name="William Foot (2405192)" userId="d1b52c94-b979-4a12-b698-684159475272" providerId="ADAL" clId="{79B06629-0C8A-4989-8432-1CF46CF9F852}" dt="2025-05-19T17:42:38.615" v="2052" actId="12788"/>
        <pc:sldMkLst>
          <pc:docMk/>
          <pc:sldMk cId="2088033223" sldId="258"/>
        </pc:sldMkLst>
        <pc:spChg chg="mod">
          <ac:chgData name="William Foot (2405192)" userId="d1b52c94-b979-4a12-b698-684159475272" providerId="ADAL" clId="{79B06629-0C8A-4989-8432-1CF46CF9F852}" dt="2025-05-19T17:39:42.662" v="2047"/>
          <ac:spMkLst>
            <pc:docMk/>
            <pc:sldMk cId="2088033223" sldId="258"/>
            <ac:spMk id="2" creationId="{42FE00E2-CBAB-E07A-4171-5FBB157E9265}"/>
          </ac:spMkLst>
        </pc:spChg>
        <pc:spChg chg="del">
          <ac:chgData name="William Foot (2405192)" userId="d1b52c94-b979-4a12-b698-684159475272" providerId="ADAL" clId="{79B06629-0C8A-4989-8432-1CF46CF9F852}" dt="2025-05-19T16:43:57.020" v="228" actId="931"/>
          <ac:spMkLst>
            <pc:docMk/>
            <pc:sldMk cId="2088033223" sldId="258"/>
            <ac:spMk id="3" creationId="{E30406DB-6C73-A997-59E5-B36F787FC53E}"/>
          </ac:spMkLst>
        </pc:spChg>
        <pc:spChg chg="add mod">
          <ac:chgData name="William Foot (2405192)" userId="d1b52c94-b979-4a12-b698-684159475272" providerId="ADAL" clId="{79B06629-0C8A-4989-8432-1CF46CF9F852}" dt="2025-05-19T17:42:24.003" v="2049" actId="1076"/>
          <ac:spMkLst>
            <pc:docMk/>
            <pc:sldMk cId="2088033223" sldId="258"/>
            <ac:spMk id="6" creationId="{E17551DE-0DE5-0C13-F549-8557827D5D81}"/>
          </ac:spMkLst>
        </pc:spChg>
        <pc:picChg chg="add mod">
          <ac:chgData name="William Foot (2405192)" userId="d1b52c94-b979-4a12-b698-684159475272" providerId="ADAL" clId="{79B06629-0C8A-4989-8432-1CF46CF9F852}" dt="2025-05-19T17:42:38.615" v="2052" actId="12788"/>
          <ac:picMkLst>
            <pc:docMk/>
            <pc:sldMk cId="2088033223" sldId="258"/>
            <ac:picMk id="5" creationId="{C778D5B1-6574-2433-55E1-8ACA795B4918}"/>
          </ac:picMkLst>
        </pc:picChg>
      </pc:sldChg>
      <pc:sldChg chg="addSp delSp modSp new mod modClrScheme chgLayout">
        <pc:chgData name="William Foot (2405192)" userId="d1b52c94-b979-4a12-b698-684159475272" providerId="ADAL" clId="{79B06629-0C8A-4989-8432-1CF46CF9F852}" dt="2025-05-19T17:42:51.427" v="2053" actId="478"/>
        <pc:sldMkLst>
          <pc:docMk/>
          <pc:sldMk cId="4194409337" sldId="259"/>
        </pc:sldMkLst>
        <pc:spChg chg="mod ord">
          <ac:chgData name="William Foot (2405192)" userId="d1b52c94-b979-4a12-b698-684159475272" providerId="ADAL" clId="{79B06629-0C8A-4989-8432-1CF46CF9F852}" dt="2025-05-19T17:39:42.662" v="2047"/>
          <ac:spMkLst>
            <pc:docMk/>
            <pc:sldMk cId="4194409337" sldId="259"/>
            <ac:spMk id="2" creationId="{0FAAA1C7-E8F5-C08A-1E20-180EEBC70399}"/>
          </ac:spMkLst>
        </pc:spChg>
        <pc:spChg chg="mod ord">
          <ac:chgData name="William Foot (2405192)" userId="d1b52c94-b979-4a12-b698-684159475272" providerId="ADAL" clId="{79B06629-0C8A-4989-8432-1CF46CF9F852}" dt="2025-05-19T17:39:42.662" v="2047"/>
          <ac:spMkLst>
            <pc:docMk/>
            <pc:sldMk cId="4194409337" sldId="259"/>
            <ac:spMk id="3" creationId="{EF1A8273-0EE9-791A-B4FC-D161B999E59B}"/>
          </ac:spMkLst>
        </pc:spChg>
        <pc:spChg chg="add del mod ord">
          <ac:chgData name="William Foot (2405192)" userId="d1b52c94-b979-4a12-b698-684159475272" providerId="ADAL" clId="{79B06629-0C8A-4989-8432-1CF46CF9F852}" dt="2025-05-19T17:42:51.427" v="2053" actId="478"/>
          <ac:spMkLst>
            <pc:docMk/>
            <pc:sldMk cId="4194409337" sldId="259"/>
            <ac:spMk id="4" creationId="{9336530E-AD3E-EB2C-4CAA-AF089B82C04C}"/>
          </ac:spMkLst>
        </pc:spChg>
        <pc:spChg chg="add mod ord">
          <ac:chgData name="William Foot (2405192)" userId="d1b52c94-b979-4a12-b698-684159475272" providerId="ADAL" clId="{79B06629-0C8A-4989-8432-1CF46CF9F852}" dt="2025-05-19T17:39:42.662" v="2047"/>
          <ac:spMkLst>
            <pc:docMk/>
            <pc:sldMk cId="4194409337" sldId="259"/>
            <ac:spMk id="5" creationId="{E264D84E-2ABA-BD6D-4A3B-0F83F26D44EE}"/>
          </ac:spMkLst>
        </pc:spChg>
        <pc:spChg chg="add mod ord">
          <ac:chgData name="William Foot (2405192)" userId="d1b52c94-b979-4a12-b698-684159475272" providerId="ADAL" clId="{79B06629-0C8A-4989-8432-1CF46CF9F852}" dt="2025-05-19T17:39:42.662" v="2047"/>
          <ac:spMkLst>
            <pc:docMk/>
            <pc:sldMk cId="4194409337" sldId="259"/>
            <ac:spMk id="6" creationId="{80048918-3EF8-C801-037B-21485E371838}"/>
          </ac:spMkLst>
        </pc:spChg>
      </pc:sldChg>
      <pc:sldChg chg="new del">
        <pc:chgData name="William Foot (2405192)" userId="d1b52c94-b979-4a12-b698-684159475272" providerId="ADAL" clId="{79B06629-0C8A-4989-8432-1CF46CF9F852}" dt="2025-05-19T16:51:50.490" v="628" actId="2696"/>
        <pc:sldMkLst>
          <pc:docMk/>
          <pc:sldMk cId="1784264164" sldId="260"/>
        </pc:sldMkLst>
      </pc:sldChg>
      <pc:sldChg chg="new del">
        <pc:chgData name="William Foot (2405192)" userId="d1b52c94-b979-4a12-b698-684159475272" providerId="ADAL" clId="{79B06629-0C8A-4989-8432-1CF46CF9F852}" dt="2025-05-19T16:54:40.758" v="871" actId="2696"/>
        <pc:sldMkLst>
          <pc:docMk/>
          <pc:sldMk cId="3863694985" sldId="261"/>
        </pc:sldMkLst>
      </pc:sldChg>
      <pc:sldChg chg="new del">
        <pc:chgData name="William Foot (2405192)" userId="d1b52c94-b979-4a12-b698-684159475272" providerId="ADAL" clId="{79B06629-0C8A-4989-8432-1CF46CF9F852}" dt="2025-05-19T16:56:57.893" v="1152" actId="2696"/>
        <pc:sldMkLst>
          <pc:docMk/>
          <pc:sldMk cId="2979233928" sldId="262"/>
        </pc:sldMkLst>
      </pc:sldChg>
      <pc:sldChg chg="new del">
        <pc:chgData name="William Foot (2405192)" userId="d1b52c94-b979-4a12-b698-684159475272" providerId="ADAL" clId="{79B06629-0C8A-4989-8432-1CF46CF9F852}" dt="2025-05-19T16:57:21.056" v="1161" actId="2696"/>
        <pc:sldMkLst>
          <pc:docMk/>
          <pc:sldMk cId="432166263" sldId="263"/>
        </pc:sldMkLst>
      </pc:sldChg>
      <pc:sldChg chg="modSp new mod">
        <pc:chgData name="William Foot (2405192)" userId="d1b52c94-b979-4a12-b698-684159475272" providerId="ADAL" clId="{79B06629-0C8A-4989-8432-1CF46CF9F852}" dt="2025-05-19T17:44:19.650" v="2065" actId="403"/>
        <pc:sldMkLst>
          <pc:docMk/>
          <pc:sldMk cId="2777848739" sldId="264"/>
        </pc:sldMkLst>
        <pc:spChg chg="mod">
          <ac:chgData name="William Foot (2405192)" userId="d1b52c94-b979-4a12-b698-684159475272" providerId="ADAL" clId="{79B06629-0C8A-4989-8432-1CF46CF9F852}" dt="2025-05-19T17:39:42.662" v="2047"/>
          <ac:spMkLst>
            <pc:docMk/>
            <pc:sldMk cId="2777848739" sldId="264"/>
            <ac:spMk id="2" creationId="{666CC044-340F-8CAA-76C7-312CF425C33B}"/>
          </ac:spMkLst>
        </pc:spChg>
        <pc:spChg chg="mod">
          <ac:chgData name="William Foot (2405192)" userId="d1b52c94-b979-4a12-b698-684159475272" providerId="ADAL" clId="{79B06629-0C8A-4989-8432-1CF46CF9F852}" dt="2025-05-19T17:44:19.650" v="2065" actId="403"/>
          <ac:spMkLst>
            <pc:docMk/>
            <pc:sldMk cId="2777848739" sldId="264"/>
            <ac:spMk id="3" creationId="{44925CF8-4737-10A6-8C06-368090D23FC4}"/>
          </ac:spMkLst>
        </pc:spChg>
      </pc:sldChg>
      <pc:sldChg chg="modSp new mod">
        <pc:chgData name="William Foot (2405192)" userId="d1b52c94-b979-4a12-b698-684159475272" providerId="ADAL" clId="{79B06629-0C8A-4989-8432-1CF46CF9F852}" dt="2025-05-19T17:50:11.828" v="2067" actId="20577"/>
        <pc:sldMkLst>
          <pc:docMk/>
          <pc:sldMk cId="2283841064" sldId="265"/>
        </pc:sldMkLst>
        <pc:spChg chg="mod">
          <ac:chgData name="William Foot (2405192)" userId="d1b52c94-b979-4a12-b698-684159475272" providerId="ADAL" clId="{79B06629-0C8A-4989-8432-1CF46CF9F852}" dt="2025-05-19T17:50:11.828" v="2067" actId="20577"/>
          <ac:spMkLst>
            <pc:docMk/>
            <pc:sldMk cId="2283841064" sldId="265"/>
            <ac:spMk id="2" creationId="{EC0D1DB5-5776-7C89-7E87-C51E88DB2B82}"/>
          </ac:spMkLst>
        </pc:spChg>
        <pc:spChg chg="mod">
          <ac:chgData name="William Foot (2405192)" userId="d1b52c94-b979-4a12-b698-684159475272" providerId="ADAL" clId="{79B06629-0C8A-4989-8432-1CF46CF9F852}" dt="2025-05-19T17:43:54.217" v="2061" actId="27636"/>
          <ac:spMkLst>
            <pc:docMk/>
            <pc:sldMk cId="2283841064" sldId="265"/>
            <ac:spMk id="3" creationId="{5DD3C0A4-2599-0F33-5ECD-D70879F23068}"/>
          </ac:spMkLst>
        </pc:spChg>
      </pc:sldChg>
      <pc:sldChg chg="modSp new mod">
        <pc:chgData name="William Foot (2405192)" userId="d1b52c94-b979-4a12-b698-684159475272" providerId="ADAL" clId="{79B06629-0C8A-4989-8432-1CF46CF9F852}" dt="2025-05-19T17:39:42.662" v="2047"/>
        <pc:sldMkLst>
          <pc:docMk/>
          <pc:sldMk cId="2391036454" sldId="266"/>
        </pc:sldMkLst>
        <pc:spChg chg="mod">
          <ac:chgData name="William Foot (2405192)" userId="d1b52c94-b979-4a12-b698-684159475272" providerId="ADAL" clId="{79B06629-0C8A-4989-8432-1CF46CF9F852}" dt="2025-05-19T17:39:42.662" v="2047"/>
          <ac:spMkLst>
            <pc:docMk/>
            <pc:sldMk cId="2391036454" sldId="266"/>
            <ac:spMk id="2" creationId="{528BF607-A0E3-6807-8D5E-D4A505DB903B}"/>
          </ac:spMkLst>
        </pc:spChg>
        <pc:spChg chg="mod">
          <ac:chgData name="William Foot (2405192)" userId="d1b52c94-b979-4a12-b698-684159475272" providerId="ADAL" clId="{79B06629-0C8A-4989-8432-1CF46CF9F852}" dt="2025-05-19T17:39:42.662" v="2047"/>
          <ac:spMkLst>
            <pc:docMk/>
            <pc:sldMk cId="2391036454" sldId="266"/>
            <ac:spMk id="3" creationId="{20AC3AA2-B083-B32B-725A-CC6BC9B4E786}"/>
          </ac:spMkLst>
        </pc:spChg>
      </pc:sldChg>
      <pc:sldChg chg="delSp modSp add mod">
        <pc:chgData name="William Foot (2405192)" userId="d1b52c94-b979-4a12-b698-684159475272" providerId="ADAL" clId="{79B06629-0C8A-4989-8432-1CF46CF9F852}" dt="2025-05-19T17:42:54.801" v="2054" actId="478"/>
        <pc:sldMkLst>
          <pc:docMk/>
          <pc:sldMk cId="3331462480" sldId="267"/>
        </pc:sldMkLst>
        <pc:spChg chg="mod">
          <ac:chgData name="William Foot (2405192)" userId="d1b52c94-b979-4a12-b698-684159475272" providerId="ADAL" clId="{79B06629-0C8A-4989-8432-1CF46CF9F852}" dt="2025-05-19T17:39:42.662" v="2047"/>
          <ac:spMkLst>
            <pc:docMk/>
            <pc:sldMk cId="3331462480" sldId="267"/>
            <ac:spMk id="2" creationId="{AF2F6348-C22B-7804-58C8-9E7AD072D1BC}"/>
          </ac:spMkLst>
        </pc:spChg>
        <pc:spChg chg="mod">
          <ac:chgData name="William Foot (2405192)" userId="d1b52c94-b979-4a12-b698-684159475272" providerId="ADAL" clId="{79B06629-0C8A-4989-8432-1CF46CF9F852}" dt="2025-05-19T17:39:42.662" v="2047"/>
          <ac:spMkLst>
            <pc:docMk/>
            <pc:sldMk cId="3331462480" sldId="267"/>
            <ac:spMk id="3" creationId="{A7A44115-167F-9EEC-BD81-713D6E455C01}"/>
          </ac:spMkLst>
        </pc:spChg>
        <pc:spChg chg="del mod">
          <ac:chgData name="William Foot (2405192)" userId="d1b52c94-b979-4a12-b698-684159475272" providerId="ADAL" clId="{79B06629-0C8A-4989-8432-1CF46CF9F852}" dt="2025-05-19T17:42:54.801" v="2054" actId="478"/>
          <ac:spMkLst>
            <pc:docMk/>
            <pc:sldMk cId="3331462480" sldId="267"/>
            <ac:spMk id="4" creationId="{9DD81925-347F-17E2-5DD3-EBF20DD5D4CD}"/>
          </ac:spMkLst>
        </pc:spChg>
        <pc:spChg chg="mod">
          <ac:chgData name="William Foot (2405192)" userId="d1b52c94-b979-4a12-b698-684159475272" providerId="ADAL" clId="{79B06629-0C8A-4989-8432-1CF46CF9F852}" dt="2025-05-19T17:39:42.662" v="2047"/>
          <ac:spMkLst>
            <pc:docMk/>
            <pc:sldMk cId="3331462480" sldId="267"/>
            <ac:spMk id="5" creationId="{027E89C7-79F1-75A2-480B-C4066593A880}"/>
          </ac:spMkLst>
        </pc:spChg>
        <pc:spChg chg="mod">
          <ac:chgData name="William Foot (2405192)" userId="d1b52c94-b979-4a12-b698-684159475272" providerId="ADAL" clId="{79B06629-0C8A-4989-8432-1CF46CF9F852}" dt="2025-05-19T17:39:42.662" v="2047"/>
          <ac:spMkLst>
            <pc:docMk/>
            <pc:sldMk cId="3331462480" sldId="267"/>
            <ac:spMk id="6" creationId="{782EC30E-9A46-4E4A-E727-B51761F6A4DB}"/>
          </ac:spMkLst>
        </pc:spChg>
      </pc:sldChg>
      <pc:sldChg chg="delSp modSp add mod">
        <pc:chgData name="William Foot (2405192)" userId="d1b52c94-b979-4a12-b698-684159475272" providerId="ADAL" clId="{79B06629-0C8A-4989-8432-1CF46CF9F852}" dt="2025-05-19T17:42:58.826" v="2055" actId="478"/>
        <pc:sldMkLst>
          <pc:docMk/>
          <pc:sldMk cId="405183775" sldId="268"/>
        </pc:sldMkLst>
        <pc:spChg chg="mod">
          <ac:chgData name="William Foot (2405192)" userId="d1b52c94-b979-4a12-b698-684159475272" providerId="ADAL" clId="{79B06629-0C8A-4989-8432-1CF46CF9F852}" dt="2025-05-19T17:39:42.662" v="2047"/>
          <ac:spMkLst>
            <pc:docMk/>
            <pc:sldMk cId="405183775" sldId="268"/>
            <ac:spMk id="2" creationId="{6AF21F24-85A9-8CA5-409C-5DA94D05A0D6}"/>
          </ac:spMkLst>
        </pc:spChg>
        <pc:spChg chg="mod">
          <ac:chgData name="William Foot (2405192)" userId="d1b52c94-b979-4a12-b698-684159475272" providerId="ADAL" clId="{79B06629-0C8A-4989-8432-1CF46CF9F852}" dt="2025-05-19T17:39:42.662" v="2047"/>
          <ac:spMkLst>
            <pc:docMk/>
            <pc:sldMk cId="405183775" sldId="268"/>
            <ac:spMk id="3" creationId="{D6637881-C975-A2D2-EDE1-C7479EEBFC7C}"/>
          </ac:spMkLst>
        </pc:spChg>
        <pc:spChg chg="del mod">
          <ac:chgData name="William Foot (2405192)" userId="d1b52c94-b979-4a12-b698-684159475272" providerId="ADAL" clId="{79B06629-0C8A-4989-8432-1CF46CF9F852}" dt="2025-05-19T17:42:58.826" v="2055" actId="478"/>
          <ac:spMkLst>
            <pc:docMk/>
            <pc:sldMk cId="405183775" sldId="268"/>
            <ac:spMk id="4" creationId="{F9F953B7-DB6F-1F52-66DD-F3CA7E020596}"/>
          </ac:spMkLst>
        </pc:spChg>
        <pc:spChg chg="mod">
          <ac:chgData name="William Foot (2405192)" userId="d1b52c94-b979-4a12-b698-684159475272" providerId="ADAL" clId="{79B06629-0C8A-4989-8432-1CF46CF9F852}" dt="2025-05-19T17:39:42.662" v="2047"/>
          <ac:spMkLst>
            <pc:docMk/>
            <pc:sldMk cId="405183775" sldId="268"/>
            <ac:spMk id="5" creationId="{4FAA30F6-5A01-6AFD-6374-766CE5C5004B}"/>
          </ac:spMkLst>
        </pc:spChg>
        <pc:spChg chg="mod">
          <ac:chgData name="William Foot (2405192)" userId="d1b52c94-b979-4a12-b698-684159475272" providerId="ADAL" clId="{79B06629-0C8A-4989-8432-1CF46CF9F852}" dt="2025-05-19T17:39:42.662" v="2047"/>
          <ac:spMkLst>
            <pc:docMk/>
            <pc:sldMk cId="405183775" sldId="268"/>
            <ac:spMk id="6" creationId="{BCAFCE87-FC7B-FF2B-1B1E-61A22158D31B}"/>
          </ac:spMkLst>
        </pc:spChg>
      </pc:sldChg>
      <pc:sldChg chg="addSp delSp modSp add del mod modClrScheme chgLayout">
        <pc:chgData name="William Foot (2405192)" userId="d1b52c94-b979-4a12-b698-684159475272" providerId="ADAL" clId="{79B06629-0C8A-4989-8432-1CF46CF9F852}" dt="2025-05-19T16:59:46.371" v="1182" actId="2696"/>
        <pc:sldMkLst>
          <pc:docMk/>
          <pc:sldMk cId="672574763" sldId="269"/>
        </pc:sldMkLst>
        <pc:spChg chg="mod ord">
          <ac:chgData name="William Foot (2405192)" userId="d1b52c94-b979-4a12-b698-684159475272" providerId="ADAL" clId="{79B06629-0C8A-4989-8432-1CF46CF9F852}" dt="2025-05-19T16:58:31.088" v="1173" actId="700"/>
          <ac:spMkLst>
            <pc:docMk/>
            <pc:sldMk cId="672574763" sldId="269"/>
            <ac:spMk id="2" creationId="{4889D48D-7F5B-DB30-EE56-30BB34A71707}"/>
          </ac:spMkLst>
        </pc:spChg>
        <pc:spChg chg="del mod ord">
          <ac:chgData name="William Foot (2405192)" userId="d1b52c94-b979-4a12-b698-684159475272" providerId="ADAL" clId="{79B06629-0C8A-4989-8432-1CF46CF9F852}" dt="2025-05-19T16:58:41.302" v="1176" actId="931"/>
          <ac:spMkLst>
            <pc:docMk/>
            <pc:sldMk cId="672574763" sldId="269"/>
            <ac:spMk id="3" creationId="{8F60FFEB-2167-2EBA-821E-9729B4A6743B}"/>
          </ac:spMkLst>
        </pc:spChg>
        <pc:spChg chg="del mod ord">
          <ac:chgData name="William Foot (2405192)" userId="d1b52c94-b979-4a12-b698-684159475272" providerId="ADAL" clId="{79B06629-0C8A-4989-8432-1CF46CF9F852}" dt="2025-05-19T16:58:33.972" v="1174" actId="478"/>
          <ac:spMkLst>
            <pc:docMk/>
            <pc:sldMk cId="672574763" sldId="269"/>
            <ac:spMk id="4" creationId="{6201700D-5111-F9B7-E8E8-81F25B4B22DD}"/>
          </ac:spMkLst>
        </pc:spChg>
        <pc:spChg chg="del mod ord">
          <ac:chgData name="William Foot (2405192)" userId="d1b52c94-b979-4a12-b698-684159475272" providerId="ADAL" clId="{79B06629-0C8A-4989-8432-1CF46CF9F852}" dt="2025-05-19T16:57:45.801" v="1165" actId="478"/>
          <ac:spMkLst>
            <pc:docMk/>
            <pc:sldMk cId="672574763" sldId="269"/>
            <ac:spMk id="5" creationId="{5259B52C-A6B9-6F4C-627D-6F9CC1B93FB5}"/>
          </ac:spMkLst>
        </pc:spChg>
        <pc:spChg chg="del mod ord">
          <ac:chgData name="William Foot (2405192)" userId="d1b52c94-b979-4a12-b698-684159475272" providerId="ADAL" clId="{79B06629-0C8A-4989-8432-1CF46CF9F852}" dt="2025-05-19T16:57:42.096" v="1164" actId="478"/>
          <ac:spMkLst>
            <pc:docMk/>
            <pc:sldMk cId="672574763" sldId="269"/>
            <ac:spMk id="6" creationId="{28CD4410-6724-4D1C-3AC8-1CBECAB7D544}"/>
          </ac:spMkLst>
        </pc:spChg>
        <pc:spChg chg="add del mod ord">
          <ac:chgData name="William Foot (2405192)" userId="d1b52c94-b979-4a12-b698-684159475272" providerId="ADAL" clId="{79B06629-0C8A-4989-8432-1CF46CF9F852}" dt="2025-05-19T16:57:50.623" v="1166" actId="931"/>
          <ac:spMkLst>
            <pc:docMk/>
            <pc:sldMk cId="672574763" sldId="269"/>
            <ac:spMk id="7" creationId="{CA993129-0A35-9B70-0438-5B8881FEA5D2}"/>
          </ac:spMkLst>
        </pc:spChg>
        <pc:spChg chg="add del mod">
          <ac:chgData name="William Foot (2405192)" userId="d1b52c94-b979-4a12-b698-684159475272" providerId="ADAL" clId="{79B06629-0C8A-4989-8432-1CF46CF9F852}" dt="2025-05-19T16:58:31.088" v="1173" actId="700"/>
          <ac:spMkLst>
            <pc:docMk/>
            <pc:sldMk cId="672574763" sldId="269"/>
            <ac:spMk id="11" creationId="{E53A6C3A-2CBB-A7C3-AF50-22D874D3F37D}"/>
          </ac:spMkLst>
        </pc:spChg>
        <pc:picChg chg="add del mod">
          <ac:chgData name="William Foot (2405192)" userId="d1b52c94-b979-4a12-b698-684159475272" providerId="ADAL" clId="{79B06629-0C8A-4989-8432-1CF46CF9F852}" dt="2025-05-19T16:58:27.489" v="1172" actId="478"/>
          <ac:picMkLst>
            <pc:docMk/>
            <pc:sldMk cId="672574763" sldId="269"/>
            <ac:picMk id="9" creationId="{698A1BA8-1BF9-8545-3DAF-6B9B62BFE50D}"/>
          </ac:picMkLst>
        </pc:picChg>
        <pc:picChg chg="add mod">
          <ac:chgData name="William Foot (2405192)" userId="d1b52c94-b979-4a12-b698-684159475272" providerId="ADAL" clId="{79B06629-0C8A-4989-8432-1CF46CF9F852}" dt="2025-05-19T16:58:42.508" v="1178" actId="962"/>
          <ac:picMkLst>
            <pc:docMk/>
            <pc:sldMk cId="672574763" sldId="269"/>
            <ac:picMk id="13" creationId="{1F6B05E5-DDBA-4C72-0FD0-E5CEE1B80AED}"/>
          </ac:picMkLst>
        </pc:picChg>
      </pc:sldChg>
      <pc:sldChg chg="delSp modSp add mod">
        <pc:chgData name="William Foot (2405192)" userId="d1b52c94-b979-4a12-b698-684159475272" providerId="ADAL" clId="{79B06629-0C8A-4989-8432-1CF46CF9F852}" dt="2025-05-19T17:43:08.802" v="2057" actId="478"/>
        <pc:sldMkLst>
          <pc:docMk/>
          <pc:sldMk cId="563427891" sldId="270"/>
        </pc:sldMkLst>
        <pc:spChg chg="mod">
          <ac:chgData name="William Foot (2405192)" userId="d1b52c94-b979-4a12-b698-684159475272" providerId="ADAL" clId="{79B06629-0C8A-4989-8432-1CF46CF9F852}" dt="2025-05-19T17:39:42.662" v="2047"/>
          <ac:spMkLst>
            <pc:docMk/>
            <pc:sldMk cId="563427891" sldId="270"/>
            <ac:spMk id="2" creationId="{181C02B5-1255-433C-22CB-2C9591983459}"/>
          </ac:spMkLst>
        </pc:spChg>
        <pc:spChg chg="mod">
          <ac:chgData name="William Foot (2405192)" userId="d1b52c94-b979-4a12-b698-684159475272" providerId="ADAL" clId="{79B06629-0C8A-4989-8432-1CF46CF9F852}" dt="2025-05-19T17:39:42.662" v="2047"/>
          <ac:spMkLst>
            <pc:docMk/>
            <pc:sldMk cId="563427891" sldId="270"/>
            <ac:spMk id="3" creationId="{1AC4B63D-AADA-505D-DAC7-562AA19DBC71}"/>
          </ac:spMkLst>
        </pc:spChg>
        <pc:spChg chg="del mod">
          <ac:chgData name="William Foot (2405192)" userId="d1b52c94-b979-4a12-b698-684159475272" providerId="ADAL" clId="{79B06629-0C8A-4989-8432-1CF46CF9F852}" dt="2025-05-19T17:43:08.802" v="2057" actId="478"/>
          <ac:spMkLst>
            <pc:docMk/>
            <pc:sldMk cId="563427891" sldId="270"/>
            <ac:spMk id="4" creationId="{CF24C688-C6F6-DD16-E831-706782FE8898}"/>
          </ac:spMkLst>
        </pc:spChg>
        <pc:spChg chg="mod">
          <ac:chgData name="William Foot (2405192)" userId="d1b52c94-b979-4a12-b698-684159475272" providerId="ADAL" clId="{79B06629-0C8A-4989-8432-1CF46CF9F852}" dt="2025-05-19T17:39:42.662" v="2047"/>
          <ac:spMkLst>
            <pc:docMk/>
            <pc:sldMk cId="563427891" sldId="270"/>
            <ac:spMk id="5" creationId="{1C477A63-2E29-3838-22CA-9BB4B583E309}"/>
          </ac:spMkLst>
        </pc:spChg>
        <pc:spChg chg="mod">
          <ac:chgData name="William Foot (2405192)" userId="d1b52c94-b979-4a12-b698-684159475272" providerId="ADAL" clId="{79B06629-0C8A-4989-8432-1CF46CF9F852}" dt="2025-05-19T17:39:42.662" v="2047"/>
          <ac:spMkLst>
            <pc:docMk/>
            <pc:sldMk cId="563427891" sldId="270"/>
            <ac:spMk id="6" creationId="{967A6377-7AC0-2A4F-DA05-105CCFF81524}"/>
          </ac:spMkLst>
        </pc:spChg>
      </pc:sldChg>
      <pc:sldChg chg="addSp delSp modSp add mod ord">
        <pc:chgData name="William Foot (2405192)" userId="d1b52c94-b979-4a12-b698-684159475272" providerId="ADAL" clId="{79B06629-0C8A-4989-8432-1CF46CF9F852}" dt="2025-05-19T17:43:05.445" v="2056" actId="1076"/>
        <pc:sldMkLst>
          <pc:docMk/>
          <pc:sldMk cId="464919308" sldId="271"/>
        </pc:sldMkLst>
        <pc:spChg chg="mod">
          <ac:chgData name="William Foot (2405192)" userId="d1b52c94-b979-4a12-b698-684159475272" providerId="ADAL" clId="{79B06629-0C8A-4989-8432-1CF46CF9F852}" dt="2025-05-19T17:39:42.662" v="2047"/>
          <ac:spMkLst>
            <pc:docMk/>
            <pc:sldMk cId="464919308" sldId="271"/>
            <ac:spMk id="2" creationId="{08EBB394-BB49-9FD6-17DF-1CEF630E3F77}"/>
          </ac:spMkLst>
        </pc:spChg>
        <pc:spChg chg="add del mod">
          <ac:chgData name="William Foot (2405192)" userId="d1b52c94-b979-4a12-b698-684159475272" providerId="ADAL" clId="{79B06629-0C8A-4989-8432-1CF46CF9F852}" dt="2025-05-19T17:00:35.389" v="1228" actId="931"/>
          <ac:spMkLst>
            <pc:docMk/>
            <pc:sldMk cId="464919308" sldId="271"/>
            <ac:spMk id="4" creationId="{8F16496D-7D9C-76AA-3B8D-B4534D4D9FD0}"/>
          </ac:spMkLst>
        </pc:spChg>
        <pc:spChg chg="mod">
          <ac:chgData name="William Foot (2405192)" userId="d1b52c94-b979-4a12-b698-684159475272" providerId="ADAL" clId="{79B06629-0C8A-4989-8432-1CF46CF9F852}" dt="2025-05-19T17:43:05.445" v="2056" actId="1076"/>
          <ac:spMkLst>
            <pc:docMk/>
            <pc:sldMk cId="464919308" sldId="271"/>
            <ac:spMk id="6" creationId="{518F384B-F121-67FA-D196-75CADDAE1D8F}"/>
          </ac:spMkLst>
        </pc:spChg>
        <pc:picChg chg="del">
          <ac:chgData name="William Foot (2405192)" userId="d1b52c94-b979-4a12-b698-684159475272" providerId="ADAL" clId="{79B06629-0C8A-4989-8432-1CF46CF9F852}" dt="2025-05-19T17:00:31.156" v="1227" actId="478"/>
          <ac:picMkLst>
            <pc:docMk/>
            <pc:sldMk cId="464919308" sldId="271"/>
            <ac:picMk id="5" creationId="{6AF28086-BA9F-CF43-BA73-27E04616A40C}"/>
          </ac:picMkLst>
        </pc:picChg>
        <pc:picChg chg="add mod">
          <ac:chgData name="William Foot (2405192)" userId="d1b52c94-b979-4a12-b698-684159475272" providerId="ADAL" clId="{79B06629-0C8A-4989-8432-1CF46CF9F852}" dt="2025-05-19T17:39:42.662" v="2047"/>
          <ac:picMkLst>
            <pc:docMk/>
            <pc:sldMk cId="464919308" sldId="271"/>
            <ac:picMk id="8" creationId="{138AD20F-76D9-0B49-F4AD-5815594670C2}"/>
          </ac:picMkLst>
        </pc:picChg>
      </pc:sldChg>
      <pc:sldChg chg="modSp new mod">
        <pc:chgData name="William Foot (2405192)" userId="d1b52c94-b979-4a12-b698-684159475272" providerId="ADAL" clId="{79B06629-0C8A-4989-8432-1CF46CF9F852}" dt="2025-05-19T17:39:42.662" v="2047"/>
        <pc:sldMkLst>
          <pc:docMk/>
          <pc:sldMk cId="1389291286" sldId="272"/>
        </pc:sldMkLst>
        <pc:spChg chg="mod">
          <ac:chgData name="William Foot (2405192)" userId="d1b52c94-b979-4a12-b698-684159475272" providerId="ADAL" clId="{79B06629-0C8A-4989-8432-1CF46CF9F852}" dt="2025-05-19T17:39:42.662" v="2047"/>
          <ac:spMkLst>
            <pc:docMk/>
            <pc:sldMk cId="1389291286" sldId="272"/>
            <ac:spMk id="2" creationId="{2ABB7008-B98F-AF05-3BD8-BD7AC7C9CE72}"/>
          </ac:spMkLst>
        </pc:spChg>
        <pc:spChg chg="mod">
          <ac:chgData name="William Foot (2405192)" userId="d1b52c94-b979-4a12-b698-684159475272" providerId="ADAL" clId="{79B06629-0C8A-4989-8432-1CF46CF9F852}" dt="2025-05-19T17:39:42.662" v="2047"/>
          <ac:spMkLst>
            <pc:docMk/>
            <pc:sldMk cId="1389291286" sldId="272"/>
            <ac:spMk id="3" creationId="{37561EF0-78C9-7460-FC7B-BA0947359BF9}"/>
          </ac:spMkLst>
        </pc:spChg>
      </pc:sldChg>
      <pc:sldChg chg="modSp new mod">
        <pc:chgData name="William Foot (2405192)" userId="d1b52c94-b979-4a12-b698-684159475272" providerId="ADAL" clId="{79B06629-0C8A-4989-8432-1CF46CF9F852}" dt="2025-05-19T17:39:42.662" v="2047"/>
        <pc:sldMkLst>
          <pc:docMk/>
          <pc:sldMk cId="2737406082" sldId="273"/>
        </pc:sldMkLst>
        <pc:spChg chg="mod">
          <ac:chgData name="William Foot (2405192)" userId="d1b52c94-b979-4a12-b698-684159475272" providerId="ADAL" clId="{79B06629-0C8A-4989-8432-1CF46CF9F852}" dt="2025-05-19T17:39:42.662" v="2047"/>
          <ac:spMkLst>
            <pc:docMk/>
            <pc:sldMk cId="2737406082" sldId="273"/>
            <ac:spMk id="2" creationId="{4A9A8F84-6BC9-6388-3994-2D1858209B3A}"/>
          </ac:spMkLst>
        </pc:spChg>
        <pc:spChg chg="mod">
          <ac:chgData name="William Foot (2405192)" userId="d1b52c94-b979-4a12-b698-684159475272" providerId="ADAL" clId="{79B06629-0C8A-4989-8432-1CF46CF9F852}" dt="2025-05-19T17:39:42.662" v="2047"/>
          <ac:spMkLst>
            <pc:docMk/>
            <pc:sldMk cId="2737406082" sldId="273"/>
            <ac:spMk id="3" creationId="{FB61A394-DEB2-8B0D-2568-6E9A3C5C74FC}"/>
          </ac:spMkLst>
        </pc:spChg>
      </pc:sldChg>
      <pc:sldChg chg="modSp new mod">
        <pc:chgData name="William Foot (2405192)" userId="d1b52c94-b979-4a12-b698-684159475272" providerId="ADAL" clId="{79B06629-0C8A-4989-8432-1CF46CF9F852}" dt="2025-05-19T17:39:42.662" v="2047"/>
        <pc:sldMkLst>
          <pc:docMk/>
          <pc:sldMk cId="1945956339" sldId="274"/>
        </pc:sldMkLst>
        <pc:spChg chg="mod">
          <ac:chgData name="William Foot (2405192)" userId="d1b52c94-b979-4a12-b698-684159475272" providerId="ADAL" clId="{79B06629-0C8A-4989-8432-1CF46CF9F852}" dt="2025-05-19T17:39:42.662" v="2047"/>
          <ac:spMkLst>
            <pc:docMk/>
            <pc:sldMk cId="1945956339" sldId="274"/>
            <ac:spMk id="2" creationId="{684FFC66-A5ED-DB11-31D1-F161D4BBC628}"/>
          </ac:spMkLst>
        </pc:spChg>
        <pc:spChg chg="mod">
          <ac:chgData name="William Foot (2405192)" userId="d1b52c94-b979-4a12-b698-684159475272" providerId="ADAL" clId="{79B06629-0C8A-4989-8432-1CF46CF9F852}" dt="2025-05-19T17:39:42.662" v="2047"/>
          <ac:spMkLst>
            <pc:docMk/>
            <pc:sldMk cId="1945956339" sldId="274"/>
            <ac:spMk id="3" creationId="{EEE304D8-B26F-30A9-EAE7-FCE741512BBE}"/>
          </ac:spMkLst>
        </pc:spChg>
      </pc:sldChg>
      <pc:sldMasterChg chg="setBg">
        <pc:chgData name="William Foot (2405192)" userId="d1b52c94-b979-4a12-b698-684159475272" providerId="ADAL" clId="{79B06629-0C8A-4989-8432-1CF46CF9F852}" dt="2025-05-19T17:40:09.146" v="2048"/>
        <pc:sldMasterMkLst>
          <pc:docMk/>
          <pc:sldMasterMk cId="1539417620" sldId="2147483678"/>
        </pc:sldMasterMkLst>
      </pc:sldMaster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tx2">
                  <a:lumMod val="5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17BB4987-F767-45E6-8534-97854E924943}" type="datetimeFigureOut">
              <a:rPr lang="en-GB" smtClean="0"/>
              <a:t>19/05/2025</a:t>
            </a:fld>
            <a:endParaRPr lang="en-GB"/>
          </a:p>
        </p:txBody>
      </p:sp>
      <p:sp>
        <p:nvSpPr>
          <p:cNvPr id="5" name="Footer Placeholder 4"/>
          <p:cNvSpPr>
            <a:spLocks noGrp="1"/>
          </p:cNvSpPr>
          <p:nvPr>
            <p:ph type="ftr" sz="quarter" idx="11"/>
          </p:nvPr>
        </p:nvSpPr>
        <p:spPr>
          <a:xfrm>
            <a:off x="1876424" y="5410201"/>
            <a:ext cx="5124886" cy="365125"/>
          </a:xfrm>
        </p:spPr>
        <p:txBody>
          <a:bodyPr/>
          <a:lstStyle/>
          <a:p>
            <a:endParaRPr lang="en-GB"/>
          </a:p>
        </p:txBody>
      </p:sp>
      <p:sp>
        <p:nvSpPr>
          <p:cNvPr id="6" name="Slide Number Placeholder 5"/>
          <p:cNvSpPr>
            <a:spLocks noGrp="1"/>
          </p:cNvSpPr>
          <p:nvPr>
            <p:ph type="sldNum" sz="quarter" idx="12"/>
          </p:nvPr>
        </p:nvSpPr>
        <p:spPr>
          <a:xfrm>
            <a:off x="9896911" y="5410199"/>
            <a:ext cx="771089" cy="365125"/>
          </a:xfrm>
        </p:spPr>
        <p:txBody>
          <a:bodyPr/>
          <a:lstStyle/>
          <a:p>
            <a:fld id="{93E12726-E04A-4A0C-8100-C543AD427CD4}" type="slidenum">
              <a:rPr lang="en-GB" smtClean="0"/>
              <a:t>‹#›</a:t>
            </a:fld>
            <a:endParaRPr lang="en-GB"/>
          </a:p>
        </p:txBody>
      </p:sp>
    </p:spTree>
    <p:extLst>
      <p:ext uri="{BB962C8B-B14F-4D97-AF65-F5344CB8AC3E}">
        <p14:creationId xmlns:p14="http://schemas.microsoft.com/office/powerpoint/2010/main" val="32290269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7BB4987-F767-45E6-8534-97854E924943}" type="datetimeFigureOut">
              <a:rPr lang="en-GB" smtClean="0"/>
              <a:t>19/05/2025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E12726-E04A-4A0C-8100-C543AD427CD4}" type="slidenum">
              <a:rPr lang="en-GB" smtClean="0"/>
              <a:t>‹#›</a:t>
            </a:fld>
            <a:endParaRPr lang="en-GB"/>
          </a:p>
        </p:txBody>
      </p:sp>
    </p:spTree>
    <p:extLst>
      <p:ext uri="{BB962C8B-B14F-4D97-AF65-F5344CB8AC3E}">
        <p14:creationId xmlns:p14="http://schemas.microsoft.com/office/powerpoint/2010/main" val="36425333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7BB4987-F767-45E6-8534-97854E924943}" type="datetimeFigureOut">
              <a:rPr lang="en-GB" smtClean="0"/>
              <a:t>19/05/2025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E12726-E04A-4A0C-8100-C543AD427CD4}" type="slidenum">
              <a:rPr lang="en-GB" smtClean="0"/>
              <a:t>‹#›</a:t>
            </a:fld>
            <a:endParaRPr lang="en-GB"/>
          </a:p>
        </p:txBody>
      </p:sp>
    </p:spTree>
    <p:extLst>
      <p:ext uri="{BB962C8B-B14F-4D97-AF65-F5344CB8AC3E}">
        <p14:creationId xmlns:p14="http://schemas.microsoft.com/office/powerpoint/2010/main" val="5813862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7BB4987-F767-45E6-8534-97854E924943}" type="datetimeFigureOut">
              <a:rPr lang="en-GB" smtClean="0"/>
              <a:t>19/05/2025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3E12726-E04A-4A0C-8100-C543AD427CD4}" type="slidenum">
              <a:rPr lang="en-GB" smtClean="0"/>
              <a:t>‹#›</a:t>
            </a:fld>
            <a:endParaRPr lang="en-GB"/>
          </a:p>
        </p:txBody>
      </p:sp>
    </p:spTree>
    <p:extLst>
      <p:ext uri="{BB962C8B-B14F-4D97-AF65-F5344CB8AC3E}">
        <p14:creationId xmlns:p14="http://schemas.microsoft.com/office/powerpoint/2010/main" val="4454657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7BB4987-F767-45E6-8534-97854E924943}" type="datetimeFigureOut">
              <a:rPr lang="en-GB" smtClean="0"/>
              <a:t>19/05/2025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3E12726-E04A-4A0C-8100-C543AD427CD4}" type="slidenum">
              <a:rPr lang="en-GB" smtClean="0"/>
              <a:t>‹#›</a:t>
            </a:fld>
            <a:endParaRPr lang="en-GB"/>
          </a:p>
        </p:txBody>
      </p:sp>
    </p:spTree>
    <p:extLst>
      <p:ext uri="{BB962C8B-B14F-4D97-AF65-F5344CB8AC3E}">
        <p14:creationId xmlns:p14="http://schemas.microsoft.com/office/powerpoint/2010/main" val="11088516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7BB4987-F767-45E6-8534-97854E924943}" type="datetimeFigureOut">
              <a:rPr lang="en-GB" smtClean="0"/>
              <a:t>19/05/2025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3E12726-E04A-4A0C-8100-C543AD427CD4}" type="slidenum">
              <a:rPr lang="en-GB" smtClean="0"/>
              <a:t>‹#›</a:t>
            </a:fld>
            <a:endParaRPr lang="en-GB"/>
          </a:p>
        </p:txBody>
      </p:sp>
    </p:spTree>
    <p:extLst>
      <p:ext uri="{BB962C8B-B14F-4D97-AF65-F5344CB8AC3E}">
        <p14:creationId xmlns:p14="http://schemas.microsoft.com/office/powerpoint/2010/main" val="30239999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7BB4987-F767-45E6-8534-97854E924943}" type="datetimeFigureOut">
              <a:rPr lang="en-GB" smtClean="0"/>
              <a:t>19/05/2025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3E12726-E04A-4A0C-8100-C543AD427CD4}" type="slidenum">
              <a:rPr lang="en-GB" smtClean="0"/>
              <a:t>‹#›</a:t>
            </a:fld>
            <a:endParaRPr lang="en-GB"/>
          </a:p>
        </p:txBody>
      </p:sp>
    </p:spTree>
    <p:extLst>
      <p:ext uri="{BB962C8B-B14F-4D97-AF65-F5344CB8AC3E}">
        <p14:creationId xmlns:p14="http://schemas.microsoft.com/office/powerpoint/2010/main" val="24076350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7BB4987-F767-45E6-8534-97854E924943}" type="datetimeFigureOut">
              <a:rPr lang="en-GB" smtClean="0"/>
              <a:t>19/05/2025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3E12726-E04A-4A0C-8100-C543AD427CD4}" type="slidenum">
              <a:rPr lang="en-GB" smtClean="0"/>
              <a:t>‹#›</a:t>
            </a:fld>
            <a:endParaRPr lang="en-GB"/>
          </a:p>
        </p:txBody>
      </p:sp>
    </p:spTree>
    <p:extLst>
      <p:ext uri="{BB962C8B-B14F-4D97-AF65-F5344CB8AC3E}">
        <p14:creationId xmlns:p14="http://schemas.microsoft.com/office/powerpoint/2010/main" val="2140099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7BB4987-F767-45E6-8534-97854E924943}" type="datetimeFigureOut">
              <a:rPr lang="en-GB" smtClean="0"/>
              <a:t>19/05/2025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3E12726-E04A-4A0C-8100-C543AD427CD4}" type="slidenum">
              <a:rPr lang="en-GB" smtClean="0"/>
              <a:t>‹#›</a:t>
            </a:fld>
            <a:endParaRPr lang="en-GB"/>
          </a:p>
        </p:txBody>
      </p:sp>
    </p:spTree>
    <p:extLst>
      <p:ext uri="{BB962C8B-B14F-4D97-AF65-F5344CB8AC3E}">
        <p14:creationId xmlns:p14="http://schemas.microsoft.com/office/powerpoint/2010/main" val="597476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7BB4987-F767-45E6-8534-97854E924943}" type="datetimeFigureOut">
              <a:rPr lang="en-GB" smtClean="0"/>
              <a:t>19/05/2025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3E12726-E04A-4A0C-8100-C543AD427CD4}" type="slidenum">
              <a:rPr lang="en-GB" smtClean="0"/>
              <a:t>‹#›</a:t>
            </a:fld>
            <a:endParaRPr lang="en-GB"/>
          </a:p>
        </p:txBody>
      </p:sp>
    </p:spTree>
    <p:extLst>
      <p:ext uri="{BB962C8B-B14F-4D97-AF65-F5344CB8AC3E}">
        <p14:creationId xmlns:p14="http://schemas.microsoft.com/office/powerpoint/2010/main" val="47179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7BB4987-F767-45E6-8534-97854E924943}" type="datetimeFigureOut">
              <a:rPr lang="en-GB" smtClean="0"/>
              <a:t>19/05/2025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3E12726-E04A-4A0C-8100-C543AD427CD4}" type="slidenum">
              <a:rPr lang="en-GB" smtClean="0"/>
              <a:t>‹#›</a:t>
            </a:fld>
            <a:endParaRPr lang="en-GB"/>
          </a:p>
        </p:txBody>
      </p:sp>
    </p:spTree>
    <p:extLst>
      <p:ext uri="{BB962C8B-B14F-4D97-AF65-F5344CB8AC3E}">
        <p14:creationId xmlns:p14="http://schemas.microsoft.com/office/powerpoint/2010/main" val="286020176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7BB4987-F767-45E6-8534-97854E924943}" type="datetimeFigureOut">
              <a:rPr lang="en-GB" smtClean="0"/>
              <a:t>19/05/2025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3E12726-E04A-4A0C-8100-C543AD427CD4}" type="slidenum">
              <a:rPr lang="en-GB" smtClean="0"/>
              <a:t>‹#›</a:t>
            </a:fld>
            <a:endParaRPr lang="en-GB"/>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99993697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7BB4987-F767-45E6-8534-97854E924943}" type="datetimeFigureOut">
              <a:rPr lang="en-GB" smtClean="0"/>
              <a:t>19/05/2025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3E12726-E04A-4A0C-8100-C543AD427CD4}" type="slidenum">
              <a:rPr lang="en-GB" smtClean="0"/>
              <a:t>‹#›</a:t>
            </a:fld>
            <a:endParaRPr lang="en-GB"/>
          </a:p>
        </p:txBody>
      </p:sp>
    </p:spTree>
    <p:extLst>
      <p:ext uri="{BB962C8B-B14F-4D97-AF65-F5344CB8AC3E}">
        <p14:creationId xmlns:p14="http://schemas.microsoft.com/office/powerpoint/2010/main" val="291210874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17BB4987-F767-45E6-8534-97854E924943}" type="datetimeFigureOut">
              <a:rPr lang="en-GB" smtClean="0"/>
              <a:t>19/05/2025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3E12726-E04A-4A0C-8100-C543AD427CD4}" type="slidenum">
              <a:rPr lang="en-GB" smtClean="0"/>
              <a:t>‹#›</a:t>
            </a:fld>
            <a:endParaRPr lang="en-GB"/>
          </a:p>
        </p:txBody>
      </p:sp>
    </p:spTree>
    <p:extLst>
      <p:ext uri="{BB962C8B-B14F-4D97-AF65-F5344CB8AC3E}">
        <p14:creationId xmlns:p14="http://schemas.microsoft.com/office/powerpoint/2010/main" val="168364236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17BB4987-F767-45E6-8534-97854E924943}" type="datetimeFigureOut">
              <a:rPr lang="en-GB" smtClean="0"/>
              <a:t>19/05/2025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3E12726-E04A-4A0C-8100-C543AD427CD4}" type="slidenum">
              <a:rPr lang="en-GB" smtClean="0"/>
              <a:t>‹#›</a:t>
            </a:fld>
            <a:endParaRPr lang="en-GB"/>
          </a:p>
        </p:txBody>
      </p:sp>
    </p:spTree>
    <p:extLst>
      <p:ext uri="{BB962C8B-B14F-4D97-AF65-F5344CB8AC3E}">
        <p14:creationId xmlns:p14="http://schemas.microsoft.com/office/powerpoint/2010/main" val="320216424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7BB4987-F767-45E6-8534-97854E924943}" type="datetimeFigureOut">
              <a:rPr lang="en-GB" smtClean="0"/>
              <a:t>19/05/2025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E12726-E04A-4A0C-8100-C543AD427CD4}" type="slidenum">
              <a:rPr lang="en-GB" smtClean="0"/>
              <a:t>‹#›</a:t>
            </a:fld>
            <a:endParaRPr lang="en-GB"/>
          </a:p>
        </p:txBody>
      </p:sp>
    </p:spTree>
    <p:extLst>
      <p:ext uri="{BB962C8B-B14F-4D97-AF65-F5344CB8AC3E}">
        <p14:creationId xmlns:p14="http://schemas.microsoft.com/office/powerpoint/2010/main" val="251378350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7BB4987-F767-45E6-8534-97854E924943}" type="datetimeFigureOut">
              <a:rPr lang="en-GB" smtClean="0"/>
              <a:t>19/05/2025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E12726-E04A-4A0C-8100-C543AD427CD4}" type="slidenum">
              <a:rPr lang="en-GB" smtClean="0"/>
              <a:t>‹#›</a:t>
            </a:fld>
            <a:endParaRPr lang="en-GB"/>
          </a:p>
        </p:txBody>
      </p:sp>
    </p:spTree>
    <p:extLst>
      <p:ext uri="{BB962C8B-B14F-4D97-AF65-F5344CB8AC3E}">
        <p14:creationId xmlns:p14="http://schemas.microsoft.com/office/powerpoint/2010/main" val="5274078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8" name="Group 7"/>
          <p:cNvGrpSpPr/>
          <p:nvPr/>
        </p:nvGrpSpPr>
        <p:grpSpPr>
          <a:xfrm>
            <a:off x="-14288" y="0"/>
            <a:ext cx="12053888" cy="6858001"/>
            <a:chOff x="-14288" y="0"/>
            <a:chExt cx="12053888" cy="6858001"/>
          </a:xfrm>
          <a:gradFill flip="none" rotWithShape="1">
            <a:gsLst>
              <a:gs pos="0">
                <a:schemeClr val="tx2"/>
              </a:gs>
              <a:gs pos="100000">
                <a:schemeClr val="tx2">
                  <a:lumMod val="50000"/>
                </a:schemeClr>
              </a:gs>
            </a:gsLst>
            <a:lin ang="5400000" scaled="0"/>
            <a:tileRect/>
          </a:gradFill>
        </p:grpSpPr>
        <p:grpSp>
          <p:nvGrpSpPr>
            <p:cNvPr id="9" name="Group 8"/>
            <p:cNvGrpSpPr/>
            <p:nvPr/>
          </p:nvGrpSpPr>
          <p:grpSpPr>
            <a:xfrm>
              <a:off x="-14288" y="0"/>
              <a:ext cx="1220788" cy="6858001"/>
              <a:chOff x="-14288" y="0"/>
              <a:chExt cx="1220788" cy="6858001"/>
            </a:xfrm>
            <a:grp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p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17BB4987-F767-45E6-8534-97854E924943}" type="datetimeFigureOut">
              <a:rPr lang="en-GB" smtClean="0"/>
              <a:t>19/05/2025</a:t>
            </a:fld>
            <a:endParaRPr lang="en-GB"/>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93E12726-E04A-4A0C-8100-C543AD427CD4}" type="slidenum">
              <a:rPr lang="en-GB" smtClean="0"/>
              <a:t>‹#›</a:t>
            </a:fld>
            <a:endParaRPr lang="en-GB"/>
          </a:p>
        </p:txBody>
      </p:sp>
    </p:spTree>
    <p:extLst>
      <p:ext uri="{BB962C8B-B14F-4D97-AF65-F5344CB8AC3E}">
        <p14:creationId xmlns:p14="http://schemas.microsoft.com/office/powerpoint/2010/main" val="1539417620"/>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www.gov.uk/government/statistics/cyber-security-breaches-survey-2025/cyber-security-breaches-survey-2025."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3F97E5-6214-E441-4A49-5E3102BF3BC6}"/>
              </a:ext>
            </a:extLst>
          </p:cNvPr>
          <p:cNvSpPr>
            <a:spLocks noGrp="1"/>
          </p:cNvSpPr>
          <p:nvPr>
            <p:ph type="ctrTitle"/>
          </p:nvPr>
        </p:nvSpPr>
        <p:spPr/>
        <p:txBody>
          <a:bodyPr>
            <a:normAutofit/>
          </a:bodyPr>
          <a:lstStyle/>
          <a:p>
            <a:r>
              <a:rPr lang="en-GB" noProof="0" dirty="0"/>
              <a:t>Synthesize a Solution to a Potential Real-Life Scenario - Presentation</a:t>
            </a:r>
          </a:p>
        </p:txBody>
      </p:sp>
      <p:sp>
        <p:nvSpPr>
          <p:cNvPr id="3" name="Subtitle 2">
            <a:extLst>
              <a:ext uri="{FF2B5EF4-FFF2-40B4-BE49-F238E27FC236}">
                <a16:creationId xmlns:a16="http://schemas.microsoft.com/office/drawing/2014/main" id="{93F3CE77-26C8-0FFC-9367-25F002A85B86}"/>
              </a:ext>
            </a:extLst>
          </p:cNvPr>
          <p:cNvSpPr>
            <a:spLocks noGrp="1"/>
          </p:cNvSpPr>
          <p:nvPr>
            <p:ph type="subTitle" idx="1"/>
          </p:nvPr>
        </p:nvSpPr>
        <p:spPr/>
        <p:txBody>
          <a:bodyPr/>
          <a:lstStyle/>
          <a:p>
            <a:r>
              <a:rPr lang="en-GB" noProof="0" dirty="0"/>
              <a:t>William Foot (2405192)</a:t>
            </a:r>
          </a:p>
        </p:txBody>
      </p:sp>
    </p:spTree>
    <p:extLst>
      <p:ext uri="{BB962C8B-B14F-4D97-AF65-F5344CB8AC3E}">
        <p14:creationId xmlns:p14="http://schemas.microsoft.com/office/powerpoint/2010/main" val="29600850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9B09D3-031E-6F95-D131-7D6FA1BB0F7C}"/>
              </a:ext>
            </a:extLst>
          </p:cNvPr>
          <p:cNvSpPr>
            <a:spLocks noGrp="1"/>
          </p:cNvSpPr>
          <p:nvPr>
            <p:ph type="title"/>
          </p:nvPr>
        </p:nvSpPr>
        <p:spPr/>
        <p:txBody>
          <a:bodyPr/>
          <a:lstStyle/>
          <a:p>
            <a:r>
              <a:rPr lang="en-GB" noProof="0" dirty="0"/>
              <a:t>Purpose of Presentation</a:t>
            </a:r>
          </a:p>
        </p:txBody>
      </p:sp>
      <p:sp>
        <p:nvSpPr>
          <p:cNvPr id="3" name="Content Placeholder 2">
            <a:extLst>
              <a:ext uri="{FF2B5EF4-FFF2-40B4-BE49-F238E27FC236}">
                <a16:creationId xmlns:a16="http://schemas.microsoft.com/office/drawing/2014/main" id="{3E8D48EA-2EA7-64BA-1304-C6E28F5917F9}"/>
              </a:ext>
            </a:extLst>
          </p:cNvPr>
          <p:cNvSpPr>
            <a:spLocks noGrp="1"/>
          </p:cNvSpPr>
          <p:nvPr>
            <p:ph idx="1"/>
          </p:nvPr>
        </p:nvSpPr>
        <p:spPr/>
        <p:txBody>
          <a:bodyPr/>
          <a:lstStyle/>
          <a:p>
            <a:r>
              <a:rPr lang="en-GB" noProof="0" dirty="0"/>
              <a:t>Due to the recent series of security incidents</a:t>
            </a:r>
          </a:p>
          <a:p>
            <a:r>
              <a:rPr lang="en-GB" noProof="0" dirty="0"/>
              <a:t>Rising risk of further incidents</a:t>
            </a:r>
          </a:p>
          <a:p>
            <a:r>
              <a:rPr lang="en-GB" noProof="0" dirty="0"/>
              <a:t>Employees must be aware of the cybersecurity risks we face</a:t>
            </a:r>
          </a:p>
          <a:p>
            <a:r>
              <a:rPr lang="en-GB" noProof="0" dirty="0"/>
              <a:t>The need for a cybersecurity policy</a:t>
            </a:r>
          </a:p>
          <a:p>
            <a:r>
              <a:rPr lang="en-GB" noProof="0" dirty="0"/>
              <a:t>Protecting our customers</a:t>
            </a:r>
          </a:p>
          <a:p>
            <a:endParaRPr lang="en-GB" noProof="0" dirty="0"/>
          </a:p>
        </p:txBody>
      </p:sp>
    </p:spTree>
    <p:extLst>
      <p:ext uri="{BB962C8B-B14F-4D97-AF65-F5344CB8AC3E}">
        <p14:creationId xmlns:p14="http://schemas.microsoft.com/office/powerpoint/2010/main" val="40358592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FE00E2-CBAB-E07A-4171-5FBB157E9265}"/>
              </a:ext>
            </a:extLst>
          </p:cNvPr>
          <p:cNvSpPr>
            <a:spLocks noGrp="1"/>
          </p:cNvSpPr>
          <p:nvPr>
            <p:ph type="title"/>
          </p:nvPr>
        </p:nvSpPr>
        <p:spPr/>
        <p:txBody>
          <a:bodyPr/>
          <a:lstStyle/>
          <a:p>
            <a:r>
              <a:rPr lang="en-GB" noProof="0" dirty="0"/>
              <a:t>Types of Data Breaches</a:t>
            </a:r>
          </a:p>
        </p:txBody>
      </p:sp>
      <p:pic>
        <p:nvPicPr>
          <p:cNvPr id="5" name="Content Placeholder 4" descr="A graph with numbers and text&#10;&#10;AI-generated content may be incorrect.">
            <a:extLst>
              <a:ext uri="{FF2B5EF4-FFF2-40B4-BE49-F238E27FC236}">
                <a16:creationId xmlns:a16="http://schemas.microsoft.com/office/drawing/2014/main" id="{C778D5B1-6574-2433-55E1-8ACA795B4918}"/>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44292" y="2259330"/>
            <a:ext cx="10503416" cy="3417395"/>
          </a:xfrm>
        </p:spPr>
      </p:pic>
      <p:sp>
        <p:nvSpPr>
          <p:cNvPr id="6" name="TextBox 5">
            <a:extLst>
              <a:ext uri="{FF2B5EF4-FFF2-40B4-BE49-F238E27FC236}">
                <a16:creationId xmlns:a16="http://schemas.microsoft.com/office/drawing/2014/main" id="{E17551DE-0DE5-0C13-F549-8557827D5D81}"/>
              </a:ext>
            </a:extLst>
          </p:cNvPr>
          <p:cNvSpPr txBox="1"/>
          <p:nvPr/>
        </p:nvSpPr>
        <p:spPr>
          <a:xfrm>
            <a:off x="1141413" y="1557766"/>
            <a:ext cx="10360023" cy="646331"/>
          </a:xfrm>
          <a:prstGeom prst="rect">
            <a:avLst/>
          </a:prstGeom>
          <a:noFill/>
        </p:spPr>
        <p:txBody>
          <a:bodyPr wrap="square" rtlCol="0">
            <a:spAutoFit/>
          </a:bodyPr>
          <a:lstStyle/>
          <a:p>
            <a:r>
              <a:rPr lang="en-GB" noProof="0" dirty="0"/>
              <a:t>Percentage of types of breaches or attacks in the last 12 months, among the organisations that have identified any breaches or attacks[1]</a:t>
            </a:r>
          </a:p>
        </p:txBody>
      </p:sp>
    </p:spTree>
    <p:extLst>
      <p:ext uri="{BB962C8B-B14F-4D97-AF65-F5344CB8AC3E}">
        <p14:creationId xmlns:p14="http://schemas.microsoft.com/office/powerpoint/2010/main" val="20880332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AAA1C7-E8F5-C08A-1E20-180EEBC70399}"/>
              </a:ext>
            </a:extLst>
          </p:cNvPr>
          <p:cNvSpPr>
            <a:spLocks noGrp="1"/>
          </p:cNvSpPr>
          <p:nvPr>
            <p:ph type="title"/>
          </p:nvPr>
        </p:nvSpPr>
        <p:spPr/>
        <p:txBody>
          <a:bodyPr/>
          <a:lstStyle/>
          <a:p>
            <a:r>
              <a:rPr lang="en-GB" noProof="0" dirty="0"/>
              <a:t>Threat – Mobile Devices</a:t>
            </a:r>
          </a:p>
        </p:txBody>
      </p:sp>
      <p:sp>
        <p:nvSpPr>
          <p:cNvPr id="3" name="Content Placeholder 2">
            <a:extLst>
              <a:ext uri="{FF2B5EF4-FFF2-40B4-BE49-F238E27FC236}">
                <a16:creationId xmlns:a16="http://schemas.microsoft.com/office/drawing/2014/main" id="{EF1A8273-0EE9-791A-B4FC-D161B999E59B}"/>
              </a:ext>
            </a:extLst>
          </p:cNvPr>
          <p:cNvSpPr>
            <a:spLocks noGrp="1"/>
          </p:cNvSpPr>
          <p:nvPr>
            <p:ph sz="half" idx="2"/>
          </p:nvPr>
        </p:nvSpPr>
        <p:spPr/>
        <p:txBody>
          <a:bodyPr>
            <a:normAutofit fontScale="92500" lnSpcReduction="10000"/>
          </a:bodyPr>
          <a:lstStyle/>
          <a:p>
            <a:r>
              <a:rPr lang="en-GB" noProof="0" dirty="0"/>
              <a:t>The increasing use of mobile devices and staff working from home can be a security risk.</a:t>
            </a:r>
          </a:p>
          <a:p>
            <a:r>
              <a:rPr lang="en-GB" noProof="0" dirty="0"/>
              <a:t>Using unsecure Wi-Fi hotspots can lead to man-in-the-middle attacks</a:t>
            </a:r>
          </a:p>
          <a:p>
            <a:r>
              <a:rPr lang="en-GB" noProof="0" dirty="0"/>
              <a:t>Loss or theft of the device</a:t>
            </a:r>
          </a:p>
          <a:p>
            <a:endParaRPr lang="en-GB" noProof="0" dirty="0"/>
          </a:p>
        </p:txBody>
      </p:sp>
      <p:sp>
        <p:nvSpPr>
          <p:cNvPr id="5" name="Text Placeholder 4">
            <a:extLst>
              <a:ext uri="{FF2B5EF4-FFF2-40B4-BE49-F238E27FC236}">
                <a16:creationId xmlns:a16="http://schemas.microsoft.com/office/drawing/2014/main" id="{E264D84E-2ABA-BD6D-4A3B-0F83F26D44EE}"/>
              </a:ext>
            </a:extLst>
          </p:cNvPr>
          <p:cNvSpPr>
            <a:spLocks noGrp="1"/>
          </p:cNvSpPr>
          <p:nvPr>
            <p:ph type="body" sz="quarter" idx="3"/>
          </p:nvPr>
        </p:nvSpPr>
        <p:spPr/>
        <p:txBody>
          <a:bodyPr/>
          <a:lstStyle/>
          <a:p>
            <a:r>
              <a:rPr lang="en-GB" noProof="0" dirty="0"/>
              <a:t>Mitigation Measures</a:t>
            </a:r>
          </a:p>
        </p:txBody>
      </p:sp>
      <p:sp>
        <p:nvSpPr>
          <p:cNvPr id="6" name="Content Placeholder 5">
            <a:extLst>
              <a:ext uri="{FF2B5EF4-FFF2-40B4-BE49-F238E27FC236}">
                <a16:creationId xmlns:a16="http://schemas.microsoft.com/office/drawing/2014/main" id="{80048918-3EF8-C801-037B-21485E371838}"/>
              </a:ext>
            </a:extLst>
          </p:cNvPr>
          <p:cNvSpPr>
            <a:spLocks noGrp="1"/>
          </p:cNvSpPr>
          <p:nvPr>
            <p:ph sz="quarter" idx="4"/>
          </p:nvPr>
        </p:nvSpPr>
        <p:spPr/>
        <p:txBody>
          <a:bodyPr>
            <a:normAutofit fontScale="92500" lnSpcReduction="10000"/>
          </a:bodyPr>
          <a:lstStyle/>
          <a:p>
            <a:r>
              <a:rPr lang="en-GB" noProof="0" dirty="0"/>
              <a:t>Only using mobile phones for calling or checking email</a:t>
            </a:r>
          </a:p>
          <a:p>
            <a:r>
              <a:rPr lang="en-GB" noProof="0" dirty="0"/>
              <a:t>Accessing data through issued laptops</a:t>
            </a:r>
          </a:p>
          <a:p>
            <a:r>
              <a:rPr lang="en-GB" noProof="0" dirty="0"/>
              <a:t>Only using secure Wi-Fi hotspots (password protected)</a:t>
            </a:r>
          </a:p>
          <a:p>
            <a:r>
              <a:rPr lang="en-GB" noProof="0" dirty="0"/>
              <a:t>Virtual Desktops</a:t>
            </a:r>
          </a:p>
        </p:txBody>
      </p:sp>
    </p:spTree>
    <p:extLst>
      <p:ext uri="{BB962C8B-B14F-4D97-AF65-F5344CB8AC3E}">
        <p14:creationId xmlns:p14="http://schemas.microsoft.com/office/powerpoint/2010/main" val="41944093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E79177-3A2F-95AC-5134-6BE71406C3E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F2F6348-C22B-7804-58C8-9E7AD072D1BC}"/>
              </a:ext>
            </a:extLst>
          </p:cNvPr>
          <p:cNvSpPr>
            <a:spLocks noGrp="1"/>
          </p:cNvSpPr>
          <p:nvPr>
            <p:ph type="title"/>
          </p:nvPr>
        </p:nvSpPr>
        <p:spPr/>
        <p:txBody>
          <a:bodyPr/>
          <a:lstStyle/>
          <a:p>
            <a:r>
              <a:rPr lang="en-GB" noProof="0" dirty="0"/>
              <a:t>Threat – Phishing</a:t>
            </a:r>
          </a:p>
        </p:txBody>
      </p:sp>
      <p:sp>
        <p:nvSpPr>
          <p:cNvPr id="3" name="Content Placeholder 2">
            <a:extLst>
              <a:ext uri="{FF2B5EF4-FFF2-40B4-BE49-F238E27FC236}">
                <a16:creationId xmlns:a16="http://schemas.microsoft.com/office/drawing/2014/main" id="{A7A44115-167F-9EEC-BD81-713D6E455C01}"/>
              </a:ext>
            </a:extLst>
          </p:cNvPr>
          <p:cNvSpPr>
            <a:spLocks noGrp="1"/>
          </p:cNvSpPr>
          <p:nvPr>
            <p:ph sz="half" idx="2"/>
          </p:nvPr>
        </p:nvSpPr>
        <p:spPr/>
        <p:txBody>
          <a:bodyPr>
            <a:normAutofit fontScale="92500" lnSpcReduction="10000"/>
          </a:bodyPr>
          <a:lstStyle/>
          <a:p>
            <a:r>
              <a:rPr lang="en-GB" noProof="0" dirty="0"/>
              <a:t>The most common type of threat</a:t>
            </a:r>
          </a:p>
          <a:p>
            <a:r>
              <a:rPr lang="en-GB" noProof="0" dirty="0"/>
              <a:t>Loss of account information</a:t>
            </a:r>
          </a:p>
          <a:p>
            <a:r>
              <a:rPr lang="en-GB" noProof="0" dirty="0"/>
              <a:t>Allowing unauthorised users into the system</a:t>
            </a:r>
          </a:p>
          <a:p>
            <a:r>
              <a:rPr lang="en-GB" noProof="0" dirty="0"/>
              <a:t>Possible download of malware or viruses</a:t>
            </a:r>
          </a:p>
          <a:p>
            <a:endParaRPr lang="en-GB" noProof="0" dirty="0"/>
          </a:p>
        </p:txBody>
      </p:sp>
      <p:sp>
        <p:nvSpPr>
          <p:cNvPr id="5" name="Text Placeholder 4">
            <a:extLst>
              <a:ext uri="{FF2B5EF4-FFF2-40B4-BE49-F238E27FC236}">
                <a16:creationId xmlns:a16="http://schemas.microsoft.com/office/drawing/2014/main" id="{027E89C7-79F1-75A2-480B-C4066593A880}"/>
              </a:ext>
            </a:extLst>
          </p:cNvPr>
          <p:cNvSpPr>
            <a:spLocks noGrp="1"/>
          </p:cNvSpPr>
          <p:nvPr>
            <p:ph type="body" sz="quarter" idx="3"/>
          </p:nvPr>
        </p:nvSpPr>
        <p:spPr/>
        <p:txBody>
          <a:bodyPr/>
          <a:lstStyle/>
          <a:p>
            <a:r>
              <a:rPr lang="en-GB" noProof="0" dirty="0"/>
              <a:t>Mitigation Measures</a:t>
            </a:r>
          </a:p>
        </p:txBody>
      </p:sp>
      <p:sp>
        <p:nvSpPr>
          <p:cNvPr id="6" name="Content Placeholder 5">
            <a:extLst>
              <a:ext uri="{FF2B5EF4-FFF2-40B4-BE49-F238E27FC236}">
                <a16:creationId xmlns:a16="http://schemas.microsoft.com/office/drawing/2014/main" id="{782EC30E-9A46-4E4A-E727-B51761F6A4DB}"/>
              </a:ext>
            </a:extLst>
          </p:cNvPr>
          <p:cNvSpPr>
            <a:spLocks noGrp="1"/>
          </p:cNvSpPr>
          <p:nvPr>
            <p:ph sz="quarter" idx="4"/>
          </p:nvPr>
        </p:nvSpPr>
        <p:spPr/>
        <p:txBody>
          <a:bodyPr>
            <a:normAutofit fontScale="92500" lnSpcReduction="10000"/>
          </a:bodyPr>
          <a:lstStyle/>
          <a:p>
            <a:r>
              <a:rPr lang="en-GB" noProof="0" dirty="0"/>
              <a:t>Multi-Factor Authentication</a:t>
            </a:r>
          </a:p>
          <a:p>
            <a:r>
              <a:rPr lang="en-GB" noProof="0" dirty="0"/>
              <a:t>Training for employees</a:t>
            </a:r>
          </a:p>
          <a:p>
            <a:endParaRPr lang="en-GB" noProof="0" dirty="0"/>
          </a:p>
        </p:txBody>
      </p:sp>
    </p:spTree>
    <p:extLst>
      <p:ext uri="{BB962C8B-B14F-4D97-AF65-F5344CB8AC3E}">
        <p14:creationId xmlns:p14="http://schemas.microsoft.com/office/powerpoint/2010/main" val="33314624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F2529C-9F8E-8429-7537-E9399D8842E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AF21F24-85A9-8CA5-409C-5DA94D05A0D6}"/>
              </a:ext>
            </a:extLst>
          </p:cNvPr>
          <p:cNvSpPr>
            <a:spLocks noGrp="1"/>
          </p:cNvSpPr>
          <p:nvPr>
            <p:ph type="title"/>
          </p:nvPr>
        </p:nvSpPr>
        <p:spPr/>
        <p:txBody>
          <a:bodyPr/>
          <a:lstStyle/>
          <a:p>
            <a:r>
              <a:rPr lang="en-GB" noProof="0" dirty="0"/>
              <a:t>Threat – Physical</a:t>
            </a:r>
          </a:p>
        </p:txBody>
      </p:sp>
      <p:sp>
        <p:nvSpPr>
          <p:cNvPr id="3" name="Content Placeholder 2">
            <a:extLst>
              <a:ext uri="{FF2B5EF4-FFF2-40B4-BE49-F238E27FC236}">
                <a16:creationId xmlns:a16="http://schemas.microsoft.com/office/drawing/2014/main" id="{D6637881-C975-A2D2-EDE1-C7479EEBFC7C}"/>
              </a:ext>
            </a:extLst>
          </p:cNvPr>
          <p:cNvSpPr>
            <a:spLocks noGrp="1"/>
          </p:cNvSpPr>
          <p:nvPr>
            <p:ph sz="half" idx="2"/>
          </p:nvPr>
        </p:nvSpPr>
        <p:spPr/>
        <p:txBody>
          <a:bodyPr>
            <a:normAutofit fontScale="70000" lnSpcReduction="20000"/>
          </a:bodyPr>
          <a:lstStyle/>
          <a:p>
            <a:r>
              <a:rPr lang="en-GB" noProof="0" dirty="0"/>
              <a:t>Unlocked door</a:t>
            </a:r>
          </a:p>
          <a:p>
            <a:r>
              <a:rPr lang="en-GB" noProof="0" dirty="0"/>
              <a:t>Theft of devices and documents</a:t>
            </a:r>
          </a:p>
          <a:p>
            <a:r>
              <a:rPr lang="en-GB" noProof="0" dirty="0"/>
              <a:t>Unauthorised access to the building and devices</a:t>
            </a:r>
          </a:p>
          <a:p>
            <a:endParaRPr lang="en-GB" noProof="0" dirty="0"/>
          </a:p>
        </p:txBody>
      </p:sp>
      <p:sp>
        <p:nvSpPr>
          <p:cNvPr id="5" name="Text Placeholder 4">
            <a:extLst>
              <a:ext uri="{FF2B5EF4-FFF2-40B4-BE49-F238E27FC236}">
                <a16:creationId xmlns:a16="http://schemas.microsoft.com/office/drawing/2014/main" id="{4FAA30F6-5A01-6AFD-6374-766CE5C5004B}"/>
              </a:ext>
            </a:extLst>
          </p:cNvPr>
          <p:cNvSpPr>
            <a:spLocks noGrp="1"/>
          </p:cNvSpPr>
          <p:nvPr>
            <p:ph type="body" sz="quarter" idx="3"/>
          </p:nvPr>
        </p:nvSpPr>
        <p:spPr/>
        <p:txBody>
          <a:bodyPr/>
          <a:lstStyle/>
          <a:p>
            <a:r>
              <a:rPr lang="en-GB" noProof="0" dirty="0"/>
              <a:t>Mitigation Measures</a:t>
            </a:r>
          </a:p>
        </p:txBody>
      </p:sp>
      <p:sp>
        <p:nvSpPr>
          <p:cNvPr id="6" name="Content Placeholder 5">
            <a:extLst>
              <a:ext uri="{FF2B5EF4-FFF2-40B4-BE49-F238E27FC236}">
                <a16:creationId xmlns:a16="http://schemas.microsoft.com/office/drawing/2014/main" id="{BCAFCE87-FC7B-FF2B-1B1E-61A22158D31B}"/>
              </a:ext>
            </a:extLst>
          </p:cNvPr>
          <p:cNvSpPr>
            <a:spLocks noGrp="1"/>
          </p:cNvSpPr>
          <p:nvPr>
            <p:ph sz="quarter" idx="4"/>
          </p:nvPr>
        </p:nvSpPr>
        <p:spPr/>
        <p:txBody>
          <a:bodyPr>
            <a:normAutofit fontScale="70000" lnSpcReduction="20000"/>
          </a:bodyPr>
          <a:lstStyle/>
          <a:p>
            <a:r>
              <a:rPr lang="en-GB" noProof="0" dirty="0"/>
              <a:t>Using access cards</a:t>
            </a:r>
          </a:p>
          <a:p>
            <a:r>
              <a:rPr lang="en-GB" noProof="0" dirty="0"/>
              <a:t>Locking doors to rooms containing sensitive data</a:t>
            </a:r>
          </a:p>
          <a:p>
            <a:r>
              <a:rPr lang="en-GB" noProof="0" dirty="0"/>
              <a:t>Reinforced windows</a:t>
            </a:r>
          </a:p>
          <a:p>
            <a:r>
              <a:rPr lang="en-GB" noProof="0" dirty="0"/>
              <a:t>Passwords on all workstations</a:t>
            </a:r>
          </a:p>
          <a:p>
            <a:r>
              <a:rPr lang="en-GB" noProof="0" dirty="0"/>
              <a:t>Locks on filing cabinets</a:t>
            </a:r>
          </a:p>
          <a:p>
            <a:r>
              <a:rPr lang="en-GB" noProof="0" dirty="0"/>
              <a:t>Cameras</a:t>
            </a:r>
          </a:p>
        </p:txBody>
      </p:sp>
    </p:spTree>
    <p:extLst>
      <p:ext uri="{BB962C8B-B14F-4D97-AF65-F5344CB8AC3E}">
        <p14:creationId xmlns:p14="http://schemas.microsoft.com/office/powerpoint/2010/main" val="4051837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D35160-1621-0F51-1258-07C5068E9F4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8EBB394-BB49-9FD6-17DF-1CEF630E3F77}"/>
              </a:ext>
            </a:extLst>
          </p:cNvPr>
          <p:cNvSpPr>
            <a:spLocks noGrp="1"/>
          </p:cNvSpPr>
          <p:nvPr>
            <p:ph type="title"/>
          </p:nvPr>
        </p:nvSpPr>
        <p:spPr/>
        <p:txBody>
          <a:bodyPr/>
          <a:lstStyle/>
          <a:p>
            <a:r>
              <a:rPr lang="en-GB" noProof="0" dirty="0"/>
              <a:t>Impact of Insider Incidents</a:t>
            </a:r>
          </a:p>
        </p:txBody>
      </p:sp>
      <p:pic>
        <p:nvPicPr>
          <p:cNvPr id="8" name="Content Placeholder 7" descr="A graph of different colored bars&#10;&#10;AI-generated content may be incorrect.">
            <a:extLst>
              <a:ext uri="{FF2B5EF4-FFF2-40B4-BE49-F238E27FC236}">
                <a16:creationId xmlns:a16="http://schemas.microsoft.com/office/drawing/2014/main" id="{138AD20F-76D9-0B49-F4AD-5815594670C2}"/>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579684" y="2467689"/>
            <a:ext cx="5029458" cy="3105310"/>
          </a:xfrm>
        </p:spPr>
      </p:pic>
      <p:sp>
        <p:nvSpPr>
          <p:cNvPr id="6" name="TextBox 5">
            <a:extLst>
              <a:ext uri="{FF2B5EF4-FFF2-40B4-BE49-F238E27FC236}">
                <a16:creationId xmlns:a16="http://schemas.microsoft.com/office/drawing/2014/main" id="{518F384B-F121-67FA-D196-75CADDAE1D8F}"/>
              </a:ext>
            </a:extLst>
          </p:cNvPr>
          <p:cNvSpPr txBox="1"/>
          <p:nvPr/>
        </p:nvSpPr>
        <p:spPr>
          <a:xfrm>
            <a:off x="1141413" y="1551629"/>
            <a:ext cx="10360023" cy="369332"/>
          </a:xfrm>
          <a:prstGeom prst="rect">
            <a:avLst/>
          </a:prstGeom>
          <a:noFill/>
        </p:spPr>
        <p:txBody>
          <a:bodyPr wrap="square" rtlCol="0">
            <a:spAutoFit/>
          </a:bodyPr>
          <a:lstStyle/>
          <a:p>
            <a:r>
              <a:rPr lang="en-GB" noProof="0" dirty="0"/>
              <a:t>2018 - 2022 in millions of USD [2, p.75]</a:t>
            </a:r>
          </a:p>
        </p:txBody>
      </p:sp>
    </p:spTree>
    <p:extLst>
      <p:ext uri="{BB962C8B-B14F-4D97-AF65-F5344CB8AC3E}">
        <p14:creationId xmlns:p14="http://schemas.microsoft.com/office/powerpoint/2010/main" val="4649193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75BBFF-C076-BE6A-5116-3D5B3FE07BA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81C02B5-1255-433C-22CB-2C9591983459}"/>
              </a:ext>
            </a:extLst>
          </p:cNvPr>
          <p:cNvSpPr>
            <a:spLocks noGrp="1"/>
          </p:cNvSpPr>
          <p:nvPr>
            <p:ph type="title"/>
          </p:nvPr>
        </p:nvSpPr>
        <p:spPr/>
        <p:txBody>
          <a:bodyPr/>
          <a:lstStyle/>
          <a:p>
            <a:r>
              <a:rPr lang="en-GB" noProof="0" dirty="0"/>
              <a:t>Threat – Insider</a:t>
            </a:r>
          </a:p>
        </p:txBody>
      </p:sp>
      <p:sp>
        <p:nvSpPr>
          <p:cNvPr id="3" name="Content Placeholder 2">
            <a:extLst>
              <a:ext uri="{FF2B5EF4-FFF2-40B4-BE49-F238E27FC236}">
                <a16:creationId xmlns:a16="http://schemas.microsoft.com/office/drawing/2014/main" id="{1AC4B63D-AADA-505D-DAC7-562AA19DBC71}"/>
              </a:ext>
            </a:extLst>
          </p:cNvPr>
          <p:cNvSpPr>
            <a:spLocks noGrp="1"/>
          </p:cNvSpPr>
          <p:nvPr>
            <p:ph sz="half" idx="2"/>
          </p:nvPr>
        </p:nvSpPr>
        <p:spPr/>
        <p:txBody>
          <a:bodyPr>
            <a:normAutofit fontScale="85000" lnSpcReduction="10000"/>
          </a:bodyPr>
          <a:lstStyle/>
          <a:p>
            <a:r>
              <a:rPr lang="en-GB" noProof="0" dirty="0"/>
              <a:t>Three types of users: Disgruntled/Malicious, Careless/Negligent, and Infiltrator </a:t>
            </a:r>
          </a:p>
          <a:p>
            <a:r>
              <a:rPr lang="en-GB" noProof="0" dirty="0"/>
              <a:t>Unauthorised changes to data</a:t>
            </a:r>
          </a:p>
          <a:p>
            <a:r>
              <a:rPr lang="en-GB" noProof="0" dirty="0"/>
              <a:t>Theft, destruction, and selling of data</a:t>
            </a:r>
          </a:p>
          <a:p>
            <a:r>
              <a:rPr lang="en-GB" noProof="0" dirty="0"/>
              <a:t>Damage to company image</a:t>
            </a:r>
          </a:p>
          <a:p>
            <a:r>
              <a:rPr lang="en-GB" noProof="0" dirty="0"/>
              <a:t>Leak data to competitors</a:t>
            </a:r>
          </a:p>
        </p:txBody>
      </p:sp>
      <p:sp>
        <p:nvSpPr>
          <p:cNvPr id="5" name="Text Placeholder 4">
            <a:extLst>
              <a:ext uri="{FF2B5EF4-FFF2-40B4-BE49-F238E27FC236}">
                <a16:creationId xmlns:a16="http://schemas.microsoft.com/office/drawing/2014/main" id="{1C477A63-2E29-3838-22CA-9BB4B583E309}"/>
              </a:ext>
            </a:extLst>
          </p:cNvPr>
          <p:cNvSpPr>
            <a:spLocks noGrp="1"/>
          </p:cNvSpPr>
          <p:nvPr>
            <p:ph type="body" sz="quarter" idx="3"/>
          </p:nvPr>
        </p:nvSpPr>
        <p:spPr/>
        <p:txBody>
          <a:bodyPr/>
          <a:lstStyle/>
          <a:p>
            <a:r>
              <a:rPr lang="en-GB" noProof="0" dirty="0"/>
              <a:t>Mitigation Measures</a:t>
            </a:r>
          </a:p>
        </p:txBody>
      </p:sp>
      <p:sp>
        <p:nvSpPr>
          <p:cNvPr id="6" name="Content Placeholder 5">
            <a:extLst>
              <a:ext uri="{FF2B5EF4-FFF2-40B4-BE49-F238E27FC236}">
                <a16:creationId xmlns:a16="http://schemas.microsoft.com/office/drawing/2014/main" id="{967A6377-7AC0-2A4F-DA05-105CCFF81524}"/>
              </a:ext>
            </a:extLst>
          </p:cNvPr>
          <p:cNvSpPr>
            <a:spLocks noGrp="1"/>
          </p:cNvSpPr>
          <p:nvPr>
            <p:ph sz="quarter" idx="4"/>
          </p:nvPr>
        </p:nvSpPr>
        <p:spPr/>
        <p:txBody>
          <a:bodyPr>
            <a:normAutofit fontScale="85000" lnSpcReduction="10000"/>
          </a:bodyPr>
          <a:lstStyle/>
          <a:p>
            <a:r>
              <a:rPr lang="en-GB" noProof="0" dirty="0"/>
              <a:t>Rules for data handling with the code of conduct</a:t>
            </a:r>
          </a:p>
          <a:p>
            <a:r>
              <a:rPr lang="en-GB" noProof="0" dirty="0"/>
              <a:t>Data access control</a:t>
            </a:r>
          </a:p>
          <a:p>
            <a:r>
              <a:rPr lang="en-GB" noProof="0" dirty="0"/>
              <a:t>Data encryption</a:t>
            </a:r>
          </a:p>
          <a:p>
            <a:r>
              <a:rPr lang="en-GB" noProof="0" dirty="0"/>
              <a:t>Use of a Non-Disclosure Agreement</a:t>
            </a:r>
          </a:p>
        </p:txBody>
      </p:sp>
    </p:spTree>
    <p:extLst>
      <p:ext uri="{BB962C8B-B14F-4D97-AF65-F5344CB8AC3E}">
        <p14:creationId xmlns:p14="http://schemas.microsoft.com/office/powerpoint/2010/main" val="5634278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CC044-340F-8CAA-76C7-312CF425C33B}"/>
              </a:ext>
            </a:extLst>
          </p:cNvPr>
          <p:cNvSpPr>
            <a:spLocks noGrp="1"/>
          </p:cNvSpPr>
          <p:nvPr>
            <p:ph type="title"/>
          </p:nvPr>
        </p:nvSpPr>
        <p:spPr/>
        <p:txBody>
          <a:bodyPr/>
          <a:lstStyle/>
          <a:p>
            <a:r>
              <a:rPr lang="en-GB" noProof="0" dirty="0"/>
              <a:t>Proposed Security Policies (1/2)</a:t>
            </a:r>
          </a:p>
        </p:txBody>
      </p:sp>
      <p:sp>
        <p:nvSpPr>
          <p:cNvPr id="3" name="Content Placeholder 2">
            <a:extLst>
              <a:ext uri="{FF2B5EF4-FFF2-40B4-BE49-F238E27FC236}">
                <a16:creationId xmlns:a16="http://schemas.microsoft.com/office/drawing/2014/main" id="{44925CF8-4737-10A6-8C06-368090D23FC4}"/>
              </a:ext>
            </a:extLst>
          </p:cNvPr>
          <p:cNvSpPr>
            <a:spLocks noGrp="1"/>
          </p:cNvSpPr>
          <p:nvPr>
            <p:ph idx="1"/>
          </p:nvPr>
        </p:nvSpPr>
        <p:spPr/>
        <p:txBody>
          <a:bodyPr>
            <a:normAutofit fontScale="85000" lnSpcReduction="20000"/>
          </a:bodyPr>
          <a:lstStyle/>
          <a:p>
            <a:pPr marL="342900" lvl="0" indent="-342900">
              <a:lnSpc>
                <a:spcPct val="116000"/>
              </a:lnSpc>
              <a:buFont typeface="+mj-lt"/>
              <a:buAutoNum type="arabicPeriod"/>
            </a:pPr>
            <a:r>
              <a:rPr lang="en-GB" sz="1600" dirty="0"/>
              <a:t>Employees should only use workstations provided by the company to work in the office or at home.</a:t>
            </a:r>
          </a:p>
          <a:p>
            <a:pPr marL="342900" lvl="0" indent="-342900">
              <a:lnSpc>
                <a:spcPct val="116000"/>
              </a:lnSpc>
              <a:buFont typeface="+mj-lt"/>
              <a:buAutoNum type="arabicPeriod"/>
            </a:pPr>
            <a:r>
              <a:rPr lang="en-GB" sz="1600" dirty="0"/>
              <a:t>All company devices should use the latest updated version of the selected antivirus and firewall software. Any issues or breaches should be reported immediately.</a:t>
            </a:r>
          </a:p>
          <a:p>
            <a:pPr marL="342900" lvl="0" indent="-342900">
              <a:lnSpc>
                <a:spcPct val="116000"/>
              </a:lnSpc>
              <a:buFont typeface="+mj-lt"/>
              <a:buAutoNum type="arabicPeriod"/>
            </a:pPr>
            <a:r>
              <a:rPr lang="en-GB" sz="1600" dirty="0"/>
              <a:t>All device operating systems should remain up to date.</a:t>
            </a:r>
          </a:p>
          <a:p>
            <a:pPr marL="342900" lvl="0" indent="-342900">
              <a:lnSpc>
                <a:spcPct val="116000"/>
              </a:lnSpc>
              <a:buFont typeface="+mj-lt"/>
              <a:buAutoNum type="arabicPeriod"/>
            </a:pPr>
            <a:r>
              <a:rPr lang="en-GB" sz="1600" dirty="0"/>
              <a:t>The use of public Wi-Fi hotspots is prohibited when using company devices; only password-protected private networks should be used. This applies to home Wi-Fi networks.</a:t>
            </a:r>
          </a:p>
          <a:p>
            <a:pPr marL="342900" lvl="0" indent="-342900">
              <a:lnSpc>
                <a:spcPct val="116000"/>
              </a:lnSpc>
              <a:buFont typeface="+mj-lt"/>
              <a:buAutoNum type="arabicPeriod"/>
            </a:pPr>
            <a:r>
              <a:rPr lang="en-GB" sz="1600" dirty="0"/>
              <a:t>Suitable passwords and MFA should be set up on company devices and any associated accounts. Passwords should never be reused.</a:t>
            </a:r>
          </a:p>
          <a:p>
            <a:pPr marL="342900" lvl="0" indent="-342900">
              <a:lnSpc>
                <a:spcPct val="116000"/>
              </a:lnSpc>
              <a:buFont typeface="+mj-lt"/>
              <a:buAutoNum type="arabicPeriod"/>
            </a:pPr>
            <a:r>
              <a:rPr lang="en-GB" sz="1600" dirty="0"/>
              <a:t>Passwords should not be left available for anyone to find and use.</a:t>
            </a:r>
          </a:p>
          <a:p>
            <a:pPr marL="342900" lvl="0" indent="-342900">
              <a:lnSpc>
                <a:spcPct val="116000"/>
              </a:lnSpc>
              <a:buFont typeface="+mj-lt"/>
              <a:buAutoNum type="arabicPeriod"/>
            </a:pPr>
            <a:r>
              <a:rPr lang="en-GB" sz="1600" dirty="0"/>
              <a:t>Employees should create secure passwords and only use a verified password management tool to record passwords.</a:t>
            </a:r>
          </a:p>
          <a:p>
            <a:pPr marL="342900" lvl="0" indent="-342900">
              <a:lnSpc>
                <a:spcPct val="116000"/>
              </a:lnSpc>
              <a:spcAft>
                <a:spcPts val="800"/>
              </a:spcAft>
              <a:buFont typeface="+mj-lt"/>
              <a:buAutoNum type="arabicPeriod"/>
            </a:pPr>
            <a:r>
              <a:rPr lang="en-GB" sz="1600" dirty="0"/>
              <a:t>Devices should be locked when not in use, and the automatic locking features of Windows should also be applied to lock after a period of inactivity.</a:t>
            </a:r>
          </a:p>
          <a:p>
            <a:endParaRPr lang="en-GB" sz="1400" noProof="0" dirty="0"/>
          </a:p>
        </p:txBody>
      </p:sp>
    </p:spTree>
    <p:extLst>
      <p:ext uri="{BB962C8B-B14F-4D97-AF65-F5344CB8AC3E}">
        <p14:creationId xmlns:p14="http://schemas.microsoft.com/office/powerpoint/2010/main" val="27778487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0D1DB5-5776-7C89-7E87-C51E88DB2B82}"/>
              </a:ext>
            </a:extLst>
          </p:cNvPr>
          <p:cNvSpPr>
            <a:spLocks noGrp="1"/>
          </p:cNvSpPr>
          <p:nvPr>
            <p:ph type="title"/>
          </p:nvPr>
        </p:nvSpPr>
        <p:spPr/>
        <p:txBody>
          <a:bodyPr/>
          <a:lstStyle/>
          <a:p>
            <a:r>
              <a:rPr lang="en-GB" noProof="0" dirty="0"/>
              <a:t>Proposed Security Policies (2/2)</a:t>
            </a:r>
          </a:p>
        </p:txBody>
      </p:sp>
      <p:sp>
        <p:nvSpPr>
          <p:cNvPr id="3" name="Content Placeholder 2">
            <a:extLst>
              <a:ext uri="{FF2B5EF4-FFF2-40B4-BE49-F238E27FC236}">
                <a16:creationId xmlns:a16="http://schemas.microsoft.com/office/drawing/2014/main" id="{5DD3C0A4-2599-0F33-5ECD-D70879F23068}"/>
              </a:ext>
            </a:extLst>
          </p:cNvPr>
          <p:cNvSpPr>
            <a:spLocks noGrp="1"/>
          </p:cNvSpPr>
          <p:nvPr>
            <p:ph idx="1"/>
          </p:nvPr>
        </p:nvSpPr>
        <p:spPr/>
        <p:txBody>
          <a:bodyPr>
            <a:normAutofit fontScale="92500" lnSpcReduction="10000"/>
          </a:bodyPr>
          <a:lstStyle/>
          <a:p>
            <a:pPr marL="342900" lvl="0" indent="-342900">
              <a:lnSpc>
                <a:spcPct val="116000"/>
              </a:lnSpc>
              <a:buFont typeface="+mj-lt"/>
              <a:buAutoNum type="arabicPeriod" startAt="8"/>
            </a:pPr>
            <a:r>
              <a:rPr lang="en-GB" sz="1400" dirty="0"/>
              <a:t>Access to files and information should be limited, subject to the role of the user.</a:t>
            </a:r>
          </a:p>
          <a:p>
            <a:pPr marL="342900" lvl="0" indent="-342900">
              <a:lnSpc>
                <a:spcPct val="116000"/>
              </a:lnSpc>
              <a:buFont typeface="+mj-lt"/>
              <a:buAutoNum type="arabicPeriod" startAt="8"/>
            </a:pPr>
            <a:r>
              <a:rPr lang="en-GB" sz="1400" dirty="0"/>
              <a:t>Any loss or theft of a company device should be reported immediately.</a:t>
            </a:r>
          </a:p>
          <a:p>
            <a:pPr marL="342900" lvl="0" indent="-342900">
              <a:lnSpc>
                <a:spcPct val="116000"/>
              </a:lnSpc>
              <a:buFont typeface="+mj-lt"/>
              <a:buAutoNum type="arabicPeriod" startAt="8"/>
            </a:pPr>
            <a:r>
              <a:rPr lang="en-GB" sz="1400" dirty="0"/>
              <a:t>Personal devices should only be used for phone calls or checking emails and should not be used to access any company systems.</a:t>
            </a:r>
          </a:p>
          <a:p>
            <a:pPr marL="342900" lvl="0" indent="-342900">
              <a:lnSpc>
                <a:spcPct val="116000"/>
              </a:lnSpc>
              <a:buFont typeface="+mj-lt"/>
              <a:buAutoNum type="arabicPeriod" startAt="8"/>
            </a:pPr>
            <a:r>
              <a:rPr lang="en-GB" sz="1400" dirty="0"/>
              <a:t>Exterior doors should be locked after work hours.</a:t>
            </a:r>
          </a:p>
          <a:p>
            <a:pPr marL="342900" lvl="0" indent="-342900">
              <a:lnSpc>
                <a:spcPct val="116000"/>
              </a:lnSpc>
              <a:buFont typeface="+mj-lt"/>
              <a:buAutoNum type="arabicPeriod" startAt="8"/>
            </a:pPr>
            <a:r>
              <a:rPr lang="en-GB" sz="1400" dirty="0"/>
              <a:t>Doors into areas containing sensitive data, e.g., server rooms, rooms with laptops or files, should be locked and only accessible to those authorised. Windows into these rooms should also be fitted with bars or burglary-resistant glass.</a:t>
            </a:r>
          </a:p>
          <a:p>
            <a:pPr marL="342900" lvl="0" indent="-342900">
              <a:lnSpc>
                <a:spcPct val="116000"/>
              </a:lnSpc>
              <a:buFont typeface="+mj-lt"/>
              <a:buAutoNum type="arabicPeriod" startAt="8"/>
            </a:pPr>
            <a:r>
              <a:rPr lang="en-GB" sz="1400" dirty="0"/>
              <a:t>Any filing cabinets or briefcases used to store or transfer sensitive information should be fitted with locks.</a:t>
            </a:r>
          </a:p>
          <a:p>
            <a:pPr marL="342900" lvl="0" indent="-342900">
              <a:lnSpc>
                <a:spcPct val="116000"/>
              </a:lnSpc>
              <a:buFont typeface="+mj-lt"/>
              <a:buAutoNum type="arabicPeriod" startAt="8"/>
            </a:pPr>
            <a:r>
              <a:rPr lang="en-GB" sz="1400" dirty="0"/>
              <a:t>Avoid sending sensitive information over email or storing sensitive information on USBs unless necessary. If necessary, USBs or files sent over email should be password protected, and in the event of a loss or theft, they should be reported immediately.</a:t>
            </a:r>
          </a:p>
          <a:p>
            <a:pPr marL="342900" lvl="0" indent="-342900">
              <a:lnSpc>
                <a:spcPct val="116000"/>
              </a:lnSpc>
              <a:buFont typeface="+mj-lt"/>
              <a:buAutoNum type="arabicPeriod" startAt="8"/>
            </a:pPr>
            <a:r>
              <a:rPr lang="en-GB" sz="1400" dirty="0"/>
              <a:t>All staff should receive training for GDPR compliance.</a:t>
            </a:r>
          </a:p>
          <a:p>
            <a:pPr marL="342900" lvl="0" indent="-342900">
              <a:lnSpc>
                <a:spcPct val="116000"/>
              </a:lnSpc>
              <a:spcAft>
                <a:spcPts val="800"/>
              </a:spcAft>
              <a:buFont typeface="+mj-lt"/>
              <a:buAutoNum type="arabicPeriod" startAt="8"/>
            </a:pPr>
            <a:r>
              <a:rPr lang="en-GB" sz="1400" dirty="0"/>
              <a:t>All staff should receive training on how to recognise phishing emails.</a:t>
            </a:r>
          </a:p>
        </p:txBody>
      </p:sp>
    </p:spTree>
    <p:extLst>
      <p:ext uri="{BB962C8B-B14F-4D97-AF65-F5344CB8AC3E}">
        <p14:creationId xmlns:p14="http://schemas.microsoft.com/office/powerpoint/2010/main" val="22838410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8BF607-A0E3-6807-8D5E-D4A505DB903B}"/>
              </a:ext>
            </a:extLst>
          </p:cNvPr>
          <p:cNvSpPr>
            <a:spLocks noGrp="1"/>
          </p:cNvSpPr>
          <p:nvPr>
            <p:ph type="title"/>
          </p:nvPr>
        </p:nvSpPr>
        <p:spPr/>
        <p:txBody>
          <a:bodyPr/>
          <a:lstStyle/>
          <a:p>
            <a:r>
              <a:rPr lang="en-GB" noProof="0" dirty="0"/>
              <a:t>Monitoring</a:t>
            </a:r>
          </a:p>
        </p:txBody>
      </p:sp>
      <p:sp>
        <p:nvSpPr>
          <p:cNvPr id="3" name="Content Placeholder 2">
            <a:extLst>
              <a:ext uri="{FF2B5EF4-FFF2-40B4-BE49-F238E27FC236}">
                <a16:creationId xmlns:a16="http://schemas.microsoft.com/office/drawing/2014/main" id="{20AC3AA2-B083-B32B-725A-CC6BC9B4E786}"/>
              </a:ext>
            </a:extLst>
          </p:cNvPr>
          <p:cNvSpPr>
            <a:spLocks noGrp="1"/>
          </p:cNvSpPr>
          <p:nvPr>
            <p:ph idx="1"/>
          </p:nvPr>
        </p:nvSpPr>
        <p:spPr/>
        <p:txBody>
          <a:bodyPr>
            <a:normAutofit fontScale="92500" lnSpcReduction="20000"/>
          </a:bodyPr>
          <a:lstStyle/>
          <a:p>
            <a:r>
              <a:rPr lang="en-GB" noProof="0" dirty="0"/>
              <a:t>A quick response time will help reduce the impact and mitigate any further data loss </a:t>
            </a:r>
          </a:p>
          <a:p>
            <a:r>
              <a:rPr lang="en-GB" noProof="0" dirty="0"/>
              <a:t>All devices should be fitted with a firewall and antivirus software to monitor network traffic and quarantine any threats</a:t>
            </a:r>
          </a:p>
          <a:p>
            <a:r>
              <a:rPr lang="en-GB" noProof="0" dirty="0"/>
              <a:t>Employees should be honest in the event of a breach and report the event</a:t>
            </a:r>
          </a:p>
          <a:p>
            <a:r>
              <a:rPr lang="en-GB" noProof="0" dirty="0"/>
              <a:t>A network inventory application to monitor devices on the network</a:t>
            </a:r>
          </a:p>
          <a:p>
            <a:r>
              <a:rPr lang="en-GB" noProof="0" dirty="0"/>
              <a:t>Identity and Access Management to monitor user login </a:t>
            </a:r>
            <a:r>
              <a:rPr lang="en-GB" noProof="0" dirty="0" err="1"/>
              <a:t>behavior</a:t>
            </a:r>
            <a:r>
              <a:rPr lang="en-GB" noProof="0" dirty="0"/>
              <a:t> and flag suspicious activity</a:t>
            </a:r>
          </a:p>
          <a:p>
            <a:r>
              <a:rPr lang="en-GB" noProof="0" dirty="0"/>
              <a:t>Internal audits to assess policies and threat detection</a:t>
            </a:r>
          </a:p>
        </p:txBody>
      </p:sp>
    </p:spTree>
    <p:extLst>
      <p:ext uri="{BB962C8B-B14F-4D97-AF65-F5344CB8AC3E}">
        <p14:creationId xmlns:p14="http://schemas.microsoft.com/office/powerpoint/2010/main" val="23910364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BB7008-B98F-AF05-3BD8-BD7AC7C9CE72}"/>
              </a:ext>
            </a:extLst>
          </p:cNvPr>
          <p:cNvSpPr>
            <a:spLocks noGrp="1"/>
          </p:cNvSpPr>
          <p:nvPr>
            <p:ph type="title"/>
          </p:nvPr>
        </p:nvSpPr>
        <p:spPr/>
        <p:txBody>
          <a:bodyPr/>
          <a:lstStyle/>
          <a:p>
            <a:r>
              <a:rPr lang="en-GB" noProof="0" dirty="0"/>
              <a:t>Training</a:t>
            </a:r>
          </a:p>
        </p:txBody>
      </p:sp>
      <p:sp>
        <p:nvSpPr>
          <p:cNvPr id="3" name="Content Placeholder 2">
            <a:extLst>
              <a:ext uri="{FF2B5EF4-FFF2-40B4-BE49-F238E27FC236}">
                <a16:creationId xmlns:a16="http://schemas.microsoft.com/office/drawing/2014/main" id="{37561EF0-78C9-7460-FC7B-BA0947359BF9}"/>
              </a:ext>
            </a:extLst>
          </p:cNvPr>
          <p:cNvSpPr>
            <a:spLocks noGrp="1"/>
          </p:cNvSpPr>
          <p:nvPr>
            <p:ph idx="1"/>
          </p:nvPr>
        </p:nvSpPr>
        <p:spPr/>
        <p:txBody>
          <a:bodyPr/>
          <a:lstStyle/>
          <a:p>
            <a:r>
              <a:rPr lang="en-GB" noProof="0" dirty="0"/>
              <a:t>Staff will need training for the new policies and the cybersecurity threats the company faces.</a:t>
            </a:r>
          </a:p>
          <a:p>
            <a:r>
              <a:rPr lang="en-GB" noProof="0" dirty="0"/>
              <a:t>Training to recognise potential phishing emails</a:t>
            </a:r>
          </a:p>
          <a:p>
            <a:r>
              <a:rPr lang="en-US" noProof="0" dirty="0"/>
              <a:t>Compliance with the General Data Protection Regulation (GDPR)</a:t>
            </a:r>
          </a:p>
          <a:p>
            <a:r>
              <a:rPr lang="en-GB" dirty="0"/>
              <a:t>P</a:t>
            </a:r>
            <a:r>
              <a:rPr lang="en-GB" noProof="0" dirty="0"/>
              <a:t>roper password practices </a:t>
            </a:r>
          </a:p>
        </p:txBody>
      </p:sp>
    </p:spTree>
    <p:extLst>
      <p:ext uri="{BB962C8B-B14F-4D97-AF65-F5344CB8AC3E}">
        <p14:creationId xmlns:p14="http://schemas.microsoft.com/office/powerpoint/2010/main" val="13892912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9A8F84-6BC9-6388-3994-2D1858209B3A}"/>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FB61A394-DEB2-8B0D-2568-6E9A3C5C74FC}"/>
              </a:ext>
            </a:extLst>
          </p:cNvPr>
          <p:cNvSpPr>
            <a:spLocks noGrp="1"/>
          </p:cNvSpPr>
          <p:nvPr>
            <p:ph idx="1"/>
          </p:nvPr>
        </p:nvSpPr>
        <p:spPr/>
        <p:txBody>
          <a:bodyPr>
            <a:normAutofit fontScale="92500" lnSpcReduction="10000"/>
          </a:bodyPr>
          <a:lstStyle/>
          <a:p>
            <a:r>
              <a:rPr lang="en-US" dirty="0"/>
              <a:t>Cybersecurity must remain a high priority for FSL</a:t>
            </a:r>
          </a:p>
          <a:p>
            <a:r>
              <a:rPr lang="en-US" dirty="0"/>
              <a:t>We must recognise and understand the common threats and types of attacks that are being used </a:t>
            </a:r>
          </a:p>
          <a:p>
            <a:r>
              <a:rPr lang="en-US" dirty="0"/>
              <a:t>Maintaining a cybersecurity-competent workforce is essential, receiving training and knowing best practices</a:t>
            </a:r>
          </a:p>
          <a:p>
            <a:r>
              <a:rPr lang="en-US" dirty="0"/>
              <a:t>We must continuously monitor our network and staff</a:t>
            </a:r>
          </a:p>
          <a:p>
            <a:r>
              <a:rPr lang="en-US" dirty="0"/>
              <a:t>Collaboration and information sharing with other </a:t>
            </a:r>
            <a:r>
              <a:rPr lang="en-US" dirty="0" err="1"/>
              <a:t>organisations</a:t>
            </a:r>
            <a:r>
              <a:rPr lang="en-US" dirty="0"/>
              <a:t> will enhance our collective ability to identify and respond to cyber threats</a:t>
            </a:r>
            <a:endParaRPr lang="en-GB" dirty="0"/>
          </a:p>
        </p:txBody>
      </p:sp>
    </p:spTree>
    <p:extLst>
      <p:ext uri="{BB962C8B-B14F-4D97-AF65-F5344CB8AC3E}">
        <p14:creationId xmlns:p14="http://schemas.microsoft.com/office/powerpoint/2010/main" val="273740608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4FFC66-A5ED-DB11-31D1-F161D4BBC628}"/>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EEE304D8-B26F-30A9-EAE7-FCE741512BBE}"/>
              </a:ext>
            </a:extLst>
          </p:cNvPr>
          <p:cNvSpPr>
            <a:spLocks noGrp="1"/>
          </p:cNvSpPr>
          <p:nvPr>
            <p:ph idx="1"/>
          </p:nvPr>
        </p:nvSpPr>
        <p:spPr/>
        <p:txBody>
          <a:bodyPr/>
          <a:lstStyle/>
          <a:p>
            <a:pPr marL="0" indent="0">
              <a:buNone/>
            </a:pPr>
            <a:r>
              <a:rPr lang="en-GB" sz="1800" dirty="0">
                <a:effectLst/>
                <a:latin typeface="undefined"/>
                <a:ea typeface="Times New Roman" panose="02020603050405020304" pitchFamily="18" charset="0"/>
              </a:rPr>
              <a:t>[1] I. &amp;. T. Department for Science, Alice Stratton, Nada El-</a:t>
            </a:r>
            <a:r>
              <a:rPr lang="en-GB" sz="1800" dirty="0" err="1">
                <a:effectLst/>
                <a:latin typeface="undefined"/>
                <a:ea typeface="Times New Roman" panose="02020603050405020304" pitchFamily="18" charset="0"/>
              </a:rPr>
              <a:t>Hammamy</a:t>
            </a:r>
            <a:r>
              <a:rPr lang="en-GB" sz="1800" dirty="0">
                <a:effectLst/>
                <a:latin typeface="undefined"/>
                <a:ea typeface="Times New Roman" panose="02020603050405020304" pitchFamily="18" charset="0"/>
              </a:rPr>
              <a:t>, et al, "Cyber security breaches survey 2025." </a:t>
            </a:r>
            <a:r>
              <a:rPr lang="en-GB" sz="1800" u="sng" dirty="0">
                <a:solidFill>
                  <a:srgbClr val="000D9C"/>
                </a:solidFill>
                <a:effectLst/>
                <a:latin typeface="undefined"/>
                <a:ea typeface="Times New Roman" panose="02020603050405020304" pitchFamily="18" charset="0"/>
                <a:hlinkClick r:id="rId2"/>
              </a:rPr>
              <a:t>https://www.gov.uk/government/statistics/cyber-security-breaches-survey-2025/cyber-security-breaches-survey-2025.</a:t>
            </a:r>
            <a:r>
              <a:rPr lang="en-GB" sz="1800" dirty="0">
                <a:effectLst/>
                <a:latin typeface="undefined"/>
                <a:ea typeface="Times New Roman" panose="02020603050405020304" pitchFamily="18" charset="0"/>
              </a:rPr>
              <a:t> (accessed 15/05). </a:t>
            </a:r>
            <a:endParaRPr lang="en-GB" sz="1800" dirty="0">
              <a:effectLst/>
              <a:latin typeface="Times New Roman" panose="02020603050405020304" pitchFamily="18" charset="0"/>
              <a:ea typeface="Times New Roman" panose="02020603050405020304" pitchFamily="18" charset="0"/>
            </a:endParaRPr>
          </a:p>
          <a:p>
            <a:pPr marL="0" indent="0">
              <a:buNone/>
            </a:pPr>
            <a:r>
              <a:rPr lang="en-GB" sz="1800" dirty="0">
                <a:effectLst/>
                <a:latin typeface="undefined"/>
                <a:ea typeface="Times New Roman" panose="02020603050405020304" pitchFamily="18" charset="0"/>
              </a:rPr>
              <a:t>[2] J. </a:t>
            </a:r>
            <a:r>
              <a:rPr lang="en-GB" sz="1800" dirty="0" err="1">
                <a:effectLst/>
                <a:latin typeface="undefined"/>
                <a:ea typeface="Times New Roman" panose="02020603050405020304" pitchFamily="18" charset="0"/>
              </a:rPr>
              <a:t>Holoska</a:t>
            </a:r>
            <a:r>
              <a:rPr lang="en-GB" sz="1800" dirty="0">
                <a:effectLst/>
                <a:latin typeface="undefined"/>
                <a:ea typeface="Times New Roman" panose="02020603050405020304" pitchFamily="18" charset="0"/>
              </a:rPr>
              <a:t> and P. </a:t>
            </a:r>
            <a:r>
              <a:rPr lang="en-GB" sz="1800" dirty="0" err="1">
                <a:effectLst/>
                <a:latin typeface="undefined"/>
                <a:ea typeface="Times New Roman" panose="02020603050405020304" pitchFamily="18" charset="0"/>
              </a:rPr>
              <a:t>Doucek</a:t>
            </a:r>
            <a:r>
              <a:rPr lang="en-GB" sz="1800" dirty="0">
                <a:effectLst/>
                <a:latin typeface="undefined"/>
                <a:ea typeface="Times New Roman" panose="02020603050405020304" pitchFamily="18" charset="0"/>
              </a:rPr>
              <a:t>, "Redefining threats: extending the threat response focus from external to internal threats," </a:t>
            </a:r>
            <a:r>
              <a:rPr lang="en-GB" sz="1800" i="1" dirty="0">
                <a:effectLst/>
                <a:latin typeface="undefined"/>
                <a:ea typeface="Times New Roman" panose="02020603050405020304" pitchFamily="18" charset="0"/>
              </a:rPr>
              <a:t>IDIMT-2024: Changes to ICT, Management, and Business Processes through AI, </a:t>
            </a:r>
            <a:r>
              <a:rPr lang="en-GB" sz="1800" dirty="0">
                <a:effectLst/>
                <a:latin typeface="undefined"/>
                <a:ea typeface="Times New Roman" panose="02020603050405020304" pitchFamily="18" charset="0"/>
              </a:rPr>
              <a:t>2024. </a:t>
            </a:r>
            <a:endParaRPr lang="en-GB" sz="1800" dirty="0">
              <a:effectLst/>
              <a:latin typeface="Times New Roman" panose="02020603050405020304" pitchFamily="18" charset="0"/>
              <a:ea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194595633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Will's Theme">
      <a:dk1>
        <a:sysClr val="windowText" lastClr="000000"/>
      </a:dk1>
      <a:lt1>
        <a:srgbClr val="F2F2F2"/>
      </a:lt1>
      <a:dk2>
        <a:srgbClr val="595959"/>
      </a:dk2>
      <a:lt2>
        <a:srgbClr val="EEECE1"/>
      </a:lt2>
      <a:accent1>
        <a:srgbClr val="B50000"/>
      </a:accent1>
      <a:accent2>
        <a:srgbClr val="83042B"/>
      </a:accent2>
      <a:accent3>
        <a:srgbClr val="590750"/>
      </a:accent3>
      <a:accent4>
        <a:srgbClr val="2E0A74"/>
      </a:accent4>
      <a:accent5>
        <a:srgbClr val="000D9C"/>
      </a:accent5>
      <a:accent6>
        <a:srgbClr val="000000"/>
      </a:accent6>
      <a:hlink>
        <a:srgbClr val="000D9C"/>
      </a:hlink>
      <a:folHlink>
        <a:srgbClr val="590750"/>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40000"/>
              </a:schemeClr>
            </a:gs>
            <a:gs pos="100000">
              <a:schemeClr val="phClr">
                <a:shade val="92000"/>
                <a:hueMod val="104000"/>
                <a:satMod val="140000"/>
                <a:lumMod val="48000"/>
              </a:schemeClr>
            </a:gs>
          </a:gsLst>
          <a:lin ang="5040000" scaled="0"/>
        </a:gradFill>
        <a:blipFill>
          <a:blip xmlns:r="http://schemas.openxmlformats.org/officeDocument/2006/relationships" r:embed="rId1">
            <a:duotone>
              <a:schemeClr val="phClr">
                <a:shade val="48000"/>
                <a:hueMod val="106000"/>
                <a:satMod val="140000"/>
                <a:lumMod val="42000"/>
              </a:schemeClr>
              <a:schemeClr val="phClr">
                <a:tint val="98000"/>
                <a:hueMod val="92000"/>
                <a:satMod val="220000"/>
                <a:lumMod val="9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142578CA-DEC9-49C3-80AF-C113973CC9A9}"/>
    </a:ext>
  </a:extLst>
</a:theme>
</file>

<file path=docProps/app.xml><?xml version="1.0" encoding="utf-8"?>
<Properties xmlns="http://schemas.openxmlformats.org/officeDocument/2006/extended-properties" xmlns:vt="http://schemas.openxmlformats.org/officeDocument/2006/docPropsVTypes">
  <Template>Circuit</Template>
  <TotalTime>73</TotalTime>
  <Words>928</Words>
  <Application>Microsoft Office PowerPoint</Application>
  <PresentationFormat>Widescreen</PresentationFormat>
  <Paragraphs>91</Paragraphs>
  <Slides>14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Times New Roman</vt:lpstr>
      <vt:lpstr>Tw Cen MT</vt:lpstr>
      <vt:lpstr>undefined</vt:lpstr>
      <vt:lpstr>Circuit</vt:lpstr>
      <vt:lpstr>Synthesize a Solution to a Potential Real-Life Scenario - Presentation</vt:lpstr>
      <vt:lpstr>Purpose of Presentation</vt:lpstr>
      <vt:lpstr>Types of Data Breaches</vt:lpstr>
      <vt:lpstr>Threat – Mobile Devices</vt:lpstr>
      <vt:lpstr>Threat – Phishing</vt:lpstr>
      <vt:lpstr>Threat – Physical</vt:lpstr>
      <vt:lpstr>Impact of Insider Incidents</vt:lpstr>
      <vt:lpstr>Threat – Insider</vt:lpstr>
      <vt:lpstr>Proposed Security Policies (1/2)</vt:lpstr>
      <vt:lpstr>Proposed Security Policies (2/2)</vt:lpstr>
      <vt:lpstr>Monitoring</vt:lpstr>
      <vt:lpstr>Training</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William Foot (2405192)</dc:creator>
  <cp:lastModifiedBy>William Foot (2405192)</cp:lastModifiedBy>
  <cp:revision>1</cp:revision>
  <dcterms:created xsi:type="dcterms:W3CDTF">2025-05-19T16:36:41Z</dcterms:created>
  <dcterms:modified xsi:type="dcterms:W3CDTF">2025-05-19T17:50:13Z</dcterms:modified>
</cp:coreProperties>
</file>