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1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A7971-33B0-4150-8825-35788B86BC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5F9A58-D5B7-4473-9AC0-DF18E58310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AE5C5A-8C59-4568-BDE4-C1C723F66B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E6042-152A-4168-A1D1-2E0890E68477}" type="datetimeFigureOut">
              <a:rPr lang="en-GB" smtClean="0"/>
              <a:t>02/07/2021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7A36C4-43E8-4D2D-8873-AACBB7ECB6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14CC7B-5B24-4FC9-9463-458E5F3B99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9E35A-B55D-4EB0-B3CC-9893ED0F1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3635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802885-5306-4A05-9BAF-EEC84380C4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3572B4-4340-4C77-A9CE-54B0FD0C85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DAD464-F370-4F9A-B86A-52B787A19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E6042-152A-4168-A1D1-2E0890E68477}" type="datetimeFigureOut">
              <a:rPr lang="en-GB" smtClean="0"/>
              <a:t>02/07/2021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C646AB-CDC9-4E63-9DF6-C443787D6E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888E96-BAEA-48ED-8A01-84894904C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9E35A-B55D-4EB0-B3CC-9893ED0F1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2833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2351E8-7AA3-4440-9FFA-76D8602FA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F7EF43-3EF9-42AF-81F5-F30CD74AF7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1D0A79-56C1-48A3-ACEC-47FFA3E7AE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E6042-152A-4168-A1D1-2E0890E68477}" type="datetimeFigureOut">
              <a:rPr lang="en-GB" smtClean="0"/>
              <a:t>02/07/2021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CE7EC-138B-4371-AD83-BD0D9BA7F1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48E8AE-EB95-4CB5-BA56-39A4B0C66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9E35A-B55D-4EB0-B3CC-9893ED0F1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57171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8D24BB-2652-4DF8-9059-84806EBB49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D7D7D6-FE79-418C-A384-2AE3164501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CE708C-F1AD-442F-AFD3-693CD8220F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80F510-F630-4E95-A331-B026642BC9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E6042-152A-4168-A1D1-2E0890E68477}" type="datetimeFigureOut">
              <a:rPr lang="en-GB" smtClean="0"/>
              <a:t>02/07/2021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5B0CBB-71C4-4D09-9F7E-11368F15F9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187888-23D0-40B4-A485-02B44F1870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9E35A-B55D-4EB0-B3CC-9893ED0F1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8531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707BFE-BA95-497B-8431-58315D357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78F10-679E-4A4D-85DA-90BF376939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E8E7B9-BA9E-48C9-9151-879CD6828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43674E0-0EE0-4384-8D72-87681E086E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516D2A-F327-4DAA-8E7E-BE50C2C1FD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5E14A0A-C64E-46A8-865A-8D3EA5D086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E6042-152A-4168-A1D1-2E0890E68477}" type="datetimeFigureOut">
              <a:rPr lang="en-GB" smtClean="0"/>
              <a:t>02/07/2021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30A9CB2-E4BC-40F1-8A23-53CC1F1FB7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F51E79-8F88-4F63-9301-9DC9C42081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9E35A-B55D-4EB0-B3CC-9893ED0F1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1815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B7473C-CCE6-428A-8181-37F6915F29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0B83C5-86B1-4D33-B7C8-EB4941B9CC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E6042-152A-4168-A1D1-2E0890E68477}" type="datetimeFigureOut">
              <a:rPr lang="en-GB" smtClean="0"/>
              <a:t>02/07/2021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F6CA82-9C2F-44B8-B8C9-3F0997980B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6EFD07-471A-4949-9665-8C2EE14F59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9E35A-B55D-4EB0-B3CC-9893ED0F1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2975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D0E464-472F-4F44-9895-BC5EB9C38C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E6042-152A-4168-A1D1-2E0890E68477}" type="datetimeFigureOut">
              <a:rPr lang="en-GB" smtClean="0"/>
              <a:t>02/07/2021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BF70C23-1314-43E5-AC98-9102323C21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D3963A-68CA-4978-849B-B5E3E06A6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9E35A-B55D-4EB0-B3CC-9893ED0F1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1365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EB6EB-6637-468E-A4F3-C18BEF6DFA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C84FA-D54F-4EBF-A1DE-D99970B136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51832A-AC08-4908-96C8-F3176D21E3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B02866-D2DD-48A8-85FA-24E3BFC897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E6042-152A-4168-A1D1-2E0890E68477}" type="datetimeFigureOut">
              <a:rPr lang="en-GB" smtClean="0"/>
              <a:t>02/07/2021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F3C538-B4F2-4D9F-8F1C-835550C86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C2ED38-238B-4C50-B782-4298C7CD1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9E35A-B55D-4EB0-B3CC-9893ED0F1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9068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3B7356-5F44-4FDB-84BC-7EFC37DF9C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C6387E1-20B4-4734-83BF-57D64B17A98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99D738-C10E-459A-A6F3-0240F94BC0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F864E6-40F7-4715-815C-862465F29C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E6042-152A-4168-A1D1-2E0890E68477}" type="datetimeFigureOut">
              <a:rPr lang="en-GB" smtClean="0"/>
              <a:t>02/07/2021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38F16E-0801-44C2-993F-77DF5FC8C9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FBBC3-A1CF-430E-BB91-0D1CDE1DA1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9E35A-B55D-4EB0-B3CC-9893ED0F1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7035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8509E2-35FE-4065-8B7F-AC30CDED3D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D5B685-2AF8-4E54-AFA6-440B134AA6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1ED9D0-6552-44F4-928A-5780C0ECCD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E6042-152A-4168-A1D1-2E0890E68477}" type="datetimeFigureOut">
              <a:rPr lang="en-GB" smtClean="0"/>
              <a:t>02/07/2021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22D40D-3E45-42D4-B1E3-06A95EAC0A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6A9772-FEAC-449C-9BBC-A6AB38D349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9E35A-B55D-4EB0-B3CC-9893ED0F1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828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98F4723-3D1B-429D-92FB-EA6014248AB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EF510B-C317-440D-9A66-65F301FC15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89850B-3A87-4511-9B5D-EE9C5FCA11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E6042-152A-4168-A1D1-2E0890E68477}" type="datetimeFigureOut">
              <a:rPr lang="en-GB" smtClean="0"/>
              <a:t>02/07/2021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C505F4-6C37-4136-A78D-6AE2DC9E43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68BA0B-9BF6-4907-B876-2929355EB1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9E35A-B55D-4EB0-B3CC-9893ED0F1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8311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66E51A2-9860-4108-B5E5-06A11C6A0D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D94B56-6DF0-4EB1-BB40-B027DF3F37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1E1D4E-C482-45DB-A77A-E356432BF3F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EE6042-152A-4168-A1D1-2E0890E68477}" type="datetimeFigureOut">
              <a:rPr lang="en-GB" smtClean="0"/>
              <a:t>02/07/2021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2A4CCE-46DA-4886-99AF-50E02E5B079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2C6531-0F6C-43C5-83E3-9498AC9F32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79E35A-B55D-4EB0-B3CC-9893ED0F1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56886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g"/><Relationship Id="rId4" Type="http://schemas.openxmlformats.org/officeDocument/2006/relationships/image" Target="../media/image14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g"/><Relationship Id="rId5" Type="http://schemas.openxmlformats.org/officeDocument/2006/relationships/image" Target="../media/image19.jpg"/><Relationship Id="rId4" Type="http://schemas.openxmlformats.org/officeDocument/2006/relationships/image" Target="../media/image18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FA9B6C6-A247-48A8-9A1C-1E36FA945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446E8D-8561-49DC-9C34-ADEF04F371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64460" y="657384"/>
            <a:ext cx="5409655" cy="2838938"/>
          </a:xfrm>
        </p:spPr>
        <p:txBody>
          <a:bodyPr>
            <a:normAutofit/>
          </a:bodyPr>
          <a:lstStyle/>
          <a:p>
            <a:pPr algn="l"/>
            <a:r>
              <a:rPr lang="en-GB" sz="5600" dirty="0">
                <a:solidFill>
                  <a:srgbClr val="FFFFFF"/>
                </a:solidFill>
              </a:rPr>
              <a:t>Simple Bug Hotel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14FE61-5AFD-47E4-AE37-4AEC083577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08801" y="3429000"/>
            <a:ext cx="5720974" cy="1198120"/>
          </a:xfrm>
        </p:spPr>
        <p:txBody>
          <a:bodyPr>
            <a:normAutofit/>
          </a:bodyPr>
          <a:lstStyle/>
          <a:p>
            <a:pPr algn="r"/>
            <a:r>
              <a:rPr lang="en-GB" sz="2000" dirty="0">
                <a:solidFill>
                  <a:srgbClr val="FFFFFF"/>
                </a:solidFill>
              </a:rPr>
              <a:t>A Digital Scrapbook Inspired by the John Muir Award.</a:t>
            </a: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17602" y="2744546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76380" y="29738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2062" y="3198265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01262" y="3496322"/>
            <a:ext cx="0" cy="335280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95018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3FEE15B-44B6-4043-887B-F3223E546B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77195">
            <a:off x="5331600" y="2433637"/>
            <a:ext cx="4355325" cy="465772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1E3BA12-1B12-4044-97A9-BF36DAC2E7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8750" y="2667000"/>
            <a:ext cx="3143250" cy="4191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DE31D7F-73DC-43A9-8768-446D7701A86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76287" y="1423988"/>
            <a:ext cx="4657725" cy="6210300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B7E18635-1D23-4C16-8352-B6EBE976D561}"/>
              </a:ext>
            </a:extLst>
          </p:cNvPr>
          <p:cNvSpPr/>
          <p:nvPr/>
        </p:nvSpPr>
        <p:spPr>
          <a:xfrm>
            <a:off x="9988212" y="4062413"/>
            <a:ext cx="904875" cy="93345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A5A60B2-6FFB-4045-955E-6B9EF3E8DFDF}"/>
              </a:ext>
            </a:extLst>
          </p:cNvPr>
          <p:cNvSpPr txBox="1"/>
          <p:nvPr/>
        </p:nvSpPr>
        <p:spPr>
          <a:xfrm>
            <a:off x="3818334" y="21542"/>
            <a:ext cx="4555331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b="1" dirty="0">
                <a:solidFill>
                  <a:srgbClr val="FFFF00"/>
                </a:solidFill>
                <a:latin typeface="Curlz MT" panose="04040404050702020202" pitchFamily="82" charset="0"/>
                <a:cs typeface="Cavolini" panose="020B0502040204020203" pitchFamily="66" charset="0"/>
              </a:rPr>
              <a:t>Discover &amp; Explore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7FFD2E4-E04F-485E-9843-11DAF9602494}"/>
              </a:ext>
            </a:extLst>
          </p:cNvPr>
          <p:cNvSpPr txBox="1"/>
          <p:nvPr/>
        </p:nvSpPr>
        <p:spPr>
          <a:xfrm rot="20604966">
            <a:off x="-7497" y="300847"/>
            <a:ext cx="226511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i="1" dirty="0">
                <a:solidFill>
                  <a:srgbClr val="0070C0"/>
                </a:solidFill>
                <a:latin typeface="Curlz MT" panose="04040404050702020202" pitchFamily="82" charset="0"/>
              </a:rPr>
              <a:t>What lives in my garden?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3409C27-3286-48BD-8F17-23FAC2B6A881}"/>
              </a:ext>
            </a:extLst>
          </p:cNvPr>
          <p:cNvSpPr txBox="1"/>
          <p:nvPr/>
        </p:nvSpPr>
        <p:spPr>
          <a:xfrm rot="1335019">
            <a:off x="9493712" y="370967"/>
            <a:ext cx="25908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rgbClr val="0070C0"/>
                </a:solidFill>
                <a:latin typeface="Curlz MT" panose="04040404050702020202" pitchFamily="82" charset="0"/>
              </a:rPr>
              <a:t>Who are these creatures?</a:t>
            </a:r>
          </a:p>
        </p:txBody>
      </p:sp>
    </p:spTree>
    <p:extLst>
      <p:ext uri="{BB962C8B-B14F-4D97-AF65-F5344CB8AC3E}">
        <p14:creationId xmlns:p14="http://schemas.microsoft.com/office/powerpoint/2010/main" val="21962010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8974A46-B1D4-412F-9C35-946B05CD25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7662" y="2243942"/>
            <a:ext cx="3876675" cy="444459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DC16AD7-BAA9-4031-A0DA-4EAB6DF8D1C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650" y="183822"/>
            <a:ext cx="3530250" cy="458552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953C54D-CC69-4572-B1AF-9D174A4AC79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14100" y="183822"/>
            <a:ext cx="3530250" cy="458552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FF85CC4B-C79D-439E-8F54-464210355F3F}"/>
              </a:ext>
            </a:extLst>
          </p:cNvPr>
          <p:cNvSpPr txBox="1"/>
          <p:nvPr/>
        </p:nvSpPr>
        <p:spPr>
          <a:xfrm>
            <a:off x="4217193" y="460047"/>
            <a:ext cx="375761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b="1" dirty="0">
                <a:solidFill>
                  <a:srgbClr val="0070C0"/>
                </a:solidFill>
                <a:latin typeface="Curlz MT" panose="04040404050702020202" pitchFamily="82" charset="0"/>
              </a:rPr>
              <a:t>Conserve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1301936-EB63-4854-9BCA-AAA9F29A39BC}"/>
              </a:ext>
            </a:extLst>
          </p:cNvPr>
          <p:cNvSpPr txBox="1"/>
          <p:nvPr/>
        </p:nvSpPr>
        <p:spPr>
          <a:xfrm rot="19936035">
            <a:off x="493537" y="5416016"/>
            <a:ext cx="30384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i="1" dirty="0">
                <a:solidFill>
                  <a:srgbClr val="00B050"/>
                </a:solidFill>
                <a:latin typeface="Curlz MT" panose="04040404050702020202" pitchFamily="82" charset="0"/>
              </a:rPr>
              <a:t>Build hotel base…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9525F4A-4D46-4C7D-A261-816803FDC9CD}"/>
              </a:ext>
            </a:extLst>
          </p:cNvPr>
          <p:cNvSpPr txBox="1"/>
          <p:nvPr/>
        </p:nvSpPr>
        <p:spPr>
          <a:xfrm rot="1292734">
            <a:off x="7998226" y="5503052"/>
            <a:ext cx="41070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i="1" dirty="0">
                <a:solidFill>
                  <a:srgbClr val="00B050"/>
                </a:solidFill>
                <a:latin typeface="Curlz MT" panose="04040404050702020202" pitchFamily="82" charset="0"/>
              </a:rPr>
              <a:t>Layer with soil and leaves</a:t>
            </a:r>
          </a:p>
        </p:txBody>
      </p:sp>
    </p:spTree>
    <p:extLst>
      <p:ext uri="{BB962C8B-B14F-4D97-AF65-F5344CB8AC3E}">
        <p14:creationId xmlns:p14="http://schemas.microsoft.com/office/powerpoint/2010/main" val="39676663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5799E9E-450F-4866-802A-E21664DD19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6908" y="807647"/>
            <a:ext cx="4438507" cy="591800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69B9A70-817A-4480-AA3C-B9C22A85F90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52665" y="2320799"/>
            <a:ext cx="2960125" cy="394683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FBC4317-C645-438F-94CD-B2273EB2766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460" y="2320800"/>
            <a:ext cx="2960127" cy="394683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0D5C4EC-B847-496B-A8DD-C96DBC0B6825}"/>
              </a:ext>
            </a:extLst>
          </p:cNvPr>
          <p:cNvSpPr txBox="1"/>
          <p:nvPr/>
        </p:nvSpPr>
        <p:spPr>
          <a:xfrm>
            <a:off x="989850" y="1736025"/>
            <a:ext cx="15713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i="1" dirty="0">
                <a:solidFill>
                  <a:srgbClr val="FFFF00"/>
                </a:solidFill>
                <a:latin typeface="Curlz MT" panose="04040404050702020202" pitchFamily="82" charset="0"/>
              </a:rPr>
              <a:t>Dry side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831A61-2AA4-459E-A32D-92ABF661FE8A}"/>
              </a:ext>
            </a:extLst>
          </p:cNvPr>
          <p:cNvSpPr txBox="1"/>
          <p:nvPr/>
        </p:nvSpPr>
        <p:spPr>
          <a:xfrm>
            <a:off x="9340279" y="1736025"/>
            <a:ext cx="17848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i="1" dirty="0">
                <a:solidFill>
                  <a:srgbClr val="FFFF00"/>
                </a:solidFill>
                <a:latin typeface="Curlz MT" panose="04040404050702020202" pitchFamily="82" charset="0"/>
              </a:rPr>
              <a:t>Damp side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95C5EF9-2860-448C-A298-409F01CDAAC7}"/>
              </a:ext>
            </a:extLst>
          </p:cNvPr>
          <p:cNvSpPr txBox="1"/>
          <p:nvPr/>
        </p:nvSpPr>
        <p:spPr>
          <a:xfrm>
            <a:off x="2397072" y="-23350"/>
            <a:ext cx="71381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dirty="0">
                <a:solidFill>
                  <a:srgbClr val="00B050"/>
                </a:solidFill>
                <a:latin typeface="Curlz MT" panose="04040404050702020202" pitchFamily="82" charset="0"/>
              </a:rPr>
              <a:t>Conserve, conserve, conserve!</a:t>
            </a:r>
          </a:p>
        </p:txBody>
      </p:sp>
    </p:spTree>
    <p:extLst>
      <p:ext uri="{BB962C8B-B14F-4D97-AF65-F5344CB8AC3E}">
        <p14:creationId xmlns:p14="http://schemas.microsoft.com/office/powerpoint/2010/main" val="15897071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6D7F058-CD43-471A-8D23-B3F090067E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143500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1D1766E-3662-4AB9-9610-A3A4FE22E7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8502" y="0"/>
            <a:ext cx="5143500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8657DE6-502A-4E0D-A778-B5894D6566D5}"/>
              </a:ext>
            </a:extLst>
          </p:cNvPr>
          <p:cNvSpPr txBox="1"/>
          <p:nvPr/>
        </p:nvSpPr>
        <p:spPr>
          <a:xfrm>
            <a:off x="5105400" y="542890"/>
            <a:ext cx="1981201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0000"/>
                </a:solidFill>
                <a:latin typeface="Algerian" panose="04020705040A02060702" pitchFamily="82" charset="0"/>
              </a:rPr>
              <a:t>Stick</a:t>
            </a:r>
          </a:p>
          <a:p>
            <a:pPr algn="ctr"/>
            <a:r>
              <a:rPr lang="en-GB" sz="4400" dirty="0">
                <a:solidFill>
                  <a:srgbClr val="FF0000"/>
                </a:solidFill>
                <a:latin typeface="Algerian" panose="04020705040A02060702" pitchFamily="82" charset="0"/>
              </a:rPr>
              <a:t> thief!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0116EF4-2393-4B0D-A315-CE5F334657FB}"/>
              </a:ext>
            </a:extLst>
          </p:cNvPr>
          <p:cNvSpPr txBox="1"/>
          <p:nvPr/>
        </p:nvSpPr>
        <p:spPr>
          <a:xfrm rot="491280">
            <a:off x="5018807" y="4976281"/>
            <a:ext cx="191452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i="1" dirty="0">
                <a:solidFill>
                  <a:srgbClr val="FFFF00"/>
                </a:solidFill>
                <a:latin typeface="Curlz MT" panose="04040404050702020202" pitchFamily="82" charset="0"/>
              </a:rPr>
              <a:t>Our hotel needs a roof…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A0DA15B6-5075-42AD-936B-C7988DC79563}"/>
              </a:ext>
            </a:extLst>
          </p:cNvPr>
          <p:cNvSpPr/>
          <p:nvPr/>
        </p:nvSpPr>
        <p:spPr>
          <a:xfrm>
            <a:off x="5410199" y="2800350"/>
            <a:ext cx="1371601" cy="1257300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B032B1-1A1D-4509-8070-88D39B7B15B7}"/>
              </a:ext>
            </a:extLst>
          </p:cNvPr>
          <p:cNvSpPr/>
          <p:nvPr/>
        </p:nvSpPr>
        <p:spPr>
          <a:xfrm>
            <a:off x="5959833" y="3567217"/>
            <a:ext cx="272331" cy="3810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3BC063D6-D76B-440F-B157-D1CC85B2A713}"/>
              </a:ext>
            </a:extLst>
          </p:cNvPr>
          <p:cNvSpPr/>
          <p:nvPr/>
        </p:nvSpPr>
        <p:spPr>
          <a:xfrm>
            <a:off x="5743575" y="3105254"/>
            <a:ext cx="184869" cy="133666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FA0CAFC-7F5E-4A85-9EAD-CB87F19F0397}"/>
              </a:ext>
            </a:extLst>
          </p:cNvPr>
          <p:cNvSpPr/>
          <p:nvPr/>
        </p:nvSpPr>
        <p:spPr>
          <a:xfrm>
            <a:off x="6280869" y="3106126"/>
            <a:ext cx="184869" cy="133666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8545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8B6CF1F2-4355-42DE-9606-5EC9D73535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35199"/>
            <a:ext cx="3467100" cy="462280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AA77123-05B7-4044-8920-5A043D3E50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4339" y="0"/>
            <a:ext cx="3281166" cy="4255426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8EC297C5-CE5D-4211-BD02-6D743E238F0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95681" y="0"/>
            <a:ext cx="3191569" cy="425542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8416DC3-F79F-4823-A972-7AC107316C0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1622" y="2228850"/>
            <a:ext cx="4494554" cy="462915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D6B7B2B-ED9F-4D61-BC27-01B0E4D329DF}"/>
              </a:ext>
            </a:extLst>
          </p:cNvPr>
          <p:cNvSpPr txBox="1"/>
          <p:nvPr/>
        </p:nvSpPr>
        <p:spPr>
          <a:xfrm rot="527177">
            <a:off x="329491" y="728994"/>
            <a:ext cx="53442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i="1" dirty="0">
                <a:solidFill>
                  <a:srgbClr val="0070C0"/>
                </a:solidFill>
                <a:latin typeface="Curlz MT" panose="04040404050702020202" pitchFamily="82" charset="0"/>
              </a:rPr>
              <a:t>Roof and walls to keep predators out!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A24E76D-0935-42A6-9531-97E349957D98}"/>
              </a:ext>
            </a:extLst>
          </p:cNvPr>
          <p:cNvSpPr txBox="1"/>
          <p:nvPr/>
        </p:nvSpPr>
        <p:spPr>
          <a:xfrm rot="20725350">
            <a:off x="7629527" y="5079659"/>
            <a:ext cx="44005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i="1" dirty="0">
                <a:solidFill>
                  <a:srgbClr val="0070C0"/>
                </a:solidFill>
                <a:latin typeface="Curlz MT" panose="04040404050702020202" pitchFamily="82" charset="0"/>
              </a:rPr>
              <a:t>Don’t forget the teeny gaps for the insects to wriggle through!</a:t>
            </a:r>
          </a:p>
        </p:txBody>
      </p: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18A9A794-38B9-4653-9D42-C8DCBE44FD08}"/>
              </a:ext>
            </a:extLst>
          </p:cNvPr>
          <p:cNvCxnSpPr>
            <a:cxnSpLocks/>
          </p:cNvCxnSpPr>
          <p:nvPr/>
        </p:nvCxnSpPr>
        <p:spPr>
          <a:xfrm flipV="1">
            <a:off x="2419350" y="447675"/>
            <a:ext cx="4467225" cy="304802"/>
          </a:xfrm>
          <a:prstGeom prst="straightConnector1">
            <a:avLst/>
          </a:prstGeom>
          <a:ln>
            <a:solidFill>
              <a:srgbClr val="00B05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618BCF7C-F017-4FCF-9C2F-818B425E1BB6}"/>
              </a:ext>
            </a:extLst>
          </p:cNvPr>
          <p:cNvCxnSpPr>
            <a:cxnSpLocks/>
          </p:cNvCxnSpPr>
          <p:nvPr/>
        </p:nvCxnSpPr>
        <p:spPr>
          <a:xfrm flipH="1" flipV="1">
            <a:off x="10691465" y="2781300"/>
            <a:ext cx="187850" cy="2143126"/>
          </a:xfrm>
          <a:prstGeom prst="straightConnector1">
            <a:avLst/>
          </a:prstGeom>
          <a:ln>
            <a:solidFill>
              <a:srgbClr val="00B05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07AE5146-C0B7-4733-A4ED-CCDDFAAB3586}"/>
              </a:ext>
            </a:extLst>
          </p:cNvPr>
          <p:cNvCxnSpPr>
            <a:cxnSpLocks/>
          </p:cNvCxnSpPr>
          <p:nvPr/>
        </p:nvCxnSpPr>
        <p:spPr>
          <a:xfrm flipH="1" flipV="1">
            <a:off x="8210551" y="2228850"/>
            <a:ext cx="2209799" cy="2781300"/>
          </a:xfrm>
          <a:prstGeom prst="straightConnector1">
            <a:avLst/>
          </a:prstGeom>
          <a:ln>
            <a:solidFill>
              <a:srgbClr val="00B05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C87BE292-6317-4372-A1BE-4D368984D481}"/>
              </a:ext>
            </a:extLst>
          </p:cNvPr>
          <p:cNvCxnSpPr>
            <a:cxnSpLocks/>
          </p:cNvCxnSpPr>
          <p:nvPr/>
        </p:nvCxnSpPr>
        <p:spPr>
          <a:xfrm>
            <a:off x="857250" y="828675"/>
            <a:ext cx="552450" cy="3905250"/>
          </a:xfrm>
          <a:prstGeom prst="straightConnector1">
            <a:avLst/>
          </a:prstGeom>
          <a:ln>
            <a:solidFill>
              <a:srgbClr val="00B05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74548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43B9BA5-AF67-426C-8BE8-F1A176DDD6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51187" y="-1264445"/>
            <a:ext cx="3307125" cy="44095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F4B83ED-F664-4D58-83A7-F5058E661C6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774781" y="-631031"/>
            <a:ext cx="3786188" cy="504825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B791B6E-D7F8-4B30-9435-0321D0998CB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716565" y="3383540"/>
            <a:ext cx="2978944" cy="397192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8ED77DE-FAE9-44C4-B619-3DC94A92C72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457799" y="2184975"/>
            <a:ext cx="4005450" cy="53406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6291CBB-3C0F-49A8-A5C6-DA800C566BA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78667"/>
            <a:ext cx="4409500" cy="587933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A7A3C2F7-B434-4796-B74E-05AC3B766DEA}"/>
              </a:ext>
            </a:extLst>
          </p:cNvPr>
          <p:cNvSpPr txBox="1"/>
          <p:nvPr/>
        </p:nvSpPr>
        <p:spPr>
          <a:xfrm>
            <a:off x="4335682" y="456779"/>
            <a:ext cx="288188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>
                <a:solidFill>
                  <a:srgbClr val="00B050"/>
                </a:solidFill>
                <a:latin typeface="Curlz MT" panose="04040404050702020202" pitchFamily="82" charset="0"/>
              </a:rPr>
              <a:t>Welcome home!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3E2B165B-DB1D-4D65-B8F5-C22EFF9C61D8}"/>
              </a:ext>
            </a:extLst>
          </p:cNvPr>
          <p:cNvSpPr/>
          <p:nvPr/>
        </p:nvSpPr>
        <p:spPr>
          <a:xfrm>
            <a:off x="485775" y="3028950"/>
            <a:ext cx="714375" cy="75723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0224F23C-00F7-4D1A-BED6-DF279D898F3F}"/>
              </a:ext>
            </a:extLst>
          </p:cNvPr>
          <p:cNvSpPr/>
          <p:nvPr/>
        </p:nvSpPr>
        <p:spPr>
          <a:xfrm>
            <a:off x="1581150" y="2962275"/>
            <a:ext cx="1000125" cy="91775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72050703-01C1-4E49-80DF-0062FAA6C980}"/>
              </a:ext>
            </a:extLst>
          </p:cNvPr>
          <p:cNvSpPr/>
          <p:nvPr/>
        </p:nvSpPr>
        <p:spPr>
          <a:xfrm>
            <a:off x="5248275" y="4210050"/>
            <a:ext cx="990600" cy="103827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0228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80</Words>
  <Application>Microsoft Office PowerPoint</Application>
  <PresentationFormat>Widescreen</PresentationFormat>
  <Paragraphs>17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Algerian</vt:lpstr>
      <vt:lpstr>Arial</vt:lpstr>
      <vt:lpstr>Calibri</vt:lpstr>
      <vt:lpstr>Calibri Light</vt:lpstr>
      <vt:lpstr>Curlz MT</vt:lpstr>
      <vt:lpstr>Office Theme</vt:lpstr>
      <vt:lpstr>Simple Bug Hotel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Simple Bug Hotel</dc:title>
  <dc:creator>Chloe Marie Bowen (1900288)</dc:creator>
  <cp:lastModifiedBy>Chloe Marie Bowen (1900288)</cp:lastModifiedBy>
  <cp:revision>14</cp:revision>
  <dcterms:created xsi:type="dcterms:W3CDTF">2021-06-28T16:01:14Z</dcterms:created>
  <dcterms:modified xsi:type="dcterms:W3CDTF">2021-07-02T11:57:20Z</dcterms:modified>
</cp:coreProperties>
</file>