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3" r:id="rId8"/>
    <p:sldId id="264" r:id="rId9"/>
    <p:sldId id="266" r:id="rId10"/>
    <p:sldId id="260" r:id="rId11"/>
    <p:sldId id="273" r:id="rId12"/>
    <p:sldId id="270" r:id="rId13"/>
    <p:sldId id="272" r:id="rId14"/>
    <p:sldId id="271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8C9DCD-8B5A-449D-ADD2-7FD6A5CCCC76}" v="21" dt="2023-12-27T12:37:55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01754B-18CD-4B95-BCDF-FA420AD4EDD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8705DAD1-8C7A-41AD-86BE-0599FA447B98}">
      <dgm:prSet/>
      <dgm:spPr/>
      <dgm:t>
        <a:bodyPr/>
        <a:lstStyle/>
        <a:p>
          <a:pPr>
            <a:defRPr cap="all"/>
          </a:pPr>
          <a:r>
            <a:rPr lang="en-GB" dirty="0"/>
            <a:t>What is notational analysis in sport.</a:t>
          </a:r>
          <a:endParaRPr lang="en-US" dirty="0"/>
        </a:p>
      </dgm:t>
    </dgm:pt>
    <dgm:pt modelId="{E2F66ED5-1372-47AD-B22D-1B5B2E1D0D2F}" type="parTrans" cxnId="{4E890861-3485-4514-94B4-58BD36976CB6}">
      <dgm:prSet/>
      <dgm:spPr/>
      <dgm:t>
        <a:bodyPr/>
        <a:lstStyle/>
        <a:p>
          <a:endParaRPr lang="en-US"/>
        </a:p>
      </dgm:t>
    </dgm:pt>
    <dgm:pt modelId="{454537D8-B06D-406F-BF6C-F95F5981F462}" type="sibTrans" cxnId="{4E890861-3485-4514-94B4-58BD36976CB6}">
      <dgm:prSet/>
      <dgm:spPr/>
      <dgm:t>
        <a:bodyPr/>
        <a:lstStyle/>
        <a:p>
          <a:endParaRPr lang="en-US"/>
        </a:p>
      </dgm:t>
    </dgm:pt>
    <dgm:pt modelId="{29FC6E5E-8983-4AFA-B42C-6D487F6985EF}">
      <dgm:prSet/>
      <dgm:spPr/>
      <dgm:t>
        <a:bodyPr/>
        <a:lstStyle/>
        <a:p>
          <a:pPr>
            <a:defRPr cap="all"/>
          </a:pPr>
          <a:r>
            <a:rPr lang="en-GB"/>
            <a:t>How notational analysis works.</a:t>
          </a:r>
          <a:endParaRPr lang="en-US"/>
        </a:p>
      </dgm:t>
    </dgm:pt>
    <dgm:pt modelId="{27BFAFFC-34D2-4543-8AC3-F87B59A1BE4D}" type="parTrans" cxnId="{8B13A80E-2D16-47D7-B03E-9EF909A5F6DF}">
      <dgm:prSet/>
      <dgm:spPr/>
      <dgm:t>
        <a:bodyPr/>
        <a:lstStyle/>
        <a:p>
          <a:endParaRPr lang="en-US"/>
        </a:p>
      </dgm:t>
    </dgm:pt>
    <dgm:pt modelId="{BE887FCB-6F52-47F5-A428-28D6C39C4B08}" type="sibTrans" cxnId="{8B13A80E-2D16-47D7-B03E-9EF909A5F6DF}">
      <dgm:prSet/>
      <dgm:spPr/>
      <dgm:t>
        <a:bodyPr/>
        <a:lstStyle/>
        <a:p>
          <a:endParaRPr lang="en-US"/>
        </a:p>
      </dgm:t>
    </dgm:pt>
    <dgm:pt modelId="{DE36EB61-C2C1-49A2-A98C-8AA6A8DEDAB0}">
      <dgm:prSet/>
      <dgm:spPr/>
      <dgm:t>
        <a:bodyPr/>
        <a:lstStyle/>
        <a:p>
          <a:pPr>
            <a:defRPr cap="all"/>
          </a:pPr>
          <a:r>
            <a:rPr lang="en-GB"/>
            <a:t>Analysis in practice.</a:t>
          </a:r>
          <a:endParaRPr lang="en-US"/>
        </a:p>
      </dgm:t>
    </dgm:pt>
    <dgm:pt modelId="{5662F747-75C6-44DC-9588-29C49F711D08}" type="parTrans" cxnId="{F718CC37-693B-4B9E-9E25-9BBB44E7D92B}">
      <dgm:prSet/>
      <dgm:spPr/>
      <dgm:t>
        <a:bodyPr/>
        <a:lstStyle/>
        <a:p>
          <a:endParaRPr lang="en-US"/>
        </a:p>
      </dgm:t>
    </dgm:pt>
    <dgm:pt modelId="{0E501322-4149-441F-9386-8B27F1333149}" type="sibTrans" cxnId="{F718CC37-693B-4B9E-9E25-9BBB44E7D92B}">
      <dgm:prSet/>
      <dgm:spPr/>
      <dgm:t>
        <a:bodyPr/>
        <a:lstStyle/>
        <a:p>
          <a:endParaRPr lang="en-US"/>
        </a:p>
      </dgm:t>
    </dgm:pt>
    <dgm:pt modelId="{18AEE931-8C2F-4F9F-B602-452CFE0AA75F}" type="pres">
      <dgm:prSet presAssocID="{2101754B-18CD-4B95-BCDF-FA420AD4EDDA}" presName="root" presStyleCnt="0">
        <dgm:presLayoutVars>
          <dgm:dir/>
          <dgm:resizeHandles val="exact"/>
        </dgm:presLayoutVars>
      </dgm:prSet>
      <dgm:spPr/>
    </dgm:pt>
    <dgm:pt modelId="{14E4B682-08D4-4F51-A6A4-4193F0DE4CF8}" type="pres">
      <dgm:prSet presAssocID="{8705DAD1-8C7A-41AD-86BE-0599FA447B98}" presName="compNode" presStyleCnt="0"/>
      <dgm:spPr/>
    </dgm:pt>
    <dgm:pt modelId="{40EC035F-A917-44CE-AD23-DA531E329DF1}" type="pres">
      <dgm:prSet presAssocID="{8705DAD1-8C7A-41AD-86BE-0599FA447B98}" presName="iconBgRect" presStyleLbl="bgShp" presStyleIdx="0" presStyleCnt="3"/>
      <dgm:spPr/>
    </dgm:pt>
    <dgm:pt modelId="{984889F3-E9BB-4BC9-A848-5FF394BFB0D7}" type="pres">
      <dgm:prSet presAssocID="{8705DAD1-8C7A-41AD-86BE-0599FA447B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FF14238D-A21E-4460-972F-09FB6BFC08A9}" type="pres">
      <dgm:prSet presAssocID="{8705DAD1-8C7A-41AD-86BE-0599FA447B98}" presName="spaceRect" presStyleCnt="0"/>
      <dgm:spPr/>
    </dgm:pt>
    <dgm:pt modelId="{3A508C13-20A0-4A84-867C-F14D1CE9D8ED}" type="pres">
      <dgm:prSet presAssocID="{8705DAD1-8C7A-41AD-86BE-0599FA447B98}" presName="textRect" presStyleLbl="revTx" presStyleIdx="0" presStyleCnt="3">
        <dgm:presLayoutVars>
          <dgm:chMax val="1"/>
          <dgm:chPref val="1"/>
        </dgm:presLayoutVars>
      </dgm:prSet>
      <dgm:spPr/>
    </dgm:pt>
    <dgm:pt modelId="{D4484A6D-77E4-4E5B-AB84-018EEFB5DF93}" type="pres">
      <dgm:prSet presAssocID="{454537D8-B06D-406F-BF6C-F95F5981F462}" presName="sibTrans" presStyleCnt="0"/>
      <dgm:spPr/>
    </dgm:pt>
    <dgm:pt modelId="{8F96750D-3711-4C33-ACBD-8557B6AB7C83}" type="pres">
      <dgm:prSet presAssocID="{29FC6E5E-8983-4AFA-B42C-6D487F6985EF}" presName="compNode" presStyleCnt="0"/>
      <dgm:spPr/>
    </dgm:pt>
    <dgm:pt modelId="{0101CFEB-8CB4-4FD8-AD30-8144C8CA5286}" type="pres">
      <dgm:prSet presAssocID="{29FC6E5E-8983-4AFA-B42C-6D487F6985EF}" presName="iconBgRect" presStyleLbl="bgShp" presStyleIdx="1" presStyleCnt="3"/>
      <dgm:spPr/>
    </dgm:pt>
    <dgm:pt modelId="{359989F3-235F-4325-92A2-C39160C2C814}" type="pres">
      <dgm:prSet presAssocID="{29FC6E5E-8983-4AFA-B42C-6D487F6985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C79777A0-8017-4DF3-B6C6-091DC881AC1B}" type="pres">
      <dgm:prSet presAssocID="{29FC6E5E-8983-4AFA-B42C-6D487F6985EF}" presName="spaceRect" presStyleCnt="0"/>
      <dgm:spPr/>
    </dgm:pt>
    <dgm:pt modelId="{996034A9-2190-4DA8-89B8-3A05CF12BECA}" type="pres">
      <dgm:prSet presAssocID="{29FC6E5E-8983-4AFA-B42C-6D487F6985EF}" presName="textRect" presStyleLbl="revTx" presStyleIdx="1" presStyleCnt="3">
        <dgm:presLayoutVars>
          <dgm:chMax val="1"/>
          <dgm:chPref val="1"/>
        </dgm:presLayoutVars>
      </dgm:prSet>
      <dgm:spPr/>
    </dgm:pt>
    <dgm:pt modelId="{0B5A3C85-0BFB-47D2-B664-7E7CAE3B6581}" type="pres">
      <dgm:prSet presAssocID="{BE887FCB-6F52-47F5-A428-28D6C39C4B08}" presName="sibTrans" presStyleCnt="0"/>
      <dgm:spPr/>
    </dgm:pt>
    <dgm:pt modelId="{AFC92C69-B4F1-4AC2-895F-1BFF1E6A5182}" type="pres">
      <dgm:prSet presAssocID="{DE36EB61-C2C1-49A2-A98C-8AA6A8DEDAB0}" presName="compNode" presStyleCnt="0"/>
      <dgm:spPr/>
    </dgm:pt>
    <dgm:pt modelId="{EBE8483C-4319-4895-8970-FC3092BAA441}" type="pres">
      <dgm:prSet presAssocID="{DE36EB61-C2C1-49A2-A98C-8AA6A8DEDAB0}" presName="iconBgRect" presStyleLbl="bgShp" presStyleIdx="2" presStyleCnt="3"/>
      <dgm:spPr/>
    </dgm:pt>
    <dgm:pt modelId="{17635D19-ABF8-4F21-810B-6C38669B34B4}" type="pres">
      <dgm:prSet presAssocID="{DE36EB61-C2C1-49A2-A98C-8AA6A8DEDAB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4BAC6D8-319D-4FFC-A3C5-36E491FD5B2B}" type="pres">
      <dgm:prSet presAssocID="{DE36EB61-C2C1-49A2-A98C-8AA6A8DEDAB0}" presName="spaceRect" presStyleCnt="0"/>
      <dgm:spPr/>
    </dgm:pt>
    <dgm:pt modelId="{E0C6407F-D5B0-4959-BABE-A1BE5CA2947F}" type="pres">
      <dgm:prSet presAssocID="{DE36EB61-C2C1-49A2-A98C-8AA6A8DEDAB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B13A80E-2D16-47D7-B03E-9EF909A5F6DF}" srcId="{2101754B-18CD-4B95-BCDF-FA420AD4EDDA}" destId="{29FC6E5E-8983-4AFA-B42C-6D487F6985EF}" srcOrd="1" destOrd="0" parTransId="{27BFAFFC-34D2-4543-8AC3-F87B59A1BE4D}" sibTransId="{BE887FCB-6F52-47F5-A428-28D6C39C4B08}"/>
    <dgm:cxn modelId="{C78CAB13-9627-42A5-8CD5-9E4924114377}" type="presOf" srcId="{2101754B-18CD-4B95-BCDF-FA420AD4EDDA}" destId="{18AEE931-8C2F-4F9F-B602-452CFE0AA75F}" srcOrd="0" destOrd="0" presId="urn:microsoft.com/office/officeart/2018/5/layout/IconCircleLabelList"/>
    <dgm:cxn modelId="{F718CC37-693B-4B9E-9E25-9BBB44E7D92B}" srcId="{2101754B-18CD-4B95-BCDF-FA420AD4EDDA}" destId="{DE36EB61-C2C1-49A2-A98C-8AA6A8DEDAB0}" srcOrd="2" destOrd="0" parTransId="{5662F747-75C6-44DC-9588-29C49F711D08}" sibTransId="{0E501322-4149-441F-9386-8B27F1333149}"/>
    <dgm:cxn modelId="{4E890861-3485-4514-94B4-58BD36976CB6}" srcId="{2101754B-18CD-4B95-BCDF-FA420AD4EDDA}" destId="{8705DAD1-8C7A-41AD-86BE-0599FA447B98}" srcOrd="0" destOrd="0" parTransId="{E2F66ED5-1372-47AD-B22D-1B5B2E1D0D2F}" sibTransId="{454537D8-B06D-406F-BF6C-F95F5981F462}"/>
    <dgm:cxn modelId="{4F7302A3-5780-4F05-B53F-777E4E77BFD9}" type="presOf" srcId="{29FC6E5E-8983-4AFA-B42C-6D487F6985EF}" destId="{996034A9-2190-4DA8-89B8-3A05CF12BECA}" srcOrd="0" destOrd="0" presId="urn:microsoft.com/office/officeart/2018/5/layout/IconCircleLabelList"/>
    <dgm:cxn modelId="{4C0166ED-0269-4B56-8A16-F61F19137291}" type="presOf" srcId="{8705DAD1-8C7A-41AD-86BE-0599FA447B98}" destId="{3A508C13-20A0-4A84-867C-F14D1CE9D8ED}" srcOrd="0" destOrd="0" presId="urn:microsoft.com/office/officeart/2018/5/layout/IconCircleLabelList"/>
    <dgm:cxn modelId="{1A9589F3-74BE-4EB3-8681-EF74BC07149C}" type="presOf" srcId="{DE36EB61-C2C1-49A2-A98C-8AA6A8DEDAB0}" destId="{E0C6407F-D5B0-4959-BABE-A1BE5CA2947F}" srcOrd="0" destOrd="0" presId="urn:microsoft.com/office/officeart/2018/5/layout/IconCircleLabelList"/>
    <dgm:cxn modelId="{8808BF9F-BA53-4D1E-BFC9-714BBD36CE61}" type="presParOf" srcId="{18AEE931-8C2F-4F9F-B602-452CFE0AA75F}" destId="{14E4B682-08D4-4F51-A6A4-4193F0DE4CF8}" srcOrd="0" destOrd="0" presId="urn:microsoft.com/office/officeart/2018/5/layout/IconCircleLabelList"/>
    <dgm:cxn modelId="{F86C0896-6E4E-4972-94C7-618C9203B26E}" type="presParOf" srcId="{14E4B682-08D4-4F51-A6A4-4193F0DE4CF8}" destId="{40EC035F-A917-44CE-AD23-DA531E329DF1}" srcOrd="0" destOrd="0" presId="urn:microsoft.com/office/officeart/2018/5/layout/IconCircleLabelList"/>
    <dgm:cxn modelId="{5FC6E034-5FB3-4F31-B76F-B7783CF0455A}" type="presParOf" srcId="{14E4B682-08D4-4F51-A6A4-4193F0DE4CF8}" destId="{984889F3-E9BB-4BC9-A848-5FF394BFB0D7}" srcOrd="1" destOrd="0" presId="urn:microsoft.com/office/officeart/2018/5/layout/IconCircleLabelList"/>
    <dgm:cxn modelId="{DC20281A-A64D-4A94-9464-700F6D4FCD7A}" type="presParOf" srcId="{14E4B682-08D4-4F51-A6A4-4193F0DE4CF8}" destId="{FF14238D-A21E-4460-972F-09FB6BFC08A9}" srcOrd="2" destOrd="0" presId="urn:microsoft.com/office/officeart/2018/5/layout/IconCircleLabelList"/>
    <dgm:cxn modelId="{181A10AC-997A-411B-BD0E-86D8E708612A}" type="presParOf" srcId="{14E4B682-08D4-4F51-A6A4-4193F0DE4CF8}" destId="{3A508C13-20A0-4A84-867C-F14D1CE9D8ED}" srcOrd="3" destOrd="0" presId="urn:microsoft.com/office/officeart/2018/5/layout/IconCircleLabelList"/>
    <dgm:cxn modelId="{217A92B1-C3CA-484B-8A7B-119718C6380E}" type="presParOf" srcId="{18AEE931-8C2F-4F9F-B602-452CFE0AA75F}" destId="{D4484A6D-77E4-4E5B-AB84-018EEFB5DF93}" srcOrd="1" destOrd="0" presId="urn:microsoft.com/office/officeart/2018/5/layout/IconCircleLabelList"/>
    <dgm:cxn modelId="{36909532-AF9B-44D5-8E11-CE8107777C56}" type="presParOf" srcId="{18AEE931-8C2F-4F9F-B602-452CFE0AA75F}" destId="{8F96750D-3711-4C33-ACBD-8557B6AB7C83}" srcOrd="2" destOrd="0" presId="urn:microsoft.com/office/officeart/2018/5/layout/IconCircleLabelList"/>
    <dgm:cxn modelId="{8747E244-F59E-45F8-A783-B4499B10FBE4}" type="presParOf" srcId="{8F96750D-3711-4C33-ACBD-8557B6AB7C83}" destId="{0101CFEB-8CB4-4FD8-AD30-8144C8CA5286}" srcOrd="0" destOrd="0" presId="urn:microsoft.com/office/officeart/2018/5/layout/IconCircleLabelList"/>
    <dgm:cxn modelId="{3248517B-4CA8-4C7D-AF2E-3AC674CBA073}" type="presParOf" srcId="{8F96750D-3711-4C33-ACBD-8557B6AB7C83}" destId="{359989F3-235F-4325-92A2-C39160C2C814}" srcOrd="1" destOrd="0" presId="urn:microsoft.com/office/officeart/2018/5/layout/IconCircleLabelList"/>
    <dgm:cxn modelId="{7EAF8C3B-3B55-469B-BA6A-74E3B7C5E84C}" type="presParOf" srcId="{8F96750D-3711-4C33-ACBD-8557B6AB7C83}" destId="{C79777A0-8017-4DF3-B6C6-091DC881AC1B}" srcOrd="2" destOrd="0" presId="urn:microsoft.com/office/officeart/2018/5/layout/IconCircleLabelList"/>
    <dgm:cxn modelId="{B85F9F5A-49CE-4BDD-8AEC-0113FF2C559E}" type="presParOf" srcId="{8F96750D-3711-4C33-ACBD-8557B6AB7C83}" destId="{996034A9-2190-4DA8-89B8-3A05CF12BECA}" srcOrd="3" destOrd="0" presId="urn:microsoft.com/office/officeart/2018/5/layout/IconCircleLabelList"/>
    <dgm:cxn modelId="{FAE000C0-E9B1-44E3-87B6-F99E08407E6E}" type="presParOf" srcId="{18AEE931-8C2F-4F9F-B602-452CFE0AA75F}" destId="{0B5A3C85-0BFB-47D2-B664-7E7CAE3B6581}" srcOrd="3" destOrd="0" presId="urn:microsoft.com/office/officeart/2018/5/layout/IconCircleLabelList"/>
    <dgm:cxn modelId="{97F23781-DF29-46E7-A0F2-FBD02A6544AD}" type="presParOf" srcId="{18AEE931-8C2F-4F9F-B602-452CFE0AA75F}" destId="{AFC92C69-B4F1-4AC2-895F-1BFF1E6A5182}" srcOrd="4" destOrd="0" presId="urn:microsoft.com/office/officeart/2018/5/layout/IconCircleLabelList"/>
    <dgm:cxn modelId="{2E7156FB-ECDF-45E6-9BAF-A6F332D475DE}" type="presParOf" srcId="{AFC92C69-B4F1-4AC2-895F-1BFF1E6A5182}" destId="{EBE8483C-4319-4895-8970-FC3092BAA441}" srcOrd="0" destOrd="0" presId="urn:microsoft.com/office/officeart/2018/5/layout/IconCircleLabelList"/>
    <dgm:cxn modelId="{EBD0359B-420A-4F24-B186-F3150573A83C}" type="presParOf" srcId="{AFC92C69-B4F1-4AC2-895F-1BFF1E6A5182}" destId="{17635D19-ABF8-4F21-810B-6C38669B34B4}" srcOrd="1" destOrd="0" presId="urn:microsoft.com/office/officeart/2018/5/layout/IconCircleLabelList"/>
    <dgm:cxn modelId="{313CD210-F940-4DDC-8E1F-D1541478BD49}" type="presParOf" srcId="{AFC92C69-B4F1-4AC2-895F-1BFF1E6A5182}" destId="{04BAC6D8-319D-4FFC-A3C5-36E491FD5B2B}" srcOrd="2" destOrd="0" presId="urn:microsoft.com/office/officeart/2018/5/layout/IconCircleLabelList"/>
    <dgm:cxn modelId="{C3FAD148-0627-4ECD-A9AB-A7574B849E22}" type="presParOf" srcId="{AFC92C69-B4F1-4AC2-895F-1BFF1E6A5182}" destId="{E0C6407F-D5B0-4959-BABE-A1BE5CA2947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C5BC05-6B78-4AEF-8712-EE948BFC1D87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5071176-1321-41EE-9A70-AF81D00E3F64}">
      <dgm:prSet/>
      <dgm:spPr/>
      <dgm:t>
        <a:bodyPr/>
        <a:lstStyle/>
        <a:p>
          <a:r>
            <a:rPr lang="en-GB"/>
            <a:t>Tactical evaluation</a:t>
          </a:r>
          <a:endParaRPr lang="en-US"/>
        </a:p>
      </dgm:t>
    </dgm:pt>
    <dgm:pt modelId="{B17A1522-A16E-46EE-9B39-88B1BC0AD453}" type="parTrans" cxnId="{7794C4AE-7ED6-4951-8E0F-3A348DE25296}">
      <dgm:prSet/>
      <dgm:spPr/>
      <dgm:t>
        <a:bodyPr/>
        <a:lstStyle/>
        <a:p>
          <a:endParaRPr lang="en-US"/>
        </a:p>
      </dgm:t>
    </dgm:pt>
    <dgm:pt modelId="{30E575CE-6171-4F99-ACFB-492DCB62CE83}" type="sibTrans" cxnId="{7794C4AE-7ED6-4951-8E0F-3A348DE25296}">
      <dgm:prSet/>
      <dgm:spPr/>
      <dgm:t>
        <a:bodyPr/>
        <a:lstStyle/>
        <a:p>
          <a:endParaRPr lang="en-US"/>
        </a:p>
      </dgm:t>
    </dgm:pt>
    <dgm:pt modelId="{631EF0D7-8D15-4401-9CFC-643CC5367005}">
      <dgm:prSet/>
      <dgm:spPr/>
      <dgm:t>
        <a:bodyPr/>
        <a:lstStyle/>
        <a:p>
          <a:r>
            <a:rPr lang="en-GB"/>
            <a:t>Technical evaluation</a:t>
          </a:r>
          <a:endParaRPr lang="en-US"/>
        </a:p>
      </dgm:t>
    </dgm:pt>
    <dgm:pt modelId="{62A86841-6C95-42BF-8809-0191D7F55147}" type="parTrans" cxnId="{05FFC0B8-E9D9-4EA8-9F04-A8E014DDD940}">
      <dgm:prSet/>
      <dgm:spPr/>
      <dgm:t>
        <a:bodyPr/>
        <a:lstStyle/>
        <a:p>
          <a:endParaRPr lang="en-US"/>
        </a:p>
      </dgm:t>
    </dgm:pt>
    <dgm:pt modelId="{45DD056C-FE8C-462E-BE7C-3AA1E601BC43}" type="sibTrans" cxnId="{05FFC0B8-E9D9-4EA8-9F04-A8E014DDD940}">
      <dgm:prSet/>
      <dgm:spPr/>
      <dgm:t>
        <a:bodyPr/>
        <a:lstStyle/>
        <a:p>
          <a:endParaRPr lang="en-US"/>
        </a:p>
      </dgm:t>
    </dgm:pt>
    <dgm:pt modelId="{682ABBB2-9B05-4E11-8274-DC63AD506E9B}">
      <dgm:prSet/>
      <dgm:spPr/>
      <dgm:t>
        <a:bodyPr/>
        <a:lstStyle/>
        <a:p>
          <a:r>
            <a:rPr lang="en-GB"/>
            <a:t>Analysis of movement</a:t>
          </a:r>
          <a:endParaRPr lang="en-US"/>
        </a:p>
      </dgm:t>
    </dgm:pt>
    <dgm:pt modelId="{310FB3B6-5585-40C0-A479-EC2618B42ADF}" type="parTrans" cxnId="{C25F7F01-9629-42A6-A31C-BDB55D2756B0}">
      <dgm:prSet/>
      <dgm:spPr/>
      <dgm:t>
        <a:bodyPr/>
        <a:lstStyle/>
        <a:p>
          <a:endParaRPr lang="en-US"/>
        </a:p>
      </dgm:t>
    </dgm:pt>
    <dgm:pt modelId="{264B5A41-D0B5-4AAE-9577-78B533575EB7}" type="sibTrans" cxnId="{C25F7F01-9629-42A6-A31C-BDB55D2756B0}">
      <dgm:prSet/>
      <dgm:spPr/>
      <dgm:t>
        <a:bodyPr/>
        <a:lstStyle/>
        <a:p>
          <a:endParaRPr lang="en-US"/>
        </a:p>
      </dgm:t>
    </dgm:pt>
    <dgm:pt modelId="{F594CC61-C039-4257-92E1-5C7275B20BFE}">
      <dgm:prSet/>
      <dgm:spPr/>
      <dgm:t>
        <a:bodyPr/>
        <a:lstStyle/>
        <a:p>
          <a:r>
            <a:rPr lang="en-GB" dirty="0"/>
            <a:t>Database and modelling </a:t>
          </a:r>
          <a:endParaRPr lang="en-US" dirty="0"/>
        </a:p>
      </dgm:t>
    </dgm:pt>
    <dgm:pt modelId="{725432AB-63B7-4929-9D1E-D17484F3674E}" type="parTrans" cxnId="{EA8A51C4-1C2E-4039-95C6-7E854DF14791}">
      <dgm:prSet/>
      <dgm:spPr/>
      <dgm:t>
        <a:bodyPr/>
        <a:lstStyle/>
        <a:p>
          <a:endParaRPr lang="en-US"/>
        </a:p>
      </dgm:t>
    </dgm:pt>
    <dgm:pt modelId="{B6E34D98-A1AC-406B-9028-E7A75795912F}" type="sibTrans" cxnId="{EA8A51C4-1C2E-4039-95C6-7E854DF14791}">
      <dgm:prSet/>
      <dgm:spPr/>
      <dgm:t>
        <a:bodyPr/>
        <a:lstStyle/>
        <a:p>
          <a:endParaRPr lang="en-US"/>
        </a:p>
      </dgm:t>
    </dgm:pt>
    <dgm:pt modelId="{F95F3636-111D-4A85-9043-3FE7C96451E5}" type="pres">
      <dgm:prSet presAssocID="{7AC5BC05-6B78-4AEF-8712-EE948BFC1D87}" presName="linear" presStyleCnt="0">
        <dgm:presLayoutVars>
          <dgm:dir/>
          <dgm:animLvl val="lvl"/>
          <dgm:resizeHandles val="exact"/>
        </dgm:presLayoutVars>
      </dgm:prSet>
      <dgm:spPr/>
    </dgm:pt>
    <dgm:pt modelId="{82E66423-180E-418B-93F0-DED6DE80C947}" type="pres">
      <dgm:prSet presAssocID="{15071176-1321-41EE-9A70-AF81D00E3F64}" presName="parentLin" presStyleCnt="0"/>
      <dgm:spPr/>
    </dgm:pt>
    <dgm:pt modelId="{CA82D2CD-F6E5-4635-890B-3C54ABBF4A83}" type="pres">
      <dgm:prSet presAssocID="{15071176-1321-41EE-9A70-AF81D00E3F64}" presName="parentLeftMargin" presStyleLbl="node1" presStyleIdx="0" presStyleCnt="4"/>
      <dgm:spPr/>
    </dgm:pt>
    <dgm:pt modelId="{6D7E318B-980A-4DFD-804F-73B4953D77A3}" type="pres">
      <dgm:prSet presAssocID="{15071176-1321-41EE-9A70-AF81D00E3F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58C346-EFA7-411C-947E-20490A5BF3CC}" type="pres">
      <dgm:prSet presAssocID="{15071176-1321-41EE-9A70-AF81D00E3F64}" presName="negativeSpace" presStyleCnt="0"/>
      <dgm:spPr/>
    </dgm:pt>
    <dgm:pt modelId="{3D2E6045-2B98-42A1-A492-E459144CE41A}" type="pres">
      <dgm:prSet presAssocID="{15071176-1321-41EE-9A70-AF81D00E3F64}" presName="childText" presStyleLbl="conFgAcc1" presStyleIdx="0" presStyleCnt="4">
        <dgm:presLayoutVars>
          <dgm:bulletEnabled val="1"/>
        </dgm:presLayoutVars>
      </dgm:prSet>
      <dgm:spPr/>
    </dgm:pt>
    <dgm:pt modelId="{CA672007-D346-484C-85E3-2DFC01A0EC21}" type="pres">
      <dgm:prSet presAssocID="{30E575CE-6171-4F99-ACFB-492DCB62CE83}" presName="spaceBetweenRectangles" presStyleCnt="0"/>
      <dgm:spPr/>
    </dgm:pt>
    <dgm:pt modelId="{12271A73-1351-4CE4-85E4-093D6E180B9C}" type="pres">
      <dgm:prSet presAssocID="{631EF0D7-8D15-4401-9CFC-643CC5367005}" presName="parentLin" presStyleCnt="0"/>
      <dgm:spPr/>
    </dgm:pt>
    <dgm:pt modelId="{80E1DB9E-5D13-4476-8547-715C7437D2DA}" type="pres">
      <dgm:prSet presAssocID="{631EF0D7-8D15-4401-9CFC-643CC5367005}" presName="parentLeftMargin" presStyleLbl="node1" presStyleIdx="0" presStyleCnt="4"/>
      <dgm:spPr/>
    </dgm:pt>
    <dgm:pt modelId="{FF79FAB7-A430-47F4-9024-B52C61ADB869}" type="pres">
      <dgm:prSet presAssocID="{631EF0D7-8D15-4401-9CFC-643CC536700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4955CA0-9575-4B3E-B807-94EB42D62C19}" type="pres">
      <dgm:prSet presAssocID="{631EF0D7-8D15-4401-9CFC-643CC5367005}" presName="negativeSpace" presStyleCnt="0"/>
      <dgm:spPr/>
    </dgm:pt>
    <dgm:pt modelId="{35100D28-DB29-4FEC-8773-B9A0B7497EBA}" type="pres">
      <dgm:prSet presAssocID="{631EF0D7-8D15-4401-9CFC-643CC5367005}" presName="childText" presStyleLbl="conFgAcc1" presStyleIdx="1" presStyleCnt="4">
        <dgm:presLayoutVars>
          <dgm:bulletEnabled val="1"/>
        </dgm:presLayoutVars>
      </dgm:prSet>
      <dgm:spPr/>
    </dgm:pt>
    <dgm:pt modelId="{F7131A91-13F4-4519-A174-6410FB7BCA79}" type="pres">
      <dgm:prSet presAssocID="{45DD056C-FE8C-462E-BE7C-3AA1E601BC43}" presName="spaceBetweenRectangles" presStyleCnt="0"/>
      <dgm:spPr/>
    </dgm:pt>
    <dgm:pt modelId="{BBE96F35-0D23-4CE3-A485-C6536A2F4EF3}" type="pres">
      <dgm:prSet presAssocID="{682ABBB2-9B05-4E11-8274-DC63AD506E9B}" presName="parentLin" presStyleCnt="0"/>
      <dgm:spPr/>
    </dgm:pt>
    <dgm:pt modelId="{A1FDDB5C-D282-45C0-BC09-28FB7A327681}" type="pres">
      <dgm:prSet presAssocID="{682ABBB2-9B05-4E11-8274-DC63AD506E9B}" presName="parentLeftMargin" presStyleLbl="node1" presStyleIdx="1" presStyleCnt="4"/>
      <dgm:spPr/>
    </dgm:pt>
    <dgm:pt modelId="{C9B50B4C-38E2-4C89-8ACB-5B4B38A885E1}" type="pres">
      <dgm:prSet presAssocID="{682ABBB2-9B05-4E11-8274-DC63AD506E9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482C136-8066-4E4A-9AB7-15B623DB5E8C}" type="pres">
      <dgm:prSet presAssocID="{682ABBB2-9B05-4E11-8274-DC63AD506E9B}" presName="negativeSpace" presStyleCnt="0"/>
      <dgm:spPr/>
    </dgm:pt>
    <dgm:pt modelId="{018E64D4-401D-4435-89F0-B8857C0114B6}" type="pres">
      <dgm:prSet presAssocID="{682ABBB2-9B05-4E11-8274-DC63AD506E9B}" presName="childText" presStyleLbl="conFgAcc1" presStyleIdx="2" presStyleCnt="4">
        <dgm:presLayoutVars>
          <dgm:bulletEnabled val="1"/>
        </dgm:presLayoutVars>
      </dgm:prSet>
      <dgm:spPr/>
    </dgm:pt>
    <dgm:pt modelId="{0EC7BABA-9BE8-4682-8B95-4E9C12417615}" type="pres">
      <dgm:prSet presAssocID="{264B5A41-D0B5-4AAE-9577-78B533575EB7}" presName="spaceBetweenRectangles" presStyleCnt="0"/>
      <dgm:spPr/>
    </dgm:pt>
    <dgm:pt modelId="{63AA0C5E-8889-4930-AABC-87426FF4BBFE}" type="pres">
      <dgm:prSet presAssocID="{F594CC61-C039-4257-92E1-5C7275B20BFE}" presName="parentLin" presStyleCnt="0"/>
      <dgm:spPr/>
    </dgm:pt>
    <dgm:pt modelId="{4836161B-3768-4301-B4AF-27BFEF7E0D2A}" type="pres">
      <dgm:prSet presAssocID="{F594CC61-C039-4257-92E1-5C7275B20BFE}" presName="parentLeftMargin" presStyleLbl="node1" presStyleIdx="2" presStyleCnt="4"/>
      <dgm:spPr/>
    </dgm:pt>
    <dgm:pt modelId="{63908A42-3F67-4964-8886-C5508880AB79}" type="pres">
      <dgm:prSet presAssocID="{F594CC61-C039-4257-92E1-5C7275B20BFE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68564A3-CCD6-4675-B7FF-373388B94D90}" type="pres">
      <dgm:prSet presAssocID="{F594CC61-C039-4257-92E1-5C7275B20BFE}" presName="negativeSpace" presStyleCnt="0"/>
      <dgm:spPr/>
    </dgm:pt>
    <dgm:pt modelId="{6CA0B750-3202-4EE9-A0C9-910EE780A5AD}" type="pres">
      <dgm:prSet presAssocID="{F594CC61-C039-4257-92E1-5C7275B20BF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25F7F01-9629-42A6-A31C-BDB55D2756B0}" srcId="{7AC5BC05-6B78-4AEF-8712-EE948BFC1D87}" destId="{682ABBB2-9B05-4E11-8274-DC63AD506E9B}" srcOrd="2" destOrd="0" parTransId="{310FB3B6-5585-40C0-A479-EC2618B42ADF}" sibTransId="{264B5A41-D0B5-4AAE-9577-78B533575EB7}"/>
    <dgm:cxn modelId="{324BE00D-0333-4C27-8548-E7370DABA475}" type="presOf" srcId="{F594CC61-C039-4257-92E1-5C7275B20BFE}" destId="{63908A42-3F67-4964-8886-C5508880AB79}" srcOrd="1" destOrd="0" presId="urn:microsoft.com/office/officeart/2005/8/layout/list1"/>
    <dgm:cxn modelId="{F3AF4B25-812D-4982-94BD-49EE8F62FD7A}" type="presOf" srcId="{682ABBB2-9B05-4E11-8274-DC63AD506E9B}" destId="{C9B50B4C-38E2-4C89-8ACB-5B4B38A885E1}" srcOrd="1" destOrd="0" presId="urn:microsoft.com/office/officeart/2005/8/layout/list1"/>
    <dgm:cxn modelId="{44164544-B375-42ED-8989-457CF57FE19D}" type="presOf" srcId="{7AC5BC05-6B78-4AEF-8712-EE948BFC1D87}" destId="{F95F3636-111D-4A85-9043-3FE7C96451E5}" srcOrd="0" destOrd="0" presId="urn:microsoft.com/office/officeart/2005/8/layout/list1"/>
    <dgm:cxn modelId="{39B0CE66-703A-4B4A-B1B4-6B2423CCEDAD}" type="presOf" srcId="{15071176-1321-41EE-9A70-AF81D00E3F64}" destId="{6D7E318B-980A-4DFD-804F-73B4953D77A3}" srcOrd="1" destOrd="0" presId="urn:microsoft.com/office/officeart/2005/8/layout/list1"/>
    <dgm:cxn modelId="{52E05883-B993-495C-8C91-CF3A646808B8}" type="presOf" srcId="{682ABBB2-9B05-4E11-8274-DC63AD506E9B}" destId="{A1FDDB5C-D282-45C0-BC09-28FB7A327681}" srcOrd="0" destOrd="0" presId="urn:microsoft.com/office/officeart/2005/8/layout/list1"/>
    <dgm:cxn modelId="{0BF57893-F403-4DA6-A550-9CA37ADB5483}" type="presOf" srcId="{F594CC61-C039-4257-92E1-5C7275B20BFE}" destId="{4836161B-3768-4301-B4AF-27BFEF7E0D2A}" srcOrd="0" destOrd="0" presId="urn:microsoft.com/office/officeart/2005/8/layout/list1"/>
    <dgm:cxn modelId="{478CEAA4-6590-4AD7-BA7B-41A9B9658309}" type="presOf" srcId="{631EF0D7-8D15-4401-9CFC-643CC5367005}" destId="{80E1DB9E-5D13-4476-8547-715C7437D2DA}" srcOrd="0" destOrd="0" presId="urn:microsoft.com/office/officeart/2005/8/layout/list1"/>
    <dgm:cxn modelId="{7794C4AE-7ED6-4951-8E0F-3A348DE25296}" srcId="{7AC5BC05-6B78-4AEF-8712-EE948BFC1D87}" destId="{15071176-1321-41EE-9A70-AF81D00E3F64}" srcOrd="0" destOrd="0" parTransId="{B17A1522-A16E-46EE-9B39-88B1BC0AD453}" sibTransId="{30E575CE-6171-4F99-ACFB-492DCB62CE83}"/>
    <dgm:cxn modelId="{925482B4-F474-483A-8071-230920FCE508}" type="presOf" srcId="{631EF0D7-8D15-4401-9CFC-643CC5367005}" destId="{FF79FAB7-A430-47F4-9024-B52C61ADB869}" srcOrd="1" destOrd="0" presId="urn:microsoft.com/office/officeart/2005/8/layout/list1"/>
    <dgm:cxn modelId="{05FFC0B8-E9D9-4EA8-9F04-A8E014DDD940}" srcId="{7AC5BC05-6B78-4AEF-8712-EE948BFC1D87}" destId="{631EF0D7-8D15-4401-9CFC-643CC5367005}" srcOrd="1" destOrd="0" parTransId="{62A86841-6C95-42BF-8809-0191D7F55147}" sibTransId="{45DD056C-FE8C-462E-BE7C-3AA1E601BC43}"/>
    <dgm:cxn modelId="{EA8A51C4-1C2E-4039-95C6-7E854DF14791}" srcId="{7AC5BC05-6B78-4AEF-8712-EE948BFC1D87}" destId="{F594CC61-C039-4257-92E1-5C7275B20BFE}" srcOrd="3" destOrd="0" parTransId="{725432AB-63B7-4929-9D1E-D17484F3674E}" sibTransId="{B6E34D98-A1AC-406B-9028-E7A75795912F}"/>
    <dgm:cxn modelId="{4089B2F3-0F6E-4AB2-B67C-CED14503E8E7}" type="presOf" srcId="{15071176-1321-41EE-9A70-AF81D00E3F64}" destId="{CA82D2CD-F6E5-4635-890B-3C54ABBF4A83}" srcOrd="0" destOrd="0" presId="urn:microsoft.com/office/officeart/2005/8/layout/list1"/>
    <dgm:cxn modelId="{5EC8AC9C-65B8-4736-ACDA-EF05EEF31EB3}" type="presParOf" srcId="{F95F3636-111D-4A85-9043-3FE7C96451E5}" destId="{82E66423-180E-418B-93F0-DED6DE80C947}" srcOrd="0" destOrd="0" presId="urn:microsoft.com/office/officeart/2005/8/layout/list1"/>
    <dgm:cxn modelId="{3515B80E-72DB-4937-BBF8-3452B19BF2A5}" type="presParOf" srcId="{82E66423-180E-418B-93F0-DED6DE80C947}" destId="{CA82D2CD-F6E5-4635-890B-3C54ABBF4A83}" srcOrd="0" destOrd="0" presId="urn:microsoft.com/office/officeart/2005/8/layout/list1"/>
    <dgm:cxn modelId="{06E44C6A-A0F1-48C6-9F1F-CDD750033DC4}" type="presParOf" srcId="{82E66423-180E-418B-93F0-DED6DE80C947}" destId="{6D7E318B-980A-4DFD-804F-73B4953D77A3}" srcOrd="1" destOrd="0" presId="urn:microsoft.com/office/officeart/2005/8/layout/list1"/>
    <dgm:cxn modelId="{DB174CC7-CDD2-4961-862A-183CF4D23670}" type="presParOf" srcId="{F95F3636-111D-4A85-9043-3FE7C96451E5}" destId="{2358C346-EFA7-411C-947E-20490A5BF3CC}" srcOrd="1" destOrd="0" presId="urn:microsoft.com/office/officeart/2005/8/layout/list1"/>
    <dgm:cxn modelId="{1BD8E3A9-9A70-409A-A6A4-FBC09960DEE4}" type="presParOf" srcId="{F95F3636-111D-4A85-9043-3FE7C96451E5}" destId="{3D2E6045-2B98-42A1-A492-E459144CE41A}" srcOrd="2" destOrd="0" presId="urn:microsoft.com/office/officeart/2005/8/layout/list1"/>
    <dgm:cxn modelId="{D220209D-6273-433B-9FE5-D7DB9228623E}" type="presParOf" srcId="{F95F3636-111D-4A85-9043-3FE7C96451E5}" destId="{CA672007-D346-484C-85E3-2DFC01A0EC21}" srcOrd="3" destOrd="0" presId="urn:microsoft.com/office/officeart/2005/8/layout/list1"/>
    <dgm:cxn modelId="{D49DB3EB-C3FC-45CD-9BD5-1068D2E1759D}" type="presParOf" srcId="{F95F3636-111D-4A85-9043-3FE7C96451E5}" destId="{12271A73-1351-4CE4-85E4-093D6E180B9C}" srcOrd="4" destOrd="0" presId="urn:microsoft.com/office/officeart/2005/8/layout/list1"/>
    <dgm:cxn modelId="{AB7D76E5-EA4C-49BB-9CE1-1026017F575A}" type="presParOf" srcId="{12271A73-1351-4CE4-85E4-093D6E180B9C}" destId="{80E1DB9E-5D13-4476-8547-715C7437D2DA}" srcOrd="0" destOrd="0" presId="urn:microsoft.com/office/officeart/2005/8/layout/list1"/>
    <dgm:cxn modelId="{356DB75E-1463-449F-9DF9-EFFC5CEF52D9}" type="presParOf" srcId="{12271A73-1351-4CE4-85E4-093D6E180B9C}" destId="{FF79FAB7-A430-47F4-9024-B52C61ADB869}" srcOrd="1" destOrd="0" presId="urn:microsoft.com/office/officeart/2005/8/layout/list1"/>
    <dgm:cxn modelId="{FE985D99-AB70-4A1C-97D1-7AA2B0258C70}" type="presParOf" srcId="{F95F3636-111D-4A85-9043-3FE7C96451E5}" destId="{44955CA0-9575-4B3E-B807-94EB42D62C19}" srcOrd="5" destOrd="0" presId="urn:microsoft.com/office/officeart/2005/8/layout/list1"/>
    <dgm:cxn modelId="{6967564E-FF30-4400-A312-EEE4E270D2FF}" type="presParOf" srcId="{F95F3636-111D-4A85-9043-3FE7C96451E5}" destId="{35100D28-DB29-4FEC-8773-B9A0B7497EBA}" srcOrd="6" destOrd="0" presId="urn:microsoft.com/office/officeart/2005/8/layout/list1"/>
    <dgm:cxn modelId="{491BAE62-FA50-4C8F-95B9-B437E35DDEBD}" type="presParOf" srcId="{F95F3636-111D-4A85-9043-3FE7C96451E5}" destId="{F7131A91-13F4-4519-A174-6410FB7BCA79}" srcOrd="7" destOrd="0" presId="urn:microsoft.com/office/officeart/2005/8/layout/list1"/>
    <dgm:cxn modelId="{B945AE3D-33B3-4AEC-B612-A006E791C494}" type="presParOf" srcId="{F95F3636-111D-4A85-9043-3FE7C96451E5}" destId="{BBE96F35-0D23-4CE3-A485-C6536A2F4EF3}" srcOrd="8" destOrd="0" presId="urn:microsoft.com/office/officeart/2005/8/layout/list1"/>
    <dgm:cxn modelId="{2941C63B-7B26-4608-8AC2-815E43D6600B}" type="presParOf" srcId="{BBE96F35-0D23-4CE3-A485-C6536A2F4EF3}" destId="{A1FDDB5C-D282-45C0-BC09-28FB7A327681}" srcOrd="0" destOrd="0" presId="urn:microsoft.com/office/officeart/2005/8/layout/list1"/>
    <dgm:cxn modelId="{1A4A2922-882E-418B-8065-BC28504DE849}" type="presParOf" srcId="{BBE96F35-0D23-4CE3-A485-C6536A2F4EF3}" destId="{C9B50B4C-38E2-4C89-8ACB-5B4B38A885E1}" srcOrd="1" destOrd="0" presId="urn:microsoft.com/office/officeart/2005/8/layout/list1"/>
    <dgm:cxn modelId="{51A3EA28-BD6F-4D7A-8F4D-C9DF4663174A}" type="presParOf" srcId="{F95F3636-111D-4A85-9043-3FE7C96451E5}" destId="{D482C136-8066-4E4A-9AB7-15B623DB5E8C}" srcOrd="9" destOrd="0" presId="urn:microsoft.com/office/officeart/2005/8/layout/list1"/>
    <dgm:cxn modelId="{9ADF6A3A-610C-4B8A-9557-2B403A2C660B}" type="presParOf" srcId="{F95F3636-111D-4A85-9043-3FE7C96451E5}" destId="{018E64D4-401D-4435-89F0-B8857C0114B6}" srcOrd="10" destOrd="0" presId="urn:microsoft.com/office/officeart/2005/8/layout/list1"/>
    <dgm:cxn modelId="{05B1C916-4A13-481E-92E6-1BB1D0671B93}" type="presParOf" srcId="{F95F3636-111D-4A85-9043-3FE7C96451E5}" destId="{0EC7BABA-9BE8-4682-8B95-4E9C12417615}" srcOrd="11" destOrd="0" presId="urn:microsoft.com/office/officeart/2005/8/layout/list1"/>
    <dgm:cxn modelId="{32E5BC10-BE5C-483C-BC37-6FB0E99B8915}" type="presParOf" srcId="{F95F3636-111D-4A85-9043-3FE7C96451E5}" destId="{63AA0C5E-8889-4930-AABC-87426FF4BBFE}" srcOrd="12" destOrd="0" presId="urn:microsoft.com/office/officeart/2005/8/layout/list1"/>
    <dgm:cxn modelId="{3FF11FB4-3D9C-4C14-B0BA-A177B276143D}" type="presParOf" srcId="{63AA0C5E-8889-4930-AABC-87426FF4BBFE}" destId="{4836161B-3768-4301-B4AF-27BFEF7E0D2A}" srcOrd="0" destOrd="0" presId="urn:microsoft.com/office/officeart/2005/8/layout/list1"/>
    <dgm:cxn modelId="{33AEF114-67B7-41B0-9C02-6388769939E4}" type="presParOf" srcId="{63AA0C5E-8889-4930-AABC-87426FF4BBFE}" destId="{63908A42-3F67-4964-8886-C5508880AB79}" srcOrd="1" destOrd="0" presId="urn:microsoft.com/office/officeart/2005/8/layout/list1"/>
    <dgm:cxn modelId="{89258A58-5225-4CB2-9CE1-A978627557B1}" type="presParOf" srcId="{F95F3636-111D-4A85-9043-3FE7C96451E5}" destId="{068564A3-CCD6-4675-B7FF-373388B94D90}" srcOrd="13" destOrd="0" presId="urn:microsoft.com/office/officeart/2005/8/layout/list1"/>
    <dgm:cxn modelId="{49BCDEBD-3373-4C71-8A0D-2005529BA20F}" type="presParOf" srcId="{F95F3636-111D-4A85-9043-3FE7C96451E5}" destId="{6CA0B750-3202-4EE9-A0C9-910EE780A5A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E452B3-658E-427C-8FF2-4339E8598CE9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5FDF0A-C896-4E49-A349-04B15905BF38}">
      <dgm:prSet/>
      <dgm:spPr/>
      <dgm:t>
        <a:bodyPr/>
        <a:lstStyle/>
        <a:p>
          <a:r>
            <a:rPr lang="en-GB"/>
            <a:t>Ability to read the game.</a:t>
          </a:r>
          <a:endParaRPr lang="en-US"/>
        </a:p>
      </dgm:t>
    </dgm:pt>
    <dgm:pt modelId="{2A49DDBD-59DE-4CE8-B6C2-8D4E82237B2D}" type="parTrans" cxnId="{FAF92AF8-3B58-4FFA-B088-3F7FE136E55A}">
      <dgm:prSet/>
      <dgm:spPr/>
      <dgm:t>
        <a:bodyPr/>
        <a:lstStyle/>
        <a:p>
          <a:endParaRPr lang="en-US"/>
        </a:p>
      </dgm:t>
    </dgm:pt>
    <dgm:pt modelId="{3606CF4D-F0AC-4D45-8A9C-4084A2863D11}" type="sibTrans" cxnId="{FAF92AF8-3B58-4FFA-B088-3F7FE136E55A}">
      <dgm:prSet/>
      <dgm:spPr/>
      <dgm:t>
        <a:bodyPr/>
        <a:lstStyle/>
        <a:p>
          <a:endParaRPr lang="en-US"/>
        </a:p>
      </dgm:t>
    </dgm:pt>
    <dgm:pt modelId="{6BB444E8-66FD-49B9-BBE7-5398EBD9ABC2}">
      <dgm:prSet/>
      <dgm:spPr/>
      <dgm:t>
        <a:bodyPr/>
        <a:lstStyle/>
        <a:p>
          <a:r>
            <a:rPr lang="en-GB"/>
            <a:t>Specific actions or instructions.</a:t>
          </a:r>
          <a:endParaRPr lang="en-US"/>
        </a:p>
      </dgm:t>
    </dgm:pt>
    <dgm:pt modelId="{D4A161E7-C6A9-4F92-80AF-983BB8657271}" type="parTrans" cxnId="{DE9B3030-496C-40C9-8BC0-29604442C380}">
      <dgm:prSet/>
      <dgm:spPr/>
      <dgm:t>
        <a:bodyPr/>
        <a:lstStyle/>
        <a:p>
          <a:endParaRPr lang="en-US"/>
        </a:p>
      </dgm:t>
    </dgm:pt>
    <dgm:pt modelId="{64E37220-2053-4FB4-AEC1-B746BC49A076}" type="sibTrans" cxnId="{DE9B3030-496C-40C9-8BC0-29604442C380}">
      <dgm:prSet/>
      <dgm:spPr/>
      <dgm:t>
        <a:bodyPr/>
        <a:lstStyle/>
        <a:p>
          <a:endParaRPr lang="en-US"/>
        </a:p>
      </dgm:t>
    </dgm:pt>
    <dgm:pt modelId="{33338286-A96F-4A59-A2B4-AB90FD7BA904}">
      <dgm:prSet/>
      <dgm:spPr/>
      <dgm:t>
        <a:bodyPr/>
        <a:lstStyle/>
        <a:p>
          <a:r>
            <a:rPr lang="en-GB"/>
            <a:t>Decision making. </a:t>
          </a:r>
          <a:endParaRPr lang="en-US"/>
        </a:p>
      </dgm:t>
    </dgm:pt>
    <dgm:pt modelId="{261CEC16-F801-4CDF-BE5E-ED74C2E2403C}" type="parTrans" cxnId="{C321B03C-7B38-4186-9B28-B16625211615}">
      <dgm:prSet/>
      <dgm:spPr/>
      <dgm:t>
        <a:bodyPr/>
        <a:lstStyle/>
        <a:p>
          <a:endParaRPr lang="en-US"/>
        </a:p>
      </dgm:t>
    </dgm:pt>
    <dgm:pt modelId="{204C66B7-7419-4E21-B3AB-ED1507FCAD76}" type="sibTrans" cxnId="{C321B03C-7B38-4186-9B28-B16625211615}">
      <dgm:prSet/>
      <dgm:spPr/>
      <dgm:t>
        <a:bodyPr/>
        <a:lstStyle/>
        <a:p>
          <a:endParaRPr lang="en-US"/>
        </a:p>
      </dgm:t>
    </dgm:pt>
    <dgm:pt modelId="{57BCDF45-0FB4-46FA-9D37-CD5FD200BCBA}">
      <dgm:prSet/>
      <dgm:spPr/>
      <dgm:t>
        <a:bodyPr/>
        <a:lstStyle/>
        <a:p>
          <a:r>
            <a:rPr lang="en-GB"/>
            <a:t>Own limitations.</a:t>
          </a:r>
          <a:endParaRPr lang="en-US"/>
        </a:p>
      </dgm:t>
    </dgm:pt>
    <dgm:pt modelId="{0547DEBD-EFB6-40FD-BB4F-633B3674683E}" type="parTrans" cxnId="{EBB89938-379D-4B93-93E8-DD5F329613F3}">
      <dgm:prSet/>
      <dgm:spPr/>
      <dgm:t>
        <a:bodyPr/>
        <a:lstStyle/>
        <a:p>
          <a:endParaRPr lang="en-US"/>
        </a:p>
      </dgm:t>
    </dgm:pt>
    <dgm:pt modelId="{59670598-D800-42A0-964A-7159FFB065E8}" type="sibTrans" cxnId="{EBB89938-379D-4B93-93E8-DD5F329613F3}">
      <dgm:prSet/>
      <dgm:spPr/>
      <dgm:t>
        <a:bodyPr/>
        <a:lstStyle/>
        <a:p>
          <a:endParaRPr lang="en-US"/>
        </a:p>
      </dgm:t>
    </dgm:pt>
    <dgm:pt modelId="{885BE4F7-FF06-4E06-B655-EFB19790FD0A}">
      <dgm:prSet/>
      <dgm:spPr/>
      <dgm:t>
        <a:bodyPr/>
        <a:lstStyle/>
        <a:p>
          <a:r>
            <a:rPr lang="en-GB"/>
            <a:t>Team potential and limitations.</a:t>
          </a:r>
          <a:endParaRPr lang="en-US"/>
        </a:p>
      </dgm:t>
    </dgm:pt>
    <dgm:pt modelId="{2D75FBA2-A70E-4F20-8843-23EE3E276178}" type="parTrans" cxnId="{1AE49010-467C-4F24-9D24-6BBA099EC24E}">
      <dgm:prSet/>
      <dgm:spPr/>
      <dgm:t>
        <a:bodyPr/>
        <a:lstStyle/>
        <a:p>
          <a:endParaRPr lang="en-US"/>
        </a:p>
      </dgm:t>
    </dgm:pt>
    <dgm:pt modelId="{08E805D2-3259-4136-84F7-89C14EA45975}" type="sibTrans" cxnId="{1AE49010-467C-4F24-9D24-6BBA099EC24E}">
      <dgm:prSet/>
      <dgm:spPr/>
      <dgm:t>
        <a:bodyPr/>
        <a:lstStyle/>
        <a:p>
          <a:endParaRPr lang="en-US"/>
        </a:p>
      </dgm:t>
    </dgm:pt>
    <dgm:pt modelId="{8C08AF6B-C8A4-4590-AB40-4EEA441E3CCF}">
      <dgm:prSet/>
      <dgm:spPr/>
      <dgm:t>
        <a:bodyPr/>
        <a:lstStyle/>
        <a:p>
          <a:r>
            <a:rPr lang="en-GB"/>
            <a:t>Opposition strength and weakness.</a:t>
          </a:r>
          <a:endParaRPr lang="en-US"/>
        </a:p>
      </dgm:t>
    </dgm:pt>
    <dgm:pt modelId="{5734C604-81C5-47A2-B58B-3A588E8F31F9}" type="parTrans" cxnId="{CA88E05D-0172-471B-9330-8C3EA46EC78C}">
      <dgm:prSet/>
      <dgm:spPr/>
      <dgm:t>
        <a:bodyPr/>
        <a:lstStyle/>
        <a:p>
          <a:endParaRPr lang="en-US"/>
        </a:p>
      </dgm:t>
    </dgm:pt>
    <dgm:pt modelId="{AF224226-0336-4E92-8F49-F8CF2B955EA7}" type="sibTrans" cxnId="{CA88E05D-0172-471B-9330-8C3EA46EC78C}">
      <dgm:prSet/>
      <dgm:spPr/>
      <dgm:t>
        <a:bodyPr/>
        <a:lstStyle/>
        <a:p>
          <a:endParaRPr lang="en-US"/>
        </a:p>
      </dgm:t>
    </dgm:pt>
    <dgm:pt modelId="{679CFAB0-CB7D-41D5-A9F0-F28863E998AE}" type="pres">
      <dgm:prSet presAssocID="{08E452B3-658E-427C-8FF2-4339E8598CE9}" presName="vert0" presStyleCnt="0">
        <dgm:presLayoutVars>
          <dgm:dir/>
          <dgm:animOne val="branch"/>
          <dgm:animLvl val="lvl"/>
        </dgm:presLayoutVars>
      </dgm:prSet>
      <dgm:spPr/>
    </dgm:pt>
    <dgm:pt modelId="{D08181F2-F594-4428-B15E-335BDB3F986B}" type="pres">
      <dgm:prSet presAssocID="{DC5FDF0A-C896-4E49-A349-04B15905BF38}" presName="thickLine" presStyleLbl="alignNode1" presStyleIdx="0" presStyleCnt="6"/>
      <dgm:spPr/>
    </dgm:pt>
    <dgm:pt modelId="{E904191E-7FCB-45CE-A518-95292AA356F6}" type="pres">
      <dgm:prSet presAssocID="{DC5FDF0A-C896-4E49-A349-04B15905BF38}" presName="horz1" presStyleCnt="0"/>
      <dgm:spPr/>
    </dgm:pt>
    <dgm:pt modelId="{73C428EB-99E7-4BB1-AFD0-9B04C3154367}" type="pres">
      <dgm:prSet presAssocID="{DC5FDF0A-C896-4E49-A349-04B15905BF38}" presName="tx1" presStyleLbl="revTx" presStyleIdx="0" presStyleCnt="6"/>
      <dgm:spPr/>
    </dgm:pt>
    <dgm:pt modelId="{40BEF4B2-6EEF-45A3-B569-A5798A6C05B1}" type="pres">
      <dgm:prSet presAssocID="{DC5FDF0A-C896-4E49-A349-04B15905BF38}" presName="vert1" presStyleCnt="0"/>
      <dgm:spPr/>
    </dgm:pt>
    <dgm:pt modelId="{EC6D3425-211B-44E0-A128-103F898F023C}" type="pres">
      <dgm:prSet presAssocID="{6BB444E8-66FD-49B9-BBE7-5398EBD9ABC2}" presName="thickLine" presStyleLbl="alignNode1" presStyleIdx="1" presStyleCnt="6"/>
      <dgm:spPr/>
    </dgm:pt>
    <dgm:pt modelId="{2DC06589-3495-46D9-89D6-CD926021745D}" type="pres">
      <dgm:prSet presAssocID="{6BB444E8-66FD-49B9-BBE7-5398EBD9ABC2}" presName="horz1" presStyleCnt="0"/>
      <dgm:spPr/>
    </dgm:pt>
    <dgm:pt modelId="{BA1EFADE-1731-4CD5-99DA-A365CC44468F}" type="pres">
      <dgm:prSet presAssocID="{6BB444E8-66FD-49B9-BBE7-5398EBD9ABC2}" presName="tx1" presStyleLbl="revTx" presStyleIdx="1" presStyleCnt="6"/>
      <dgm:spPr/>
    </dgm:pt>
    <dgm:pt modelId="{D823BD17-7B07-40A6-B942-079A8579FED2}" type="pres">
      <dgm:prSet presAssocID="{6BB444E8-66FD-49B9-BBE7-5398EBD9ABC2}" presName="vert1" presStyleCnt="0"/>
      <dgm:spPr/>
    </dgm:pt>
    <dgm:pt modelId="{CE47912A-68DE-45E0-BD57-FF5ECBC1E777}" type="pres">
      <dgm:prSet presAssocID="{33338286-A96F-4A59-A2B4-AB90FD7BA904}" presName="thickLine" presStyleLbl="alignNode1" presStyleIdx="2" presStyleCnt="6"/>
      <dgm:spPr/>
    </dgm:pt>
    <dgm:pt modelId="{52E33BA8-8048-47EA-A482-D9D5FE0A8B26}" type="pres">
      <dgm:prSet presAssocID="{33338286-A96F-4A59-A2B4-AB90FD7BA904}" presName="horz1" presStyleCnt="0"/>
      <dgm:spPr/>
    </dgm:pt>
    <dgm:pt modelId="{932BBCAB-FA1E-4F28-8CD9-65B49465F54C}" type="pres">
      <dgm:prSet presAssocID="{33338286-A96F-4A59-A2B4-AB90FD7BA904}" presName="tx1" presStyleLbl="revTx" presStyleIdx="2" presStyleCnt="6"/>
      <dgm:spPr/>
    </dgm:pt>
    <dgm:pt modelId="{EEB8E8B6-CED5-4171-846A-346ABD8BEEB2}" type="pres">
      <dgm:prSet presAssocID="{33338286-A96F-4A59-A2B4-AB90FD7BA904}" presName="vert1" presStyleCnt="0"/>
      <dgm:spPr/>
    </dgm:pt>
    <dgm:pt modelId="{F9EA085C-420C-427E-ADB1-F8C86DD9D247}" type="pres">
      <dgm:prSet presAssocID="{57BCDF45-0FB4-46FA-9D37-CD5FD200BCBA}" presName="thickLine" presStyleLbl="alignNode1" presStyleIdx="3" presStyleCnt="6"/>
      <dgm:spPr/>
    </dgm:pt>
    <dgm:pt modelId="{F2555FD1-D4A0-4BB7-89B5-DC15E0F698B6}" type="pres">
      <dgm:prSet presAssocID="{57BCDF45-0FB4-46FA-9D37-CD5FD200BCBA}" presName="horz1" presStyleCnt="0"/>
      <dgm:spPr/>
    </dgm:pt>
    <dgm:pt modelId="{5F7F2C46-17E8-4D02-953F-10A5E04596B8}" type="pres">
      <dgm:prSet presAssocID="{57BCDF45-0FB4-46FA-9D37-CD5FD200BCBA}" presName="tx1" presStyleLbl="revTx" presStyleIdx="3" presStyleCnt="6"/>
      <dgm:spPr/>
    </dgm:pt>
    <dgm:pt modelId="{5F94F530-9808-4840-A61C-4413052A2F9D}" type="pres">
      <dgm:prSet presAssocID="{57BCDF45-0FB4-46FA-9D37-CD5FD200BCBA}" presName="vert1" presStyleCnt="0"/>
      <dgm:spPr/>
    </dgm:pt>
    <dgm:pt modelId="{A4CD0C24-BDE8-42F3-AFE8-A6FD5CE02652}" type="pres">
      <dgm:prSet presAssocID="{885BE4F7-FF06-4E06-B655-EFB19790FD0A}" presName="thickLine" presStyleLbl="alignNode1" presStyleIdx="4" presStyleCnt="6"/>
      <dgm:spPr/>
    </dgm:pt>
    <dgm:pt modelId="{BB567E75-47C2-4E81-BC1A-8B14357E46E7}" type="pres">
      <dgm:prSet presAssocID="{885BE4F7-FF06-4E06-B655-EFB19790FD0A}" presName="horz1" presStyleCnt="0"/>
      <dgm:spPr/>
    </dgm:pt>
    <dgm:pt modelId="{C9E3C223-97D3-47D5-B137-F3D5DE6F9E07}" type="pres">
      <dgm:prSet presAssocID="{885BE4F7-FF06-4E06-B655-EFB19790FD0A}" presName="tx1" presStyleLbl="revTx" presStyleIdx="4" presStyleCnt="6"/>
      <dgm:spPr/>
    </dgm:pt>
    <dgm:pt modelId="{87CDBA6C-572C-4A27-85EE-9A932928ADA6}" type="pres">
      <dgm:prSet presAssocID="{885BE4F7-FF06-4E06-B655-EFB19790FD0A}" presName="vert1" presStyleCnt="0"/>
      <dgm:spPr/>
    </dgm:pt>
    <dgm:pt modelId="{A5755655-7143-4A1E-9AEC-4C02DB93CAA7}" type="pres">
      <dgm:prSet presAssocID="{8C08AF6B-C8A4-4590-AB40-4EEA441E3CCF}" presName="thickLine" presStyleLbl="alignNode1" presStyleIdx="5" presStyleCnt="6"/>
      <dgm:spPr/>
    </dgm:pt>
    <dgm:pt modelId="{5140EC80-FE20-4C03-9342-886DA27F3EE3}" type="pres">
      <dgm:prSet presAssocID="{8C08AF6B-C8A4-4590-AB40-4EEA441E3CCF}" presName="horz1" presStyleCnt="0"/>
      <dgm:spPr/>
    </dgm:pt>
    <dgm:pt modelId="{20955DC1-0573-43EE-BDC8-BF652EB27621}" type="pres">
      <dgm:prSet presAssocID="{8C08AF6B-C8A4-4590-AB40-4EEA441E3CCF}" presName="tx1" presStyleLbl="revTx" presStyleIdx="5" presStyleCnt="6"/>
      <dgm:spPr/>
    </dgm:pt>
    <dgm:pt modelId="{26DC378A-0FF6-4064-9587-CB30081B29C1}" type="pres">
      <dgm:prSet presAssocID="{8C08AF6B-C8A4-4590-AB40-4EEA441E3CCF}" presName="vert1" presStyleCnt="0"/>
      <dgm:spPr/>
    </dgm:pt>
  </dgm:ptLst>
  <dgm:cxnLst>
    <dgm:cxn modelId="{1AE49010-467C-4F24-9D24-6BBA099EC24E}" srcId="{08E452B3-658E-427C-8FF2-4339E8598CE9}" destId="{885BE4F7-FF06-4E06-B655-EFB19790FD0A}" srcOrd="4" destOrd="0" parTransId="{2D75FBA2-A70E-4F20-8843-23EE3E276178}" sibTransId="{08E805D2-3259-4136-84F7-89C14EA45975}"/>
    <dgm:cxn modelId="{E8B41330-EB9D-4A42-AE44-86492B7E926B}" type="presOf" srcId="{6BB444E8-66FD-49B9-BBE7-5398EBD9ABC2}" destId="{BA1EFADE-1731-4CD5-99DA-A365CC44468F}" srcOrd="0" destOrd="0" presId="urn:microsoft.com/office/officeart/2008/layout/LinedList"/>
    <dgm:cxn modelId="{DE9B3030-496C-40C9-8BC0-29604442C380}" srcId="{08E452B3-658E-427C-8FF2-4339E8598CE9}" destId="{6BB444E8-66FD-49B9-BBE7-5398EBD9ABC2}" srcOrd="1" destOrd="0" parTransId="{D4A161E7-C6A9-4F92-80AF-983BB8657271}" sibTransId="{64E37220-2053-4FB4-AEC1-B746BC49A076}"/>
    <dgm:cxn modelId="{8802C032-E8BE-4932-B1F8-C73E6F5268C1}" type="presOf" srcId="{57BCDF45-0FB4-46FA-9D37-CD5FD200BCBA}" destId="{5F7F2C46-17E8-4D02-953F-10A5E04596B8}" srcOrd="0" destOrd="0" presId="urn:microsoft.com/office/officeart/2008/layout/LinedList"/>
    <dgm:cxn modelId="{EBB89938-379D-4B93-93E8-DD5F329613F3}" srcId="{08E452B3-658E-427C-8FF2-4339E8598CE9}" destId="{57BCDF45-0FB4-46FA-9D37-CD5FD200BCBA}" srcOrd="3" destOrd="0" parTransId="{0547DEBD-EFB6-40FD-BB4F-633B3674683E}" sibTransId="{59670598-D800-42A0-964A-7159FFB065E8}"/>
    <dgm:cxn modelId="{C321B03C-7B38-4186-9B28-B16625211615}" srcId="{08E452B3-658E-427C-8FF2-4339E8598CE9}" destId="{33338286-A96F-4A59-A2B4-AB90FD7BA904}" srcOrd="2" destOrd="0" parTransId="{261CEC16-F801-4CDF-BE5E-ED74C2E2403C}" sibTransId="{204C66B7-7419-4E21-B3AB-ED1507FCAD76}"/>
    <dgm:cxn modelId="{CA88E05D-0172-471B-9330-8C3EA46EC78C}" srcId="{08E452B3-658E-427C-8FF2-4339E8598CE9}" destId="{8C08AF6B-C8A4-4590-AB40-4EEA441E3CCF}" srcOrd="5" destOrd="0" parTransId="{5734C604-81C5-47A2-B58B-3A588E8F31F9}" sibTransId="{AF224226-0336-4E92-8F49-F8CF2B955EA7}"/>
    <dgm:cxn modelId="{AA07069E-F06A-4CDE-8EDC-F9E1CE03A0B3}" type="presOf" srcId="{08E452B3-658E-427C-8FF2-4339E8598CE9}" destId="{679CFAB0-CB7D-41D5-A9F0-F28863E998AE}" srcOrd="0" destOrd="0" presId="urn:microsoft.com/office/officeart/2008/layout/LinedList"/>
    <dgm:cxn modelId="{429F99B1-6F52-4D63-920F-0E2D907C3891}" type="presOf" srcId="{33338286-A96F-4A59-A2B4-AB90FD7BA904}" destId="{932BBCAB-FA1E-4F28-8CD9-65B49465F54C}" srcOrd="0" destOrd="0" presId="urn:microsoft.com/office/officeart/2008/layout/LinedList"/>
    <dgm:cxn modelId="{52059BBF-19EA-4917-9F1D-7AB60B3C85E1}" type="presOf" srcId="{8C08AF6B-C8A4-4590-AB40-4EEA441E3CCF}" destId="{20955DC1-0573-43EE-BDC8-BF652EB27621}" srcOrd="0" destOrd="0" presId="urn:microsoft.com/office/officeart/2008/layout/LinedList"/>
    <dgm:cxn modelId="{7815ACD9-3257-4F94-89C6-7FCC6D379C78}" type="presOf" srcId="{DC5FDF0A-C896-4E49-A349-04B15905BF38}" destId="{73C428EB-99E7-4BB1-AFD0-9B04C3154367}" srcOrd="0" destOrd="0" presId="urn:microsoft.com/office/officeart/2008/layout/LinedList"/>
    <dgm:cxn modelId="{365D44F3-D335-4AB8-9811-A9E3DD169ED9}" type="presOf" srcId="{885BE4F7-FF06-4E06-B655-EFB19790FD0A}" destId="{C9E3C223-97D3-47D5-B137-F3D5DE6F9E07}" srcOrd="0" destOrd="0" presId="urn:microsoft.com/office/officeart/2008/layout/LinedList"/>
    <dgm:cxn modelId="{FAF92AF8-3B58-4FFA-B088-3F7FE136E55A}" srcId="{08E452B3-658E-427C-8FF2-4339E8598CE9}" destId="{DC5FDF0A-C896-4E49-A349-04B15905BF38}" srcOrd="0" destOrd="0" parTransId="{2A49DDBD-59DE-4CE8-B6C2-8D4E82237B2D}" sibTransId="{3606CF4D-F0AC-4D45-8A9C-4084A2863D11}"/>
    <dgm:cxn modelId="{37E87EAF-4154-4FE9-939F-BB87351E0649}" type="presParOf" srcId="{679CFAB0-CB7D-41D5-A9F0-F28863E998AE}" destId="{D08181F2-F594-4428-B15E-335BDB3F986B}" srcOrd="0" destOrd="0" presId="urn:microsoft.com/office/officeart/2008/layout/LinedList"/>
    <dgm:cxn modelId="{082DE3E8-978C-4DCC-9EC6-E98638BB7164}" type="presParOf" srcId="{679CFAB0-CB7D-41D5-A9F0-F28863E998AE}" destId="{E904191E-7FCB-45CE-A518-95292AA356F6}" srcOrd="1" destOrd="0" presId="urn:microsoft.com/office/officeart/2008/layout/LinedList"/>
    <dgm:cxn modelId="{2B6115DC-417B-4A6F-952C-49F256B20B40}" type="presParOf" srcId="{E904191E-7FCB-45CE-A518-95292AA356F6}" destId="{73C428EB-99E7-4BB1-AFD0-9B04C3154367}" srcOrd="0" destOrd="0" presId="urn:microsoft.com/office/officeart/2008/layout/LinedList"/>
    <dgm:cxn modelId="{C5144286-1E53-4901-A73D-ED3B03E566B0}" type="presParOf" srcId="{E904191E-7FCB-45CE-A518-95292AA356F6}" destId="{40BEF4B2-6EEF-45A3-B569-A5798A6C05B1}" srcOrd="1" destOrd="0" presId="urn:microsoft.com/office/officeart/2008/layout/LinedList"/>
    <dgm:cxn modelId="{2DB2EF15-5974-4AD5-B854-937502902144}" type="presParOf" srcId="{679CFAB0-CB7D-41D5-A9F0-F28863E998AE}" destId="{EC6D3425-211B-44E0-A128-103F898F023C}" srcOrd="2" destOrd="0" presId="urn:microsoft.com/office/officeart/2008/layout/LinedList"/>
    <dgm:cxn modelId="{6AF2E0C8-3A90-4530-BAFD-3C36F7CCF6C9}" type="presParOf" srcId="{679CFAB0-CB7D-41D5-A9F0-F28863E998AE}" destId="{2DC06589-3495-46D9-89D6-CD926021745D}" srcOrd="3" destOrd="0" presId="urn:microsoft.com/office/officeart/2008/layout/LinedList"/>
    <dgm:cxn modelId="{4B9CB960-804B-4862-9191-FF05C4D700D3}" type="presParOf" srcId="{2DC06589-3495-46D9-89D6-CD926021745D}" destId="{BA1EFADE-1731-4CD5-99DA-A365CC44468F}" srcOrd="0" destOrd="0" presId="urn:microsoft.com/office/officeart/2008/layout/LinedList"/>
    <dgm:cxn modelId="{953FA5E0-1BF2-4954-A467-D452F448E155}" type="presParOf" srcId="{2DC06589-3495-46D9-89D6-CD926021745D}" destId="{D823BD17-7B07-40A6-B942-079A8579FED2}" srcOrd="1" destOrd="0" presId="urn:microsoft.com/office/officeart/2008/layout/LinedList"/>
    <dgm:cxn modelId="{D37DEB25-B9E1-41B2-9805-491413172752}" type="presParOf" srcId="{679CFAB0-CB7D-41D5-A9F0-F28863E998AE}" destId="{CE47912A-68DE-45E0-BD57-FF5ECBC1E777}" srcOrd="4" destOrd="0" presId="urn:microsoft.com/office/officeart/2008/layout/LinedList"/>
    <dgm:cxn modelId="{7D24F890-C9A1-40F5-9B7C-39630B1D4DA1}" type="presParOf" srcId="{679CFAB0-CB7D-41D5-A9F0-F28863E998AE}" destId="{52E33BA8-8048-47EA-A482-D9D5FE0A8B26}" srcOrd="5" destOrd="0" presId="urn:microsoft.com/office/officeart/2008/layout/LinedList"/>
    <dgm:cxn modelId="{0F5DD794-E033-4164-A758-F3DF3CA72ED2}" type="presParOf" srcId="{52E33BA8-8048-47EA-A482-D9D5FE0A8B26}" destId="{932BBCAB-FA1E-4F28-8CD9-65B49465F54C}" srcOrd="0" destOrd="0" presId="urn:microsoft.com/office/officeart/2008/layout/LinedList"/>
    <dgm:cxn modelId="{68E39221-B7C7-495E-9DA8-14AF48B99077}" type="presParOf" srcId="{52E33BA8-8048-47EA-A482-D9D5FE0A8B26}" destId="{EEB8E8B6-CED5-4171-846A-346ABD8BEEB2}" srcOrd="1" destOrd="0" presId="urn:microsoft.com/office/officeart/2008/layout/LinedList"/>
    <dgm:cxn modelId="{A10D6F27-8530-45CE-9493-693056957DFA}" type="presParOf" srcId="{679CFAB0-CB7D-41D5-A9F0-F28863E998AE}" destId="{F9EA085C-420C-427E-ADB1-F8C86DD9D247}" srcOrd="6" destOrd="0" presId="urn:microsoft.com/office/officeart/2008/layout/LinedList"/>
    <dgm:cxn modelId="{6976EFAA-F5C1-4095-B208-6F828D20AF66}" type="presParOf" srcId="{679CFAB0-CB7D-41D5-A9F0-F28863E998AE}" destId="{F2555FD1-D4A0-4BB7-89B5-DC15E0F698B6}" srcOrd="7" destOrd="0" presId="urn:microsoft.com/office/officeart/2008/layout/LinedList"/>
    <dgm:cxn modelId="{3FBFB570-67C8-44EB-9F50-F30A351D4310}" type="presParOf" srcId="{F2555FD1-D4A0-4BB7-89B5-DC15E0F698B6}" destId="{5F7F2C46-17E8-4D02-953F-10A5E04596B8}" srcOrd="0" destOrd="0" presId="urn:microsoft.com/office/officeart/2008/layout/LinedList"/>
    <dgm:cxn modelId="{8A545E3B-2A75-4EED-B0A6-8F8A5557F922}" type="presParOf" srcId="{F2555FD1-D4A0-4BB7-89B5-DC15E0F698B6}" destId="{5F94F530-9808-4840-A61C-4413052A2F9D}" srcOrd="1" destOrd="0" presId="urn:microsoft.com/office/officeart/2008/layout/LinedList"/>
    <dgm:cxn modelId="{9CA3774D-8C87-461E-BDB4-01326FBEDCF0}" type="presParOf" srcId="{679CFAB0-CB7D-41D5-A9F0-F28863E998AE}" destId="{A4CD0C24-BDE8-42F3-AFE8-A6FD5CE02652}" srcOrd="8" destOrd="0" presId="urn:microsoft.com/office/officeart/2008/layout/LinedList"/>
    <dgm:cxn modelId="{68FE4A9C-209B-46B1-851D-62CA7B7A86F7}" type="presParOf" srcId="{679CFAB0-CB7D-41D5-A9F0-F28863E998AE}" destId="{BB567E75-47C2-4E81-BC1A-8B14357E46E7}" srcOrd="9" destOrd="0" presId="urn:microsoft.com/office/officeart/2008/layout/LinedList"/>
    <dgm:cxn modelId="{C8E81E14-B5F1-429B-854D-FB51C2D29B37}" type="presParOf" srcId="{BB567E75-47C2-4E81-BC1A-8B14357E46E7}" destId="{C9E3C223-97D3-47D5-B137-F3D5DE6F9E07}" srcOrd="0" destOrd="0" presId="urn:microsoft.com/office/officeart/2008/layout/LinedList"/>
    <dgm:cxn modelId="{51D14E2F-13A9-4265-BAFC-0758BB763BBB}" type="presParOf" srcId="{BB567E75-47C2-4E81-BC1A-8B14357E46E7}" destId="{87CDBA6C-572C-4A27-85EE-9A932928ADA6}" srcOrd="1" destOrd="0" presId="urn:microsoft.com/office/officeart/2008/layout/LinedList"/>
    <dgm:cxn modelId="{E3CCCC72-D402-4E7A-BCD9-BAFCA43C7D26}" type="presParOf" srcId="{679CFAB0-CB7D-41D5-A9F0-F28863E998AE}" destId="{A5755655-7143-4A1E-9AEC-4C02DB93CAA7}" srcOrd="10" destOrd="0" presId="urn:microsoft.com/office/officeart/2008/layout/LinedList"/>
    <dgm:cxn modelId="{7D5C0BC8-CC68-49F2-983E-D16D2BA5B756}" type="presParOf" srcId="{679CFAB0-CB7D-41D5-A9F0-F28863E998AE}" destId="{5140EC80-FE20-4C03-9342-886DA27F3EE3}" srcOrd="11" destOrd="0" presId="urn:microsoft.com/office/officeart/2008/layout/LinedList"/>
    <dgm:cxn modelId="{DE776559-24FF-44BB-84A0-1A94E828D1F1}" type="presParOf" srcId="{5140EC80-FE20-4C03-9342-886DA27F3EE3}" destId="{20955DC1-0573-43EE-BDC8-BF652EB27621}" srcOrd="0" destOrd="0" presId="urn:microsoft.com/office/officeart/2008/layout/LinedList"/>
    <dgm:cxn modelId="{E677CE93-BDC3-474A-BF57-A40FFBFDD104}" type="presParOf" srcId="{5140EC80-FE20-4C03-9342-886DA27F3EE3}" destId="{26DC378A-0FF6-4064-9587-CB30081B29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32C0F9-C3D6-4E80-89EF-22FC6D3711A6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5650D08-BD29-4708-9665-514FBF205DAD}">
      <dgm:prSet/>
      <dgm:spPr/>
      <dgm:t>
        <a:bodyPr/>
        <a:lstStyle/>
        <a:p>
          <a:r>
            <a:rPr lang="en-GB"/>
            <a:t>Break down of team sports.</a:t>
          </a:r>
          <a:endParaRPr lang="en-US"/>
        </a:p>
      </dgm:t>
    </dgm:pt>
    <dgm:pt modelId="{6DCD1A2B-C86F-40DF-AD86-A19B5E205FFD}" type="parTrans" cxnId="{8F44F336-19DA-4CC1-9594-BFAF85ACE81F}">
      <dgm:prSet/>
      <dgm:spPr/>
      <dgm:t>
        <a:bodyPr/>
        <a:lstStyle/>
        <a:p>
          <a:endParaRPr lang="en-US"/>
        </a:p>
      </dgm:t>
    </dgm:pt>
    <dgm:pt modelId="{7C390D00-BEE2-4607-BA6E-6668FE5628FE}" type="sibTrans" cxnId="{8F44F336-19DA-4CC1-9594-BFAF85ACE81F}">
      <dgm:prSet/>
      <dgm:spPr/>
      <dgm:t>
        <a:bodyPr/>
        <a:lstStyle/>
        <a:p>
          <a:endParaRPr lang="en-US"/>
        </a:p>
      </dgm:t>
    </dgm:pt>
    <dgm:pt modelId="{276C191B-8BC9-4ECE-B502-E65777A2E91C}">
      <dgm:prSet/>
      <dgm:spPr/>
      <dgm:t>
        <a:bodyPr/>
        <a:lstStyle/>
        <a:p>
          <a:r>
            <a:rPr lang="en-GB"/>
            <a:t>Specific to passages of play.</a:t>
          </a:r>
          <a:endParaRPr lang="en-US"/>
        </a:p>
      </dgm:t>
    </dgm:pt>
    <dgm:pt modelId="{BA0FEF00-3995-4384-B442-640CCB0DD3CC}" type="parTrans" cxnId="{F0B0A61D-F38F-485C-84F5-2DDCB38054D0}">
      <dgm:prSet/>
      <dgm:spPr/>
      <dgm:t>
        <a:bodyPr/>
        <a:lstStyle/>
        <a:p>
          <a:endParaRPr lang="en-US"/>
        </a:p>
      </dgm:t>
    </dgm:pt>
    <dgm:pt modelId="{B07669B9-27BA-456D-8714-43B0B20F408B}" type="sibTrans" cxnId="{F0B0A61D-F38F-485C-84F5-2DDCB38054D0}">
      <dgm:prSet/>
      <dgm:spPr/>
      <dgm:t>
        <a:bodyPr/>
        <a:lstStyle/>
        <a:p>
          <a:endParaRPr lang="en-US"/>
        </a:p>
      </dgm:t>
    </dgm:pt>
    <dgm:pt modelId="{A5A730CD-9F8E-494F-91B3-281E047F8437}">
      <dgm:prSet/>
      <dgm:spPr/>
      <dgm:t>
        <a:bodyPr/>
        <a:lstStyle/>
        <a:p>
          <a:r>
            <a:rPr lang="en-GB"/>
            <a:t>Winner-error ratios.</a:t>
          </a:r>
          <a:endParaRPr lang="en-US"/>
        </a:p>
      </dgm:t>
    </dgm:pt>
    <dgm:pt modelId="{C1EC4B6A-7448-4E3B-9FEE-B121A12B8FD6}" type="parTrans" cxnId="{F91703B0-94BF-482D-9617-889023E899B1}">
      <dgm:prSet/>
      <dgm:spPr/>
      <dgm:t>
        <a:bodyPr/>
        <a:lstStyle/>
        <a:p>
          <a:endParaRPr lang="en-US"/>
        </a:p>
      </dgm:t>
    </dgm:pt>
    <dgm:pt modelId="{B0DF994C-FFEE-4026-AAF1-9888DA9A8290}" type="sibTrans" cxnId="{F91703B0-94BF-482D-9617-889023E899B1}">
      <dgm:prSet/>
      <dgm:spPr/>
      <dgm:t>
        <a:bodyPr/>
        <a:lstStyle/>
        <a:p>
          <a:endParaRPr lang="en-US"/>
        </a:p>
      </dgm:t>
    </dgm:pt>
    <dgm:pt modelId="{DD870A9D-14C8-436B-8D30-DAB9AC15A71B}">
      <dgm:prSet/>
      <dgm:spPr/>
      <dgm:t>
        <a:bodyPr/>
        <a:lstStyle/>
        <a:p>
          <a:r>
            <a:rPr lang="en-GB"/>
            <a:t>Performance indicators.</a:t>
          </a:r>
          <a:endParaRPr lang="en-US"/>
        </a:p>
      </dgm:t>
    </dgm:pt>
    <dgm:pt modelId="{F58E39B8-EC2D-4485-9FFA-F6961C227687}" type="parTrans" cxnId="{73A44E7A-17CA-4CD6-8393-FF0859F8D488}">
      <dgm:prSet/>
      <dgm:spPr/>
      <dgm:t>
        <a:bodyPr/>
        <a:lstStyle/>
        <a:p>
          <a:endParaRPr lang="en-US"/>
        </a:p>
      </dgm:t>
    </dgm:pt>
    <dgm:pt modelId="{1B153716-2CFF-4A46-ADA3-1318A5FCC5F1}" type="sibTrans" cxnId="{73A44E7A-17CA-4CD6-8393-FF0859F8D488}">
      <dgm:prSet/>
      <dgm:spPr/>
      <dgm:t>
        <a:bodyPr/>
        <a:lstStyle/>
        <a:p>
          <a:endParaRPr lang="en-US"/>
        </a:p>
      </dgm:t>
    </dgm:pt>
    <dgm:pt modelId="{0F98C559-717A-4A65-A507-8E5D23ACCC3C}" type="pres">
      <dgm:prSet presAssocID="{4032C0F9-C3D6-4E80-89EF-22FC6D3711A6}" presName="vert0" presStyleCnt="0">
        <dgm:presLayoutVars>
          <dgm:dir/>
          <dgm:animOne val="branch"/>
          <dgm:animLvl val="lvl"/>
        </dgm:presLayoutVars>
      </dgm:prSet>
      <dgm:spPr/>
    </dgm:pt>
    <dgm:pt modelId="{3A03FF96-2CEA-4FD7-972F-377F8731248B}" type="pres">
      <dgm:prSet presAssocID="{E5650D08-BD29-4708-9665-514FBF205DAD}" presName="thickLine" presStyleLbl="alignNode1" presStyleIdx="0" presStyleCnt="4"/>
      <dgm:spPr/>
    </dgm:pt>
    <dgm:pt modelId="{2022038E-B3C7-471B-BDF0-BCB216557FAF}" type="pres">
      <dgm:prSet presAssocID="{E5650D08-BD29-4708-9665-514FBF205DAD}" presName="horz1" presStyleCnt="0"/>
      <dgm:spPr/>
    </dgm:pt>
    <dgm:pt modelId="{FB18A9EF-9029-4966-BFE6-E7B534288FEC}" type="pres">
      <dgm:prSet presAssocID="{E5650D08-BD29-4708-9665-514FBF205DAD}" presName="tx1" presStyleLbl="revTx" presStyleIdx="0" presStyleCnt="4"/>
      <dgm:spPr/>
    </dgm:pt>
    <dgm:pt modelId="{2A63C31F-63F2-4F3F-9744-AA873178EB21}" type="pres">
      <dgm:prSet presAssocID="{E5650D08-BD29-4708-9665-514FBF205DAD}" presName="vert1" presStyleCnt="0"/>
      <dgm:spPr/>
    </dgm:pt>
    <dgm:pt modelId="{7EFBC720-A47D-4D89-99E4-4AB24D6373B6}" type="pres">
      <dgm:prSet presAssocID="{276C191B-8BC9-4ECE-B502-E65777A2E91C}" presName="thickLine" presStyleLbl="alignNode1" presStyleIdx="1" presStyleCnt="4"/>
      <dgm:spPr/>
    </dgm:pt>
    <dgm:pt modelId="{49B40A1A-61F1-4D36-AA1E-EDBD91FE04B1}" type="pres">
      <dgm:prSet presAssocID="{276C191B-8BC9-4ECE-B502-E65777A2E91C}" presName="horz1" presStyleCnt="0"/>
      <dgm:spPr/>
    </dgm:pt>
    <dgm:pt modelId="{7B86ABE2-4716-4584-9A0C-C6BBA59C19CB}" type="pres">
      <dgm:prSet presAssocID="{276C191B-8BC9-4ECE-B502-E65777A2E91C}" presName="tx1" presStyleLbl="revTx" presStyleIdx="1" presStyleCnt="4"/>
      <dgm:spPr/>
    </dgm:pt>
    <dgm:pt modelId="{E36C8D77-1F3C-4737-9AC1-6206C2A2A3D2}" type="pres">
      <dgm:prSet presAssocID="{276C191B-8BC9-4ECE-B502-E65777A2E91C}" presName="vert1" presStyleCnt="0"/>
      <dgm:spPr/>
    </dgm:pt>
    <dgm:pt modelId="{4EF7D5C4-CE3D-4050-BE96-05140E340E99}" type="pres">
      <dgm:prSet presAssocID="{A5A730CD-9F8E-494F-91B3-281E047F8437}" presName="thickLine" presStyleLbl="alignNode1" presStyleIdx="2" presStyleCnt="4"/>
      <dgm:spPr/>
    </dgm:pt>
    <dgm:pt modelId="{E78A7069-3E06-4294-856A-5345666169B9}" type="pres">
      <dgm:prSet presAssocID="{A5A730CD-9F8E-494F-91B3-281E047F8437}" presName="horz1" presStyleCnt="0"/>
      <dgm:spPr/>
    </dgm:pt>
    <dgm:pt modelId="{A44AFE34-5ACE-42AE-A9FF-8F2D85431263}" type="pres">
      <dgm:prSet presAssocID="{A5A730CD-9F8E-494F-91B3-281E047F8437}" presName="tx1" presStyleLbl="revTx" presStyleIdx="2" presStyleCnt="4"/>
      <dgm:spPr/>
    </dgm:pt>
    <dgm:pt modelId="{0E7D6178-E287-40BF-8321-6DC4E2362461}" type="pres">
      <dgm:prSet presAssocID="{A5A730CD-9F8E-494F-91B3-281E047F8437}" presName="vert1" presStyleCnt="0"/>
      <dgm:spPr/>
    </dgm:pt>
    <dgm:pt modelId="{1F1A1E0F-A5B6-425E-8073-CE14FFE87FDC}" type="pres">
      <dgm:prSet presAssocID="{DD870A9D-14C8-436B-8D30-DAB9AC15A71B}" presName="thickLine" presStyleLbl="alignNode1" presStyleIdx="3" presStyleCnt="4"/>
      <dgm:spPr/>
    </dgm:pt>
    <dgm:pt modelId="{A482EFF2-F2DE-4ACE-BA58-FE559C842B99}" type="pres">
      <dgm:prSet presAssocID="{DD870A9D-14C8-436B-8D30-DAB9AC15A71B}" presName="horz1" presStyleCnt="0"/>
      <dgm:spPr/>
    </dgm:pt>
    <dgm:pt modelId="{B40B6464-E8EC-4434-9FB7-9D872A07F5E6}" type="pres">
      <dgm:prSet presAssocID="{DD870A9D-14C8-436B-8D30-DAB9AC15A71B}" presName="tx1" presStyleLbl="revTx" presStyleIdx="3" presStyleCnt="4"/>
      <dgm:spPr/>
    </dgm:pt>
    <dgm:pt modelId="{F435E5D4-6EBB-4C33-8332-56D4B548F1B8}" type="pres">
      <dgm:prSet presAssocID="{DD870A9D-14C8-436B-8D30-DAB9AC15A71B}" presName="vert1" presStyleCnt="0"/>
      <dgm:spPr/>
    </dgm:pt>
  </dgm:ptLst>
  <dgm:cxnLst>
    <dgm:cxn modelId="{F0B0A61D-F38F-485C-84F5-2DDCB38054D0}" srcId="{4032C0F9-C3D6-4E80-89EF-22FC6D3711A6}" destId="{276C191B-8BC9-4ECE-B502-E65777A2E91C}" srcOrd="1" destOrd="0" parTransId="{BA0FEF00-3995-4384-B442-640CCB0DD3CC}" sibTransId="{B07669B9-27BA-456D-8714-43B0B20F408B}"/>
    <dgm:cxn modelId="{BCE37B2C-F098-4088-91A7-E54AC2A21F98}" type="presOf" srcId="{E5650D08-BD29-4708-9665-514FBF205DAD}" destId="{FB18A9EF-9029-4966-BFE6-E7B534288FEC}" srcOrd="0" destOrd="0" presId="urn:microsoft.com/office/officeart/2008/layout/LinedList"/>
    <dgm:cxn modelId="{8F44F336-19DA-4CC1-9594-BFAF85ACE81F}" srcId="{4032C0F9-C3D6-4E80-89EF-22FC6D3711A6}" destId="{E5650D08-BD29-4708-9665-514FBF205DAD}" srcOrd="0" destOrd="0" parTransId="{6DCD1A2B-C86F-40DF-AD86-A19B5E205FFD}" sibTransId="{7C390D00-BEE2-4607-BA6E-6668FE5628FE}"/>
    <dgm:cxn modelId="{73A44E7A-17CA-4CD6-8393-FF0859F8D488}" srcId="{4032C0F9-C3D6-4E80-89EF-22FC6D3711A6}" destId="{DD870A9D-14C8-436B-8D30-DAB9AC15A71B}" srcOrd="3" destOrd="0" parTransId="{F58E39B8-EC2D-4485-9FFA-F6961C227687}" sibTransId="{1B153716-2CFF-4A46-ADA3-1318A5FCC5F1}"/>
    <dgm:cxn modelId="{43B5D592-7EAB-4DE7-B08E-5D116A785341}" type="presOf" srcId="{DD870A9D-14C8-436B-8D30-DAB9AC15A71B}" destId="{B40B6464-E8EC-4434-9FB7-9D872A07F5E6}" srcOrd="0" destOrd="0" presId="urn:microsoft.com/office/officeart/2008/layout/LinedList"/>
    <dgm:cxn modelId="{184F18A0-0AEE-4362-8597-BA66074A39B0}" type="presOf" srcId="{276C191B-8BC9-4ECE-B502-E65777A2E91C}" destId="{7B86ABE2-4716-4584-9A0C-C6BBA59C19CB}" srcOrd="0" destOrd="0" presId="urn:microsoft.com/office/officeart/2008/layout/LinedList"/>
    <dgm:cxn modelId="{F91703B0-94BF-482D-9617-889023E899B1}" srcId="{4032C0F9-C3D6-4E80-89EF-22FC6D3711A6}" destId="{A5A730CD-9F8E-494F-91B3-281E047F8437}" srcOrd="2" destOrd="0" parTransId="{C1EC4B6A-7448-4E3B-9FEE-B121A12B8FD6}" sibTransId="{B0DF994C-FFEE-4026-AAF1-9888DA9A8290}"/>
    <dgm:cxn modelId="{5F0A3BD1-4A31-4FA8-BDF6-67E8F2EAED1F}" type="presOf" srcId="{4032C0F9-C3D6-4E80-89EF-22FC6D3711A6}" destId="{0F98C559-717A-4A65-A507-8E5D23ACCC3C}" srcOrd="0" destOrd="0" presId="urn:microsoft.com/office/officeart/2008/layout/LinedList"/>
    <dgm:cxn modelId="{672F95FC-D0D0-40F7-8571-79E7D34E87CB}" type="presOf" srcId="{A5A730CD-9F8E-494F-91B3-281E047F8437}" destId="{A44AFE34-5ACE-42AE-A9FF-8F2D85431263}" srcOrd="0" destOrd="0" presId="urn:microsoft.com/office/officeart/2008/layout/LinedList"/>
    <dgm:cxn modelId="{669EC69A-6631-42EA-8F72-7ECA4632C845}" type="presParOf" srcId="{0F98C559-717A-4A65-A507-8E5D23ACCC3C}" destId="{3A03FF96-2CEA-4FD7-972F-377F8731248B}" srcOrd="0" destOrd="0" presId="urn:microsoft.com/office/officeart/2008/layout/LinedList"/>
    <dgm:cxn modelId="{C70A329B-66F6-46E1-902F-FFF7B9EDD526}" type="presParOf" srcId="{0F98C559-717A-4A65-A507-8E5D23ACCC3C}" destId="{2022038E-B3C7-471B-BDF0-BCB216557FAF}" srcOrd="1" destOrd="0" presId="urn:microsoft.com/office/officeart/2008/layout/LinedList"/>
    <dgm:cxn modelId="{D59A84CA-7D0D-4017-9C00-CB4FF44C5447}" type="presParOf" srcId="{2022038E-B3C7-471B-BDF0-BCB216557FAF}" destId="{FB18A9EF-9029-4966-BFE6-E7B534288FEC}" srcOrd="0" destOrd="0" presId="urn:microsoft.com/office/officeart/2008/layout/LinedList"/>
    <dgm:cxn modelId="{F8A50C7A-69AA-4532-BD36-10F66F059DBF}" type="presParOf" srcId="{2022038E-B3C7-471B-BDF0-BCB216557FAF}" destId="{2A63C31F-63F2-4F3F-9744-AA873178EB21}" srcOrd="1" destOrd="0" presId="urn:microsoft.com/office/officeart/2008/layout/LinedList"/>
    <dgm:cxn modelId="{8A3A9F19-1B0D-412E-9C49-6CE05E0F9862}" type="presParOf" srcId="{0F98C559-717A-4A65-A507-8E5D23ACCC3C}" destId="{7EFBC720-A47D-4D89-99E4-4AB24D6373B6}" srcOrd="2" destOrd="0" presId="urn:microsoft.com/office/officeart/2008/layout/LinedList"/>
    <dgm:cxn modelId="{F7B15EFD-BF18-43AA-AF1A-3E512CE4C4B9}" type="presParOf" srcId="{0F98C559-717A-4A65-A507-8E5D23ACCC3C}" destId="{49B40A1A-61F1-4D36-AA1E-EDBD91FE04B1}" srcOrd="3" destOrd="0" presId="urn:microsoft.com/office/officeart/2008/layout/LinedList"/>
    <dgm:cxn modelId="{53E49CB3-BD48-45DC-853D-3D2045E49892}" type="presParOf" srcId="{49B40A1A-61F1-4D36-AA1E-EDBD91FE04B1}" destId="{7B86ABE2-4716-4584-9A0C-C6BBA59C19CB}" srcOrd="0" destOrd="0" presId="urn:microsoft.com/office/officeart/2008/layout/LinedList"/>
    <dgm:cxn modelId="{57AA7DD4-A09A-42D3-8630-4F73DA922062}" type="presParOf" srcId="{49B40A1A-61F1-4D36-AA1E-EDBD91FE04B1}" destId="{E36C8D77-1F3C-4737-9AC1-6206C2A2A3D2}" srcOrd="1" destOrd="0" presId="urn:microsoft.com/office/officeart/2008/layout/LinedList"/>
    <dgm:cxn modelId="{42D5F740-2140-4608-BD26-0D4168C53D23}" type="presParOf" srcId="{0F98C559-717A-4A65-A507-8E5D23ACCC3C}" destId="{4EF7D5C4-CE3D-4050-BE96-05140E340E99}" srcOrd="4" destOrd="0" presId="urn:microsoft.com/office/officeart/2008/layout/LinedList"/>
    <dgm:cxn modelId="{C353FC56-919A-4E2C-A604-CEE22C077B02}" type="presParOf" srcId="{0F98C559-717A-4A65-A507-8E5D23ACCC3C}" destId="{E78A7069-3E06-4294-856A-5345666169B9}" srcOrd="5" destOrd="0" presId="urn:microsoft.com/office/officeart/2008/layout/LinedList"/>
    <dgm:cxn modelId="{B8AC23B5-8559-4F91-B598-3DBE001D01E9}" type="presParOf" srcId="{E78A7069-3E06-4294-856A-5345666169B9}" destId="{A44AFE34-5ACE-42AE-A9FF-8F2D85431263}" srcOrd="0" destOrd="0" presId="urn:microsoft.com/office/officeart/2008/layout/LinedList"/>
    <dgm:cxn modelId="{089B4892-0887-4150-996B-01D23FEF6EC2}" type="presParOf" srcId="{E78A7069-3E06-4294-856A-5345666169B9}" destId="{0E7D6178-E287-40BF-8321-6DC4E2362461}" srcOrd="1" destOrd="0" presId="urn:microsoft.com/office/officeart/2008/layout/LinedList"/>
    <dgm:cxn modelId="{A195C3A8-AA84-40EC-8A12-A189C15A4371}" type="presParOf" srcId="{0F98C559-717A-4A65-A507-8E5D23ACCC3C}" destId="{1F1A1E0F-A5B6-425E-8073-CE14FFE87FDC}" srcOrd="6" destOrd="0" presId="urn:microsoft.com/office/officeart/2008/layout/LinedList"/>
    <dgm:cxn modelId="{7EE97492-1A50-42B8-91D9-9E9648411E0B}" type="presParOf" srcId="{0F98C559-717A-4A65-A507-8E5D23ACCC3C}" destId="{A482EFF2-F2DE-4ACE-BA58-FE559C842B99}" srcOrd="7" destOrd="0" presId="urn:microsoft.com/office/officeart/2008/layout/LinedList"/>
    <dgm:cxn modelId="{C0610E7D-9BB1-4AF7-A113-5809DA53F230}" type="presParOf" srcId="{A482EFF2-F2DE-4ACE-BA58-FE559C842B99}" destId="{B40B6464-E8EC-4434-9FB7-9D872A07F5E6}" srcOrd="0" destOrd="0" presId="urn:microsoft.com/office/officeart/2008/layout/LinedList"/>
    <dgm:cxn modelId="{BDE8940F-71EF-478F-AA6F-424450C76548}" type="presParOf" srcId="{A482EFF2-F2DE-4ACE-BA58-FE559C842B99}" destId="{F435E5D4-6EBB-4C33-8332-56D4B548F1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69BCB4-180D-41AB-A102-EB89CC179C2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D45065-7B20-44E6-8539-2ABBE3ABC1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Computerised analysis.</a:t>
          </a:r>
          <a:endParaRPr lang="en-US"/>
        </a:p>
      </dgm:t>
    </dgm:pt>
    <dgm:pt modelId="{D9B74BE5-D801-4CA4-990D-E6A9331BF63E}" type="parTrans" cxnId="{ABFD0EE1-85F7-408C-A66A-DE1FFBC35864}">
      <dgm:prSet/>
      <dgm:spPr/>
      <dgm:t>
        <a:bodyPr/>
        <a:lstStyle/>
        <a:p>
          <a:endParaRPr lang="en-US"/>
        </a:p>
      </dgm:t>
    </dgm:pt>
    <dgm:pt modelId="{38581E5A-5D80-4F14-8172-DEE0A42FED73}" type="sibTrans" cxnId="{ABFD0EE1-85F7-408C-A66A-DE1FFBC35864}">
      <dgm:prSet/>
      <dgm:spPr/>
      <dgm:t>
        <a:bodyPr/>
        <a:lstStyle/>
        <a:p>
          <a:endParaRPr lang="en-US"/>
        </a:p>
      </dgm:t>
    </dgm:pt>
    <dgm:pt modelId="{B2DF0284-0F40-44A5-9D62-48355F6A85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Handheld notes for passages of play.</a:t>
          </a:r>
          <a:endParaRPr lang="en-US"/>
        </a:p>
      </dgm:t>
    </dgm:pt>
    <dgm:pt modelId="{BFA8930E-E78A-403E-8617-FD3D6A72198E}" type="parTrans" cxnId="{9E21FB05-DB43-4FDD-99C0-42A55FC4E278}">
      <dgm:prSet/>
      <dgm:spPr/>
      <dgm:t>
        <a:bodyPr/>
        <a:lstStyle/>
        <a:p>
          <a:endParaRPr lang="en-US"/>
        </a:p>
      </dgm:t>
    </dgm:pt>
    <dgm:pt modelId="{4E9845A4-8413-43F2-8D17-DACC00F22C0A}" type="sibTrans" cxnId="{9E21FB05-DB43-4FDD-99C0-42A55FC4E278}">
      <dgm:prSet/>
      <dgm:spPr/>
      <dgm:t>
        <a:bodyPr/>
        <a:lstStyle/>
        <a:p>
          <a:endParaRPr lang="en-US"/>
        </a:p>
      </dgm:t>
    </dgm:pt>
    <dgm:pt modelId="{B91B1887-429D-474A-9F43-8AA2589EC9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inform technical and tactical analysis.</a:t>
          </a:r>
          <a:endParaRPr lang="en-US"/>
        </a:p>
      </dgm:t>
    </dgm:pt>
    <dgm:pt modelId="{C02E353F-7600-407D-8F02-B421F2FC9AC2}" type="parTrans" cxnId="{EA8E8471-CD71-4619-80D5-BE486C3B85BC}">
      <dgm:prSet/>
      <dgm:spPr/>
      <dgm:t>
        <a:bodyPr/>
        <a:lstStyle/>
        <a:p>
          <a:endParaRPr lang="en-US"/>
        </a:p>
      </dgm:t>
    </dgm:pt>
    <dgm:pt modelId="{A26474DC-9184-4F99-AC57-F40092FED757}" type="sibTrans" cxnId="{EA8E8471-CD71-4619-80D5-BE486C3B85BC}">
      <dgm:prSet/>
      <dgm:spPr/>
      <dgm:t>
        <a:bodyPr/>
        <a:lstStyle/>
        <a:p>
          <a:endParaRPr lang="en-US"/>
        </a:p>
      </dgm:t>
    </dgm:pt>
    <dgm:pt modelId="{07BD08EE-9337-40A4-A2F5-455490A672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for single person sports.</a:t>
          </a:r>
          <a:endParaRPr lang="en-US"/>
        </a:p>
      </dgm:t>
    </dgm:pt>
    <dgm:pt modelId="{E98BA1B8-5503-4BF6-BF5A-55C14B5C8B55}" type="parTrans" cxnId="{9C104370-0D0C-4674-921F-37B9B65CB1FD}">
      <dgm:prSet/>
      <dgm:spPr/>
      <dgm:t>
        <a:bodyPr/>
        <a:lstStyle/>
        <a:p>
          <a:endParaRPr lang="en-US"/>
        </a:p>
      </dgm:t>
    </dgm:pt>
    <dgm:pt modelId="{E850EAEB-A371-4E67-8A61-38C97E0D6CD4}" type="sibTrans" cxnId="{9C104370-0D0C-4674-921F-37B9B65CB1FD}">
      <dgm:prSet/>
      <dgm:spPr/>
      <dgm:t>
        <a:bodyPr/>
        <a:lstStyle/>
        <a:p>
          <a:endParaRPr lang="en-US"/>
        </a:p>
      </dgm:t>
    </dgm:pt>
    <dgm:pt modelId="{63B5D5B9-5574-49CF-945C-6C599AC6406F}" type="pres">
      <dgm:prSet presAssocID="{3769BCB4-180D-41AB-A102-EB89CC179C2F}" presName="root" presStyleCnt="0">
        <dgm:presLayoutVars>
          <dgm:dir/>
          <dgm:resizeHandles val="exact"/>
        </dgm:presLayoutVars>
      </dgm:prSet>
      <dgm:spPr/>
    </dgm:pt>
    <dgm:pt modelId="{17B317A9-CC88-4579-825E-DD52598E5A46}" type="pres">
      <dgm:prSet presAssocID="{31D45065-7B20-44E6-8539-2ABBE3ABC1D4}" presName="compNode" presStyleCnt="0"/>
      <dgm:spPr/>
    </dgm:pt>
    <dgm:pt modelId="{09E8A777-ECF1-4803-8B7B-1DE908210D8A}" type="pres">
      <dgm:prSet presAssocID="{31D45065-7B20-44E6-8539-2ABBE3ABC1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5753A2B6-90F7-451A-9073-ED7BF2409F06}" type="pres">
      <dgm:prSet presAssocID="{31D45065-7B20-44E6-8539-2ABBE3ABC1D4}" presName="spaceRect" presStyleCnt="0"/>
      <dgm:spPr/>
    </dgm:pt>
    <dgm:pt modelId="{29A15CE2-049A-414F-9796-0DEBE4245DFE}" type="pres">
      <dgm:prSet presAssocID="{31D45065-7B20-44E6-8539-2ABBE3ABC1D4}" presName="textRect" presStyleLbl="revTx" presStyleIdx="0" presStyleCnt="4">
        <dgm:presLayoutVars>
          <dgm:chMax val="1"/>
          <dgm:chPref val="1"/>
        </dgm:presLayoutVars>
      </dgm:prSet>
      <dgm:spPr/>
    </dgm:pt>
    <dgm:pt modelId="{038D0707-9D1C-471B-A0DE-CFBDAE16D2F0}" type="pres">
      <dgm:prSet presAssocID="{38581E5A-5D80-4F14-8172-DEE0A42FED73}" presName="sibTrans" presStyleCnt="0"/>
      <dgm:spPr/>
    </dgm:pt>
    <dgm:pt modelId="{ABF468E8-7829-47A0-A4EF-13D3DD54CB38}" type="pres">
      <dgm:prSet presAssocID="{B2DF0284-0F40-44A5-9D62-48355F6A85F5}" presName="compNode" presStyleCnt="0"/>
      <dgm:spPr/>
    </dgm:pt>
    <dgm:pt modelId="{EC4F6BE3-9E7A-4E8A-9DC1-0E3EDE9AC5B1}" type="pres">
      <dgm:prSet presAssocID="{B2DF0284-0F40-44A5-9D62-48355F6A85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E654489F-BD40-4717-8AE6-5186341AC6DF}" type="pres">
      <dgm:prSet presAssocID="{B2DF0284-0F40-44A5-9D62-48355F6A85F5}" presName="spaceRect" presStyleCnt="0"/>
      <dgm:spPr/>
    </dgm:pt>
    <dgm:pt modelId="{FA683F36-1CEA-49A7-9C08-AF52935AD403}" type="pres">
      <dgm:prSet presAssocID="{B2DF0284-0F40-44A5-9D62-48355F6A85F5}" presName="textRect" presStyleLbl="revTx" presStyleIdx="1" presStyleCnt="4">
        <dgm:presLayoutVars>
          <dgm:chMax val="1"/>
          <dgm:chPref val="1"/>
        </dgm:presLayoutVars>
      </dgm:prSet>
      <dgm:spPr/>
    </dgm:pt>
    <dgm:pt modelId="{80688798-11AA-4DB4-A493-DB0450981AFB}" type="pres">
      <dgm:prSet presAssocID="{4E9845A4-8413-43F2-8D17-DACC00F22C0A}" presName="sibTrans" presStyleCnt="0"/>
      <dgm:spPr/>
    </dgm:pt>
    <dgm:pt modelId="{F840EC2D-FD68-4C24-8920-E7A9B6E7F375}" type="pres">
      <dgm:prSet presAssocID="{B91B1887-429D-474A-9F43-8AA2589EC96B}" presName="compNode" presStyleCnt="0"/>
      <dgm:spPr/>
    </dgm:pt>
    <dgm:pt modelId="{44BE7546-68E9-4F0E-A718-E6B332FCF910}" type="pres">
      <dgm:prSet presAssocID="{B91B1887-429D-474A-9F43-8AA2589EC9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67F9F766-1EA9-44CF-9E4A-D2EE72DF953F}" type="pres">
      <dgm:prSet presAssocID="{B91B1887-429D-474A-9F43-8AA2589EC96B}" presName="spaceRect" presStyleCnt="0"/>
      <dgm:spPr/>
    </dgm:pt>
    <dgm:pt modelId="{58C82867-07FF-4F98-BB26-BDF2A6136DD7}" type="pres">
      <dgm:prSet presAssocID="{B91B1887-429D-474A-9F43-8AA2589EC96B}" presName="textRect" presStyleLbl="revTx" presStyleIdx="2" presStyleCnt="4">
        <dgm:presLayoutVars>
          <dgm:chMax val="1"/>
          <dgm:chPref val="1"/>
        </dgm:presLayoutVars>
      </dgm:prSet>
      <dgm:spPr/>
    </dgm:pt>
    <dgm:pt modelId="{15B0432D-C5B0-4E34-BFE8-65E2EA659129}" type="pres">
      <dgm:prSet presAssocID="{A26474DC-9184-4F99-AC57-F40092FED757}" presName="sibTrans" presStyleCnt="0"/>
      <dgm:spPr/>
    </dgm:pt>
    <dgm:pt modelId="{A4B2A977-E869-4418-98A2-AC3F6E6EA9C1}" type="pres">
      <dgm:prSet presAssocID="{07BD08EE-9337-40A4-A2F5-455490A672FD}" presName="compNode" presStyleCnt="0"/>
      <dgm:spPr/>
    </dgm:pt>
    <dgm:pt modelId="{DB4A9370-AF56-4C6E-84FF-8937399C229D}" type="pres">
      <dgm:prSet presAssocID="{07BD08EE-9337-40A4-A2F5-455490A672F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E5D34BEF-035A-41FA-A5EC-BEF05E7F9BCB}" type="pres">
      <dgm:prSet presAssocID="{07BD08EE-9337-40A4-A2F5-455490A672FD}" presName="spaceRect" presStyleCnt="0"/>
      <dgm:spPr/>
    </dgm:pt>
    <dgm:pt modelId="{8C44CE82-AAD4-43C9-9E14-89F5E99D254E}" type="pres">
      <dgm:prSet presAssocID="{07BD08EE-9337-40A4-A2F5-455490A672F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E21FB05-DB43-4FDD-99C0-42A55FC4E278}" srcId="{3769BCB4-180D-41AB-A102-EB89CC179C2F}" destId="{B2DF0284-0F40-44A5-9D62-48355F6A85F5}" srcOrd="1" destOrd="0" parTransId="{BFA8930E-E78A-403E-8617-FD3D6A72198E}" sibTransId="{4E9845A4-8413-43F2-8D17-DACC00F22C0A}"/>
    <dgm:cxn modelId="{B29D090B-2BD2-463D-B349-51A4E9A468BA}" type="presOf" srcId="{3769BCB4-180D-41AB-A102-EB89CC179C2F}" destId="{63B5D5B9-5574-49CF-945C-6C599AC6406F}" srcOrd="0" destOrd="0" presId="urn:microsoft.com/office/officeart/2018/2/layout/IconLabelList"/>
    <dgm:cxn modelId="{1D2ED430-0049-4AB1-A97D-AD52671ABA41}" type="presOf" srcId="{B91B1887-429D-474A-9F43-8AA2589EC96B}" destId="{58C82867-07FF-4F98-BB26-BDF2A6136DD7}" srcOrd="0" destOrd="0" presId="urn:microsoft.com/office/officeart/2018/2/layout/IconLabelList"/>
    <dgm:cxn modelId="{9C104370-0D0C-4674-921F-37B9B65CB1FD}" srcId="{3769BCB4-180D-41AB-A102-EB89CC179C2F}" destId="{07BD08EE-9337-40A4-A2F5-455490A672FD}" srcOrd="3" destOrd="0" parTransId="{E98BA1B8-5503-4BF6-BF5A-55C14B5C8B55}" sibTransId="{E850EAEB-A371-4E67-8A61-38C97E0D6CD4}"/>
    <dgm:cxn modelId="{EA8E8471-CD71-4619-80D5-BE486C3B85BC}" srcId="{3769BCB4-180D-41AB-A102-EB89CC179C2F}" destId="{B91B1887-429D-474A-9F43-8AA2589EC96B}" srcOrd="2" destOrd="0" parTransId="{C02E353F-7600-407D-8F02-B421F2FC9AC2}" sibTransId="{A26474DC-9184-4F99-AC57-F40092FED757}"/>
    <dgm:cxn modelId="{108B3AA0-C231-4294-9D35-A8906E6864AA}" type="presOf" srcId="{31D45065-7B20-44E6-8539-2ABBE3ABC1D4}" destId="{29A15CE2-049A-414F-9796-0DEBE4245DFE}" srcOrd="0" destOrd="0" presId="urn:microsoft.com/office/officeart/2018/2/layout/IconLabelList"/>
    <dgm:cxn modelId="{A40C46DD-9219-4548-8BC9-2A1FE9C58E00}" type="presOf" srcId="{07BD08EE-9337-40A4-A2F5-455490A672FD}" destId="{8C44CE82-AAD4-43C9-9E14-89F5E99D254E}" srcOrd="0" destOrd="0" presId="urn:microsoft.com/office/officeart/2018/2/layout/IconLabelList"/>
    <dgm:cxn modelId="{ABFD0EE1-85F7-408C-A66A-DE1FFBC35864}" srcId="{3769BCB4-180D-41AB-A102-EB89CC179C2F}" destId="{31D45065-7B20-44E6-8539-2ABBE3ABC1D4}" srcOrd="0" destOrd="0" parTransId="{D9B74BE5-D801-4CA4-990D-E6A9331BF63E}" sibTransId="{38581E5A-5D80-4F14-8172-DEE0A42FED73}"/>
    <dgm:cxn modelId="{720C42F2-E049-4888-B905-FDB2BC164B53}" type="presOf" srcId="{B2DF0284-0F40-44A5-9D62-48355F6A85F5}" destId="{FA683F36-1CEA-49A7-9C08-AF52935AD403}" srcOrd="0" destOrd="0" presId="urn:microsoft.com/office/officeart/2018/2/layout/IconLabelList"/>
    <dgm:cxn modelId="{5856868B-2FD6-4F66-9888-BF3CDF4FED27}" type="presParOf" srcId="{63B5D5B9-5574-49CF-945C-6C599AC6406F}" destId="{17B317A9-CC88-4579-825E-DD52598E5A46}" srcOrd="0" destOrd="0" presId="urn:microsoft.com/office/officeart/2018/2/layout/IconLabelList"/>
    <dgm:cxn modelId="{18572F01-4884-4C2D-8FB0-705597325C9E}" type="presParOf" srcId="{17B317A9-CC88-4579-825E-DD52598E5A46}" destId="{09E8A777-ECF1-4803-8B7B-1DE908210D8A}" srcOrd="0" destOrd="0" presId="urn:microsoft.com/office/officeart/2018/2/layout/IconLabelList"/>
    <dgm:cxn modelId="{F228B2F6-7170-473E-ACF8-43AA0C6EF924}" type="presParOf" srcId="{17B317A9-CC88-4579-825E-DD52598E5A46}" destId="{5753A2B6-90F7-451A-9073-ED7BF2409F06}" srcOrd="1" destOrd="0" presId="urn:microsoft.com/office/officeart/2018/2/layout/IconLabelList"/>
    <dgm:cxn modelId="{481FCF3C-D824-4976-B3D8-0D62D3DF4D85}" type="presParOf" srcId="{17B317A9-CC88-4579-825E-DD52598E5A46}" destId="{29A15CE2-049A-414F-9796-0DEBE4245DFE}" srcOrd="2" destOrd="0" presId="urn:microsoft.com/office/officeart/2018/2/layout/IconLabelList"/>
    <dgm:cxn modelId="{04CEF13A-41FC-4B57-BF2C-3D90D889F214}" type="presParOf" srcId="{63B5D5B9-5574-49CF-945C-6C599AC6406F}" destId="{038D0707-9D1C-471B-A0DE-CFBDAE16D2F0}" srcOrd="1" destOrd="0" presId="urn:microsoft.com/office/officeart/2018/2/layout/IconLabelList"/>
    <dgm:cxn modelId="{F8A8965D-6F92-48F3-8AD8-D5DB846CA025}" type="presParOf" srcId="{63B5D5B9-5574-49CF-945C-6C599AC6406F}" destId="{ABF468E8-7829-47A0-A4EF-13D3DD54CB38}" srcOrd="2" destOrd="0" presId="urn:microsoft.com/office/officeart/2018/2/layout/IconLabelList"/>
    <dgm:cxn modelId="{91DD0D3D-5A5F-40FB-8848-75751D62D9B2}" type="presParOf" srcId="{ABF468E8-7829-47A0-A4EF-13D3DD54CB38}" destId="{EC4F6BE3-9E7A-4E8A-9DC1-0E3EDE9AC5B1}" srcOrd="0" destOrd="0" presId="urn:microsoft.com/office/officeart/2018/2/layout/IconLabelList"/>
    <dgm:cxn modelId="{67C26C63-30AB-4DF6-A326-E08B8A45D15F}" type="presParOf" srcId="{ABF468E8-7829-47A0-A4EF-13D3DD54CB38}" destId="{E654489F-BD40-4717-8AE6-5186341AC6DF}" srcOrd="1" destOrd="0" presId="urn:microsoft.com/office/officeart/2018/2/layout/IconLabelList"/>
    <dgm:cxn modelId="{958A491C-3D08-4A20-AD0C-326CA970AF9E}" type="presParOf" srcId="{ABF468E8-7829-47A0-A4EF-13D3DD54CB38}" destId="{FA683F36-1CEA-49A7-9C08-AF52935AD403}" srcOrd="2" destOrd="0" presId="urn:microsoft.com/office/officeart/2018/2/layout/IconLabelList"/>
    <dgm:cxn modelId="{56AF9777-549D-40EB-B73B-8D458D7D9348}" type="presParOf" srcId="{63B5D5B9-5574-49CF-945C-6C599AC6406F}" destId="{80688798-11AA-4DB4-A493-DB0450981AFB}" srcOrd="3" destOrd="0" presId="urn:microsoft.com/office/officeart/2018/2/layout/IconLabelList"/>
    <dgm:cxn modelId="{D89D415C-DC24-4BA4-AED4-2B52E649DAD1}" type="presParOf" srcId="{63B5D5B9-5574-49CF-945C-6C599AC6406F}" destId="{F840EC2D-FD68-4C24-8920-E7A9B6E7F375}" srcOrd="4" destOrd="0" presId="urn:microsoft.com/office/officeart/2018/2/layout/IconLabelList"/>
    <dgm:cxn modelId="{07E0D07D-05C8-438C-A0AC-CE53001CED1A}" type="presParOf" srcId="{F840EC2D-FD68-4C24-8920-E7A9B6E7F375}" destId="{44BE7546-68E9-4F0E-A718-E6B332FCF910}" srcOrd="0" destOrd="0" presId="urn:microsoft.com/office/officeart/2018/2/layout/IconLabelList"/>
    <dgm:cxn modelId="{F058D76A-3757-4B4E-93B4-53F7D45CC058}" type="presParOf" srcId="{F840EC2D-FD68-4C24-8920-E7A9B6E7F375}" destId="{67F9F766-1EA9-44CF-9E4A-D2EE72DF953F}" srcOrd="1" destOrd="0" presId="urn:microsoft.com/office/officeart/2018/2/layout/IconLabelList"/>
    <dgm:cxn modelId="{3CFFA350-1079-483A-9DBB-DA48B0C1B1B0}" type="presParOf" srcId="{F840EC2D-FD68-4C24-8920-E7A9B6E7F375}" destId="{58C82867-07FF-4F98-BB26-BDF2A6136DD7}" srcOrd="2" destOrd="0" presId="urn:microsoft.com/office/officeart/2018/2/layout/IconLabelList"/>
    <dgm:cxn modelId="{3E889824-706A-4E94-9F22-7634A149E2B3}" type="presParOf" srcId="{63B5D5B9-5574-49CF-945C-6C599AC6406F}" destId="{15B0432D-C5B0-4E34-BFE8-65E2EA659129}" srcOrd="5" destOrd="0" presId="urn:microsoft.com/office/officeart/2018/2/layout/IconLabelList"/>
    <dgm:cxn modelId="{B25DD8C5-8737-4DC6-AA63-7C22ACB14407}" type="presParOf" srcId="{63B5D5B9-5574-49CF-945C-6C599AC6406F}" destId="{A4B2A977-E869-4418-98A2-AC3F6E6EA9C1}" srcOrd="6" destOrd="0" presId="urn:microsoft.com/office/officeart/2018/2/layout/IconLabelList"/>
    <dgm:cxn modelId="{8F97810A-6CF7-4A95-840E-F9FAF75257F9}" type="presParOf" srcId="{A4B2A977-E869-4418-98A2-AC3F6E6EA9C1}" destId="{DB4A9370-AF56-4C6E-84FF-8937399C229D}" srcOrd="0" destOrd="0" presId="urn:microsoft.com/office/officeart/2018/2/layout/IconLabelList"/>
    <dgm:cxn modelId="{93A9F123-99B0-4FDA-93EF-8ABE1C44AE0E}" type="presParOf" srcId="{A4B2A977-E869-4418-98A2-AC3F6E6EA9C1}" destId="{E5D34BEF-035A-41FA-A5EC-BEF05E7F9BCB}" srcOrd="1" destOrd="0" presId="urn:microsoft.com/office/officeart/2018/2/layout/IconLabelList"/>
    <dgm:cxn modelId="{C3BCEA72-BD38-4EEA-AEF6-A7D8E6504913}" type="presParOf" srcId="{A4B2A977-E869-4418-98A2-AC3F6E6EA9C1}" destId="{8C44CE82-AAD4-43C9-9E14-89F5E99D25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EC035F-A917-44CE-AD23-DA531E329DF1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889F3-E9BB-4BC9-A848-5FF394BFB0D7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08C13-20A0-4A84-867C-F14D1CE9D8ED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What is notational analysis in sport.</a:t>
          </a:r>
          <a:endParaRPr lang="en-US" sz="2500" kern="1200" dirty="0"/>
        </a:p>
      </dsp:txBody>
      <dsp:txXfrm>
        <a:off x="93445" y="3018902"/>
        <a:ext cx="3206250" cy="720000"/>
      </dsp:txXfrm>
    </dsp:sp>
    <dsp:sp modelId="{0101CFEB-8CB4-4FD8-AD30-8144C8CA5286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9989F3-235F-4325-92A2-C39160C2C814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034A9-2190-4DA8-89B8-3A05CF12BECA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How notational analysis works.</a:t>
          </a:r>
          <a:endParaRPr lang="en-US" sz="2500" kern="1200"/>
        </a:p>
      </dsp:txBody>
      <dsp:txXfrm>
        <a:off x="3860789" y="3018902"/>
        <a:ext cx="3206250" cy="720000"/>
      </dsp:txXfrm>
    </dsp:sp>
    <dsp:sp modelId="{EBE8483C-4319-4895-8970-FC3092BAA441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635D19-ABF8-4F21-810B-6C38669B34B4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6407F-D5B0-4959-BABE-A1BE5CA2947F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Analysis in practice.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2E6045-2B98-42A1-A492-E459144CE41A}">
      <dsp:nvSpPr>
        <dsp:cNvPr id="0" name=""/>
        <dsp:cNvSpPr/>
      </dsp:nvSpPr>
      <dsp:spPr>
        <a:xfrm>
          <a:off x="0" y="5291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7E318B-980A-4DFD-804F-73B4953D77A3}">
      <dsp:nvSpPr>
        <dsp:cNvPr id="0" name=""/>
        <dsp:cNvSpPr/>
      </dsp:nvSpPr>
      <dsp:spPr>
        <a:xfrm>
          <a:off x="333341" y="86359"/>
          <a:ext cx="4666783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Tactical evaluation</a:t>
          </a:r>
          <a:endParaRPr lang="en-US" sz="3000" kern="1200"/>
        </a:p>
      </dsp:txBody>
      <dsp:txXfrm>
        <a:off x="376572" y="129590"/>
        <a:ext cx="4580321" cy="799138"/>
      </dsp:txXfrm>
    </dsp:sp>
    <dsp:sp modelId="{35100D28-DB29-4FEC-8773-B9A0B7497EBA}">
      <dsp:nvSpPr>
        <dsp:cNvPr id="0" name=""/>
        <dsp:cNvSpPr/>
      </dsp:nvSpPr>
      <dsp:spPr>
        <a:xfrm>
          <a:off x="0" y="18899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9FAB7-A430-47F4-9024-B52C61ADB869}">
      <dsp:nvSpPr>
        <dsp:cNvPr id="0" name=""/>
        <dsp:cNvSpPr/>
      </dsp:nvSpPr>
      <dsp:spPr>
        <a:xfrm>
          <a:off x="333341" y="1447159"/>
          <a:ext cx="4666783" cy="88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Technical evaluation</a:t>
          </a:r>
          <a:endParaRPr lang="en-US" sz="3000" kern="1200"/>
        </a:p>
      </dsp:txBody>
      <dsp:txXfrm>
        <a:off x="376572" y="1490390"/>
        <a:ext cx="4580321" cy="799138"/>
      </dsp:txXfrm>
    </dsp:sp>
    <dsp:sp modelId="{018E64D4-401D-4435-89F0-B8857C0114B6}">
      <dsp:nvSpPr>
        <dsp:cNvPr id="0" name=""/>
        <dsp:cNvSpPr/>
      </dsp:nvSpPr>
      <dsp:spPr>
        <a:xfrm>
          <a:off x="0" y="3250759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B50B4C-38E2-4C89-8ACB-5B4B38A885E1}">
      <dsp:nvSpPr>
        <dsp:cNvPr id="0" name=""/>
        <dsp:cNvSpPr/>
      </dsp:nvSpPr>
      <dsp:spPr>
        <a:xfrm>
          <a:off x="333341" y="2807959"/>
          <a:ext cx="4666783" cy="8856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Analysis of movement</a:t>
          </a:r>
          <a:endParaRPr lang="en-US" sz="3000" kern="1200"/>
        </a:p>
      </dsp:txBody>
      <dsp:txXfrm>
        <a:off x="376572" y="2851190"/>
        <a:ext cx="4580321" cy="799138"/>
      </dsp:txXfrm>
    </dsp:sp>
    <dsp:sp modelId="{6CA0B750-3202-4EE9-A0C9-910EE780A5AD}">
      <dsp:nvSpPr>
        <dsp:cNvPr id="0" name=""/>
        <dsp:cNvSpPr/>
      </dsp:nvSpPr>
      <dsp:spPr>
        <a:xfrm>
          <a:off x="0" y="4611560"/>
          <a:ext cx="6666833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08A42-3F67-4964-8886-C5508880AB79}">
      <dsp:nvSpPr>
        <dsp:cNvPr id="0" name=""/>
        <dsp:cNvSpPr/>
      </dsp:nvSpPr>
      <dsp:spPr>
        <a:xfrm>
          <a:off x="333341" y="4168760"/>
          <a:ext cx="4666783" cy="8856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Database and modelling </a:t>
          </a:r>
          <a:endParaRPr lang="en-US" sz="3000" kern="1200" dirty="0"/>
        </a:p>
      </dsp:txBody>
      <dsp:txXfrm>
        <a:off x="376572" y="4211991"/>
        <a:ext cx="4580321" cy="79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181F2-F594-4428-B15E-335BDB3F986B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C428EB-99E7-4BB1-AFD0-9B04C3154367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Ability to read the game.</a:t>
          </a:r>
          <a:endParaRPr lang="en-US" sz="3500" kern="1200"/>
        </a:p>
      </dsp:txBody>
      <dsp:txXfrm>
        <a:off x="0" y="2663"/>
        <a:ext cx="6666833" cy="908098"/>
      </dsp:txXfrm>
    </dsp:sp>
    <dsp:sp modelId="{EC6D3425-211B-44E0-A128-103F898F023C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1EFADE-1731-4CD5-99DA-A365CC44468F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Specific actions or instructions.</a:t>
          </a:r>
          <a:endParaRPr lang="en-US" sz="3500" kern="1200"/>
        </a:p>
      </dsp:txBody>
      <dsp:txXfrm>
        <a:off x="0" y="910762"/>
        <a:ext cx="6666833" cy="908098"/>
      </dsp:txXfrm>
    </dsp:sp>
    <dsp:sp modelId="{CE47912A-68DE-45E0-BD57-FF5ECBC1E777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2BBCAB-FA1E-4F28-8CD9-65B49465F54C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Decision making. </a:t>
          </a:r>
          <a:endParaRPr lang="en-US" sz="3500" kern="1200"/>
        </a:p>
      </dsp:txBody>
      <dsp:txXfrm>
        <a:off x="0" y="1818861"/>
        <a:ext cx="6666833" cy="908098"/>
      </dsp:txXfrm>
    </dsp:sp>
    <dsp:sp modelId="{F9EA085C-420C-427E-ADB1-F8C86DD9D24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F2C46-17E8-4D02-953F-10A5E04596B8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Own limitations.</a:t>
          </a:r>
          <a:endParaRPr lang="en-US" sz="3500" kern="1200"/>
        </a:p>
      </dsp:txBody>
      <dsp:txXfrm>
        <a:off x="0" y="2726960"/>
        <a:ext cx="6666833" cy="908098"/>
      </dsp:txXfrm>
    </dsp:sp>
    <dsp:sp modelId="{A4CD0C24-BDE8-42F3-AFE8-A6FD5CE02652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E3C223-97D3-47D5-B137-F3D5DE6F9E07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Team potential and limitations.</a:t>
          </a:r>
          <a:endParaRPr lang="en-US" sz="3500" kern="1200"/>
        </a:p>
      </dsp:txBody>
      <dsp:txXfrm>
        <a:off x="0" y="3635058"/>
        <a:ext cx="6666833" cy="908098"/>
      </dsp:txXfrm>
    </dsp:sp>
    <dsp:sp modelId="{A5755655-7143-4A1E-9AEC-4C02DB93CAA7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955DC1-0573-43EE-BDC8-BF652EB27621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Opposition strength and weakness.</a:t>
          </a:r>
          <a:endParaRPr lang="en-US" sz="3500" kern="1200"/>
        </a:p>
      </dsp:txBody>
      <dsp:txXfrm>
        <a:off x="0" y="4543157"/>
        <a:ext cx="6666833" cy="9080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03FF96-2CEA-4FD7-972F-377F8731248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18A9EF-9029-4966-BFE6-E7B534288FEC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Break down of team sports.</a:t>
          </a:r>
          <a:endParaRPr lang="en-US" sz="4400" kern="1200"/>
        </a:p>
      </dsp:txBody>
      <dsp:txXfrm>
        <a:off x="0" y="0"/>
        <a:ext cx="6666833" cy="1363480"/>
      </dsp:txXfrm>
    </dsp:sp>
    <dsp:sp modelId="{7EFBC720-A47D-4D89-99E4-4AB24D6373B6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86ABE2-4716-4584-9A0C-C6BBA59C19CB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Specific to passages of play.</a:t>
          </a:r>
          <a:endParaRPr lang="en-US" sz="4400" kern="1200"/>
        </a:p>
      </dsp:txBody>
      <dsp:txXfrm>
        <a:off x="0" y="1363480"/>
        <a:ext cx="6666833" cy="1363480"/>
      </dsp:txXfrm>
    </dsp:sp>
    <dsp:sp modelId="{4EF7D5C4-CE3D-4050-BE96-05140E340E99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4AFE34-5ACE-42AE-A9FF-8F2D85431263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Winner-error ratios.</a:t>
          </a:r>
          <a:endParaRPr lang="en-US" sz="4400" kern="1200"/>
        </a:p>
      </dsp:txBody>
      <dsp:txXfrm>
        <a:off x="0" y="2726960"/>
        <a:ext cx="6666833" cy="1363480"/>
      </dsp:txXfrm>
    </dsp:sp>
    <dsp:sp modelId="{1F1A1E0F-A5B6-425E-8073-CE14FFE87FDC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0B6464-E8EC-4434-9FB7-9D872A07F5E6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Performance indicators.</a:t>
          </a:r>
          <a:endParaRPr lang="en-US" sz="4400" kern="1200"/>
        </a:p>
      </dsp:txBody>
      <dsp:txXfrm>
        <a:off x="0" y="4090440"/>
        <a:ext cx="6666833" cy="1363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8A777-ECF1-4803-8B7B-1DE908210D8A}">
      <dsp:nvSpPr>
        <dsp:cNvPr id="0" name=""/>
        <dsp:cNvSpPr/>
      </dsp:nvSpPr>
      <dsp:spPr>
        <a:xfrm>
          <a:off x="75256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15CE2-049A-414F-9796-0DEBE4245DFE}">
      <dsp:nvSpPr>
        <dsp:cNvPr id="0" name=""/>
        <dsp:cNvSpPr/>
      </dsp:nvSpPr>
      <dsp:spPr>
        <a:xfrm>
          <a:off x="10068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Computerised analysis.</a:t>
          </a:r>
          <a:endParaRPr lang="en-US" sz="2200" kern="1200"/>
        </a:p>
      </dsp:txBody>
      <dsp:txXfrm>
        <a:off x="100682" y="2175763"/>
        <a:ext cx="2370489" cy="720000"/>
      </dsp:txXfrm>
    </dsp:sp>
    <dsp:sp modelId="{EC4F6BE3-9E7A-4E8A-9DC1-0E3EDE9AC5B1}">
      <dsp:nvSpPr>
        <dsp:cNvPr id="0" name=""/>
        <dsp:cNvSpPr/>
      </dsp:nvSpPr>
      <dsp:spPr>
        <a:xfrm>
          <a:off x="353789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83F36-1CEA-49A7-9C08-AF52935AD403}">
      <dsp:nvSpPr>
        <dsp:cNvPr id="0" name=""/>
        <dsp:cNvSpPr/>
      </dsp:nvSpPr>
      <dsp:spPr>
        <a:xfrm>
          <a:off x="288600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Handheld notes for passages of play.</a:t>
          </a:r>
          <a:endParaRPr lang="en-US" sz="2200" kern="1200"/>
        </a:p>
      </dsp:txBody>
      <dsp:txXfrm>
        <a:off x="2886007" y="2175763"/>
        <a:ext cx="2370489" cy="720000"/>
      </dsp:txXfrm>
    </dsp:sp>
    <dsp:sp modelId="{44BE7546-68E9-4F0E-A718-E6B332FCF910}">
      <dsp:nvSpPr>
        <dsp:cNvPr id="0" name=""/>
        <dsp:cNvSpPr/>
      </dsp:nvSpPr>
      <dsp:spPr>
        <a:xfrm>
          <a:off x="632321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82867-07FF-4F98-BB26-BDF2A6136DD7}">
      <dsp:nvSpPr>
        <dsp:cNvPr id="0" name=""/>
        <dsp:cNvSpPr/>
      </dsp:nvSpPr>
      <dsp:spPr>
        <a:xfrm>
          <a:off x="567133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inform technical and tactical analysis.</a:t>
          </a:r>
          <a:endParaRPr lang="en-US" sz="2200" kern="1200"/>
        </a:p>
      </dsp:txBody>
      <dsp:txXfrm>
        <a:off x="5671332" y="2175763"/>
        <a:ext cx="2370489" cy="720000"/>
      </dsp:txXfrm>
    </dsp:sp>
    <dsp:sp modelId="{DB4A9370-AF56-4C6E-84FF-8937399C229D}">
      <dsp:nvSpPr>
        <dsp:cNvPr id="0" name=""/>
        <dsp:cNvSpPr/>
      </dsp:nvSpPr>
      <dsp:spPr>
        <a:xfrm>
          <a:off x="910854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4CE82-AAD4-43C9-9E14-89F5E99D254E}">
      <dsp:nvSpPr>
        <dsp:cNvPr id="0" name=""/>
        <dsp:cNvSpPr/>
      </dsp:nvSpPr>
      <dsp:spPr>
        <a:xfrm>
          <a:off x="845665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Good for single person sports.</a:t>
          </a:r>
          <a:endParaRPr lang="en-US" sz="2200" kern="1200"/>
        </a:p>
      </dsp:txBody>
      <dsp:txXfrm>
        <a:off x="8456657" y="2175763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F7ADF-99BD-1486-8EC7-DD067CC20A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F3C942-F077-7177-DFA0-A14CACC263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27455-3730-9728-CEBD-F4A3D35FB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9D28D-094A-CF5C-1094-571852462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9CEA4-94A2-5124-6F88-9D0E94EC9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43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A28A3-A549-002A-55D4-9163361D9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71D5B-FA7C-B0BF-9D70-2A02D8CFD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FA143-E517-969F-2A2E-1DDD12320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F210A-FB5E-F068-5E11-0A2DE22EC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1180D-557D-9604-5B29-07DDB1E8A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269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4050A-F609-FD92-7AF2-03FFB6A59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6DF6F-19E1-D0A7-E816-5887D42071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FECEE-5D1F-0E34-A1C1-CDF88E17B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24416-76A5-DD70-B7EA-F5F77960E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A26FE-8760-C450-B9FE-7FA6EE89E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14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50EBE-C61E-1473-C778-8B4D525FE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D072-51DD-D0AD-2344-C43C01001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AD81C-ED7D-7EDD-6D84-0D3067329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26DA7-195A-449D-28E7-BB87389C7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5C70A-447E-7485-8960-C838D4716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09839A-8CC9-C526-24D9-7CE1808D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5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DE42C-EC6F-FD97-5199-692F72D28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85DBD-9FB4-0A37-6870-44393A9286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37C4E3-B758-D550-F3E0-795B7FFF2F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28DEFD-242B-B071-1847-786DD6C778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DEE08B-ACB1-A3D0-0CE7-21C8A225A7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0C9F4F-1187-C846-0AF9-A93B1D65D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39EAF-0E12-35E1-AE7B-A88C2152A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61CC4D-D498-0F75-D9D5-E93086F40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253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E1B03-8AB2-FEB6-4C79-D7C1CAF4B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3B99A0-8825-D09C-A5CB-DBA6FDDC9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765EAD-C08B-7D33-99AF-46CA733EC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F14F7-2AD4-5ECB-31DA-F4423007C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59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6FFFC6-DA20-C3DC-91D2-A784F1E96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2F97E1-3459-70BD-C3D9-BDBAE2EB0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94772-18CA-9F37-3292-DE081DBB7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385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E1B8F-DCC1-B2CD-9253-0AC144D01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96CAA-8BAF-4086-ECD2-FE0B1BB76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1CCE74-D6A3-DBF8-070E-3D68C2C4B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322EC1-D2AE-E453-66AD-160773639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00206-7FCD-A5D9-3B58-357B1A2FF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943CF-8C70-81C2-CE44-B441E2B98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134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C0135-0332-9146-5D72-E777EC6BA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D16080-65C4-1C61-DAC4-1DB4F8BAF3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26F1F2-42BF-6A6A-4057-E3199669F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8904F-E01F-6D8F-FBC7-9F2CD313C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32778-C9E1-F784-65A7-F98451EE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6FDE07-4BED-2CCC-215A-362867439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569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FBA12-040C-91A4-F4A0-F9C5C847E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CFBBBC-9660-2302-ADB9-EE12D6A9F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26607-890C-0726-4C32-6964D87A7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6645FA-B4A3-D46D-77F6-CCF95AAD0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048E9-1E0C-1B96-CD1C-AE219DCE5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574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48EF54-98F6-28C1-09EC-9A75344D20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03E142-7088-226A-F198-51F14BE9F1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520CC-DD31-A9B1-08DA-E4219F1ED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B70E7-45E5-1415-C37A-9D63E9113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3FA14-E5B3-AF58-DD4F-AE7BF3ED7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177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84D3F0-763B-1C41-DAD5-C644EFF19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AFC1D8-B687-31E2-BB89-1C1676993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5C524-BDE5-EE72-9913-8BC898D016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4F6FE-DCE2-4B6B-8AC2-E7C211EF58D5}" type="datetimeFigureOut">
              <a:rPr lang="en-GB" smtClean="0"/>
              <a:t>29/12/2023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8E65A-7853-FFA5-E7EC-D9D499821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EE592-F912-B295-7079-2E8902A0D0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8CD05-0C07-4D2E-BDC7-4CC0AF0430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057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2GCmJQH6_M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X2GCmJQH6_M?feature=oembed" TargetMode="Externa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5IWsYhAUM4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elTcQPmc2E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ghW_wg3qu8Y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EE51F1-98EE-F50C-77BC-BD62445FBD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Notational Analysis in sport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D2DE3E-9D14-2DD2-A3B3-5421DA7AB5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897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910C8-4872-C16B-4EEB-3238C01C9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556A9D-84CE-26CA-3A1F-5723E8D4E0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454212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3396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2208B3A4-1AB6-4B02-D4C7-1788D8E3DA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32" r="1680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F13C6-A2A3-42EF-6FAB-171A6A631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NOTATIONAL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F6346-6A0A-14DA-C867-E2B9EC11B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0" i="0" dirty="0">
              <a:effectLst/>
              <a:latin typeface="myriad-pro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myriad-pro"/>
              </a:rPr>
              <a:t>"a procedure that could be used in any discipline that requires assessment and analysis of performance".</a:t>
            </a:r>
          </a:p>
          <a:p>
            <a:pPr marL="0" indent="0">
              <a:buNone/>
            </a:pPr>
            <a:endParaRPr lang="en-GB" sz="2000" dirty="0">
              <a:latin typeface="myriad-pro"/>
            </a:endParaRPr>
          </a:p>
          <a:p>
            <a:pPr marL="0" indent="0">
              <a:buNone/>
            </a:pPr>
            <a:endParaRPr lang="en-GB" sz="2000" dirty="0">
              <a:latin typeface="myriad-pro"/>
            </a:endParaRPr>
          </a:p>
          <a:p>
            <a:pPr marL="0" indent="0">
              <a:buNone/>
            </a:pPr>
            <a:endParaRPr lang="en-GB" sz="2000" dirty="0">
              <a:latin typeface="myriad-pro"/>
            </a:endParaRPr>
          </a:p>
          <a:p>
            <a:pPr marL="0" indent="0">
              <a:buNone/>
            </a:pPr>
            <a:r>
              <a:rPr lang="en-GB" sz="1400" b="0" i="0" dirty="0">
                <a:effectLst/>
                <a:latin typeface="myriad-pro"/>
              </a:rPr>
              <a:t>				Hughes (2004)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66564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69C73E-8D98-78DF-7338-A8FC85D3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are the factors of analysis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7BD533F-C8F6-CB31-A565-3AF4A71B0D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6201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5281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4A902-9A9E-A0E5-3730-08DCF46A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Tactical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B0A54F-04A9-0179-5A74-896A82EE57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405509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0130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07368-FE92-EB72-9D30-C6F464B99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Technical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13077-BF87-999C-6F7F-1A42F23F8C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6309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710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23F6D-DEEF-503C-ECE3-6EB792A12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Analysis of movement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A824F5-0E86-EB33-FBFA-F4AAEF12B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306428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2524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EDC52-E317-E9D4-9865-8420AF16F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Database and modelling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8672F33-D021-7D57-4985-D95B0BE1C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3200" dirty="0"/>
              <a:t>Stereo typical way of playing.</a:t>
            </a:r>
          </a:p>
          <a:p>
            <a:r>
              <a:rPr lang="en-GB" sz="3200" dirty="0"/>
              <a:t>Establishing patterns of play over time.</a:t>
            </a:r>
          </a:p>
          <a:p>
            <a:r>
              <a:rPr lang="en-GB" sz="3200" dirty="0"/>
              <a:t>Database of different plays.</a:t>
            </a:r>
          </a:p>
          <a:p>
            <a:r>
              <a:rPr lang="en-GB" sz="3200" dirty="0"/>
              <a:t>Modelling of specific signature of sport performance.</a:t>
            </a:r>
          </a:p>
          <a:p>
            <a:r>
              <a:rPr lang="en-GB" sz="3200" dirty="0"/>
              <a:t>Finding the normality of behaviour.</a:t>
            </a:r>
          </a:p>
        </p:txBody>
      </p:sp>
    </p:spTree>
    <p:extLst>
      <p:ext uri="{BB962C8B-B14F-4D97-AF65-F5344CB8AC3E}">
        <p14:creationId xmlns:p14="http://schemas.microsoft.com/office/powerpoint/2010/main" val="904353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1CBA3B1-CBCC-8EAC-EA89-461EF64C04AD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https://youtu.be/X2GCmJQH6_M</a:t>
            </a:r>
            <a:endParaRPr lang="en-GB" dirty="0"/>
          </a:p>
        </p:txBody>
      </p:sp>
      <p:pic>
        <p:nvPicPr>
          <p:cNvPr id="6" name="Online Media 5" title="BEHIND THE TEAM: Performance Analysis with Gary Neville, Ray Lewington and Andy Scoulding">
            <a:hlinkClick r:id="" action="ppaction://media"/>
            <a:extLst>
              <a:ext uri="{FF2B5EF4-FFF2-40B4-BE49-F238E27FC236}">
                <a16:creationId xmlns:a16="http://schemas.microsoft.com/office/drawing/2014/main" id="{66958451-0DDD-1E2D-592C-95454AEDDC2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225" y="0"/>
            <a:ext cx="12169775" cy="687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69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Using Technology in the Coaching Process - an introduction to ...">
            <a:extLst>
              <a:ext uri="{FF2B5EF4-FFF2-40B4-BE49-F238E27FC236}">
                <a16:creationId xmlns:a16="http://schemas.microsoft.com/office/drawing/2014/main" id="{13650227-7CF7-10C7-7DED-DDD1F2AD3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5125" y="456986"/>
            <a:ext cx="6048375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022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46FE3-DCC9-D188-0DC9-9606166D0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Video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39737-7C57-9513-1AAE-C5052F70A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4400" dirty="0"/>
              <a:t>Rugby</a:t>
            </a:r>
          </a:p>
          <a:p>
            <a:r>
              <a:rPr lang="en-GB" sz="4400" dirty="0"/>
              <a:t>Gymnastics</a:t>
            </a:r>
          </a:p>
          <a:p>
            <a:r>
              <a:rPr lang="en-GB" sz="4400" dirty="0"/>
              <a:t>football</a:t>
            </a:r>
          </a:p>
        </p:txBody>
      </p:sp>
    </p:spTree>
    <p:extLst>
      <p:ext uri="{BB962C8B-B14F-4D97-AF65-F5344CB8AC3E}">
        <p14:creationId xmlns:p14="http://schemas.microsoft.com/office/powerpoint/2010/main" val="63962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Rugby Principles of Defence  - Using Analysis to Design Coaching Practices by GDD">
            <a:hlinkClick r:id="" action="ppaction://media"/>
            <a:extLst>
              <a:ext uri="{FF2B5EF4-FFF2-40B4-BE49-F238E27FC236}">
                <a16:creationId xmlns:a16="http://schemas.microsoft.com/office/drawing/2014/main" id="{4F91FE92-13D7-BE3C-1BF6-D10F97D84ED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535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GYMNASTICS SCORING: MyKayla Skinner FX 2019 (D and E Score!)">
            <a:hlinkClick r:id="" action="ppaction://media"/>
            <a:extLst>
              <a:ext uri="{FF2B5EF4-FFF2-40B4-BE49-F238E27FC236}">
                <a16:creationId xmlns:a16="http://schemas.microsoft.com/office/drawing/2014/main" id="{32B8B44F-324E-DEB7-8229-8700CA1215E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75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How to Analyze Football Match in 2023 | Footy Tactics">
            <a:hlinkClick r:id="" action="ppaction://media"/>
            <a:extLst>
              <a:ext uri="{FF2B5EF4-FFF2-40B4-BE49-F238E27FC236}">
                <a16:creationId xmlns:a16="http://schemas.microsoft.com/office/drawing/2014/main" id="{B6E72B75-5507-577D-A9E1-5836FA72510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63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8E644-D321-D401-756E-EBB1581A6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Task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EA805-4BB0-AA49-68B1-7458FF460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3200" dirty="0"/>
              <a:t>In pairs you need to pick a sport, single or team and produce an example of tactical, technical and movement analysis?</a:t>
            </a:r>
          </a:p>
          <a:p>
            <a:r>
              <a:rPr lang="en-GB" sz="3200" dirty="0"/>
              <a:t>Things to look at</a:t>
            </a:r>
          </a:p>
          <a:p>
            <a:pPr lvl="1"/>
            <a:r>
              <a:rPr lang="en-GB" sz="3200" dirty="0"/>
              <a:t>Movements.</a:t>
            </a:r>
          </a:p>
          <a:p>
            <a:pPr lvl="1"/>
            <a:r>
              <a:rPr lang="en-GB" sz="3200" dirty="0"/>
              <a:t>Patterns of play.</a:t>
            </a:r>
          </a:p>
          <a:p>
            <a:pPr lvl="1"/>
            <a:r>
              <a:rPr lang="en-GB" sz="3200" dirty="0"/>
              <a:t>Strategies.</a:t>
            </a:r>
          </a:p>
        </p:txBody>
      </p:sp>
    </p:spTree>
    <p:extLst>
      <p:ext uri="{BB962C8B-B14F-4D97-AF65-F5344CB8AC3E}">
        <p14:creationId xmlns:p14="http://schemas.microsoft.com/office/powerpoint/2010/main" val="2020156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24614</TotalTime>
  <Words>227</Words>
  <Application>Microsoft Office PowerPoint</Application>
  <PresentationFormat>Widescreen</PresentationFormat>
  <Paragraphs>51</Paragraphs>
  <Slides>15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myriad-pro</vt:lpstr>
      <vt:lpstr>Office Theme</vt:lpstr>
      <vt:lpstr>Notational Analysis in sport</vt:lpstr>
      <vt:lpstr>Learning outcomes</vt:lpstr>
      <vt:lpstr>NOTATIONAL ANALYSIS</vt:lpstr>
      <vt:lpstr>What are the factors of analysis</vt:lpstr>
      <vt:lpstr>Tactical evaluation</vt:lpstr>
      <vt:lpstr>Technical evaluation</vt:lpstr>
      <vt:lpstr>Analysis of movement</vt:lpstr>
      <vt:lpstr>Database and modelling</vt:lpstr>
      <vt:lpstr>PowerPoint Presentation</vt:lpstr>
      <vt:lpstr>PowerPoint Presentation</vt:lpstr>
      <vt:lpstr>Video examples</vt:lpstr>
      <vt:lpstr>PowerPoint Presentation</vt:lpstr>
      <vt:lpstr>PowerPoint Presentation</vt:lpstr>
      <vt:lpstr>PowerPoint Presentation</vt:lpstr>
      <vt:lpstr>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Notational Analysis in sport</dc:title>
  <dc:creator>paul barfoot</dc:creator>
  <cp:lastModifiedBy>Andrew Thomas</cp:lastModifiedBy>
  <cp:revision>2</cp:revision>
  <dcterms:created xsi:type="dcterms:W3CDTF">2023-12-11T09:43:05Z</dcterms:created>
  <dcterms:modified xsi:type="dcterms:W3CDTF">2023-12-29T11:42:49Z</dcterms:modified>
</cp:coreProperties>
</file>