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</p:sldMasterIdLst>
  <p:notesMasterIdLst>
    <p:notesMasterId r:id="rId19"/>
  </p:notesMasterIdLst>
  <p:sldIdLst>
    <p:sldId id="259" r:id="rId8"/>
    <p:sldId id="260" r:id="rId9"/>
    <p:sldId id="262" r:id="rId10"/>
    <p:sldId id="263" r:id="rId11"/>
    <p:sldId id="264" r:id="rId12"/>
    <p:sldId id="261" r:id="rId13"/>
    <p:sldId id="265" r:id="rId14"/>
    <p:sldId id="258" r:id="rId15"/>
    <p:sldId id="266" r:id="rId16"/>
    <p:sldId id="257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F6D7ED-2916-4911-8D88-05F6356C3E0C}" v="26" dt="2026-09-19T06:45:40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77184" autoAdjust="0"/>
  </p:normalViewPr>
  <p:slideViewPr>
    <p:cSldViewPr snapToGrid="0" snapToObjects="1">
      <p:cViewPr varScale="1">
        <p:scale>
          <a:sx n="55" d="100"/>
          <a:sy n="55" d="100"/>
        </p:scale>
        <p:origin x="9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custSel addSld modSld delMainMaster">
      <pc:chgData name="Beau Academic" userId="1c8f60c04643d64b" providerId="LiveId" clId="{08672D6D-4B5B-42D9-B5C7-2D554DBB9608}" dt="2026-09-19T06:46:06.371" v="1189" actId="20577"/>
      <pc:docMkLst>
        <pc:docMk/>
      </pc:docMkLst>
      <pc:sldChg chg="addSp delSp modSp mod">
        <pc:chgData name="Beau Academic" userId="1c8f60c04643d64b" providerId="LiveId" clId="{08672D6D-4B5B-42D9-B5C7-2D554DBB9608}" dt="2026-09-18T17:32:18.494" v="1131" actId="1076"/>
        <pc:sldMkLst>
          <pc:docMk/>
          <pc:sldMk cId="790375460" sldId="258"/>
        </pc:sldMkLst>
        <pc:spChg chg="del">
          <ac:chgData name="Beau Academic" userId="1c8f60c04643d64b" providerId="LiveId" clId="{08672D6D-4B5B-42D9-B5C7-2D554DBB9608}" dt="2026-09-18T17:25:15.402" v="892" actId="22"/>
          <ac:spMkLst>
            <pc:docMk/>
            <pc:sldMk cId="790375460" sldId="258"/>
            <ac:spMk id="2" creationId="{28483481-869C-45E1-8782-B1DFC8E0F1B3}"/>
          </ac:spMkLst>
        </pc:spChg>
        <pc:spChg chg="add mod">
          <ac:chgData name="Beau Academic" userId="1c8f60c04643d64b" providerId="LiveId" clId="{08672D6D-4B5B-42D9-B5C7-2D554DBB9608}" dt="2026-09-18T17:32:18.494" v="1131" actId="1076"/>
          <ac:spMkLst>
            <pc:docMk/>
            <pc:sldMk cId="790375460" sldId="258"/>
            <ac:spMk id="5" creationId="{D96C32C0-AF06-B1AD-42FA-B524FC32A660}"/>
          </ac:spMkLst>
        </pc:spChg>
        <pc:picChg chg="add mod ord modCrop">
          <ac:chgData name="Beau Academic" userId="1c8f60c04643d64b" providerId="LiveId" clId="{08672D6D-4B5B-42D9-B5C7-2D554DBB9608}" dt="2026-09-18T17:26:08.545" v="900" actId="732"/>
          <ac:picMkLst>
            <pc:docMk/>
            <pc:sldMk cId="790375460" sldId="258"/>
            <ac:picMk id="4" creationId="{DA6EF130-FD4E-96AB-8D58-312DE829CA8C}"/>
          </ac:picMkLst>
        </pc:picChg>
      </pc:sldChg>
      <pc:sldChg chg="addSp delSp modSp mod modClrScheme chgLayout">
        <pc:chgData name="Beau Academic" userId="1c8f60c04643d64b" providerId="LiveId" clId="{08672D6D-4B5B-42D9-B5C7-2D554DBB9608}" dt="2026-09-18T17:29:51.771" v="1109" actId="27636"/>
        <pc:sldMkLst>
          <pc:docMk/>
          <pc:sldMk cId="735589173" sldId="261"/>
        </pc:sldMkLst>
        <pc:spChg chg="mod ord">
          <ac:chgData name="Beau Academic" userId="1c8f60c04643d64b" providerId="LiveId" clId="{08672D6D-4B5B-42D9-B5C7-2D554DBB9608}" dt="2026-09-18T17:09:13.664" v="563" actId="700"/>
          <ac:spMkLst>
            <pc:docMk/>
            <pc:sldMk cId="735589173" sldId="261"/>
            <ac:spMk id="2" creationId="{E314E938-BE33-7CEC-9242-05BD8B994DE7}"/>
          </ac:spMkLst>
        </pc:spChg>
        <pc:spChg chg="mod ord">
          <ac:chgData name="Beau Academic" userId="1c8f60c04643d64b" providerId="LiveId" clId="{08672D6D-4B5B-42D9-B5C7-2D554DBB9608}" dt="2026-09-18T17:29:51.771" v="1109" actId="27636"/>
          <ac:spMkLst>
            <pc:docMk/>
            <pc:sldMk cId="735589173" sldId="261"/>
            <ac:spMk id="3" creationId="{18792BE3-60FE-A728-0E96-7EF0077E4535}"/>
          </ac:spMkLst>
        </pc:spChg>
        <pc:spChg chg="add del mod">
          <ac:chgData name="Beau Academic" userId="1c8f60c04643d64b" providerId="LiveId" clId="{08672D6D-4B5B-42D9-B5C7-2D554DBB9608}" dt="2026-09-18T17:08:58.397" v="562"/>
          <ac:spMkLst>
            <pc:docMk/>
            <pc:sldMk cId="735589173" sldId="261"/>
            <ac:spMk id="6" creationId="{D0F6F99F-38E4-BE02-1B58-9FE5412E640D}"/>
          </ac:spMkLst>
        </pc:spChg>
        <pc:picChg chg="add mod">
          <ac:chgData name="Beau Academic" userId="1c8f60c04643d64b" providerId="LiveId" clId="{08672D6D-4B5B-42D9-B5C7-2D554DBB9608}" dt="2026-09-18T17:09:46.634" v="570" actId="1076"/>
          <ac:picMkLst>
            <pc:docMk/>
            <pc:sldMk cId="735589173" sldId="261"/>
            <ac:picMk id="5" creationId="{D2FFBF0C-CC90-13E7-ACE1-23D0BC05A63D}"/>
          </ac:picMkLst>
        </pc:picChg>
      </pc:sldChg>
      <pc:sldChg chg="addSp modSp mod">
        <pc:chgData name="Beau Academic" userId="1c8f60c04643d64b" providerId="LiveId" clId="{08672D6D-4B5B-42D9-B5C7-2D554DBB9608}" dt="2026-09-18T16:07:52.783" v="64" actId="115"/>
        <pc:sldMkLst>
          <pc:docMk/>
          <pc:sldMk cId="1043818105" sldId="262"/>
        </pc:sldMkLst>
        <pc:spChg chg="mod">
          <ac:chgData name="Beau Academic" userId="1c8f60c04643d64b" providerId="LiveId" clId="{08672D6D-4B5B-42D9-B5C7-2D554DBB9608}" dt="2026-09-18T15:55:45.866" v="0"/>
          <ac:spMkLst>
            <pc:docMk/>
            <pc:sldMk cId="1043818105" sldId="262"/>
            <ac:spMk id="2" creationId="{CA931F72-3B09-1EC4-4746-D129A6B1DB09}"/>
          </ac:spMkLst>
        </pc:spChg>
        <pc:spChg chg="mod">
          <ac:chgData name="Beau Academic" userId="1c8f60c04643d64b" providerId="LiveId" clId="{08672D6D-4B5B-42D9-B5C7-2D554DBB9608}" dt="2026-09-18T16:05:37.280" v="53" actId="115"/>
          <ac:spMkLst>
            <pc:docMk/>
            <pc:sldMk cId="1043818105" sldId="262"/>
            <ac:spMk id="3" creationId="{5CA387CA-97F5-1314-B687-BE42C4F5E2EC}"/>
          </ac:spMkLst>
        </pc:spChg>
        <pc:spChg chg="add mod">
          <ac:chgData name="Beau Academic" userId="1c8f60c04643d64b" providerId="LiveId" clId="{08672D6D-4B5B-42D9-B5C7-2D554DBB9608}" dt="2026-09-18T16:07:52.783" v="64" actId="115"/>
          <ac:spMkLst>
            <pc:docMk/>
            <pc:sldMk cId="1043818105" sldId="262"/>
            <ac:spMk id="7" creationId="{0147F85F-6B5E-CC30-13DA-A1956BD4A994}"/>
          </ac:spMkLst>
        </pc:spChg>
        <pc:picChg chg="add mod">
          <ac:chgData name="Beau Academic" userId="1c8f60c04643d64b" providerId="LiveId" clId="{08672D6D-4B5B-42D9-B5C7-2D554DBB9608}" dt="2026-09-18T16:05:50.768" v="54" actId="1076"/>
          <ac:picMkLst>
            <pc:docMk/>
            <pc:sldMk cId="1043818105" sldId="262"/>
            <ac:picMk id="5" creationId="{194733DE-4CFD-7993-910F-F0175570D010}"/>
          </ac:picMkLst>
        </pc:picChg>
      </pc:sldChg>
      <pc:sldChg chg="addSp modSp mod modNotesTx">
        <pc:chgData name="Beau Academic" userId="1c8f60c04643d64b" providerId="LiveId" clId="{08672D6D-4B5B-42D9-B5C7-2D554DBB9608}" dt="2026-09-18T16:44:28.058" v="253" actId="1035"/>
        <pc:sldMkLst>
          <pc:docMk/>
          <pc:sldMk cId="3294598797" sldId="263"/>
        </pc:sldMkLst>
        <pc:spChg chg="mod">
          <ac:chgData name="Beau Academic" userId="1c8f60c04643d64b" providerId="LiveId" clId="{08672D6D-4B5B-42D9-B5C7-2D554DBB9608}" dt="2026-09-18T16:13:02.422" v="101" actId="20577"/>
          <ac:spMkLst>
            <pc:docMk/>
            <pc:sldMk cId="3294598797" sldId="263"/>
            <ac:spMk id="2" creationId="{F42C8858-AA24-53A9-7FFE-90A6639C6137}"/>
          </ac:spMkLst>
        </pc:spChg>
        <pc:spChg chg="mod">
          <ac:chgData name="Beau Academic" userId="1c8f60c04643d64b" providerId="LiveId" clId="{08672D6D-4B5B-42D9-B5C7-2D554DBB9608}" dt="2026-09-18T16:44:20.359" v="243" actId="20577"/>
          <ac:spMkLst>
            <pc:docMk/>
            <pc:sldMk cId="3294598797" sldId="263"/>
            <ac:spMk id="3" creationId="{F00CEA99-5423-966A-5914-0F0166A737A5}"/>
          </ac:spMkLst>
        </pc:spChg>
        <pc:picChg chg="add mod">
          <ac:chgData name="Beau Academic" userId="1c8f60c04643d64b" providerId="LiveId" clId="{08672D6D-4B5B-42D9-B5C7-2D554DBB9608}" dt="2026-09-18T16:44:28.058" v="253" actId="1035"/>
          <ac:picMkLst>
            <pc:docMk/>
            <pc:sldMk cId="3294598797" sldId="263"/>
            <ac:picMk id="5" creationId="{EDDB5D9A-29FF-B1FD-9EB6-69DAA29F57A1}"/>
          </ac:picMkLst>
        </pc:picChg>
      </pc:sldChg>
      <pc:sldChg chg="addSp delSp modSp mod">
        <pc:chgData name="Beau Academic" userId="1c8f60c04643d64b" providerId="LiveId" clId="{08672D6D-4B5B-42D9-B5C7-2D554DBB9608}" dt="2026-09-18T17:01:16.421" v="389" actId="1076"/>
        <pc:sldMkLst>
          <pc:docMk/>
          <pc:sldMk cId="3992653173" sldId="264"/>
        </pc:sldMkLst>
        <pc:spChg chg="mod">
          <ac:chgData name="Beau Academic" userId="1c8f60c04643d64b" providerId="LiveId" clId="{08672D6D-4B5B-42D9-B5C7-2D554DBB9608}" dt="2026-09-18T16:49:08.726" v="275" actId="1076"/>
          <ac:spMkLst>
            <pc:docMk/>
            <pc:sldMk cId="3992653173" sldId="264"/>
            <ac:spMk id="2" creationId="{85B30A1B-453E-923F-3131-C614409DCA42}"/>
          </ac:spMkLst>
        </pc:spChg>
        <pc:spChg chg="mod">
          <ac:chgData name="Beau Academic" userId="1c8f60c04643d64b" providerId="LiveId" clId="{08672D6D-4B5B-42D9-B5C7-2D554DBB9608}" dt="2026-09-18T17:01:16.421" v="389" actId="1076"/>
          <ac:spMkLst>
            <pc:docMk/>
            <pc:sldMk cId="3992653173" sldId="264"/>
            <ac:spMk id="3" creationId="{FEB4520B-C3C9-FCBA-A0CD-5A077E422B8D}"/>
          </ac:spMkLst>
        </pc:spChg>
        <pc:spChg chg="add mod">
          <ac:chgData name="Beau Academic" userId="1c8f60c04643d64b" providerId="LiveId" clId="{08672D6D-4B5B-42D9-B5C7-2D554DBB9608}" dt="2026-09-18T17:00:39.198" v="379" actId="20577"/>
          <ac:spMkLst>
            <pc:docMk/>
            <pc:sldMk cId="3992653173" sldId="264"/>
            <ac:spMk id="5" creationId="{AE0120CB-AF79-AAAD-7309-CA2055667548}"/>
          </ac:spMkLst>
        </pc:spChg>
        <pc:picChg chg="add del mod">
          <ac:chgData name="Beau Academic" userId="1c8f60c04643d64b" providerId="LiveId" clId="{08672D6D-4B5B-42D9-B5C7-2D554DBB9608}" dt="2026-09-18T16:56:13.391" v="300" actId="478"/>
          <ac:picMkLst>
            <pc:docMk/>
            <pc:sldMk cId="3992653173" sldId="264"/>
            <ac:picMk id="7" creationId="{BD0477AA-9236-13F3-5431-8916FEB5F6F6}"/>
          </ac:picMkLst>
        </pc:picChg>
        <pc:picChg chg="add mod">
          <ac:chgData name="Beau Academic" userId="1c8f60c04643d64b" providerId="LiveId" clId="{08672D6D-4B5B-42D9-B5C7-2D554DBB9608}" dt="2026-09-18T16:59:13.540" v="302" actId="1076"/>
          <ac:picMkLst>
            <pc:docMk/>
            <pc:sldMk cId="3992653173" sldId="264"/>
            <ac:picMk id="9" creationId="{50EEBEBC-C3F4-CD2A-1107-22A66DBFA7C6}"/>
          </ac:picMkLst>
        </pc:picChg>
      </pc:sldChg>
      <pc:sldChg chg="addSp delSp modSp new mod modNotesTx">
        <pc:chgData name="Beau Academic" userId="1c8f60c04643d64b" providerId="LiveId" clId="{08672D6D-4B5B-42D9-B5C7-2D554DBB9608}" dt="2026-09-18T17:30:14.827" v="1111" actId="20577"/>
        <pc:sldMkLst>
          <pc:docMk/>
          <pc:sldMk cId="326360138" sldId="265"/>
        </pc:sldMkLst>
        <pc:spChg chg="mod">
          <ac:chgData name="Beau Academic" userId="1c8f60c04643d64b" providerId="LiveId" clId="{08672D6D-4B5B-42D9-B5C7-2D554DBB9608}" dt="2026-09-18T17:12:58.426" v="592" actId="20577"/>
          <ac:spMkLst>
            <pc:docMk/>
            <pc:sldMk cId="326360138" sldId="265"/>
            <ac:spMk id="2" creationId="{B944BFAA-73D2-914B-2D57-804210B3FA53}"/>
          </ac:spMkLst>
        </pc:spChg>
        <pc:spChg chg="del">
          <ac:chgData name="Beau Academic" userId="1c8f60c04643d64b" providerId="LiveId" clId="{08672D6D-4B5B-42D9-B5C7-2D554DBB9608}" dt="2026-09-18T17:13:12.696" v="593" actId="22"/>
          <ac:spMkLst>
            <pc:docMk/>
            <pc:sldMk cId="326360138" sldId="265"/>
            <ac:spMk id="3" creationId="{9144C99F-EEC3-4ADB-F206-FA1DEB7F7086}"/>
          </ac:spMkLst>
        </pc:spChg>
        <pc:spChg chg="add mod">
          <ac:chgData name="Beau Academic" userId="1c8f60c04643d64b" providerId="LiveId" clId="{08672D6D-4B5B-42D9-B5C7-2D554DBB9608}" dt="2026-09-18T17:30:14.827" v="1111" actId="20577"/>
          <ac:spMkLst>
            <pc:docMk/>
            <pc:sldMk cId="326360138" sldId="265"/>
            <ac:spMk id="8" creationId="{850A4130-BF32-172B-35C5-B6A3845643CC}"/>
          </ac:spMkLst>
        </pc:spChg>
        <pc:picChg chg="add mod ord">
          <ac:chgData name="Beau Academic" userId="1c8f60c04643d64b" providerId="LiveId" clId="{08672D6D-4B5B-42D9-B5C7-2D554DBB9608}" dt="2026-09-18T17:14:00.412" v="607"/>
          <ac:picMkLst>
            <pc:docMk/>
            <pc:sldMk cId="326360138" sldId="265"/>
            <ac:picMk id="5" creationId="{AE0DAA9D-F929-CFC3-65C1-4A9DDB85DE12}"/>
          </ac:picMkLst>
        </pc:picChg>
        <pc:picChg chg="add mod">
          <ac:chgData name="Beau Academic" userId="1c8f60c04643d64b" providerId="LiveId" clId="{08672D6D-4B5B-42D9-B5C7-2D554DBB9608}" dt="2026-09-18T17:14:32.331" v="610" actId="1076"/>
          <ac:picMkLst>
            <pc:docMk/>
            <pc:sldMk cId="326360138" sldId="265"/>
            <ac:picMk id="7" creationId="{1029790A-E270-38FF-E839-2B0FA65FF0A4}"/>
          </ac:picMkLst>
        </pc:picChg>
      </pc:sldChg>
      <pc:sldChg chg="addSp delSp modSp new mod">
        <pc:chgData name="Beau Academic" userId="1c8f60c04643d64b" providerId="LiveId" clId="{08672D6D-4B5B-42D9-B5C7-2D554DBB9608}" dt="2026-09-19T06:46:06.371" v="1189" actId="20577"/>
        <pc:sldMkLst>
          <pc:docMk/>
          <pc:sldMk cId="3630603094" sldId="266"/>
        </pc:sldMkLst>
        <pc:spChg chg="mod">
          <ac:chgData name="Beau Academic" userId="1c8f60c04643d64b" providerId="LiveId" clId="{08672D6D-4B5B-42D9-B5C7-2D554DBB9608}" dt="2026-09-19T06:44:40.594" v="1153" actId="1076"/>
          <ac:spMkLst>
            <pc:docMk/>
            <pc:sldMk cId="3630603094" sldId="266"/>
            <ac:spMk id="2" creationId="{2B1294CA-79BF-6302-265B-EA0262F6920D}"/>
          </ac:spMkLst>
        </pc:spChg>
        <pc:spChg chg="add del mod">
          <ac:chgData name="Beau Academic" userId="1c8f60c04643d64b" providerId="LiveId" clId="{08672D6D-4B5B-42D9-B5C7-2D554DBB9608}" dt="2026-09-19T06:44:58.637" v="1156"/>
          <ac:spMkLst>
            <pc:docMk/>
            <pc:sldMk cId="3630603094" sldId="266"/>
            <ac:spMk id="3" creationId="{272CB19B-7872-9CF7-4413-0EBC615815E0}"/>
          </ac:spMkLst>
        </pc:spChg>
        <pc:spChg chg="add mod">
          <ac:chgData name="Beau Academic" userId="1c8f60c04643d64b" providerId="LiveId" clId="{08672D6D-4B5B-42D9-B5C7-2D554DBB9608}" dt="2026-09-19T06:45:17.005" v="1159"/>
          <ac:spMkLst>
            <pc:docMk/>
            <pc:sldMk cId="3630603094" sldId="266"/>
            <ac:spMk id="4" creationId="{E5ECC29F-011F-4F2B-FD98-07D76006CA03}"/>
          </ac:spMkLst>
        </pc:spChg>
        <pc:spChg chg="add mod">
          <ac:chgData name="Beau Academic" userId="1c8f60c04643d64b" providerId="LiveId" clId="{08672D6D-4B5B-42D9-B5C7-2D554DBB9608}" dt="2026-09-19T06:46:06.371" v="1189" actId="20577"/>
          <ac:spMkLst>
            <pc:docMk/>
            <pc:sldMk cId="3630603094" sldId="266"/>
            <ac:spMk id="5" creationId="{B42C9A99-ACC0-4D7D-EABE-ED2362945C6C}"/>
          </ac:spMkLst>
        </pc:spChg>
      </pc:sldChg>
      <pc:sldMasterChg chg="del delSldLayout">
        <pc:chgData name="Beau Academic" userId="1c8f60c04643d64b" providerId="LiveId" clId="{08672D6D-4B5B-42D9-B5C7-2D554DBB9608}" dt="2026-09-19T06:44:20.389" v="1144"/>
        <pc:sldMasterMkLst>
          <pc:docMk/>
          <pc:sldMasterMk cId="754378712" sldId="2147483666"/>
        </pc:sldMasterMkLst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Beau Academic" userId="1c8f60c04643d64b" providerId="LiveId" clId="{08672D6D-4B5B-42D9-B5C7-2D554DBB9608}" dt="2026-09-19T06:44:20.389" v="1144"/>
          <pc:sldLayoutMkLst>
            <pc:docMk/>
            <pc:sldMasterMk cId="754378712" sldId="2147483666"/>
            <pc:sldLayoutMk cId="2661865558" sldId="214748370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B85532-0AB6-4065-BF7D-D8CDF7B8D5C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293ADD-1187-49D0-A941-979AF6C23F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59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requires printing and cutting out ready for students to sort.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293ADD-1187-49D0-A941-979AF6C23F3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9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https://digitalservices.uwtsd.ac.uk/library/academic-and-infoskills/?utm_source=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293ADD-1187-49D0-A941-979AF6C23F3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39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?utm_source=" TargetMode="External"/><Relationship Id="rId7" Type="http://schemas.openxmlformats.org/officeDocument/2006/relationships/hyperlink" Target="https://digitalservices.uwtsd.ac.uk/library/academic-and-infoskills/?utm_source=chatgpt.co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igitalservices.uwtsd.ac.uk/library/academic-and-infoskills/" TargetMode="Externa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finding-and-using-information/?utm_source=chatgpt.com" TargetMode="External"/><Relationship Id="rId2" Type="http://schemas.openxmlformats.org/officeDocument/2006/relationships/hyperlink" Target="https://www.uwtsd.ac.uk/procedures-academic-appeals-complaints-and-other-student-cases?utm_source=chatgpt.com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2: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False authorship and contract cheating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825625"/>
            <a:ext cx="10610955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By the end of the short session: </a:t>
            </a:r>
          </a:p>
          <a:p>
            <a:r>
              <a:rPr lang="en-GB" dirty="0"/>
              <a:t>You will identify false authorship and contract cheating; </a:t>
            </a:r>
          </a:p>
          <a:p>
            <a:r>
              <a:rPr lang="en-GB" dirty="0"/>
              <a:t>Recognise less obvious forms such as excessive rewriting by friends or file-sharing; </a:t>
            </a:r>
          </a:p>
          <a:p>
            <a:r>
              <a:rPr lang="en-GB" dirty="0"/>
              <a:t>Explain why authorship matters particularly in health and social care; </a:t>
            </a:r>
          </a:p>
          <a:p>
            <a:r>
              <a:rPr lang="en-GB" dirty="0"/>
              <a:t>Identify legitimate sources of help.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31F72-3B09-1EC4-4746-D129A6B1D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False authorship and contract cheating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387CA-97F5-1314-B687-BE42C4F5E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908" y="1825625"/>
            <a:ext cx="5001462" cy="4667250"/>
          </a:xfrm>
          <a:prstGeom prst="snip2DiagRect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UWTSD Academic Misconduct Policy defines false authorship as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somebody completing work that a student then submits as their own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Examples include essay-writing services, buying work online, producing work for another student, impersonation, file-sharing services,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impermissible AI generation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submitting another person's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4733DE-4CFD-7993-910F-F0175570D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9136" y="1893770"/>
            <a:ext cx="4656864" cy="30704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47F85F-6B5E-CC30-13DA-A1956BD4A994}"/>
              </a:ext>
            </a:extLst>
          </p:cNvPr>
          <p:cNvSpPr txBox="1"/>
          <p:nvPr/>
        </p:nvSpPr>
        <p:spPr>
          <a:xfrm>
            <a:off x="897467" y="5467314"/>
            <a:ext cx="56896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submitted work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must be your work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Paying someone does not make their writing yours and neither does getting it free</a:t>
            </a:r>
          </a:p>
        </p:txBody>
      </p:sp>
    </p:spTree>
    <p:extLst>
      <p:ext uri="{BB962C8B-B14F-4D97-AF65-F5344CB8AC3E}">
        <p14:creationId xmlns:p14="http://schemas.microsoft.com/office/powerpoint/2010/main" val="104381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Help or authorship?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CEA99-5423-966A-5914-0F0166A73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3771" y="2725588"/>
            <a:ext cx="3824794" cy="2415755"/>
          </a:xfrm>
          <a:prstGeom prst="homePlat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as a group to complete the sorting task.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B5D9A-29FF-B1FD-9EB6-69DAA29F57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8565" y="1970938"/>
            <a:ext cx="7185669" cy="403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1674" y="333435"/>
            <a:ext cx="5867741" cy="1325563"/>
          </a:xfrm>
        </p:spPr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520B-C3C9-FCBA-A0CD-5A077E42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674" y="3228318"/>
            <a:ext cx="6350924" cy="3296247"/>
          </a:xfrm>
          <a:prstGeom prst="snip2Diag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UWTSD's proofreading rules make that boundary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concrete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proofreader can be a person or an electronic tool.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proofreader may identify errors, but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must not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add content, rewrite passages, reorganise an argument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or translate work into English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0120CB-AF79-AAAD-7309-CA2055667548}"/>
              </a:ext>
            </a:extLst>
          </p:cNvPr>
          <p:cNvSpPr txBox="1"/>
          <p:nvPr/>
        </p:nvSpPr>
        <p:spPr>
          <a:xfrm>
            <a:off x="5641675" y="1658998"/>
            <a:ext cx="655032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support develops your skill and ideas; inappropriate support changes or replaces  your ideas.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EEBEBC-C3F4-CD2A-1107-22A66DBFA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705" y="1658998"/>
            <a:ext cx="4201111" cy="490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Academic Integrity especially matters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446" y="2302933"/>
            <a:ext cx="5255673" cy="3536690"/>
          </a:xfrm>
          <a:prstGeom prst="snip2DiagRect">
            <a:avLst/>
          </a:prstGeom>
          <a:ln w="28575">
            <a:solidFill>
              <a:srgbClr val="00206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Assessments show that you can find evidence, reason about care, communicate professionally and make defensible judgements.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Outsourcing an assessment using false authorship can hide a genuine skills gap that later matters when working with service users and their families.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FBF0C-CC90-13E7-ACE1-23D0BC05A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0697" y="2108286"/>
            <a:ext cx="5255673" cy="3536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4BFAA-73D2-914B-2D57-804210B3F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UWTSD support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AE0DAA9D-F929-CFC3-65C1-4A9DDB85D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34491" y="1825625"/>
            <a:ext cx="6398052" cy="4667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29790A-E270-38FF-E839-2B0FA65FF0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918" y="4159250"/>
            <a:ext cx="2333625" cy="2333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0A4130-BF32-172B-35C5-B6A3845643CC}"/>
              </a:ext>
            </a:extLst>
          </p:cNvPr>
          <p:cNvSpPr txBox="1"/>
          <p:nvPr/>
        </p:nvSpPr>
        <p:spPr>
          <a:xfrm>
            <a:off x="7980218" y="2327564"/>
            <a:ext cx="3756152" cy="3813810"/>
          </a:xfrm>
          <a:prstGeom prst="round2Diag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UWTSD Digital Learning and Library service provide a range of learning materials to support your development as an academic writer.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Visit 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Academic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InfoSkills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page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links to a range of resources.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60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6EF130-FD4E-96AB-8D58-312DE829CA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088" r="10155"/>
          <a:stretch>
            <a:fillRect/>
          </a:stretch>
        </p:blipFill>
        <p:spPr>
          <a:xfrm>
            <a:off x="6096001" y="1"/>
            <a:ext cx="6096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6C32C0-AF06-B1AD-42FA-B524FC32A660}"/>
              </a:ext>
            </a:extLst>
          </p:cNvPr>
          <p:cNvSpPr txBox="1"/>
          <p:nvPr/>
        </p:nvSpPr>
        <p:spPr>
          <a:xfrm>
            <a:off x="863600" y="1625601"/>
            <a:ext cx="4775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writing takes time, it involves;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reading,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note-taking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up your ideas,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editing and improving. </a:t>
            </a:r>
          </a:p>
          <a:p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your work with academic integrity. </a:t>
            </a:r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1294CA-79BF-6302-265B-EA0262F69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011" y="496542"/>
            <a:ext cx="2970806" cy="974039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ECC29F-011F-4F2B-FD98-07D76006CA03}"/>
              </a:ext>
            </a:extLst>
          </p:cNvPr>
          <p:cNvSpPr txBox="1"/>
          <p:nvPr/>
        </p:nvSpPr>
        <p:spPr>
          <a:xfrm>
            <a:off x="5908431" y="32179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2C9A99-ACC0-4D7D-EABE-ED2362945C6C}"/>
              </a:ext>
            </a:extLst>
          </p:cNvPr>
          <p:cNvSpPr txBox="1"/>
          <p:nvPr/>
        </p:nvSpPr>
        <p:spPr>
          <a:xfrm>
            <a:off x="936426" y="1694491"/>
            <a:ext cx="101287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using information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https://digitalservices.uwtsd.ac.uk/library/academic-and-infoskills/finding-and-using-information/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3630603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446</Words>
  <Application>Microsoft Office PowerPoint</Application>
  <PresentationFormat>Widescreen</PresentationFormat>
  <Paragraphs>44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PowerPoint Presentation</vt:lpstr>
      <vt:lpstr>What are we learning? </vt:lpstr>
      <vt:lpstr>False authorship and contract cheating</vt:lpstr>
      <vt:lpstr>Activity: Help or authorship?</vt:lpstr>
      <vt:lpstr>Support</vt:lpstr>
      <vt:lpstr>Academic Integrity especially matters in Health and Social Care</vt:lpstr>
      <vt:lpstr>Further UWTSD support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18</cp:revision>
  <dcterms:created xsi:type="dcterms:W3CDTF">2021-03-09T15:35:42Z</dcterms:created>
  <dcterms:modified xsi:type="dcterms:W3CDTF">2026-09-19T06:46:08Z</dcterms:modified>
</cp:coreProperties>
</file>