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4F2FB7-3517-4EC4-9DD8-44CBA22F3E9B}" v="5" dt="2022-06-21T17:16:37.0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58" d="100"/>
          <a:sy n="58" d="100"/>
        </p:scale>
        <p:origin x="102" y="1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EA749-63F9-1C49-E717-BA0C8EE89C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C4A72C-9D40-C2AF-5F31-F053B44480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88444-90F5-2A0F-CC95-57573C274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50B7-A9D1-48A5-8AB3-20C21684D9FC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35203-C5E5-08AF-6376-23C8737C2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35F54-A4B8-65D7-26AF-1CBB04387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48E3-C763-4882-85D3-DB6D64E9B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455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C89CD-68D1-83CE-840D-7474B9FA7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F2CA9-FEF6-880F-8830-E9C5ACE5D0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27579-39E5-CD62-E4B0-72C2B07D4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50B7-A9D1-48A5-8AB3-20C21684D9FC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EA932-96EA-D469-0B32-C0FC57DD4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23B0A4-8C43-7942-600B-F3D8404CB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48E3-C763-4882-85D3-DB6D64E9B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053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A5D1B-C9C4-CC8D-2B40-0FD130777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3A2C8-10D7-BC02-4D1F-595E504E0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A1748-5E48-8794-07CC-A00E41580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50B7-A9D1-48A5-8AB3-20C21684D9FC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7B8501-8CFE-13B9-91D9-458153A32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750FC-B413-6BE9-2C7F-741824E82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48E3-C763-4882-85D3-DB6D64E9B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125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01848-F964-15D4-5F6A-49BB5720D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5DB5F-2227-6AEB-EA3F-C22BE60D95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EB63F8-5E8D-8852-A104-320DE50AD8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57431-2592-364C-0660-428E94CF6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50B7-A9D1-48A5-8AB3-20C21684D9FC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C98B9B-815E-5B36-2C0C-69F0DA58F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72AF72-5212-7F4C-9865-0FFD3FD74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48E3-C763-4882-85D3-DB6D64E9B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90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2652C-C15B-1B1C-FC3E-8DC13A513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1E90E7-7162-BD68-5D91-05A8E2449A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BF0159-D271-E2C4-1895-7125C4C1F0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F1DC79-006F-251D-0241-8F58716385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7837ED-AE8B-A9BD-50AC-5A4B67D23D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D87B53-1B03-80AB-3042-FDEA0C28F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50B7-A9D1-48A5-8AB3-20C21684D9FC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168311-91EC-E178-8043-512A199E1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E412BB-0DB4-E807-B72D-6D5CC101C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48E3-C763-4882-85D3-DB6D64E9B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162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E6C28-3854-80B6-4866-764955442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B56E6C-E749-2C62-188C-DA879878B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50B7-A9D1-48A5-8AB3-20C21684D9FC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930411-2C0A-4418-3F8F-07EB80BCD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47DEDA-3EF7-0BB2-7BF2-1D8BC5D85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48E3-C763-4882-85D3-DB6D64E9B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812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92F6B2-0596-0CFA-962B-A45FAEFE3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50B7-A9D1-48A5-8AB3-20C21684D9FC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1A562C-CBBD-A15A-D288-B747948D5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518C07-F50D-F198-6B64-934669AB1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48E3-C763-4882-85D3-DB6D64E9B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113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557CF-E0A3-A739-15BE-1888FF291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CB660-32A2-B30E-FBBD-01C63176A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B0C20-3620-7F28-DF4E-1A098E6F06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9F54B6-3A14-1887-16AF-01F913794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50B7-A9D1-48A5-8AB3-20C21684D9FC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0265FE-7817-65A5-907E-18531B629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F7FAB-AE75-65A1-ABD1-952785A55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48E3-C763-4882-85D3-DB6D64E9B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684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EAAB6-2DE2-4E3A-A09F-48F7CA068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7B8A1D-0382-14CF-229F-03D20DF7C6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9115A7-7FEB-167B-E2EE-01286DECC2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6C3570-12D3-0766-13E3-B86869618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50B7-A9D1-48A5-8AB3-20C21684D9FC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772297-B8E9-7C42-3614-757A7DA38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E2F7A3-CC00-5A1B-D382-72E93F563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48E3-C763-4882-85D3-DB6D64E9B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804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66D77-0005-21BD-DF77-FC11A963F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42BFFA-96BD-EE11-7C3A-C6FB147DE4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C8127-CAF9-6535-734B-1393D4A80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50B7-A9D1-48A5-8AB3-20C21684D9FC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DBD0C-8C94-6219-1DCA-D54FD0CCF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E2B70-28C3-C2C5-50BB-D0B71718E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48E3-C763-4882-85D3-DB6D64E9B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21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1A0D5B-36DD-272C-9935-71C8285C2E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4C4903-242C-0A4C-D0F2-F53E46498D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74854F-3240-C0B6-691E-FB7C4CB83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50B7-A9D1-48A5-8AB3-20C21684D9FC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20450C-D0B8-0324-A05F-FAFB2C029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B01EB5-E211-BD45-5E13-E0644605F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48E3-C763-4882-85D3-DB6D64E9B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988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24E320-FFA1-0D09-DBA5-B03D2E1AD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70D23D-6D21-286E-2F0A-3BBDB580E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DE0463-2551-25D8-D295-34DB987172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350B7-A9D1-48A5-8AB3-20C21684D9FC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67F17F-3CEB-D79F-B414-7BBE8EA9A7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25C6E-460A-FE50-E262-4F2621742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0548E3-C763-4882-85D3-DB6D64E9B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237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2DE009-36F3-E531-EAA2-EA9AE532A3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04233" y="281354"/>
            <a:ext cx="3973386" cy="1763653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GB" sz="7200" b="1" dirty="0"/>
              <a:t> </a:t>
            </a:r>
            <a:r>
              <a:rPr lang="en-GB" sz="7300" b="1" dirty="0">
                <a:latin typeface="+mn-lt"/>
              </a:rPr>
              <a:t>CUIDADO</a:t>
            </a:r>
            <a:br>
              <a:rPr lang="en-GB" sz="7300" b="1" dirty="0">
                <a:latin typeface="+mn-lt"/>
              </a:rPr>
            </a:br>
            <a:r>
              <a:rPr lang="en-GB" sz="7300" b="1" dirty="0">
                <a:latin typeface="+mn-lt"/>
              </a:rPr>
              <a:t>CAUTION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CB427F-2E54-400E-764C-20B16F2BEC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04233" y="2362871"/>
            <a:ext cx="3973386" cy="1485319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en-GB" sz="6600" b="1" dirty="0"/>
              <a:t>NO ENTRA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302E49-650D-C1FB-27F3-2F11728DFD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25" r="2" b="8170"/>
          <a:stretch/>
        </p:blipFill>
        <p:spPr>
          <a:xfrm>
            <a:off x="20" y="392554"/>
            <a:ext cx="6866293" cy="6031691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35ADB13B-550D-C827-D75F-EFC0D8409F5A}"/>
              </a:ext>
            </a:extLst>
          </p:cNvPr>
          <p:cNvSpPr txBox="1">
            <a:spLocks/>
          </p:cNvSpPr>
          <p:nvPr/>
        </p:nvSpPr>
        <p:spPr>
          <a:xfrm>
            <a:off x="7604233" y="4166055"/>
            <a:ext cx="3973386" cy="1485319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6600" b="1" dirty="0"/>
              <a:t>NO ENTRY</a:t>
            </a:r>
          </a:p>
        </p:txBody>
      </p:sp>
    </p:spTree>
    <p:extLst>
      <p:ext uri="{BB962C8B-B14F-4D97-AF65-F5344CB8AC3E}">
        <p14:creationId xmlns:p14="http://schemas.microsoft.com/office/powerpoint/2010/main" val="15327663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8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 CUIDADO CAUTION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CUIDADO</dc:title>
  <dc:creator>Shamia Akther</dc:creator>
  <cp:lastModifiedBy>Shamia Akther</cp:lastModifiedBy>
  <cp:revision>2</cp:revision>
  <dcterms:created xsi:type="dcterms:W3CDTF">2022-06-21T16:54:49Z</dcterms:created>
  <dcterms:modified xsi:type="dcterms:W3CDTF">2022-06-21T17:18:55Z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a6745fb-3f26-4c57-86f8-58701135f02c_Enabled">
    <vt:lpwstr>true</vt:lpwstr>
  </property>
  <property fmtid="{D5CDD505-2E9C-101B-9397-08002B2CF9AE}" pid="3" name="MSIP_Label_aa6745fb-3f26-4c57-86f8-58701135f02c_SetDate">
    <vt:lpwstr>2022-06-21T17:04:07Z</vt:lpwstr>
  </property>
  <property fmtid="{D5CDD505-2E9C-101B-9397-08002B2CF9AE}" pid="4" name="MSIP_Label_aa6745fb-3f26-4c57-86f8-58701135f02c_Method">
    <vt:lpwstr>Privileged</vt:lpwstr>
  </property>
  <property fmtid="{D5CDD505-2E9C-101B-9397-08002B2CF9AE}" pid="5" name="MSIP_Label_aa6745fb-3f26-4c57-86f8-58701135f02c_Name">
    <vt:lpwstr>NO MARKING (PUBLIC)</vt:lpwstr>
  </property>
  <property fmtid="{D5CDD505-2E9C-101B-9397-08002B2CF9AE}" pid="6" name="MSIP_Label_aa6745fb-3f26-4c57-86f8-58701135f02c_SiteId">
    <vt:lpwstr>4c6898a9-8fca-42f9-aa92-82cb3e252bc6</vt:lpwstr>
  </property>
  <property fmtid="{D5CDD505-2E9C-101B-9397-08002B2CF9AE}" pid="7" name="MSIP_Label_aa6745fb-3f26-4c57-86f8-58701135f02c_ActionId">
    <vt:lpwstr>a38b8c12-2974-4930-8bc5-0000e888e593</vt:lpwstr>
  </property>
  <property fmtid="{D5CDD505-2E9C-101B-9397-08002B2CF9AE}" pid="8" name="MSIP_Label_aa6745fb-3f26-4c57-86f8-58701135f02c_ContentBits">
    <vt:lpwstr>0</vt:lpwstr>
  </property>
</Properties>
</file>