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57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2/21/24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2/21/24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709ADC9-6EAF-4268-9415-1ED5ECFA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877B3A-9AE9-340B-EA86-046AA94A5C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733" b="79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98C588-03B1-290C-D51C-387989D5A2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>
            <a:normAutofit/>
          </a:bodyPr>
          <a:lstStyle/>
          <a:p>
            <a:r>
              <a:rPr lang="en-GB" sz="5600"/>
              <a:t>how nutritious foods effect your body</a:t>
            </a:r>
            <a:endParaRPr lang="en-US" sz="5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2F1625-79EA-74D9-DE89-E9A972CE6F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By Evangelia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1304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D868099-6145-4BC0-A5EA-74BEF1776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0578C0-B849-C6AF-5248-685842C55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424" y="1110882"/>
            <a:ext cx="3053039" cy="106081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9000"/>
              </a:lnSpc>
            </a:pPr>
            <a:r>
              <a:rPr lang="en-US" sz="2800"/>
              <a:t>WHAT IS NUTRITION?</a:t>
            </a:r>
          </a:p>
        </p:txBody>
      </p:sp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A277B916-D8C2-3745-89F1-1F299202106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4590" r="24590"/>
          <a:stretch/>
        </p:blipFill>
        <p:spPr>
          <a:xfrm>
            <a:off x="1371874" y="640080"/>
            <a:ext cx="5425182" cy="55778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477D0-7A4A-3262-B1FC-8ACBF25BE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1423" y="2286000"/>
            <a:ext cx="3053039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500"/>
              <a:t>- A method in which food converts into energy and other vital nutrients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500"/>
              <a:t>EXAMPLES-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 sz="1500"/>
              <a:t>Carbohydrates – found in processed foods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 sz="1500"/>
              <a:t>Fats – meat, pies, butter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 sz="1500"/>
              <a:t>Protein – eggs, milk, (greek) yogurt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 sz="1500"/>
              <a:t>Vitamins – fish, dried fruits, whole grain bread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 sz="1500"/>
              <a:t>Minerals – bread, cereal, nuts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 sz="1500"/>
              <a:t>Dietary fibre – vegetables, avocado, oat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 sz="1500"/>
              <a:t>Water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endParaRPr lang="en-US" sz="1500"/>
          </a:p>
        </p:txBody>
      </p:sp>
      <p:sp>
        <p:nvSpPr>
          <p:cNvPr id="49" name="Freeform 6">
            <a:extLst>
              <a:ext uri="{FF2B5EF4-FFF2-40B4-BE49-F238E27FC236}">
                <a16:creationId xmlns:a16="http://schemas.microsoft.com/office/drawing/2014/main" id="{CC1026F7-DECB-49B4-A565-518BBA445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093962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1B9DD-085F-60FA-BAC3-7FCB9F20E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9914" y="685800"/>
            <a:ext cx="5127172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9000"/>
              </a:lnSpc>
            </a:pPr>
            <a:r>
              <a:rPr lang="en-US" sz="4400"/>
              <a:t>WHY ARE THEY IMPORTANT?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67E2D8A-19BE-48A0-889C-CCAC02348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F18811A-19C1-28E0-D86B-F6A62E31061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447" r="1447"/>
          <a:stretch/>
        </p:blipFill>
        <p:spPr>
          <a:xfrm>
            <a:off x="1023562" y="651239"/>
            <a:ext cx="5071256" cy="523548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C3EDDB-876B-1C2B-44FB-8DD24529B2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89914" y="2286000"/>
            <a:ext cx="5127172" cy="3581400"/>
          </a:xfrm>
        </p:spPr>
        <p:txBody>
          <a:bodyPr vert="horz" lIns="91440" tIns="45720" rIns="91440" bIns="45720" rtlCol="0">
            <a:normAutofit/>
          </a:bodyPr>
          <a:lstStyle/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CARBOHYDRATES fuel the body, nervous system, brain and protects against disease.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FATS support mineral and vitamin absorption, blood clotting and builds muscle movement.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PROTEIN provides building blocks of the body, muscle, cells and bone.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VITAMINS help ward off disease, lowers risk of lung cancer, and powerful antioxidants.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MINERALS help support the body, build strong teeth and bones and regulates metabolism.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WATER hydrates the whole body, flush’s out toxins, and carries nutrients to cells.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504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868099-6145-4BC0-A5EA-74BEF1776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519CD-C3E7-34CE-D2DA-C891D2789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424" y="1110882"/>
            <a:ext cx="3053039" cy="106081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9000"/>
              </a:lnSpc>
            </a:pPr>
            <a:r>
              <a:rPr lang="en-US" sz="2800"/>
              <a:t>BODY WITHOUT NUTRIENTS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76BC092-838E-348B-2735-095AC3BE089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6454" r="16454"/>
          <a:stretch/>
        </p:blipFill>
        <p:spPr>
          <a:xfrm>
            <a:off x="1382455" y="640080"/>
            <a:ext cx="5404020" cy="5577840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CD7DBBC-C9B6-6415-B5DA-183C5EEA8B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1423" y="2286000"/>
            <a:ext cx="3053039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Will effect more than your weight 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Effects lung capacity and immune system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Diets that lacking the nutrients – muscles loosing strength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If you eat poorly = might not know full athletic potential 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Slower recovery time and increased soreness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Fluctuating blood sugars</a:t>
            </a:r>
          </a:p>
        </p:txBody>
      </p:sp>
      <p:sp>
        <p:nvSpPr>
          <p:cNvPr id="22" name="Freeform 6">
            <a:extLst>
              <a:ext uri="{FF2B5EF4-FFF2-40B4-BE49-F238E27FC236}">
                <a16:creationId xmlns:a16="http://schemas.microsoft.com/office/drawing/2014/main" id="{CC1026F7-DECB-49B4-A565-518BBA445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413722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E225D-312F-C4CE-FAC0-76F1B1CA0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38FE20-82BE-67A8-D801-30A166685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1695246"/>
            <a:ext cx="4443984" cy="561036"/>
          </a:xfrm>
        </p:spPr>
        <p:txBody>
          <a:bodyPr/>
          <a:lstStyle/>
          <a:p>
            <a:r>
              <a:rPr lang="en-GB" dirty="0"/>
              <a:t>WITHOUT NUTRIENTS: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AD57E1-5AFB-D2B0-9671-23E0037EA9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2340865"/>
            <a:ext cx="4443984" cy="3526536"/>
          </a:xfrm>
        </p:spPr>
        <p:txBody>
          <a:bodyPr>
            <a:normAutofit/>
          </a:bodyPr>
          <a:lstStyle/>
          <a:p>
            <a:r>
              <a:rPr lang="en-GB" dirty="0"/>
              <a:t>Immune system and lung capacity worsens</a:t>
            </a:r>
          </a:p>
          <a:p>
            <a:r>
              <a:rPr lang="en-GB" dirty="0"/>
              <a:t>Athletic ability will decrease </a:t>
            </a:r>
          </a:p>
          <a:p>
            <a:r>
              <a:rPr lang="en-GB" dirty="0"/>
              <a:t>Cravings</a:t>
            </a:r>
          </a:p>
          <a:p>
            <a:r>
              <a:rPr lang="en-GB" dirty="0"/>
              <a:t>Poor night vision</a:t>
            </a:r>
          </a:p>
          <a:p>
            <a:r>
              <a:rPr lang="en-GB" dirty="0"/>
              <a:t>Red and white bumps on skin</a:t>
            </a:r>
          </a:p>
          <a:p>
            <a:r>
              <a:rPr lang="en-GB" dirty="0"/>
              <a:t>Easily winded</a:t>
            </a:r>
          </a:p>
          <a:p>
            <a:r>
              <a:rPr lang="en-GB" dirty="0"/>
              <a:t>fatigue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F76EF78-A78B-67AA-9970-6FE0A66BBF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76416" y="1428750"/>
            <a:ext cx="4443984" cy="823912"/>
          </a:xfrm>
        </p:spPr>
        <p:txBody>
          <a:bodyPr/>
          <a:lstStyle/>
          <a:p>
            <a:r>
              <a:rPr lang="en-GB" dirty="0"/>
              <a:t>WITH NUTRIENTS: 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99857A-8DB4-37FD-41C0-F0949B0A5A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25014" y="2340865"/>
            <a:ext cx="4443984" cy="3526535"/>
          </a:xfrm>
        </p:spPr>
        <p:txBody>
          <a:bodyPr/>
          <a:lstStyle/>
          <a:p>
            <a:r>
              <a:rPr lang="en-GB" dirty="0"/>
              <a:t>Helps children grow and develop properly </a:t>
            </a:r>
          </a:p>
          <a:p>
            <a:r>
              <a:rPr lang="en-GB" dirty="0"/>
              <a:t>Refuses risk of chronic diseases</a:t>
            </a:r>
          </a:p>
          <a:p>
            <a:r>
              <a:rPr lang="en-GB" dirty="0"/>
              <a:t>Enhance sporting performance </a:t>
            </a:r>
          </a:p>
          <a:p>
            <a:r>
              <a:rPr lang="en-GB" dirty="0"/>
              <a:t>Strengthens bones and muscle</a:t>
            </a:r>
          </a:p>
          <a:p>
            <a:r>
              <a:rPr lang="en-GB" dirty="0"/>
              <a:t>reduces risk of injury</a:t>
            </a:r>
          </a:p>
          <a:p>
            <a:r>
              <a:rPr lang="en-GB" dirty="0"/>
              <a:t>Regulates thoughts</a:t>
            </a:r>
          </a:p>
          <a:p>
            <a:r>
              <a:rPr lang="en-GB" dirty="0"/>
              <a:t>Good gut health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5521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06A56-42D7-1575-B2DA-DA1EC0D62F9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05364" y="2942683"/>
            <a:ext cx="6350001" cy="1038488"/>
          </a:xfrm>
        </p:spPr>
        <p:txBody>
          <a:bodyPr>
            <a:noAutofit/>
          </a:bodyPr>
          <a:lstStyle/>
          <a:p>
            <a:r>
              <a:rPr lang="en-GB" sz="4800" dirty="0"/>
              <a:t>VIDEO ON HYDRATION:</a:t>
            </a:r>
            <a:br>
              <a:rPr lang="en-GB" sz="4800" dirty="0"/>
            </a:br>
            <a:endParaRPr lang="en-US" sz="4800" dirty="0"/>
          </a:p>
        </p:txBody>
      </p:sp>
      <p:pic>
        <p:nvPicPr>
          <p:cNvPr id="8" name="trim.0D3E5F9B-C087-48CA-9541-1A428B181D27.MOV">
            <a:hlinkClick r:id="" action="ppaction://media"/>
            <a:extLst>
              <a:ext uri="{FF2B5EF4-FFF2-40B4-BE49-F238E27FC236}">
                <a16:creationId xmlns:a16="http://schemas.microsoft.com/office/drawing/2014/main" id="{9997320F-BC03-7786-1AA8-5B3A8E49ED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16453" y="387195"/>
            <a:ext cx="3427664" cy="6083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597355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>
                <p:cTn id="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172960-4112-3CE6-BA6C-8A779FE60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9914" y="685800"/>
            <a:ext cx="5127172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9000"/>
              </a:lnSpc>
            </a:pPr>
            <a:r>
              <a:rPr lang="en-US" sz="4400"/>
              <a:t>HEALTHY MEALS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67E2D8A-19BE-48A0-889C-CCAC02348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2B796E8A-6E1B-E7CC-775C-907ED743B49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8808" b="8808"/>
          <a:stretch/>
        </p:blipFill>
        <p:spPr>
          <a:xfrm>
            <a:off x="1023562" y="657791"/>
            <a:ext cx="5071256" cy="5222377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6B6000-E337-719F-319A-4C4556C025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89914" y="2286000"/>
            <a:ext cx="5127172" cy="3581400"/>
          </a:xfrm>
        </p:spPr>
        <p:txBody>
          <a:bodyPr vert="horz" lIns="91440" tIns="45720" rIns="91440" bIns="45720" rtlCol="0">
            <a:normAutofit/>
          </a:bodyPr>
          <a:lstStyle/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/>
              <a:t>EXAMPLES-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Stuffed sweet potato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Loaded brown rice pasta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Curry 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Homemade burgers</a:t>
            </a:r>
          </a:p>
        </p:txBody>
      </p:sp>
    </p:spTree>
    <p:extLst>
      <p:ext uri="{BB962C8B-B14F-4D97-AF65-F5344CB8AC3E}">
        <p14:creationId xmlns:p14="http://schemas.microsoft.com/office/powerpoint/2010/main" val="1390133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868099-6145-4BC0-A5EA-74BEF1776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BE1EE4-9FBE-9151-47A4-D6F15CF66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424" y="1110882"/>
            <a:ext cx="3053039" cy="106081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9000"/>
              </a:lnSpc>
            </a:pPr>
            <a:r>
              <a:rPr lang="en-US" sz="2800"/>
              <a:t>CONCLUSION 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63A4FE90-E890-CE10-561D-AFD8E805849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8611" r="28611"/>
          <a:stretch/>
        </p:blipFill>
        <p:spPr>
          <a:xfrm>
            <a:off x="1372997" y="640080"/>
            <a:ext cx="5422935" cy="5577840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C2D999C-7339-919E-C047-26E47D09A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1423" y="2286000"/>
            <a:ext cx="3053039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Be aware of what you put in your body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•"/>
            </a:pPr>
            <a:r>
              <a:rPr lang="en-US"/>
              <a:t>STAY HYDRATED</a:t>
            </a:r>
          </a:p>
        </p:txBody>
      </p:sp>
      <p:sp>
        <p:nvSpPr>
          <p:cNvPr id="22" name="Freeform 6">
            <a:extLst>
              <a:ext uri="{FF2B5EF4-FFF2-40B4-BE49-F238E27FC236}">
                <a16:creationId xmlns:a16="http://schemas.microsoft.com/office/drawing/2014/main" id="{CC1026F7-DECB-49B4-A565-518BBA445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053011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68BEC0-AE77-0663-9F92-E6124F4578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25" b="7990"/>
          <a:stretch/>
        </p:blipFill>
        <p:spPr>
          <a:xfrm>
            <a:off x="20" y="10"/>
            <a:ext cx="12191980" cy="68593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5E4627-EA74-A9C9-8076-21CE264C54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2"/>
                </a:solidFill>
              </a:rPr>
              <a:t>THANK YOU FOR WATCHING </a:t>
            </a:r>
            <a:r>
              <a:rPr lang="en-GB">
                <a:solidFill>
                  <a:schemeClr val="bg2"/>
                </a:solidFill>
                <a:sym typeface="Wingdings" pitchFamily="2" charset="2"/>
              </a:rPr>
              <a:t></a:t>
            </a:r>
            <a:endParaRPr lang="en-US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57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91BBA-4DC0-662A-39AC-5D49469E7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893" y="154878"/>
            <a:ext cx="9601200" cy="708102"/>
          </a:xfrm>
        </p:spPr>
        <p:txBody>
          <a:bodyPr/>
          <a:lstStyle/>
          <a:p>
            <a:r>
              <a:rPr lang="en-GB" dirty="0"/>
              <a:t>BIBLIOGRAPHY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B561C-43D9-7EB6-E8C8-E09C88E95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9893" y="929268"/>
            <a:ext cx="10820400" cy="5773854"/>
          </a:xfrm>
        </p:spPr>
        <p:txBody>
          <a:bodyPr>
            <a:noAutofit/>
          </a:bodyPr>
          <a:lstStyle/>
          <a:p>
            <a:r>
              <a:rPr lang="en-GB" sz="1900" b="0" i="0" dirty="0" err="1">
                <a:effectLst/>
                <a:latin typeface="+mj-lt"/>
              </a:rPr>
              <a:t>byjus.com</a:t>
            </a:r>
            <a:r>
              <a:rPr lang="en-GB" sz="1900" b="0" i="0" dirty="0">
                <a:effectLst/>
                <a:latin typeface="+mj-lt"/>
              </a:rPr>
              <a:t>. (n.d.). </a:t>
            </a:r>
            <a:r>
              <a:rPr lang="en-GB" sz="1900" b="0" i="1" dirty="0">
                <a:effectLst/>
                <a:latin typeface="+mj-lt"/>
              </a:rPr>
              <a:t>Define nutrition.</a:t>
            </a:r>
            <a:r>
              <a:rPr lang="en-GB" sz="1900" b="0" i="0" dirty="0">
                <a:effectLst/>
                <a:latin typeface="+mj-lt"/>
              </a:rPr>
              <a:t> [online] Available at: https://</a:t>
            </a:r>
            <a:r>
              <a:rPr lang="en-GB" sz="1900" b="0" i="0" dirty="0" err="1">
                <a:effectLst/>
                <a:latin typeface="+mj-lt"/>
              </a:rPr>
              <a:t>byjus.com</a:t>
            </a:r>
            <a:r>
              <a:rPr lang="en-GB" sz="1900" b="0" i="0" dirty="0">
                <a:effectLst/>
                <a:latin typeface="+mj-lt"/>
              </a:rPr>
              <a:t>/question-answer/define-nutrition/#.</a:t>
            </a:r>
            <a:endParaRPr lang="en-GB" sz="1900" dirty="0">
              <a:effectLst/>
              <a:latin typeface="+mj-lt"/>
            </a:endParaRPr>
          </a:p>
          <a:p>
            <a:r>
              <a:rPr lang="en-GB" sz="1900" b="0" i="0" dirty="0" err="1">
                <a:effectLst/>
                <a:latin typeface="+mj-lt"/>
              </a:rPr>
              <a:t>Ferriera</a:t>
            </a:r>
            <a:r>
              <a:rPr lang="en-GB" sz="1900" b="0" i="0" dirty="0">
                <a:effectLst/>
                <a:latin typeface="+mj-lt"/>
              </a:rPr>
              <a:t>, M. (2018). </a:t>
            </a:r>
            <a:r>
              <a:rPr lang="en-GB" sz="1900" b="0" i="1" dirty="0">
                <a:effectLst/>
                <a:latin typeface="+mj-lt"/>
              </a:rPr>
              <a:t>6 Essential Nutrients and Why Your Body Needs Them</a:t>
            </a:r>
            <a:r>
              <a:rPr lang="en-GB" sz="1900" b="0" i="0" dirty="0">
                <a:effectLst/>
                <a:latin typeface="+mj-lt"/>
              </a:rPr>
              <a:t>. [online] </a:t>
            </a:r>
            <a:r>
              <a:rPr lang="en-GB" sz="1900" b="0" i="0" dirty="0" err="1">
                <a:effectLst/>
                <a:latin typeface="+mj-lt"/>
              </a:rPr>
              <a:t>Healthline</a:t>
            </a:r>
            <a:r>
              <a:rPr lang="en-GB" sz="1900" b="0" i="0" dirty="0">
                <a:effectLst/>
                <a:latin typeface="+mj-lt"/>
              </a:rPr>
              <a:t>. Available at: https://</a:t>
            </a:r>
            <a:r>
              <a:rPr lang="en-GB" sz="1900" b="0" i="0" dirty="0" err="1">
                <a:effectLst/>
                <a:latin typeface="+mj-lt"/>
              </a:rPr>
              <a:t>www.healthline.com</a:t>
            </a:r>
            <a:r>
              <a:rPr lang="en-GB" sz="1900" b="0" i="0" dirty="0">
                <a:effectLst/>
                <a:latin typeface="+mj-lt"/>
              </a:rPr>
              <a:t>/health/food-nutrition/six-essential-nutrients#protein</a:t>
            </a:r>
            <a:br>
              <a:rPr lang="en-GB" sz="1900" dirty="0">
                <a:effectLst/>
                <a:latin typeface="+mj-lt"/>
              </a:rPr>
            </a:br>
            <a:endParaRPr lang="en-GB" sz="1900" dirty="0">
              <a:effectLst/>
              <a:latin typeface="+mj-lt"/>
            </a:endParaRPr>
          </a:p>
          <a:p>
            <a:r>
              <a:rPr lang="en-GB" sz="1900" b="0" i="0" dirty="0" err="1">
                <a:effectLst/>
                <a:latin typeface="+mj-lt"/>
              </a:rPr>
              <a:t>Healthline</a:t>
            </a:r>
            <a:r>
              <a:rPr lang="en-GB" sz="1900" b="0" i="0" dirty="0">
                <a:effectLst/>
                <a:latin typeface="+mj-lt"/>
              </a:rPr>
              <a:t>. (2019). </a:t>
            </a:r>
            <a:r>
              <a:rPr lang="en-GB" sz="1900" b="0" i="1" dirty="0">
                <a:effectLst/>
                <a:latin typeface="+mj-lt"/>
              </a:rPr>
              <a:t>8 Common Signs That You’re Deficient in Vitamins</a:t>
            </a:r>
            <a:r>
              <a:rPr lang="en-GB" sz="1900" b="0" i="0" dirty="0">
                <a:effectLst/>
                <a:latin typeface="+mj-lt"/>
              </a:rPr>
              <a:t>. [online] Available at: https://</a:t>
            </a:r>
            <a:r>
              <a:rPr lang="en-GB" sz="1900" b="0" i="0" dirty="0" err="1">
                <a:effectLst/>
                <a:latin typeface="+mj-lt"/>
              </a:rPr>
              <a:t>www.healthline.com</a:t>
            </a:r>
            <a:r>
              <a:rPr lang="en-GB" sz="1900" b="0" i="0" dirty="0">
                <a:effectLst/>
                <a:latin typeface="+mj-lt"/>
              </a:rPr>
              <a:t>/nutrition/vitamin-deficiency#vision-problems [Accessed 14 Feb. 2024].</a:t>
            </a:r>
            <a:br>
              <a:rPr lang="en-GB" sz="1900" dirty="0">
                <a:effectLst/>
                <a:latin typeface="+mj-lt"/>
              </a:rPr>
            </a:br>
            <a:endParaRPr lang="en-GB" sz="1900" dirty="0">
              <a:effectLst/>
              <a:latin typeface="+mj-lt"/>
            </a:endParaRPr>
          </a:p>
          <a:p>
            <a:r>
              <a:rPr lang="en-GB" sz="1900" b="0" i="0" dirty="0" err="1">
                <a:effectLst/>
                <a:latin typeface="+mj-lt"/>
              </a:rPr>
              <a:t>Tagliaferro</a:t>
            </a:r>
            <a:r>
              <a:rPr lang="en-GB" sz="1900" b="0" i="0" dirty="0">
                <a:effectLst/>
                <a:latin typeface="+mj-lt"/>
              </a:rPr>
              <a:t>, L. (2023). </a:t>
            </a:r>
            <a:r>
              <a:rPr lang="en-GB" sz="1900" b="0" i="1" dirty="0">
                <a:effectLst/>
                <a:latin typeface="+mj-lt"/>
              </a:rPr>
              <a:t>The Role of Nutrition in Fitness: Fuelling Your Performance</a:t>
            </a:r>
            <a:r>
              <a:rPr lang="en-GB" sz="1900" b="0" i="0" dirty="0">
                <a:effectLst/>
                <a:latin typeface="+mj-lt"/>
              </a:rPr>
              <a:t>. [online] Future Fit. Available at: https://</a:t>
            </a:r>
            <a:r>
              <a:rPr lang="en-GB" sz="1900" b="0" i="0" dirty="0" err="1">
                <a:effectLst/>
                <a:latin typeface="+mj-lt"/>
              </a:rPr>
              <a:t>www.futurefit.co.uk</a:t>
            </a:r>
            <a:r>
              <a:rPr lang="en-GB" sz="1900" b="0" i="0" dirty="0">
                <a:effectLst/>
                <a:latin typeface="+mj-lt"/>
              </a:rPr>
              <a:t>/blog/role-of-nutrition-in-fitness/.</a:t>
            </a:r>
            <a:endParaRPr lang="en-GB" sz="1900" dirty="0">
              <a:effectLst/>
              <a:latin typeface="+mj-lt"/>
            </a:endParaRPr>
          </a:p>
          <a:p>
            <a:r>
              <a:rPr lang="en-GB" sz="1900" b="0" i="0" dirty="0">
                <a:effectLst/>
                <a:latin typeface="+mj-lt"/>
              </a:rPr>
              <a:t>Triathlete. (2017). </a:t>
            </a:r>
            <a:r>
              <a:rPr lang="en-GB" sz="1900" b="0" i="1" dirty="0">
                <a:effectLst/>
                <a:latin typeface="+mj-lt"/>
              </a:rPr>
              <a:t>A Poor Diet Will Affect Performance—Even If You Look ‘Fit’</a:t>
            </a:r>
            <a:r>
              <a:rPr lang="en-GB" sz="1900" b="0" i="0" dirty="0">
                <a:effectLst/>
                <a:latin typeface="+mj-lt"/>
              </a:rPr>
              <a:t>. [online] Available at: https://www.triathlete.com/nutrition/</a:t>
            </a:r>
            <a:r>
              <a:rPr lang="en-GB" sz="1900" b="0" i="0" dirty="0" err="1">
                <a:effectLst/>
                <a:latin typeface="+mj-lt"/>
              </a:rPr>
              <a:t>race-fueling</a:t>
            </a:r>
            <a:r>
              <a:rPr lang="en-GB" sz="1900" b="0" i="0" dirty="0">
                <a:effectLst/>
                <a:latin typeface="+mj-lt"/>
              </a:rPr>
              <a:t>/poor-diet-will-affect-performance-even-look-fit/.</a:t>
            </a:r>
            <a:endParaRPr lang="en-GB" sz="1900" dirty="0">
              <a:effectLst/>
              <a:latin typeface="+mj-lt"/>
            </a:endParaRPr>
          </a:p>
          <a:p>
            <a:r>
              <a:rPr lang="en-GB" sz="1900" b="0" i="0" dirty="0" err="1">
                <a:effectLst/>
                <a:latin typeface="+mj-lt"/>
              </a:rPr>
              <a:t>ucsfhealth.org</a:t>
            </a:r>
            <a:r>
              <a:rPr lang="en-GB" sz="1900" b="0" i="0" dirty="0">
                <a:effectLst/>
                <a:latin typeface="+mj-lt"/>
              </a:rPr>
              <a:t>. (n.d.). </a:t>
            </a:r>
            <a:r>
              <a:rPr lang="en-GB" sz="1900" b="0" i="1" dirty="0">
                <a:effectLst/>
                <a:latin typeface="+mj-lt"/>
              </a:rPr>
              <a:t>Top 10 Foods for Health</a:t>
            </a:r>
            <a:r>
              <a:rPr lang="en-GB" sz="1900" b="0" i="0" dirty="0">
                <a:effectLst/>
                <a:latin typeface="+mj-lt"/>
              </a:rPr>
              <a:t>. [online] Available at: https://</a:t>
            </a:r>
            <a:r>
              <a:rPr lang="en-GB" sz="1900" b="0" i="0" dirty="0" err="1">
                <a:effectLst/>
                <a:latin typeface="+mj-lt"/>
              </a:rPr>
              <a:t>www.ucsfhealth.org</a:t>
            </a:r>
            <a:r>
              <a:rPr lang="en-GB" sz="1900" b="0" i="0" dirty="0">
                <a:effectLst/>
                <a:latin typeface="+mj-lt"/>
              </a:rPr>
              <a:t>/education/top-ten-foods-for-health.</a:t>
            </a:r>
            <a:br>
              <a:rPr lang="en-GB" sz="1900" dirty="0">
                <a:effectLst/>
                <a:latin typeface="+mj-lt"/>
              </a:rPr>
            </a:br>
            <a:endParaRPr lang="en-GB" sz="1900" dirty="0">
              <a:effectLst/>
              <a:latin typeface="+mj-lt"/>
            </a:endParaRPr>
          </a:p>
          <a:p>
            <a:r>
              <a:rPr lang="en-GB" sz="1900" b="0" i="0" dirty="0" err="1">
                <a:effectLst/>
                <a:latin typeface="+mj-lt"/>
              </a:rPr>
              <a:t>www.tiktok.com</a:t>
            </a:r>
            <a:r>
              <a:rPr lang="en-GB" sz="1900" b="0" i="0" dirty="0">
                <a:effectLst/>
                <a:latin typeface="+mj-lt"/>
              </a:rPr>
              <a:t>. (n.d.). </a:t>
            </a:r>
            <a:r>
              <a:rPr lang="en-GB" sz="1900" b="0" i="1" dirty="0">
                <a:effectLst/>
                <a:latin typeface="+mj-lt"/>
              </a:rPr>
              <a:t>TikTok - Make Your Day</a:t>
            </a:r>
            <a:r>
              <a:rPr lang="en-GB" sz="1900" b="0" i="0" dirty="0">
                <a:effectLst/>
                <a:latin typeface="+mj-lt"/>
              </a:rPr>
              <a:t>. [online] Available at: https://</a:t>
            </a:r>
            <a:r>
              <a:rPr lang="en-GB" sz="1900" b="0" i="0" dirty="0" err="1">
                <a:effectLst/>
                <a:latin typeface="+mj-lt"/>
              </a:rPr>
              <a:t>vm.tiktok.com</a:t>
            </a:r>
            <a:r>
              <a:rPr lang="en-GB" sz="1900" b="0" i="0" dirty="0">
                <a:effectLst/>
                <a:latin typeface="+mj-lt"/>
              </a:rPr>
              <a:t>/</a:t>
            </a:r>
            <a:r>
              <a:rPr lang="en-GB" sz="1900" b="0" i="0" dirty="0" err="1">
                <a:effectLst/>
                <a:latin typeface="+mj-lt"/>
              </a:rPr>
              <a:t>ZGeSYGaec</a:t>
            </a:r>
            <a:r>
              <a:rPr lang="en-GB" sz="1900" b="0" i="0" dirty="0">
                <a:effectLst/>
                <a:latin typeface="+mj-lt"/>
              </a:rPr>
              <a:t>/ [Accessed 14 Feb. 2024].</a:t>
            </a:r>
            <a:endParaRPr lang="en-GB" sz="1900" dirty="0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70726380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Crop</vt:lpstr>
      <vt:lpstr>how nutritious foods effect your body</vt:lpstr>
      <vt:lpstr>WHAT IS NUTRITION?</vt:lpstr>
      <vt:lpstr>WHY ARE THEY IMPORTANT?</vt:lpstr>
      <vt:lpstr>BODY WITHOUT NUTRIENTS</vt:lpstr>
      <vt:lpstr>COMPARISON</vt:lpstr>
      <vt:lpstr>VIDEO ON HYDRATION: </vt:lpstr>
      <vt:lpstr>HEALTHY MEALS</vt:lpstr>
      <vt:lpstr>CONCLUSION </vt:lpstr>
      <vt:lpstr>THANK YOU FOR WATCHING 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nutritious foods effect your body</dc:title>
  <dc:creator>Evangelia Dimitriou (2300418)</dc:creator>
  <cp:lastModifiedBy>Evangelia Dimitriou (2300418)</cp:lastModifiedBy>
  <cp:revision>9</cp:revision>
  <dcterms:created xsi:type="dcterms:W3CDTF">2024-02-07T19:11:44Z</dcterms:created>
  <dcterms:modified xsi:type="dcterms:W3CDTF">2024-02-21T09:26:59Z</dcterms:modified>
</cp:coreProperties>
</file>