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8"/>
  </p:handoutMasterIdLst>
  <p:sldIdLst>
    <p:sldId id="256" r:id="rId5"/>
    <p:sldId id="258" r:id="rId6"/>
    <p:sldId id="266" r:id="rId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CACF15C-0E89-4F0A-8138-8D5CFE0CDD60}">
          <p14:sldIdLst>
            <p14:sldId id="256"/>
            <p14:sldId id="258"/>
            <p14:sldId id="266"/>
          </p14:sldIdLst>
        </p14:section>
        <p14:section name="Untitled Section" id="{EDB85C92-EE14-4501-89D8-2583DBAD0CD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872" autoAdjust="0"/>
    <p:restoredTop sz="94660"/>
  </p:normalViewPr>
  <p:slideViewPr>
    <p:cSldViewPr>
      <p:cViewPr varScale="1">
        <p:scale>
          <a:sx n="77" d="100"/>
          <a:sy n="77" d="100"/>
        </p:scale>
        <p:origin x="990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13/05/2019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628800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            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BA International Hotel Management 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Marketing Essentials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Session 8a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r>
              <a:rPr lang="en-GB" b="1" dirty="0">
                <a:solidFill>
                  <a:srgbClr val="FF0000"/>
                </a:solidFill>
              </a:rPr>
              <a:t>M4X01916 </a:t>
            </a:r>
            <a:r>
              <a:rPr lang="en-GB" b="1" dirty="0"/>
              <a:t>	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/>
            </a:br>
            <a:br>
              <a:rPr lang="en-GB" dirty="0">
                <a:solidFill>
                  <a:srgbClr val="FF0000"/>
                </a:solidFill>
              </a:rPr>
            </a:b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475656" y="2837215"/>
            <a:ext cx="64087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sz="2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Session 8a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sz="36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3600" b="1" dirty="0">
                <a:solidFill>
                  <a:srgbClr val="002060"/>
                </a:solidFill>
              </a:rPr>
              <a:t>Assignment Workshop</a:t>
            </a: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4800" b="1" dirty="0"/>
              <a:t>Assignment Workshop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 lnSpcReduction="10000"/>
          </a:bodyPr>
          <a:lstStyle/>
          <a:p>
            <a:pPr marL="457200" lvl="1" indent="0">
              <a:buNone/>
              <a:defRPr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  <a:p>
            <a:pPr marL="457200" lvl="1" indent="0" algn="just">
              <a:buNone/>
              <a:defRPr/>
            </a:pPr>
            <a:r>
              <a:rPr lang="en-GB" altLang="en-US" sz="3600" dirty="0"/>
              <a:t>Analyse the importance of marketing information system, its effectiveness within the hospitality and tourism industry as a tool for marketing, information gathering and communication.</a:t>
            </a:r>
            <a:endParaRPr lang="en-US" altLang="en-US" sz="3600" dirty="0"/>
          </a:p>
        </p:txBody>
      </p:sp>
    </p:spTree>
    <p:extLst>
      <p:ext uri="{BB962C8B-B14F-4D97-AF65-F5344CB8AC3E}">
        <p14:creationId xmlns:p14="http://schemas.microsoft.com/office/powerpoint/2010/main" val="388700588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5A880446-5D0A-41D4-A11E-09B431901BA8}" vid="{66CFE43A-C673-494E-870A-08A1D94A2A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7534e9c7-d8a7-4ffa-a350-0e66096719e3"/>
    <ds:schemaRef ds:uri="http://schemas.microsoft.com/office/infopath/2007/PartnerControls"/>
    <ds:schemaRef ds:uri="http://purl.org/dc/terms/"/>
    <ds:schemaRef ds:uri="http://schemas.microsoft.com/office/2006/documentManagement/types"/>
    <ds:schemaRef ds:uri="303dbf9b-b85b-46a0-94f1-894078c07ecd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how to submit on Turnitin</Template>
  <TotalTime>2023</TotalTime>
  <Words>34</Words>
  <Application>Microsoft Office PowerPoint</Application>
  <PresentationFormat>On-screen Show (4:3)</PresentationFormat>
  <Paragraphs>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Myriad Pro</vt:lpstr>
      <vt:lpstr>Times New Roman</vt:lpstr>
      <vt:lpstr>20140311PresentationUWTSDTemplate</vt:lpstr>
      <vt:lpstr>                    BA International Hotel Management   Marketing Essentials Session 8a  M4X01916      </vt:lpstr>
      <vt:lpstr>Session 8a </vt:lpstr>
      <vt:lpstr>Assignment Workshop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Turnitin</dc:title>
  <dc:creator>Stephanie Meyer</dc:creator>
  <cp:lastModifiedBy>ADEGBITE O. (580750)</cp:lastModifiedBy>
  <cp:revision>215</cp:revision>
  <cp:lastPrinted>2019-01-28T19:43:23Z</cp:lastPrinted>
  <dcterms:created xsi:type="dcterms:W3CDTF">2018-04-28T09:52:16Z</dcterms:created>
  <dcterms:modified xsi:type="dcterms:W3CDTF">2019-05-13T03:08:59Z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