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89" r:id="rId2"/>
    <p:sldId id="266" r:id="rId3"/>
    <p:sldId id="286" r:id="rId4"/>
    <p:sldId id="256" r:id="rId5"/>
    <p:sldId id="262" r:id="rId6"/>
    <p:sldId id="263" r:id="rId7"/>
    <p:sldId id="290" r:id="rId8"/>
    <p:sldId id="257" r:id="rId9"/>
    <p:sldId id="258" r:id="rId10"/>
    <p:sldId id="260" r:id="rId11"/>
    <p:sldId id="259" r:id="rId12"/>
    <p:sldId id="264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80" r:id="rId21"/>
    <p:sldId id="281" r:id="rId22"/>
    <p:sldId id="282" r:id="rId23"/>
    <p:sldId id="283" r:id="rId24"/>
    <p:sldId id="287" r:id="rId25"/>
    <p:sldId id="284" r:id="rId26"/>
    <p:sldId id="288" r:id="rId27"/>
    <p:sldId id="265" r:id="rId28"/>
    <p:sldId id="285" r:id="rId29"/>
    <p:sldId id="291" r:id="rId30"/>
    <p:sldId id="292" r:id="rId31"/>
    <p:sldId id="293" r:id="rId32"/>
    <p:sldId id="294" r:id="rId33"/>
  </p:sldIdLst>
  <p:sldSz cx="12192000" cy="6858000"/>
  <p:notesSz cx="6742113" cy="987266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BE30BD-8917-4485-8451-FBCD756E01E2}" v="704" dt="2025-03-26T21:11:24.4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73" autoAdjust="0"/>
    <p:restoredTop sz="94660"/>
  </p:normalViewPr>
  <p:slideViewPr>
    <p:cSldViewPr snapToGrid="0">
      <p:cViewPr varScale="1">
        <p:scale>
          <a:sx n="59" d="100"/>
          <a:sy n="59" d="100"/>
        </p:scale>
        <p:origin x="95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 WALTERS (Ysgol Bro Banw)" userId="17cf6ec2-1a9b-4b32-96eb-f3855dc8f126" providerId="ADAL" clId="{F6BE30BD-8917-4485-8451-FBCD756E01E2}"/>
    <pc:docChg chg="undo custSel addSld delSld modSld sldOrd modNotesMaster">
      <pc:chgData name="S WALTERS (Ysgol Bro Banw)" userId="17cf6ec2-1a9b-4b32-96eb-f3855dc8f126" providerId="ADAL" clId="{F6BE30BD-8917-4485-8451-FBCD756E01E2}" dt="2025-03-26T21:11:24.472" v="6784" actId="478"/>
      <pc:docMkLst>
        <pc:docMk/>
      </pc:docMkLst>
      <pc:sldChg chg="addSp delSp modSp mod setBg addAnim delAnim setClrOvrMap">
        <pc:chgData name="S WALTERS (Ysgol Bro Banw)" userId="17cf6ec2-1a9b-4b32-96eb-f3855dc8f126" providerId="ADAL" clId="{F6BE30BD-8917-4485-8451-FBCD756E01E2}" dt="2025-03-26T21:04:53.843" v="6779" actId="404"/>
        <pc:sldMkLst>
          <pc:docMk/>
          <pc:sldMk cId="73276490" sldId="256"/>
        </pc:sldMkLst>
        <pc:spChg chg="mod">
          <ac:chgData name="S WALTERS (Ysgol Bro Banw)" userId="17cf6ec2-1a9b-4b32-96eb-f3855dc8f126" providerId="ADAL" clId="{F6BE30BD-8917-4485-8451-FBCD756E01E2}" dt="2025-03-26T21:04:53.843" v="6779" actId="404"/>
          <ac:spMkLst>
            <pc:docMk/>
            <pc:sldMk cId="73276490" sldId="256"/>
            <ac:spMk id="2" creationId="{CFA2C058-2860-0124-0FA1-04813EE4E2BC}"/>
          </ac:spMkLst>
        </pc:spChg>
        <pc:spChg chg="del mod">
          <ac:chgData name="S WALTERS (Ysgol Bro Banw)" userId="17cf6ec2-1a9b-4b32-96eb-f3855dc8f126" providerId="ADAL" clId="{F6BE30BD-8917-4485-8451-FBCD756E01E2}" dt="2025-03-26T21:03:39.241" v="6724" actId="478"/>
          <ac:spMkLst>
            <pc:docMk/>
            <pc:sldMk cId="73276490" sldId="256"/>
            <ac:spMk id="3" creationId="{F6D1CA4F-F04B-82D4-5918-386F5AB2C85A}"/>
          </ac:spMkLst>
        </pc:spChg>
        <pc:spChg chg="add del mod">
          <ac:chgData name="S WALTERS (Ysgol Bro Banw)" userId="17cf6ec2-1a9b-4b32-96eb-f3855dc8f126" providerId="ADAL" clId="{F6BE30BD-8917-4485-8451-FBCD756E01E2}" dt="2025-03-26T21:03:49.552" v="6727" actId="478"/>
          <ac:spMkLst>
            <pc:docMk/>
            <pc:sldMk cId="73276490" sldId="256"/>
            <ac:spMk id="5" creationId="{DACB2654-FFE6-1462-5C1D-B4C63C772D2E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73276490" sldId="256"/>
            <ac:spMk id="1033" creationId="{71B2258F-86CA-4D4D-8270-BC05FCDEBFB3}"/>
          </ac:spMkLst>
        </pc:spChg>
        <pc:picChg chg="add del mod">
          <ac:chgData name="S WALTERS (Ysgol Bro Banw)" userId="17cf6ec2-1a9b-4b32-96eb-f3855dc8f126" providerId="ADAL" clId="{F6BE30BD-8917-4485-8451-FBCD756E01E2}" dt="2025-03-25T20:45:08.768" v="3989" actId="21"/>
          <ac:picMkLst>
            <pc:docMk/>
            <pc:sldMk cId="73276490" sldId="256"/>
            <ac:picMk id="1026" creationId="{020F9A9F-726A-495F-CC35-AA24BB481DAF}"/>
          </ac:picMkLst>
        </pc:picChg>
        <pc:picChg chg="add del mod ord">
          <ac:chgData name="S WALTERS (Ysgol Bro Banw)" userId="17cf6ec2-1a9b-4b32-96eb-f3855dc8f126" providerId="ADAL" clId="{F6BE30BD-8917-4485-8451-FBCD756E01E2}" dt="2025-03-26T21:03:45.796" v="6726" actId="478"/>
          <ac:picMkLst>
            <pc:docMk/>
            <pc:sldMk cId="73276490" sldId="256"/>
            <ac:picMk id="1028" creationId="{08112A3D-24BD-E18D-85DC-CC2780AD901D}"/>
          </ac:picMkLst>
        </pc:picChg>
      </pc:sldChg>
      <pc:sldChg chg="addSp modSp mod">
        <pc:chgData name="S WALTERS (Ysgol Bro Banw)" userId="17cf6ec2-1a9b-4b32-96eb-f3855dc8f126" providerId="ADAL" clId="{F6BE30BD-8917-4485-8451-FBCD756E01E2}" dt="2025-03-26T19:21:16.047" v="6681" actId="14100"/>
        <pc:sldMkLst>
          <pc:docMk/>
          <pc:sldMk cId="3591281095" sldId="257"/>
        </pc:sldMkLst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591281095" sldId="257"/>
            <ac:spMk id="2" creationId="{8D771685-3BB1-ABEC-AA96-C10EC40ECB3B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591281095" sldId="257"/>
            <ac:spMk id="3" creationId="{ED2F6969-FFF3-C8EC-5568-E5FC8CED7D1D}"/>
          </ac:spMkLst>
        </pc:spChg>
        <pc:spChg chg="mod">
          <ac:chgData name="S WALTERS (Ysgol Bro Banw)" userId="17cf6ec2-1a9b-4b32-96eb-f3855dc8f126" providerId="ADAL" clId="{F6BE30BD-8917-4485-8451-FBCD756E01E2}" dt="2025-03-26T19:21:08.205" v="6678" actId="1076"/>
          <ac:spMkLst>
            <pc:docMk/>
            <pc:sldMk cId="3591281095" sldId="257"/>
            <ac:spMk id="5" creationId="{CCDD5199-A106-1BC0-1867-49923FAF11DA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591281095" sldId="257"/>
            <ac:spMk id="6" creationId="{F9277F76-6546-BC31-F7C7-CDA97F5BBA4A}"/>
          </ac:spMkLst>
        </pc:spChg>
        <pc:spChg chg="add mod">
          <ac:chgData name="S WALTERS (Ysgol Bro Banw)" userId="17cf6ec2-1a9b-4b32-96eb-f3855dc8f126" providerId="ADAL" clId="{F6BE30BD-8917-4485-8451-FBCD756E01E2}" dt="2025-03-26T19:21:16.047" v="6681" actId="14100"/>
          <ac:spMkLst>
            <pc:docMk/>
            <pc:sldMk cId="3591281095" sldId="257"/>
            <ac:spMk id="7" creationId="{11ABC54C-F31C-EFF9-0A48-A231CB46E91D}"/>
          </ac:spMkLst>
        </pc:spChg>
        <pc:picChg chg="add mod">
          <ac:chgData name="S WALTERS (Ysgol Bro Banw)" userId="17cf6ec2-1a9b-4b32-96eb-f3855dc8f126" providerId="ADAL" clId="{F6BE30BD-8917-4485-8451-FBCD756E01E2}" dt="2025-03-26T09:50:40.183" v="4824" actId="1076"/>
          <ac:picMkLst>
            <pc:docMk/>
            <pc:sldMk cId="3591281095" sldId="257"/>
            <ac:picMk id="4" creationId="{A330AD8D-D968-B9B6-A7F5-6F274732B955}"/>
          </ac:picMkLst>
        </pc:picChg>
      </pc:sldChg>
      <pc:sldChg chg="addSp delSp modSp mod">
        <pc:chgData name="S WALTERS (Ysgol Bro Banw)" userId="17cf6ec2-1a9b-4b32-96eb-f3855dc8f126" providerId="ADAL" clId="{F6BE30BD-8917-4485-8451-FBCD756E01E2}" dt="2025-03-26T14:07:02.345" v="5327" actId="790"/>
        <pc:sldMkLst>
          <pc:docMk/>
          <pc:sldMk cId="2719492865" sldId="258"/>
        </pc:sldMkLst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2719492865" sldId="258"/>
            <ac:spMk id="2" creationId="{B1153951-AAF2-60DE-1024-15A15668585D}"/>
          </ac:spMkLst>
        </pc:spChg>
        <pc:spChg chg="del mod">
          <ac:chgData name="S WALTERS (Ysgol Bro Banw)" userId="17cf6ec2-1a9b-4b32-96eb-f3855dc8f126" providerId="ADAL" clId="{F6BE30BD-8917-4485-8451-FBCD756E01E2}" dt="2025-03-25T20:48:17.791" v="4101" actId="478"/>
          <ac:spMkLst>
            <pc:docMk/>
            <pc:sldMk cId="2719492865" sldId="258"/>
            <ac:spMk id="3" creationId="{6EF6E495-87B6-C80E-389E-049865B2B057}"/>
          </ac:spMkLst>
        </pc:spChg>
        <pc:spChg chg="add del mod">
          <ac:chgData name="S WALTERS (Ysgol Bro Banw)" userId="17cf6ec2-1a9b-4b32-96eb-f3855dc8f126" providerId="ADAL" clId="{F6BE30BD-8917-4485-8451-FBCD756E01E2}" dt="2025-03-25T20:48:20.472" v="4102" actId="478"/>
          <ac:spMkLst>
            <pc:docMk/>
            <pc:sldMk cId="2719492865" sldId="258"/>
            <ac:spMk id="5" creationId="{A6757A3B-21AF-0BD9-C108-68F24A1093F0}"/>
          </ac:spMkLst>
        </pc:spChg>
        <pc:picChg chg="add mod">
          <ac:chgData name="S WALTERS (Ysgol Bro Banw)" userId="17cf6ec2-1a9b-4b32-96eb-f3855dc8f126" providerId="ADAL" clId="{F6BE30BD-8917-4485-8451-FBCD756E01E2}" dt="2025-03-26T11:30:10.494" v="4983" actId="167"/>
          <ac:picMkLst>
            <pc:docMk/>
            <pc:sldMk cId="2719492865" sldId="258"/>
            <ac:picMk id="4098" creationId="{17420DB5-CCCB-FBA2-6957-ED4D9EA28B32}"/>
          </ac:picMkLst>
        </pc:picChg>
        <pc:picChg chg="add mod">
          <ac:chgData name="S WALTERS (Ysgol Bro Banw)" userId="17cf6ec2-1a9b-4b32-96eb-f3855dc8f126" providerId="ADAL" clId="{F6BE30BD-8917-4485-8451-FBCD756E01E2}" dt="2025-03-26T11:29:59.712" v="4980" actId="167"/>
          <ac:picMkLst>
            <pc:docMk/>
            <pc:sldMk cId="2719492865" sldId="258"/>
            <ac:picMk id="4100" creationId="{AF179BD4-EA55-13EE-5770-74F09A1D1156}"/>
          </ac:picMkLst>
        </pc:picChg>
      </pc:sldChg>
      <pc:sldChg chg="addSp delSp modSp mod">
        <pc:chgData name="S WALTERS (Ysgol Bro Banw)" userId="17cf6ec2-1a9b-4b32-96eb-f3855dc8f126" providerId="ADAL" clId="{F6BE30BD-8917-4485-8451-FBCD756E01E2}" dt="2025-03-26T19:31:53.713" v="6702" actId="2711"/>
        <pc:sldMkLst>
          <pc:docMk/>
          <pc:sldMk cId="3684150408" sldId="259"/>
        </pc:sldMkLst>
        <pc:spChg chg="mod">
          <ac:chgData name="S WALTERS (Ysgol Bro Banw)" userId="17cf6ec2-1a9b-4b32-96eb-f3855dc8f126" providerId="ADAL" clId="{F6BE30BD-8917-4485-8451-FBCD756E01E2}" dt="2025-03-26T19:31:53.713" v="6702" actId="2711"/>
          <ac:spMkLst>
            <pc:docMk/>
            <pc:sldMk cId="3684150408" sldId="259"/>
            <ac:spMk id="2" creationId="{08021CF8-FDE6-CEFB-C124-5C6825B5017E}"/>
          </ac:spMkLst>
        </pc:spChg>
        <pc:spChg chg="del mod">
          <ac:chgData name="S WALTERS (Ysgol Bro Banw)" userId="17cf6ec2-1a9b-4b32-96eb-f3855dc8f126" providerId="ADAL" clId="{F6BE30BD-8917-4485-8451-FBCD756E01E2}" dt="2025-03-25T20:56:30.064" v="4125" actId="478"/>
          <ac:spMkLst>
            <pc:docMk/>
            <pc:sldMk cId="3684150408" sldId="259"/>
            <ac:spMk id="3" creationId="{4220310D-405D-DD00-1FF9-694A887B1864}"/>
          </ac:spMkLst>
        </pc:spChg>
        <pc:picChg chg="add mod">
          <ac:chgData name="S WALTERS (Ysgol Bro Banw)" userId="17cf6ec2-1a9b-4b32-96eb-f3855dc8f126" providerId="ADAL" clId="{F6BE30BD-8917-4485-8451-FBCD756E01E2}" dt="2025-03-26T19:31:46.802" v="6701" actId="167"/>
          <ac:picMkLst>
            <pc:docMk/>
            <pc:sldMk cId="3684150408" sldId="259"/>
            <ac:picMk id="21506" creationId="{DDAB1030-27AA-7F82-8B6B-BD6A1B8ACC0A}"/>
          </ac:picMkLst>
        </pc:picChg>
      </pc:sldChg>
      <pc:sldChg chg="addSp modSp mod">
        <pc:chgData name="S WALTERS (Ysgol Bro Banw)" userId="17cf6ec2-1a9b-4b32-96eb-f3855dc8f126" providerId="ADAL" clId="{F6BE30BD-8917-4485-8451-FBCD756E01E2}" dt="2025-03-26T19:28:44.826" v="6698" actId="1038"/>
        <pc:sldMkLst>
          <pc:docMk/>
          <pc:sldMk cId="1825015825" sldId="260"/>
        </pc:sldMkLst>
        <pc:spChg chg="mod">
          <ac:chgData name="S WALTERS (Ysgol Bro Banw)" userId="17cf6ec2-1a9b-4b32-96eb-f3855dc8f126" providerId="ADAL" clId="{F6BE30BD-8917-4485-8451-FBCD756E01E2}" dt="2025-03-26T19:28:15.871" v="6685" actId="1076"/>
          <ac:spMkLst>
            <pc:docMk/>
            <pc:sldMk cId="1825015825" sldId="260"/>
            <ac:spMk id="2" creationId="{9573AE43-7751-AC19-6D17-3007493D7804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825015825" sldId="260"/>
            <ac:spMk id="3" creationId="{E8DE68D0-5B46-173B-C9CF-6BC75BEF2F04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825015825" sldId="260"/>
            <ac:spMk id="4" creationId="{9E564615-6214-CD33-DB05-19D3C17345A0}"/>
          </ac:spMkLst>
        </pc:spChg>
        <pc:spChg chg="mod">
          <ac:chgData name="S WALTERS (Ysgol Bro Banw)" userId="17cf6ec2-1a9b-4b32-96eb-f3855dc8f126" providerId="ADAL" clId="{F6BE30BD-8917-4485-8451-FBCD756E01E2}" dt="2025-03-26T19:28:22.189" v="6687" actId="14100"/>
          <ac:spMkLst>
            <pc:docMk/>
            <pc:sldMk cId="1825015825" sldId="260"/>
            <ac:spMk id="5" creationId="{F556495A-736A-EAF1-8985-DB810907CE1A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825015825" sldId="260"/>
            <ac:spMk id="6" creationId="{799D726F-E6BF-3703-97E3-C8FDF6009F57}"/>
          </ac:spMkLst>
        </pc:spChg>
        <pc:spChg chg="add mod">
          <ac:chgData name="S WALTERS (Ysgol Bro Banw)" userId="17cf6ec2-1a9b-4b32-96eb-f3855dc8f126" providerId="ADAL" clId="{F6BE30BD-8917-4485-8451-FBCD756E01E2}" dt="2025-03-26T19:28:44.826" v="6698" actId="1038"/>
          <ac:spMkLst>
            <pc:docMk/>
            <pc:sldMk cId="1825015825" sldId="260"/>
            <ac:spMk id="7" creationId="{2BBD4D29-4C15-DE24-87B3-970588A64296}"/>
          </ac:spMkLst>
        </pc:spChg>
      </pc:sldChg>
      <pc:sldChg chg="del">
        <pc:chgData name="S WALTERS (Ysgol Bro Banw)" userId="17cf6ec2-1a9b-4b32-96eb-f3855dc8f126" providerId="ADAL" clId="{F6BE30BD-8917-4485-8451-FBCD756E01E2}" dt="2025-03-19T12:17:17.510" v="2615" actId="2696"/>
        <pc:sldMkLst>
          <pc:docMk/>
          <pc:sldMk cId="1693119605" sldId="261"/>
        </pc:sldMkLst>
      </pc:sldChg>
      <pc:sldChg chg="addSp delSp modSp add mod ord setBg">
        <pc:chgData name="S WALTERS (Ysgol Bro Banw)" userId="17cf6ec2-1a9b-4b32-96eb-f3855dc8f126" providerId="ADAL" clId="{F6BE30BD-8917-4485-8451-FBCD756E01E2}" dt="2025-03-26T14:07:02.345" v="5327" actId="790"/>
        <pc:sldMkLst>
          <pc:docMk/>
          <pc:sldMk cId="40107009" sldId="262"/>
        </pc:sldMkLst>
        <pc:spChg chg="mod or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40107009" sldId="262"/>
            <ac:spMk id="2" creationId="{F9D06B51-B10C-7446-CE35-3F01A0C0F4CC}"/>
          </ac:spMkLst>
        </pc:spChg>
        <pc:spChg chg="del mod">
          <ac:chgData name="S WALTERS (Ysgol Bro Banw)" userId="17cf6ec2-1a9b-4b32-96eb-f3855dc8f126" providerId="ADAL" clId="{F6BE30BD-8917-4485-8451-FBCD756E01E2}" dt="2025-03-25T20:45:36.884" v="3990" actId="478"/>
          <ac:spMkLst>
            <pc:docMk/>
            <pc:sldMk cId="40107009" sldId="262"/>
            <ac:spMk id="3" creationId="{7184F5AB-2CD9-4776-03CC-2B804104EEC9}"/>
          </ac:spMkLst>
        </pc:spChg>
        <pc:spChg chg="add del mod">
          <ac:chgData name="S WALTERS (Ysgol Bro Banw)" userId="17cf6ec2-1a9b-4b32-96eb-f3855dc8f126" providerId="ADAL" clId="{F6BE30BD-8917-4485-8451-FBCD756E01E2}" dt="2025-03-25T20:45:40.042" v="3992" actId="478"/>
          <ac:spMkLst>
            <pc:docMk/>
            <pc:sldMk cId="40107009" sldId="262"/>
            <ac:spMk id="5" creationId="{5F037C6C-5D86-C7CA-7C16-7EA98198F17C}"/>
          </ac:spMkLst>
        </pc:spChg>
        <pc:spChg chg="add del">
          <ac:chgData name="S WALTERS (Ysgol Bro Banw)" userId="17cf6ec2-1a9b-4b32-96eb-f3855dc8f126" providerId="ADAL" clId="{F6BE30BD-8917-4485-8451-FBCD756E01E2}" dt="2025-03-25T20:46:11.040" v="3996" actId="26606"/>
          <ac:spMkLst>
            <pc:docMk/>
            <pc:sldMk cId="40107009" sldId="262"/>
            <ac:spMk id="2057" creationId="{6234BCC6-39B9-47D9-8BF8-C665401AE23C}"/>
          </ac:spMkLst>
        </pc:spChg>
        <pc:spChg chg="add del">
          <ac:chgData name="S WALTERS (Ysgol Bro Banw)" userId="17cf6ec2-1a9b-4b32-96eb-f3855dc8f126" providerId="ADAL" clId="{F6BE30BD-8917-4485-8451-FBCD756E01E2}" dt="2025-03-25T20:46:11.040" v="3996" actId="26606"/>
          <ac:spMkLst>
            <pc:docMk/>
            <pc:sldMk cId="40107009" sldId="262"/>
            <ac:spMk id="2059" creationId="{72A9CE9D-DAC3-40AF-B504-78A64A909F9D}"/>
          </ac:spMkLst>
        </pc:spChg>
        <pc:spChg chg="add del">
          <ac:chgData name="S WALTERS (Ysgol Bro Banw)" userId="17cf6ec2-1a9b-4b32-96eb-f3855dc8f126" providerId="ADAL" clId="{F6BE30BD-8917-4485-8451-FBCD756E01E2}" dt="2025-03-25T20:46:11.040" v="3996" actId="26606"/>
          <ac:spMkLst>
            <pc:docMk/>
            <pc:sldMk cId="40107009" sldId="262"/>
            <ac:spMk id="2061" creationId="{506D7452-6CDE-4381-86CE-07B2459383D5}"/>
          </ac:spMkLst>
        </pc:spChg>
        <pc:spChg chg="add del">
          <ac:chgData name="S WALTERS (Ysgol Bro Banw)" userId="17cf6ec2-1a9b-4b32-96eb-f3855dc8f126" providerId="ADAL" clId="{F6BE30BD-8917-4485-8451-FBCD756E01E2}" dt="2025-03-25T20:46:11.040" v="3996" actId="26606"/>
          <ac:spMkLst>
            <pc:docMk/>
            <pc:sldMk cId="40107009" sldId="262"/>
            <ac:spMk id="2063" creationId="{762DA937-8B55-4317-BD32-98D7AF30E39E}"/>
          </ac:spMkLst>
        </pc:spChg>
        <pc:spChg chg="add del">
          <ac:chgData name="S WALTERS (Ysgol Bro Banw)" userId="17cf6ec2-1a9b-4b32-96eb-f3855dc8f126" providerId="ADAL" clId="{F6BE30BD-8917-4485-8451-FBCD756E01E2}" dt="2025-03-25T20:46:11.040" v="3996" actId="26606"/>
          <ac:spMkLst>
            <pc:docMk/>
            <pc:sldMk cId="40107009" sldId="262"/>
            <ac:spMk id="2065" creationId="{C52EE5A8-045B-4D39-8ED1-513334085EEC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40107009" sldId="262"/>
            <ac:spMk id="2067" creationId="{4D4677D2-D5AC-4CF9-9EED-2B89D0A1C212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40107009" sldId="262"/>
            <ac:spMk id="2068" creationId="{AF695F69-7001-421E-98A8-E74156934A51}"/>
          </ac:spMkLst>
        </pc:spChg>
        <pc:picChg chg="add mod">
          <ac:chgData name="S WALTERS (Ysgol Bro Banw)" userId="17cf6ec2-1a9b-4b32-96eb-f3855dc8f126" providerId="ADAL" clId="{F6BE30BD-8917-4485-8451-FBCD756E01E2}" dt="2025-03-25T20:46:11.047" v="3997" actId="26606"/>
          <ac:picMkLst>
            <pc:docMk/>
            <pc:sldMk cId="40107009" sldId="262"/>
            <ac:picMk id="2050" creationId="{5E67AD22-D184-2197-7825-2E494528BE9A}"/>
          </ac:picMkLst>
        </pc:picChg>
        <pc:picChg chg="add mod">
          <ac:chgData name="S WALTERS (Ysgol Bro Banw)" userId="17cf6ec2-1a9b-4b32-96eb-f3855dc8f126" providerId="ADAL" clId="{F6BE30BD-8917-4485-8451-FBCD756E01E2}" dt="2025-03-25T20:46:11.047" v="3997" actId="26606"/>
          <ac:picMkLst>
            <pc:docMk/>
            <pc:sldMk cId="40107009" sldId="262"/>
            <ac:picMk id="2052" creationId="{05B1EC64-4F62-F330-D0E6-D22D17E2F587}"/>
          </ac:picMkLst>
        </pc:picChg>
      </pc:sldChg>
      <pc:sldChg chg="addSp delSp modSp add mod setBg">
        <pc:chgData name="S WALTERS (Ysgol Bro Banw)" userId="17cf6ec2-1a9b-4b32-96eb-f3855dc8f126" providerId="ADAL" clId="{F6BE30BD-8917-4485-8451-FBCD756E01E2}" dt="2025-03-26T14:13:13.361" v="5388" actId="1076"/>
        <pc:sldMkLst>
          <pc:docMk/>
          <pc:sldMk cId="3156566871" sldId="263"/>
        </pc:sldMkLst>
        <pc:spChg chg="mod">
          <ac:chgData name="S WALTERS (Ysgol Bro Banw)" userId="17cf6ec2-1a9b-4b32-96eb-f3855dc8f126" providerId="ADAL" clId="{F6BE30BD-8917-4485-8451-FBCD756E01E2}" dt="2025-03-26T14:13:13.361" v="5388" actId="1076"/>
          <ac:spMkLst>
            <pc:docMk/>
            <pc:sldMk cId="3156566871" sldId="263"/>
            <ac:spMk id="2" creationId="{04049DCD-F007-861F-CB90-79BA9C376830}"/>
          </ac:spMkLst>
        </pc:spChg>
        <pc:spChg chg="del mod">
          <ac:chgData name="S WALTERS (Ysgol Bro Banw)" userId="17cf6ec2-1a9b-4b32-96eb-f3855dc8f126" providerId="ADAL" clId="{F6BE30BD-8917-4485-8451-FBCD756E01E2}" dt="2025-03-25T20:47:15.805" v="4095" actId="478"/>
          <ac:spMkLst>
            <pc:docMk/>
            <pc:sldMk cId="3156566871" sldId="263"/>
            <ac:spMk id="3" creationId="{5B5F6DC8-4DD6-DC91-B9C1-8A3FD038D87A}"/>
          </ac:spMkLst>
        </pc:spChg>
        <pc:spChg chg="add del mod">
          <ac:chgData name="S WALTERS (Ysgol Bro Banw)" userId="17cf6ec2-1a9b-4b32-96eb-f3855dc8f126" providerId="ADAL" clId="{F6BE30BD-8917-4485-8451-FBCD756E01E2}" dt="2025-03-25T20:47:17.880" v="4096" actId="478"/>
          <ac:spMkLst>
            <pc:docMk/>
            <pc:sldMk cId="3156566871" sldId="263"/>
            <ac:spMk id="5" creationId="{DA545B4F-3BCD-05D1-2A7C-A5873718091E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156566871" sldId="263"/>
            <ac:spMk id="3081" creationId="{D2B783EE-0239-4717-BBEA-8C9EAC61C824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156566871" sldId="263"/>
            <ac:spMk id="3083" creationId="{A7B99495-F43F-4D80-A44F-2CB4764EB90B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156566871" sldId="263"/>
            <ac:spMk id="3085" creationId="{70BEB1E7-2F88-40BC-B73D-42E5B6F80BFC}"/>
          </ac:spMkLst>
        </pc:spChg>
        <pc:picChg chg="add mod">
          <ac:chgData name="S WALTERS (Ysgol Bro Banw)" userId="17cf6ec2-1a9b-4b32-96eb-f3855dc8f126" providerId="ADAL" clId="{F6BE30BD-8917-4485-8451-FBCD756E01E2}" dt="2025-03-19T13:42:19.563" v="2637" actId="27614"/>
          <ac:picMkLst>
            <pc:docMk/>
            <pc:sldMk cId="3156566871" sldId="263"/>
            <ac:picMk id="3074" creationId="{F1E30E60-96EF-BC14-95E0-C1593DA30EDB}"/>
          </ac:picMkLst>
        </pc:picChg>
        <pc:picChg chg="add mod">
          <ac:chgData name="S WALTERS (Ysgol Bro Banw)" userId="17cf6ec2-1a9b-4b32-96eb-f3855dc8f126" providerId="ADAL" clId="{F6BE30BD-8917-4485-8451-FBCD756E01E2}" dt="2025-03-19T13:41:59.033" v="2636" actId="26606"/>
          <ac:picMkLst>
            <pc:docMk/>
            <pc:sldMk cId="3156566871" sldId="263"/>
            <ac:picMk id="3076" creationId="{3F6DCA22-2F7C-77D3-7514-493A709F1BB7}"/>
          </ac:picMkLst>
        </pc:picChg>
      </pc:sldChg>
      <pc:sldChg chg="addSp delSp modSp new mod setBg modAnim">
        <pc:chgData name="S WALTERS (Ysgol Bro Banw)" userId="17cf6ec2-1a9b-4b32-96eb-f3855dc8f126" providerId="ADAL" clId="{F6BE30BD-8917-4485-8451-FBCD756E01E2}" dt="2025-03-26T19:32:59.667" v="6717" actId="207"/>
        <pc:sldMkLst>
          <pc:docMk/>
          <pc:sldMk cId="3348145175" sldId="264"/>
        </pc:sldMkLst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348145175" sldId="264"/>
            <ac:spMk id="2" creationId="{7563D9AC-418E-F889-F81D-820796F95BDD}"/>
          </ac:spMkLst>
        </pc:spChg>
        <pc:spChg chg="add mod">
          <ac:chgData name="S WALTERS (Ysgol Bro Banw)" userId="17cf6ec2-1a9b-4b32-96eb-f3855dc8f126" providerId="ADAL" clId="{F6BE30BD-8917-4485-8451-FBCD756E01E2}" dt="2025-03-26T19:32:59.667" v="6717" actId="207"/>
          <ac:spMkLst>
            <pc:docMk/>
            <pc:sldMk cId="3348145175" sldId="264"/>
            <ac:spMk id="4" creationId="{F3E9E85C-CC67-CCEB-B917-BAC82353B773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348145175" sldId="264"/>
            <ac:spMk id="5" creationId="{C9171FF9-B5F6-6BD2-E0BE-635CF25F924A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348145175" sldId="264"/>
            <ac:spMk id="2057" creationId="{80CCAACE-815D-4A79-875A-B7EFC28F7D2B}"/>
          </ac:spMkLst>
        </pc:spChg>
        <pc:picChg chg="add mod">
          <ac:chgData name="S WALTERS (Ysgol Bro Banw)" userId="17cf6ec2-1a9b-4b32-96eb-f3855dc8f126" providerId="ADAL" clId="{F6BE30BD-8917-4485-8451-FBCD756E01E2}" dt="2025-03-19T14:04:51.954" v="2811" actId="1037"/>
          <ac:picMkLst>
            <pc:docMk/>
            <pc:sldMk cId="3348145175" sldId="264"/>
            <ac:picMk id="3" creationId="{EC956391-9FF4-F0A3-3EA7-195858A4A019}"/>
          </ac:picMkLst>
        </pc:picChg>
        <pc:picChg chg="add mod ord">
          <ac:chgData name="S WALTERS (Ysgol Bro Banw)" userId="17cf6ec2-1a9b-4b32-96eb-f3855dc8f126" providerId="ADAL" clId="{F6BE30BD-8917-4485-8451-FBCD756E01E2}" dt="2025-03-19T14:03:27.976" v="2742" actId="14100"/>
          <ac:picMkLst>
            <pc:docMk/>
            <pc:sldMk cId="3348145175" sldId="264"/>
            <ac:picMk id="2050" creationId="{E47FC069-237C-1A1D-38C2-E53233851BCC}"/>
          </ac:picMkLst>
        </pc:picChg>
        <pc:picChg chg="add mod">
          <ac:chgData name="S WALTERS (Ysgol Bro Banw)" userId="17cf6ec2-1a9b-4b32-96eb-f3855dc8f126" providerId="ADAL" clId="{F6BE30BD-8917-4485-8451-FBCD756E01E2}" dt="2025-03-19T14:03:29.789" v="2743" actId="1076"/>
          <ac:picMkLst>
            <pc:docMk/>
            <pc:sldMk cId="3348145175" sldId="264"/>
            <ac:picMk id="2052" creationId="{7610ACD4-1549-688F-D732-8B8440894BC9}"/>
          </ac:picMkLst>
        </pc:picChg>
      </pc:sldChg>
      <pc:sldChg chg="addSp delSp modSp new mod setBg addAnim delAnim">
        <pc:chgData name="S WALTERS (Ysgol Bro Banw)" userId="17cf6ec2-1a9b-4b32-96eb-f3855dc8f126" providerId="ADAL" clId="{F6BE30BD-8917-4485-8451-FBCD756E01E2}" dt="2025-03-26T14:07:02.345" v="5327" actId="790"/>
        <pc:sldMkLst>
          <pc:docMk/>
          <pc:sldMk cId="847212577" sldId="265"/>
        </pc:sldMkLst>
        <pc:spChg chg="mod or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847212577" sldId="265"/>
            <ac:spMk id="2" creationId="{3AAEABC9-21DA-B749-4852-2F3283967FC4}"/>
          </ac:spMkLst>
        </pc:spChg>
        <pc:spChg chg="del mod">
          <ac:chgData name="S WALTERS (Ysgol Bro Banw)" userId="17cf6ec2-1a9b-4b32-96eb-f3855dc8f126" providerId="ADAL" clId="{F6BE30BD-8917-4485-8451-FBCD756E01E2}" dt="2025-03-25T21:56:52.569" v="4501" actId="478"/>
          <ac:spMkLst>
            <pc:docMk/>
            <pc:sldMk cId="847212577" sldId="265"/>
            <ac:spMk id="3" creationId="{53EB2322-A3FE-BBE6-B5A2-CC8B81BA1EC1}"/>
          </ac:spMkLst>
        </pc:spChg>
        <pc:spChg chg="add del mod">
          <ac:chgData name="S WALTERS (Ysgol Bro Banw)" userId="17cf6ec2-1a9b-4b32-96eb-f3855dc8f126" providerId="ADAL" clId="{F6BE30BD-8917-4485-8451-FBCD756E01E2}" dt="2025-03-25T21:56:54.275" v="4502" actId="478"/>
          <ac:spMkLst>
            <pc:docMk/>
            <pc:sldMk cId="847212577" sldId="265"/>
            <ac:spMk id="5" creationId="{794AC621-CC25-1E7B-06FC-BB5B82E09EDB}"/>
          </ac:spMkLst>
        </pc:spChg>
        <pc:spChg chg="add del">
          <ac:chgData name="S WALTERS (Ysgol Bro Banw)" userId="17cf6ec2-1a9b-4b32-96eb-f3855dc8f126" providerId="ADAL" clId="{F6BE30BD-8917-4485-8451-FBCD756E01E2}" dt="2025-03-26T09:43:45.023" v="4602" actId="26606"/>
          <ac:spMkLst>
            <pc:docMk/>
            <pc:sldMk cId="847212577" sldId="265"/>
            <ac:spMk id="12" creationId="{9B7AD9F6-8CE7-4299-8FC6-328F4DCD3FF9}"/>
          </ac:spMkLst>
        </pc:spChg>
        <pc:spChg chg="add del">
          <ac:chgData name="S WALTERS (Ysgol Bro Banw)" userId="17cf6ec2-1a9b-4b32-96eb-f3855dc8f126" providerId="ADAL" clId="{F6BE30BD-8917-4485-8451-FBCD756E01E2}" dt="2025-03-26T09:43:45.023" v="4602" actId="26606"/>
          <ac:spMkLst>
            <pc:docMk/>
            <pc:sldMk cId="847212577" sldId="265"/>
            <ac:spMk id="14" creationId="{F49775AF-8896-43EE-92C6-83497D6DC56F}"/>
          </ac:spMkLst>
        </pc:spChg>
        <pc:spChg chg="add del">
          <ac:chgData name="S WALTERS (Ysgol Bro Banw)" userId="17cf6ec2-1a9b-4b32-96eb-f3855dc8f126" providerId="ADAL" clId="{F6BE30BD-8917-4485-8451-FBCD756E01E2}" dt="2025-03-26T10:03:10.849" v="4971" actId="26606"/>
          <ac:spMkLst>
            <pc:docMk/>
            <pc:sldMk cId="847212577" sldId="265"/>
            <ac:spMk id="18" creationId="{47942995-B07F-4636-9A06-C6A104B260A8}"/>
          </ac:spMkLst>
        </pc:spChg>
        <pc:spChg chg="add del">
          <ac:chgData name="S WALTERS (Ysgol Bro Banw)" userId="17cf6ec2-1a9b-4b32-96eb-f3855dc8f126" providerId="ADAL" clId="{F6BE30BD-8917-4485-8451-FBCD756E01E2}" dt="2025-03-26T10:03:10.849" v="4971" actId="26606"/>
          <ac:spMkLst>
            <pc:docMk/>
            <pc:sldMk cId="847212577" sldId="265"/>
            <ac:spMk id="19" creationId="{B81933D1-5615-42C7-9C0B-4EB7105CCE2D}"/>
          </ac:spMkLst>
        </pc:spChg>
        <pc:spChg chg="add del">
          <ac:chgData name="S WALTERS (Ysgol Bro Banw)" userId="17cf6ec2-1a9b-4b32-96eb-f3855dc8f126" providerId="ADAL" clId="{F6BE30BD-8917-4485-8451-FBCD756E01E2}" dt="2025-03-26T10:03:10.849" v="4971" actId="26606"/>
          <ac:spMkLst>
            <pc:docMk/>
            <pc:sldMk cId="847212577" sldId="265"/>
            <ac:spMk id="21" creationId="{19C9EAEA-39D0-4B0E-A0EB-51E7B26740B1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847212577" sldId="265"/>
            <ac:spMk id="23559" creationId="{8870DEF6-46A2-D4F8-8BE6-91165D93ECC4}"/>
          </ac:spMkLst>
        </pc:spChg>
        <pc:grpChg chg="add del">
          <ac:chgData name="S WALTERS (Ysgol Bro Banw)" userId="17cf6ec2-1a9b-4b32-96eb-f3855dc8f126" providerId="ADAL" clId="{F6BE30BD-8917-4485-8451-FBCD756E01E2}" dt="2025-03-26T10:03:10.849" v="4971" actId="26606"/>
          <ac:grpSpMkLst>
            <pc:docMk/>
            <pc:sldMk cId="847212577" sldId="265"/>
            <ac:grpSpMk id="20" creationId="{032D8612-31EB-44CF-A1D0-14FD4C705424}"/>
          </ac:grpSpMkLst>
        </pc:grpChg>
        <pc:picChg chg="add mod">
          <ac:chgData name="S WALTERS (Ysgol Bro Banw)" userId="17cf6ec2-1a9b-4b32-96eb-f3855dc8f126" providerId="ADAL" clId="{F6BE30BD-8917-4485-8451-FBCD756E01E2}" dt="2025-03-26T10:03:10.849" v="4971" actId="26606"/>
          <ac:picMkLst>
            <pc:docMk/>
            <pc:sldMk cId="847212577" sldId="265"/>
            <ac:picMk id="7" creationId="{557FE566-8E1F-C0C9-DA88-B6D23B3433EA}"/>
          </ac:picMkLst>
        </pc:picChg>
        <pc:picChg chg="add mod">
          <ac:chgData name="S WALTERS (Ysgol Bro Banw)" userId="17cf6ec2-1a9b-4b32-96eb-f3855dc8f126" providerId="ADAL" clId="{F6BE30BD-8917-4485-8451-FBCD756E01E2}" dt="2025-03-26T13:37:40.942" v="5023" actId="1076"/>
          <ac:picMkLst>
            <pc:docMk/>
            <pc:sldMk cId="847212577" sldId="265"/>
            <ac:picMk id="23554" creationId="{D068FD91-7A31-0B3E-30D6-3CAAB548E2A0}"/>
          </ac:picMkLst>
        </pc:picChg>
        <pc:cxnChg chg="add">
          <ac:chgData name="S WALTERS (Ysgol Bro Banw)" userId="17cf6ec2-1a9b-4b32-96eb-f3855dc8f126" providerId="ADAL" clId="{F6BE30BD-8917-4485-8451-FBCD756E01E2}" dt="2025-03-26T10:03:10.849" v="4971" actId="26606"/>
          <ac:cxnSpMkLst>
            <pc:docMk/>
            <pc:sldMk cId="847212577" sldId="265"/>
            <ac:cxnSpMk id="23561" creationId="{522632D6-DED9-FDEC-FD9F-09FF0A4544CC}"/>
          </ac:cxnSpMkLst>
        </pc:cxnChg>
      </pc:sldChg>
      <pc:sldChg chg="addSp delSp modSp new mod ord setBg">
        <pc:chgData name="S WALTERS (Ysgol Bro Banw)" userId="17cf6ec2-1a9b-4b32-96eb-f3855dc8f126" providerId="ADAL" clId="{F6BE30BD-8917-4485-8451-FBCD756E01E2}" dt="2025-03-26T14:07:02.345" v="5327" actId="790"/>
        <pc:sldMkLst>
          <pc:docMk/>
          <pc:sldMk cId="3014286700" sldId="266"/>
        </pc:sldMkLst>
        <pc:spChg chg="add mod ord">
          <ac:chgData name="S WALTERS (Ysgol Bro Banw)" userId="17cf6ec2-1a9b-4b32-96eb-f3855dc8f126" providerId="ADAL" clId="{F6BE30BD-8917-4485-8451-FBCD756E01E2}" dt="2025-03-25T14:27:08.158" v="2984" actId="14100"/>
          <ac:spMkLst>
            <pc:docMk/>
            <pc:sldMk cId="3014286700" sldId="266"/>
            <ac:spMk id="9" creationId="{315547BF-2F22-97E2-B649-A0A0AE178043}"/>
          </ac:spMkLst>
        </pc:spChg>
        <pc:spChg chg="add mod or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014286700" sldId="266"/>
            <ac:spMk id="12" creationId="{B06A4DC9-CBA5-4874-D940-E21BACD8F483}"/>
          </ac:spMkLst>
        </pc:spChg>
        <pc:spChg chg="add mod or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014286700" sldId="266"/>
            <ac:spMk id="13" creationId="{33D0D7EE-6542-B573-20C2-6CF0A8753CF3}"/>
          </ac:spMkLst>
        </pc:spChg>
        <pc:spChg chg="add mod ord">
          <ac:chgData name="S WALTERS (Ysgol Bro Banw)" userId="17cf6ec2-1a9b-4b32-96eb-f3855dc8f126" providerId="ADAL" clId="{F6BE30BD-8917-4485-8451-FBCD756E01E2}" dt="2025-03-25T14:28:16.587" v="3000" actId="167"/>
          <ac:spMkLst>
            <pc:docMk/>
            <pc:sldMk cId="3014286700" sldId="266"/>
            <ac:spMk id="14" creationId="{12E1688E-733B-774F-9F35-69B5480DE68F}"/>
          </ac:spMkLst>
        </pc:spChg>
        <pc:spChg chg="add mod ord">
          <ac:chgData name="S WALTERS (Ysgol Bro Banw)" userId="17cf6ec2-1a9b-4b32-96eb-f3855dc8f126" providerId="ADAL" clId="{F6BE30BD-8917-4485-8451-FBCD756E01E2}" dt="2025-03-25T14:28:16.587" v="3000" actId="167"/>
          <ac:spMkLst>
            <pc:docMk/>
            <pc:sldMk cId="3014286700" sldId="266"/>
            <ac:spMk id="15" creationId="{6DFF7654-325C-52A9-449E-EC3B238C88E6}"/>
          </ac:spMkLst>
        </pc:spChg>
        <pc:spChg chg="add mod ord">
          <ac:chgData name="S WALTERS (Ysgol Bro Banw)" userId="17cf6ec2-1a9b-4b32-96eb-f3855dc8f126" providerId="ADAL" clId="{F6BE30BD-8917-4485-8451-FBCD756E01E2}" dt="2025-03-25T14:30:34.806" v="3032" actId="167"/>
          <ac:spMkLst>
            <pc:docMk/>
            <pc:sldMk cId="3014286700" sldId="266"/>
            <ac:spMk id="21" creationId="{B93514B1-60FB-D516-6684-FF9E785E91B7}"/>
          </ac:spMkLst>
        </pc:spChg>
        <pc:spChg chg="add mod ord">
          <ac:chgData name="S WALTERS (Ysgol Bro Banw)" userId="17cf6ec2-1a9b-4b32-96eb-f3855dc8f126" providerId="ADAL" clId="{F6BE30BD-8917-4485-8451-FBCD756E01E2}" dt="2025-03-25T14:30:34.806" v="3032" actId="167"/>
          <ac:spMkLst>
            <pc:docMk/>
            <pc:sldMk cId="3014286700" sldId="266"/>
            <ac:spMk id="22" creationId="{C8B3BF48-7E08-CDBD-F5E0-A9D21248B1B1}"/>
          </ac:spMkLst>
        </pc:spChg>
        <pc:spChg chg="add mod or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014286700" sldId="266"/>
            <ac:spMk id="23" creationId="{5C3AA479-B6F7-9093-F768-57DE0C0AFF1D}"/>
          </ac:spMkLst>
        </pc:spChg>
        <pc:spChg chg="add mod ord">
          <ac:chgData name="S WALTERS (Ysgol Bro Banw)" userId="17cf6ec2-1a9b-4b32-96eb-f3855dc8f126" providerId="ADAL" clId="{F6BE30BD-8917-4485-8451-FBCD756E01E2}" dt="2025-03-25T14:30:34.806" v="3032" actId="167"/>
          <ac:spMkLst>
            <pc:docMk/>
            <pc:sldMk cId="3014286700" sldId="266"/>
            <ac:spMk id="24" creationId="{D755AC6D-99EE-26D4-2157-CE2B7C5C2A59}"/>
          </ac:spMkLst>
        </pc:spChg>
        <pc:spChg chg="add mod ord">
          <ac:chgData name="S WALTERS (Ysgol Bro Banw)" userId="17cf6ec2-1a9b-4b32-96eb-f3855dc8f126" providerId="ADAL" clId="{F6BE30BD-8917-4485-8451-FBCD756E01E2}" dt="2025-03-25T14:30:34.806" v="3032" actId="167"/>
          <ac:spMkLst>
            <pc:docMk/>
            <pc:sldMk cId="3014286700" sldId="266"/>
            <ac:spMk id="25" creationId="{4C85C528-52A5-20FB-1BBE-633A4A9591B1}"/>
          </ac:spMkLst>
        </pc:spChg>
        <pc:spChg chg="add mod ord">
          <ac:chgData name="S WALTERS (Ysgol Bro Banw)" userId="17cf6ec2-1a9b-4b32-96eb-f3855dc8f126" providerId="ADAL" clId="{F6BE30BD-8917-4485-8451-FBCD756E01E2}" dt="2025-03-25T14:32:01.958" v="3059" actId="167"/>
          <ac:spMkLst>
            <pc:docMk/>
            <pc:sldMk cId="3014286700" sldId="266"/>
            <ac:spMk id="30" creationId="{C7AC497A-A4DB-D5C2-5F2E-03C245202B49}"/>
          </ac:spMkLst>
        </pc:spChg>
        <pc:spChg chg="add mod or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014286700" sldId="266"/>
            <ac:spMk id="31" creationId="{98027764-7652-36AC-60B4-3D1D55DBD167}"/>
          </ac:spMkLst>
        </pc:spChg>
        <pc:spChg chg="add mod ord">
          <ac:chgData name="S WALTERS (Ysgol Bro Banw)" userId="17cf6ec2-1a9b-4b32-96eb-f3855dc8f126" providerId="ADAL" clId="{F6BE30BD-8917-4485-8451-FBCD756E01E2}" dt="2025-03-25T14:32:01.958" v="3059" actId="167"/>
          <ac:spMkLst>
            <pc:docMk/>
            <pc:sldMk cId="3014286700" sldId="266"/>
            <ac:spMk id="32" creationId="{A2639628-8C9B-8316-65E0-BADE2C08465E}"/>
          </ac:spMkLst>
        </pc:spChg>
        <pc:spChg chg="add mod or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014286700" sldId="266"/>
            <ac:spMk id="33" creationId="{E5BB1ED4-83F3-D4A8-5AC5-107C7DC99105}"/>
          </ac:spMkLst>
        </pc:spChg>
        <pc:spChg chg="add mod ord">
          <ac:chgData name="S WALTERS (Ysgol Bro Banw)" userId="17cf6ec2-1a9b-4b32-96eb-f3855dc8f126" providerId="ADAL" clId="{F6BE30BD-8917-4485-8451-FBCD756E01E2}" dt="2025-03-25T14:32:01.958" v="3059" actId="167"/>
          <ac:spMkLst>
            <pc:docMk/>
            <pc:sldMk cId="3014286700" sldId="266"/>
            <ac:spMk id="34" creationId="{49AA01A0-03CC-3E06-302D-CE73EB2DFBFE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014286700" sldId="266"/>
            <ac:spMk id="37" creationId="{5B02B4EE-A5F3-6B6C-A420-901343C6010C}"/>
          </ac:spMkLst>
        </pc:spChg>
        <pc:spChg chg="add mod">
          <ac:chgData name="S WALTERS (Ysgol Bro Banw)" userId="17cf6ec2-1a9b-4b32-96eb-f3855dc8f126" providerId="ADAL" clId="{F6BE30BD-8917-4485-8451-FBCD756E01E2}" dt="2025-03-25T15:35:56.835" v="3124" actId="27636"/>
          <ac:spMkLst>
            <pc:docMk/>
            <pc:sldMk cId="3014286700" sldId="266"/>
            <ac:spMk id="38" creationId="{5C5DBF30-6BD7-FBC8-BFFE-F16CDFFBD38E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014286700" sldId="266"/>
            <ac:spMk id="39" creationId="{226B02E7-2C1B-CD80-3C60-48754213B7ED}"/>
          </ac:spMkLst>
        </pc:spChg>
        <pc:spChg chg="add mod">
          <ac:chgData name="S WALTERS (Ysgol Bro Banw)" userId="17cf6ec2-1a9b-4b32-96eb-f3855dc8f126" providerId="ADAL" clId="{F6BE30BD-8917-4485-8451-FBCD756E01E2}" dt="2025-03-25T20:29:57.035" v="3555" actId="20577"/>
          <ac:spMkLst>
            <pc:docMk/>
            <pc:sldMk cId="3014286700" sldId="266"/>
            <ac:spMk id="40" creationId="{39FE0E7B-98D0-174B-1304-E0DF537E2E07}"/>
          </ac:spMkLst>
        </pc:spChg>
        <pc:spChg chg="add mod">
          <ac:chgData name="S WALTERS (Ysgol Bro Banw)" userId="17cf6ec2-1a9b-4b32-96eb-f3855dc8f126" providerId="ADAL" clId="{F6BE30BD-8917-4485-8451-FBCD756E01E2}" dt="2025-03-25T20:29:50.778" v="3548" actId="20577"/>
          <ac:spMkLst>
            <pc:docMk/>
            <pc:sldMk cId="3014286700" sldId="266"/>
            <ac:spMk id="41" creationId="{5B41F3BE-6750-0693-1E23-F154CFDCE0C2}"/>
          </ac:spMkLst>
        </pc:spChg>
        <pc:spChg chg="add mod">
          <ac:chgData name="S WALTERS (Ysgol Bro Banw)" userId="17cf6ec2-1a9b-4b32-96eb-f3855dc8f126" providerId="ADAL" clId="{F6BE30BD-8917-4485-8451-FBCD756E01E2}" dt="2025-03-25T20:30:44.285" v="3570" actId="27636"/>
          <ac:spMkLst>
            <pc:docMk/>
            <pc:sldMk cId="3014286700" sldId="266"/>
            <ac:spMk id="42" creationId="{A0CB2C17-892F-AB39-1166-705428B9CFEF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014286700" sldId="266"/>
            <ac:spMk id="43" creationId="{FFA648FD-B4F6-F57F-1A0A-B52845D936F5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014286700" sldId="266"/>
            <ac:spMk id="44" creationId="{5E0414DB-FCCB-5942-75C8-E0D29F5BE33D}"/>
          </ac:spMkLst>
        </pc:spChg>
        <pc:spChg chg="add mod">
          <ac:chgData name="S WALTERS (Ysgol Bro Banw)" userId="17cf6ec2-1a9b-4b32-96eb-f3855dc8f126" providerId="ADAL" clId="{F6BE30BD-8917-4485-8451-FBCD756E01E2}" dt="2025-03-25T20:30:56.177" v="3575" actId="20577"/>
          <ac:spMkLst>
            <pc:docMk/>
            <pc:sldMk cId="3014286700" sldId="266"/>
            <ac:spMk id="45" creationId="{86D949C9-1863-D0CF-D5CD-67BC3EC163A9}"/>
          </ac:spMkLst>
        </pc:spChg>
        <pc:spChg chg="add mod">
          <ac:chgData name="S WALTERS (Ysgol Bro Banw)" userId="17cf6ec2-1a9b-4b32-96eb-f3855dc8f126" providerId="ADAL" clId="{F6BE30BD-8917-4485-8451-FBCD756E01E2}" dt="2025-03-25T20:31:00.687" v="3580" actId="20577"/>
          <ac:spMkLst>
            <pc:docMk/>
            <pc:sldMk cId="3014286700" sldId="266"/>
            <ac:spMk id="46" creationId="{7E03EF4B-031D-3C1E-ED4A-4DC99AFAF187}"/>
          </ac:spMkLst>
        </pc:spChg>
        <pc:spChg chg="add mod">
          <ac:chgData name="S WALTERS (Ysgol Bro Banw)" userId="17cf6ec2-1a9b-4b32-96eb-f3855dc8f126" providerId="ADAL" clId="{F6BE30BD-8917-4485-8451-FBCD756E01E2}" dt="2025-03-25T20:31:07.762" v="3586" actId="20577"/>
          <ac:spMkLst>
            <pc:docMk/>
            <pc:sldMk cId="3014286700" sldId="266"/>
            <ac:spMk id="47" creationId="{EAA7B4E2-222D-43E9-0AAC-7CD6056203C4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014286700" sldId="266"/>
            <ac:spMk id="48" creationId="{8FCA868F-8169-38A3-2499-3F9A68A5C2E8}"/>
          </ac:spMkLst>
        </pc:spChg>
        <pc:spChg chg="add mod">
          <ac:chgData name="S WALTERS (Ysgol Bro Banw)" userId="17cf6ec2-1a9b-4b32-96eb-f3855dc8f126" providerId="ADAL" clId="{F6BE30BD-8917-4485-8451-FBCD756E01E2}" dt="2025-03-25T20:32:17.590" v="3610" actId="14100"/>
          <ac:spMkLst>
            <pc:docMk/>
            <pc:sldMk cId="3014286700" sldId="266"/>
            <ac:spMk id="49" creationId="{F7A92466-1C43-08E7-A506-043C1F78CF01}"/>
          </ac:spMkLst>
        </pc:spChg>
        <pc:spChg chg="add mod">
          <ac:chgData name="S WALTERS (Ysgol Bro Banw)" userId="17cf6ec2-1a9b-4b32-96eb-f3855dc8f126" providerId="ADAL" clId="{F6BE30BD-8917-4485-8451-FBCD756E01E2}" dt="2025-03-25T20:29:20.974" v="3514" actId="20577"/>
          <ac:spMkLst>
            <pc:docMk/>
            <pc:sldMk cId="3014286700" sldId="266"/>
            <ac:spMk id="50" creationId="{7C8E6FDF-C803-C1F9-9A11-11FBE5CCACC3}"/>
          </ac:spMkLst>
        </pc:spChg>
        <pc:spChg chg="add mod">
          <ac:chgData name="S WALTERS (Ysgol Bro Banw)" userId="17cf6ec2-1a9b-4b32-96eb-f3855dc8f126" providerId="ADAL" clId="{F6BE30BD-8917-4485-8451-FBCD756E01E2}" dt="2025-03-25T20:29:15.358" v="3508" actId="20577"/>
          <ac:spMkLst>
            <pc:docMk/>
            <pc:sldMk cId="3014286700" sldId="266"/>
            <ac:spMk id="51" creationId="{C420A5CD-2221-FF2D-3FE9-90602D68F183}"/>
          </ac:spMkLst>
        </pc:spChg>
        <pc:picChg chg="add mod ord">
          <ac:chgData name="S WALTERS (Ysgol Bro Banw)" userId="17cf6ec2-1a9b-4b32-96eb-f3855dc8f126" providerId="ADAL" clId="{F6BE30BD-8917-4485-8451-FBCD756E01E2}" dt="2025-03-25T14:30:47.884" v="3034" actId="1076"/>
          <ac:picMkLst>
            <pc:docMk/>
            <pc:sldMk cId="3014286700" sldId="266"/>
            <ac:picMk id="4" creationId="{5DE2BB90-AFA3-3E6C-9F0A-F539423839B2}"/>
          </ac:picMkLst>
        </pc:picChg>
        <pc:picChg chg="add del mod">
          <ac:chgData name="S WALTERS (Ysgol Bro Banw)" userId="17cf6ec2-1a9b-4b32-96eb-f3855dc8f126" providerId="ADAL" clId="{F6BE30BD-8917-4485-8451-FBCD756E01E2}" dt="2025-03-25T14:34:15.235" v="3078" actId="478"/>
          <ac:picMkLst>
            <pc:docMk/>
            <pc:sldMk cId="3014286700" sldId="266"/>
            <ac:picMk id="5" creationId="{AC6841E0-6BBE-A36E-4509-D7DC9948B2DA}"/>
          </ac:picMkLst>
        </pc:picChg>
        <pc:picChg chg="add del">
          <ac:chgData name="S WALTERS (Ysgol Bro Banw)" userId="17cf6ec2-1a9b-4b32-96eb-f3855dc8f126" providerId="ADAL" clId="{F6BE30BD-8917-4485-8451-FBCD756E01E2}" dt="2025-03-25T14:26:38.589" v="2977" actId="478"/>
          <ac:picMkLst>
            <pc:docMk/>
            <pc:sldMk cId="3014286700" sldId="266"/>
            <ac:picMk id="11" creationId="{043EBBA0-4F95-4495-8CC9-CB1F1B1743B2}"/>
          </ac:picMkLst>
        </pc:picChg>
        <pc:picChg chg="add mod">
          <ac:chgData name="S WALTERS (Ysgol Bro Banw)" userId="17cf6ec2-1a9b-4b32-96eb-f3855dc8f126" providerId="ADAL" clId="{F6BE30BD-8917-4485-8451-FBCD756E01E2}" dt="2025-03-25T14:29:06.633" v="3012" actId="1076"/>
          <ac:picMkLst>
            <pc:docMk/>
            <pc:sldMk cId="3014286700" sldId="266"/>
            <ac:picMk id="16" creationId="{47589326-DCD7-C94D-0BAD-E870E5255767}"/>
          </ac:picMkLst>
        </pc:picChg>
        <pc:picChg chg="add mod">
          <ac:chgData name="S WALTERS (Ysgol Bro Banw)" userId="17cf6ec2-1a9b-4b32-96eb-f3855dc8f126" providerId="ADAL" clId="{F6BE30BD-8917-4485-8451-FBCD756E01E2}" dt="2025-03-25T14:29:03.395" v="3011" actId="1076"/>
          <ac:picMkLst>
            <pc:docMk/>
            <pc:sldMk cId="3014286700" sldId="266"/>
            <ac:picMk id="17" creationId="{12E68503-51D4-98FC-0F86-1F532C4D1810}"/>
          </ac:picMkLst>
        </pc:picChg>
        <pc:picChg chg="add mod">
          <ac:chgData name="S WALTERS (Ysgol Bro Banw)" userId="17cf6ec2-1a9b-4b32-96eb-f3855dc8f126" providerId="ADAL" clId="{F6BE30BD-8917-4485-8451-FBCD756E01E2}" dt="2025-03-25T14:29:15.903" v="3014"/>
          <ac:picMkLst>
            <pc:docMk/>
            <pc:sldMk cId="3014286700" sldId="266"/>
            <ac:picMk id="18" creationId="{B8D61FA7-A582-3731-17E6-4EA23297E2D9}"/>
          </ac:picMkLst>
        </pc:picChg>
        <pc:picChg chg="add mod">
          <ac:chgData name="S WALTERS (Ysgol Bro Banw)" userId="17cf6ec2-1a9b-4b32-96eb-f3855dc8f126" providerId="ADAL" clId="{F6BE30BD-8917-4485-8451-FBCD756E01E2}" dt="2025-03-25T14:29:41.376" v="3020" actId="1076"/>
          <ac:picMkLst>
            <pc:docMk/>
            <pc:sldMk cId="3014286700" sldId="266"/>
            <ac:picMk id="19" creationId="{C34EDE31-C18D-5DD1-5AF9-30E6D7FE7691}"/>
          </ac:picMkLst>
        </pc:picChg>
        <pc:picChg chg="add mod">
          <ac:chgData name="S WALTERS (Ysgol Bro Banw)" userId="17cf6ec2-1a9b-4b32-96eb-f3855dc8f126" providerId="ADAL" clId="{F6BE30BD-8917-4485-8451-FBCD756E01E2}" dt="2025-03-25T14:29:38.552" v="3019" actId="1076"/>
          <ac:picMkLst>
            <pc:docMk/>
            <pc:sldMk cId="3014286700" sldId="266"/>
            <ac:picMk id="20" creationId="{7DEBE195-9A80-DA1F-28B7-74011411EC29}"/>
          </ac:picMkLst>
        </pc:picChg>
        <pc:picChg chg="add mod">
          <ac:chgData name="S WALTERS (Ysgol Bro Banw)" userId="17cf6ec2-1a9b-4b32-96eb-f3855dc8f126" providerId="ADAL" clId="{F6BE30BD-8917-4485-8451-FBCD756E01E2}" dt="2025-03-25T14:30:58.723" v="3038" actId="1076"/>
          <ac:picMkLst>
            <pc:docMk/>
            <pc:sldMk cId="3014286700" sldId="266"/>
            <ac:picMk id="26" creationId="{4395684C-FB2B-204B-2746-915E2B026743}"/>
          </ac:picMkLst>
        </pc:picChg>
        <pc:picChg chg="add mod">
          <ac:chgData name="S WALTERS (Ysgol Bro Banw)" userId="17cf6ec2-1a9b-4b32-96eb-f3855dc8f126" providerId="ADAL" clId="{F6BE30BD-8917-4485-8451-FBCD756E01E2}" dt="2025-03-25T14:30:55.927" v="3037" actId="1076"/>
          <ac:picMkLst>
            <pc:docMk/>
            <pc:sldMk cId="3014286700" sldId="266"/>
            <ac:picMk id="27" creationId="{5A307008-9D3A-ADC8-ADBF-77ADC76C2D97}"/>
          </ac:picMkLst>
        </pc:picChg>
        <pc:picChg chg="add mod">
          <ac:chgData name="S WALTERS (Ysgol Bro Banw)" userId="17cf6ec2-1a9b-4b32-96eb-f3855dc8f126" providerId="ADAL" clId="{F6BE30BD-8917-4485-8451-FBCD756E01E2}" dt="2025-03-25T14:31:23.786" v="3047" actId="1076"/>
          <ac:picMkLst>
            <pc:docMk/>
            <pc:sldMk cId="3014286700" sldId="266"/>
            <ac:picMk id="28" creationId="{AC289FE3-C871-1B53-748E-04FA1159488E}"/>
          </ac:picMkLst>
        </pc:picChg>
        <pc:picChg chg="add mod">
          <ac:chgData name="S WALTERS (Ysgol Bro Banw)" userId="17cf6ec2-1a9b-4b32-96eb-f3855dc8f126" providerId="ADAL" clId="{F6BE30BD-8917-4485-8451-FBCD756E01E2}" dt="2025-03-25T14:31:21.033" v="3046" actId="1076"/>
          <ac:picMkLst>
            <pc:docMk/>
            <pc:sldMk cId="3014286700" sldId="266"/>
            <ac:picMk id="29" creationId="{FE9ABC85-3C69-06B5-9220-F03B4D283661}"/>
          </ac:picMkLst>
        </pc:picChg>
        <pc:picChg chg="add mod">
          <ac:chgData name="S WALTERS (Ysgol Bro Banw)" userId="17cf6ec2-1a9b-4b32-96eb-f3855dc8f126" providerId="ADAL" clId="{F6BE30BD-8917-4485-8451-FBCD756E01E2}" dt="2025-03-25T14:34:02.754" v="3075" actId="1076"/>
          <ac:picMkLst>
            <pc:docMk/>
            <pc:sldMk cId="3014286700" sldId="266"/>
            <ac:picMk id="35" creationId="{FF9C19BE-48ED-29B1-665D-98CD1D86A7E4}"/>
          </ac:picMkLst>
        </pc:picChg>
        <pc:picChg chg="add mod">
          <ac:chgData name="S WALTERS (Ysgol Bro Banw)" userId="17cf6ec2-1a9b-4b32-96eb-f3855dc8f126" providerId="ADAL" clId="{F6BE30BD-8917-4485-8451-FBCD756E01E2}" dt="2025-03-25T14:34:00.043" v="3074" actId="1076"/>
          <ac:picMkLst>
            <pc:docMk/>
            <pc:sldMk cId="3014286700" sldId="266"/>
            <ac:picMk id="36" creationId="{CA3F0300-8670-3138-805D-851CF254F8DB}"/>
          </ac:picMkLst>
        </pc:picChg>
        <pc:picChg chg="add mod">
          <ac:chgData name="S WALTERS (Ysgol Bro Banw)" userId="17cf6ec2-1a9b-4b32-96eb-f3855dc8f126" providerId="ADAL" clId="{F6BE30BD-8917-4485-8451-FBCD756E01E2}" dt="2025-03-25T14:29:30.910" v="3016" actId="1076"/>
          <ac:picMkLst>
            <pc:docMk/>
            <pc:sldMk cId="3014286700" sldId="266"/>
            <ac:picMk id="5122" creationId="{204EF092-6329-CF35-F9D8-96148732F5D6}"/>
          </ac:picMkLst>
        </pc:picChg>
        <pc:picChg chg="add mod">
          <ac:chgData name="S WALTERS (Ysgol Bro Banw)" userId="17cf6ec2-1a9b-4b32-96eb-f3855dc8f126" providerId="ADAL" clId="{F6BE30BD-8917-4485-8451-FBCD756E01E2}" dt="2025-03-25T14:31:14.631" v="3043" actId="1076"/>
          <ac:picMkLst>
            <pc:docMk/>
            <pc:sldMk cId="3014286700" sldId="266"/>
            <ac:picMk id="5124" creationId="{0D71C019-395A-1AE4-98E7-51A734FA567C}"/>
          </ac:picMkLst>
        </pc:picChg>
        <pc:picChg chg="add mod ord">
          <ac:chgData name="S WALTERS (Ysgol Bro Banw)" userId="17cf6ec2-1a9b-4b32-96eb-f3855dc8f126" providerId="ADAL" clId="{F6BE30BD-8917-4485-8451-FBCD756E01E2}" dt="2025-03-25T14:32:17.861" v="3063" actId="1076"/>
          <ac:picMkLst>
            <pc:docMk/>
            <pc:sldMk cId="3014286700" sldId="266"/>
            <ac:picMk id="5126" creationId="{76B6A427-AEBE-9C56-C85F-A88F21ACD437}"/>
          </ac:picMkLst>
        </pc:picChg>
        <pc:picChg chg="add mod">
          <ac:chgData name="S WALTERS (Ysgol Bro Banw)" userId="17cf6ec2-1a9b-4b32-96eb-f3855dc8f126" providerId="ADAL" clId="{F6BE30BD-8917-4485-8451-FBCD756E01E2}" dt="2025-03-25T14:31:04.214" v="3039" actId="1076"/>
          <ac:picMkLst>
            <pc:docMk/>
            <pc:sldMk cId="3014286700" sldId="266"/>
            <ac:picMk id="5128" creationId="{3A8AF695-489C-43E0-DD62-AB6700E1671F}"/>
          </ac:picMkLst>
        </pc:picChg>
        <pc:picChg chg="add mod">
          <ac:chgData name="S WALTERS (Ysgol Bro Banw)" userId="17cf6ec2-1a9b-4b32-96eb-f3855dc8f126" providerId="ADAL" clId="{F6BE30BD-8917-4485-8451-FBCD756E01E2}" dt="2025-03-25T14:29:49.725" v="3023" actId="1076"/>
          <ac:picMkLst>
            <pc:docMk/>
            <pc:sldMk cId="3014286700" sldId="266"/>
            <ac:picMk id="5130" creationId="{125B6204-DE23-DD20-D6FF-4C371A742DDE}"/>
          </ac:picMkLst>
        </pc:picChg>
        <pc:picChg chg="add mod">
          <ac:chgData name="S WALTERS (Ysgol Bro Banw)" userId="17cf6ec2-1a9b-4b32-96eb-f3855dc8f126" providerId="ADAL" clId="{F6BE30BD-8917-4485-8451-FBCD756E01E2}" dt="2025-03-25T14:28:56.060" v="3008" actId="1076"/>
          <ac:picMkLst>
            <pc:docMk/>
            <pc:sldMk cId="3014286700" sldId="266"/>
            <ac:picMk id="5132" creationId="{F84C4188-4EDB-9099-EACB-45EC36D2689A}"/>
          </ac:picMkLst>
        </pc:picChg>
        <pc:picChg chg="add mod">
          <ac:chgData name="S WALTERS (Ysgol Bro Banw)" userId="17cf6ec2-1a9b-4b32-96eb-f3855dc8f126" providerId="ADAL" clId="{F6BE30BD-8917-4485-8451-FBCD756E01E2}" dt="2025-03-25T14:32:24.503" v="3066" actId="1076"/>
          <ac:picMkLst>
            <pc:docMk/>
            <pc:sldMk cId="3014286700" sldId="266"/>
            <ac:picMk id="5134" creationId="{04B1C71F-E16F-0B80-9CEB-D8D0BFEF6E87}"/>
          </ac:picMkLst>
        </pc:picChg>
        <pc:picChg chg="add mod">
          <ac:chgData name="S WALTERS (Ysgol Bro Banw)" userId="17cf6ec2-1a9b-4b32-96eb-f3855dc8f126" providerId="ADAL" clId="{F6BE30BD-8917-4485-8451-FBCD756E01E2}" dt="2025-03-25T14:31:40.231" v="3051" actId="1076"/>
          <ac:picMkLst>
            <pc:docMk/>
            <pc:sldMk cId="3014286700" sldId="266"/>
            <ac:picMk id="5136" creationId="{FF2AB225-9A9E-648F-9EA6-D12527514939}"/>
          </ac:picMkLst>
        </pc:picChg>
        <pc:picChg chg="add mod">
          <ac:chgData name="S WALTERS (Ysgol Bro Banw)" userId="17cf6ec2-1a9b-4b32-96eb-f3855dc8f126" providerId="ADAL" clId="{F6BE30BD-8917-4485-8451-FBCD756E01E2}" dt="2025-03-25T14:31:37.384" v="3049" actId="1076"/>
          <ac:picMkLst>
            <pc:docMk/>
            <pc:sldMk cId="3014286700" sldId="266"/>
            <ac:picMk id="5138" creationId="{27812387-DA27-9413-E46E-FDAB0888E226}"/>
          </ac:picMkLst>
        </pc:picChg>
        <pc:picChg chg="add mod">
          <ac:chgData name="S WALTERS (Ysgol Bro Banw)" userId="17cf6ec2-1a9b-4b32-96eb-f3855dc8f126" providerId="ADAL" clId="{F6BE30BD-8917-4485-8451-FBCD756E01E2}" dt="2025-03-25T14:31:42.446" v="3052" actId="1076"/>
          <ac:picMkLst>
            <pc:docMk/>
            <pc:sldMk cId="3014286700" sldId="266"/>
            <ac:picMk id="5144" creationId="{2DB21A49-7C2D-A9E4-713A-A39FFA807997}"/>
          </ac:picMkLst>
        </pc:picChg>
        <pc:picChg chg="add mod">
          <ac:chgData name="S WALTERS (Ysgol Bro Banw)" userId="17cf6ec2-1a9b-4b32-96eb-f3855dc8f126" providerId="ADAL" clId="{F6BE30BD-8917-4485-8451-FBCD756E01E2}" dt="2025-03-25T14:34:13.198" v="3077" actId="1076"/>
          <ac:picMkLst>
            <pc:docMk/>
            <pc:sldMk cId="3014286700" sldId="266"/>
            <ac:picMk id="5146" creationId="{E8A2F86F-423F-8CB1-9B50-FFDCF915A25D}"/>
          </ac:picMkLst>
        </pc:picChg>
        <pc:picChg chg="add mod">
          <ac:chgData name="S WALTERS (Ysgol Bro Banw)" userId="17cf6ec2-1a9b-4b32-96eb-f3855dc8f126" providerId="ADAL" clId="{F6BE30BD-8917-4485-8451-FBCD756E01E2}" dt="2025-03-25T14:31:38.720" v="3050" actId="1076"/>
          <ac:picMkLst>
            <pc:docMk/>
            <pc:sldMk cId="3014286700" sldId="266"/>
            <ac:picMk id="5148" creationId="{FD5A900C-32A8-FB59-F3A6-986EE42F45C2}"/>
          </ac:picMkLst>
        </pc:picChg>
        <pc:picChg chg="add mod">
          <ac:chgData name="S WALTERS (Ysgol Bro Banw)" userId="17cf6ec2-1a9b-4b32-96eb-f3855dc8f126" providerId="ADAL" clId="{F6BE30BD-8917-4485-8451-FBCD756E01E2}" dt="2025-03-25T14:32:13.391" v="3062" actId="1076"/>
          <ac:picMkLst>
            <pc:docMk/>
            <pc:sldMk cId="3014286700" sldId="266"/>
            <ac:picMk id="5152" creationId="{A61D7BBE-1AEC-A0AA-BE74-36ED24F5EB2F}"/>
          </ac:picMkLst>
        </pc:picChg>
        <pc:picChg chg="add mod">
          <ac:chgData name="S WALTERS (Ysgol Bro Banw)" userId="17cf6ec2-1a9b-4b32-96eb-f3855dc8f126" providerId="ADAL" clId="{F6BE30BD-8917-4485-8451-FBCD756E01E2}" dt="2025-03-25T14:33:49.942" v="3071" actId="1076"/>
          <ac:picMkLst>
            <pc:docMk/>
            <pc:sldMk cId="3014286700" sldId="266"/>
            <ac:picMk id="5154" creationId="{7C78C845-2879-3032-F838-209ED3DAD92B}"/>
          </ac:picMkLst>
        </pc:picChg>
      </pc:sldChg>
      <pc:sldChg chg="modSp add del mod">
        <pc:chgData name="S WALTERS (Ysgol Bro Banw)" userId="17cf6ec2-1a9b-4b32-96eb-f3855dc8f126" providerId="ADAL" clId="{F6BE30BD-8917-4485-8451-FBCD756E01E2}" dt="2025-03-26T09:44:43.062" v="4606" actId="2696"/>
        <pc:sldMkLst>
          <pc:docMk/>
          <pc:sldMk cId="1748457607" sldId="267"/>
        </pc:sldMkLst>
        <pc:spChg chg="mod">
          <ac:chgData name="S WALTERS (Ysgol Bro Banw)" userId="17cf6ec2-1a9b-4b32-96eb-f3855dc8f126" providerId="ADAL" clId="{F6BE30BD-8917-4485-8451-FBCD756E01E2}" dt="2025-03-25T21:51:42.690" v="4460" actId="790"/>
          <ac:spMkLst>
            <pc:docMk/>
            <pc:sldMk cId="1748457607" sldId="267"/>
            <ac:spMk id="2" creationId="{79034E9F-83D1-CCE1-ADD5-8C0C92DFCA8E}"/>
          </ac:spMkLst>
        </pc:spChg>
        <pc:spChg chg="mod">
          <ac:chgData name="S WALTERS (Ysgol Bro Banw)" userId="17cf6ec2-1a9b-4b32-96eb-f3855dc8f126" providerId="ADAL" clId="{F6BE30BD-8917-4485-8451-FBCD756E01E2}" dt="2025-03-25T21:51:42.690" v="4460" actId="790"/>
          <ac:spMkLst>
            <pc:docMk/>
            <pc:sldMk cId="1748457607" sldId="267"/>
            <ac:spMk id="3" creationId="{14E8CB46-39F4-11C2-CA48-8A82DE930410}"/>
          </ac:spMkLst>
        </pc:spChg>
      </pc:sldChg>
      <pc:sldChg chg="modSp add del mod">
        <pc:chgData name="S WALTERS (Ysgol Bro Banw)" userId="17cf6ec2-1a9b-4b32-96eb-f3855dc8f126" providerId="ADAL" clId="{F6BE30BD-8917-4485-8451-FBCD756E01E2}" dt="2025-03-26T09:44:47.827" v="4607" actId="2696"/>
        <pc:sldMkLst>
          <pc:docMk/>
          <pc:sldMk cId="1152515775" sldId="268"/>
        </pc:sldMkLst>
        <pc:spChg chg="mod">
          <ac:chgData name="S WALTERS (Ysgol Bro Banw)" userId="17cf6ec2-1a9b-4b32-96eb-f3855dc8f126" providerId="ADAL" clId="{F6BE30BD-8917-4485-8451-FBCD756E01E2}" dt="2025-03-25T21:51:42.690" v="4460" actId="790"/>
          <ac:spMkLst>
            <pc:docMk/>
            <pc:sldMk cId="1152515775" sldId="268"/>
            <ac:spMk id="2" creationId="{1EADC2A8-7549-D63B-98B6-1A6D694479AC}"/>
          </ac:spMkLst>
        </pc:spChg>
        <pc:spChg chg="mod">
          <ac:chgData name="S WALTERS (Ysgol Bro Banw)" userId="17cf6ec2-1a9b-4b32-96eb-f3855dc8f126" providerId="ADAL" clId="{F6BE30BD-8917-4485-8451-FBCD756E01E2}" dt="2025-03-25T21:51:42.690" v="4460" actId="790"/>
          <ac:spMkLst>
            <pc:docMk/>
            <pc:sldMk cId="1152515775" sldId="268"/>
            <ac:spMk id="3" creationId="{4B9E2669-7976-B71B-6103-51ABFD108750}"/>
          </ac:spMkLst>
        </pc:spChg>
      </pc:sldChg>
      <pc:sldChg chg="modSp new del mod">
        <pc:chgData name="S WALTERS (Ysgol Bro Banw)" userId="17cf6ec2-1a9b-4b32-96eb-f3855dc8f126" providerId="ADAL" clId="{F6BE30BD-8917-4485-8451-FBCD756E01E2}" dt="2025-03-26T09:44:55.986" v="4608" actId="2696"/>
        <pc:sldMkLst>
          <pc:docMk/>
          <pc:sldMk cId="803479851" sldId="269"/>
        </pc:sldMkLst>
        <pc:spChg chg="mod">
          <ac:chgData name="S WALTERS (Ysgol Bro Banw)" userId="17cf6ec2-1a9b-4b32-96eb-f3855dc8f126" providerId="ADAL" clId="{F6BE30BD-8917-4485-8451-FBCD756E01E2}" dt="2025-03-25T21:51:42.690" v="4460" actId="790"/>
          <ac:spMkLst>
            <pc:docMk/>
            <pc:sldMk cId="803479851" sldId="269"/>
            <ac:spMk id="2" creationId="{D7671C30-AC21-2816-5C6B-7017D680B123}"/>
          </ac:spMkLst>
        </pc:spChg>
        <pc:spChg chg="mod">
          <ac:chgData name="S WALTERS (Ysgol Bro Banw)" userId="17cf6ec2-1a9b-4b32-96eb-f3855dc8f126" providerId="ADAL" clId="{F6BE30BD-8917-4485-8451-FBCD756E01E2}" dt="2025-03-25T21:51:42.690" v="4460" actId="790"/>
          <ac:spMkLst>
            <pc:docMk/>
            <pc:sldMk cId="803479851" sldId="269"/>
            <ac:spMk id="3" creationId="{EBC755A3-D0AB-0C8E-6F4D-682BBB57FC1A}"/>
          </ac:spMkLst>
        </pc:spChg>
      </pc:sldChg>
      <pc:sldChg chg="modSp new del mod">
        <pc:chgData name="S WALTERS (Ysgol Bro Banw)" userId="17cf6ec2-1a9b-4b32-96eb-f3855dc8f126" providerId="ADAL" clId="{F6BE30BD-8917-4485-8451-FBCD756E01E2}" dt="2025-03-26T09:45:22.971" v="4609" actId="2696"/>
        <pc:sldMkLst>
          <pc:docMk/>
          <pc:sldMk cId="455935555" sldId="270"/>
        </pc:sldMkLst>
        <pc:spChg chg="mod">
          <ac:chgData name="S WALTERS (Ysgol Bro Banw)" userId="17cf6ec2-1a9b-4b32-96eb-f3855dc8f126" providerId="ADAL" clId="{F6BE30BD-8917-4485-8451-FBCD756E01E2}" dt="2025-03-25T21:51:42.690" v="4460" actId="790"/>
          <ac:spMkLst>
            <pc:docMk/>
            <pc:sldMk cId="455935555" sldId="270"/>
            <ac:spMk id="2" creationId="{FA13880D-83A5-1921-1484-F24FEEF42ECC}"/>
          </ac:spMkLst>
        </pc:spChg>
        <pc:spChg chg="mod">
          <ac:chgData name="S WALTERS (Ysgol Bro Banw)" userId="17cf6ec2-1a9b-4b32-96eb-f3855dc8f126" providerId="ADAL" clId="{F6BE30BD-8917-4485-8451-FBCD756E01E2}" dt="2025-03-25T21:51:42.690" v="4460" actId="790"/>
          <ac:spMkLst>
            <pc:docMk/>
            <pc:sldMk cId="455935555" sldId="270"/>
            <ac:spMk id="3" creationId="{5217B7E7-9A72-D328-CF21-B1192AF3F1D0}"/>
          </ac:spMkLst>
        </pc:spChg>
      </pc:sldChg>
      <pc:sldChg chg="modSp new del mod">
        <pc:chgData name="S WALTERS (Ysgol Bro Banw)" userId="17cf6ec2-1a9b-4b32-96eb-f3855dc8f126" providerId="ADAL" clId="{F6BE30BD-8917-4485-8451-FBCD756E01E2}" dt="2025-03-26T09:47:45.414" v="4776" actId="2696"/>
        <pc:sldMkLst>
          <pc:docMk/>
          <pc:sldMk cId="537343379" sldId="271"/>
        </pc:sldMkLst>
        <pc:spChg chg="mod">
          <ac:chgData name="S WALTERS (Ysgol Bro Banw)" userId="17cf6ec2-1a9b-4b32-96eb-f3855dc8f126" providerId="ADAL" clId="{F6BE30BD-8917-4485-8451-FBCD756E01E2}" dt="2025-03-25T21:51:42.690" v="4460" actId="790"/>
          <ac:spMkLst>
            <pc:docMk/>
            <pc:sldMk cId="537343379" sldId="271"/>
            <ac:spMk id="2" creationId="{EAA7DCDA-E43D-A3AA-C967-D46C01D239A6}"/>
          </ac:spMkLst>
        </pc:spChg>
        <pc:spChg chg="mod">
          <ac:chgData name="S WALTERS (Ysgol Bro Banw)" userId="17cf6ec2-1a9b-4b32-96eb-f3855dc8f126" providerId="ADAL" clId="{F6BE30BD-8917-4485-8451-FBCD756E01E2}" dt="2025-03-25T21:51:42.690" v="4460" actId="790"/>
          <ac:spMkLst>
            <pc:docMk/>
            <pc:sldMk cId="537343379" sldId="271"/>
            <ac:spMk id="3" creationId="{5B9C85D0-1AEC-BDA4-6830-B781E82459A1}"/>
          </ac:spMkLst>
        </pc:spChg>
      </pc:sldChg>
      <pc:sldChg chg="addSp delSp modSp add del modAnim">
        <pc:chgData name="S WALTERS (Ysgol Bro Banw)" userId="17cf6ec2-1a9b-4b32-96eb-f3855dc8f126" providerId="ADAL" clId="{F6BE30BD-8917-4485-8451-FBCD756E01E2}" dt="2025-03-19T14:07:20.311" v="2822" actId="2696"/>
        <pc:sldMkLst>
          <pc:docMk/>
          <pc:sldMk cId="1942471346" sldId="272"/>
        </pc:sldMkLst>
      </pc:sldChg>
      <pc:sldChg chg="addSp modSp add mod modAnim">
        <pc:chgData name="S WALTERS (Ysgol Bro Banw)" userId="17cf6ec2-1a9b-4b32-96eb-f3855dc8f126" providerId="ADAL" clId="{F6BE30BD-8917-4485-8451-FBCD756E01E2}" dt="2025-03-26T19:33:15.762" v="6718"/>
        <pc:sldMkLst>
          <pc:docMk/>
          <pc:sldMk cId="2808216136" sldId="272"/>
        </pc:sldMkLst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2808216136" sldId="272"/>
            <ac:spMk id="2" creationId="{BF07A202-889A-2EE3-F9AB-DE90FABEBD2C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2808216136" sldId="272"/>
            <ac:spMk id="5" creationId="{C3243B8F-9515-9F45-BA81-4ACB69D48CC7}"/>
          </ac:spMkLst>
        </pc:spChg>
        <pc:spChg chg="add mod">
          <ac:chgData name="S WALTERS (Ysgol Bro Banw)" userId="17cf6ec2-1a9b-4b32-96eb-f3855dc8f126" providerId="ADAL" clId="{F6BE30BD-8917-4485-8451-FBCD756E01E2}" dt="2025-03-26T19:33:15.762" v="6718"/>
          <ac:spMkLst>
            <pc:docMk/>
            <pc:sldMk cId="2808216136" sldId="272"/>
            <ac:spMk id="6" creationId="{F384FB47-1CA4-B30E-F2F5-ECC954C91F8E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2808216136" sldId="272"/>
            <ac:spMk id="2057" creationId="{69577FD5-02C2-1F08-B012-E7E5F62FDC86}"/>
          </ac:spMkLst>
        </pc:spChg>
        <pc:picChg chg="mod">
          <ac:chgData name="S WALTERS (Ysgol Bro Banw)" userId="17cf6ec2-1a9b-4b32-96eb-f3855dc8f126" providerId="ADAL" clId="{F6BE30BD-8917-4485-8451-FBCD756E01E2}" dt="2025-03-19T14:08:53.561" v="2828" actId="1076"/>
          <ac:picMkLst>
            <pc:docMk/>
            <pc:sldMk cId="2808216136" sldId="272"/>
            <ac:picMk id="3" creationId="{51E8A0FF-B099-E2D8-AE5B-41850BEB39CA}"/>
          </ac:picMkLst>
        </pc:picChg>
        <pc:picChg chg="add mod">
          <ac:chgData name="S WALTERS (Ysgol Bro Banw)" userId="17cf6ec2-1a9b-4b32-96eb-f3855dc8f126" providerId="ADAL" clId="{F6BE30BD-8917-4485-8451-FBCD756E01E2}" dt="2025-03-19T14:09:15.227" v="2831" actId="14100"/>
          <ac:picMkLst>
            <pc:docMk/>
            <pc:sldMk cId="2808216136" sldId="272"/>
            <ac:picMk id="4" creationId="{3A148661-3194-0851-6E8D-1A5E6EA1F8FC}"/>
          </ac:picMkLst>
        </pc:picChg>
      </pc:sldChg>
      <pc:sldChg chg="add del modAnim">
        <pc:chgData name="S WALTERS (Ysgol Bro Banw)" userId="17cf6ec2-1a9b-4b32-96eb-f3855dc8f126" providerId="ADAL" clId="{F6BE30BD-8917-4485-8451-FBCD756E01E2}" dt="2025-03-19T14:08:33.195" v="2825" actId="2696"/>
        <pc:sldMkLst>
          <pc:docMk/>
          <pc:sldMk cId="881096794" sldId="273"/>
        </pc:sldMkLst>
      </pc:sldChg>
      <pc:sldChg chg="addSp delSp modSp add mod modAnim">
        <pc:chgData name="S WALTERS (Ysgol Bro Banw)" userId="17cf6ec2-1a9b-4b32-96eb-f3855dc8f126" providerId="ADAL" clId="{F6BE30BD-8917-4485-8451-FBCD756E01E2}" dt="2025-03-26T19:33:25.537" v="6721" actId="478"/>
        <pc:sldMkLst>
          <pc:docMk/>
          <pc:sldMk cId="3280419733" sldId="273"/>
        </pc:sldMkLst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280419733" sldId="273"/>
            <ac:spMk id="2" creationId="{5EA5A32D-CDC7-24F0-B0C3-BC4CDC9E2039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280419733" sldId="273"/>
            <ac:spMk id="5" creationId="{82654EAF-3465-A7C9-1B59-3F5FAEA363B3}"/>
          </ac:spMkLst>
        </pc:spChg>
        <pc:spChg chg="add mod">
          <ac:chgData name="S WALTERS (Ysgol Bro Banw)" userId="17cf6ec2-1a9b-4b32-96eb-f3855dc8f126" providerId="ADAL" clId="{F6BE30BD-8917-4485-8451-FBCD756E01E2}" dt="2025-03-26T19:33:18.955" v="6719"/>
          <ac:spMkLst>
            <pc:docMk/>
            <pc:sldMk cId="3280419733" sldId="273"/>
            <ac:spMk id="7" creationId="{55D10D3B-B17C-C861-308B-BBC6B26C3B70}"/>
          </ac:spMkLst>
        </pc:spChg>
        <pc:spChg chg="add del mod">
          <ac:chgData name="S WALTERS (Ysgol Bro Banw)" userId="17cf6ec2-1a9b-4b32-96eb-f3855dc8f126" providerId="ADAL" clId="{F6BE30BD-8917-4485-8451-FBCD756E01E2}" dt="2025-03-26T19:33:25.537" v="6721" actId="478"/>
          <ac:spMkLst>
            <pc:docMk/>
            <pc:sldMk cId="3280419733" sldId="273"/>
            <ac:spMk id="8" creationId="{831E803B-A86B-F1A9-41DD-D8D8F639BF0C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280419733" sldId="273"/>
            <ac:spMk id="2057" creationId="{4ECB387A-08D4-C197-C235-F7DF939BECC4}"/>
          </ac:spMkLst>
        </pc:spChg>
        <pc:picChg chg="mod">
          <ac:chgData name="S WALTERS (Ysgol Bro Banw)" userId="17cf6ec2-1a9b-4b32-96eb-f3855dc8f126" providerId="ADAL" clId="{F6BE30BD-8917-4485-8451-FBCD756E01E2}" dt="2025-03-19T14:09:49.242" v="2834" actId="1076"/>
          <ac:picMkLst>
            <pc:docMk/>
            <pc:sldMk cId="3280419733" sldId="273"/>
            <ac:picMk id="4" creationId="{342AE6D3-A3EB-779D-1205-0799929A0DA7}"/>
          </ac:picMkLst>
        </pc:picChg>
        <pc:picChg chg="add mod">
          <ac:chgData name="S WALTERS (Ysgol Bro Banw)" userId="17cf6ec2-1a9b-4b32-96eb-f3855dc8f126" providerId="ADAL" clId="{F6BE30BD-8917-4485-8451-FBCD756E01E2}" dt="2025-03-19T14:10:13.125" v="2837" actId="1076"/>
          <ac:picMkLst>
            <pc:docMk/>
            <pc:sldMk cId="3280419733" sldId="273"/>
            <ac:picMk id="6" creationId="{75E61453-0022-E867-6197-31926D4862C8}"/>
          </ac:picMkLst>
        </pc:picChg>
      </pc:sldChg>
      <pc:sldChg chg="addSp modSp add mod modAnim">
        <pc:chgData name="S WALTERS (Ysgol Bro Banw)" userId="17cf6ec2-1a9b-4b32-96eb-f3855dc8f126" providerId="ADAL" clId="{F6BE30BD-8917-4485-8451-FBCD756E01E2}" dt="2025-03-26T19:33:31.511" v="6722"/>
        <pc:sldMkLst>
          <pc:docMk/>
          <pc:sldMk cId="1732237639" sldId="274"/>
        </pc:sldMkLst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732237639" sldId="274"/>
            <ac:spMk id="2" creationId="{19FF9390-59E7-A62D-3CAB-56D46573F00B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732237639" sldId="274"/>
            <ac:spMk id="5" creationId="{A75BEFEA-C4E6-9E5E-85F3-9913760FAC5E}"/>
          </ac:spMkLst>
        </pc:spChg>
        <pc:spChg chg="add mod">
          <ac:chgData name="S WALTERS (Ysgol Bro Banw)" userId="17cf6ec2-1a9b-4b32-96eb-f3855dc8f126" providerId="ADAL" clId="{F6BE30BD-8917-4485-8451-FBCD756E01E2}" dt="2025-03-26T19:33:31.511" v="6722"/>
          <ac:spMkLst>
            <pc:docMk/>
            <pc:sldMk cId="1732237639" sldId="274"/>
            <ac:spMk id="8" creationId="{DBC25F1D-C51E-111B-B366-6F079A4D0BA0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732237639" sldId="274"/>
            <ac:spMk id="2057" creationId="{D76904CB-D512-A75E-460C-251105E479D7}"/>
          </ac:spMkLst>
        </pc:spChg>
        <pc:picChg chg="mod">
          <ac:chgData name="S WALTERS (Ysgol Bro Banw)" userId="17cf6ec2-1a9b-4b32-96eb-f3855dc8f126" providerId="ADAL" clId="{F6BE30BD-8917-4485-8451-FBCD756E01E2}" dt="2025-03-19T14:10:43.059" v="2840" actId="1076"/>
          <ac:picMkLst>
            <pc:docMk/>
            <pc:sldMk cId="1732237639" sldId="274"/>
            <ac:picMk id="6" creationId="{2891692A-1991-53F2-6A13-D18974D3FD15}"/>
          </ac:picMkLst>
        </pc:picChg>
        <pc:picChg chg="add mod">
          <ac:chgData name="S WALTERS (Ysgol Bro Banw)" userId="17cf6ec2-1a9b-4b32-96eb-f3855dc8f126" providerId="ADAL" clId="{F6BE30BD-8917-4485-8451-FBCD756E01E2}" dt="2025-03-19T14:11:03.575" v="2843" actId="1076"/>
          <ac:picMkLst>
            <pc:docMk/>
            <pc:sldMk cId="1732237639" sldId="274"/>
            <ac:picMk id="7" creationId="{E9030FDF-B525-76E0-6831-A10F854E1AF3}"/>
          </ac:picMkLst>
        </pc:picChg>
      </pc:sldChg>
      <pc:sldChg chg="addSp modSp add mod modAnim">
        <pc:chgData name="S WALTERS (Ysgol Bro Banw)" userId="17cf6ec2-1a9b-4b32-96eb-f3855dc8f126" providerId="ADAL" clId="{F6BE30BD-8917-4485-8451-FBCD756E01E2}" dt="2025-03-26T19:33:39.380" v="6723"/>
        <pc:sldMkLst>
          <pc:docMk/>
          <pc:sldMk cId="2221592251" sldId="275"/>
        </pc:sldMkLst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2221592251" sldId="275"/>
            <ac:spMk id="2" creationId="{766DE4DE-CE43-7B23-4F02-59C4044F6B6A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2221592251" sldId="275"/>
            <ac:spMk id="5" creationId="{A2C18F5A-3587-6EC0-5B7F-85BAE46DE460}"/>
          </ac:spMkLst>
        </pc:spChg>
        <pc:spChg chg="add mod">
          <ac:chgData name="S WALTERS (Ysgol Bro Banw)" userId="17cf6ec2-1a9b-4b32-96eb-f3855dc8f126" providerId="ADAL" clId="{F6BE30BD-8917-4485-8451-FBCD756E01E2}" dt="2025-03-26T19:33:39.380" v="6723"/>
          <ac:spMkLst>
            <pc:docMk/>
            <pc:sldMk cId="2221592251" sldId="275"/>
            <ac:spMk id="9" creationId="{017290FB-207B-4FF3-4D76-52ACF9C1F1AA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2221592251" sldId="275"/>
            <ac:spMk id="2057" creationId="{A5DC3262-5241-DBDB-5C1F-4C1FA074EF3F}"/>
          </ac:spMkLst>
        </pc:spChg>
        <pc:picChg chg="mod">
          <ac:chgData name="S WALTERS (Ysgol Bro Banw)" userId="17cf6ec2-1a9b-4b32-96eb-f3855dc8f126" providerId="ADAL" clId="{F6BE30BD-8917-4485-8451-FBCD756E01E2}" dt="2025-03-19T14:11:32.772" v="2846" actId="1076"/>
          <ac:picMkLst>
            <pc:docMk/>
            <pc:sldMk cId="2221592251" sldId="275"/>
            <ac:picMk id="7" creationId="{3A015496-CC05-6F0C-5343-06815F3870A2}"/>
          </ac:picMkLst>
        </pc:picChg>
        <pc:picChg chg="add mod">
          <ac:chgData name="S WALTERS (Ysgol Bro Banw)" userId="17cf6ec2-1a9b-4b32-96eb-f3855dc8f126" providerId="ADAL" clId="{F6BE30BD-8917-4485-8451-FBCD756E01E2}" dt="2025-03-19T14:11:54.954" v="2849" actId="1076"/>
          <ac:picMkLst>
            <pc:docMk/>
            <pc:sldMk cId="2221592251" sldId="275"/>
            <ac:picMk id="8" creationId="{5D118068-5C07-FB46-B509-FDD8D77B1989}"/>
          </ac:picMkLst>
        </pc:picChg>
      </pc:sldChg>
      <pc:sldChg chg="addSp modSp add mod modAnim">
        <pc:chgData name="S WALTERS (Ysgol Bro Banw)" userId="17cf6ec2-1a9b-4b32-96eb-f3855dc8f126" providerId="ADAL" clId="{F6BE30BD-8917-4485-8451-FBCD756E01E2}" dt="2025-03-26T14:07:02.345" v="5327" actId="790"/>
        <pc:sldMkLst>
          <pc:docMk/>
          <pc:sldMk cId="1993029744" sldId="276"/>
        </pc:sldMkLst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993029744" sldId="276"/>
            <ac:spMk id="2" creationId="{F0401A96-1753-5871-4044-747A9C2E77DB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993029744" sldId="276"/>
            <ac:spMk id="5" creationId="{BF24820C-0D87-30CF-1E89-78D65D25923E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993029744" sldId="276"/>
            <ac:spMk id="2057" creationId="{EAB833E9-CF60-27BC-29B9-0E155260D0A7}"/>
          </ac:spMkLst>
        </pc:spChg>
        <pc:picChg chg="mod">
          <ac:chgData name="S WALTERS (Ysgol Bro Banw)" userId="17cf6ec2-1a9b-4b32-96eb-f3855dc8f126" providerId="ADAL" clId="{F6BE30BD-8917-4485-8451-FBCD756E01E2}" dt="2025-03-19T14:12:22.340" v="2852" actId="1076"/>
          <ac:picMkLst>
            <pc:docMk/>
            <pc:sldMk cId="1993029744" sldId="276"/>
            <ac:picMk id="8" creationId="{8AF13EE0-E20B-5654-BC6C-41A4EE7F9B7D}"/>
          </ac:picMkLst>
        </pc:picChg>
        <pc:picChg chg="add mod">
          <ac:chgData name="S WALTERS (Ysgol Bro Banw)" userId="17cf6ec2-1a9b-4b32-96eb-f3855dc8f126" providerId="ADAL" clId="{F6BE30BD-8917-4485-8451-FBCD756E01E2}" dt="2025-03-19T14:12:44.575" v="2855" actId="1076"/>
          <ac:picMkLst>
            <pc:docMk/>
            <pc:sldMk cId="1993029744" sldId="276"/>
            <ac:picMk id="9" creationId="{3F1FCCEE-A95A-2692-FD9D-8A94C85DB6D6}"/>
          </ac:picMkLst>
        </pc:picChg>
      </pc:sldChg>
      <pc:sldChg chg="addSp modSp add mod modAnim">
        <pc:chgData name="S WALTERS (Ysgol Bro Banw)" userId="17cf6ec2-1a9b-4b32-96eb-f3855dc8f126" providerId="ADAL" clId="{F6BE30BD-8917-4485-8451-FBCD756E01E2}" dt="2025-03-26T14:07:02.345" v="5327" actId="790"/>
        <pc:sldMkLst>
          <pc:docMk/>
          <pc:sldMk cId="1115445810" sldId="277"/>
        </pc:sldMkLst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115445810" sldId="277"/>
            <ac:spMk id="2" creationId="{BA6B0C5F-0EC9-F216-310E-50A23AF49638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115445810" sldId="277"/>
            <ac:spMk id="5" creationId="{804909AB-B2EC-F7A1-9B61-188B09AC33AE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115445810" sldId="277"/>
            <ac:spMk id="2057" creationId="{EF8E48F2-F51D-0034-97CD-959185A062E3}"/>
          </ac:spMkLst>
        </pc:spChg>
        <pc:picChg chg="mod">
          <ac:chgData name="S WALTERS (Ysgol Bro Banw)" userId="17cf6ec2-1a9b-4b32-96eb-f3855dc8f126" providerId="ADAL" clId="{F6BE30BD-8917-4485-8451-FBCD756E01E2}" dt="2025-03-19T14:13:18.310" v="2858" actId="1076"/>
          <ac:picMkLst>
            <pc:docMk/>
            <pc:sldMk cId="1115445810" sldId="277"/>
            <ac:picMk id="9" creationId="{8EFF08AC-CD5F-33A1-1A06-BD91AB99C44F}"/>
          </ac:picMkLst>
        </pc:picChg>
        <pc:picChg chg="add mod">
          <ac:chgData name="S WALTERS (Ysgol Bro Banw)" userId="17cf6ec2-1a9b-4b32-96eb-f3855dc8f126" providerId="ADAL" clId="{F6BE30BD-8917-4485-8451-FBCD756E01E2}" dt="2025-03-19T14:13:41.848" v="2861" actId="1076"/>
          <ac:picMkLst>
            <pc:docMk/>
            <pc:sldMk cId="1115445810" sldId="277"/>
            <ac:picMk id="10" creationId="{539E4BD8-15E9-7392-309C-AA64290EA45D}"/>
          </ac:picMkLst>
        </pc:picChg>
      </pc:sldChg>
      <pc:sldChg chg="addSp modSp add mod modAnim">
        <pc:chgData name="S WALTERS (Ysgol Bro Banw)" userId="17cf6ec2-1a9b-4b32-96eb-f3855dc8f126" providerId="ADAL" clId="{F6BE30BD-8917-4485-8451-FBCD756E01E2}" dt="2025-03-26T14:07:02.345" v="5327" actId="790"/>
        <pc:sldMkLst>
          <pc:docMk/>
          <pc:sldMk cId="1833914601" sldId="278"/>
        </pc:sldMkLst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833914601" sldId="278"/>
            <ac:spMk id="2" creationId="{B2CB7296-943C-4090-B973-CC6407A9A0D5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833914601" sldId="278"/>
            <ac:spMk id="5" creationId="{106A3A4E-9325-DB96-B3F2-F96DC2C01EEA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833914601" sldId="278"/>
            <ac:spMk id="2057" creationId="{DAA79D99-E415-B742-A9CF-6708840413B6}"/>
          </ac:spMkLst>
        </pc:spChg>
        <pc:picChg chg="mod">
          <ac:chgData name="S WALTERS (Ysgol Bro Banw)" userId="17cf6ec2-1a9b-4b32-96eb-f3855dc8f126" providerId="ADAL" clId="{F6BE30BD-8917-4485-8451-FBCD756E01E2}" dt="2025-03-19T14:14:08.813" v="2864" actId="1076"/>
          <ac:picMkLst>
            <pc:docMk/>
            <pc:sldMk cId="1833914601" sldId="278"/>
            <ac:picMk id="10" creationId="{ED1A7197-7C0D-3188-37FA-C32E2558985F}"/>
          </ac:picMkLst>
        </pc:picChg>
        <pc:picChg chg="add mod">
          <ac:chgData name="S WALTERS (Ysgol Bro Banw)" userId="17cf6ec2-1a9b-4b32-96eb-f3855dc8f126" providerId="ADAL" clId="{F6BE30BD-8917-4485-8451-FBCD756E01E2}" dt="2025-03-19T14:14:34.690" v="2867" actId="1076"/>
          <ac:picMkLst>
            <pc:docMk/>
            <pc:sldMk cId="1833914601" sldId="278"/>
            <ac:picMk id="11" creationId="{32F226E6-CD88-093A-4C7F-1E80DEDE8E2E}"/>
          </ac:picMkLst>
        </pc:picChg>
      </pc:sldChg>
      <pc:sldChg chg="addSp modSp add del mod modAnim">
        <pc:chgData name="S WALTERS (Ysgol Bro Banw)" userId="17cf6ec2-1a9b-4b32-96eb-f3855dc8f126" providerId="ADAL" clId="{F6BE30BD-8917-4485-8451-FBCD756E01E2}" dt="2025-03-26T21:10:51.968" v="6780" actId="2696"/>
        <pc:sldMkLst>
          <pc:docMk/>
          <pc:sldMk cId="1726570685" sldId="279"/>
        </pc:sldMkLst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726570685" sldId="279"/>
            <ac:spMk id="2" creationId="{752FEA63-8E6B-E891-FB9D-1142DBFFAB26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726570685" sldId="279"/>
            <ac:spMk id="5" creationId="{820082F7-D17D-2130-C9B9-647A821392A0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726570685" sldId="279"/>
            <ac:spMk id="2057" creationId="{6121AC8D-78D6-7BC5-C669-79A0DFF2A263}"/>
          </ac:spMkLst>
        </pc:spChg>
      </pc:sldChg>
      <pc:sldChg chg="addSp delSp modSp add mod modAnim">
        <pc:chgData name="S WALTERS (Ysgol Bro Banw)" userId="17cf6ec2-1a9b-4b32-96eb-f3855dc8f126" providerId="ADAL" clId="{F6BE30BD-8917-4485-8451-FBCD756E01E2}" dt="2025-03-26T21:10:56.390" v="6781" actId="478"/>
        <pc:sldMkLst>
          <pc:docMk/>
          <pc:sldMk cId="2342128481" sldId="280"/>
        </pc:sldMkLst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2342128481" sldId="280"/>
            <ac:spMk id="2" creationId="{5D4319D8-499E-86F3-1FEE-C2B0B3E2DDBE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2342128481" sldId="280"/>
            <ac:spMk id="5" creationId="{BA65218D-6F2A-DD07-272B-CB73B7EBC628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2342128481" sldId="280"/>
            <ac:spMk id="2057" creationId="{A8404D83-0911-CCF3-ADCD-81DBD617AB54}"/>
          </ac:spMkLst>
        </pc:spChg>
        <pc:picChg chg="del mod">
          <ac:chgData name="S WALTERS (Ysgol Bro Banw)" userId="17cf6ec2-1a9b-4b32-96eb-f3855dc8f126" providerId="ADAL" clId="{F6BE30BD-8917-4485-8451-FBCD756E01E2}" dt="2025-03-26T21:10:56.390" v="6781" actId="478"/>
          <ac:picMkLst>
            <pc:docMk/>
            <pc:sldMk cId="2342128481" sldId="280"/>
            <ac:picMk id="12" creationId="{0543AF51-06A5-81C0-1962-DF31A1D34E06}"/>
          </ac:picMkLst>
        </pc:picChg>
        <pc:picChg chg="add mod">
          <ac:chgData name="S WALTERS (Ysgol Bro Banw)" userId="17cf6ec2-1a9b-4b32-96eb-f3855dc8f126" providerId="ADAL" clId="{F6BE30BD-8917-4485-8451-FBCD756E01E2}" dt="2025-03-19T14:17:30.486" v="2884" actId="1076"/>
          <ac:picMkLst>
            <pc:docMk/>
            <pc:sldMk cId="2342128481" sldId="280"/>
            <ac:picMk id="13" creationId="{70B539AD-0E8A-A9C1-79BF-1F16C3612907}"/>
          </ac:picMkLst>
        </pc:picChg>
      </pc:sldChg>
      <pc:sldChg chg="addSp delSp modSp add mod modAnim">
        <pc:chgData name="S WALTERS (Ysgol Bro Banw)" userId="17cf6ec2-1a9b-4b32-96eb-f3855dc8f126" providerId="ADAL" clId="{F6BE30BD-8917-4485-8451-FBCD756E01E2}" dt="2025-03-26T21:11:01.053" v="6782" actId="478"/>
        <pc:sldMkLst>
          <pc:docMk/>
          <pc:sldMk cId="2067927276" sldId="281"/>
        </pc:sldMkLst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2067927276" sldId="281"/>
            <ac:spMk id="2" creationId="{2DE6C36E-2111-08BB-76C0-27805A3E5F69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2067927276" sldId="281"/>
            <ac:spMk id="5" creationId="{6B1023F9-7455-9457-74C0-10492B7340E4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2067927276" sldId="281"/>
            <ac:spMk id="2057" creationId="{5A9CC2E4-D347-3173-DFC5-AB378BDFC0C1}"/>
          </ac:spMkLst>
        </pc:spChg>
        <pc:picChg chg="del">
          <ac:chgData name="S WALTERS (Ysgol Bro Banw)" userId="17cf6ec2-1a9b-4b32-96eb-f3855dc8f126" providerId="ADAL" clId="{F6BE30BD-8917-4485-8451-FBCD756E01E2}" dt="2025-03-26T21:11:01.053" v="6782" actId="478"/>
          <ac:picMkLst>
            <pc:docMk/>
            <pc:sldMk cId="2067927276" sldId="281"/>
            <ac:picMk id="12" creationId="{CAA7D647-F275-73A2-4F30-44F6E8F0ACB2}"/>
          </ac:picMkLst>
        </pc:picChg>
        <pc:picChg chg="mod">
          <ac:chgData name="S WALTERS (Ysgol Bro Banw)" userId="17cf6ec2-1a9b-4b32-96eb-f3855dc8f126" providerId="ADAL" clId="{F6BE30BD-8917-4485-8451-FBCD756E01E2}" dt="2025-03-19T14:17:59.624" v="2887" actId="1076"/>
          <ac:picMkLst>
            <pc:docMk/>
            <pc:sldMk cId="2067927276" sldId="281"/>
            <ac:picMk id="13" creationId="{1E7E1992-2F16-362A-657D-6CF31C4FD2DB}"/>
          </ac:picMkLst>
        </pc:picChg>
        <pc:picChg chg="add mod">
          <ac:chgData name="S WALTERS (Ysgol Bro Banw)" userId="17cf6ec2-1a9b-4b32-96eb-f3855dc8f126" providerId="ADAL" clId="{F6BE30BD-8917-4485-8451-FBCD756E01E2}" dt="2025-03-19T14:18:36.760" v="2890" actId="1076"/>
          <ac:picMkLst>
            <pc:docMk/>
            <pc:sldMk cId="2067927276" sldId="281"/>
            <ac:picMk id="14" creationId="{7CD44AC0-FA65-8B79-AD18-9C186C2BECF5}"/>
          </ac:picMkLst>
        </pc:picChg>
      </pc:sldChg>
      <pc:sldChg chg="addSp delSp modSp add mod modAnim">
        <pc:chgData name="S WALTERS (Ysgol Bro Banw)" userId="17cf6ec2-1a9b-4b32-96eb-f3855dc8f126" providerId="ADAL" clId="{F6BE30BD-8917-4485-8451-FBCD756E01E2}" dt="2025-03-26T21:11:05.681" v="6783" actId="478"/>
        <pc:sldMkLst>
          <pc:docMk/>
          <pc:sldMk cId="3350495201" sldId="282"/>
        </pc:sldMkLst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350495201" sldId="282"/>
            <ac:spMk id="2" creationId="{006CD2B0-7B58-5E9D-EA39-8569A1B39F70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350495201" sldId="282"/>
            <ac:spMk id="5" creationId="{FE5EAB7F-8B35-DD43-8D5B-FBBEA37DDC8A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350495201" sldId="282"/>
            <ac:spMk id="2057" creationId="{B1E8509C-B181-6437-FDF1-2D530A25A9ED}"/>
          </ac:spMkLst>
        </pc:spChg>
        <pc:picChg chg="del">
          <ac:chgData name="S WALTERS (Ysgol Bro Banw)" userId="17cf6ec2-1a9b-4b32-96eb-f3855dc8f126" providerId="ADAL" clId="{F6BE30BD-8917-4485-8451-FBCD756E01E2}" dt="2025-03-26T21:11:05.681" v="6783" actId="478"/>
          <ac:picMkLst>
            <pc:docMk/>
            <pc:sldMk cId="3350495201" sldId="282"/>
            <ac:picMk id="12" creationId="{BAE8A238-31D0-AD9E-D033-013BCD2DF7CA}"/>
          </ac:picMkLst>
        </pc:picChg>
        <pc:picChg chg="mod">
          <ac:chgData name="S WALTERS (Ysgol Bro Banw)" userId="17cf6ec2-1a9b-4b32-96eb-f3855dc8f126" providerId="ADAL" clId="{F6BE30BD-8917-4485-8451-FBCD756E01E2}" dt="2025-03-19T14:18:57.959" v="2893" actId="1076"/>
          <ac:picMkLst>
            <pc:docMk/>
            <pc:sldMk cId="3350495201" sldId="282"/>
            <ac:picMk id="14" creationId="{C64AA2C8-3DDB-56B6-D09B-1916E5EC7980}"/>
          </ac:picMkLst>
        </pc:picChg>
        <pc:picChg chg="mod">
          <ac:chgData name="S WALTERS (Ysgol Bro Banw)" userId="17cf6ec2-1a9b-4b32-96eb-f3855dc8f126" providerId="ADAL" clId="{F6BE30BD-8917-4485-8451-FBCD756E01E2}" dt="2025-03-19T14:22:14.030" v="2899" actId="1076"/>
          <ac:picMkLst>
            <pc:docMk/>
            <pc:sldMk cId="3350495201" sldId="282"/>
            <ac:picMk id="2050" creationId="{26207072-E72C-B692-B6F5-A0BBA00FB1E5}"/>
          </ac:picMkLst>
        </pc:picChg>
        <pc:picChg chg="add mod">
          <ac:chgData name="S WALTERS (Ysgol Bro Banw)" userId="17cf6ec2-1a9b-4b32-96eb-f3855dc8f126" providerId="ADAL" clId="{F6BE30BD-8917-4485-8451-FBCD756E01E2}" dt="2025-03-19T14:22:45.037" v="2907" actId="1076"/>
          <ac:picMkLst>
            <pc:docMk/>
            <pc:sldMk cId="3350495201" sldId="282"/>
            <ac:picMk id="6150" creationId="{82273857-BDDF-EA0B-BBF4-074733974752}"/>
          </ac:picMkLst>
        </pc:picChg>
      </pc:sldChg>
      <pc:sldChg chg="delSp modSp add mod modAnim">
        <pc:chgData name="S WALTERS (Ysgol Bro Banw)" userId="17cf6ec2-1a9b-4b32-96eb-f3855dc8f126" providerId="ADAL" clId="{F6BE30BD-8917-4485-8451-FBCD756E01E2}" dt="2025-03-26T21:11:24.472" v="6784" actId="478"/>
        <pc:sldMkLst>
          <pc:docMk/>
          <pc:sldMk cId="1707656259" sldId="283"/>
        </pc:sldMkLst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707656259" sldId="283"/>
            <ac:spMk id="2" creationId="{5EDBE614-62ED-9F30-BBBB-C7F6366A2757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707656259" sldId="283"/>
            <ac:spMk id="5" creationId="{1BB09446-B0A9-DC7B-9DF1-5503D0B54751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707656259" sldId="283"/>
            <ac:spMk id="2057" creationId="{366AD31F-CFF1-A36A-9E6B-1A0C7BA5C0CE}"/>
          </ac:spMkLst>
        </pc:spChg>
        <pc:picChg chg="del">
          <ac:chgData name="S WALTERS (Ysgol Bro Banw)" userId="17cf6ec2-1a9b-4b32-96eb-f3855dc8f126" providerId="ADAL" clId="{F6BE30BD-8917-4485-8451-FBCD756E01E2}" dt="2025-03-26T21:11:24.472" v="6784" actId="478"/>
          <ac:picMkLst>
            <pc:docMk/>
            <pc:sldMk cId="1707656259" sldId="283"/>
            <ac:picMk id="12" creationId="{94527A6B-AFE7-AF39-7FB2-568C82FBEADB}"/>
          </ac:picMkLst>
        </pc:picChg>
        <pc:picChg chg="mod">
          <ac:chgData name="S WALTERS (Ysgol Bro Banw)" userId="17cf6ec2-1a9b-4b32-96eb-f3855dc8f126" providerId="ADAL" clId="{F6BE30BD-8917-4485-8451-FBCD756E01E2}" dt="2025-03-19T14:23:10.092" v="2910" actId="1076"/>
          <ac:picMkLst>
            <pc:docMk/>
            <pc:sldMk cId="1707656259" sldId="283"/>
            <ac:picMk id="6150" creationId="{8436C7B8-193D-5F4E-EB34-F3407A5651FB}"/>
          </ac:picMkLst>
        </pc:picChg>
      </pc:sldChg>
      <pc:sldChg chg="addSp delSp modSp new mod ord">
        <pc:chgData name="S WALTERS (Ysgol Bro Banw)" userId="17cf6ec2-1a9b-4b32-96eb-f3855dc8f126" providerId="ADAL" clId="{F6BE30BD-8917-4485-8451-FBCD756E01E2}" dt="2025-03-26T14:07:02.345" v="5327" actId="790"/>
        <pc:sldMkLst>
          <pc:docMk/>
          <pc:sldMk cId="3717955087" sldId="284"/>
        </pc:sldMkLst>
        <pc:spChg chg="del mod">
          <ac:chgData name="S WALTERS (Ysgol Bro Banw)" userId="17cf6ec2-1a9b-4b32-96eb-f3855dc8f126" providerId="ADAL" clId="{F6BE30BD-8917-4485-8451-FBCD756E01E2}" dt="2025-03-25T21:27:17.526" v="4171" actId="478"/>
          <ac:spMkLst>
            <pc:docMk/>
            <pc:sldMk cId="3717955087" sldId="284"/>
            <ac:spMk id="2" creationId="{B86BF6E5-CA0A-4A05-167E-98D5970B5276}"/>
          </ac:spMkLst>
        </pc:spChg>
        <pc:spChg chg="del">
          <ac:chgData name="S WALTERS (Ysgol Bro Banw)" userId="17cf6ec2-1a9b-4b32-96eb-f3855dc8f126" providerId="ADAL" clId="{F6BE30BD-8917-4485-8451-FBCD756E01E2}" dt="2025-03-25T21:00:17.469" v="4147" actId="478"/>
          <ac:spMkLst>
            <pc:docMk/>
            <pc:sldMk cId="3717955087" sldId="284"/>
            <ac:spMk id="3" creationId="{621E148D-FCCF-B65E-7D78-4CAC2829E65C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717955087" sldId="284"/>
            <ac:spMk id="4" creationId="{F2A13C26-0204-A5B9-AB4E-FFF45B3366C6}"/>
          </ac:spMkLst>
        </pc:spChg>
        <pc:picChg chg="add mod">
          <ac:chgData name="S WALTERS (Ysgol Bro Banw)" userId="17cf6ec2-1a9b-4b32-96eb-f3855dc8f126" providerId="ADAL" clId="{F6BE30BD-8917-4485-8451-FBCD756E01E2}" dt="2025-03-26T09:56:08.966" v="4967" actId="1076"/>
          <ac:picMkLst>
            <pc:docMk/>
            <pc:sldMk cId="3717955087" sldId="284"/>
            <ac:picMk id="18434" creationId="{D9BDD9D0-40D9-9056-8F3B-7B761C3D1F37}"/>
          </ac:picMkLst>
        </pc:picChg>
        <pc:picChg chg="add mod">
          <ac:chgData name="S WALTERS (Ysgol Bro Banw)" userId="17cf6ec2-1a9b-4b32-96eb-f3855dc8f126" providerId="ADAL" clId="{F6BE30BD-8917-4485-8451-FBCD756E01E2}" dt="2025-03-26T09:55:58.237" v="4964" actId="14100"/>
          <ac:picMkLst>
            <pc:docMk/>
            <pc:sldMk cId="3717955087" sldId="284"/>
            <ac:picMk id="18436" creationId="{694E4E7E-00BA-0E17-58E6-DD6F6D4710C7}"/>
          </ac:picMkLst>
        </pc:picChg>
      </pc:sldChg>
      <pc:sldChg chg="addSp delSp modSp new mod setBg addAnim delAnim">
        <pc:chgData name="S WALTERS (Ysgol Bro Banw)" userId="17cf6ec2-1a9b-4b32-96eb-f3855dc8f126" providerId="ADAL" clId="{F6BE30BD-8917-4485-8451-FBCD756E01E2}" dt="2025-03-26T14:07:02.345" v="5327" actId="790"/>
        <pc:sldMkLst>
          <pc:docMk/>
          <pc:sldMk cId="4112088928" sldId="285"/>
        </pc:sldMkLst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4112088928" sldId="285"/>
            <ac:spMk id="2" creationId="{A04631ED-0578-9BBD-CD97-85FAC9AFD6E6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4112088928" sldId="285"/>
            <ac:spMk id="3" creationId="{30829203-A347-102C-C4AD-879AAF90F819}"/>
          </ac:spMkLst>
        </pc:spChg>
        <pc:spChg chg="add del">
          <ac:chgData name="S WALTERS (Ysgol Bro Banw)" userId="17cf6ec2-1a9b-4b32-96eb-f3855dc8f126" providerId="ADAL" clId="{F6BE30BD-8917-4485-8451-FBCD756E01E2}" dt="2025-03-26T09:46:58.102" v="4718" actId="26606"/>
          <ac:spMkLst>
            <pc:docMk/>
            <pc:sldMk cId="4112088928" sldId="285"/>
            <ac:spMk id="20487" creationId="{F13C74B1-5B17-4795-BED0-7140497B445A}"/>
          </ac:spMkLst>
        </pc:spChg>
        <pc:spChg chg="add del">
          <ac:chgData name="S WALTERS (Ysgol Bro Banw)" userId="17cf6ec2-1a9b-4b32-96eb-f3855dc8f126" providerId="ADAL" clId="{F6BE30BD-8917-4485-8451-FBCD756E01E2}" dt="2025-03-26T09:46:58.102" v="4718" actId="26606"/>
          <ac:spMkLst>
            <pc:docMk/>
            <pc:sldMk cId="4112088928" sldId="285"/>
            <ac:spMk id="20489" creationId="{D4974D33-8DC5-464E-8C6D-BE58F0669C17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4112088928" sldId="285"/>
            <ac:spMk id="20491" creationId="{F227E5B6-9132-43CA-B503-37A18562ADF2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4112088928" sldId="285"/>
            <ac:spMk id="20492" creationId="{362D44EE-C852-4460-B8B5-C4F2BC20510C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4112088928" sldId="285"/>
            <ac:spMk id="20493" creationId="{03C2051E-A88D-48E5-BACF-AAED17892722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4112088928" sldId="285"/>
            <ac:spMk id="20494" creationId="{658970D8-8D1D-4B5C-894B-E871CC86543D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4112088928" sldId="285"/>
            <ac:spMk id="20495" creationId="{7821A508-2985-4905-874A-527429BAABFA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4112088928" sldId="285"/>
            <ac:spMk id="20497" creationId="{D2929CB1-0E3C-4B2D-ADC5-0154FB33BA44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4112088928" sldId="285"/>
            <ac:spMk id="20499" creationId="{5F2F0C84-BE8C-4DC2-A6D3-30349A801D5C}"/>
          </ac:spMkLst>
        </pc:spChg>
        <pc:picChg chg="add mod">
          <ac:chgData name="S WALTERS (Ysgol Bro Banw)" userId="17cf6ec2-1a9b-4b32-96eb-f3855dc8f126" providerId="ADAL" clId="{F6BE30BD-8917-4485-8451-FBCD756E01E2}" dt="2025-03-26T09:46:58.124" v="4719" actId="26606"/>
          <ac:picMkLst>
            <pc:docMk/>
            <pc:sldMk cId="4112088928" sldId="285"/>
            <ac:picMk id="20482" creationId="{5D45A07D-E943-EA3F-B9BB-3FADDF6D68F8}"/>
          </ac:picMkLst>
        </pc:picChg>
      </pc:sldChg>
      <pc:sldChg chg="addSp delSp modSp new mod ord">
        <pc:chgData name="S WALTERS (Ysgol Bro Banw)" userId="17cf6ec2-1a9b-4b32-96eb-f3855dc8f126" providerId="ADAL" clId="{F6BE30BD-8917-4485-8451-FBCD756E01E2}" dt="2025-03-26T14:07:02.345" v="5327" actId="790"/>
        <pc:sldMkLst>
          <pc:docMk/>
          <pc:sldMk cId="3564180934" sldId="286"/>
        </pc:sldMkLst>
        <pc:spChg chg="del">
          <ac:chgData name="S WALTERS (Ysgol Bro Banw)" userId="17cf6ec2-1a9b-4b32-96eb-f3855dc8f126" providerId="ADAL" clId="{F6BE30BD-8917-4485-8451-FBCD756E01E2}" dt="2025-03-25T15:38:30.640" v="3203" actId="478"/>
          <ac:spMkLst>
            <pc:docMk/>
            <pc:sldMk cId="3564180934" sldId="286"/>
            <ac:spMk id="2" creationId="{8185CA4E-8502-53DD-CF68-D78B27BF8DAA}"/>
          </ac:spMkLst>
        </pc:spChg>
        <pc:spChg chg="del">
          <ac:chgData name="S WALTERS (Ysgol Bro Banw)" userId="17cf6ec2-1a9b-4b32-96eb-f3855dc8f126" providerId="ADAL" clId="{F6BE30BD-8917-4485-8451-FBCD756E01E2}" dt="2025-03-25T15:38:32.740" v="3204" actId="478"/>
          <ac:spMkLst>
            <pc:docMk/>
            <pc:sldMk cId="3564180934" sldId="286"/>
            <ac:spMk id="3" creationId="{F2D14EAB-E1BC-B6D3-FA5A-598D046F3F91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3564180934" sldId="286"/>
            <ac:spMk id="5" creationId="{DD6C6C0B-30B7-4E19-0241-0F55F7E5E31A}"/>
          </ac:spMkLst>
        </pc:spChg>
        <pc:graphicFrameChg chg="add mod modGraphic">
          <ac:chgData name="S WALTERS (Ysgol Bro Banw)" userId="17cf6ec2-1a9b-4b32-96eb-f3855dc8f126" providerId="ADAL" clId="{F6BE30BD-8917-4485-8451-FBCD756E01E2}" dt="2025-03-26T14:07:02.345" v="5327" actId="790"/>
          <ac:graphicFrameMkLst>
            <pc:docMk/>
            <pc:sldMk cId="3564180934" sldId="286"/>
            <ac:graphicFrameMk id="4" creationId="{3D81CC6F-A88E-AE9F-73DF-4086E40DC1D6}"/>
          </ac:graphicFrameMkLst>
        </pc:graphicFrameChg>
        <pc:picChg chg="add mod">
          <ac:chgData name="S WALTERS (Ysgol Bro Banw)" userId="17cf6ec2-1a9b-4b32-96eb-f3855dc8f126" providerId="ADAL" clId="{F6BE30BD-8917-4485-8451-FBCD756E01E2}" dt="2025-03-25T21:59:04.640" v="4567" actId="167"/>
          <ac:picMkLst>
            <pc:docMk/>
            <pc:sldMk cId="3564180934" sldId="286"/>
            <ac:picMk id="19458" creationId="{565A401C-4EBC-A6B3-AEBD-F476BD33E566}"/>
          </ac:picMkLst>
        </pc:picChg>
      </pc:sldChg>
      <pc:sldChg chg="addSp delSp modSp new mod ord">
        <pc:chgData name="S WALTERS (Ysgol Bro Banw)" userId="17cf6ec2-1a9b-4b32-96eb-f3855dc8f126" providerId="ADAL" clId="{F6BE30BD-8917-4485-8451-FBCD756E01E2}" dt="2025-03-26T14:07:02.345" v="5327" actId="790"/>
        <pc:sldMkLst>
          <pc:docMk/>
          <pc:sldMk cId="1467373370" sldId="287"/>
        </pc:sldMkLst>
        <pc:spChg chg="del mod">
          <ac:chgData name="S WALTERS (Ysgol Bro Banw)" userId="17cf6ec2-1a9b-4b32-96eb-f3855dc8f126" providerId="ADAL" clId="{F6BE30BD-8917-4485-8451-FBCD756E01E2}" dt="2025-03-25T21:27:32.889" v="4173" actId="478"/>
          <ac:spMkLst>
            <pc:docMk/>
            <pc:sldMk cId="1467373370" sldId="287"/>
            <ac:spMk id="2" creationId="{3546D116-32B3-3766-8E6E-FB585CB6D92B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467373370" sldId="287"/>
            <ac:spMk id="3" creationId="{09A58293-45B6-F3F4-0099-43B06DCF5D41}"/>
          </ac:spMkLst>
        </pc:spChg>
        <pc:spChg chg="add del mod">
          <ac:chgData name="S WALTERS (Ysgol Bro Banw)" userId="17cf6ec2-1a9b-4b32-96eb-f3855dc8f126" providerId="ADAL" clId="{F6BE30BD-8917-4485-8451-FBCD756E01E2}" dt="2025-03-25T21:27:37.077" v="4174" actId="478"/>
          <ac:spMkLst>
            <pc:docMk/>
            <pc:sldMk cId="1467373370" sldId="287"/>
            <ac:spMk id="5" creationId="{4FCD9E91-8D02-6232-8A6B-C1A67B98C455}"/>
          </ac:spMkLst>
        </pc:spChg>
        <pc:picChg chg="add del mod">
          <ac:chgData name="S WALTERS (Ysgol Bro Banw)" userId="17cf6ec2-1a9b-4b32-96eb-f3855dc8f126" providerId="ADAL" clId="{F6BE30BD-8917-4485-8451-FBCD756E01E2}" dt="2025-03-25T21:32:06.729" v="4401" actId="478"/>
          <ac:picMkLst>
            <pc:docMk/>
            <pc:sldMk cId="1467373370" sldId="287"/>
            <ac:picMk id="7" creationId="{F38EBA8A-2CFB-5674-FD43-AB68BC0545F2}"/>
          </ac:picMkLst>
        </pc:picChg>
        <pc:picChg chg="add mod">
          <ac:chgData name="S WALTERS (Ysgol Bro Banw)" userId="17cf6ec2-1a9b-4b32-96eb-f3855dc8f126" providerId="ADAL" clId="{F6BE30BD-8917-4485-8451-FBCD756E01E2}" dt="2025-03-26T09:54:02.614" v="4918" actId="167"/>
          <ac:picMkLst>
            <pc:docMk/>
            <pc:sldMk cId="1467373370" sldId="287"/>
            <ac:picMk id="22530" creationId="{19766BCB-F4B0-0954-FFF9-1C8ED14A25B0}"/>
          </ac:picMkLst>
        </pc:picChg>
      </pc:sldChg>
      <pc:sldChg chg="new del">
        <pc:chgData name="S WALTERS (Ysgol Bro Banw)" userId="17cf6ec2-1a9b-4b32-96eb-f3855dc8f126" providerId="ADAL" clId="{F6BE30BD-8917-4485-8451-FBCD756E01E2}" dt="2025-03-25T20:59:18.280" v="4146" actId="2696"/>
        <pc:sldMkLst>
          <pc:docMk/>
          <pc:sldMk cId="2681540173" sldId="287"/>
        </pc:sldMkLst>
      </pc:sldChg>
      <pc:sldChg chg="addSp delSp modSp add mod">
        <pc:chgData name="S WALTERS (Ysgol Bro Banw)" userId="17cf6ec2-1a9b-4b32-96eb-f3855dc8f126" providerId="ADAL" clId="{F6BE30BD-8917-4485-8451-FBCD756E01E2}" dt="2025-03-26T14:07:02.345" v="5327" actId="790"/>
        <pc:sldMkLst>
          <pc:docMk/>
          <pc:sldMk cId="642980213" sldId="288"/>
        </pc:sldMkLst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642980213" sldId="288"/>
            <ac:spMk id="2" creationId="{8FD6A452-3ACB-C76D-7558-33264CE267B3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642980213" sldId="288"/>
            <ac:spMk id="3" creationId="{1511A303-BAEA-278D-6DFC-8EA93FEEFA5E}"/>
          </ac:spMkLst>
        </pc:spChg>
        <pc:spChg chg="del">
          <ac:chgData name="S WALTERS (Ysgol Bro Banw)" userId="17cf6ec2-1a9b-4b32-96eb-f3855dc8f126" providerId="ADAL" clId="{F6BE30BD-8917-4485-8451-FBCD756E01E2}" dt="2025-03-25T21:39:30.638" v="4447" actId="478"/>
          <ac:spMkLst>
            <pc:docMk/>
            <pc:sldMk cId="642980213" sldId="288"/>
            <ac:spMk id="4" creationId="{628D7417-DFA1-3B11-2AD8-E256D4B44E7F}"/>
          </ac:spMkLst>
        </pc:spChg>
        <pc:spChg chg="add 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642980213" sldId="288"/>
            <ac:spMk id="5" creationId="{35504FF2-0155-3389-19C0-ED3F3EFB946A}"/>
          </ac:spMkLst>
        </pc:spChg>
        <pc:picChg chg="mod">
          <ac:chgData name="S WALTERS (Ysgol Bro Banw)" userId="17cf6ec2-1a9b-4b32-96eb-f3855dc8f126" providerId="ADAL" clId="{F6BE30BD-8917-4485-8451-FBCD756E01E2}" dt="2025-03-26T13:55:53.243" v="5035" actId="1076"/>
          <ac:picMkLst>
            <pc:docMk/>
            <pc:sldMk cId="642980213" sldId="288"/>
            <ac:picMk id="18434" creationId="{34D17EB1-6CC9-0B6A-4E63-203A9935FA1B}"/>
          </ac:picMkLst>
        </pc:picChg>
        <pc:picChg chg="add mod">
          <ac:chgData name="S WALTERS (Ysgol Bro Banw)" userId="17cf6ec2-1a9b-4b32-96eb-f3855dc8f126" providerId="ADAL" clId="{F6BE30BD-8917-4485-8451-FBCD756E01E2}" dt="2025-03-26T13:06:50.036" v="5019" actId="167"/>
          <ac:picMkLst>
            <pc:docMk/>
            <pc:sldMk cId="642980213" sldId="288"/>
            <ac:picMk id="24578" creationId="{D8A8ECCC-2DF9-733C-CE52-0C9754DF835D}"/>
          </ac:picMkLst>
        </pc:picChg>
      </pc:sldChg>
      <pc:sldChg chg="addSp modSp add mod ord">
        <pc:chgData name="S WALTERS (Ysgol Bro Banw)" userId="17cf6ec2-1a9b-4b32-96eb-f3855dc8f126" providerId="ADAL" clId="{F6BE30BD-8917-4485-8451-FBCD756E01E2}" dt="2025-03-26T19:06:31.542" v="6623" actId="14100"/>
        <pc:sldMkLst>
          <pc:docMk/>
          <pc:sldMk cId="576440527" sldId="289"/>
        </pc:sldMkLst>
        <pc:spChg chg="mod">
          <ac:chgData name="S WALTERS (Ysgol Bro Banw)" userId="17cf6ec2-1a9b-4b32-96eb-f3855dc8f126" providerId="ADAL" clId="{F6BE30BD-8917-4485-8451-FBCD756E01E2}" dt="2025-03-26T18:37:26.402" v="5472" actId="20577"/>
          <ac:spMkLst>
            <pc:docMk/>
            <pc:sldMk cId="576440527" sldId="289"/>
            <ac:spMk id="5" creationId="{D9F61624-08D0-98AA-E59E-1521B69908FE}"/>
          </ac:spMkLst>
        </pc:spChg>
        <pc:spChg chg="add mod">
          <ac:chgData name="S WALTERS (Ysgol Bro Banw)" userId="17cf6ec2-1a9b-4b32-96eb-f3855dc8f126" providerId="ADAL" clId="{F6BE30BD-8917-4485-8451-FBCD756E01E2}" dt="2025-03-26T19:01:39.861" v="6612" actId="2085"/>
          <ac:spMkLst>
            <pc:docMk/>
            <pc:sldMk cId="576440527" sldId="289"/>
            <ac:spMk id="12" creationId="{B8BE5220-B80C-B1CF-6322-45358F4BC06A}"/>
          </ac:spMkLst>
        </pc:spChg>
        <pc:spChg chg="add mod">
          <ac:chgData name="S WALTERS (Ysgol Bro Banw)" userId="17cf6ec2-1a9b-4b32-96eb-f3855dc8f126" providerId="ADAL" clId="{F6BE30BD-8917-4485-8451-FBCD756E01E2}" dt="2025-03-26T19:01:53.909" v="6617" actId="1036"/>
          <ac:spMkLst>
            <pc:docMk/>
            <pc:sldMk cId="576440527" sldId="289"/>
            <ac:spMk id="13" creationId="{207BAD86-51BE-CAA1-6BB7-53F9D98D1348}"/>
          </ac:spMkLst>
        </pc:spChg>
        <pc:graphicFrameChg chg="mod modGraphic">
          <ac:chgData name="S WALTERS (Ysgol Bro Banw)" userId="17cf6ec2-1a9b-4b32-96eb-f3855dc8f126" providerId="ADAL" clId="{F6BE30BD-8917-4485-8451-FBCD756E01E2}" dt="2025-03-26T19:06:31.542" v="6623" actId="14100"/>
          <ac:graphicFrameMkLst>
            <pc:docMk/>
            <pc:sldMk cId="576440527" sldId="289"/>
            <ac:graphicFrameMk id="4" creationId="{7B1E6C42-EFA2-D762-4F69-D3185BC952BB}"/>
          </ac:graphicFrameMkLst>
        </pc:graphicFrameChg>
        <pc:graphicFrameChg chg="mod modGraphic">
          <ac:chgData name="S WALTERS (Ysgol Bro Banw)" userId="17cf6ec2-1a9b-4b32-96eb-f3855dc8f126" providerId="ADAL" clId="{F6BE30BD-8917-4485-8451-FBCD756E01E2}" dt="2025-03-26T18:58:10.037" v="6588" actId="6549"/>
          <ac:graphicFrameMkLst>
            <pc:docMk/>
            <pc:sldMk cId="576440527" sldId="289"/>
            <ac:graphicFrameMk id="6" creationId="{996A5E25-0E64-8DAC-5294-0D622B69C6BB}"/>
          </ac:graphicFrameMkLst>
        </pc:graphicFrameChg>
        <pc:graphicFrameChg chg="mod modGraphic">
          <ac:chgData name="S WALTERS (Ysgol Bro Banw)" userId="17cf6ec2-1a9b-4b32-96eb-f3855dc8f126" providerId="ADAL" clId="{F6BE30BD-8917-4485-8451-FBCD756E01E2}" dt="2025-03-26T18:45:25.690" v="5953"/>
          <ac:graphicFrameMkLst>
            <pc:docMk/>
            <pc:sldMk cId="576440527" sldId="289"/>
            <ac:graphicFrameMk id="7" creationId="{93588440-FE43-EB4C-D8E1-7D21073CD94E}"/>
          </ac:graphicFrameMkLst>
        </pc:graphicFrameChg>
        <pc:picChg chg="add mod">
          <ac:chgData name="S WALTERS (Ysgol Bro Banw)" userId="17cf6ec2-1a9b-4b32-96eb-f3855dc8f126" providerId="ADAL" clId="{F6BE30BD-8917-4485-8451-FBCD756E01E2}" dt="2025-03-26T19:01:14.184" v="6609" actId="1036"/>
          <ac:picMkLst>
            <pc:docMk/>
            <pc:sldMk cId="576440527" sldId="289"/>
            <ac:picMk id="3" creationId="{A3CBDB07-AEEC-8FA8-5492-FA8120FD618B}"/>
          </ac:picMkLst>
        </pc:picChg>
        <pc:picChg chg="add mod">
          <ac:chgData name="S WALTERS (Ysgol Bro Banw)" userId="17cf6ec2-1a9b-4b32-96eb-f3855dc8f126" providerId="ADAL" clId="{F6BE30BD-8917-4485-8451-FBCD756E01E2}" dt="2025-03-26T19:01:14.184" v="6609" actId="1036"/>
          <ac:picMkLst>
            <pc:docMk/>
            <pc:sldMk cId="576440527" sldId="289"/>
            <ac:picMk id="9" creationId="{A4310B77-5698-70C9-38FA-41B15EE36F94}"/>
          </ac:picMkLst>
        </pc:picChg>
        <pc:picChg chg="add mod">
          <ac:chgData name="S WALTERS (Ysgol Bro Banw)" userId="17cf6ec2-1a9b-4b32-96eb-f3855dc8f126" providerId="ADAL" clId="{F6BE30BD-8917-4485-8451-FBCD756E01E2}" dt="2025-03-26T19:01:14.184" v="6609" actId="1036"/>
          <ac:picMkLst>
            <pc:docMk/>
            <pc:sldMk cId="576440527" sldId="289"/>
            <ac:picMk id="11" creationId="{B00F258B-776F-B98D-7FEE-FE42921247D8}"/>
          </ac:picMkLst>
        </pc:picChg>
      </pc:sldChg>
      <pc:sldChg chg="new del">
        <pc:chgData name="S WALTERS (Ysgol Bro Banw)" userId="17cf6ec2-1a9b-4b32-96eb-f3855dc8f126" providerId="ADAL" clId="{F6BE30BD-8917-4485-8451-FBCD756E01E2}" dt="2025-03-25T22:09:00.946" v="4585" actId="2696"/>
        <pc:sldMkLst>
          <pc:docMk/>
          <pc:sldMk cId="3424965177" sldId="289"/>
        </pc:sldMkLst>
      </pc:sldChg>
      <pc:sldChg chg="modSp add mod ord">
        <pc:chgData name="S WALTERS (Ysgol Bro Banw)" userId="17cf6ec2-1a9b-4b32-96eb-f3855dc8f126" providerId="ADAL" clId="{F6BE30BD-8917-4485-8451-FBCD756E01E2}" dt="2025-03-26T14:07:02.345" v="5327" actId="790"/>
        <pc:sldMkLst>
          <pc:docMk/>
          <pc:sldMk cId="1084688756" sldId="290"/>
        </pc:sldMkLst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084688756" sldId="290"/>
            <ac:spMk id="14" creationId="{AA75FDB2-C0AB-B4E6-88B0-464BA357CA26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084688756" sldId="290"/>
            <ac:spMk id="15" creationId="{AEB752FC-BA02-B05D-D688-1570FDEAC721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084688756" sldId="290"/>
            <ac:spMk id="21" creationId="{C748B32C-2A48-4571-CE9D-68E8065F706B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084688756" sldId="290"/>
            <ac:spMk id="24" creationId="{F5CA090A-E44B-DAB1-E543-187B56B81F8C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084688756" sldId="290"/>
            <ac:spMk id="33" creationId="{CB3C9D07-2E07-1CE0-8D1D-E118835F9D1F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084688756" sldId="290"/>
            <ac:spMk id="42" creationId="{1705575C-B483-79B9-2E60-D947C9D384D8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084688756" sldId="290"/>
            <ac:spMk id="43" creationId="{D7713A44-5773-3D0D-BB88-878A8E239511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084688756" sldId="290"/>
            <ac:spMk id="47" creationId="{519FADEC-DECC-2899-52C2-66D71F2D364F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084688756" sldId="290"/>
            <ac:spMk id="49" creationId="{7521A645-5208-3EC3-40B7-598A0A77E4AB}"/>
          </ac:spMkLst>
        </pc:spChg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1084688756" sldId="290"/>
            <ac:spMk id="51" creationId="{3EAA3E1B-8F2D-7930-04FE-30372B6082A0}"/>
          </ac:spMkLst>
        </pc:spChg>
      </pc:sldChg>
      <pc:sldChg chg="new del">
        <pc:chgData name="S WALTERS (Ysgol Bro Banw)" userId="17cf6ec2-1a9b-4b32-96eb-f3855dc8f126" providerId="ADAL" clId="{F6BE30BD-8917-4485-8451-FBCD756E01E2}" dt="2025-03-26T09:28:55.400" v="4597" actId="2696"/>
        <pc:sldMkLst>
          <pc:docMk/>
          <pc:sldMk cId="1595538471" sldId="290"/>
        </pc:sldMkLst>
      </pc:sldChg>
      <pc:sldChg chg="new del">
        <pc:chgData name="S WALTERS (Ysgol Bro Banw)" userId="17cf6ec2-1a9b-4b32-96eb-f3855dc8f126" providerId="ADAL" clId="{F6BE30BD-8917-4485-8451-FBCD756E01E2}" dt="2025-03-26T11:09:51.595" v="4979" actId="2696"/>
        <pc:sldMkLst>
          <pc:docMk/>
          <pc:sldMk cId="128309364" sldId="291"/>
        </pc:sldMkLst>
      </pc:sldChg>
      <pc:sldChg chg="delSp modSp new mod">
        <pc:chgData name="S WALTERS (Ysgol Bro Banw)" userId="17cf6ec2-1a9b-4b32-96eb-f3855dc8f126" providerId="ADAL" clId="{F6BE30BD-8917-4485-8451-FBCD756E01E2}" dt="2025-03-26T14:07:02.345" v="5327" actId="790"/>
        <pc:sldMkLst>
          <pc:docMk/>
          <pc:sldMk cId="859273554" sldId="291"/>
        </pc:sldMkLst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859273554" sldId="291"/>
            <ac:spMk id="2" creationId="{3B710150-5AAC-2018-4935-EAB3BF5C03FA}"/>
          </ac:spMkLst>
        </pc:spChg>
        <pc:spChg chg="del mod">
          <ac:chgData name="S WALTERS (Ysgol Bro Banw)" userId="17cf6ec2-1a9b-4b32-96eb-f3855dc8f126" providerId="ADAL" clId="{F6BE30BD-8917-4485-8451-FBCD756E01E2}" dt="2025-03-26T14:04:07.120" v="5260" actId="478"/>
          <ac:spMkLst>
            <pc:docMk/>
            <pc:sldMk cId="859273554" sldId="291"/>
            <ac:spMk id="3" creationId="{8A790A9C-97AB-F968-0A28-254621620448}"/>
          </ac:spMkLst>
        </pc:spChg>
      </pc:sldChg>
      <pc:sldChg chg="addSp delSp modSp new mod">
        <pc:chgData name="S WALTERS (Ysgol Bro Banw)" userId="17cf6ec2-1a9b-4b32-96eb-f3855dc8f126" providerId="ADAL" clId="{F6BE30BD-8917-4485-8451-FBCD756E01E2}" dt="2025-03-26T14:49:05.613" v="5396" actId="166"/>
        <pc:sldMkLst>
          <pc:docMk/>
          <pc:sldMk cId="2039642089" sldId="292"/>
        </pc:sldMkLst>
        <pc:spChg chg="mod">
          <ac:chgData name="S WALTERS (Ysgol Bro Banw)" userId="17cf6ec2-1a9b-4b32-96eb-f3855dc8f126" providerId="ADAL" clId="{F6BE30BD-8917-4485-8451-FBCD756E01E2}" dt="2025-03-26T14:07:02.345" v="5327" actId="790"/>
          <ac:spMkLst>
            <pc:docMk/>
            <pc:sldMk cId="2039642089" sldId="292"/>
            <ac:spMk id="2" creationId="{1A4F8B7E-6998-26CE-992D-D8BEBFC601E7}"/>
          </ac:spMkLst>
        </pc:spChg>
        <pc:spChg chg="del">
          <ac:chgData name="S WALTERS (Ysgol Bro Banw)" userId="17cf6ec2-1a9b-4b32-96eb-f3855dc8f126" providerId="ADAL" clId="{F6BE30BD-8917-4485-8451-FBCD756E01E2}" dt="2025-03-26T14:04:40.097" v="5281" actId="478"/>
          <ac:spMkLst>
            <pc:docMk/>
            <pc:sldMk cId="2039642089" sldId="292"/>
            <ac:spMk id="3" creationId="{7812C6CC-685C-EB8C-EC45-9904350E5A44}"/>
          </ac:spMkLst>
        </pc:spChg>
        <pc:picChg chg="add del mod">
          <ac:chgData name="S WALTERS (Ysgol Bro Banw)" userId="17cf6ec2-1a9b-4b32-96eb-f3855dc8f126" providerId="ADAL" clId="{F6BE30BD-8917-4485-8451-FBCD756E01E2}" dt="2025-03-26T14:48:47.557" v="5389" actId="478"/>
          <ac:picMkLst>
            <pc:docMk/>
            <pc:sldMk cId="2039642089" sldId="292"/>
            <ac:picMk id="5" creationId="{761D096E-82BA-D688-CCA2-54E617891FCB}"/>
          </ac:picMkLst>
        </pc:picChg>
        <pc:picChg chg="add mod">
          <ac:chgData name="S WALTERS (Ysgol Bro Banw)" userId="17cf6ec2-1a9b-4b32-96eb-f3855dc8f126" providerId="ADAL" clId="{F6BE30BD-8917-4485-8451-FBCD756E01E2}" dt="2025-03-26T14:06:09.825" v="5301" actId="1076"/>
          <ac:picMkLst>
            <pc:docMk/>
            <pc:sldMk cId="2039642089" sldId="292"/>
            <ac:picMk id="7" creationId="{5128FB84-73BA-F058-7599-D025626B4029}"/>
          </ac:picMkLst>
        </pc:picChg>
        <pc:picChg chg="add mod ord">
          <ac:chgData name="S WALTERS (Ysgol Bro Banw)" userId="17cf6ec2-1a9b-4b32-96eb-f3855dc8f126" providerId="ADAL" clId="{F6BE30BD-8917-4485-8451-FBCD756E01E2}" dt="2025-03-26T14:49:05.613" v="5396" actId="166"/>
          <ac:picMkLst>
            <pc:docMk/>
            <pc:sldMk cId="2039642089" sldId="292"/>
            <ac:picMk id="9" creationId="{79145538-A8CF-B81A-6365-A85C054CEF17}"/>
          </ac:picMkLst>
        </pc:picChg>
        <pc:picChg chg="add mod">
          <ac:chgData name="S WALTERS (Ysgol Bro Banw)" userId="17cf6ec2-1a9b-4b32-96eb-f3855dc8f126" providerId="ADAL" clId="{F6BE30BD-8917-4485-8451-FBCD756E01E2}" dt="2025-03-26T14:49:03.102" v="5395" actId="1076"/>
          <ac:picMkLst>
            <pc:docMk/>
            <pc:sldMk cId="2039642089" sldId="292"/>
            <ac:picMk id="11" creationId="{93884EE1-1BE6-147A-F954-1DCDBA343BAE}"/>
          </ac:picMkLst>
        </pc:picChg>
      </pc:sldChg>
      <pc:sldChg chg="addSp delSp modSp new mod">
        <pc:chgData name="S WALTERS (Ysgol Bro Banw)" userId="17cf6ec2-1a9b-4b32-96eb-f3855dc8f126" providerId="ADAL" clId="{F6BE30BD-8917-4485-8451-FBCD756E01E2}" dt="2025-03-26T14:07:15.522" v="5335" actId="14100"/>
        <pc:sldMkLst>
          <pc:docMk/>
          <pc:sldMk cId="1793278786" sldId="293"/>
        </pc:sldMkLst>
        <pc:spChg chg="mod">
          <ac:chgData name="S WALTERS (Ysgol Bro Banw)" userId="17cf6ec2-1a9b-4b32-96eb-f3855dc8f126" providerId="ADAL" clId="{F6BE30BD-8917-4485-8451-FBCD756E01E2}" dt="2025-03-26T14:07:06.607" v="5330" actId="1076"/>
          <ac:spMkLst>
            <pc:docMk/>
            <pc:sldMk cId="1793278786" sldId="293"/>
            <ac:spMk id="2" creationId="{014F0710-2877-351B-3C5C-433DF2109B1E}"/>
          </ac:spMkLst>
        </pc:spChg>
        <pc:spChg chg="del mod">
          <ac:chgData name="S WALTERS (Ysgol Bro Banw)" userId="17cf6ec2-1a9b-4b32-96eb-f3855dc8f126" providerId="ADAL" clId="{F6BE30BD-8917-4485-8451-FBCD756E01E2}" dt="2025-03-26T14:07:09.291" v="5332" actId="478"/>
          <ac:spMkLst>
            <pc:docMk/>
            <pc:sldMk cId="1793278786" sldId="293"/>
            <ac:spMk id="3" creationId="{2349387F-8B67-5BE7-BC5E-271C4A192025}"/>
          </ac:spMkLst>
        </pc:spChg>
        <pc:picChg chg="add mod">
          <ac:chgData name="S WALTERS (Ysgol Bro Banw)" userId="17cf6ec2-1a9b-4b32-96eb-f3855dc8f126" providerId="ADAL" clId="{F6BE30BD-8917-4485-8451-FBCD756E01E2}" dt="2025-03-26T14:07:15.522" v="5335" actId="14100"/>
          <ac:picMkLst>
            <pc:docMk/>
            <pc:sldMk cId="1793278786" sldId="293"/>
            <ac:picMk id="5" creationId="{B5D47192-A57B-FDD3-04A7-A9EF152F115B}"/>
          </ac:picMkLst>
        </pc:picChg>
      </pc:sldChg>
      <pc:sldChg chg="addSp delSp modSp add mod setBg">
        <pc:chgData name="S WALTERS (Ysgol Bro Banw)" userId="17cf6ec2-1a9b-4b32-96eb-f3855dc8f126" providerId="ADAL" clId="{F6BE30BD-8917-4485-8451-FBCD756E01E2}" dt="2025-03-26T14:10:27.923" v="5387" actId="20577"/>
        <pc:sldMkLst>
          <pc:docMk/>
          <pc:sldMk cId="2092460383" sldId="294"/>
        </pc:sldMkLst>
        <pc:spChg chg="mod">
          <ac:chgData name="S WALTERS (Ysgol Bro Banw)" userId="17cf6ec2-1a9b-4b32-96eb-f3855dc8f126" providerId="ADAL" clId="{F6BE30BD-8917-4485-8451-FBCD756E01E2}" dt="2025-03-26T14:10:27.923" v="5387" actId="20577"/>
          <ac:spMkLst>
            <pc:docMk/>
            <pc:sldMk cId="2092460383" sldId="294"/>
            <ac:spMk id="2" creationId="{6AF135FE-4E05-CFC6-709D-BD0FA6237972}"/>
          </ac:spMkLst>
        </pc:spChg>
        <pc:spChg chg="add del">
          <ac:chgData name="S WALTERS (Ysgol Bro Banw)" userId="17cf6ec2-1a9b-4b32-96eb-f3855dc8f126" providerId="ADAL" clId="{F6BE30BD-8917-4485-8451-FBCD756E01E2}" dt="2025-03-26T14:09:02.272" v="5353" actId="26606"/>
          <ac:spMkLst>
            <pc:docMk/>
            <pc:sldMk cId="2092460383" sldId="294"/>
            <ac:spMk id="14" creationId="{7C98A213-5994-475E-B327-DC6EC27FBA8B}"/>
          </ac:spMkLst>
        </pc:spChg>
        <pc:spChg chg="add del">
          <ac:chgData name="S WALTERS (Ysgol Bro Banw)" userId="17cf6ec2-1a9b-4b32-96eb-f3855dc8f126" providerId="ADAL" clId="{F6BE30BD-8917-4485-8451-FBCD756E01E2}" dt="2025-03-26T14:09:02.272" v="5353" actId="26606"/>
          <ac:spMkLst>
            <pc:docMk/>
            <pc:sldMk cId="2092460383" sldId="294"/>
            <ac:spMk id="16" creationId="{4B030A0D-0DAD-4A99-89BB-419527D6A64B}"/>
          </ac:spMkLst>
        </pc:spChg>
        <pc:picChg chg="add mod">
          <ac:chgData name="S WALTERS (Ysgol Bro Banw)" userId="17cf6ec2-1a9b-4b32-96eb-f3855dc8f126" providerId="ADAL" clId="{F6BE30BD-8917-4485-8451-FBCD756E01E2}" dt="2025-03-26T14:09:08.465" v="5356" actId="1076"/>
          <ac:picMkLst>
            <pc:docMk/>
            <pc:sldMk cId="2092460383" sldId="294"/>
            <ac:picMk id="4" creationId="{3193A76C-0F33-7028-A3DA-0EE43DE56E09}"/>
          </ac:picMkLst>
        </pc:picChg>
        <pc:picChg chg="del">
          <ac:chgData name="S WALTERS (Ysgol Bro Banw)" userId="17cf6ec2-1a9b-4b32-96eb-f3855dc8f126" providerId="ADAL" clId="{F6BE30BD-8917-4485-8451-FBCD756E01E2}" dt="2025-03-26T14:07:43.084" v="5337" actId="478"/>
          <ac:picMkLst>
            <pc:docMk/>
            <pc:sldMk cId="2092460383" sldId="294"/>
            <ac:picMk id="5" creationId="{8957BC55-A842-3765-EB73-162384BDD855}"/>
          </ac:picMkLst>
        </pc:picChg>
        <pc:picChg chg="add mod">
          <ac:chgData name="S WALTERS (Ysgol Bro Banw)" userId="17cf6ec2-1a9b-4b32-96eb-f3855dc8f126" providerId="ADAL" clId="{F6BE30BD-8917-4485-8451-FBCD756E01E2}" dt="2025-03-26T14:09:23.022" v="5363" actId="1076"/>
          <ac:picMkLst>
            <pc:docMk/>
            <pc:sldMk cId="2092460383" sldId="294"/>
            <ac:picMk id="7" creationId="{94819313-22AD-8093-3866-C54C57645A27}"/>
          </ac:picMkLst>
        </pc:picChg>
        <pc:picChg chg="add mod ord">
          <ac:chgData name="S WALTERS (Ysgol Bro Banw)" userId="17cf6ec2-1a9b-4b32-96eb-f3855dc8f126" providerId="ADAL" clId="{F6BE30BD-8917-4485-8451-FBCD756E01E2}" dt="2025-03-26T14:09:18.728" v="5361" actId="1076"/>
          <ac:picMkLst>
            <pc:docMk/>
            <pc:sldMk cId="2092460383" sldId="294"/>
            <ac:picMk id="9" creationId="{30A8EE2C-A2D6-59DB-C21D-72B1367C53A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1582" cy="49534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18971" y="0"/>
            <a:ext cx="2921582" cy="49534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468FD4-9382-443D-AD88-2DA3611EFE0E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9575" y="1233488"/>
            <a:ext cx="5922963" cy="33321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4212" y="4751219"/>
            <a:ext cx="5393690" cy="388736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7317"/>
            <a:ext cx="2921582" cy="49534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18971" y="9377317"/>
            <a:ext cx="2921582" cy="49534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585AE7-5062-4032-B22C-172F3E0FAC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252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585AE7-5062-4032-B22C-172F3E0FAC3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0191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9AFD6-2D2B-A316-495E-8093A9F2F3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084279-4853-E19A-F04B-8F9B531247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F5DF27-91E3-364A-3E1A-D73E4ED60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746E7-F8AE-46DF-8025-B4B90077190B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82436F-EF19-A5D2-B183-D0930B958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960544-ABE3-7F94-E764-AF94D854E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3784-5B1D-450E-B65F-43AE8C0D7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117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9F1F8-91E1-9E04-25C4-CBC50DEAC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B0BF1-6F34-D821-BA01-61652231BA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0B7781-9708-31E9-F35B-9C7EBF642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746E7-F8AE-46DF-8025-B4B90077190B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3B68AA-AD43-92AC-CD4D-3A95EF901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482540-CA0A-458D-84A2-3CD9AA2B1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3784-5B1D-450E-B65F-43AE8C0D7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982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3E7D1-746A-E694-3E33-9F36C2C07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3C393D-FFB1-7343-27CF-BE13303BE0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DB2E5A-B130-5133-8CAE-4097EA186D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746E7-F8AE-46DF-8025-B4B90077190B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C5F8BD-9504-2DF3-4005-BD0269364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769421-13A3-6BF5-A505-B2260F2AB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3784-5B1D-450E-B65F-43AE8C0D7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439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C1D33-1EC0-C47F-2788-573FE702C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D9097-7FDD-C042-34EB-082A2207B1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0F3F13-6CF2-BCA3-60F6-5A8BAC1C6D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1F77A-7B9D-BEC1-AF37-61E578A9D6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746E7-F8AE-46DF-8025-B4B90077190B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E9D92F-F413-0D66-4A67-EA7A73E7A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DFD696-8B11-60D4-CD30-2A35B8BBB4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3784-5B1D-450E-B65F-43AE8C0D7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595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B67AD-00C7-3A10-F532-9D06AE0CD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1C31C3-97A8-4E55-A73C-8EF087A126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DD6D4B-8B63-7C07-CB8A-669D750A7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EE5B2F-6949-8CF6-41C5-23748930E1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DCE5A3-578F-D4E6-7CD7-5D66426F3E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1E2F29-3AB4-64D7-08C1-19486B05FF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746E7-F8AE-46DF-8025-B4B90077190B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25FCC4-4FDD-9543-CD4D-607B861DF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3025D4-FAF4-92DF-AA4B-8BA4FE6E5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3784-5B1D-450E-B65F-43AE8C0D7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6216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D43A2-5E29-0215-B542-78BFEDF34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4CDA47-99B2-84C4-17EF-315C5E4BD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746E7-F8AE-46DF-8025-B4B90077190B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73AE80-63CC-300B-4959-70218C035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C74621-AEAC-439F-A638-4E62B75C5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3784-5B1D-450E-B65F-43AE8C0D7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666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CB36D8-84EA-4FDB-A0AD-931DD262D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746E7-F8AE-46DF-8025-B4B90077190B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55403B-0D44-58A9-1610-F6A738C5EB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0FF8E0-5D81-6456-E314-88A86D3EE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3784-5B1D-450E-B65F-43AE8C0D7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162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68B66-E3C9-E881-3BD0-3CA764A2B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3ECE04-13D2-D401-2509-4A34EF2D61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9DDC14-2C54-8EE0-3B42-0C08B50736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AB335B-4C8B-7F24-2F4E-7D9D57729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746E7-F8AE-46DF-8025-B4B90077190B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686E6A-0D88-7FFC-9F81-7AE6FB622D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322855-6924-0BD2-FD22-410118FD5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3784-5B1D-450E-B65F-43AE8C0D7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017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869D4-2ED3-4DAA-ECBE-3D5BB58EC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73A7CD-EC8E-5C22-B67E-DF34302EEE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F830F3-B9E3-8818-F92D-8A9DBF062D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14FC2F-4CB5-5003-0B0A-D30897973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746E7-F8AE-46DF-8025-B4B90077190B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F9CA57-0C9E-1B6D-3F1D-0E2663E600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41C1DD-2F26-04D0-48EA-00C7DC088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3784-5B1D-450E-B65F-43AE8C0D7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084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5AF62-D11F-1A7B-D25C-B1464DE28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16EF06-D160-9720-A6A6-4123841177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E9B1AD-725D-40AA-13AB-7C1FC1040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746E7-F8AE-46DF-8025-B4B90077190B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63FC8A-18CE-43EC-B342-0F6F4B431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B9535-7C36-205A-3241-1CFEF32689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3784-5B1D-450E-B65F-43AE8C0D7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338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79C6835-7180-FD90-5615-9D721DCE5A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49BA70-8593-F51A-4B9A-D27EC81B23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A14CFA-0579-C031-E319-B22C858A4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746E7-F8AE-46DF-8025-B4B90077190B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568317-EAC1-7A98-457C-FF9AE519BC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E9EF7-B28D-BBF0-CAC2-276E100C3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3784-5B1D-450E-B65F-43AE8C0D7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347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5DDD85-A338-2283-FA07-CC011065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9F3713-F790-B1B6-F21F-DB121D9C0D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E33194-E87F-864A-3AF0-90A9F2BEC8F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E746E7-F8AE-46DF-8025-B4B90077190B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C55E52-5D63-4A57-6B0B-D83E54C068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0A8D46-D6E9-C888-492D-4BB9E4D992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E03784-5B1D-450E-B65F-43AE8C0D79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043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jpe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jpe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1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30.jpeg"/><Relationship Id="rId7" Type="http://schemas.openxmlformats.org/officeDocument/2006/relationships/image" Target="../media/image1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30.jpeg"/><Relationship Id="rId7" Type="http://schemas.openxmlformats.org/officeDocument/2006/relationships/image" Target="../media/image1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16.png"/><Relationship Id="rId9" Type="http://schemas.openxmlformats.org/officeDocument/2006/relationships/image" Target="../media/image11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30.jpeg"/><Relationship Id="rId7" Type="http://schemas.openxmlformats.org/officeDocument/2006/relationships/image" Target="../media/image1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12.png"/><Relationship Id="rId4" Type="http://schemas.openxmlformats.org/officeDocument/2006/relationships/image" Target="../media/image16.png"/><Relationship Id="rId9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30.jpeg"/><Relationship Id="rId7" Type="http://schemas.openxmlformats.org/officeDocument/2006/relationships/image" Target="../media/image1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12.png"/><Relationship Id="rId4" Type="http://schemas.openxmlformats.org/officeDocument/2006/relationships/image" Target="../media/image16.png"/><Relationship Id="rId9" Type="http://schemas.openxmlformats.org/officeDocument/2006/relationships/image" Target="../media/image11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30.jpeg"/><Relationship Id="rId7" Type="http://schemas.openxmlformats.org/officeDocument/2006/relationships/image" Target="../media/image14.png"/><Relationship Id="rId12" Type="http://schemas.openxmlformats.org/officeDocument/2006/relationships/image" Target="../media/image31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12.png"/><Relationship Id="rId4" Type="http://schemas.openxmlformats.org/officeDocument/2006/relationships/image" Target="../media/image16.png"/><Relationship Id="rId9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3.png"/><Relationship Id="rId3" Type="http://schemas.openxmlformats.org/officeDocument/2006/relationships/image" Target="../media/image30.jpeg"/><Relationship Id="rId7" Type="http://schemas.openxmlformats.org/officeDocument/2006/relationships/image" Target="../media/image14.png"/><Relationship Id="rId12" Type="http://schemas.openxmlformats.org/officeDocument/2006/relationships/image" Target="../media/image31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12.png"/><Relationship Id="rId4" Type="http://schemas.openxmlformats.org/officeDocument/2006/relationships/image" Target="../media/image16.png"/><Relationship Id="rId9" Type="http://schemas.openxmlformats.org/officeDocument/2006/relationships/image" Target="../media/image11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3.png"/><Relationship Id="rId3" Type="http://schemas.openxmlformats.org/officeDocument/2006/relationships/image" Target="../media/image30.jpeg"/><Relationship Id="rId7" Type="http://schemas.openxmlformats.org/officeDocument/2006/relationships/image" Target="../media/image14.png"/><Relationship Id="rId12" Type="http://schemas.openxmlformats.org/officeDocument/2006/relationships/image" Target="../media/image31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12.png"/><Relationship Id="rId4" Type="http://schemas.openxmlformats.org/officeDocument/2006/relationships/image" Target="../media/image16.png"/><Relationship Id="rId9" Type="http://schemas.openxmlformats.org/officeDocument/2006/relationships/image" Target="../media/image11.png"/><Relationship Id="rId14" Type="http://schemas.openxmlformats.org/officeDocument/2006/relationships/image" Target="../media/image32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3.png"/><Relationship Id="rId3" Type="http://schemas.openxmlformats.org/officeDocument/2006/relationships/image" Target="../media/image30.jpeg"/><Relationship Id="rId7" Type="http://schemas.openxmlformats.org/officeDocument/2006/relationships/image" Target="../media/image14.png"/><Relationship Id="rId12" Type="http://schemas.openxmlformats.org/officeDocument/2006/relationships/image" Target="../media/image31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12.png"/><Relationship Id="rId4" Type="http://schemas.openxmlformats.org/officeDocument/2006/relationships/image" Target="../media/image16.png"/><Relationship Id="rId9" Type="http://schemas.openxmlformats.org/officeDocument/2006/relationships/image" Target="../media/image11.png"/><Relationship Id="rId14" Type="http://schemas.openxmlformats.org/officeDocument/2006/relationships/image" Target="../media/image32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ordwall.net/resource/89260001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1168696"/>
              </p:ext>
            </p:extLst>
          </p:nvPr>
        </p:nvGraphicFramePr>
        <p:xfrm>
          <a:off x="5936344" y="87084"/>
          <a:ext cx="6183085" cy="153913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83085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53913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noProof="0" dirty="0"/>
                        <a:t>Targedau Iaith Personol:</a:t>
                      </a:r>
                      <a:endParaRPr lang="cy-GB" sz="1400" b="1" noProof="0" dirty="0"/>
                    </a:p>
                    <a:p>
                      <a:r>
                        <a:rPr lang="cy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 Canolbwyntiwch ar y geiriau bach e.e. berf + arddodiaid &gt; gwrando ar/ dweud wrth.</a:t>
                      </a:r>
                    </a:p>
                    <a:p>
                      <a:r>
                        <a:rPr lang="cy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2. Rydych chi’n cyflwyno gorchmynion a chyfarwyddiadau lluosog yn hyderus. Ceisiwch ddangos yr un hyder wrth ddefnyddio’r patrymau unigol e.e. – a/ ti.</a:t>
                      </a:r>
                    </a:p>
                    <a:p>
                      <a:r>
                        <a:rPr lang="cy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3. Rhowch sylw i’r treigladau e.e. Rydw i eisiau i chi </a:t>
                      </a:r>
                      <a:r>
                        <a:rPr lang="cy-GB" sz="1400" b="1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cy-GB" sz="14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aflu.</a:t>
                      </a:r>
                      <a:endParaRPr lang="cy-GB" sz="1400" b="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0" y="61811"/>
            <a:ext cx="65894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noProof="0" dirty="0"/>
              <a:t>Enw:		 </a:t>
            </a:r>
            <a:r>
              <a:rPr lang="cy-GB" noProof="0" dirty="0">
                <a:solidFill>
                  <a:srgbClr val="0070C0"/>
                </a:solidFill>
              </a:rPr>
              <a:t>Sarah Walters</a:t>
            </a:r>
            <a:r>
              <a:rPr lang="cy-GB" noProof="0" dirty="0"/>
              <a:t>.</a:t>
            </a:r>
          </a:p>
          <a:p>
            <a:r>
              <a:rPr lang="cy-GB" noProof="0" dirty="0"/>
              <a:t>Teitl y wers: 	 </a:t>
            </a:r>
            <a:r>
              <a:rPr lang="cy-GB" noProof="0" dirty="0">
                <a:solidFill>
                  <a:srgbClr val="0070C0"/>
                </a:solidFill>
              </a:rPr>
              <a:t>Taith i’r traeth</a:t>
            </a:r>
          </a:p>
          <a:p>
            <a:r>
              <a:rPr lang="cy-GB" noProof="0" dirty="0"/>
              <a:t>Nod y wers:	</a:t>
            </a:r>
            <a:r>
              <a:rPr lang="cy-GB" noProof="0" dirty="0">
                <a:solidFill>
                  <a:srgbClr val="0070C0"/>
                </a:solidFill>
              </a:rPr>
              <a:t> I ddefnyddio y patrwm ‘taswn’ ‘baswn’</a:t>
            </a:r>
          </a:p>
          <a:p>
            <a:r>
              <a:rPr lang="cy-GB" noProof="0" dirty="0"/>
              <a:t>Blwyddyn:	 </a:t>
            </a:r>
            <a:r>
              <a:rPr lang="cy-GB" noProof="0" dirty="0">
                <a:solidFill>
                  <a:srgbClr val="0070C0"/>
                </a:solidFill>
              </a:rPr>
              <a:t>PS2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9914271"/>
              </p:ext>
            </p:extLst>
          </p:nvPr>
        </p:nvGraphicFramePr>
        <p:xfrm>
          <a:off x="6255657" y="1705981"/>
          <a:ext cx="5726794" cy="50648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2679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3290175">
                <a:tc>
                  <a:txBody>
                    <a:bodyPr/>
                    <a:lstStyle/>
                    <a:p>
                      <a:r>
                        <a:rPr lang="cy-GB" b="1" noProof="0" dirty="0"/>
                        <a:t>Gweithgareddau:</a:t>
                      </a:r>
                    </a:p>
                    <a:p>
                      <a:pPr algn="l"/>
                      <a:r>
                        <a:rPr lang="cy-GB" sz="1700" b="1" u="sng" noProof="0" dirty="0">
                          <a:solidFill>
                            <a:srgbClr val="00B050"/>
                          </a:solidFill>
                        </a:rPr>
                        <a:t>Drilio </a:t>
                      </a:r>
                      <a:r>
                        <a:rPr lang="cy-GB" sz="1700" noProof="0" dirty="0"/>
                        <a:t>– defnyddio chwap i ymarfer geirfa newydd. Gyda’r balŵn gwyrdd ymarfer patrwm ‘baswn’ cadarnhaol, gyda’r balŵn coch ymarfer patrwm ‘faswn i ddim’ negyddol.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700" b="1" u="sng" noProof="0" dirty="0">
                          <a:solidFill>
                            <a:srgbClr val="00B050"/>
                          </a:solidFill>
                        </a:rPr>
                        <a:t>Dod o hyd i’r tresmaswr </a:t>
                      </a:r>
                      <a:r>
                        <a:rPr lang="cy-GB" sz="1700" noProof="0" dirty="0"/>
                        <a:t>– dod o hyd brawddegau o gwmpas y dosbarth a chywiro nhw.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700" b="1" u="sng" noProof="0" dirty="0" err="1">
                          <a:solidFill>
                            <a:srgbClr val="00B050"/>
                          </a:solidFill>
                        </a:rPr>
                        <a:t>Wordwall</a:t>
                      </a:r>
                      <a:r>
                        <a:rPr lang="cy-GB" sz="1700" b="1" u="sng" noProof="0" dirty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y-GB" sz="1700" noProof="0" dirty="0"/>
                        <a:t>– Rhowch y geiriau yn y drefn gywir i wneud brawddegau.</a:t>
                      </a:r>
                      <a:br>
                        <a:rPr lang="cy-GB" sz="1700" noProof="0" dirty="0">
                          <a:effectLst/>
                        </a:rPr>
                      </a:br>
                      <a:r>
                        <a:rPr lang="cy-GB" sz="1700" b="1" u="sng" noProof="0" dirty="0">
                          <a:solidFill>
                            <a:srgbClr val="00B050"/>
                          </a:solidFill>
                        </a:rPr>
                        <a:t>Didoli’r brawddegau </a:t>
                      </a:r>
                      <a:r>
                        <a:rPr lang="cy-GB" sz="1700" noProof="0" dirty="0"/>
                        <a:t>– Didolwch yr eitemau yn y categori cywir a dweud y frawddeg yn gywir.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700" b="1" u="sng" noProof="0" dirty="0">
                          <a:solidFill>
                            <a:srgbClr val="00B050"/>
                          </a:solidFill>
                        </a:rPr>
                        <a:t>Amser ysgrifennu </a:t>
                      </a:r>
                      <a:r>
                        <a:rPr lang="cy-GB" sz="1700" noProof="0" dirty="0"/>
                        <a:t>– Dangos beth maen nhw wedi i ddysgu ac ysgrifennu brawddegau gan ddefnyddio’r patrymau roedden nhw wedi dysgu.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590175">
                <a:tc>
                  <a:txBody>
                    <a:bodyPr/>
                    <a:lstStyle/>
                    <a:p>
                      <a:r>
                        <a:rPr lang="cy-GB" b="1" noProof="0" dirty="0"/>
                        <a:t>Geirfa: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1013449"/>
              </p:ext>
            </p:extLst>
          </p:nvPr>
        </p:nvGraphicFramePr>
        <p:xfrm>
          <a:off x="400477" y="1705979"/>
          <a:ext cx="5695523" cy="457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625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noProof="0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noProof="0" dirty="0"/>
                    </a:p>
                    <a:p>
                      <a:r>
                        <a:rPr lang="cy-GB" b="0" noProof="0" dirty="0"/>
                        <a:t>Taswn i’n __ , baswn i’n __.</a:t>
                      </a:r>
                    </a:p>
                    <a:p>
                      <a:r>
                        <a:rPr lang="cy-GB" b="0" noProof="0" dirty="0"/>
                        <a:t>Taset ti’n __, baset ti’n __.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noProof="0" dirty="0"/>
                        <a:t>Tasai fe / hi ‘n __ , </a:t>
                      </a:r>
                      <a:r>
                        <a:rPr lang="cy-GB" b="0" noProof="0" dirty="0" err="1"/>
                        <a:t>basai</a:t>
                      </a:r>
                      <a:r>
                        <a:rPr lang="cy-GB" b="0" noProof="0" dirty="0"/>
                        <a:t> fe / hi ‘n __.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noProof="0" dirty="0"/>
                        <a:t>Tasai +enw’n __ , </a:t>
                      </a:r>
                      <a:r>
                        <a:rPr lang="cy-GB" b="0" noProof="0" dirty="0" err="1"/>
                        <a:t>basai</a:t>
                      </a:r>
                      <a:r>
                        <a:rPr lang="cy-GB" b="0" noProof="0" dirty="0"/>
                        <a:t> +enw’n __.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 noProof="0" dirty="0"/>
                    </a:p>
                    <a:p>
                      <a:endParaRPr lang="cy-GB" b="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20609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noProof="0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noProof="0" dirty="0"/>
                    </a:p>
                    <a:p>
                      <a:r>
                        <a:rPr lang="cy-GB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Ymarfer ‘taswn’ patrwm – mae’r plant wedi dysgu'r patrwm yn barod.</a:t>
                      </a:r>
                    </a:p>
                    <a:p>
                      <a:r>
                        <a:rPr lang="cy-GB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‘Yn’ yn achosi treigladau gydag ansoddeiriau ac enwau, ond does dim treiglad ar ôl ‘yn’ gyda berfau. </a:t>
                      </a:r>
                    </a:p>
                    <a:p>
                      <a:r>
                        <a:rPr lang="cy-GB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Mae’r plant wedi dysgu llawer o eiriau am y traeth yn barod.</a:t>
                      </a:r>
                      <a:endParaRPr lang="cy-GB" noProof="0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A3CBDB07-AEEC-8FA8-5492-FA8120FD61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77492" y="5583279"/>
            <a:ext cx="2406796" cy="105154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4310B77-5698-70C9-38FA-41B15EE36F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7218" y="5508884"/>
            <a:ext cx="1000274" cy="120032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00F258B-776F-B98D-7FEE-FE42921247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421" y="5488960"/>
            <a:ext cx="2128797" cy="1220253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8BE5220-B80C-B1CF-6322-45358F4BC06A}"/>
              </a:ext>
            </a:extLst>
          </p:cNvPr>
          <p:cNvSpPr/>
          <p:nvPr/>
        </p:nvSpPr>
        <p:spPr>
          <a:xfrm>
            <a:off x="11542643" y="5751443"/>
            <a:ext cx="341645" cy="5265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7BAD86-51BE-CAA1-6BB7-53F9D98D1348}"/>
              </a:ext>
            </a:extLst>
          </p:cNvPr>
          <p:cNvSpPr/>
          <p:nvPr/>
        </p:nvSpPr>
        <p:spPr>
          <a:xfrm>
            <a:off x="9217231" y="5667079"/>
            <a:ext cx="260262" cy="5265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C7AC497A-A4DB-D5C2-5F2E-03C245202B49}"/>
              </a:ext>
            </a:extLst>
          </p:cNvPr>
          <p:cNvSpPr/>
          <p:nvPr/>
        </p:nvSpPr>
        <p:spPr>
          <a:xfrm>
            <a:off x="7442156" y="388457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8027764-7652-36AC-60B4-3D1D55DBD167}"/>
              </a:ext>
            </a:extLst>
          </p:cNvPr>
          <p:cNvSpPr/>
          <p:nvPr/>
        </p:nvSpPr>
        <p:spPr>
          <a:xfrm>
            <a:off x="5131415" y="388457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2639628-8C9B-8316-65E0-BADE2C08465E}"/>
              </a:ext>
            </a:extLst>
          </p:cNvPr>
          <p:cNvSpPr/>
          <p:nvPr/>
        </p:nvSpPr>
        <p:spPr>
          <a:xfrm>
            <a:off x="2785165" y="388457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5BB1ED4-83F3-D4A8-5AC5-107C7DC99105}"/>
              </a:ext>
            </a:extLst>
          </p:cNvPr>
          <p:cNvSpPr/>
          <p:nvPr/>
        </p:nvSpPr>
        <p:spPr>
          <a:xfrm>
            <a:off x="474424" y="388457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9AA01A0-03CC-3E06-302D-CE73EB2DFBFE}"/>
              </a:ext>
            </a:extLst>
          </p:cNvPr>
          <p:cNvSpPr/>
          <p:nvPr/>
        </p:nvSpPr>
        <p:spPr>
          <a:xfrm>
            <a:off x="9752897" y="371341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93514B1-60FB-D516-6684-FF9E785E91B7}"/>
              </a:ext>
            </a:extLst>
          </p:cNvPr>
          <p:cNvSpPr/>
          <p:nvPr/>
        </p:nvSpPr>
        <p:spPr>
          <a:xfrm>
            <a:off x="7449451" y="2566873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8B3BF48-7E08-CDBD-F5E0-A9D21248B1B1}"/>
              </a:ext>
            </a:extLst>
          </p:cNvPr>
          <p:cNvSpPr/>
          <p:nvPr/>
        </p:nvSpPr>
        <p:spPr>
          <a:xfrm>
            <a:off x="5138710" y="2566873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C3AA479-B6F7-9093-F768-57DE0C0AFF1D}"/>
              </a:ext>
            </a:extLst>
          </p:cNvPr>
          <p:cNvSpPr/>
          <p:nvPr/>
        </p:nvSpPr>
        <p:spPr>
          <a:xfrm>
            <a:off x="2792460" y="2566873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755AC6D-99EE-26D4-2157-CE2B7C5C2A59}"/>
              </a:ext>
            </a:extLst>
          </p:cNvPr>
          <p:cNvSpPr/>
          <p:nvPr/>
        </p:nvSpPr>
        <p:spPr>
          <a:xfrm>
            <a:off x="481719" y="2566873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C85C528-52A5-20FB-1BBE-633A4A9591B1}"/>
              </a:ext>
            </a:extLst>
          </p:cNvPr>
          <p:cNvSpPr/>
          <p:nvPr/>
        </p:nvSpPr>
        <p:spPr>
          <a:xfrm>
            <a:off x="9760192" y="2549757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6A4DC9-CBA5-4874-D940-E21BACD8F483}"/>
              </a:ext>
            </a:extLst>
          </p:cNvPr>
          <p:cNvSpPr/>
          <p:nvPr/>
        </p:nvSpPr>
        <p:spPr>
          <a:xfrm>
            <a:off x="7442156" y="4682458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D0D7EE-6542-B573-20C2-6CF0A8753CF3}"/>
              </a:ext>
            </a:extLst>
          </p:cNvPr>
          <p:cNvSpPr/>
          <p:nvPr/>
        </p:nvSpPr>
        <p:spPr>
          <a:xfrm>
            <a:off x="5131415" y="4682458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2E1688E-733B-774F-9F35-69B5480DE68F}"/>
              </a:ext>
            </a:extLst>
          </p:cNvPr>
          <p:cNvSpPr/>
          <p:nvPr/>
        </p:nvSpPr>
        <p:spPr>
          <a:xfrm>
            <a:off x="2785165" y="4682458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DFF7654-325C-52A9-449E-EC3B238C88E6}"/>
              </a:ext>
            </a:extLst>
          </p:cNvPr>
          <p:cNvSpPr/>
          <p:nvPr/>
        </p:nvSpPr>
        <p:spPr>
          <a:xfrm>
            <a:off x="474424" y="4682458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15547BF-2F22-97E2-B649-A0A0AE178043}"/>
              </a:ext>
            </a:extLst>
          </p:cNvPr>
          <p:cNvSpPr/>
          <p:nvPr/>
        </p:nvSpPr>
        <p:spPr>
          <a:xfrm>
            <a:off x="9752897" y="4665342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4" name="Picture 8" descr="Crab Transparent PNG Clip Art Image​ | Gallery Yopriceville - High-Quality  Free Images and Transparent PNG Clipart">
            <a:extLst>
              <a:ext uri="{FF2B5EF4-FFF2-40B4-BE49-F238E27FC236}">
                <a16:creationId xmlns:a16="http://schemas.microsoft.com/office/drawing/2014/main" id="{5DE2BB90-AFA3-3E6C-9F0A-F539423839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985" y="2813816"/>
            <a:ext cx="1030558" cy="731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Blue Bucket PNG Clip Art - Best WEB Clipart">
            <a:extLst>
              <a:ext uri="{FF2B5EF4-FFF2-40B4-BE49-F238E27FC236}">
                <a16:creationId xmlns:a16="http://schemas.microsoft.com/office/drawing/2014/main" id="{204EF092-6329-CF35-F9D8-96148732F5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4552" y="4819268"/>
            <a:ext cx="1081221" cy="1081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transparent background shovel clipart - Clip Art Library">
            <a:extLst>
              <a:ext uri="{FF2B5EF4-FFF2-40B4-BE49-F238E27FC236}">
                <a16:creationId xmlns:a16="http://schemas.microsoft.com/office/drawing/2014/main" id="{0D71C019-395A-1AE4-98E7-51A734FA56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070" y="2688006"/>
            <a:ext cx="1155422" cy="114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Beach Towel Flat PNG &amp; SVG Design For T-Shirts">
            <a:extLst>
              <a:ext uri="{FF2B5EF4-FFF2-40B4-BE49-F238E27FC236}">
                <a16:creationId xmlns:a16="http://schemas.microsoft.com/office/drawing/2014/main" id="{76B6A427-AEBE-9C56-C85F-A88F21ACD4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6717" y="165820"/>
            <a:ext cx="1489166" cy="1489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Sunglasses PNG, Sunglass Clipart Transparent - Free Transparent PNG Logos">
            <a:extLst>
              <a:ext uri="{FF2B5EF4-FFF2-40B4-BE49-F238E27FC236}">
                <a16:creationId xmlns:a16="http://schemas.microsoft.com/office/drawing/2014/main" id="{3A8AF695-489C-43E0-DD62-AB6700E167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3812" y="2793694"/>
            <a:ext cx="1854925" cy="671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Swimming Goggles PNG Vector Clipart​ | Gallery Yopriceville - High-Quality  Free Images and Transparent PNG Clipart">
            <a:extLst>
              <a:ext uri="{FF2B5EF4-FFF2-40B4-BE49-F238E27FC236}">
                <a16:creationId xmlns:a16="http://schemas.microsoft.com/office/drawing/2014/main" id="{125B6204-DE23-DD20-D6FF-4C371A742D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49" y="4735303"/>
            <a:ext cx="1746399" cy="1045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Seashell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F84C4188-4EDB-9099-EACB-45EC36D268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591" y="4682458"/>
            <a:ext cx="1198517" cy="119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Starfish PNG Clip Art - Best WEB Clipart">
            <a:extLst>
              <a:ext uri="{FF2B5EF4-FFF2-40B4-BE49-F238E27FC236}">
                <a16:creationId xmlns:a16="http://schemas.microsoft.com/office/drawing/2014/main" id="{04B1C71F-E16F-0B80-9CEB-D8D0BFEF6E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6581" y="452556"/>
            <a:ext cx="1128615" cy="1087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Sticker Eiffel Tower Paris Paris Sticker Eikoyu Vector Clipart, Sticker  Clipart, Tower Clipart, Eiffel Tower PNG and Vector with Transparent  Background for Free Download">
            <a:extLst>
              <a:ext uri="{FF2B5EF4-FFF2-40B4-BE49-F238E27FC236}">
                <a16:creationId xmlns:a16="http://schemas.microsoft.com/office/drawing/2014/main" id="{FF2AB225-9A9E-648F-9EA6-D125275149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91176" y="593344"/>
            <a:ext cx="1859281" cy="1859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Giraffe Clipart, Download Free Transparent PNG Format Clipart Images on  Pngtree">
            <a:extLst>
              <a:ext uri="{FF2B5EF4-FFF2-40B4-BE49-F238E27FC236}">
                <a16:creationId xmlns:a16="http://schemas.microsoft.com/office/drawing/2014/main" id="{27812387-DA27-9413-E46E-FDAB0888E2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11274" y="-603424"/>
            <a:ext cx="2117680" cy="1513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4" name="Picture 24" descr="Rhino PNG Clipart - Best WEB Clipart">
            <a:extLst>
              <a:ext uri="{FF2B5EF4-FFF2-40B4-BE49-F238E27FC236}">
                <a16:creationId xmlns:a16="http://schemas.microsoft.com/office/drawing/2014/main" id="{2DB21A49-7C2D-A9E4-713A-A39FFA8079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72979" y="4374327"/>
            <a:ext cx="2246811" cy="114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6" name="Picture 26" descr="Clip Art Library">
            <a:extLst>
              <a:ext uri="{FF2B5EF4-FFF2-40B4-BE49-F238E27FC236}">
                <a16:creationId xmlns:a16="http://schemas.microsoft.com/office/drawing/2014/main" id="{E8A2F86F-423F-8CB1-9B50-FFDCF915A2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09146" y="6168284"/>
            <a:ext cx="1774861" cy="1004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8" name="Picture 28" descr="Big Ben PNG Transparent Images Free Download | Vector Files | Pngtree">
            <a:extLst>
              <a:ext uri="{FF2B5EF4-FFF2-40B4-BE49-F238E27FC236}">
                <a16:creationId xmlns:a16="http://schemas.microsoft.com/office/drawing/2014/main" id="{FD5A900C-32A8-FB59-F3A6-986EE42F45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34914" y="2793694"/>
            <a:ext cx="1513827" cy="1513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2" name="Picture 32" descr="Sun cream - Free weather icons">
            <a:extLst>
              <a:ext uri="{FF2B5EF4-FFF2-40B4-BE49-F238E27FC236}">
                <a16:creationId xmlns:a16="http://schemas.microsoft.com/office/drawing/2014/main" id="{A61D7BBE-1AEC-A0AA-BE74-36ED24F5EB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112" y="452556"/>
            <a:ext cx="1034305" cy="103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2" descr="Seashell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47589326-DCD7-C94D-0BAD-E870E52557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8659" y="4947001"/>
            <a:ext cx="1198517" cy="119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2" descr="Seashell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12E68503-51D4-98FC-0F86-1F532C4D18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6149" y="4701972"/>
            <a:ext cx="1198517" cy="119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Blue Bucket PNG Clip Art - Best WEB Clipart">
            <a:extLst>
              <a:ext uri="{FF2B5EF4-FFF2-40B4-BE49-F238E27FC236}">
                <a16:creationId xmlns:a16="http://schemas.microsoft.com/office/drawing/2014/main" id="{C34EDE31-C18D-5DD1-5AF9-30E6D7FE76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6564" y="4947001"/>
            <a:ext cx="1081221" cy="1081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Blue Bucket PNG Clip Art - Best WEB Clipart">
            <a:extLst>
              <a:ext uri="{FF2B5EF4-FFF2-40B4-BE49-F238E27FC236}">
                <a16:creationId xmlns:a16="http://schemas.microsoft.com/office/drawing/2014/main" id="{7DEBE195-9A80-DA1F-28B7-74011411EC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3935" y="4760619"/>
            <a:ext cx="1081221" cy="1081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8" descr="Crab Transparent PNG Clip Art Image​ | Gallery Yopriceville - High-Quality  Free Images and Transparent PNG Clipart">
            <a:extLst>
              <a:ext uri="{FF2B5EF4-FFF2-40B4-BE49-F238E27FC236}">
                <a16:creationId xmlns:a16="http://schemas.microsoft.com/office/drawing/2014/main" id="{4395684C-FB2B-204B-2746-915E2B0267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227" y="2981384"/>
            <a:ext cx="1030558" cy="731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8" descr="Crab Transparent PNG Clip Art Image​ | Gallery Yopriceville - High-Quality  Free Images and Transparent PNG Clipart">
            <a:extLst>
              <a:ext uri="{FF2B5EF4-FFF2-40B4-BE49-F238E27FC236}">
                <a16:creationId xmlns:a16="http://schemas.microsoft.com/office/drawing/2014/main" id="{5A307008-9D3A-ADC8-ADBF-77ADC76C2D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8372" y="2697123"/>
            <a:ext cx="1030558" cy="731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transparent background shovel clipart - Clip Art Library">
            <a:extLst>
              <a:ext uri="{FF2B5EF4-FFF2-40B4-BE49-F238E27FC236}">
                <a16:creationId xmlns:a16="http://schemas.microsoft.com/office/drawing/2014/main" id="{AC289FE3-C871-1B53-748E-04FA115948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1759" y="2681815"/>
            <a:ext cx="1155422" cy="114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transparent background shovel clipart - Clip Art Library">
            <a:extLst>
              <a:ext uri="{FF2B5EF4-FFF2-40B4-BE49-F238E27FC236}">
                <a16:creationId xmlns:a16="http://schemas.microsoft.com/office/drawing/2014/main" id="{FE9ABC85-3C69-06B5-9220-F03B4D2836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1240" y="2637860"/>
            <a:ext cx="1155422" cy="114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4" name="Picture 34" descr="High Resolution Fish Clipart PNG Transparent Background, Free Download  #26346 - FreeIconsPNG">
            <a:extLst>
              <a:ext uri="{FF2B5EF4-FFF2-40B4-BE49-F238E27FC236}">
                <a16:creationId xmlns:a16="http://schemas.microsoft.com/office/drawing/2014/main" id="{7C78C845-2879-3032-F838-209ED3DAD9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9351" y="586850"/>
            <a:ext cx="1741333" cy="647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4" descr="High Resolution Fish Clipart PNG Transparent Background, Free Download  #26346 - FreeIconsPNG">
            <a:extLst>
              <a:ext uri="{FF2B5EF4-FFF2-40B4-BE49-F238E27FC236}">
                <a16:creationId xmlns:a16="http://schemas.microsoft.com/office/drawing/2014/main" id="{FF9C19BE-48ED-29B1-665D-98CD1D86A7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1667" y="1056980"/>
            <a:ext cx="1741333" cy="647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4" descr="High Resolution Fish Clipart PNG Transparent Background, Free Download  #26346 - FreeIconsPNG">
            <a:extLst>
              <a:ext uri="{FF2B5EF4-FFF2-40B4-BE49-F238E27FC236}">
                <a16:creationId xmlns:a16="http://schemas.microsoft.com/office/drawing/2014/main" id="{CA3F0300-8670-3138-805D-851CF254F8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9329" y="542977"/>
            <a:ext cx="1741333" cy="647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5B02B4EE-A5F3-6B6C-A420-901343C6010C}"/>
              </a:ext>
            </a:extLst>
          </p:cNvPr>
          <p:cNvSpPr txBox="1">
            <a:spLocks/>
          </p:cNvSpPr>
          <p:nvPr/>
        </p:nvSpPr>
        <p:spPr>
          <a:xfrm>
            <a:off x="490378" y="1779542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Eli haul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5C5DBF30-6BD7-FBC8-BFFE-F16CDFFBD38E}"/>
              </a:ext>
            </a:extLst>
          </p:cNvPr>
          <p:cNvSpPr txBox="1">
            <a:spLocks/>
          </p:cNvSpPr>
          <p:nvPr/>
        </p:nvSpPr>
        <p:spPr>
          <a:xfrm>
            <a:off x="2785165" y="1371601"/>
            <a:ext cx="2044095" cy="96435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3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Tywel 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3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traeth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226B02E7-2C1B-CD80-3C60-48754213B7ED}"/>
              </a:ext>
            </a:extLst>
          </p:cNvPr>
          <p:cNvSpPr txBox="1">
            <a:spLocks/>
          </p:cNvSpPr>
          <p:nvPr/>
        </p:nvSpPr>
        <p:spPr>
          <a:xfrm>
            <a:off x="5168207" y="1853075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Seren fôr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39FE0E7B-98D0-174B-1304-E0DF537E2E07}"/>
              </a:ext>
            </a:extLst>
          </p:cNvPr>
          <p:cNvSpPr txBox="1">
            <a:spLocks/>
          </p:cNvSpPr>
          <p:nvPr/>
        </p:nvSpPr>
        <p:spPr>
          <a:xfrm>
            <a:off x="9794903" y="3975073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Rhawiau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5B41F3BE-6750-0693-1E23-F154CFDCE0C2}"/>
              </a:ext>
            </a:extLst>
          </p:cNvPr>
          <p:cNvSpPr txBox="1">
            <a:spLocks/>
          </p:cNvSpPr>
          <p:nvPr/>
        </p:nvSpPr>
        <p:spPr>
          <a:xfrm>
            <a:off x="7489378" y="3994540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Rhaw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2" name="Content Placeholder 2">
            <a:extLst>
              <a:ext uri="{FF2B5EF4-FFF2-40B4-BE49-F238E27FC236}">
                <a16:creationId xmlns:a16="http://schemas.microsoft.com/office/drawing/2014/main" id="{A0CB2C17-892F-AB39-1166-705428B9CFEF}"/>
              </a:ext>
            </a:extLst>
          </p:cNvPr>
          <p:cNvSpPr txBox="1">
            <a:spLocks/>
          </p:cNvSpPr>
          <p:nvPr/>
        </p:nvSpPr>
        <p:spPr>
          <a:xfrm>
            <a:off x="5187114" y="3623324"/>
            <a:ext cx="2044095" cy="91644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Sbectol 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haul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3" name="Content Placeholder 2">
            <a:extLst>
              <a:ext uri="{FF2B5EF4-FFF2-40B4-BE49-F238E27FC236}">
                <a16:creationId xmlns:a16="http://schemas.microsoft.com/office/drawing/2014/main" id="{FFA648FD-B4F6-F57F-1A0A-B52845D936F5}"/>
              </a:ext>
            </a:extLst>
          </p:cNvPr>
          <p:cNvSpPr txBox="1">
            <a:spLocks/>
          </p:cNvSpPr>
          <p:nvPr/>
        </p:nvSpPr>
        <p:spPr>
          <a:xfrm>
            <a:off x="2822654" y="3998300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Crancod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4" name="Content Placeholder 2">
            <a:extLst>
              <a:ext uri="{FF2B5EF4-FFF2-40B4-BE49-F238E27FC236}">
                <a16:creationId xmlns:a16="http://schemas.microsoft.com/office/drawing/2014/main" id="{5E0414DB-FCCB-5942-75C8-E0D29F5BE33D}"/>
              </a:ext>
            </a:extLst>
          </p:cNvPr>
          <p:cNvSpPr txBox="1">
            <a:spLocks/>
          </p:cNvSpPr>
          <p:nvPr/>
        </p:nvSpPr>
        <p:spPr>
          <a:xfrm>
            <a:off x="523945" y="3944763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Cranc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86D949C9-1863-D0CF-D5CD-67BC3EC163A9}"/>
              </a:ext>
            </a:extLst>
          </p:cNvPr>
          <p:cNvSpPr txBox="1">
            <a:spLocks/>
          </p:cNvSpPr>
          <p:nvPr/>
        </p:nvSpPr>
        <p:spPr>
          <a:xfrm>
            <a:off x="489196" y="6087742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Gogls</a:t>
            </a:r>
            <a:endParaRPr lang="cy-GB" b="1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6" name="Content Placeholder 2">
            <a:extLst>
              <a:ext uri="{FF2B5EF4-FFF2-40B4-BE49-F238E27FC236}">
                <a16:creationId xmlns:a16="http://schemas.microsoft.com/office/drawing/2014/main" id="{7E03EF4B-031D-3C1E-ED4A-4DC99AFAF187}"/>
              </a:ext>
            </a:extLst>
          </p:cNvPr>
          <p:cNvSpPr txBox="1">
            <a:spLocks/>
          </p:cNvSpPr>
          <p:nvPr/>
        </p:nvSpPr>
        <p:spPr>
          <a:xfrm>
            <a:off x="2811617" y="6085575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Bwced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7" name="Content Placeholder 2">
            <a:extLst>
              <a:ext uri="{FF2B5EF4-FFF2-40B4-BE49-F238E27FC236}">
                <a16:creationId xmlns:a16="http://schemas.microsoft.com/office/drawing/2014/main" id="{EAA7B4E2-222D-43E9-0AAC-7CD6056203C4}"/>
              </a:ext>
            </a:extLst>
          </p:cNvPr>
          <p:cNvSpPr txBox="1">
            <a:spLocks/>
          </p:cNvSpPr>
          <p:nvPr/>
        </p:nvSpPr>
        <p:spPr>
          <a:xfrm>
            <a:off x="5159455" y="6103638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Bwcedi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8" name="Content Placeholder 2">
            <a:extLst>
              <a:ext uri="{FF2B5EF4-FFF2-40B4-BE49-F238E27FC236}">
                <a16:creationId xmlns:a16="http://schemas.microsoft.com/office/drawing/2014/main" id="{8FCA868F-8169-38A3-2499-3F9A68A5C2E8}"/>
              </a:ext>
            </a:extLst>
          </p:cNvPr>
          <p:cNvSpPr txBox="1">
            <a:spLocks/>
          </p:cNvSpPr>
          <p:nvPr/>
        </p:nvSpPr>
        <p:spPr>
          <a:xfrm>
            <a:off x="7479645" y="6073543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Cragen 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9" name="Content Placeholder 2">
            <a:extLst>
              <a:ext uri="{FF2B5EF4-FFF2-40B4-BE49-F238E27FC236}">
                <a16:creationId xmlns:a16="http://schemas.microsoft.com/office/drawing/2014/main" id="{F7A92466-1C43-08E7-A506-043C1F78CF01}"/>
              </a:ext>
            </a:extLst>
          </p:cNvPr>
          <p:cNvSpPr txBox="1">
            <a:spLocks/>
          </p:cNvSpPr>
          <p:nvPr/>
        </p:nvSpPr>
        <p:spPr>
          <a:xfrm>
            <a:off x="9760192" y="6073543"/>
            <a:ext cx="2044095" cy="507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Cregyn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50" name="Content Placeholder 2">
            <a:extLst>
              <a:ext uri="{FF2B5EF4-FFF2-40B4-BE49-F238E27FC236}">
                <a16:creationId xmlns:a16="http://schemas.microsoft.com/office/drawing/2014/main" id="{7C8E6FDF-C803-C1F9-9A11-11FBE5CCACC3}"/>
              </a:ext>
            </a:extLst>
          </p:cNvPr>
          <p:cNvSpPr txBox="1">
            <a:spLocks/>
          </p:cNvSpPr>
          <p:nvPr/>
        </p:nvSpPr>
        <p:spPr>
          <a:xfrm>
            <a:off x="9787903" y="1823497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Pysgod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C420A5CD-2221-FF2D-3FE9-90602D68F183}"/>
              </a:ext>
            </a:extLst>
          </p:cNvPr>
          <p:cNvSpPr txBox="1">
            <a:spLocks/>
          </p:cNvSpPr>
          <p:nvPr/>
        </p:nvSpPr>
        <p:spPr>
          <a:xfrm>
            <a:off x="7474861" y="1824866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Pysgodyn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0142867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32,400+ Kids Beach Stock Illustrations, Royalty-Free Vector Graphics &amp; Clip  Art - iStock | Family beach, Beach, Kids">
            <a:extLst>
              <a:ext uri="{FF2B5EF4-FFF2-40B4-BE49-F238E27FC236}">
                <a16:creationId xmlns:a16="http://schemas.microsoft.com/office/drawing/2014/main" id="{565A401C-4EBC-A6B3-AEBD-F476BD33E5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D81CC6F-A88E-AE9F-73DF-4086E40DC1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8998614"/>
              </p:ext>
            </p:extLst>
          </p:nvPr>
        </p:nvGraphicFramePr>
        <p:xfrm>
          <a:off x="108283" y="719666"/>
          <a:ext cx="11983452" cy="5852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97242">
                  <a:extLst>
                    <a:ext uri="{9D8B030D-6E8A-4147-A177-3AD203B41FA5}">
                      <a16:colId xmlns:a16="http://schemas.microsoft.com/office/drawing/2014/main" val="596123047"/>
                    </a:ext>
                  </a:extLst>
                </a:gridCol>
                <a:gridCol w="1997242">
                  <a:extLst>
                    <a:ext uri="{9D8B030D-6E8A-4147-A177-3AD203B41FA5}">
                      <a16:colId xmlns:a16="http://schemas.microsoft.com/office/drawing/2014/main" val="1025152071"/>
                    </a:ext>
                  </a:extLst>
                </a:gridCol>
                <a:gridCol w="1997242">
                  <a:extLst>
                    <a:ext uri="{9D8B030D-6E8A-4147-A177-3AD203B41FA5}">
                      <a16:colId xmlns:a16="http://schemas.microsoft.com/office/drawing/2014/main" val="1640413638"/>
                    </a:ext>
                  </a:extLst>
                </a:gridCol>
                <a:gridCol w="1997242">
                  <a:extLst>
                    <a:ext uri="{9D8B030D-6E8A-4147-A177-3AD203B41FA5}">
                      <a16:colId xmlns:a16="http://schemas.microsoft.com/office/drawing/2014/main" val="2040034916"/>
                    </a:ext>
                  </a:extLst>
                </a:gridCol>
                <a:gridCol w="1351549">
                  <a:extLst>
                    <a:ext uri="{9D8B030D-6E8A-4147-A177-3AD203B41FA5}">
                      <a16:colId xmlns:a16="http://schemas.microsoft.com/office/drawing/2014/main" val="571380494"/>
                    </a:ext>
                  </a:extLst>
                </a:gridCol>
                <a:gridCol w="2642935">
                  <a:extLst>
                    <a:ext uri="{9D8B030D-6E8A-4147-A177-3AD203B41FA5}">
                      <a16:colId xmlns:a16="http://schemas.microsoft.com/office/drawing/2014/main" val="4083119636"/>
                    </a:ext>
                  </a:extLst>
                </a:gridCol>
              </a:tblGrid>
              <a:tr h="370840">
                <a:tc rowSpan="4">
                  <a:txBody>
                    <a:bodyPr/>
                    <a:lstStyle/>
                    <a:p>
                      <a:r>
                        <a:rPr lang="cy-GB" noProof="0" dirty="0"/>
                        <a:t>Taswn i</a:t>
                      </a:r>
                    </a:p>
                    <a:p>
                      <a:r>
                        <a:rPr lang="cy-GB" noProof="0" dirty="0"/>
                        <a:t>Taset ti</a:t>
                      </a:r>
                    </a:p>
                    <a:p>
                      <a:r>
                        <a:rPr lang="cy-GB" noProof="0" dirty="0"/>
                        <a:t>Tasai fe </a:t>
                      </a:r>
                    </a:p>
                    <a:p>
                      <a:r>
                        <a:rPr lang="cy-GB" noProof="0" dirty="0"/>
                        <a:t>Tasai hi</a:t>
                      </a:r>
                    </a:p>
                    <a:p>
                      <a:r>
                        <a:rPr lang="cy-GB" noProof="0" dirty="0" err="1"/>
                        <a:t>Tasen</a:t>
                      </a:r>
                      <a:r>
                        <a:rPr lang="cy-GB" noProof="0" dirty="0"/>
                        <a:t> ni </a:t>
                      </a:r>
                    </a:p>
                    <a:p>
                      <a:r>
                        <a:rPr lang="cy-GB" noProof="0" dirty="0"/>
                        <a:t>Tasech chi</a:t>
                      </a:r>
                    </a:p>
                    <a:p>
                      <a:r>
                        <a:rPr lang="cy-GB" noProof="0" dirty="0" err="1"/>
                        <a:t>Tasen</a:t>
                      </a:r>
                      <a:r>
                        <a:rPr lang="cy-GB" noProof="0" dirty="0"/>
                        <a:t> nhw</a:t>
                      </a:r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r>
                        <a:rPr lang="cy-GB" noProof="0" dirty="0"/>
                        <a:t>‘n mynd </a:t>
                      </a:r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r>
                        <a:rPr lang="cy-GB" noProof="0" dirty="0"/>
                        <a:t>i’r traeth</a:t>
                      </a:r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accent6"/>
                          </a:solidFill>
                        </a:rPr>
                        <a:t>Baswn i</a:t>
                      </a:r>
                    </a:p>
                    <a:p>
                      <a:r>
                        <a:rPr lang="cy-GB" noProof="0" dirty="0">
                          <a:solidFill>
                            <a:schemeClr val="accent6"/>
                          </a:solidFill>
                        </a:rPr>
                        <a:t>Baset ti</a:t>
                      </a:r>
                    </a:p>
                    <a:p>
                      <a:r>
                        <a:rPr lang="cy-GB" noProof="0" dirty="0" err="1">
                          <a:solidFill>
                            <a:schemeClr val="accent6"/>
                          </a:solidFill>
                        </a:rPr>
                        <a:t>Basai</a:t>
                      </a:r>
                      <a:r>
                        <a:rPr lang="cy-GB" noProof="0" dirty="0">
                          <a:solidFill>
                            <a:schemeClr val="accent6"/>
                          </a:solidFill>
                        </a:rPr>
                        <a:t> fe</a:t>
                      </a:r>
                    </a:p>
                    <a:p>
                      <a:r>
                        <a:rPr lang="cy-GB" noProof="0" dirty="0" err="1">
                          <a:solidFill>
                            <a:schemeClr val="accent6"/>
                          </a:solidFill>
                        </a:rPr>
                        <a:t>Basai</a:t>
                      </a:r>
                      <a:r>
                        <a:rPr lang="cy-GB" noProof="0" dirty="0">
                          <a:solidFill>
                            <a:schemeClr val="accent6"/>
                          </a:solidFill>
                        </a:rPr>
                        <a:t> hi</a:t>
                      </a:r>
                    </a:p>
                    <a:p>
                      <a:r>
                        <a:rPr lang="cy-GB" noProof="0" dirty="0">
                          <a:solidFill>
                            <a:schemeClr val="accent6"/>
                          </a:solidFill>
                        </a:rPr>
                        <a:t>Basen ni</a:t>
                      </a:r>
                    </a:p>
                    <a:p>
                      <a:r>
                        <a:rPr lang="cy-GB" noProof="0" dirty="0">
                          <a:solidFill>
                            <a:schemeClr val="accent6"/>
                          </a:solidFill>
                        </a:rPr>
                        <a:t>Basech chi</a:t>
                      </a:r>
                    </a:p>
                    <a:p>
                      <a:r>
                        <a:rPr lang="cy-GB" noProof="0" dirty="0">
                          <a:solidFill>
                            <a:schemeClr val="accent6"/>
                          </a:solidFill>
                        </a:rPr>
                        <a:t>Basen nhw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‘n gweld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/>
                        <a:t>Seren fôr</a:t>
                      </a:r>
                    </a:p>
                    <a:p>
                      <a:r>
                        <a:rPr lang="cy-GB" noProof="0" dirty="0"/>
                        <a:t>Pysgod / Pysgodyn</a:t>
                      </a:r>
                    </a:p>
                    <a:p>
                      <a:r>
                        <a:rPr lang="cy-GB" noProof="0" dirty="0"/>
                        <a:t>Cranc / Crancod</a:t>
                      </a:r>
                    </a:p>
                    <a:p>
                      <a:r>
                        <a:rPr lang="cy-GB" noProof="0" dirty="0"/>
                        <a:t>Cragen / Cregyn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920843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‘n pacio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Eli haul</a:t>
                      </a:r>
                    </a:p>
                    <a:p>
                      <a:r>
                        <a:rPr lang="cy-GB" noProof="0" dirty="0"/>
                        <a:t>Tywel traeth</a:t>
                      </a:r>
                    </a:p>
                    <a:p>
                      <a:r>
                        <a:rPr lang="cy-GB" noProof="0" dirty="0"/>
                        <a:t>Sbectol haul</a:t>
                      </a:r>
                    </a:p>
                    <a:p>
                      <a:r>
                        <a:rPr lang="cy-GB" noProof="0" dirty="0"/>
                        <a:t>Rhaw / Rhawiau</a:t>
                      </a:r>
                    </a:p>
                    <a:p>
                      <a:r>
                        <a:rPr lang="cy-GB" noProof="0" dirty="0" err="1"/>
                        <a:t>Gogls</a:t>
                      </a:r>
                      <a:endParaRPr lang="cy-GB" noProof="0" dirty="0"/>
                    </a:p>
                    <a:p>
                      <a:r>
                        <a:rPr lang="cy-GB" noProof="0" dirty="0"/>
                        <a:t>Bwced / Bwcedi</a:t>
                      </a:r>
                    </a:p>
                    <a:p>
                      <a:r>
                        <a:rPr lang="cy-GB" noProof="0" dirty="0"/>
                        <a:t>Bwyd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5872430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</a:rPr>
                        <a:t>Faswn i ddim</a:t>
                      </a:r>
                    </a:p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</a:rPr>
                        <a:t>Faset ti ddim</a:t>
                      </a:r>
                    </a:p>
                    <a:p>
                      <a:r>
                        <a:rPr lang="cy-GB" noProof="0" dirty="0" err="1">
                          <a:solidFill>
                            <a:srgbClr val="FF0000"/>
                          </a:solidFill>
                        </a:rPr>
                        <a:t>Fasai</a:t>
                      </a:r>
                      <a:r>
                        <a:rPr lang="cy-GB" noProof="0" dirty="0">
                          <a:solidFill>
                            <a:srgbClr val="FF0000"/>
                          </a:solidFill>
                        </a:rPr>
                        <a:t> fe ddim</a:t>
                      </a:r>
                    </a:p>
                    <a:p>
                      <a:r>
                        <a:rPr lang="cy-GB" noProof="0" dirty="0" err="1">
                          <a:solidFill>
                            <a:srgbClr val="FF0000"/>
                          </a:solidFill>
                        </a:rPr>
                        <a:t>Fasai</a:t>
                      </a:r>
                      <a:r>
                        <a:rPr lang="cy-GB" noProof="0" dirty="0">
                          <a:solidFill>
                            <a:srgbClr val="FF0000"/>
                          </a:solidFill>
                        </a:rPr>
                        <a:t> hi ddim</a:t>
                      </a:r>
                    </a:p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</a:rPr>
                        <a:t>Fasen ni ddim</a:t>
                      </a:r>
                    </a:p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</a:rPr>
                        <a:t>Fasech chi ddim</a:t>
                      </a:r>
                    </a:p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</a:rPr>
                        <a:t>Fasen nhw ddim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yn gweld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Cae</a:t>
                      </a:r>
                    </a:p>
                    <a:p>
                      <a:r>
                        <a:rPr lang="cy-GB" noProof="0" dirty="0"/>
                        <a:t>T</a:t>
                      </a:r>
                      <a:r>
                        <a:rPr lang="cy-GB" noProof="0" dirty="0">
                          <a:latin typeface="Aptos" panose="020B0004020202020204" pitchFamily="34" charset="0"/>
                        </a:rPr>
                        <a:t>ŵr </a:t>
                      </a:r>
                      <a:r>
                        <a:rPr lang="cy-GB" noProof="0" dirty="0" err="1">
                          <a:latin typeface="Aptos" panose="020B0004020202020204" pitchFamily="34" charset="0"/>
                        </a:rPr>
                        <a:t>Eiffel</a:t>
                      </a:r>
                      <a:endParaRPr lang="cy-GB" noProof="0" dirty="0">
                        <a:latin typeface="Aptos" panose="020B0004020202020204" pitchFamily="34" charset="0"/>
                      </a:endParaRPr>
                    </a:p>
                    <a:p>
                      <a:r>
                        <a:rPr lang="cy-GB" noProof="0" dirty="0" err="1">
                          <a:latin typeface="Aptos" panose="020B0004020202020204" pitchFamily="34" charset="0"/>
                        </a:rPr>
                        <a:t>Jiraff</a:t>
                      </a:r>
                      <a:endParaRPr lang="cy-GB" noProof="0" dirty="0">
                        <a:latin typeface="Aptos" panose="020B0004020202020204" pitchFamily="34" charset="0"/>
                      </a:endParaRPr>
                    </a:p>
                    <a:p>
                      <a:r>
                        <a:rPr lang="cy-GB" noProof="0" dirty="0" err="1">
                          <a:latin typeface="Aptos" panose="020B0004020202020204" pitchFamily="34" charset="0"/>
                        </a:rPr>
                        <a:t>Rhino</a:t>
                      </a:r>
                      <a:endParaRPr lang="cy-GB" noProof="0" dirty="0">
                        <a:latin typeface="Aptos" panose="020B0004020202020204" pitchFamily="34" charset="0"/>
                      </a:endParaRPr>
                    </a:p>
                    <a:p>
                      <a:r>
                        <a:rPr lang="cy-GB" noProof="0" dirty="0">
                          <a:latin typeface="Aptos" panose="020B0004020202020204" pitchFamily="34" charset="0"/>
                        </a:rPr>
                        <a:t>Sebra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144140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yn pacio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/>
                        <a:t>Popty</a:t>
                      </a:r>
                    </a:p>
                    <a:p>
                      <a:r>
                        <a:rPr lang="cy-GB" noProof="0" dirty="0"/>
                        <a:t>Teledu </a:t>
                      </a:r>
                    </a:p>
                    <a:p>
                      <a:r>
                        <a:rPr lang="cy-GB" noProof="0" dirty="0"/>
                        <a:t>Cyfrifiadur</a:t>
                      </a:r>
                    </a:p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9038591"/>
                  </a:ext>
                </a:extLst>
              </a:tr>
            </a:tbl>
          </a:graphicData>
        </a:graphic>
      </p:graphicFrame>
      <p:sp>
        <p:nvSpPr>
          <p:cNvPr id="5" name="Subtitle 2">
            <a:extLst>
              <a:ext uri="{FF2B5EF4-FFF2-40B4-BE49-F238E27FC236}">
                <a16:creationId xmlns:a16="http://schemas.microsoft.com/office/drawing/2014/main" id="{DD6C6C0B-30B7-4E19-0241-0F55F7E5E31A}"/>
              </a:ext>
            </a:extLst>
          </p:cNvPr>
          <p:cNvSpPr txBox="1">
            <a:spLocks/>
          </p:cNvSpPr>
          <p:nvPr/>
        </p:nvSpPr>
        <p:spPr>
          <a:xfrm>
            <a:off x="100265" y="116716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noProof="0" dirty="0"/>
              <a:t>Mat iaith</a:t>
            </a:r>
          </a:p>
        </p:txBody>
      </p:sp>
    </p:spTree>
    <p:extLst>
      <p:ext uri="{BB962C8B-B14F-4D97-AF65-F5344CB8AC3E}">
        <p14:creationId xmlns:p14="http://schemas.microsoft.com/office/powerpoint/2010/main" val="3564180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Rectangle 103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1028" name="Picture 4" descr="The Best Dog-Friendly Beaches In Pembrokeshire | Canine Cottages">
            <a:extLst>
              <a:ext uri="{FF2B5EF4-FFF2-40B4-BE49-F238E27FC236}">
                <a16:creationId xmlns:a16="http://schemas.microsoft.com/office/drawing/2014/main" id="{08112A3D-24BD-E18D-85DC-CC2780AD90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FA2C058-2860-0124-0FA1-04813EE4E2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277" y="1877736"/>
            <a:ext cx="11754679" cy="2900518"/>
          </a:xfrm>
        </p:spPr>
        <p:txBody>
          <a:bodyPr>
            <a:normAutofit/>
          </a:bodyPr>
          <a:lstStyle/>
          <a:p>
            <a:r>
              <a:rPr lang="cy-GB" noProof="0" dirty="0">
                <a:solidFill>
                  <a:srgbClr val="FFFF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Croeso i fy micro ddysgu </a:t>
            </a:r>
            <a:br>
              <a:rPr lang="cy-GB" noProof="0" dirty="0">
                <a:solidFill>
                  <a:srgbClr val="FFFF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br>
              <a:rPr lang="cy-GB" dirty="0">
                <a:solidFill>
                  <a:srgbClr val="FFFF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4000" dirty="0">
                <a:solidFill>
                  <a:srgbClr val="FFFF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Gan Sarah Walters</a:t>
            </a:r>
            <a:endParaRPr lang="cy-GB" noProof="0" dirty="0">
              <a:solidFill>
                <a:srgbClr val="FFFFFF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2764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609E12A-4367-7B8E-F17A-C9910A3A98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7" name="Rectangle 2066">
            <a:extLst>
              <a:ext uri="{FF2B5EF4-FFF2-40B4-BE49-F238E27FC236}">
                <a16:creationId xmlns:a16="http://schemas.microsoft.com/office/drawing/2014/main" id="{4D4677D2-D5AC-4CF9-9EED-2B89D0A1C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AF695F69-7001-421E-98A8-E74156934A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2050" name="Picture 2" descr="Ammanford - South West Wales Connected">
            <a:extLst>
              <a:ext uri="{FF2B5EF4-FFF2-40B4-BE49-F238E27FC236}">
                <a16:creationId xmlns:a16="http://schemas.microsoft.com/office/drawing/2014/main" id="{5E67AD22-D184-2197-7825-2E494528BE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97" r="27614"/>
          <a:stretch/>
        </p:blipFill>
        <p:spPr bwMode="auto">
          <a:xfrm>
            <a:off x="6096010" y="10"/>
            <a:ext cx="6095999" cy="6857990"/>
          </a:xfrm>
          <a:custGeom>
            <a:avLst/>
            <a:gdLst/>
            <a:ahLst/>
            <a:cxnLst/>
            <a:rect l="l" t="t" r="r" b="b"/>
            <a:pathLst>
              <a:path w="6095999" h="6858000">
                <a:moveTo>
                  <a:pt x="0" y="0"/>
                </a:moveTo>
                <a:lnTo>
                  <a:pt x="6095999" y="0"/>
                </a:lnTo>
                <a:lnTo>
                  <a:pt x="6095999" y="6858000"/>
                </a:lnTo>
                <a:lnTo>
                  <a:pt x="0" y="6858000"/>
                </a:lnTo>
                <a:lnTo>
                  <a:pt x="0" y="6857999"/>
                </a:lnTo>
                <a:lnTo>
                  <a:pt x="4220980" y="6857999"/>
                </a:lnTo>
                <a:lnTo>
                  <a:pt x="4213164" y="6851010"/>
                </a:lnTo>
                <a:cubicBezTo>
                  <a:pt x="4181666" y="6825777"/>
                  <a:pt x="4066661" y="6744343"/>
                  <a:pt x="4062999" y="6737842"/>
                </a:cubicBezTo>
                <a:cubicBezTo>
                  <a:pt x="4024279" y="6693220"/>
                  <a:pt x="4060463" y="6731339"/>
                  <a:pt x="3994350" y="6686435"/>
                </a:cubicBezTo>
                <a:cubicBezTo>
                  <a:pt x="3947033" y="6670674"/>
                  <a:pt x="3899856" y="6566625"/>
                  <a:pt x="3859426" y="6512643"/>
                </a:cubicBezTo>
                <a:cubicBezTo>
                  <a:pt x="3843619" y="6494605"/>
                  <a:pt x="3819111" y="6476220"/>
                  <a:pt x="3795266" y="6469055"/>
                </a:cubicBezTo>
                <a:cubicBezTo>
                  <a:pt x="3772240" y="6479507"/>
                  <a:pt x="3769424" y="6446115"/>
                  <a:pt x="3752228" y="6440526"/>
                </a:cubicBezTo>
                <a:cubicBezTo>
                  <a:pt x="3742060" y="6447641"/>
                  <a:pt x="3719048" y="6424775"/>
                  <a:pt x="3716355" y="6414007"/>
                </a:cubicBezTo>
                <a:cubicBezTo>
                  <a:pt x="3729286" y="6392352"/>
                  <a:pt x="3629924" y="6387100"/>
                  <a:pt x="3629916" y="6370687"/>
                </a:cubicBezTo>
                <a:cubicBezTo>
                  <a:pt x="3600280" y="6362353"/>
                  <a:pt x="3495200" y="6368444"/>
                  <a:pt x="3479034" y="6339494"/>
                </a:cubicBezTo>
                <a:cubicBezTo>
                  <a:pt x="3420435" y="6317314"/>
                  <a:pt x="3345614" y="6290932"/>
                  <a:pt x="3319627" y="6285893"/>
                </a:cubicBezTo>
                <a:cubicBezTo>
                  <a:pt x="3282294" y="6327705"/>
                  <a:pt x="3185936" y="6185255"/>
                  <a:pt x="3075494" y="6164273"/>
                </a:cubicBezTo>
                <a:cubicBezTo>
                  <a:pt x="3059427" y="6166243"/>
                  <a:pt x="3051440" y="6164859"/>
                  <a:pt x="3050019" y="6153683"/>
                </a:cubicBezTo>
                <a:cubicBezTo>
                  <a:pt x="3016030" y="6146243"/>
                  <a:pt x="2991340" y="6114870"/>
                  <a:pt x="2963636" y="6123708"/>
                </a:cubicBezTo>
                <a:cubicBezTo>
                  <a:pt x="2928425" y="6105855"/>
                  <a:pt x="2947049" y="6092097"/>
                  <a:pt x="2914912" y="6078439"/>
                </a:cubicBezTo>
                <a:lnTo>
                  <a:pt x="2770812" y="6041758"/>
                </a:lnTo>
                <a:cubicBezTo>
                  <a:pt x="2750466" y="6034724"/>
                  <a:pt x="2729222" y="6014032"/>
                  <a:pt x="2708585" y="6007728"/>
                </a:cubicBezTo>
                <a:lnTo>
                  <a:pt x="2687072" y="6003931"/>
                </a:lnTo>
                <a:lnTo>
                  <a:pt x="2674457" y="5991515"/>
                </a:lnTo>
                <a:cubicBezTo>
                  <a:pt x="2668773" y="5988707"/>
                  <a:pt x="2661696" y="5988167"/>
                  <a:pt x="2652298" y="5991525"/>
                </a:cubicBezTo>
                <a:cubicBezTo>
                  <a:pt x="2634345" y="5986939"/>
                  <a:pt x="2583809" y="5969299"/>
                  <a:pt x="2566743" y="5963996"/>
                </a:cubicBezTo>
                <a:lnTo>
                  <a:pt x="2549903" y="5959709"/>
                </a:lnTo>
                <a:lnTo>
                  <a:pt x="2542177" y="5951723"/>
                </a:lnTo>
                <a:cubicBezTo>
                  <a:pt x="2529898" y="5945994"/>
                  <a:pt x="2498812" y="5935402"/>
                  <a:pt x="2476225" y="5925338"/>
                </a:cubicBezTo>
                <a:cubicBezTo>
                  <a:pt x="2457810" y="5911056"/>
                  <a:pt x="2433846" y="5899348"/>
                  <a:pt x="2406656" y="5891344"/>
                </a:cubicBezTo>
                <a:cubicBezTo>
                  <a:pt x="2400991" y="5896275"/>
                  <a:pt x="2393612" y="5885783"/>
                  <a:pt x="2389160" y="5883030"/>
                </a:cubicBezTo>
                <a:cubicBezTo>
                  <a:pt x="2387458" y="5886701"/>
                  <a:pt x="2375233" y="5885881"/>
                  <a:pt x="2372540" y="5881920"/>
                </a:cubicBezTo>
                <a:cubicBezTo>
                  <a:pt x="2293168" y="5849488"/>
                  <a:pt x="2325743" y="5894734"/>
                  <a:pt x="2283811" y="5862541"/>
                </a:cubicBezTo>
                <a:cubicBezTo>
                  <a:pt x="2275730" y="5859531"/>
                  <a:pt x="2268484" y="5859925"/>
                  <a:pt x="2261759" y="5861764"/>
                </a:cubicBezTo>
                <a:lnTo>
                  <a:pt x="2219265" y="5849327"/>
                </a:lnTo>
                <a:cubicBezTo>
                  <a:pt x="2203078" y="5842651"/>
                  <a:pt x="2185672" y="5837119"/>
                  <a:pt x="2167456" y="5832891"/>
                </a:cubicBezTo>
                <a:cubicBezTo>
                  <a:pt x="2161387" y="5839963"/>
                  <a:pt x="2149583" y="5826532"/>
                  <a:pt x="2143288" y="5823218"/>
                </a:cubicBezTo>
                <a:cubicBezTo>
                  <a:pt x="2141966" y="5828274"/>
                  <a:pt x="2126227" y="5828196"/>
                  <a:pt x="2121889" y="5823116"/>
                </a:cubicBezTo>
                <a:cubicBezTo>
                  <a:pt x="2013448" y="5786297"/>
                  <a:pt x="2065303" y="5844161"/>
                  <a:pt x="2004548" y="5804552"/>
                </a:cubicBezTo>
                <a:cubicBezTo>
                  <a:pt x="1993575" y="5801194"/>
                  <a:pt x="1984449" y="5802325"/>
                  <a:pt x="1976317" y="5805346"/>
                </a:cubicBezTo>
                <a:lnTo>
                  <a:pt x="1960968" y="5813703"/>
                </a:lnTo>
                <a:lnTo>
                  <a:pt x="1951886" y="5808313"/>
                </a:lnTo>
                <a:cubicBezTo>
                  <a:pt x="1914205" y="5801767"/>
                  <a:pt x="1900427" y="5810657"/>
                  <a:pt x="1881129" y="5796205"/>
                </a:cubicBezTo>
                <a:cubicBezTo>
                  <a:pt x="1847467" y="5788576"/>
                  <a:pt x="1808824" y="5783942"/>
                  <a:pt x="1778393" y="5776687"/>
                </a:cubicBezTo>
                <a:cubicBezTo>
                  <a:pt x="1764338" y="5756704"/>
                  <a:pt x="1721542" y="5761928"/>
                  <a:pt x="1698544" y="5752677"/>
                </a:cubicBezTo>
                <a:cubicBezTo>
                  <a:pt x="1688689" y="5744367"/>
                  <a:pt x="1680710" y="5741898"/>
                  <a:pt x="1667763" y="5746936"/>
                </a:cubicBezTo>
                <a:cubicBezTo>
                  <a:pt x="1622782" y="5706970"/>
                  <a:pt x="1636232" y="5740258"/>
                  <a:pt x="1589890" y="5720079"/>
                </a:cubicBezTo>
                <a:cubicBezTo>
                  <a:pt x="1550522" y="5700408"/>
                  <a:pt x="1504390" y="5684235"/>
                  <a:pt x="1470745" y="5647268"/>
                </a:cubicBezTo>
                <a:cubicBezTo>
                  <a:pt x="1465307" y="5637473"/>
                  <a:pt x="1447590" y="5631171"/>
                  <a:pt x="1431171" y="5633192"/>
                </a:cubicBezTo>
                <a:cubicBezTo>
                  <a:pt x="1428344" y="5633540"/>
                  <a:pt x="1425665" y="5634127"/>
                  <a:pt x="1423215" y="5634934"/>
                </a:cubicBezTo>
                <a:cubicBezTo>
                  <a:pt x="1404063" y="5609561"/>
                  <a:pt x="1384477" y="5616951"/>
                  <a:pt x="1377158" y="5600720"/>
                </a:cubicBezTo>
                <a:cubicBezTo>
                  <a:pt x="1337416" y="5587406"/>
                  <a:pt x="1299119" y="5594952"/>
                  <a:pt x="1292001" y="5580595"/>
                </a:cubicBezTo>
                <a:cubicBezTo>
                  <a:pt x="1270404" y="5577445"/>
                  <a:pt x="1236263" y="5586393"/>
                  <a:pt x="1224877" y="5570207"/>
                </a:cubicBezTo>
                <a:cubicBezTo>
                  <a:pt x="1218892" y="5580643"/>
                  <a:pt x="1203320" y="5557444"/>
                  <a:pt x="1188481" y="5562311"/>
                </a:cubicBezTo>
                <a:cubicBezTo>
                  <a:pt x="1177571" y="5566931"/>
                  <a:pt x="1170302" y="5560971"/>
                  <a:pt x="1160620" y="5558862"/>
                </a:cubicBezTo>
                <a:cubicBezTo>
                  <a:pt x="1146504" y="5561577"/>
                  <a:pt x="1106544" y="5545833"/>
                  <a:pt x="1097113" y="5537725"/>
                </a:cubicBezTo>
                <a:cubicBezTo>
                  <a:pt x="1076260" y="5511528"/>
                  <a:pt x="1012618" y="5517876"/>
                  <a:pt x="994944" y="5497522"/>
                </a:cubicBezTo>
                <a:cubicBezTo>
                  <a:pt x="987638" y="5493756"/>
                  <a:pt x="980141" y="5491480"/>
                  <a:pt x="972567" y="5490138"/>
                </a:cubicBezTo>
                <a:lnTo>
                  <a:pt x="927036" y="5488921"/>
                </a:lnTo>
                <a:lnTo>
                  <a:pt x="905198" y="5488488"/>
                </a:lnTo>
                <a:cubicBezTo>
                  <a:pt x="920127" y="5466532"/>
                  <a:pt x="847550" y="5479119"/>
                  <a:pt x="871473" y="5463326"/>
                </a:cubicBezTo>
                <a:cubicBezTo>
                  <a:pt x="835241" y="5455796"/>
                  <a:pt x="824844" y="5441869"/>
                  <a:pt x="787335" y="5431076"/>
                </a:cubicBezTo>
                <a:lnTo>
                  <a:pt x="646418" y="5398569"/>
                </a:lnTo>
                <a:cubicBezTo>
                  <a:pt x="594533" y="5378172"/>
                  <a:pt x="569175" y="5376706"/>
                  <a:pt x="522316" y="5365133"/>
                </a:cubicBezTo>
                <a:cubicBezTo>
                  <a:pt x="485699" y="5316148"/>
                  <a:pt x="451396" y="5327743"/>
                  <a:pt x="425051" y="5295085"/>
                </a:cubicBezTo>
                <a:cubicBezTo>
                  <a:pt x="373115" y="5280721"/>
                  <a:pt x="376598" y="5265782"/>
                  <a:pt x="318461" y="5265657"/>
                </a:cubicBezTo>
                <a:lnTo>
                  <a:pt x="266536" y="5232252"/>
                </a:lnTo>
                <a:cubicBezTo>
                  <a:pt x="254867" y="5225616"/>
                  <a:pt x="251642" y="5227516"/>
                  <a:pt x="248444" y="5225838"/>
                </a:cubicBezTo>
                <a:lnTo>
                  <a:pt x="247345" y="5222181"/>
                </a:lnTo>
                <a:lnTo>
                  <a:pt x="237345" y="5217023"/>
                </a:lnTo>
                <a:lnTo>
                  <a:pt x="219603" y="5204977"/>
                </a:lnTo>
                <a:lnTo>
                  <a:pt x="214443" y="5204489"/>
                </a:lnTo>
                <a:lnTo>
                  <a:pt x="184816" y="5189073"/>
                </a:lnTo>
                <a:lnTo>
                  <a:pt x="183534" y="5189699"/>
                </a:lnTo>
                <a:cubicBezTo>
                  <a:pt x="179981" y="5190754"/>
                  <a:pt x="176085" y="5190869"/>
                  <a:pt x="171363" y="5189023"/>
                </a:cubicBezTo>
                <a:cubicBezTo>
                  <a:pt x="165797" y="5204157"/>
                  <a:pt x="163531" y="5192594"/>
                  <a:pt x="150096" y="5185813"/>
                </a:cubicBezTo>
                <a:lnTo>
                  <a:pt x="59253" y="5172817"/>
                </a:lnTo>
                <a:lnTo>
                  <a:pt x="52526" y="5170052"/>
                </a:lnTo>
                <a:lnTo>
                  <a:pt x="52188" y="5170183"/>
                </a:lnTo>
                <a:cubicBezTo>
                  <a:pt x="50293" y="5169980"/>
                  <a:pt x="47917" y="5169219"/>
                  <a:pt x="44687" y="5167637"/>
                </a:cubicBezTo>
                <a:lnTo>
                  <a:pt x="40261" y="5165012"/>
                </a:lnTo>
                <a:lnTo>
                  <a:pt x="27209" y="5159648"/>
                </a:lnTo>
                <a:lnTo>
                  <a:pt x="21368" y="5159036"/>
                </a:lnTo>
                <a:lnTo>
                  <a:pt x="0" y="515885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D06B51-B10C-7446-CE35-3F01A0C0F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18" y="5234320"/>
            <a:ext cx="6931319" cy="11929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y-GB" kern="1200" noProof="0" dirty="0">
                <a:solidFill>
                  <a:schemeClr val="tx1">
                    <a:lumMod val="85000"/>
                    <a:lumOff val="1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Cofiwch yn ôl </a:t>
            </a:r>
          </a:p>
        </p:txBody>
      </p:sp>
      <p:pic>
        <p:nvPicPr>
          <p:cNvPr id="2052" name="Picture 4" descr="10 of the Best Beaches to Visit in Wales | Intrepid Travel Blog">
            <a:extLst>
              <a:ext uri="{FF2B5EF4-FFF2-40B4-BE49-F238E27FC236}">
                <a16:creationId xmlns:a16="http://schemas.microsoft.com/office/drawing/2014/main" id="{05B1EC64-4F62-F330-D0E6-D22D17E2F5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15" r="8315" b="-1"/>
          <a:stretch/>
        </p:blipFill>
        <p:spPr bwMode="auto">
          <a:xfrm>
            <a:off x="-5388" y="10"/>
            <a:ext cx="6169518" cy="5158840"/>
          </a:xfrm>
          <a:custGeom>
            <a:avLst/>
            <a:gdLst/>
            <a:ahLst/>
            <a:cxnLst/>
            <a:rect l="l" t="t" r="r" b="b"/>
            <a:pathLst>
              <a:path w="6096000" h="5158850">
                <a:moveTo>
                  <a:pt x="0" y="0"/>
                </a:moveTo>
                <a:lnTo>
                  <a:pt x="6096000" y="0"/>
                </a:lnTo>
                <a:lnTo>
                  <a:pt x="6096000" y="5158850"/>
                </a:lnTo>
                <a:lnTo>
                  <a:pt x="5957305" y="5157644"/>
                </a:lnTo>
                <a:cubicBezTo>
                  <a:pt x="5920540" y="5151975"/>
                  <a:pt x="5887096" y="5153588"/>
                  <a:pt x="5857259" y="5143603"/>
                </a:cubicBezTo>
                <a:cubicBezTo>
                  <a:pt x="5843335" y="5146861"/>
                  <a:pt x="5830921" y="5147051"/>
                  <a:pt x="5821375" y="5137142"/>
                </a:cubicBezTo>
                <a:cubicBezTo>
                  <a:pt x="5786501" y="5134144"/>
                  <a:pt x="5775399" y="5144200"/>
                  <a:pt x="5755916" y="5131695"/>
                </a:cubicBezTo>
                <a:cubicBezTo>
                  <a:pt x="5732132" y="5146996"/>
                  <a:pt x="5732735" y="5139753"/>
                  <a:pt x="5725007" y="5132964"/>
                </a:cubicBezTo>
                <a:lnTo>
                  <a:pt x="5723810" y="5132374"/>
                </a:lnTo>
                <a:lnTo>
                  <a:pt x="5720531" y="5134578"/>
                </a:lnTo>
                <a:lnTo>
                  <a:pt x="5714795" y="5134902"/>
                </a:lnTo>
                <a:lnTo>
                  <a:pt x="5700142" y="5131655"/>
                </a:lnTo>
                <a:lnTo>
                  <a:pt x="5694799" y="5129754"/>
                </a:lnTo>
                <a:cubicBezTo>
                  <a:pt x="5691058" y="5128696"/>
                  <a:pt x="5688491" y="5128320"/>
                  <a:pt x="5686627" y="5128420"/>
                </a:cubicBezTo>
                <a:lnTo>
                  <a:pt x="5686371" y="5128603"/>
                </a:lnTo>
                <a:lnTo>
                  <a:pt x="5678819" y="5126929"/>
                </a:lnTo>
                <a:cubicBezTo>
                  <a:pt x="5666199" y="5123608"/>
                  <a:pt x="5654035" y="5119908"/>
                  <a:pt x="5642547" y="5116000"/>
                </a:cubicBezTo>
                <a:cubicBezTo>
                  <a:pt x="5629445" y="5126457"/>
                  <a:pt x="5588783" y="5104807"/>
                  <a:pt x="5587979" y="5128480"/>
                </a:cubicBezTo>
                <a:cubicBezTo>
                  <a:pt x="5572317" y="5123886"/>
                  <a:pt x="5564904" y="5112774"/>
                  <a:pt x="5566635" y="5128675"/>
                </a:cubicBezTo>
                <a:cubicBezTo>
                  <a:pt x="5561375" y="5127594"/>
                  <a:pt x="5557787" y="5128327"/>
                  <a:pt x="5554953" y="5129937"/>
                </a:cubicBezTo>
                <a:lnTo>
                  <a:pt x="5554039" y="5130763"/>
                </a:lnTo>
                <a:lnTo>
                  <a:pt x="5514254" y="5120517"/>
                </a:lnTo>
                <a:lnTo>
                  <a:pt x="5492156" y="5111382"/>
                </a:lnTo>
                <a:lnTo>
                  <a:pt x="5480446" y="5107855"/>
                </a:lnTo>
                <a:lnTo>
                  <a:pt x="5477744" y="5104402"/>
                </a:lnTo>
                <a:cubicBezTo>
                  <a:pt x="5474490" y="5102038"/>
                  <a:pt x="5469391" y="5100405"/>
                  <a:pt x="5460150" y="5100442"/>
                </a:cubicBezTo>
                <a:lnTo>
                  <a:pt x="5457901" y="5100914"/>
                </a:lnTo>
                <a:lnTo>
                  <a:pt x="5444243" y="5094201"/>
                </a:lnTo>
                <a:cubicBezTo>
                  <a:pt x="5439994" y="5091441"/>
                  <a:pt x="5436419" y="5088231"/>
                  <a:pt x="5433825" y="5084410"/>
                </a:cubicBezTo>
                <a:cubicBezTo>
                  <a:pt x="5379443" y="5093528"/>
                  <a:pt x="5336110" y="5069767"/>
                  <a:pt x="5280996" y="5063773"/>
                </a:cubicBezTo>
                <a:cubicBezTo>
                  <a:pt x="5250806" y="5055129"/>
                  <a:pt x="5168599" y="5059471"/>
                  <a:pt x="5161582" y="5030966"/>
                </a:cubicBezTo>
                <a:cubicBezTo>
                  <a:pt x="5121870" y="5022662"/>
                  <a:pt x="5095637" y="5020496"/>
                  <a:pt x="5042717" y="5013952"/>
                </a:cubicBezTo>
                <a:cubicBezTo>
                  <a:pt x="4991136" y="4983679"/>
                  <a:pt x="4902283" y="4990567"/>
                  <a:pt x="4840514" y="4970468"/>
                </a:cubicBezTo>
                <a:cubicBezTo>
                  <a:pt x="4799904" y="4987615"/>
                  <a:pt x="4824087" y="4969531"/>
                  <a:pt x="4786778" y="4967817"/>
                </a:cubicBezTo>
                <a:cubicBezTo>
                  <a:pt x="4801901" y="4948343"/>
                  <a:pt x="4739845" y="4972374"/>
                  <a:pt x="4743741" y="4948216"/>
                </a:cubicBezTo>
                <a:cubicBezTo>
                  <a:pt x="4736829" y="4948670"/>
                  <a:pt x="4730010" y="4949869"/>
                  <a:pt x="4723136" y="4951257"/>
                </a:cubicBezTo>
                <a:lnTo>
                  <a:pt x="4719535" y="4951970"/>
                </a:lnTo>
                <a:lnTo>
                  <a:pt x="4706143" y="4950704"/>
                </a:lnTo>
                <a:lnTo>
                  <a:pt x="4701098" y="4955500"/>
                </a:lnTo>
                <a:lnTo>
                  <a:pt x="4680034" y="4957289"/>
                </a:lnTo>
                <a:cubicBezTo>
                  <a:pt x="4672339" y="4957161"/>
                  <a:pt x="4664292" y="4956094"/>
                  <a:pt x="4655741" y="4953520"/>
                </a:cubicBezTo>
                <a:cubicBezTo>
                  <a:pt x="4636359" y="4940479"/>
                  <a:pt x="4599701" y="4946454"/>
                  <a:pt x="4569298" y="4940691"/>
                </a:cubicBezTo>
                <a:lnTo>
                  <a:pt x="4555978" y="4935439"/>
                </a:lnTo>
                <a:lnTo>
                  <a:pt x="4508950" y="4932725"/>
                </a:lnTo>
                <a:cubicBezTo>
                  <a:pt x="4495669" y="4931511"/>
                  <a:pt x="4482007" y="4929765"/>
                  <a:pt x="4467838" y="4927057"/>
                </a:cubicBezTo>
                <a:lnTo>
                  <a:pt x="4441949" y="4920349"/>
                </a:lnTo>
                <a:lnTo>
                  <a:pt x="4394719" y="4912853"/>
                </a:lnTo>
                <a:lnTo>
                  <a:pt x="4356810" y="4916186"/>
                </a:lnTo>
                <a:lnTo>
                  <a:pt x="4222145" y="4920166"/>
                </a:lnTo>
                <a:cubicBezTo>
                  <a:pt x="4202488" y="4924963"/>
                  <a:pt x="4184742" y="4944595"/>
                  <a:pt x="4160481" y="4934555"/>
                </a:cubicBezTo>
                <a:cubicBezTo>
                  <a:pt x="4165854" y="4945670"/>
                  <a:pt x="4131661" y="4931019"/>
                  <a:pt x="4124879" y="4940397"/>
                </a:cubicBezTo>
                <a:cubicBezTo>
                  <a:pt x="4120895" y="4948198"/>
                  <a:pt x="4109593" y="4945570"/>
                  <a:pt x="4100114" y="4947117"/>
                </a:cubicBezTo>
                <a:cubicBezTo>
                  <a:pt x="4091835" y="4954382"/>
                  <a:pt x="4045978" y="4954676"/>
                  <a:pt x="4030957" y="4950944"/>
                </a:cubicBezTo>
                <a:cubicBezTo>
                  <a:pt x="3989825" y="4935537"/>
                  <a:pt x="3946860" y="4963196"/>
                  <a:pt x="3913764" y="4951738"/>
                </a:cubicBezTo>
                <a:cubicBezTo>
                  <a:pt x="3904534" y="4951024"/>
                  <a:pt x="3896577" y="4951663"/>
                  <a:pt x="3889457" y="4953140"/>
                </a:cubicBezTo>
                <a:lnTo>
                  <a:pt x="3871115" y="4959252"/>
                </a:lnTo>
                <a:lnTo>
                  <a:pt x="3869086" y="4964946"/>
                </a:lnTo>
                <a:lnTo>
                  <a:pt x="3856124" y="4966504"/>
                </a:lnTo>
                <a:lnTo>
                  <a:pt x="3835967" y="4975175"/>
                </a:lnTo>
                <a:cubicBezTo>
                  <a:pt x="3826465" y="4950975"/>
                  <a:pt x="3782586" y="4987146"/>
                  <a:pt x="3785910" y="4965148"/>
                </a:cubicBezTo>
                <a:cubicBezTo>
                  <a:pt x="3750785" y="4971249"/>
                  <a:pt x="3699033" y="4952693"/>
                  <a:pt x="3671085" y="4977741"/>
                </a:cubicBezTo>
                <a:cubicBezTo>
                  <a:pt x="3621255" y="4982620"/>
                  <a:pt x="3562637" y="4994206"/>
                  <a:pt x="3486928" y="4994420"/>
                </a:cubicBezTo>
                <a:cubicBezTo>
                  <a:pt x="3446030" y="4994640"/>
                  <a:pt x="3343460" y="4976299"/>
                  <a:pt x="3280956" y="4975036"/>
                </a:cubicBezTo>
                <a:cubicBezTo>
                  <a:pt x="3227193" y="4980695"/>
                  <a:pt x="3256481" y="4973778"/>
                  <a:pt x="3211563" y="4993919"/>
                </a:cubicBezTo>
                <a:cubicBezTo>
                  <a:pt x="3207119" y="4990757"/>
                  <a:pt x="3170070" y="4988394"/>
                  <a:pt x="3164681" y="4986606"/>
                </a:cubicBezTo>
                <a:lnTo>
                  <a:pt x="3127171" y="4979411"/>
                </a:lnTo>
                <a:lnTo>
                  <a:pt x="3096889" y="4976795"/>
                </a:lnTo>
                <a:cubicBezTo>
                  <a:pt x="3088441" y="4978753"/>
                  <a:pt x="3082883" y="4978233"/>
                  <a:pt x="3078620" y="4976620"/>
                </a:cubicBezTo>
                <a:lnTo>
                  <a:pt x="3074275" y="4973840"/>
                </a:lnTo>
                <a:lnTo>
                  <a:pt x="3036436" y="4968613"/>
                </a:lnTo>
                <a:lnTo>
                  <a:pt x="3031995" y="4969990"/>
                </a:lnTo>
                <a:lnTo>
                  <a:pt x="2994028" y="4967956"/>
                </a:lnTo>
                <a:cubicBezTo>
                  <a:pt x="2992299" y="4970105"/>
                  <a:pt x="2989407" y="4971561"/>
                  <a:pt x="2984001" y="4971609"/>
                </a:cubicBezTo>
                <a:cubicBezTo>
                  <a:pt x="2994191" y="4986644"/>
                  <a:pt x="2981386" y="4977427"/>
                  <a:pt x="2964542" y="4976237"/>
                </a:cubicBezTo>
                <a:cubicBezTo>
                  <a:pt x="2976613" y="4999323"/>
                  <a:pt x="2927627" y="4986817"/>
                  <a:pt x="2921274" y="4999668"/>
                </a:cubicBezTo>
                <a:cubicBezTo>
                  <a:pt x="2908629" y="4998274"/>
                  <a:pt x="2895476" y="4997220"/>
                  <a:pt x="2882111" y="4996632"/>
                </a:cubicBezTo>
                <a:lnTo>
                  <a:pt x="2874282" y="4996582"/>
                </a:lnTo>
                <a:cubicBezTo>
                  <a:pt x="2874237" y="4996658"/>
                  <a:pt x="2874193" y="4996735"/>
                  <a:pt x="2874147" y="4996812"/>
                </a:cubicBezTo>
                <a:cubicBezTo>
                  <a:pt x="2872492" y="4997296"/>
                  <a:pt x="2869935" y="4997466"/>
                  <a:pt x="2865932" y="4997221"/>
                </a:cubicBezTo>
                <a:lnTo>
                  <a:pt x="2860008" y="4996489"/>
                </a:lnTo>
                <a:lnTo>
                  <a:pt x="2844819" y="4996392"/>
                </a:lnTo>
                <a:lnTo>
                  <a:pt x="2839735" y="4997900"/>
                </a:lnTo>
                <a:lnTo>
                  <a:pt x="2837922" y="5000718"/>
                </a:lnTo>
                <a:lnTo>
                  <a:pt x="2836507" y="5000394"/>
                </a:lnTo>
                <a:cubicBezTo>
                  <a:pt x="2825749" y="4995427"/>
                  <a:pt x="2822382" y="4988291"/>
                  <a:pt x="2808859" y="5008050"/>
                </a:cubicBezTo>
                <a:cubicBezTo>
                  <a:pt x="2784233" y="4999995"/>
                  <a:pt x="2779499" y="5012041"/>
                  <a:pt x="2745907" y="5016391"/>
                </a:cubicBezTo>
                <a:cubicBezTo>
                  <a:pt x="2731796" y="5008784"/>
                  <a:pt x="2720518" y="5011549"/>
                  <a:pt x="2709519" y="5017601"/>
                </a:cubicBezTo>
                <a:cubicBezTo>
                  <a:pt x="2676766" y="5014138"/>
                  <a:pt x="2646981" y="5022656"/>
                  <a:pt x="2610212" y="5024813"/>
                </a:cubicBezTo>
                <a:cubicBezTo>
                  <a:pt x="2570359" y="5014992"/>
                  <a:pt x="2550109" y="5032793"/>
                  <a:pt x="2510814" y="5035020"/>
                </a:cubicBezTo>
                <a:cubicBezTo>
                  <a:pt x="2476639" y="5017991"/>
                  <a:pt x="2482834" y="5049980"/>
                  <a:pt x="2462736" y="5056754"/>
                </a:cubicBezTo>
                <a:lnTo>
                  <a:pt x="2457050" y="5057379"/>
                </a:lnTo>
                <a:lnTo>
                  <a:pt x="2442184" y="5054901"/>
                </a:lnTo>
                <a:lnTo>
                  <a:pt x="2436703" y="5053277"/>
                </a:lnTo>
                <a:cubicBezTo>
                  <a:pt x="2432888" y="5052418"/>
                  <a:pt x="2430299" y="5052175"/>
                  <a:pt x="2428451" y="5052373"/>
                </a:cubicBezTo>
                <a:lnTo>
                  <a:pt x="2420551" y="5051292"/>
                </a:lnTo>
                <a:cubicBezTo>
                  <a:pt x="2407700" y="5048633"/>
                  <a:pt x="2395274" y="5045570"/>
                  <a:pt x="2383501" y="5042264"/>
                </a:cubicBezTo>
                <a:cubicBezTo>
                  <a:pt x="2362992" y="5043848"/>
                  <a:pt x="2317884" y="5059023"/>
                  <a:pt x="2297493" y="5060796"/>
                </a:cubicBezTo>
                <a:lnTo>
                  <a:pt x="2261156" y="5052905"/>
                </a:lnTo>
                <a:lnTo>
                  <a:pt x="2200581" y="5036274"/>
                </a:lnTo>
                <a:lnTo>
                  <a:pt x="2198380" y="5036861"/>
                </a:lnTo>
                <a:lnTo>
                  <a:pt x="2116066" y="5030866"/>
                </a:lnTo>
                <a:cubicBezTo>
                  <a:pt x="2111600" y="5028328"/>
                  <a:pt x="2059664" y="5017338"/>
                  <a:pt x="2056754" y="5013653"/>
                </a:cubicBezTo>
                <a:cubicBezTo>
                  <a:pt x="2003393" y="5025622"/>
                  <a:pt x="1998298" y="5020073"/>
                  <a:pt x="1942916" y="5016969"/>
                </a:cubicBezTo>
                <a:cubicBezTo>
                  <a:pt x="1882138" y="5005950"/>
                  <a:pt x="1836966" y="4987831"/>
                  <a:pt x="1796717" y="4981610"/>
                </a:cubicBezTo>
                <a:cubicBezTo>
                  <a:pt x="1724075" y="4970499"/>
                  <a:pt x="1636218" y="4947449"/>
                  <a:pt x="1583222" y="4942334"/>
                </a:cubicBezTo>
                <a:cubicBezTo>
                  <a:pt x="1544265" y="4961611"/>
                  <a:pt x="1556109" y="4938719"/>
                  <a:pt x="1518821" y="4938963"/>
                </a:cubicBezTo>
                <a:cubicBezTo>
                  <a:pt x="1497291" y="4936197"/>
                  <a:pt x="1483221" y="4927794"/>
                  <a:pt x="1471837" y="4925740"/>
                </a:cubicBezTo>
                <a:lnTo>
                  <a:pt x="1450515" y="4926642"/>
                </a:lnTo>
                <a:lnTo>
                  <a:pt x="1437078" y="4926078"/>
                </a:lnTo>
                <a:lnTo>
                  <a:pt x="1432462" y="4931139"/>
                </a:lnTo>
                <a:lnTo>
                  <a:pt x="1411645" y="4934032"/>
                </a:lnTo>
                <a:cubicBezTo>
                  <a:pt x="1384856" y="4931153"/>
                  <a:pt x="1306656" y="4918434"/>
                  <a:pt x="1271729" y="4913863"/>
                </a:cubicBezTo>
                <a:cubicBezTo>
                  <a:pt x="1258697" y="4907976"/>
                  <a:pt x="1213546" y="4901042"/>
                  <a:pt x="1202076" y="4906608"/>
                </a:cubicBezTo>
                <a:cubicBezTo>
                  <a:pt x="1192059" y="4906580"/>
                  <a:pt x="1182171" y="4902320"/>
                  <a:pt x="1174670" y="4909064"/>
                </a:cubicBezTo>
                <a:cubicBezTo>
                  <a:pt x="1163701" y="4916862"/>
                  <a:pt x="1136874" y="4897641"/>
                  <a:pt x="1137035" y="4908989"/>
                </a:cubicBezTo>
                <a:cubicBezTo>
                  <a:pt x="1117838" y="4895687"/>
                  <a:pt x="1091386" y="4911450"/>
                  <a:pt x="1069882" y="4912892"/>
                </a:cubicBezTo>
                <a:cubicBezTo>
                  <a:pt x="1055589" y="4900472"/>
                  <a:pt x="1024570" y="4915744"/>
                  <a:pt x="980935" y="4911119"/>
                </a:cubicBezTo>
                <a:cubicBezTo>
                  <a:pt x="947614" y="4906556"/>
                  <a:pt x="913224" y="4897403"/>
                  <a:pt x="869960" y="4885518"/>
                </a:cubicBezTo>
                <a:cubicBezTo>
                  <a:pt x="819114" y="4856727"/>
                  <a:pt x="768074" y="4850663"/>
                  <a:pt x="721345" y="4839806"/>
                </a:cubicBezTo>
                <a:cubicBezTo>
                  <a:pt x="667944" y="4829906"/>
                  <a:pt x="698286" y="4859338"/>
                  <a:pt x="635428" y="4830000"/>
                </a:cubicBezTo>
                <a:cubicBezTo>
                  <a:pt x="626286" y="4837571"/>
                  <a:pt x="617638" y="4836842"/>
                  <a:pt x="604106" y="4830842"/>
                </a:cubicBezTo>
                <a:cubicBezTo>
                  <a:pt x="583276" y="4833091"/>
                  <a:pt x="539859" y="4845979"/>
                  <a:pt x="510451" y="4843485"/>
                </a:cubicBezTo>
                <a:cubicBezTo>
                  <a:pt x="489781" y="4840800"/>
                  <a:pt x="443867" y="4818678"/>
                  <a:pt x="427656" y="4815877"/>
                </a:cubicBezTo>
                <a:cubicBezTo>
                  <a:pt x="424088" y="4817297"/>
                  <a:pt x="419580" y="4820561"/>
                  <a:pt x="413184" y="4826676"/>
                </a:cubicBezTo>
                <a:cubicBezTo>
                  <a:pt x="387673" y="4816699"/>
                  <a:pt x="379855" y="4828170"/>
                  <a:pt x="341772" y="4829671"/>
                </a:cubicBezTo>
                <a:cubicBezTo>
                  <a:pt x="327795" y="4821005"/>
                  <a:pt x="314729" y="4822794"/>
                  <a:pt x="301266" y="4827842"/>
                </a:cubicBezTo>
                <a:cubicBezTo>
                  <a:pt x="265781" y="4821714"/>
                  <a:pt x="231017" y="4827635"/>
                  <a:pt x="189886" y="4826710"/>
                </a:cubicBezTo>
                <a:cubicBezTo>
                  <a:pt x="147910" y="4813727"/>
                  <a:pt x="121702" y="4829584"/>
                  <a:pt x="77762" y="4828518"/>
                </a:cubicBezTo>
                <a:cubicBezTo>
                  <a:pt x="38733" y="4806108"/>
                  <a:pt x="44308" y="4851138"/>
                  <a:pt x="8164" y="4846203"/>
                </a:cubicBezTo>
                <a:lnTo>
                  <a:pt x="0" y="4843648"/>
                </a:lnTo>
                <a:lnTo>
                  <a:pt x="0" y="408068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07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AEFF0A3-CEA7-61CA-8C79-42B1C1C6DC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049DCD-F007-861F-CB90-79BA9C376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966" y="1925045"/>
            <a:ext cx="6267483" cy="3007909"/>
          </a:xfrm>
        </p:spPr>
        <p:txBody>
          <a:bodyPr>
            <a:normAutofit fontScale="90000"/>
          </a:bodyPr>
          <a:lstStyle/>
          <a:p>
            <a:r>
              <a:rPr lang="cy-GB" noProof="0" dirty="0">
                <a:latin typeface="Cavolini" panose="03000502040302020204" pitchFamily="66" charset="0"/>
                <a:cs typeface="Cavolini" panose="03000502040302020204" pitchFamily="66" charset="0"/>
              </a:rPr>
              <a:t>Felly, heddiw byddwn ni mynd i gynllunio taith i’r traeth i weld Sir Benfro!</a:t>
            </a:r>
          </a:p>
        </p:txBody>
      </p:sp>
      <p:sp>
        <p:nvSpPr>
          <p:cNvPr id="3083" name="Oval 3082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74" name="Picture 2" descr="A map of a country&#10;&#10;AI-generated content may be incorrect.">
            <a:extLst>
              <a:ext uri="{FF2B5EF4-FFF2-40B4-BE49-F238E27FC236}">
                <a16:creationId xmlns:a16="http://schemas.microsoft.com/office/drawing/2014/main" id="{F1E30E60-96EF-BC14-95E0-C1593DA30E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" r="-16" b="-16"/>
          <a:stretch/>
        </p:blipFill>
        <p:spPr bwMode="auto"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5" name="Arc 3084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3076" name="Picture 4" descr="Counties of Wales - Carmarthenshire | Wales">
            <a:extLst>
              <a:ext uri="{FF2B5EF4-FFF2-40B4-BE49-F238E27FC236}">
                <a16:creationId xmlns:a16="http://schemas.microsoft.com/office/drawing/2014/main" id="{3F6DCA22-2F7C-77D3-7514-493A709F1B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70" r="3907" b="19"/>
          <a:stretch/>
        </p:blipFill>
        <p:spPr bwMode="auto"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65668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6D28A9-4C4F-C243-D9C0-FFC57A0358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636FCDB3-E0B9-73BB-1ECB-7768DA562C71}"/>
              </a:ext>
            </a:extLst>
          </p:cNvPr>
          <p:cNvSpPr/>
          <p:nvPr/>
        </p:nvSpPr>
        <p:spPr>
          <a:xfrm>
            <a:off x="7442156" y="388457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2468E24-1F59-15C6-1723-CF06BB0048EA}"/>
              </a:ext>
            </a:extLst>
          </p:cNvPr>
          <p:cNvSpPr/>
          <p:nvPr/>
        </p:nvSpPr>
        <p:spPr>
          <a:xfrm>
            <a:off x="5131415" y="388457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5DC7FF7-A7E5-F2A0-7DB3-0C4EF401A53A}"/>
              </a:ext>
            </a:extLst>
          </p:cNvPr>
          <p:cNvSpPr/>
          <p:nvPr/>
        </p:nvSpPr>
        <p:spPr>
          <a:xfrm>
            <a:off x="2785165" y="388457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B3C9D07-2E07-1CE0-8D1D-E118835F9D1F}"/>
              </a:ext>
            </a:extLst>
          </p:cNvPr>
          <p:cNvSpPr/>
          <p:nvPr/>
        </p:nvSpPr>
        <p:spPr>
          <a:xfrm>
            <a:off x="474424" y="388457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7EB1BAF-22CA-D25D-CB83-3C9603F03457}"/>
              </a:ext>
            </a:extLst>
          </p:cNvPr>
          <p:cNvSpPr/>
          <p:nvPr/>
        </p:nvSpPr>
        <p:spPr>
          <a:xfrm>
            <a:off x="9752897" y="371341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748B32C-2A48-4571-CE9D-68E8065F706B}"/>
              </a:ext>
            </a:extLst>
          </p:cNvPr>
          <p:cNvSpPr/>
          <p:nvPr/>
        </p:nvSpPr>
        <p:spPr>
          <a:xfrm>
            <a:off x="7449451" y="2566873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8CA9082-8E3C-F41C-E98A-A75457C2338E}"/>
              </a:ext>
            </a:extLst>
          </p:cNvPr>
          <p:cNvSpPr/>
          <p:nvPr/>
        </p:nvSpPr>
        <p:spPr>
          <a:xfrm>
            <a:off x="5138710" y="2566873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7CEA0A9-0D51-4817-47D0-A96D2A07BDB4}"/>
              </a:ext>
            </a:extLst>
          </p:cNvPr>
          <p:cNvSpPr/>
          <p:nvPr/>
        </p:nvSpPr>
        <p:spPr>
          <a:xfrm>
            <a:off x="2792460" y="2566873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5CA090A-E44B-DAB1-E543-187B56B81F8C}"/>
              </a:ext>
            </a:extLst>
          </p:cNvPr>
          <p:cNvSpPr/>
          <p:nvPr/>
        </p:nvSpPr>
        <p:spPr>
          <a:xfrm>
            <a:off x="481719" y="2566873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FE49742-991B-D268-8FB2-DAE338AECD93}"/>
              </a:ext>
            </a:extLst>
          </p:cNvPr>
          <p:cNvSpPr/>
          <p:nvPr/>
        </p:nvSpPr>
        <p:spPr>
          <a:xfrm>
            <a:off x="9760192" y="2549757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16EFC0-C4E9-7A8A-C5B8-F995081668AB}"/>
              </a:ext>
            </a:extLst>
          </p:cNvPr>
          <p:cNvSpPr/>
          <p:nvPr/>
        </p:nvSpPr>
        <p:spPr>
          <a:xfrm>
            <a:off x="7442156" y="4682458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BDCCC6F-C9D5-B40D-3C59-D5B0C49545B6}"/>
              </a:ext>
            </a:extLst>
          </p:cNvPr>
          <p:cNvSpPr/>
          <p:nvPr/>
        </p:nvSpPr>
        <p:spPr>
          <a:xfrm>
            <a:off x="5131415" y="4682458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75FDB2-C0AB-B4E6-88B0-464BA357CA26}"/>
              </a:ext>
            </a:extLst>
          </p:cNvPr>
          <p:cNvSpPr/>
          <p:nvPr/>
        </p:nvSpPr>
        <p:spPr>
          <a:xfrm>
            <a:off x="2785165" y="4682458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EB752FC-BA02-B05D-D688-1570FDEAC721}"/>
              </a:ext>
            </a:extLst>
          </p:cNvPr>
          <p:cNvSpPr/>
          <p:nvPr/>
        </p:nvSpPr>
        <p:spPr>
          <a:xfrm>
            <a:off x="474424" y="4682458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B55FF0E-C12C-D9CC-7C74-BBA288AF8B0C}"/>
              </a:ext>
            </a:extLst>
          </p:cNvPr>
          <p:cNvSpPr/>
          <p:nvPr/>
        </p:nvSpPr>
        <p:spPr>
          <a:xfrm>
            <a:off x="9752897" y="4665342"/>
            <a:ext cx="2117680" cy="19576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444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4" name="Picture 8" descr="Crab Transparent PNG Clip Art Image​ | Gallery Yopriceville - High-Quality  Free Images and Transparent PNG Clipart">
            <a:extLst>
              <a:ext uri="{FF2B5EF4-FFF2-40B4-BE49-F238E27FC236}">
                <a16:creationId xmlns:a16="http://schemas.microsoft.com/office/drawing/2014/main" id="{B6E5BDFD-66D0-0A4E-D5DD-A2C6BE4650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985" y="2813816"/>
            <a:ext cx="1030558" cy="731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Blue Bucket PNG Clip Art - Best WEB Clipart">
            <a:extLst>
              <a:ext uri="{FF2B5EF4-FFF2-40B4-BE49-F238E27FC236}">
                <a16:creationId xmlns:a16="http://schemas.microsoft.com/office/drawing/2014/main" id="{9A6D1FDC-A53E-A565-19C8-9AF2B51BA8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4552" y="4819268"/>
            <a:ext cx="1081221" cy="1081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transparent background shovel clipart - Clip Art Library">
            <a:extLst>
              <a:ext uri="{FF2B5EF4-FFF2-40B4-BE49-F238E27FC236}">
                <a16:creationId xmlns:a16="http://schemas.microsoft.com/office/drawing/2014/main" id="{3BAE81A1-5C57-69DF-294C-20EE333E6C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1070" y="2688006"/>
            <a:ext cx="1155422" cy="114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Beach Towel Flat PNG &amp; SVG Design For T-Shirts">
            <a:extLst>
              <a:ext uri="{FF2B5EF4-FFF2-40B4-BE49-F238E27FC236}">
                <a16:creationId xmlns:a16="http://schemas.microsoft.com/office/drawing/2014/main" id="{3E50EAFF-1BDE-8533-864D-F379867B1B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6717" y="165820"/>
            <a:ext cx="1489166" cy="1489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Sunglasses PNG, Sunglass Clipart Transparent - Free Transparent PNG Logos">
            <a:extLst>
              <a:ext uri="{FF2B5EF4-FFF2-40B4-BE49-F238E27FC236}">
                <a16:creationId xmlns:a16="http://schemas.microsoft.com/office/drawing/2014/main" id="{49A5F351-E0A2-81AC-A597-560A6CBF28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3812" y="2793694"/>
            <a:ext cx="1854925" cy="671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Swimming Goggles PNG Vector Clipart​ | Gallery Yopriceville - High-Quality  Free Images and Transparent PNG Clipart">
            <a:extLst>
              <a:ext uri="{FF2B5EF4-FFF2-40B4-BE49-F238E27FC236}">
                <a16:creationId xmlns:a16="http://schemas.microsoft.com/office/drawing/2014/main" id="{80863FE9-BE47-F5E9-42B5-A7582E7795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49" y="4735303"/>
            <a:ext cx="1746399" cy="1045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Seashell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5AA6B460-6375-AA5D-884F-E8BC1401B9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591" y="4682458"/>
            <a:ext cx="1198517" cy="119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Starfish PNG Clip Art - Best WEB Clipart">
            <a:extLst>
              <a:ext uri="{FF2B5EF4-FFF2-40B4-BE49-F238E27FC236}">
                <a16:creationId xmlns:a16="http://schemas.microsoft.com/office/drawing/2014/main" id="{8380D5DB-430D-C2E6-CCFE-B35C803765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6581" y="452556"/>
            <a:ext cx="1128615" cy="1087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Sticker Eiffel Tower Paris Paris Sticker Eikoyu Vector Clipart, Sticker  Clipart, Tower Clipart, Eiffel Tower PNG and Vector with Transparent  Background for Free Download">
            <a:extLst>
              <a:ext uri="{FF2B5EF4-FFF2-40B4-BE49-F238E27FC236}">
                <a16:creationId xmlns:a16="http://schemas.microsoft.com/office/drawing/2014/main" id="{C69F421C-A565-0174-DCC1-93CFB8F858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91176" y="593344"/>
            <a:ext cx="1859281" cy="1859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Giraffe Clipart, Download Free Transparent PNG Format Clipart Images on  Pngtree">
            <a:extLst>
              <a:ext uri="{FF2B5EF4-FFF2-40B4-BE49-F238E27FC236}">
                <a16:creationId xmlns:a16="http://schemas.microsoft.com/office/drawing/2014/main" id="{DEAA143D-0AB7-E624-170A-D2AF40FF2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11274" y="-603424"/>
            <a:ext cx="2117680" cy="1513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4" name="Picture 24" descr="Rhino PNG Clipart - Best WEB Clipart">
            <a:extLst>
              <a:ext uri="{FF2B5EF4-FFF2-40B4-BE49-F238E27FC236}">
                <a16:creationId xmlns:a16="http://schemas.microsoft.com/office/drawing/2014/main" id="{63C48E8A-1D69-2FC2-1C86-E5646C7FDA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72979" y="4374327"/>
            <a:ext cx="2246811" cy="114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6" name="Picture 26" descr="Clip Art Library">
            <a:extLst>
              <a:ext uri="{FF2B5EF4-FFF2-40B4-BE49-F238E27FC236}">
                <a16:creationId xmlns:a16="http://schemas.microsoft.com/office/drawing/2014/main" id="{D61F70FD-0BCD-4B13-40BD-E40007DF37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09146" y="6168284"/>
            <a:ext cx="1774861" cy="1004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8" name="Picture 28" descr="Big Ben PNG Transparent Images Free Download | Vector Files | Pngtree">
            <a:extLst>
              <a:ext uri="{FF2B5EF4-FFF2-40B4-BE49-F238E27FC236}">
                <a16:creationId xmlns:a16="http://schemas.microsoft.com/office/drawing/2014/main" id="{076ECA21-BDCD-22A3-69A3-C5637995D4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34914" y="2793694"/>
            <a:ext cx="1513827" cy="1513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2" name="Picture 32" descr="Sun cream - Free weather icons">
            <a:extLst>
              <a:ext uri="{FF2B5EF4-FFF2-40B4-BE49-F238E27FC236}">
                <a16:creationId xmlns:a16="http://schemas.microsoft.com/office/drawing/2014/main" id="{59A2F153-C5B6-AC6C-5D12-E019B6816F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112" y="452556"/>
            <a:ext cx="1034305" cy="103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2" descr="Seashell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8D3CDDC3-A15F-D956-CFD9-E68BCA621A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8659" y="4947001"/>
            <a:ext cx="1198517" cy="119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2" descr="Seashell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11F38312-BD88-A274-EE9C-9EB64E5A82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6149" y="4701972"/>
            <a:ext cx="1198517" cy="119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Blue Bucket PNG Clip Art - Best WEB Clipart">
            <a:extLst>
              <a:ext uri="{FF2B5EF4-FFF2-40B4-BE49-F238E27FC236}">
                <a16:creationId xmlns:a16="http://schemas.microsoft.com/office/drawing/2014/main" id="{DDEA3FF0-54E2-C03A-D68F-BA99FD888E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6564" y="4947001"/>
            <a:ext cx="1081221" cy="1081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Blue Bucket PNG Clip Art - Best WEB Clipart">
            <a:extLst>
              <a:ext uri="{FF2B5EF4-FFF2-40B4-BE49-F238E27FC236}">
                <a16:creationId xmlns:a16="http://schemas.microsoft.com/office/drawing/2014/main" id="{A86AE30C-A8AF-5DB6-F202-843806B174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3935" y="4760619"/>
            <a:ext cx="1081221" cy="1081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8" descr="Crab Transparent PNG Clip Art Image​ | Gallery Yopriceville - High-Quality  Free Images and Transparent PNG Clipart">
            <a:extLst>
              <a:ext uri="{FF2B5EF4-FFF2-40B4-BE49-F238E27FC236}">
                <a16:creationId xmlns:a16="http://schemas.microsoft.com/office/drawing/2014/main" id="{1B067B26-C1AE-B65A-7F6B-9187EF47D2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227" y="2981384"/>
            <a:ext cx="1030558" cy="731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8" descr="Crab Transparent PNG Clip Art Image​ | Gallery Yopriceville - High-Quality  Free Images and Transparent PNG Clipart">
            <a:extLst>
              <a:ext uri="{FF2B5EF4-FFF2-40B4-BE49-F238E27FC236}">
                <a16:creationId xmlns:a16="http://schemas.microsoft.com/office/drawing/2014/main" id="{46E38BF6-F79B-54BE-796A-9B946EE4B3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8372" y="2697123"/>
            <a:ext cx="1030558" cy="731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transparent background shovel clipart - Clip Art Library">
            <a:extLst>
              <a:ext uri="{FF2B5EF4-FFF2-40B4-BE49-F238E27FC236}">
                <a16:creationId xmlns:a16="http://schemas.microsoft.com/office/drawing/2014/main" id="{6C3FCCA1-92DB-05F8-1F39-9A7DEAA4C8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1759" y="2681815"/>
            <a:ext cx="1155422" cy="114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transparent background shovel clipart - Clip Art Library">
            <a:extLst>
              <a:ext uri="{FF2B5EF4-FFF2-40B4-BE49-F238E27FC236}">
                <a16:creationId xmlns:a16="http://schemas.microsoft.com/office/drawing/2014/main" id="{E90ACA82-2D38-BC67-868D-D07DD241E8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1240" y="2637860"/>
            <a:ext cx="1155422" cy="114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4" name="Picture 34" descr="High Resolution Fish Clipart PNG Transparent Background, Free Download  #26346 - FreeIconsPNG">
            <a:extLst>
              <a:ext uri="{FF2B5EF4-FFF2-40B4-BE49-F238E27FC236}">
                <a16:creationId xmlns:a16="http://schemas.microsoft.com/office/drawing/2014/main" id="{BF753EDC-CFDF-E02A-60C3-3739C43FF5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9351" y="586850"/>
            <a:ext cx="1741333" cy="647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4" descr="High Resolution Fish Clipart PNG Transparent Background, Free Download  #26346 - FreeIconsPNG">
            <a:extLst>
              <a:ext uri="{FF2B5EF4-FFF2-40B4-BE49-F238E27FC236}">
                <a16:creationId xmlns:a16="http://schemas.microsoft.com/office/drawing/2014/main" id="{417C507A-5720-CA65-CBBB-66A7A00A13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1667" y="1056980"/>
            <a:ext cx="1741333" cy="647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4" descr="High Resolution Fish Clipart PNG Transparent Background, Free Download  #26346 - FreeIconsPNG">
            <a:extLst>
              <a:ext uri="{FF2B5EF4-FFF2-40B4-BE49-F238E27FC236}">
                <a16:creationId xmlns:a16="http://schemas.microsoft.com/office/drawing/2014/main" id="{C2345A03-303C-AD16-64DF-19E0992C37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9329" y="542977"/>
            <a:ext cx="1741333" cy="647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303EA0CF-DB37-91C1-414A-80A87EC9FDB6}"/>
              </a:ext>
            </a:extLst>
          </p:cNvPr>
          <p:cNvSpPr txBox="1">
            <a:spLocks/>
          </p:cNvSpPr>
          <p:nvPr/>
        </p:nvSpPr>
        <p:spPr>
          <a:xfrm>
            <a:off x="490378" y="1779542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Eli haul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DC358B0F-B635-5817-D557-7C36622C20DD}"/>
              </a:ext>
            </a:extLst>
          </p:cNvPr>
          <p:cNvSpPr txBox="1">
            <a:spLocks/>
          </p:cNvSpPr>
          <p:nvPr/>
        </p:nvSpPr>
        <p:spPr>
          <a:xfrm>
            <a:off x="2785165" y="1371601"/>
            <a:ext cx="2044095" cy="96435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3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Tywel 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3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traeth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113412F7-266A-9403-BC55-E5322A7342E1}"/>
              </a:ext>
            </a:extLst>
          </p:cNvPr>
          <p:cNvSpPr txBox="1">
            <a:spLocks/>
          </p:cNvSpPr>
          <p:nvPr/>
        </p:nvSpPr>
        <p:spPr>
          <a:xfrm>
            <a:off x="5168207" y="1853075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Seren fôr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322608ED-6528-781F-C19F-8BECCE8F7C44}"/>
              </a:ext>
            </a:extLst>
          </p:cNvPr>
          <p:cNvSpPr txBox="1">
            <a:spLocks/>
          </p:cNvSpPr>
          <p:nvPr/>
        </p:nvSpPr>
        <p:spPr>
          <a:xfrm>
            <a:off x="9794903" y="3975073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Rhawiau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D2346274-6D8C-C1D4-19E4-EE1A78AF4E21}"/>
              </a:ext>
            </a:extLst>
          </p:cNvPr>
          <p:cNvSpPr txBox="1">
            <a:spLocks/>
          </p:cNvSpPr>
          <p:nvPr/>
        </p:nvSpPr>
        <p:spPr>
          <a:xfrm>
            <a:off x="7489378" y="3994540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Rhaw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2" name="Content Placeholder 2">
            <a:extLst>
              <a:ext uri="{FF2B5EF4-FFF2-40B4-BE49-F238E27FC236}">
                <a16:creationId xmlns:a16="http://schemas.microsoft.com/office/drawing/2014/main" id="{1705575C-B483-79B9-2E60-D947C9D384D8}"/>
              </a:ext>
            </a:extLst>
          </p:cNvPr>
          <p:cNvSpPr txBox="1">
            <a:spLocks/>
          </p:cNvSpPr>
          <p:nvPr/>
        </p:nvSpPr>
        <p:spPr>
          <a:xfrm>
            <a:off x="5187114" y="3623324"/>
            <a:ext cx="2044095" cy="91644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Sbectol 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haul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3" name="Content Placeholder 2">
            <a:extLst>
              <a:ext uri="{FF2B5EF4-FFF2-40B4-BE49-F238E27FC236}">
                <a16:creationId xmlns:a16="http://schemas.microsoft.com/office/drawing/2014/main" id="{D7713A44-5773-3D0D-BB88-878A8E239511}"/>
              </a:ext>
            </a:extLst>
          </p:cNvPr>
          <p:cNvSpPr txBox="1">
            <a:spLocks/>
          </p:cNvSpPr>
          <p:nvPr/>
        </p:nvSpPr>
        <p:spPr>
          <a:xfrm>
            <a:off x="2822654" y="3998300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Crancod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4" name="Content Placeholder 2">
            <a:extLst>
              <a:ext uri="{FF2B5EF4-FFF2-40B4-BE49-F238E27FC236}">
                <a16:creationId xmlns:a16="http://schemas.microsoft.com/office/drawing/2014/main" id="{FE9613A8-DA85-7D65-377A-6C5652BBD731}"/>
              </a:ext>
            </a:extLst>
          </p:cNvPr>
          <p:cNvSpPr txBox="1">
            <a:spLocks/>
          </p:cNvSpPr>
          <p:nvPr/>
        </p:nvSpPr>
        <p:spPr>
          <a:xfrm>
            <a:off x="523945" y="3944763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Cranc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8A5C00B4-3564-69A0-6192-15083A5BF4E2}"/>
              </a:ext>
            </a:extLst>
          </p:cNvPr>
          <p:cNvSpPr txBox="1">
            <a:spLocks/>
          </p:cNvSpPr>
          <p:nvPr/>
        </p:nvSpPr>
        <p:spPr>
          <a:xfrm>
            <a:off x="489196" y="6087742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Gogls</a:t>
            </a:r>
            <a:endParaRPr lang="cy-GB" b="1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6" name="Content Placeholder 2">
            <a:extLst>
              <a:ext uri="{FF2B5EF4-FFF2-40B4-BE49-F238E27FC236}">
                <a16:creationId xmlns:a16="http://schemas.microsoft.com/office/drawing/2014/main" id="{893F6289-2D39-5886-456A-4BF0914703B7}"/>
              </a:ext>
            </a:extLst>
          </p:cNvPr>
          <p:cNvSpPr txBox="1">
            <a:spLocks/>
          </p:cNvSpPr>
          <p:nvPr/>
        </p:nvSpPr>
        <p:spPr>
          <a:xfrm>
            <a:off x="2811617" y="6085575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Bwced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7" name="Content Placeholder 2">
            <a:extLst>
              <a:ext uri="{FF2B5EF4-FFF2-40B4-BE49-F238E27FC236}">
                <a16:creationId xmlns:a16="http://schemas.microsoft.com/office/drawing/2014/main" id="{519FADEC-DECC-2899-52C2-66D71F2D364F}"/>
              </a:ext>
            </a:extLst>
          </p:cNvPr>
          <p:cNvSpPr txBox="1">
            <a:spLocks/>
          </p:cNvSpPr>
          <p:nvPr/>
        </p:nvSpPr>
        <p:spPr>
          <a:xfrm>
            <a:off x="5159455" y="6103638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Bwcedi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8" name="Content Placeholder 2">
            <a:extLst>
              <a:ext uri="{FF2B5EF4-FFF2-40B4-BE49-F238E27FC236}">
                <a16:creationId xmlns:a16="http://schemas.microsoft.com/office/drawing/2014/main" id="{F60ECF9F-778B-28BF-E08D-3FE85C2FDBD0}"/>
              </a:ext>
            </a:extLst>
          </p:cNvPr>
          <p:cNvSpPr txBox="1">
            <a:spLocks/>
          </p:cNvSpPr>
          <p:nvPr/>
        </p:nvSpPr>
        <p:spPr>
          <a:xfrm>
            <a:off x="7479645" y="6073543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Cragen 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9" name="Content Placeholder 2">
            <a:extLst>
              <a:ext uri="{FF2B5EF4-FFF2-40B4-BE49-F238E27FC236}">
                <a16:creationId xmlns:a16="http://schemas.microsoft.com/office/drawing/2014/main" id="{7521A645-5208-3EC3-40B7-598A0A77E4AB}"/>
              </a:ext>
            </a:extLst>
          </p:cNvPr>
          <p:cNvSpPr txBox="1">
            <a:spLocks/>
          </p:cNvSpPr>
          <p:nvPr/>
        </p:nvSpPr>
        <p:spPr>
          <a:xfrm>
            <a:off x="9760192" y="6073543"/>
            <a:ext cx="2044095" cy="507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Cregyn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50" name="Content Placeholder 2">
            <a:extLst>
              <a:ext uri="{FF2B5EF4-FFF2-40B4-BE49-F238E27FC236}">
                <a16:creationId xmlns:a16="http://schemas.microsoft.com/office/drawing/2014/main" id="{5E3E5D2F-D268-5F30-4155-628C2B8B4FFE}"/>
              </a:ext>
            </a:extLst>
          </p:cNvPr>
          <p:cNvSpPr txBox="1">
            <a:spLocks/>
          </p:cNvSpPr>
          <p:nvPr/>
        </p:nvSpPr>
        <p:spPr>
          <a:xfrm>
            <a:off x="9787903" y="1823497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Pysgod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3EAA3E1B-8F2D-7930-04FE-30372B6082A0}"/>
              </a:ext>
            </a:extLst>
          </p:cNvPr>
          <p:cNvSpPr txBox="1">
            <a:spLocks/>
          </p:cNvSpPr>
          <p:nvPr/>
        </p:nvSpPr>
        <p:spPr>
          <a:xfrm>
            <a:off x="7474861" y="1824866"/>
            <a:ext cx="2044095" cy="5494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Pysgodyn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084688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71685-3BB1-ABEC-AA96-C10EC40EC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4075"/>
          </a:xfrm>
        </p:spPr>
        <p:txBody>
          <a:bodyPr>
            <a:normAutofit fontScale="90000"/>
          </a:bodyPr>
          <a:lstStyle/>
          <a:p>
            <a:pPr algn="ctr"/>
            <a:r>
              <a:rPr lang="cy-GB" sz="8000" u="sng" noProof="0" dirty="0">
                <a:latin typeface="Cavolini" panose="03000502040302020204" pitchFamily="66" charset="0"/>
                <a:cs typeface="Cavolini" panose="03000502040302020204" pitchFamily="66" charset="0"/>
              </a:rPr>
              <a:t>Amser drilio</a:t>
            </a:r>
            <a:r>
              <a:rPr lang="cy-GB" sz="8000" u="sng" noProof="0" dirty="0"/>
              <a:t>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F6969-FFF3-C8EC-5568-E5FC8CED7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544" y="1459864"/>
            <a:ext cx="4570912" cy="488868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sz="5200" b="1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Taswn i</a:t>
            </a:r>
          </a:p>
          <a:p>
            <a:pPr marL="0" indent="0">
              <a:buNone/>
            </a:pPr>
            <a:r>
              <a:rPr lang="cy-GB" sz="5200" b="1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Taset ti</a:t>
            </a:r>
          </a:p>
          <a:p>
            <a:pPr marL="0" indent="0">
              <a:buNone/>
            </a:pPr>
            <a:r>
              <a:rPr lang="cy-GB" sz="5200" b="1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Tasai fe</a:t>
            </a:r>
          </a:p>
          <a:p>
            <a:pPr marL="0" indent="0">
              <a:buNone/>
            </a:pPr>
            <a:r>
              <a:rPr lang="cy-GB" sz="5200" b="1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Tasai hi</a:t>
            </a:r>
          </a:p>
          <a:p>
            <a:pPr marL="0" indent="0">
              <a:buNone/>
            </a:pPr>
            <a:r>
              <a:rPr lang="cy-GB" sz="5200" b="1" noProof="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Tasen</a:t>
            </a:r>
            <a:r>
              <a:rPr lang="cy-GB" sz="5200" b="1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ni</a:t>
            </a:r>
          </a:p>
          <a:p>
            <a:pPr marL="0" indent="0">
              <a:buNone/>
            </a:pPr>
            <a:r>
              <a:rPr lang="cy-GB" sz="5200" b="1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Tasech chi</a:t>
            </a:r>
          </a:p>
          <a:p>
            <a:pPr marL="0" indent="0">
              <a:buNone/>
            </a:pPr>
            <a:r>
              <a:rPr lang="cy-GB" sz="5200" b="1" noProof="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Tasen</a:t>
            </a:r>
            <a:r>
              <a:rPr lang="cy-GB" sz="5200" b="1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nhw</a:t>
            </a:r>
          </a:p>
          <a:p>
            <a:pPr marL="0" indent="0">
              <a:buNone/>
            </a:pPr>
            <a:r>
              <a:rPr lang="cy-GB" sz="5200" b="1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Tasai’r plant</a:t>
            </a:r>
          </a:p>
          <a:p>
            <a:pPr marL="0" indent="0">
              <a:buNone/>
            </a:pPr>
            <a:endParaRPr lang="cy-GB" noProof="0" dirty="0"/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CCDD5199-A106-1BC0-1867-49923FAF11DA}"/>
              </a:ext>
            </a:extLst>
          </p:cNvPr>
          <p:cNvSpPr/>
          <p:nvPr/>
        </p:nvSpPr>
        <p:spPr>
          <a:xfrm>
            <a:off x="8704762" y="984566"/>
            <a:ext cx="3239588" cy="2444434"/>
          </a:xfrm>
          <a:prstGeom prst="cloudCallout">
            <a:avLst>
              <a:gd name="adj1" fmla="val -92747"/>
              <a:gd name="adj2" fmla="val 31569"/>
            </a:avLst>
          </a:prstGeom>
          <a:solidFill>
            <a:schemeClr val="tx2">
              <a:lumMod val="10000"/>
              <a:lumOff val="90000"/>
            </a:schemeClr>
          </a:solidFill>
          <a:ln w="635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Does dim treiglad medal ar ôl y patrwm yma. </a:t>
            </a:r>
          </a:p>
        </p:txBody>
      </p:sp>
      <p:pic>
        <p:nvPicPr>
          <p:cNvPr id="4" name="Picture 2" descr="Lit Up Cylinder Siren | Great PowerPoint ClipArt for Presentations -  PresenterMedia.com">
            <a:extLst>
              <a:ext uri="{FF2B5EF4-FFF2-40B4-BE49-F238E27FC236}">
                <a16:creationId xmlns:a16="http://schemas.microsoft.com/office/drawing/2014/main" id="{A330AD8D-D968-B9B6-A7F5-6F274732B9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132" y="4509172"/>
            <a:ext cx="2095500" cy="209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Multiplication Sign 5">
            <a:extLst>
              <a:ext uri="{FF2B5EF4-FFF2-40B4-BE49-F238E27FC236}">
                <a16:creationId xmlns:a16="http://schemas.microsoft.com/office/drawing/2014/main" id="{F9277F76-6546-BC31-F7C7-CDA97F5BBA4A}"/>
              </a:ext>
            </a:extLst>
          </p:cNvPr>
          <p:cNvSpPr/>
          <p:nvPr/>
        </p:nvSpPr>
        <p:spPr>
          <a:xfrm>
            <a:off x="494873" y="3748619"/>
            <a:ext cx="3154018" cy="3472069"/>
          </a:xfrm>
          <a:prstGeom prst="mathMultiply">
            <a:avLst>
              <a:gd name="adj1" fmla="val 8814"/>
            </a:avLst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11ABC54C-F31C-EFF9-0A48-A231CB46E91D}"/>
              </a:ext>
            </a:extLst>
          </p:cNvPr>
          <p:cNvSpPr/>
          <p:nvPr/>
        </p:nvSpPr>
        <p:spPr>
          <a:xfrm>
            <a:off x="8543109" y="3738800"/>
            <a:ext cx="3239588" cy="2368477"/>
          </a:xfrm>
          <a:prstGeom prst="cloudCallout">
            <a:avLst>
              <a:gd name="adj1" fmla="val -90702"/>
              <a:gd name="adj2" fmla="val -24383"/>
            </a:avLst>
          </a:prstGeom>
          <a:solidFill>
            <a:schemeClr val="tx2">
              <a:lumMod val="10000"/>
              <a:lumOff val="90000"/>
            </a:schemeClr>
          </a:solidFill>
          <a:ln w="635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 rhaid i chi ddefnyddio ‘yn’ neu ‘’n’.</a:t>
            </a:r>
          </a:p>
        </p:txBody>
      </p:sp>
    </p:spTree>
    <p:extLst>
      <p:ext uri="{BB962C8B-B14F-4D97-AF65-F5344CB8AC3E}">
        <p14:creationId xmlns:p14="http://schemas.microsoft.com/office/powerpoint/2010/main" val="35912810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herlock Holmes Look GIF - Find &amp; Share on GIPHY">
            <a:extLst>
              <a:ext uri="{FF2B5EF4-FFF2-40B4-BE49-F238E27FC236}">
                <a16:creationId xmlns:a16="http://schemas.microsoft.com/office/drawing/2014/main" id="{17420DB5-CCCB-FBA2-6957-ED4D9EA28B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3826" y="2749826"/>
            <a:ext cx="4108173" cy="4108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Top 5 Best Pembrokeshire Beaches - Walk Wild">
            <a:extLst>
              <a:ext uri="{FF2B5EF4-FFF2-40B4-BE49-F238E27FC236}">
                <a16:creationId xmlns:a16="http://schemas.microsoft.com/office/drawing/2014/main" id="{AF179BD4-EA55-13EE-5770-74F09A1D11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1"/>
            <a:ext cx="12191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153951-AAF2-60DE-1024-15A156685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5455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cy-GB" sz="5400" noProof="0" dirty="0">
                <a:latin typeface="Cavolini" panose="03000502040302020204" pitchFamily="66" charset="0"/>
                <a:cs typeface="Cavolini" panose="03000502040302020204" pitchFamily="66" charset="0"/>
              </a:rPr>
              <a:t>Dewch i ddod o hyd i'r tresmaswr!</a:t>
            </a:r>
          </a:p>
        </p:txBody>
      </p:sp>
    </p:spTree>
    <p:extLst>
      <p:ext uri="{BB962C8B-B14F-4D97-AF65-F5344CB8AC3E}">
        <p14:creationId xmlns:p14="http://schemas.microsoft.com/office/powerpoint/2010/main" val="2719492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961745-D2DF-F79D-7BAE-BD572C69AF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3AE43-7751-AC19-6D17-3007493D7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7696"/>
            <a:ext cx="10515600" cy="854075"/>
          </a:xfrm>
        </p:spPr>
        <p:txBody>
          <a:bodyPr>
            <a:normAutofit fontScale="90000"/>
          </a:bodyPr>
          <a:lstStyle/>
          <a:p>
            <a:r>
              <a:rPr lang="cy-GB" sz="8000" u="sng" noProof="0" dirty="0">
                <a:latin typeface="Cavolini" panose="03000502040302020204" pitchFamily="66" charset="0"/>
                <a:cs typeface="Cavolini" panose="03000502040302020204" pitchFamily="66" charset="0"/>
              </a:rPr>
              <a:t>Amser drilio</a:t>
            </a:r>
            <a:r>
              <a:rPr lang="cy-GB" sz="8000" u="sng" noProof="0" dirty="0"/>
              <a:t>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E68D0-5B46-173B-C9CF-6BC75BEF2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7241" y="1624599"/>
            <a:ext cx="5730239" cy="4888683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y-GB" sz="4400" b="1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Faswn i ddim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sz="4400" b="1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Faset ti ddim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sz="4400" b="1" noProof="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Fasai</a:t>
            </a:r>
            <a:r>
              <a:rPr lang="cy-GB" sz="4400" b="1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fe ddim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sz="4400" b="1" noProof="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Fasai</a:t>
            </a:r>
            <a:r>
              <a:rPr lang="cy-GB" sz="4400" b="1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hi ddim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sz="4400" b="1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Fasen ni ddim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sz="4400" b="1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Fasech chi ddim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sz="4400" b="1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Fasen nhw ddim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y-GB" sz="4400" b="1" noProof="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Fasai’r</a:t>
            </a:r>
            <a:r>
              <a:rPr lang="cy-GB" sz="4400" b="1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plant ddim</a:t>
            </a:r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F556495A-736A-EAF1-8985-DB810907CE1A}"/>
              </a:ext>
            </a:extLst>
          </p:cNvPr>
          <p:cNvSpPr/>
          <p:nvPr/>
        </p:nvSpPr>
        <p:spPr>
          <a:xfrm>
            <a:off x="8799443" y="1"/>
            <a:ext cx="3392557" cy="1607184"/>
          </a:xfrm>
          <a:prstGeom prst="cloudCallout">
            <a:avLst>
              <a:gd name="adj1" fmla="val -79826"/>
              <a:gd name="adj2" fmla="val 36145"/>
            </a:avLst>
          </a:prstGeom>
          <a:solidFill>
            <a:schemeClr val="tx2">
              <a:lumMod val="10000"/>
              <a:lumOff val="90000"/>
            </a:schemeClr>
          </a:solidFill>
          <a:ln w="635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Does dim treiglad medal ar ôl y patrymau yma.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E564615-6214-CD33-DB05-19D3C17345A0}"/>
              </a:ext>
            </a:extLst>
          </p:cNvPr>
          <p:cNvSpPr txBox="1">
            <a:spLocks/>
          </p:cNvSpPr>
          <p:nvPr/>
        </p:nvSpPr>
        <p:spPr>
          <a:xfrm>
            <a:off x="331470" y="1779542"/>
            <a:ext cx="4570912" cy="488868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sz="5200" b="1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Baswn i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5200" b="1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Baset ti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5200" b="1" noProof="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Basai</a:t>
            </a:r>
            <a:r>
              <a:rPr lang="cy-GB" sz="5200" b="1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fe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5200" b="1" noProof="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Basai</a:t>
            </a:r>
            <a:r>
              <a:rPr lang="cy-GB" sz="5200" b="1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hi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5200" b="1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Basen ni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5200" b="1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Basech chi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5200" b="1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Basen nhw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5200" b="1" noProof="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Basai’r</a:t>
            </a:r>
            <a:r>
              <a:rPr lang="cy-GB" sz="5200" b="1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plant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y-GB" noProof="0" dirty="0"/>
          </a:p>
        </p:txBody>
      </p:sp>
      <p:pic>
        <p:nvPicPr>
          <p:cNvPr id="1026" name="Picture 2" descr="Lit Up Cylinder Siren | Great PowerPoint ClipArt for Presentations -  PresenterMedia.com">
            <a:extLst>
              <a:ext uri="{FF2B5EF4-FFF2-40B4-BE49-F238E27FC236}">
                <a16:creationId xmlns:a16="http://schemas.microsoft.com/office/drawing/2014/main" id="{02286158-A8C6-F691-6247-114264ADE8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2467" y="2773137"/>
            <a:ext cx="2095500" cy="209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Multiplication Sign 5">
            <a:extLst>
              <a:ext uri="{FF2B5EF4-FFF2-40B4-BE49-F238E27FC236}">
                <a16:creationId xmlns:a16="http://schemas.microsoft.com/office/drawing/2014/main" id="{799D726F-E6BF-3703-97E3-C8FDF6009F57}"/>
              </a:ext>
            </a:extLst>
          </p:cNvPr>
          <p:cNvSpPr/>
          <p:nvPr/>
        </p:nvSpPr>
        <p:spPr>
          <a:xfrm>
            <a:off x="9413208" y="2012584"/>
            <a:ext cx="3154018" cy="3472069"/>
          </a:xfrm>
          <a:prstGeom prst="mathMultiply">
            <a:avLst>
              <a:gd name="adj1" fmla="val 8814"/>
            </a:avLst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2BBD4D29-4C15-DE24-87B3-970588A64296}"/>
              </a:ext>
            </a:extLst>
          </p:cNvPr>
          <p:cNvSpPr/>
          <p:nvPr/>
        </p:nvSpPr>
        <p:spPr>
          <a:xfrm>
            <a:off x="2770355" y="746300"/>
            <a:ext cx="2996398" cy="1607184"/>
          </a:xfrm>
          <a:prstGeom prst="cloudCallout">
            <a:avLst>
              <a:gd name="adj1" fmla="val 1290"/>
              <a:gd name="adj2" fmla="val 113318"/>
            </a:avLst>
          </a:prstGeom>
          <a:solidFill>
            <a:schemeClr val="tx2">
              <a:lumMod val="10000"/>
              <a:lumOff val="90000"/>
            </a:schemeClr>
          </a:solidFill>
          <a:ln w="6350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 rhaid i chi ddefnyddio ‘yn’ neu ‘’n’.</a:t>
            </a:r>
          </a:p>
        </p:txBody>
      </p:sp>
    </p:spTree>
    <p:extLst>
      <p:ext uri="{BB962C8B-B14F-4D97-AF65-F5344CB8AC3E}">
        <p14:creationId xmlns:p14="http://schemas.microsoft.com/office/powerpoint/2010/main" val="18250158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Pembrokeshire Beaches: The Ultimate Guide to the Welsh Coast">
            <a:extLst>
              <a:ext uri="{FF2B5EF4-FFF2-40B4-BE49-F238E27FC236}">
                <a16:creationId xmlns:a16="http://schemas.microsoft.com/office/drawing/2014/main" id="{DDAB1030-27AA-7F82-8B6B-BD6A1B8ACC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27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78" y="0"/>
            <a:ext cx="1201972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021CF8-FDE6-CEFB-C124-5C6825B50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365125"/>
            <a:ext cx="12284765" cy="5598353"/>
          </a:xfrm>
        </p:spPr>
        <p:txBody>
          <a:bodyPr>
            <a:normAutofit/>
          </a:bodyPr>
          <a:lstStyle/>
          <a:p>
            <a:pPr algn="ctr"/>
            <a:r>
              <a:rPr lang="cy-GB" b="1" u="sng" noProof="0" dirty="0">
                <a:latin typeface="Cavolini" panose="03000502040302020204" pitchFamily="66" charset="0"/>
                <a:cs typeface="Cavolini" panose="03000502040302020204" pitchFamily="66" charset="0"/>
              </a:rPr>
              <a:t>Patrwm brawddeg.</a:t>
            </a:r>
            <a:br>
              <a:rPr lang="cy-GB" noProof="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br>
              <a:rPr lang="cy-GB" noProof="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br>
              <a:rPr lang="cy-GB" noProof="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noProof="0" dirty="0">
                <a:latin typeface="Cavolini" panose="03000502040302020204" pitchFamily="66" charset="0"/>
                <a:cs typeface="Cavolini" panose="03000502040302020204" pitchFamily="66" charset="0"/>
              </a:rPr>
              <a:t>Taswn i’n mynd i’r traeth, </a:t>
            </a:r>
            <a:r>
              <a:rPr lang="cy-GB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baswn i’n gweld .....</a:t>
            </a:r>
            <a:br>
              <a:rPr lang="cy-GB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br>
              <a:rPr lang="cy-GB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br>
              <a:rPr lang="cy-GB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noProof="0" dirty="0">
                <a:latin typeface="Cavolini" panose="03000502040302020204" pitchFamily="66" charset="0"/>
                <a:cs typeface="Cavolini" panose="03000502040302020204" pitchFamily="66" charset="0"/>
              </a:rPr>
              <a:t>Taswn i’n mynd i’r traeth, </a:t>
            </a:r>
            <a:r>
              <a:rPr lang="cy-GB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cy-GB" noProof="0" dirty="0">
                <a:solidFill>
                  <a:schemeClr val="accent2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aswn i ddim yn gweld .....</a:t>
            </a:r>
          </a:p>
        </p:txBody>
      </p:sp>
    </p:spTree>
    <p:extLst>
      <p:ext uri="{BB962C8B-B14F-4D97-AF65-F5344CB8AC3E}">
        <p14:creationId xmlns:p14="http://schemas.microsoft.com/office/powerpoint/2010/main" val="36841504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80CCAACE-815D-4A79-875A-B7EFC28F7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noProof="0" dirty="0"/>
          </a:p>
        </p:txBody>
      </p:sp>
      <p:pic>
        <p:nvPicPr>
          <p:cNvPr id="2052" name="Picture 4" descr="Bin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7610ACD4-1549-688F-D732-8B8440894B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1" r="6330"/>
          <a:stretch/>
        </p:blipFill>
        <p:spPr bwMode="auto">
          <a:xfrm>
            <a:off x="-468065" y="0"/>
            <a:ext cx="6095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RESHWATER WEST (2025) All You Need to Know BEFORE You Go (with Reviews)">
            <a:extLst>
              <a:ext uri="{FF2B5EF4-FFF2-40B4-BE49-F238E27FC236}">
                <a16:creationId xmlns:a16="http://schemas.microsoft.com/office/drawing/2014/main" id="{E47FC069-237C-1A1D-38C2-E53233851B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89" r="24888"/>
          <a:stretch/>
        </p:blipFill>
        <p:spPr bwMode="auto">
          <a:xfrm>
            <a:off x="5312229" y="10"/>
            <a:ext cx="687977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12" descr="Boat PNG transparent image download, size: 2048x999px">
            <a:extLst>
              <a:ext uri="{FF2B5EF4-FFF2-40B4-BE49-F238E27FC236}">
                <a16:creationId xmlns:a16="http://schemas.microsoft.com/office/drawing/2014/main" id="{C9171FF9-B5F6-6BD2-E0BE-635CF25F92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 noProof="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563D9AC-418E-F889-F81D-820796F95BDD}"/>
              </a:ext>
            </a:extLst>
          </p:cNvPr>
          <p:cNvSpPr/>
          <p:nvPr/>
        </p:nvSpPr>
        <p:spPr>
          <a:xfrm>
            <a:off x="3831772" y="4319451"/>
            <a:ext cx="2960914" cy="2264229"/>
          </a:xfrm>
          <a:custGeom>
            <a:avLst/>
            <a:gdLst>
              <a:gd name="connsiteX0" fmla="*/ 0 w 2960914"/>
              <a:gd name="connsiteY0" fmla="*/ 0 h 2264229"/>
              <a:gd name="connsiteX1" fmla="*/ 532965 w 2960914"/>
              <a:gd name="connsiteY1" fmla="*/ 0 h 2264229"/>
              <a:gd name="connsiteX2" fmla="*/ 1154756 w 2960914"/>
              <a:gd name="connsiteY2" fmla="*/ 0 h 2264229"/>
              <a:gd name="connsiteX3" fmla="*/ 1717330 w 2960914"/>
              <a:gd name="connsiteY3" fmla="*/ 0 h 2264229"/>
              <a:gd name="connsiteX4" fmla="*/ 2250295 w 2960914"/>
              <a:gd name="connsiteY4" fmla="*/ 0 h 2264229"/>
              <a:gd name="connsiteX5" fmla="*/ 2960914 w 2960914"/>
              <a:gd name="connsiteY5" fmla="*/ 0 h 2264229"/>
              <a:gd name="connsiteX6" fmla="*/ 2960914 w 2960914"/>
              <a:gd name="connsiteY6" fmla="*/ 566057 h 2264229"/>
              <a:gd name="connsiteX7" fmla="*/ 2960914 w 2960914"/>
              <a:gd name="connsiteY7" fmla="*/ 1132115 h 2264229"/>
              <a:gd name="connsiteX8" fmla="*/ 2960914 w 2960914"/>
              <a:gd name="connsiteY8" fmla="*/ 1652887 h 2264229"/>
              <a:gd name="connsiteX9" fmla="*/ 2960914 w 2960914"/>
              <a:gd name="connsiteY9" fmla="*/ 2264229 h 2264229"/>
              <a:gd name="connsiteX10" fmla="*/ 2427949 w 2960914"/>
              <a:gd name="connsiteY10" fmla="*/ 2264229 h 2264229"/>
              <a:gd name="connsiteX11" fmla="*/ 1924594 w 2960914"/>
              <a:gd name="connsiteY11" fmla="*/ 2264229 h 2264229"/>
              <a:gd name="connsiteX12" fmla="*/ 1302802 w 2960914"/>
              <a:gd name="connsiteY12" fmla="*/ 2264229 h 2264229"/>
              <a:gd name="connsiteX13" fmla="*/ 769838 w 2960914"/>
              <a:gd name="connsiteY13" fmla="*/ 2264229 h 2264229"/>
              <a:gd name="connsiteX14" fmla="*/ 0 w 2960914"/>
              <a:gd name="connsiteY14" fmla="*/ 2264229 h 2264229"/>
              <a:gd name="connsiteX15" fmla="*/ 0 w 2960914"/>
              <a:gd name="connsiteY15" fmla="*/ 1652887 h 2264229"/>
              <a:gd name="connsiteX16" fmla="*/ 0 w 2960914"/>
              <a:gd name="connsiteY16" fmla="*/ 1132115 h 2264229"/>
              <a:gd name="connsiteX17" fmla="*/ 0 w 2960914"/>
              <a:gd name="connsiteY17" fmla="*/ 543415 h 2264229"/>
              <a:gd name="connsiteX18" fmla="*/ 0 w 2960914"/>
              <a:gd name="connsiteY18" fmla="*/ 0 h 2264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960914" h="2264229" fill="none" extrusionOk="0">
                <a:moveTo>
                  <a:pt x="0" y="0"/>
                </a:moveTo>
                <a:cubicBezTo>
                  <a:pt x="248073" y="-59860"/>
                  <a:pt x="372935" y="16059"/>
                  <a:pt x="532965" y="0"/>
                </a:cubicBezTo>
                <a:cubicBezTo>
                  <a:pt x="692996" y="-16059"/>
                  <a:pt x="882075" y="12713"/>
                  <a:pt x="1154756" y="0"/>
                </a:cubicBezTo>
                <a:cubicBezTo>
                  <a:pt x="1427437" y="-12713"/>
                  <a:pt x="1507331" y="6459"/>
                  <a:pt x="1717330" y="0"/>
                </a:cubicBezTo>
                <a:cubicBezTo>
                  <a:pt x="1927329" y="-6459"/>
                  <a:pt x="2130307" y="43755"/>
                  <a:pt x="2250295" y="0"/>
                </a:cubicBezTo>
                <a:cubicBezTo>
                  <a:pt x="2370284" y="-43755"/>
                  <a:pt x="2618432" y="80115"/>
                  <a:pt x="2960914" y="0"/>
                </a:cubicBezTo>
                <a:cubicBezTo>
                  <a:pt x="2989888" y="173594"/>
                  <a:pt x="2907853" y="388080"/>
                  <a:pt x="2960914" y="566057"/>
                </a:cubicBezTo>
                <a:cubicBezTo>
                  <a:pt x="3013975" y="744034"/>
                  <a:pt x="2945041" y="862990"/>
                  <a:pt x="2960914" y="1132115"/>
                </a:cubicBezTo>
                <a:cubicBezTo>
                  <a:pt x="2976787" y="1401240"/>
                  <a:pt x="2952750" y="1522606"/>
                  <a:pt x="2960914" y="1652887"/>
                </a:cubicBezTo>
                <a:cubicBezTo>
                  <a:pt x="2969078" y="1783168"/>
                  <a:pt x="2945043" y="2140780"/>
                  <a:pt x="2960914" y="2264229"/>
                </a:cubicBezTo>
                <a:cubicBezTo>
                  <a:pt x="2745429" y="2289866"/>
                  <a:pt x="2627617" y="2242522"/>
                  <a:pt x="2427949" y="2264229"/>
                </a:cubicBezTo>
                <a:cubicBezTo>
                  <a:pt x="2228282" y="2285936"/>
                  <a:pt x="2031172" y="2226616"/>
                  <a:pt x="1924594" y="2264229"/>
                </a:cubicBezTo>
                <a:cubicBezTo>
                  <a:pt x="1818016" y="2301842"/>
                  <a:pt x="1567429" y="2250574"/>
                  <a:pt x="1302802" y="2264229"/>
                </a:cubicBezTo>
                <a:cubicBezTo>
                  <a:pt x="1038175" y="2277884"/>
                  <a:pt x="894322" y="2252275"/>
                  <a:pt x="769838" y="2264229"/>
                </a:cubicBezTo>
                <a:cubicBezTo>
                  <a:pt x="645354" y="2276183"/>
                  <a:pt x="353072" y="2261738"/>
                  <a:pt x="0" y="2264229"/>
                </a:cubicBezTo>
                <a:cubicBezTo>
                  <a:pt x="-18509" y="2003119"/>
                  <a:pt x="34705" y="1857906"/>
                  <a:pt x="0" y="1652887"/>
                </a:cubicBezTo>
                <a:cubicBezTo>
                  <a:pt x="-34705" y="1447868"/>
                  <a:pt x="10898" y="1289916"/>
                  <a:pt x="0" y="1132115"/>
                </a:cubicBezTo>
                <a:cubicBezTo>
                  <a:pt x="-10898" y="974314"/>
                  <a:pt x="56850" y="792495"/>
                  <a:pt x="0" y="543415"/>
                </a:cubicBezTo>
                <a:cubicBezTo>
                  <a:pt x="-56850" y="294335"/>
                  <a:pt x="53406" y="145914"/>
                  <a:pt x="0" y="0"/>
                </a:cubicBezTo>
                <a:close/>
              </a:path>
              <a:path w="2960914" h="2264229" stroke="0" extrusionOk="0">
                <a:moveTo>
                  <a:pt x="0" y="0"/>
                </a:moveTo>
                <a:cubicBezTo>
                  <a:pt x="120892" y="-47847"/>
                  <a:pt x="429857" y="2711"/>
                  <a:pt x="562574" y="0"/>
                </a:cubicBezTo>
                <a:cubicBezTo>
                  <a:pt x="695291" y="-2711"/>
                  <a:pt x="922825" y="35560"/>
                  <a:pt x="1065929" y="0"/>
                </a:cubicBezTo>
                <a:cubicBezTo>
                  <a:pt x="1209034" y="-35560"/>
                  <a:pt x="1567408" y="40801"/>
                  <a:pt x="1717330" y="0"/>
                </a:cubicBezTo>
                <a:cubicBezTo>
                  <a:pt x="1867252" y="-40801"/>
                  <a:pt x="2096779" y="23410"/>
                  <a:pt x="2279904" y="0"/>
                </a:cubicBezTo>
                <a:cubicBezTo>
                  <a:pt x="2463029" y="-23410"/>
                  <a:pt x="2682233" y="80198"/>
                  <a:pt x="2960914" y="0"/>
                </a:cubicBezTo>
                <a:cubicBezTo>
                  <a:pt x="3024746" y="160569"/>
                  <a:pt x="2938763" y="402856"/>
                  <a:pt x="2960914" y="611342"/>
                </a:cubicBezTo>
                <a:cubicBezTo>
                  <a:pt x="2983065" y="819828"/>
                  <a:pt x="2900671" y="901018"/>
                  <a:pt x="2960914" y="1177399"/>
                </a:cubicBezTo>
                <a:cubicBezTo>
                  <a:pt x="3021157" y="1453780"/>
                  <a:pt x="2954479" y="1625137"/>
                  <a:pt x="2960914" y="1743456"/>
                </a:cubicBezTo>
                <a:cubicBezTo>
                  <a:pt x="2967349" y="1861775"/>
                  <a:pt x="2939710" y="2032215"/>
                  <a:pt x="2960914" y="2264229"/>
                </a:cubicBezTo>
                <a:cubicBezTo>
                  <a:pt x="2816284" y="2297398"/>
                  <a:pt x="2593785" y="2253345"/>
                  <a:pt x="2427949" y="2264229"/>
                </a:cubicBezTo>
                <a:cubicBezTo>
                  <a:pt x="2262114" y="2275113"/>
                  <a:pt x="1974467" y="2203135"/>
                  <a:pt x="1835767" y="2264229"/>
                </a:cubicBezTo>
                <a:cubicBezTo>
                  <a:pt x="1697067" y="2325323"/>
                  <a:pt x="1500302" y="2258945"/>
                  <a:pt x="1273193" y="2264229"/>
                </a:cubicBezTo>
                <a:cubicBezTo>
                  <a:pt x="1046084" y="2269513"/>
                  <a:pt x="835060" y="2222951"/>
                  <a:pt x="621792" y="2264229"/>
                </a:cubicBezTo>
                <a:cubicBezTo>
                  <a:pt x="408524" y="2305507"/>
                  <a:pt x="276853" y="2238969"/>
                  <a:pt x="0" y="2264229"/>
                </a:cubicBezTo>
                <a:cubicBezTo>
                  <a:pt x="-5107" y="2020328"/>
                  <a:pt x="54391" y="1866874"/>
                  <a:pt x="0" y="1743456"/>
                </a:cubicBezTo>
                <a:cubicBezTo>
                  <a:pt x="-54391" y="1620038"/>
                  <a:pt x="51428" y="1342317"/>
                  <a:pt x="0" y="1177399"/>
                </a:cubicBezTo>
                <a:cubicBezTo>
                  <a:pt x="-51428" y="1012481"/>
                  <a:pt x="58606" y="864624"/>
                  <a:pt x="0" y="633984"/>
                </a:cubicBezTo>
                <a:cubicBezTo>
                  <a:pt x="-58606" y="403345"/>
                  <a:pt x="53660" y="162208"/>
                  <a:pt x="0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 w="88900">
            <a:solidFill>
              <a:srgbClr val="7030A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3" name="Picture 28" descr="Big Ben PNG Transparent Images Free Download | Vector Files | Pngtree">
            <a:extLst>
              <a:ext uri="{FF2B5EF4-FFF2-40B4-BE49-F238E27FC236}">
                <a16:creationId xmlns:a16="http://schemas.microsoft.com/office/drawing/2014/main" id="{EC956391-9FF4-F0A3-3EA7-195858A4A0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2570" y="4330329"/>
            <a:ext cx="2255364" cy="225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3E9E85C-CC67-CCEB-B917-BAC82353B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0"/>
            <a:ext cx="12284765" cy="1020427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pPr algn="ctr"/>
            <a:r>
              <a:rPr lang="cy-GB" sz="3600" noProof="0" dirty="0">
                <a:latin typeface="Cavolini" panose="03000502040302020204" pitchFamily="66" charset="0"/>
                <a:cs typeface="Cavolini" panose="03000502040302020204" pitchFamily="66" charset="0"/>
              </a:rPr>
              <a:t>Taswn i’n mynd i’r traeth, </a:t>
            </a:r>
            <a:r>
              <a:rPr lang="cy-GB" sz="3600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baswn i’n gweld .....</a:t>
            </a:r>
            <a:br>
              <a:rPr lang="cy-GB" sz="3600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3600" noProof="0" dirty="0">
                <a:latin typeface="Cavolini" panose="03000502040302020204" pitchFamily="66" charset="0"/>
                <a:cs typeface="Cavolini" panose="03000502040302020204" pitchFamily="66" charset="0"/>
              </a:rPr>
              <a:t>Taswn i’n mynd i’r traeth, </a:t>
            </a:r>
            <a:r>
              <a:rPr lang="cy-GB" sz="3600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cy-GB" sz="3600" noProof="0" dirty="0">
                <a:solidFill>
                  <a:schemeClr val="accent2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aswn i ddim yn gweld .....</a:t>
            </a:r>
            <a:endParaRPr lang="cy-GB" noProof="0" dirty="0">
              <a:solidFill>
                <a:schemeClr val="accent2">
                  <a:lumMod val="75000"/>
                </a:schemeClr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8145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97 -0.0199 L -0.03997 -0.0199 C -0.05547 -0.02453 -0.04674 -0.01921 -0.06432 -0.04791 C -0.0681 -0.05416 -0.07578 -0.06713 -0.07578 -0.06713 C -0.07734 -0.07291 -0.07891 -0.07893 -0.08073 -0.08472 C -0.08151 -0.0875 -0.08294 -0.08958 -0.08359 -0.09236 C -0.08437 -0.09606 -0.0845 -0.1 -0.08503 -0.10393 C -0.0845 -0.12338 -0.08555 -0.14305 -0.08359 -0.16227 C -0.0819 -0.17824 -0.06341 -0.2162 -0.06081 -0.22314 C -0.05742 -0.23217 -0.0556 -0.24259 -0.05221 -0.25115 C -0.0418 -0.27731 -0.0224 -0.30926 -0.01081 -0.32986 C -0.00482 -0.35162 0.00313 -0.37268 0.00495 -0.39722 C 0.0056 -0.40694 0.00547 -0.41666 0.0056 -0.42639 C 0.00521 -0.43564 0.00573 -0.44537 0.0043 -0.45439 C 0.00326 -0.45995 0.00117 -0.46504 -0.00143 -0.46828 C -0.00716 -0.47546 -0.01354 -0.48055 -0.02005 -0.48495 C -0.02852 -0.49051 -0.05651 -0.49097 -0.05937 -0.4912 L -0.0793 -0.4824 C -0.08724 -0.47916 -0.10117 -0.47523 -0.10924 -0.46967 C -0.11328 -0.46689 -0.11693 -0.46296 -0.1207 -0.45949 C -0.13086 -0.42453 -0.13216 -0.43102 -0.13281 -0.39861 C -0.13346 -0.37314 -0.12786 -0.3456 -0.13359 -0.32222 C -0.13646 -0.31064 -0.1474 -0.31551 -0.1543 -0.31203 C -0.16471 -0.3243 -0.17643 -0.33402 -0.18568 -0.34907 C -0.18724 -0.35139 -0.18464 -0.35602 -0.18359 -0.35902 C -0.1668 -0.40486 -0.14479 -0.44537 -0.13216 -0.49514 C -0.12695 -0.51551 -0.12214 -0.54236 -0.11211 -0.55856 C -0.10794 -0.56527 -0.10286 -0.57014 -0.09792 -0.575 C -0.08359 -0.58958 -0.0832 -0.58333 -0.06354 -0.59398 C -0.05143 -0.60069 -0.05039 -0.60277 -0.04219 -0.6118 C -0.0375 -0.625 -0.03398 -0.63379 -0.03008 -0.64745 C -0.02852 -0.65277 -0.02721 -0.65833 -0.02578 -0.66389 C -0.02435 -0.68958 -0.02266 -0.70023 -0.02721 -0.72754 C -0.02786 -0.73171 -0.03021 -0.73472 -0.03216 -0.7375 C -0.03646 -0.74398 -0.04089 -0.75023 -0.0457 -0.75532 C -0.04635 -0.75602 -0.06849 -0.7743 -0.07214 -0.77569 C -0.07995 -0.77893 -0.08789 -0.77986 -0.0957 -0.78194 C -0.10625 -0.7787 -0.1168 -0.77639 -0.12721 -0.77199 C -0.13372 -0.76898 -0.1401 -0.76481 -0.14648 -0.76041 C -0.175 -0.74027 -0.14505 -0.75717 -0.16497 -0.74652 C -0.17904 -0.72152 -0.18424 -0.71365 -0.19648 -0.6868 C -0.19883 -0.68148 -0.20677 -0.66018 -0.20859 -0.6537 C -0.21146 -0.64375 -0.2138 -0.63356 -0.21641 -0.62338 C -0.21745 -0.60926 -0.21771 -0.60347 -0.21927 -0.59027 C -0.21992 -0.58472 -0.22096 -0.57939 -0.22135 -0.57384 C -0.22253 -0.56064 -0.22331 -0.54745 -0.22422 -0.53449 C -0.22474 -0.52777 -0.22604 -0.50324 -0.22708 -0.49514 C -0.22825 -0.48634 -0.22995 -0.47801 -0.23138 -0.46967 C -0.23216 -0.45972 -0.23307 -0.4449 -0.23503 -0.43541 C -0.24206 -0.3993 -0.23503 -0.44467 -0.24206 -0.41111 C -0.24414 -0.40162 -0.24544 -0.39166 -0.24714 -0.38194 C -0.24766 -0.37384 -0.24805 -0.36597 -0.24857 -0.35787 C -0.24896 -0.35231 -0.24961 -0.34676 -0.25 -0.34143 C -0.25052 -0.33333 -0.25091 -0.32523 -0.25143 -0.31713 C -0.25195 -0.3074 -0.25208 -0.29768 -0.25286 -0.28796 C -0.25325 -0.28148 -0.2543 -0.27523 -0.25495 -0.26898 C -0.25521 -0.26481 -0.2556 -0.26041 -0.25573 -0.25625 C -0.25625 -0.23588 -0.25625 -0.21551 -0.25716 -0.19537 C -0.25729 -0.18981 -0.25755 -0.18426 -0.25781 -0.1787 C -0.25794 -0.17662 -0.25833 -0.17453 -0.25859 -0.17245 C -0.25885 -0.1699 -0.25911 -0.16736 -0.25924 -0.16481 C -0.26172 -0.13009 -0.25937 -0.15393 -0.26289 -0.12291 C -0.26302 -0.11643 -0.26328 -0.11018 -0.26354 -0.10393 C -0.26432 -0.0824 -0.26419 -0.08842 -0.26419 -0.07963 L -0.26419 -0.07963 L -0.26419 -0.07963 " pathEditMode="relative" ptsTypes="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183D72-E4D5-09A0-0224-229B6777BD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69577FD5-02C2-1F08-B012-E7E5F62FD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noProof="0" dirty="0"/>
          </a:p>
        </p:txBody>
      </p:sp>
      <p:pic>
        <p:nvPicPr>
          <p:cNvPr id="2052" name="Picture 4" descr="Bin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763815FF-70A5-A5BA-4CA9-67170C54D5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1" r="6330"/>
          <a:stretch/>
        </p:blipFill>
        <p:spPr bwMode="auto">
          <a:xfrm>
            <a:off x="-468065" y="0"/>
            <a:ext cx="6095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RESHWATER WEST (2025) All You Need to Know BEFORE You Go (with Reviews)">
            <a:extLst>
              <a:ext uri="{FF2B5EF4-FFF2-40B4-BE49-F238E27FC236}">
                <a16:creationId xmlns:a16="http://schemas.microsoft.com/office/drawing/2014/main" id="{8EE24828-99FF-069C-1214-894AC3EDF4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89" r="24888"/>
          <a:stretch/>
        </p:blipFill>
        <p:spPr bwMode="auto">
          <a:xfrm>
            <a:off x="5312229" y="10"/>
            <a:ext cx="687977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12" descr="Boat PNG transparent image download, size: 2048x999px">
            <a:extLst>
              <a:ext uri="{FF2B5EF4-FFF2-40B4-BE49-F238E27FC236}">
                <a16:creationId xmlns:a16="http://schemas.microsoft.com/office/drawing/2014/main" id="{C3243B8F-9515-9F45-BA81-4ACB69D48CC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 noProof="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F07A202-889A-2EE3-F9AB-DE90FABEBD2C}"/>
              </a:ext>
            </a:extLst>
          </p:cNvPr>
          <p:cNvSpPr/>
          <p:nvPr/>
        </p:nvSpPr>
        <p:spPr>
          <a:xfrm>
            <a:off x="3831772" y="4319451"/>
            <a:ext cx="2960914" cy="2264229"/>
          </a:xfrm>
          <a:custGeom>
            <a:avLst/>
            <a:gdLst>
              <a:gd name="connsiteX0" fmla="*/ 0 w 2960914"/>
              <a:gd name="connsiteY0" fmla="*/ 0 h 2264229"/>
              <a:gd name="connsiteX1" fmla="*/ 532965 w 2960914"/>
              <a:gd name="connsiteY1" fmla="*/ 0 h 2264229"/>
              <a:gd name="connsiteX2" fmla="*/ 1154756 w 2960914"/>
              <a:gd name="connsiteY2" fmla="*/ 0 h 2264229"/>
              <a:gd name="connsiteX3" fmla="*/ 1717330 w 2960914"/>
              <a:gd name="connsiteY3" fmla="*/ 0 h 2264229"/>
              <a:gd name="connsiteX4" fmla="*/ 2250295 w 2960914"/>
              <a:gd name="connsiteY4" fmla="*/ 0 h 2264229"/>
              <a:gd name="connsiteX5" fmla="*/ 2960914 w 2960914"/>
              <a:gd name="connsiteY5" fmla="*/ 0 h 2264229"/>
              <a:gd name="connsiteX6" fmla="*/ 2960914 w 2960914"/>
              <a:gd name="connsiteY6" fmla="*/ 566057 h 2264229"/>
              <a:gd name="connsiteX7" fmla="*/ 2960914 w 2960914"/>
              <a:gd name="connsiteY7" fmla="*/ 1132115 h 2264229"/>
              <a:gd name="connsiteX8" fmla="*/ 2960914 w 2960914"/>
              <a:gd name="connsiteY8" fmla="*/ 1652887 h 2264229"/>
              <a:gd name="connsiteX9" fmla="*/ 2960914 w 2960914"/>
              <a:gd name="connsiteY9" fmla="*/ 2264229 h 2264229"/>
              <a:gd name="connsiteX10" fmla="*/ 2427949 w 2960914"/>
              <a:gd name="connsiteY10" fmla="*/ 2264229 h 2264229"/>
              <a:gd name="connsiteX11" fmla="*/ 1924594 w 2960914"/>
              <a:gd name="connsiteY11" fmla="*/ 2264229 h 2264229"/>
              <a:gd name="connsiteX12" fmla="*/ 1302802 w 2960914"/>
              <a:gd name="connsiteY12" fmla="*/ 2264229 h 2264229"/>
              <a:gd name="connsiteX13" fmla="*/ 769838 w 2960914"/>
              <a:gd name="connsiteY13" fmla="*/ 2264229 h 2264229"/>
              <a:gd name="connsiteX14" fmla="*/ 0 w 2960914"/>
              <a:gd name="connsiteY14" fmla="*/ 2264229 h 2264229"/>
              <a:gd name="connsiteX15" fmla="*/ 0 w 2960914"/>
              <a:gd name="connsiteY15" fmla="*/ 1652887 h 2264229"/>
              <a:gd name="connsiteX16" fmla="*/ 0 w 2960914"/>
              <a:gd name="connsiteY16" fmla="*/ 1132115 h 2264229"/>
              <a:gd name="connsiteX17" fmla="*/ 0 w 2960914"/>
              <a:gd name="connsiteY17" fmla="*/ 543415 h 2264229"/>
              <a:gd name="connsiteX18" fmla="*/ 0 w 2960914"/>
              <a:gd name="connsiteY18" fmla="*/ 0 h 2264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960914" h="2264229" fill="none" extrusionOk="0">
                <a:moveTo>
                  <a:pt x="0" y="0"/>
                </a:moveTo>
                <a:cubicBezTo>
                  <a:pt x="248073" y="-59860"/>
                  <a:pt x="372935" y="16059"/>
                  <a:pt x="532965" y="0"/>
                </a:cubicBezTo>
                <a:cubicBezTo>
                  <a:pt x="692996" y="-16059"/>
                  <a:pt x="882075" y="12713"/>
                  <a:pt x="1154756" y="0"/>
                </a:cubicBezTo>
                <a:cubicBezTo>
                  <a:pt x="1427437" y="-12713"/>
                  <a:pt x="1507331" y="6459"/>
                  <a:pt x="1717330" y="0"/>
                </a:cubicBezTo>
                <a:cubicBezTo>
                  <a:pt x="1927329" y="-6459"/>
                  <a:pt x="2130307" y="43755"/>
                  <a:pt x="2250295" y="0"/>
                </a:cubicBezTo>
                <a:cubicBezTo>
                  <a:pt x="2370284" y="-43755"/>
                  <a:pt x="2618432" y="80115"/>
                  <a:pt x="2960914" y="0"/>
                </a:cubicBezTo>
                <a:cubicBezTo>
                  <a:pt x="2989888" y="173594"/>
                  <a:pt x="2907853" y="388080"/>
                  <a:pt x="2960914" y="566057"/>
                </a:cubicBezTo>
                <a:cubicBezTo>
                  <a:pt x="3013975" y="744034"/>
                  <a:pt x="2945041" y="862990"/>
                  <a:pt x="2960914" y="1132115"/>
                </a:cubicBezTo>
                <a:cubicBezTo>
                  <a:pt x="2976787" y="1401240"/>
                  <a:pt x="2952750" y="1522606"/>
                  <a:pt x="2960914" y="1652887"/>
                </a:cubicBezTo>
                <a:cubicBezTo>
                  <a:pt x="2969078" y="1783168"/>
                  <a:pt x="2945043" y="2140780"/>
                  <a:pt x="2960914" y="2264229"/>
                </a:cubicBezTo>
                <a:cubicBezTo>
                  <a:pt x="2745429" y="2289866"/>
                  <a:pt x="2627617" y="2242522"/>
                  <a:pt x="2427949" y="2264229"/>
                </a:cubicBezTo>
                <a:cubicBezTo>
                  <a:pt x="2228282" y="2285936"/>
                  <a:pt x="2031172" y="2226616"/>
                  <a:pt x="1924594" y="2264229"/>
                </a:cubicBezTo>
                <a:cubicBezTo>
                  <a:pt x="1818016" y="2301842"/>
                  <a:pt x="1567429" y="2250574"/>
                  <a:pt x="1302802" y="2264229"/>
                </a:cubicBezTo>
                <a:cubicBezTo>
                  <a:pt x="1038175" y="2277884"/>
                  <a:pt x="894322" y="2252275"/>
                  <a:pt x="769838" y="2264229"/>
                </a:cubicBezTo>
                <a:cubicBezTo>
                  <a:pt x="645354" y="2276183"/>
                  <a:pt x="353072" y="2261738"/>
                  <a:pt x="0" y="2264229"/>
                </a:cubicBezTo>
                <a:cubicBezTo>
                  <a:pt x="-18509" y="2003119"/>
                  <a:pt x="34705" y="1857906"/>
                  <a:pt x="0" y="1652887"/>
                </a:cubicBezTo>
                <a:cubicBezTo>
                  <a:pt x="-34705" y="1447868"/>
                  <a:pt x="10898" y="1289916"/>
                  <a:pt x="0" y="1132115"/>
                </a:cubicBezTo>
                <a:cubicBezTo>
                  <a:pt x="-10898" y="974314"/>
                  <a:pt x="56850" y="792495"/>
                  <a:pt x="0" y="543415"/>
                </a:cubicBezTo>
                <a:cubicBezTo>
                  <a:pt x="-56850" y="294335"/>
                  <a:pt x="53406" y="145914"/>
                  <a:pt x="0" y="0"/>
                </a:cubicBezTo>
                <a:close/>
              </a:path>
              <a:path w="2960914" h="2264229" stroke="0" extrusionOk="0">
                <a:moveTo>
                  <a:pt x="0" y="0"/>
                </a:moveTo>
                <a:cubicBezTo>
                  <a:pt x="120892" y="-47847"/>
                  <a:pt x="429857" y="2711"/>
                  <a:pt x="562574" y="0"/>
                </a:cubicBezTo>
                <a:cubicBezTo>
                  <a:pt x="695291" y="-2711"/>
                  <a:pt x="922825" y="35560"/>
                  <a:pt x="1065929" y="0"/>
                </a:cubicBezTo>
                <a:cubicBezTo>
                  <a:pt x="1209034" y="-35560"/>
                  <a:pt x="1567408" y="40801"/>
                  <a:pt x="1717330" y="0"/>
                </a:cubicBezTo>
                <a:cubicBezTo>
                  <a:pt x="1867252" y="-40801"/>
                  <a:pt x="2096779" y="23410"/>
                  <a:pt x="2279904" y="0"/>
                </a:cubicBezTo>
                <a:cubicBezTo>
                  <a:pt x="2463029" y="-23410"/>
                  <a:pt x="2682233" y="80198"/>
                  <a:pt x="2960914" y="0"/>
                </a:cubicBezTo>
                <a:cubicBezTo>
                  <a:pt x="3024746" y="160569"/>
                  <a:pt x="2938763" y="402856"/>
                  <a:pt x="2960914" y="611342"/>
                </a:cubicBezTo>
                <a:cubicBezTo>
                  <a:pt x="2983065" y="819828"/>
                  <a:pt x="2900671" y="901018"/>
                  <a:pt x="2960914" y="1177399"/>
                </a:cubicBezTo>
                <a:cubicBezTo>
                  <a:pt x="3021157" y="1453780"/>
                  <a:pt x="2954479" y="1625137"/>
                  <a:pt x="2960914" y="1743456"/>
                </a:cubicBezTo>
                <a:cubicBezTo>
                  <a:pt x="2967349" y="1861775"/>
                  <a:pt x="2939710" y="2032215"/>
                  <a:pt x="2960914" y="2264229"/>
                </a:cubicBezTo>
                <a:cubicBezTo>
                  <a:pt x="2816284" y="2297398"/>
                  <a:pt x="2593785" y="2253345"/>
                  <a:pt x="2427949" y="2264229"/>
                </a:cubicBezTo>
                <a:cubicBezTo>
                  <a:pt x="2262114" y="2275113"/>
                  <a:pt x="1974467" y="2203135"/>
                  <a:pt x="1835767" y="2264229"/>
                </a:cubicBezTo>
                <a:cubicBezTo>
                  <a:pt x="1697067" y="2325323"/>
                  <a:pt x="1500302" y="2258945"/>
                  <a:pt x="1273193" y="2264229"/>
                </a:cubicBezTo>
                <a:cubicBezTo>
                  <a:pt x="1046084" y="2269513"/>
                  <a:pt x="835060" y="2222951"/>
                  <a:pt x="621792" y="2264229"/>
                </a:cubicBezTo>
                <a:cubicBezTo>
                  <a:pt x="408524" y="2305507"/>
                  <a:pt x="276853" y="2238969"/>
                  <a:pt x="0" y="2264229"/>
                </a:cubicBezTo>
                <a:cubicBezTo>
                  <a:pt x="-5107" y="2020328"/>
                  <a:pt x="54391" y="1866874"/>
                  <a:pt x="0" y="1743456"/>
                </a:cubicBezTo>
                <a:cubicBezTo>
                  <a:pt x="-54391" y="1620038"/>
                  <a:pt x="51428" y="1342317"/>
                  <a:pt x="0" y="1177399"/>
                </a:cubicBezTo>
                <a:cubicBezTo>
                  <a:pt x="-51428" y="1012481"/>
                  <a:pt x="58606" y="864624"/>
                  <a:pt x="0" y="633984"/>
                </a:cubicBezTo>
                <a:cubicBezTo>
                  <a:pt x="-58606" y="403345"/>
                  <a:pt x="53660" y="162208"/>
                  <a:pt x="0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 w="88900">
            <a:solidFill>
              <a:srgbClr val="7030A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3" name="Picture 28" descr="Big Ben PNG Transparent Images Free Download | Vector Files | Pngtree">
            <a:extLst>
              <a:ext uri="{FF2B5EF4-FFF2-40B4-BE49-F238E27FC236}">
                <a16:creationId xmlns:a16="http://schemas.microsoft.com/office/drawing/2014/main" id="{51E8A0FF-B099-E2D8-AE5B-41850BEB39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99" y="3581400"/>
            <a:ext cx="2255364" cy="225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rab Transparent PNG Clip Art Image​ | Gallery Yopriceville - High-Quality  Free Images and Transparent PNG Clipart">
            <a:extLst>
              <a:ext uri="{FF2B5EF4-FFF2-40B4-BE49-F238E27FC236}">
                <a16:creationId xmlns:a16="http://schemas.microsoft.com/office/drawing/2014/main" id="{3A148661-3194-0851-6E8D-1A5E6EA1F8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2840" y="4709082"/>
            <a:ext cx="2291834" cy="1627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F384FB47-1CA4-B30E-F2F5-ECC954C91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0"/>
            <a:ext cx="12284765" cy="1020427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pPr algn="ctr"/>
            <a:r>
              <a:rPr lang="cy-GB" sz="3600" noProof="0" dirty="0">
                <a:latin typeface="Cavolini" panose="03000502040302020204" pitchFamily="66" charset="0"/>
                <a:cs typeface="Cavolini" panose="03000502040302020204" pitchFamily="66" charset="0"/>
              </a:rPr>
              <a:t>Taswn i’n mynd i’r traeth, </a:t>
            </a:r>
            <a:r>
              <a:rPr lang="cy-GB" sz="3600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baswn i’n gweld .....</a:t>
            </a:r>
            <a:br>
              <a:rPr lang="cy-GB" sz="3600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3600" noProof="0" dirty="0">
                <a:latin typeface="Cavolini" panose="03000502040302020204" pitchFamily="66" charset="0"/>
                <a:cs typeface="Cavolini" panose="03000502040302020204" pitchFamily="66" charset="0"/>
              </a:rPr>
              <a:t>Taswn i’n mynd i’r traeth, </a:t>
            </a:r>
            <a:r>
              <a:rPr lang="cy-GB" sz="3600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cy-GB" sz="3600" noProof="0" dirty="0">
                <a:solidFill>
                  <a:schemeClr val="accent2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aswn i ddim yn gweld .....</a:t>
            </a:r>
            <a:endParaRPr lang="cy-GB" noProof="0" dirty="0">
              <a:solidFill>
                <a:schemeClr val="accent2">
                  <a:lumMod val="75000"/>
                </a:schemeClr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8216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64 0.00093 L 0.03164 0.00093 C 0.02291 -0.02037 0.01575 -0.04398 0.0052 -0.06273 C -0.00664 -0.08379 -0.00834 -0.08472 -0.01693 -0.10578 C -0.02605 -0.12847 -0.02422 -0.12453 -0.02969 -0.15416 C -0.03073 -0.15949 -0.03256 -0.1706 -0.03256 -0.1706 C -0.03321 -0.19004 -0.03594 -0.23426 -0.0319 -0.25439 C -0.03099 -0.25902 -0.01654 -0.28217 -0.01407 -0.28611 C -0.01198 -0.28935 -0.0099 -0.29236 -0.00756 -0.2949 C -0.00039 -0.30324 0.00768 -0.30902 0.01601 -0.31273 C 0.02213 -0.31551 0.02825 -0.31851 0.0345 -0.31921 C 0.05143 -0.32106 0.04218 -0.32013 0.06237 -0.32152 C 0.07174 -0.32013 0.10052 -0.32013 0.11237 -0.30763 C 0.11744 -0.30231 0.13242 -0.27199 0.13672 -0.26458 C 0.14075 -0.2574 0.14518 -0.25069 0.14961 -0.24421 C 0.15299 -0.23888 0.15716 -0.23495 0.16028 -0.22893 C 0.16445 -0.22083 0.16744 -0.21111 0.17096 -0.20231 C 0.17265 -0.19375 0.17395 -0.18518 0.17604 -0.17685 C 0.1789 -0.16527 0.18268 -0.15416 0.18593 -0.14259 C 0.18776 -0.13634 0.18984 -0.13032 0.19101 -0.12361 C 0.1927 -0.11342 0.1927 -0.10185 0.19596 -0.09305 C 0.20117 -0.07916 0.19882 -0.08495 0.20807 -0.06527 C 0.2108 -0.05949 0.21432 -0.05254 0.21744 -0.04745 C 0.22096 -0.04189 0.22422 -0.03564 0.22812 -0.03101 C 0.23216 -0.02615 0.23645 -0.02268 0.24101 -0.01944 C 0.24726 -0.01504 0.25364 -0.01527 0.26028 -0.01435 C 0.28893 -0.03217 0.26614 -0.0125 0.28815 -0.04861 C 0.29049 -0.05277 0.29375 -0.05486 0.29674 -0.05763 C 0.30351 -0.06412 0.31119 -0.06828 0.31744 -0.07662 C 0.32148 -0.08217 0.32578 -0.08703 0.32955 -0.09305 C 0.33242 -0.09768 0.33437 -0.10416 0.33737 -0.10833 C 0.34492 -0.11898 0.35612 -0.12801 0.36523 -0.1324 C 0.36875 -0.13426 0.37239 -0.13402 0.37604 -0.13495 C 0.39153 -0.13935 0.37565 -0.1368 0.39674 -0.13888 C 0.40794 -0.1368 0.41927 -0.13657 0.4302 -0.1324 C 0.43841 -0.12939 0.45794 -0.11296 0.46523 -0.10324 C 0.47122 -0.09537 0.47578 -0.08449 0.48164 -0.07662 C 0.49166 -0.06342 0.49049 -0.06689 0.49817 -0.04745 C 0.50169 -0.03842 0.50807 -0.01944 0.50807 -0.01944 C 0.50833 -0.01782 0.5082 -0.01319 0.50885 -0.01435 C 0.51002 -0.01666 0.50976 -0.02037 0.51028 -0.02338 C 0.5108 -0.02662 0.51119 -0.03009 0.51172 -0.03356 C 0.51198 -0.0368 0.51211 -0.04027 0.51237 -0.04351 C 0.51302 -0.04907 0.51406 -0.05463 0.51458 -0.06018 C 0.51523 -0.06898 0.51536 -0.07801 0.51601 -0.0868 C 0.51627 -0.09027 0.5164 -0.09351 0.51666 -0.09699 C 0.51692 -0.1 0.51718 -0.10277 0.51744 -0.10578 C 0.51744 -0.10601 0.51823 -0.12662 0.51888 -0.12986 C 0.51953 -0.13356 0.5207 -0.1368 0.52174 -0.14004 C 0.52226 -0.14676 0.52278 -0.15092 0.52317 -0.15787 C 0.52317 -0.15902 0.52317 -0.16041 0.52317 -0.16157 L 0.52747 -0.16412 L 0.52747 -0.16412 " pathEditMode="relative" ptsTypes="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1ACCFA-A3DF-81F1-3695-B6587248EF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4ECB387A-08D4-C197-C235-F7DF939BE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noProof="0" dirty="0"/>
          </a:p>
        </p:txBody>
      </p:sp>
      <p:pic>
        <p:nvPicPr>
          <p:cNvPr id="2052" name="Picture 4" descr="Bin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5221B064-91AD-EEBF-9E74-302E7CA1E3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1" r="6330"/>
          <a:stretch/>
        </p:blipFill>
        <p:spPr bwMode="auto">
          <a:xfrm>
            <a:off x="-468065" y="0"/>
            <a:ext cx="6095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RESHWATER WEST (2025) All You Need to Know BEFORE You Go (with Reviews)">
            <a:extLst>
              <a:ext uri="{FF2B5EF4-FFF2-40B4-BE49-F238E27FC236}">
                <a16:creationId xmlns:a16="http://schemas.microsoft.com/office/drawing/2014/main" id="{DABB9E18-A329-6509-37AD-C71FE59CAE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89" r="24888"/>
          <a:stretch/>
        </p:blipFill>
        <p:spPr bwMode="auto">
          <a:xfrm>
            <a:off x="5312229" y="10"/>
            <a:ext cx="687977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12" descr="Boat PNG transparent image download, size: 2048x999px">
            <a:extLst>
              <a:ext uri="{FF2B5EF4-FFF2-40B4-BE49-F238E27FC236}">
                <a16:creationId xmlns:a16="http://schemas.microsoft.com/office/drawing/2014/main" id="{82654EAF-3465-A7C9-1B59-3F5FAEA363B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 noProof="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EA5A32D-CDC7-24F0-B0C3-BC4CDC9E2039}"/>
              </a:ext>
            </a:extLst>
          </p:cNvPr>
          <p:cNvSpPr/>
          <p:nvPr/>
        </p:nvSpPr>
        <p:spPr>
          <a:xfrm>
            <a:off x="3831772" y="4319451"/>
            <a:ext cx="2960914" cy="2264229"/>
          </a:xfrm>
          <a:custGeom>
            <a:avLst/>
            <a:gdLst>
              <a:gd name="connsiteX0" fmla="*/ 0 w 2960914"/>
              <a:gd name="connsiteY0" fmla="*/ 0 h 2264229"/>
              <a:gd name="connsiteX1" fmla="*/ 532965 w 2960914"/>
              <a:gd name="connsiteY1" fmla="*/ 0 h 2264229"/>
              <a:gd name="connsiteX2" fmla="*/ 1154756 w 2960914"/>
              <a:gd name="connsiteY2" fmla="*/ 0 h 2264229"/>
              <a:gd name="connsiteX3" fmla="*/ 1717330 w 2960914"/>
              <a:gd name="connsiteY3" fmla="*/ 0 h 2264229"/>
              <a:gd name="connsiteX4" fmla="*/ 2250295 w 2960914"/>
              <a:gd name="connsiteY4" fmla="*/ 0 h 2264229"/>
              <a:gd name="connsiteX5" fmla="*/ 2960914 w 2960914"/>
              <a:gd name="connsiteY5" fmla="*/ 0 h 2264229"/>
              <a:gd name="connsiteX6" fmla="*/ 2960914 w 2960914"/>
              <a:gd name="connsiteY6" fmla="*/ 566057 h 2264229"/>
              <a:gd name="connsiteX7" fmla="*/ 2960914 w 2960914"/>
              <a:gd name="connsiteY7" fmla="*/ 1132115 h 2264229"/>
              <a:gd name="connsiteX8" fmla="*/ 2960914 w 2960914"/>
              <a:gd name="connsiteY8" fmla="*/ 1652887 h 2264229"/>
              <a:gd name="connsiteX9" fmla="*/ 2960914 w 2960914"/>
              <a:gd name="connsiteY9" fmla="*/ 2264229 h 2264229"/>
              <a:gd name="connsiteX10" fmla="*/ 2427949 w 2960914"/>
              <a:gd name="connsiteY10" fmla="*/ 2264229 h 2264229"/>
              <a:gd name="connsiteX11" fmla="*/ 1924594 w 2960914"/>
              <a:gd name="connsiteY11" fmla="*/ 2264229 h 2264229"/>
              <a:gd name="connsiteX12" fmla="*/ 1302802 w 2960914"/>
              <a:gd name="connsiteY12" fmla="*/ 2264229 h 2264229"/>
              <a:gd name="connsiteX13" fmla="*/ 769838 w 2960914"/>
              <a:gd name="connsiteY13" fmla="*/ 2264229 h 2264229"/>
              <a:gd name="connsiteX14" fmla="*/ 0 w 2960914"/>
              <a:gd name="connsiteY14" fmla="*/ 2264229 h 2264229"/>
              <a:gd name="connsiteX15" fmla="*/ 0 w 2960914"/>
              <a:gd name="connsiteY15" fmla="*/ 1652887 h 2264229"/>
              <a:gd name="connsiteX16" fmla="*/ 0 w 2960914"/>
              <a:gd name="connsiteY16" fmla="*/ 1132115 h 2264229"/>
              <a:gd name="connsiteX17" fmla="*/ 0 w 2960914"/>
              <a:gd name="connsiteY17" fmla="*/ 543415 h 2264229"/>
              <a:gd name="connsiteX18" fmla="*/ 0 w 2960914"/>
              <a:gd name="connsiteY18" fmla="*/ 0 h 2264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960914" h="2264229" fill="none" extrusionOk="0">
                <a:moveTo>
                  <a:pt x="0" y="0"/>
                </a:moveTo>
                <a:cubicBezTo>
                  <a:pt x="248073" y="-59860"/>
                  <a:pt x="372935" y="16059"/>
                  <a:pt x="532965" y="0"/>
                </a:cubicBezTo>
                <a:cubicBezTo>
                  <a:pt x="692996" y="-16059"/>
                  <a:pt x="882075" y="12713"/>
                  <a:pt x="1154756" y="0"/>
                </a:cubicBezTo>
                <a:cubicBezTo>
                  <a:pt x="1427437" y="-12713"/>
                  <a:pt x="1507331" y="6459"/>
                  <a:pt x="1717330" y="0"/>
                </a:cubicBezTo>
                <a:cubicBezTo>
                  <a:pt x="1927329" y="-6459"/>
                  <a:pt x="2130307" y="43755"/>
                  <a:pt x="2250295" y="0"/>
                </a:cubicBezTo>
                <a:cubicBezTo>
                  <a:pt x="2370284" y="-43755"/>
                  <a:pt x="2618432" y="80115"/>
                  <a:pt x="2960914" y="0"/>
                </a:cubicBezTo>
                <a:cubicBezTo>
                  <a:pt x="2989888" y="173594"/>
                  <a:pt x="2907853" y="388080"/>
                  <a:pt x="2960914" y="566057"/>
                </a:cubicBezTo>
                <a:cubicBezTo>
                  <a:pt x="3013975" y="744034"/>
                  <a:pt x="2945041" y="862990"/>
                  <a:pt x="2960914" y="1132115"/>
                </a:cubicBezTo>
                <a:cubicBezTo>
                  <a:pt x="2976787" y="1401240"/>
                  <a:pt x="2952750" y="1522606"/>
                  <a:pt x="2960914" y="1652887"/>
                </a:cubicBezTo>
                <a:cubicBezTo>
                  <a:pt x="2969078" y="1783168"/>
                  <a:pt x="2945043" y="2140780"/>
                  <a:pt x="2960914" y="2264229"/>
                </a:cubicBezTo>
                <a:cubicBezTo>
                  <a:pt x="2745429" y="2289866"/>
                  <a:pt x="2627617" y="2242522"/>
                  <a:pt x="2427949" y="2264229"/>
                </a:cubicBezTo>
                <a:cubicBezTo>
                  <a:pt x="2228282" y="2285936"/>
                  <a:pt x="2031172" y="2226616"/>
                  <a:pt x="1924594" y="2264229"/>
                </a:cubicBezTo>
                <a:cubicBezTo>
                  <a:pt x="1818016" y="2301842"/>
                  <a:pt x="1567429" y="2250574"/>
                  <a:pt x="1302802" y="2264229"/>
                </a:cubicBezTo>
                <a:cubicBezTo>
                  <a:pt x="1038175" y="2277884"/>
                  <a:pt x="894322" y="2252275"/>
                  <a:pt x="769838" y="2264229"/>
                </a:cubicBezTo>
                <a:cubicBezTo>
                  <a:pt x="645354" y="2276183"/>
                  <a:pt x="353072" y="2261738"/>
                  <a:pt x="0" y="2264229"/>
                </a:cubicBezTo>
                <a:cubicBezTo>
                  <a:pt x="-18509" y="2003119"/>
                  <a:pt x="34705" y="1857906"/>
                  <a:pt x="0" y="1652887"/>
                </a:cubicBezTo>
                <a:cubicBezTo>
                  <a:pt x="-34705" y="1447868"/>
                  <a:pt x="10898" y="1289916"/>
                  <a:pt x="0" y="1132115"/>
                </a:cubicBezTo>
                <a:cubicBezTo>
                  <a:pt x="-10898" y="974314"/>
                  <a:pt x="56850" y="792495"/>
                  <a:pt x="0" y="543415"/>
                </a:cubicBezTo>
                <a:cubicBezTo>
                  <a:pt x="-56850" y="294335"/>
                  <a:pt x="53406" y="145914"/>
                  <a:pt x="0" y="0"/>
                </a:cubicBezTo>
                <a:close/>
              </a:path>
              <a:path w="2960914" h="2264229" stroke="0" extrusionOk="0">
                <a:moveTo>
                  <a:pt x="0" y="0"/>
                </a:moveTo>
                <a:cubicBezTo>
                  <a:pt x="120892" y="-47847"/>
                  <a:pt x="429857" y="2711"/>
                  <a:pt x="562574" y="0"/>
                </a:cubicBezTo>
                <a:cubicBezTo>
                  <a:pt x="695291" y="-2711"/>
                  <a:pt x="922825" y="35560"/>
                  <a:pt x="1065929" y="0"/>
                </a:cubicBezTo>
                <a:cubicBezTo>
                  <a:pt x="1209034" y="-35560"/>
                  <a:pt x="1567408" y="40801"/>
                  <a:pt x="1717330" y="0"/>
                </a:cubicBezTo>
                <a:cubicBezTo>
                  <a:pt x="1867252" y="-40801"/>
                  <a:pt x="2096779" y="23410"/>
                  <a:pt x="2279904" y="0"/>
                </a:cubicBezTo>
                <a:cubicBezTo>
                  <a:pt x="2463029" y="-23410"/>
                  <a:pt x="2682233" y="80198"/>
                  <a:pt x="2960914" y="0"/>
                </a:cubicBezTo>
                <a:cubicBezTo>
                  <a:pt x="3024746" y="160569"/>
                  <a:pt x="2938763" y="402856"/>
                  <a:pt x="2960914" y="611342"/>
                </a:cubicBezTo>
                <a:cubicBezTo>
                  <a:pt x="2983065" y="819828"/>
                  <a:pt x="2900671" y="901018"/>
                  <a:pt x="2960914" y="1177399"/>
                </a:cubicBezTo>
                <a:cubicBezTo>
                  <a:pt x="3021157" y="1453780"/>
                  <a:pt x="2954479" y="1625137"/>
                  <a:pt x="2960914" y="1743456"/>
                </a:cubicBezTo>
                <a:cubicBezTo>
                  <a:pt x="2967349" y="1861775"/>
                  <a:pt x="2939710" y="2032215"/>
                  <a:pt x="2960914" y="2264229"/>
                </a:cubicBezTo>
                <a:cubicBezTo>
                  <a:pt x="2816284" y="2297398"/>
                  <a:pt x="2593785" y="2253345"/>
                  <a:pt x="2427949" y="2264229"/>
                </a:cubicBezTo>
                <a:cubicBezTo>
                  <a:pt x="2262114" y="2275113"/>
                  <a:pt x="1974467" y="2203135"/>
                  <a:pt x="1835767" y="2264229"/>
                </a:cubicBezTo>
                <a:cubicBezTo>
                  <a:pt x="1697067" y="2325323"/>
                  <a:pt x="1500302" y="2258945"/>
                  <a:pt x="1273193" y="2264229"/>
                </a:cubicBezTo>
                <a:cubicBezTo>
                  <a:pt x="1046084" y="2269513"/>
                  <a:pt x="835060" y="2222951"/>
                  <a:pt x="621792" y="2264229"/>
                </a:cubicBezTo>
                <a:cubicBezTo>
                  <a:pt x="408524" y="2305507"/>
                  <a:pt x="276853" y="2238969"/>
                  <a:pt x="0" y="2264229"/>
                </a:cubicBezTo>
                <a:cubicBezTo>
                  <a:pt x="-5107" y="2020328"/>
                  <a:pt x="54391" y="1866874"/>
                  <a:pt x="0" y="1743456"/>
                </a:cubicBezTo>
                <a:cubicBezTo>
                  <a:pt x="-54391" y="1620038"/>
                  <a:pt x="51428" y="1342317"/>
                  <a:pt x="0" y="1177399"/>
                </a:cubicBezTo>
                <a:cubicBezTo>
                  <a:pt x="-51428" y="1012481"/>
                  <a:pt x="58606" y="864624"/>
                  <a:pt x="0" y="633984"/>
                </a:cubicBezTo>
                <a:cubicBezTo>
                  <a:pt x="-58606" y="403345"/>
                  <a:pt x="53660" y="162208"/>
                  <a:pt x="0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 w="88900">
            <a:solidFill>
              <a:srgbClr val="7030A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3" name="Picture 28" descr="Big Ben PNG Transparent Images Free Download | Vector Files | Pngtree">
            <a:extLst>
              <a:ext uri="{FF2B5EF4-FFF2-40B4-BE49-F238E27FC236}">
                <a16:creationId xmlns:a16="http://schemas.microsoft.com/office/drawing/2014/main" id="{66B595C0-B64A-3A39-DCC1-862863495E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99" y="3581400"/>
            <a:ext cx="2255364" cy="225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rab Transparent PNG Clip Art Image​ | Gallery Yopriceville - High-Quality  Free Images and Transparent PNG Clipart">
            <a:extLst>
              <a:ext uri="{FF2B5EF4-FFF2-40B4-BE49-F238E27FC236}">
                <a16:creationId xmlns:a16="http://schemas.microsoft.com/office/drawing/2014/main" id="{342AE6D3-A3EB-779D-1205-0799929A0D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0760" y="3751139"/>
            <a:ext cx="2291834" cy="1627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Blue Bucket PNG Clip Art - Best WEB Clipart">
            <a:extLst>
              <a:ext uri="{FF2B5EF4-FFF2-40B4-BE49-F238E27FC236}">
                <a16:creationId xmlns:a16="http://schemas.microsoft.com/office/drawing/2014/main" id="{75E61453-0022-E867-6197-31926D4862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5010" y="4914898"/>
            <a:ext cx="1234438" cy="1234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55D10D3B-B17C-C861-308B-BBC6B26C3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0"/>
            <a:ext cx="12284765" cy="1020427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pPr algn="ctr"/>
            <a:r>
              <a:rPr lang="cy-GB" sz="3600" noProof="0" dirty="0">
                <a:latin typeface="Cavolini" panose="03000502040302020204" pitchFamily="66" charset="0"/>
                <a:cs typeface="Cavolini" panose="03000502040302020204" pitchFamily="66" charset="0"/>
              </a:rPr>
              <a:t>Taswn i’n mynd i’r traeth, </a:t>
            </a:r>
            <a:r>
              <a:rPr lang="cy-GB" sz="3600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baswn i’n gweld .....</a:t>
            </a:r>
            <a:br>
              <a:rPr lang="cy-GB" sz="3600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3600" noProof="0" dirty="0">
                <a:latin typeface="Cavolini" panose="03000502040302020204" pitchFamily="66" charset="0"/>
                <a:cs typeface="Cavolini" panose="03000502040302020204" pitchFamily="66" charset="0"/>
              </a:rPr>
              <a:t>Taswn i’n mynd i’r traeth, </a:t>
            </a:r>
            <a:r>
              <a:rPr lang="cy-GB" sz="3600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cy-GB" sz="3600" noProof="0" dirty="0">
                <a:solidFill>
                  <a:schemeClr val="accent2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aswn i ddim yn gweld .....</a:t>
            </a:r>
            <a:endParaRPr lang="cy-GB" noProof="0" dirty="0">
              <a:solidFill>
                <a:schemeClr val="accent2">
                  <a:lumMod val="75000"/>
                </a:schemeClr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0419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18 0.01991 L 0.01718 0.01991 C 0.01445 0.0169 0.0082 0.01111 0.00573 0.00579 C -0.00287 -0.01273 -0.00261 -0.01458 -0.00782 -0.03472 C -0.00873 -0.04375 -0.01003 -0.05254 -0.01068 -0.06134 C -0.01172 -0.07569 -0.01276 -0.10463 -0.01276 -0.10463 C -0.01224 -0.14791 -0.01315 -0.1581 -0.01003 -0.19606 C -0.00977 -0.19907 -0.00899 -0.20185 -0.0086 -0.20486 C -0.00808 -0.20833 -0.00782 -0.2118 -0.00716 -0.21504 C -0.00638 -0.21828 -0.00534 -0.22106 -0.0043 -0.22407 C 0.00169 -0.23981 0.0039 -0.24398 0.01354 -0.25694 C 0.01627 -0.26065 0.01914 -0.26342 0.02213 -0.26597 C 0.0263 -0.26921 0.03633 -0.27222 0.03997 -0.27338 C 0.05976 -0.27315 0.07955 -0.27361 0.09935 -0.27222 C 0.1039 -0.27199 0.10846 -0.2706 0.11289 -0.26852 C 0.11784 -0.26597 0.12239 -0.2618 0.12721 -0.25833 C 0.13646 -0.25115 0.14791 -0.24305 0.15573 -0.23032 C 0.17942 -0.1912 0.14492 -0.23495 0.175 -0.19352 C 0.20221 -0.15602 0.16745 -0.21458 0.19713 -0.1618 C 0.19883 -0.15486 0.20065 -0.14838 0.20208 -0.14143 C 0.2039 -0.13356 0.20716 -0.11736 0.20716 -0.11736 C 0.20872 -0.09977 0.20872 -0.10301 0.20924 -0.08426 C 0.20963 -0.07338 0.20963 -0.06227 0.21002 -0.05115 C 0.21002 -0.04907 0.21015 -0.04676 0.21067 -0.0449 C 0.2112 -0.04328 0.21224 -0.04259 0.21289 -0.0412 C 0.21393 -0.03865 0.21471 -0.03588 0.21575 -0.03356 C 0.21679 -0.03078 0.21823 -0.02847 0.21927 -0.02592 C 0.22005 -0.02384 0.22044 -0.02129 0.22148 -0.01944 C 0.22291 -0.0169 0.22474 -0.01527 0.22643 -0.01319 C 0.23437 0.00926 0.22552 -0.01412 0.23424 0.00463 C 0.23541 0.00695 0.23606 0.00973 0.23711 0.01227 C 0.24114 0.02107 0.23841 0.01482 0.24218 0.01852 C 0.24414 0.02037 0.2457 0.02361 0.24778 0.025 C 0.25156 0.02732 0.25547 0.02871 0.25924 0.0301 C 0.2638 0.03148 0.26836 0.03241 0.27278 0.0338 C 0.27448 0.03426 0.28359 0.0382 0.28711 0.03889 C 0.29258 0.03982 0.30351 0.04144 0.30351 0.04144 C 0.31328 0.04584 0.30911 0.04514 0.31575 0.04514 L 0.31575 0.04514 L 0.31575 0.04514 L 0.31575 0.04514 " pathEditMode="relative" ptsTypes="AAAAAAAAAAAAAAAAAAAAAAAAAAAAAAAAAAAAAAA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C3ED08-4007-129B-B3DA-CA8163C0EB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D76904CB-D512-A75E-460C-251105E47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noProof="0" dirty="0"/>
          </a:p>
        </p:txBody>
      </p:sp>
      <p:pic>
        <p:nvPicPr>
          <p:cNvPr id="2052" name="Picture 4" descr="Bin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4BF0DC5F-EAE6-0040-AA8A-DFEFEC77C4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1" r="6330"/>
          <a:stretch/>
        </p:blipFill>
        <p:spPr bwMode="auto">
          <a:xfrm>
            <a:off x="-468065" y="0"/>
            <a:ext cx="6095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RESHWATER WEST (2025) All You Need to Know BEFORE You Go (with Reviews)">
            <a:extLst>
              <a:ext uri="{FF2B5EF4-FFF2-40B4-BE49-F238E27FC236}">
                <a16:creationId xmlns:a16="http://schemas.microsoft.com/office/drawing/2014/main" id="{91BD1891-D1D6-36CF-6611-0A5A07339A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89" r="24888"/>
          <a:stretch/>
        </p:blipFill>
        <p:spPr bwMode="auto">
          <a:xfrm>
            <a:off x="5312229" y="10"/>
            <a:ext cx="687977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12" descr="Boat PNG transparent image download, size: 2048x999px">
            <a:extLst>
              <a:ext uri="{FF2B5EF4-FFF2-40B4-BE49-F238E27FC236}">
                <a16:creationId xmlns:a16="http://schemas.microsoft.com/office/drawing/2014/main" id="{A75BEFEA-C4E6-9E5E-85F3-9913760FAC5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 noProof="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9FF9390-59E7-A62D-3CAB-56D46573F00B}"/>
              </a:ext>
            </a:extLst>
          </p:cNvPr>
          <p:cNvSpPr/>
          <p:nvPr/>
        </p:nvSpPr>
        <p:spPr>
          <a:xfrm>
            <a:off x="3831772" y="4319451"/>
            <a:ext cx="2960914" cy="2264229"/>
          </a:xfrm>
          <a:custGeom>
            <a:avLst/>
            <a:gdLst>
              <a:gd name="connsiteX0" fmla="*/ 0 w 2960914"/>
              <a:gd name="connsiteY0" fmla="*/ 0 h 2264229"/>
              <a:gd name="connsiteX1" fmla="*/ 532965 w 2960914"/>
              <a:gd name="connsiteY1" fmla="*/ 0 h 2264229"/>
              <a:gd name="connsiteX2" fmla="*/ 1154756 w 2960914"/>
              <a:gd name="connsiteY2" fmla="*/ 0 h 2264229"/>
              <a:gd name="connsiteX3" fmla="*/ 1717330 w 2960914"/>
              <a:gd name="connsiteY3" fmla="*/ 0 h 2264229"/>
              <a:gd name="connsiteX4" fmla="*/ 2250295 w 2960914"/>
              <a:gd name="connsiteY4" fmla="*/ 0 h 2264229"/>
              <a:gd name="connsiteX5" fmla="*/ 2960914 w 2960914"/>
              <a:gd name="connsiteY5" fmla="*/ 0 h 2264229"/>
              <a:gd name="connsiteX6" fmla="*/ 2960914 w 2960914"/>
              <a:gd name="connsiteY6" fmla="*/ 566057 h 2264229"/>
              <a:gd name="connsiteX7" fmla="*/ 2960914 w 2960914"/>
              <a:gd name="connsiteY7" fmla="*/ 1132115 h 2264229"/>
              <a:gd name="connsiteX8" fmla="*/ 2960914 w 2960914"/>
              <a:gd name="connsiteY8" fmla="*/ 1652887 h 2264229"/>
              <a:gd name="connsiteX9" fmla="*/ 2960914 w 2960914"/>
              <a:gd name="connsiteY9" fmla="*/ 2264229 h 2264229"/>
              <a:gd name="connsiteX10" fmla="*/ 2427949 w 2960914"/>
              <a:gd name="connsiteY10" fmla="*/ 2264229 h 2264229"/>
              <a:gd name="connsiteX11" fmla="*/ 1924594 w 2960914"/>
              <a:gd name="connsiteY11" fmla="*/ 2264229 h 2264229"/>
              <a:gd name="connsiteX12" fmla="*/ 1302802 w 2960914"/>
              <a:gd name="connsiteY12" fmla="*/ 2264229 h 2264229"/>
              <a:gd name="connsiteX13" fmla="*/ 769838 w 2960914"/>
              <a:gd name="connsiteY13" fmla="*/ 2264229 h 2264229"/>
              <a:gd name="connsiteX14" fmla="*/ 0 w 2960914"/>
              <a:gd name="connsiteY14" fmla="*/ 2264229 h 2264229"/>
              <a:gd name="connsiteX15" fmla="*/ 0 w 2960914"/>
              <a:gd name="connsiteY15" fmla="*/ 1652887 h 2264229"/>
              <a:gd name="connsiteX16" fmla="*/ 0 w 2960914"/>
              <a:gd name="connsiteY16" fmla="*/ 1132115 h 2264229"/>
              <a:gd name="connsiteX17" fmla="*/ 0 w 2960914"/>
              <a:gd name="connsiteY17" fmla="*/ 543415 h 2264229"/>
              <a:gd name="connsiteX18" fmla="*/ 0 w 2960914"/>
              <a:gd name="connsiteY18" fmla="*/ 0 h 2264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960914" h="2264229" fill="none" extrusionOk="0">
                <a:moveTo>
                  <a:pt x="0" y="0"/>
                </a:moveTo>
                <a:cubicBezTo>
                  <a:pt x="248073" y="-59860"/>
                  <a:pt x="372935" y="16059"/>
                  <a:pt x="532965" y="0"/>
                </a:cubicBezTo>
                <a:cubicBezTo>
                  <a:pt x="692996" y="-16059"/>
                  <a:pt x="882075" y="12713"/>
                  <a:pt x="1154756" y="0"/>
                </a:cubicBezTo>
                <a:cubicBezTo>
                  <a:pt x="1427437" y="-12713"/>
                  <a:pt x="1507331" y="6459"/>
                  <a:pt x="1717330" y="0"/>
                </a:cubicBezTo>
                <a:cubicBezTo>
                  <a:pt x="1927329" y="-6459"/>
                  <a:pt x="2130307" y="43755"/>
                  <a:pt x="2250295" y="0"/>
                </a:cubicBezTo>
                <a:cubicBezTo>
                  <a:pt x="2370284" y="-43755"/>
                  <a:pt x="2618432" y="80115"/>
                  <a:pt x="2960914" y="0"/>
                </a:cubicBezTo>
                <a:cubicBezTo>
                  <a:pt x="2989888" y="173594"/>
                  <a:pt x="2907853" y="388080"/>
                  <a:pt x="2960914" y="566057"/>
                </a:cubicBezTo>
                <a:cubicBezTo>
                  <a:pt x="3013975" y="744034"/>
                  <a:pt x="2945041" y="862990"/>
                  <a:pt x="2960914" y="1132115"/>
                </a:cubicBezTo>
                <a:cubicBezTo>
                  <a:pt x="2976787" y="1401240"/>
                  <a:pt x="2952750" y="1522606"/>
                  <a:pt x="2960914" y="1652887"/>
                </a:cubicBezTo>
                <a:cubicBezTo>
                  <a:pt x="2969078" y="1783168"/>
                  <a:pt x="2945043" y="2140780"/>
                  <a:pt x="2960914" y="2264229"/>
                </a:cubicBezTo>
                <a:cubicBezTo>
                  <a:pt x="2745429" y="2289866"/>
                  <a:pt x="2627617" y="2242522"/>
                  <a:pt x="2427949" y="2264229"/>
                </a:cubicBezTo>
                <a:cubicBezTo>
                  <a:pt x="2228282" y="2285936"/>
                  <a:pt x="2031172" y="2226616"/>
                  <a:pt x="1924594" y="2264229"/>
                </a:cubicBezTo>
                <a:cubicBezTo>
                  <a:pt x="1818016" y="2301842"/>
                  <a:pt x="1567429" y="2250574"/>
                  <a:pt x="1302802" y="2264229"/>
                </a:cubicBezTo>
                <a:cubicBezTo>
                  <a:pt x="1038175" y="2277884"/>
                  <a:pt x="894322" y="2252275"/>
                  <a:pt x="769838" y="2264229"/>
                </a:cubicBezTo>
                <a:cubicBezTo>
                  <a:pt x="645354" y="2276183"/>
                  <a:pt x="353072" y="2261738"/>
                  <a:pt x="0" y="2264229"/>
                </a:cubicBezTo>
                <a:cubicBezTo>
                  <a:pt x="-18509" y="2003119"/>
                  <a:pt x="34705" y="1857906"/>
                  <a:pt x="0" y="1652887"/>
                </a:cubicBezTo>
                <a:cubicBezTo>
                  <a:pt x="-34705" y="1447868"/>
                  <a:pt x="10898" y="1289916"/>
                  <a:pt x="0" y="1132115"/>
                </a:cubicBezTo>
                <a:cubicBezTo>
                  <a:pt x="-10898" y="974314"/>
                  <a:pt x="56850" y="792495"/>
                  <a:pt x="0" y="543415"/>
                </a:cubicBezTo>
                <a:cubicBezTo>
                  <a:pt x="-56850" y="294335"/>
                  <a:pt x="53406" y="145914"/>
                  <a:pt x="0" y="0"/>
                </a:cubicBezTo>
                <a:close/>
              </a:path>
              <a:path w="2960914" h="2264229" stroke="0" extrusionOk="0">
                <a:moveTo>
                  <a:pt x="0" y="0"/>
                </a:moveTo>
                <a:cubicBezTo>
                  <a:pt x="120892" y="-47847"/>
                  <a:pt x="429857" y="2711"/>
                  <a:pt x="562574" y="0"/>
                </a:cubicBezTo>
                <a:cubicBezTo>
                  <a:pt x="695291" y="-2711"/>
                  <a:pt x="922825" y="35560"/>
                  <a:pt x="1065929" y="0"/>
                </a:cubicBezTo>
                <a:cubicBezTo>
                  <a:pt x="1209034" y="-35560"/>
                  <a:pt x="1567408" y="40801"/>
                  <a:pt x="1717330" y="0"/>
                </a:cubicBezTo>
                <a:cubicBezTo>
                  <a:pt x="1867252" y="-40801"/>
                  <a:pt x="2096779" y="23410"/>
                  <a:pt x="2279904" y="0"/>
                </a:cubicBezTo>
                <a:cubicBezTo>
                  <a:pt x="2463029" y="-23410"/>
                  <a:pt x="2682233" y="80198"/>
                  <a:pt x="2960914" y="0"/>
                </a:cubicBezTo>
                <a:cubicBezTo>
                  <a:pt x="3024746" y="160569"/>
                  <a:pt x="2938763" y="402856"/>
                  <a:pt x="2960914" y="611342"/>
                </a:cubicBezTo>
                <a:cubicBezTo>
                  <a:pt x="2983065" y="819828"/>
                  <a:pt x="2900671" y="901018"/>
                  <a:pt x="2960914" y="1177399"/>
                </a:cubicBezTo>
                <a:cubicBezTo>
                  <a:pt x="3021157" y="1453780"/>
                  <a:pt x="2954479" y="1625137"/>
                  <a:pt x="2960914" y="1743456"/>
                </a:cubicBezTo>
                <a:cubicBezTo>
                  <a:pt x="2967349" y="1861775"/>
                  <a:pt x="2939710" y="2032215"/>
                  <a:pt x="2960914" y="2264229"/>
                </a:cubicBezTo>
                <a:cubicBezTo>
                  <a:pt x="2816284" y="2297398"/>
                  <a:pt x="2593785" y="2253345"/>
                  <a:pt x="2427949" y="2264229"/>
                </a:cubicBezTo>
                <a:cubicBezTo>
                  <a:pt x="2262114" y="2275113"/>
                  <a:pt x="1974467" y="2203135"/>
                  <a:pt x="1835767" y="2264229"/>
                </a:cubicBezTo>
                <a:cubicBezTo>
                  <a:pt x="1697067" y="2325323"/>
                  <a:pt x="1500302" y="2258945"/>
                  <a:pt x="1273193" y="2264229"/>
                </a:cubicBezTo>
                <a:cubicBezTo>
                  <a:pt x="1046084" y="2269513"/>
                  <a:pt x="835060" y="2222951"/>
                  <a:pt x="621792" y="2264229"/>
                </a:cubicBezTo>
                <a:cubicBezTo>
                  <a:pt x="408524" y="2305507"/>
                  <a:pt x="276853" y="2238969"/>
                  <a:pt x="0" y="2264229"/>
                </a:cubicBezTo>
                <a:cubicBezTo>
                  <a:pt x="-5107" y="2020328"/>
                  <a:pt x="54391" y="1866874"/>
                  <a:pt x="0" y="1743456"/>
                </a:cubicBezTo>
                <a:cubicBezTo>
                  <a:pt x="-54391" y="1620038"/>
                  <a:pt x="51428" y="1342317"/>
                  <a:pt x="0" y="1177399"/>
                </a:cubicBezTo>
                <a:cubicBezTo>
                  <a:pt x="-51428" y="1012481"/>
                  <a:pt x="58606" y="864624"/>
                  <a:pt x="0" y="633984"/>
                </a:cubicBezTo>
                <a:cubicBezTo>
                  <a:pt x="-58606" y="403345"/>
                  <a:pt x="53660" y="162208"/>
                  <a:pt x="0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 w="88900">
            <a:solidFill>
              <a:srgbClr val="7030A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3" name="Picture 28" descr="Big Ben PNG Transparent Images Free Download | Vector Files | Pngtree">
            <a:extLst>
              <a:ext uri="{FF2B5EF4-FFF2-40B4-BE49-F238E27FC236}">
                <a16:creationId xmlns:a16="http://schemas.microsoft.com/office/drawing/2014/main" id="{44D34CDA-20CA-60C7-4A8C-63278FB5E3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99" y="3581400"/>
            <a:ext cx="2255364" cy="225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rab Transparent PNG Clip Art Image​ | Gallery Yopriceville - High-Quality  Free Images and Transparent PNG Clipart">
            <a:extLst>
              <a:ext uri="{FF2B5EF4-FFF2-40B4-BE49-F238E27FC236}">
                <a16:creationId xmlns:a16="http://schemas.microsoft.com/office/drawing/2014/main" id="{9EF9AF87-88A9-9C9F-F1F9-214C7177EB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0760" y="3751139"/>
            <a:ext cx="2291834" cy="1627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Blue Bucket PNG Clip Art - Best WEB Clipart">
            <a:extLst>
              <a:ext uri="{FF2B5EF4-FFF2-40B4-BE49-F238E27FC236}">
                <a16:creationId xmlns:a16="http://schemas.microsoft.com/office/drawing/2014/main" id="{2891692A-1991-53F2-6A13-D18974D3FD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6733" y="5001984"/>
            <a:ext cx="1234438" cy="1234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4" descr="Rhino PNG Clipart - Best WEB Clipart">
            <a:extLst>
              <a:ext uri="{FF2B5EF4-FFF2-40B4-BE49-F238E27FC236}">
                <a16:creationId xmlns:a16="http://schemas.microsoft.com/office/drawing/2014/main" id="{E9030FDF-B525-76E0-6831-A10F854E1A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2226" y="4995453"/>
            <a:ext cx="2246811" cy="114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DBC25F1D-C51E-111B-B366-6F079A4D0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0"/>
            <a:ext cx="12284765" cy="1020427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pPr algn="ctr"/>
            <a:r>
              <a:rPr lang="cy-GB" sz="3600" noProof="0" dirty="0">
                <a:latin typeface="Cavolini" panose="03000502040302020204" pitchFamily="66" charset="0"/>
                <a:cs typeface="Cavolini" panose="03000502040302020204" pitchFamily="66" charset="0"/>
              </a:rPr>
              <a:t>Taswn i’n mynd i’r traeth, </a:t>
            </a:r>
            <a:r>
              <a:rPr lang="cy-GB" sz="3600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baswn i’n gweld .....</a:t>
            </a:r>
            <a:br>
              <a:rPr lang="cy-GB" sz="3600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3600" noProof="0" dirty="0">
                <a:latin typeface="Cavolini" panose="03000502040302020204" pitchFamily="66" charset="0"/>
                <a:cs typeface="Cavolini" panose="03000502040302020204" pitchFamily="66" charset="0"/>
              </a:rPr>
              <a:t>Taswn i’n mynd i’r traeth, </a:t>
            </a:r>
            <a:r>
              <a:rPr lang="cy-GB" sz="3600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cy-GB" sz="3600" noProof="0" dirty="0">
                <a:solidFill>
                  <a:schemeClr val="accent2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aswn i ddim yn gweld .....</a:t>
            </a:r>
            <a:endParaRPr lang="cy-GB" noProof="0" dirty="0">
              <a:solidFill>
                <a:schemeClr val="accent2">
                  <a:lumMod val="75000"/>
                </a:schemeClr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2237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35 -0.01181 L -0.00235 -0.01181 C -0.00638 -0.09422 -0.00404 -0.03241 -0.00521 -0.15787 C -0.00534 -0.17153 -0.00456 -0.18519 -0.00599 -0.19862 C -0.00742 -0.21274 -0.0112 -0.2257 -0.0138 -0.23912 C -0.01576 -0.24908 -0.01732 -0.2588 -0.01953 -0.26852 C -0.02318 -0.28357 -0.02708 -0.29977 -0.02956 -0.31551 C -0.04154 -0.39028 -0.02865 -0.32547 -0.03672 -0.36482 C -0.0362 -0.38658 -0.03529 -0.40811 -0.03529 -0.42963 C -0.03529 -0.45255 -0.03607 -0.47547 -0.03672 -0.49815 C -0.03841 -0.56505 -0.03646 -0.52037 -0.04102 -0.5669 C -0.04193 -0.5757 -0.04206 -0.58473 -0.0431 -0.59352 C -0.04466 -0.60556 -0.0513 -0.63635 -0.05391 -0.64422 C -0.06485 -0.67848 -0.05352 -0.64561 -0.07031 -0.68496 C -0.0763 -0.69908 -0.07344 -0.70047 -0.0832 -0.70903 C -0.09063 -0.71575 -0.09597 -0.71598 -0.10391 -0.71783 C -0.10977 -0.71505 -0.11589 -0.71274 -0.12175 -0.70903 C -0.12448 -0.70718 -0.12708 -0.70417 -0.12956 -0.70139 C -0.13698 -0.69329 -0.13802 -0.69098 -0.14388 -0.67848 C -0.14518 -0.6757 -0.1461 -0.67246 -0.1474 -0.66968 C -0.15326 -0.65764 -0.15287 -0.66389 -0.15677 -0.64676 C -0.15847 -0.63889 -0.15964 -0.63079 -0.16107 -0.62269 C -0.16146 -0.61551 -0.16198 -0.60834 -0.1625 -0.60116 C -0.16328 -0.58912 -0.16419 -0.56899 -0.16458 -0.55926 C -0.16485 -0.54862 -0.16524 -0.53797 -0.16537 -0.52755 C -0.16563 -0.497 -0.16485 -0.46644 -0.16602 -0.43612 C -0.1668 -0.41806 -0.16927 -0.40047 -0.1711 -0.38264 C -0.17123 -0.38056 -0.1737 -0.35672 -0.17461 -0.35093 C -0.17643 -0.34028 -0.17891 -0.3301 -0.18034 -0.31922 C -0.18177 -0.30787 -0.18294 -0.2963 -0.18464 -0.28496 C -0.18789 -0.26297 -0.18633 -0.27848 -0.19037 -0.26204 C -0.19128 -0.25834 -0.19167 -0.2544 -0.19245 -0.2507 C -0.19388 -0.24375 -0.19531 -0.23704 -0.19675 -0.23033 C -0.19753 -0.22153 -0.19792 -0.2125 -0.19896 -0.20371 C -0.2 -0.19375 -0.20143 -0.18403 -0.20313 -0.17454 C -0.20482 -0.16598 -0.20456 -0.16945 -0.20456 -0.16436 L -0.20456 -0.16436 " pathEditMode="relative" ptsTypes="AAAAAAAAAAAAAAAAAAAAAAAAAAAAAAAAAAA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57E250-6C42-D975-17F3-2D325FF9EC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A5DC3262-5241-DBDB-5C1F-4C1FA074EF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noProof="0" dirty="0"/>
          </a:p>
        </p:txBody>
      </p:sp>
      <p:pic>
        <p:nvPicPr>
          <p:cNvPr id="2052" name="Picture 4" descr="Bin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39C1112B-3C4E-16DC-0289-1D4AC92BB5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1" r="6330"/>
          <a:stretch/>
        </p:blipFill>
        <p:spPr bwMode="auto">
          <a:xfrm>
            <a:off x="-468065" y="0"/>
            <a:ext cx="6095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RESHWATER WEST (2025) All You Need to Know BEFORE You Go (with Reviews)">
            <a:extLst>
              <a:ext uri="{FF2B5EF4-FFF2-40B4-BE49-F238E27FC236}">
                <a16:creationId xmlns:a16="http://schemas.microsoft.com/office/drawing/2014/main" id="{A21F3017-FFB7-75CC-9C88-627B469074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89" r="24888"/>
          <a:stretch/>
        </p:blipFill>
        <p:spPr bwMode="auto">
          <a:xfrm>
            <a:off x="5312229" y="10"/>
            <a:ext cx="687977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12" descr="Boat PNG transparent image download, size: 2048x999px">
            <a:extLst>
              <a:ext uri="{FF2B5EF4-FFF2-40B4-BE49-F238E27FC236}">
                <a16:creationId xmlns:a16="http://schemas.microsoft.com/office/drawing/2014/main" id="{A2C18F5A-3587-6EC0-5B7F-85BAE46DE46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 noProof="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66DE4DE-CE43-7B23-4F02-59C4044F6B6A}"/>
              </a:ext>
            </a:extLst>
          </p:cNvPr>
          <p:cNvSpPr/>
          <p:nvPr/>
        </p:nvSpPr>
        <p:spPr>
          <a:xfrm>
            <a:off x="3831772" y="4319451"/>
            <a:ext cx="2960914" cy="2264229"/>
          </a:xfrm>
          <a:custGeom>
            <a:avLst/>
            <a:gdLst>
              <a:gd name="connsiteX0" fmla="*/ 0 w 2960914"/>
              <a:gd name="connsiteY0" fmla="*/ 0 h 2264229"/>
              <a:gd name="connsiteX1" fmla="*/ 532965 w 2960914"/>
              <a:gd name="connsiteY1" fmla="*/ 0 h 2264229"/>
              <a:gd name="connsiteX2" fmla="*/ 1154756 w 2960914"/>
              <a:gd name="connsiteY2" fmla="*/ 0 h 2264229"/>
              <a:gd name="connsiteX3" fmla="*/ 1717330 w 2960914"/>
              <a:gd name="connsiteY3" fmla="*/ 0 h 2264229"/>
              <a:gd name="connsiteX4" fmla="*/ 2250295 w 2960914"/>
              <a:gd name="connsiteY4" fmla="*/ 0 h 2264229"/>
              <a:gd name="connsiteX5" fmla="*/ 2960914 w 2960914"/>
              <a:gd name="connsiteY5" fmla="*/ 0 h 2264229"/>
              <a:gd name="connsiteX6" fmla="*/ 2960914 w 2960914"/>
              <a:gd name="connsiteY6" fmla="*/ 566057 h 2264229"/>
              <a:gd name="connsiteX7" fmla="*/ 2960914 w 2960914"/>
              <a:gd name="connsiteY7" fmla="*/ 1132115 h 2264229"/>
              <a:gd name="connsiteX8" fmla="*/ 2960914 w 2960914"/>
              <a:gd name="connsiteY8" fmla="*/ 1652887 h 2264229"/>
              <a:gd name="connsiteX9" fmla="*/ 2960914 w 2960914"/>
              <a:gd name="connsiteY9" fmla="*/ 2264229 h 2264229"/>
              <a:gd name="connsiteX10" fmla="*/ 2427949 w 2960914"/>
              <a:gd name="connsiteY10" fmla="*/ 2264229 h 2264229"/>
              <a:gd name="connsiteX11" fmla="*/ 1924594 w 2960914"/>
              <a:gd name="connsiteY11" fmla="*/ 2264229 h 2264229"/>
              <a:gd name="connsiteX12" fmla="*/ 1302802 w 2960914"/>
              <a:gd name="connsiteY12" fmla="*/ 2264229 h 2264229"/>
              <a:gd name="connsiteX13" fmla="*/ 769838 w 2960914"/>
              <a:gd name="connsiteY13" fmla="*/ 2264229 h 2264229"/>
              <a:gd name="connsiteX14" fmla="*/ 0 w 2960914"/>
              <a:gd name="connsiteY14" fmla="*/ 2264229 h 2264229"/>
              <a:gd name="connsiteX15" fmla="*/ 0 w 2960914"/>
              <a:gd name="connsiteY15" fmla="*/ 1652887 h 2264229"/>
              <a:gd name="connsiteX16" fmla="*/ 0 w 2960914"/>
              <a:gd name="connsiteY16" fmla="*/ 1132115 h 2264229"/>
              <a:gd name="connsiteX17" fmla="*/ 0 w 2960914"/>
              <a:gd name="connsiteY17" fmla="*/ 543415 h 2264229"/>
              <a:gd name="connsiteX18" fmla="*/ 0 w 2960914"/>
              <a:gd name="connsiteY18" fmla="*/ 0 h 2264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960914" h="2264229" fill="none" extrusionOk="0">
                <a:moveTo>
                  <a:pt x="0" y="0"/>
                </a:moveTo>
                <a:cubicBezTo>
                  <a:pt x="248073" y="-59860"/>
                  <a:pt x="372935" y="16059"/>
                  <a:pt x="532965" y="0"/>
                </a:cubicBezTo>
                <a:cubicBezTo>
                  <a:pt x="692996" y="-16059"/>
                  <a:pt x="882075" y="12713"/>
                  <a:pt x="1154756" y="0"/>
                </a:cubicBezTo>
                <a:cubicBezTo>
                  <a:pt x="1427437" y="-12713"/>
                  <a:pt x="1507331" y="6459"/>
                  <a:pt x="1717330" y="0"/>
                </a:cubicBezTo>
                <a:cubicBezTo>
                  <a:pt x="1927329" y="-6459"/>
                  <a:pt x="2130307" y="43755"/>
                  <a:pt x="2250295" y="0"/>
                </a:cubicBezTo>
                <a:cubicBezTo>
                  <a:pt x="2370284" y="-43755"/>
                  <a:pt x="2618432" y="80115"/>
                  <a:pt x="2960914" y="0"/>
                </a:cubicBezTo>
                <a:cubicBezTo>
                  <a:pt x="2989888" y="173594"/>
                  <a:pt x="2907853" y="388080"/>
                  <a:pt x="2960914" y="566057"/>
                </a:cubicBezTo>
                <a:cubicBezTo>
                  <a:pt x="3013975" y="744034"/>
                  <a:pt x="2945041" y="862990"/>
                  <a:pt x="2960914" y="1132115"/>
                </a:cubicBezTo>
                <a:cubicBezTo>
                  <a:pt x="2976787" y="1401240"/>
                  <a:pt x="2952750" y="1522606"/>
                  <a:pt x="2960914" y="1652887"/>
                </a:cubicBezTo>
                <a:cubicBezTo>
                  <a:pt x="2969078" y="1783168"/>
                  <a:pt x="2945043" y="2140780"/>
                  <a:pt x="2960914" y="2264229"/>
                </a:cubicBezTo>
                <a:cubicBezTo>
                  <a:pt x="2745429" y="2289866"/>
                  <a:pt x="2627617" y="2242522"/>
                  <a:pt x="2427949" y="2264229"/>
                </a:cubicBezTo>
                <a:cubicBezTo>
                  <a:pt x="2228282" y="2285936"/>
                  <a:pt x="2031172" y="2226616"/>
                  <a:pt x="1924594" y="2264229"/>
                </a:cubicBezTo>
                <a:cubicBezTo>
                  <a:pt x="1818016" y="2301842"/>
                  <a:pt x="1567429" y="2250574"/>
                  <a:pt x="1302802" y="2264229"/>
                </a:cubicBezTo>
                <a:cubicBezTo>
                  <a:pt x="1038175" y="2277884"/>
                  <a:pt x="894322" y="2252275"/>
                  <a:pt x="769838" y="2264229"/>
                </a:cubicBezTo>
                <a:cubicBezTo>
                  <a:pt x="645354" y="2276183"/>
                  <a:pt x="353072" y="2261738"/>
                  <a:pt x="0" y="2264229"/>
                </a:cubicBezTo>
                <a:cubicBezTo>
                  <a:pt x="-18509" y="2003119"/>
                  <a:pt x="34705" y="1857906"/>
                  <a:pt x="0" y="1652887"/>
                </a:cubicBezTo>
                <a:cubicBezTo>
                  <a:pt x="-34705" y="1447868"/>
                  <a:pt x="10898" y="1289916"/>
                  <a:pt x="0" y="1132115"/>
                </a:cubicBezTo>
                <a:cubicBezTo>
                  <a:pt x="-10898" y="974314"/>
                  <a:pt x="56850" y="792495"/>
                  <a:pt x="0" y="543415"/>
                </a:cubicBezTo>
                <a:cubicBezTo>
                  <a:pt x="-56850" y="294335"/>
                  <a:pt x="53406" y="145914"/>
                  <a:pt x="0" y="0"/>
                </a:cubicBezTo>
                <a:close/>
              </a:path>
              <a:path w="2960914" h="2264229" stroke="0" extrusionOk="0">
                <a:moveTo>
                  <a:pt x="0" y="0"/>
                </a:moveTo>
                <a:cubicBezTo>
                  <a:pt x="120892" y="-47847"/>
                  <a:pt x="429857" y="2711"/>
                  <a:pt x="562574" y="0"/>
                </a:cubicBezTo>
                <a:cubicBezTo>
                  <a:pt x="695291" y="-2711"/>
                  <a:pt x="922825" y="35560"/>
                  <a:pt x="1065929" y="0"/>
                </a:cubicBezTo>
                <a:cubicBezTo>
                  <a:pt x="1209034" y="-35560"/>
                  <a:pt x="1567408" y="40801"/>
                  <a:pt x="1717330" y="0"/>
                </a:cubicBezTo>
                <a:cubicBezTo>
                  <a:pt x="1867252" y="-40801"/>
                  <a:pt x="2096779" y="23410"/>
                  <a:pt x="2279904" y="0"/>
                </a:cubicBezTo>
                <a:cubicBezTo>
                  <a:pt x="2463029" y="-23410"/>
                  <a:pt x="2682233" y="80198"/>
                  <a:pt x="2960914" y="0"/>
                </a:cubicBezTo>
                <a:cubicBezTo>
                  <a:pt x="3024746" y="160569"/>
                  <a:pt x="2938763" y="402856"/>
                  <a:pt x="2960914" y="611342"/>
                </a:cubicBezTo>
                <a:cubicBezTo>
                  <a:pt x="2983065" y="819828"/>
                  <a:pt x="2900671" y="901018"/>
                  <a:pt x="2960914" y="1177399"/>
                </a:cubicBezTo>
                <a:cubicBezTo>
                  <a:pt x="3021157" y="1453780"/>
                  <a:pt x="2954479" y="1625137"/>
                  <a:pt x="2960914" y="1743456"/>
                </a:cubicBezTo>
                <a:cubicBezTo>
                  <a:pt x="2967349" y="1861775"/>
                  <a:pt x="2939710" y="2032215"/>
                  <a:pt x="2960914" y="2264229"/>
                </a:cubicBezTo>
                <a:cubicBezTo>
                  <a:pt x="2816284" y="2297398"/>
                  <a:pt x="2593785" y="2253345"/>
                  <a:pt x="2427949" y="2264229"/>
                </a:cubicBezTo>
                <a:cubicBezTo>
                  <a:pt x="2262114" y="2275113"/>
                  <a:pt x="1974467" y="2203135"/>
                  <a:pt x="1835767" y="2264229"/>
                </a:cubicBezTo>
                <a:cubicBezTo>
                  <a:pt x="1697067" y="2325323"/>
                  <a:pt x="1500302" y="2258945"/>
                  <a:pt x="1273193" y="2264229"/>
                </a:cubicBezTo>
                <a:cubicBezTo>
                  <a:pt x="1046084" y="2269513"/>
                  <a:pt x="835060" y="2222951"/>
                  <a:pt x="621792" y="2264229"/>
                </a:cubicBezTo>
                <a:cubicBezTo>
                  <a:pt x="408524" y="2305507"/>
                  <a:pt x="276853" y="2238969"/>
                  <a:pt x="0" y="2264229"/>
                </a:cubicBezTo>
                <a:cubicBezTo>
                  <a:pt x="-5107" y="2020328"/>
                  <a:pt x="54391" y="1866874"/>
                  <a:pt x="0" y="1743456"/>
                </a:cubicBezTo>
                <a:cubicBezTo>
                  <a:pt x="-54391" y="1620038"/>
                  <a:pt x="51428" y="1342317"/>
                  <a:pt x="0" y="1177399"/>
                </a:cubicBezTo>
                <a:cubicBezTo>
                  <a:pt x="-51428" y="1012481"/>
                  <a:pt x="58606" y="864624"/>
                  <a:pt x="0" y="633984"/>
                </a:cubicBezTo>
                <a:cubicBezTo>
                  <a:pt x="-58606" y="403345"/>
                  <a:pt x="53660" y="162208"/>
                  <a:pt x="0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 w="88900">
            <a:solidFill>
              <a:srgbClr val="7030A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3" name="Picture 28" descr="Big Ben PNG Transparent Images Free Download | Vector Files | Pngtree">
            <a:extLst>
              <a:ext uri="{FF2B5EF4-FFF2-40B4-BE49-F238E27FC236}">
                <a16:creationId xmlns:a16="http://schemas.microsoft.com/office/drawing/2014/main" id="{7F3DA2C1-5411-0CF8-01FE-1182F80F88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99" y="3581400"/>
            <a:ext cx="2255364" cy="225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rab Transparent PNG Clip Art Image​ | Gallery Yopriceville - High-Quality  Free Images and Transparent PNG Clipart">
            <a:extLst>
              <a:ext uri="{FF2B5EF4-FFF2-40B4-BE49-F238E27FC236}">
                <a16:creationId xmlns:a16="http://schemas.microsoft.com/office/drawing/2014/main" id="{5000FC56-BE01-86DF-0103-D2FDB05C40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0760" y="3751139"/>
            <a:ext cx="2291834" cy="1627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Blue Bucket PNG Clip Art - Best WEB Clipart">
            <a:extLst>
              <a:ext uri="{FF2B5EF4-FFF2-40B4-BE49-F238E27FC236}">
                <a16:creationId xmlns:a16="http://schemas.microsoft.com/office/drawing/2014/main" id="{5F630F8E-F1C6-B885-9009-DDCB7B8A89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6733" y="5001984"/>
            <a:ext cx="1234438" cy="1234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4" descr="Rhino PNG Clipart - Best WEB Clipart">
            <a:extLst>
              <a:ext uri="{FF2B5EF4-FFF2-40B4-BE49-F238E27FC236}">
                <a16:creationId xmlns:a16="http://schemas.microsoft.com/office/drawing/2014/main" id="{3A015496-CC05-6F0C-5343-06815F3870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7218" y="4045131"/>
            <a:ext cx="2246811" cy="114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transparent background shovel clipart - Clip Art Library">
            <a:extLst>
              <a:ext uri="{FF2B5EF4-FFF2-40B4-BE49-F238E27FC236}">
                <a16:creationId xmlns:a16="http://schemas.microsoft.com/office/drawing/2014/main" id="{5D118068-5C07-FB46-B509-FDD8D77B19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825" y="4617804"/>
            <a:ext cx="1430066" cy="1417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017290FB-207B-4FF3-4D76-52ACF9C1F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0"/>
            <a:ext cx="12284765" cy="1020427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pPr algn="ctr"/>
            <a:r>
              <a:rPr lang="cy-GB" sz="3600" noProof="0" dirty="0">
                <a:latin typeface="Cavolini" panose="03000502040302020204" pitchFamily="66" charset="0"/>
                <a:cs typeface="Cavolini" panose="03000502040302020204" pitchFamily="66" charset="0"/>
              </a:rPr>
              <a:t>Taswn i’n mynd i’r traeth, </a:t>
            </a:r>
            <a:r>
              <a:rPr lang="cy-GB" sz="3600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baswn i’n gweld .....</a:t>
            </a:r>
            <a:br>
              <a:rPr lang="cy-GB" sz="3600" noProof="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3600" noProof="0" dirty="0">
                <a:latin typeface="Cavolini" panose="03000502040302020204" pitchFamily="66" charset="0"/>
                <a:cs typeface="Cavolini" panose="03000502040302020204" pitchFamily="66" charset="0"/>
              </a:rPr>
              <a:t>Taswn i’n mynd i’r traeth, </a:t>
            </a:r>
            <a:r>
              <a:rPr lang="cy-GB" sz="3600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cy-GB" sz="3600" noProof="0" dirty="0">
                <a:solidFill>
                  <a:schemeClr val="accent2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aswn i ddim yn gweld .....</a:t>
            </a:r>
            <a:endParaRPr lang="cy-GB" noProof="0" dirty="0">
              <a:solidFill>
                <a:schemeClr val="accent2">
                  <a:lumMod val="75000"/>
                </a:schemeClr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1592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4 0.03472 L 0.00794 0.03472 C 0.00351 0.01389 -0.00183 -0.00648 -0.0056 -0.02755 C -0.0168 -0.08935 -0.01745 -0.10833 -0.02344 -0.16991 C -0.02461 -0.19514 -0.02553 -0.20972 -0.02553 -0.23588 C -0.02553 -0.25069 -0.02553 -0.26551 -0.02487 -0.28032 C -0.02422 -0.29352 -0.02058 -0.30694 -0.01706 -0.31829 C -0.01537 -0.32361 -0.01368 -0.32917 -0.01133 -0.33356 C -0.00886 -0.33843 -0.00573 -0.34236 -0.00274 -0.3463 C -0.00118 -0.34838 0.00052 -0.34977 0.00221 -0.35139 C 0.01601 -0.36296 0.02421 -0.36759 0.04153 -0.37176 L 0.07434 -0.37917 C 0.10169 -0.37662 0.10533 -0.37986 0.13294 -0.36018 L 0.15794 -0.34236 C 0.16614 -0.3287 0.18007 -0.30671 0.1858 -0.29051 C 0.19453 -0.26574 0.20377 -0.21273 0.20872 -0.1875 C 0.21145 -0.15764 0.20807 -0.18704 0.21367 -0.15718 C 0.21432 -0.15393 0.21523 -0.1419 0.21653 -0.13796 C 0.21835 -0.13264 0.22109 -0.12824 0.22291 -0.12292 C 0.22734 -0.10995 0.23033 -0.09583 0.23515 -0.08356 C 0.23776 -0.07662 0.23971 -0.06898 0.24296 -0.06319 C 0.24531 -0.05903 0.24895 -0.05278 0.25078 -0.04792 C 0.25195 -0.04468 0.2526 -0.04097 0.25364 -0.03773 C 0.25455 -0.03518 0.25559 -0.03264 0.25651 -0.03009 C 0.25677 -0.02755 0.2569 -0.025 0.25729 -0.02245 C 0.25742 -0.0213 0.25742 -0.01968 0.25794 -0.01875 C 0.26054 -0.01343 0.26588 -0.00787 0.2694 -0.00602 C 0.27213 -0.0044 0.27513 -0.0044 0.27799 -0.00347 C 0.28059 -0.00185 0.28307 0.00046 0.2858 0.00162 C 0.28789 0.00255 0.2901 0.00232 0.29218 0.00278 C 0.29414 0.00324 0.29609 0.00347 0.29791 0.00417 C 0.30013 0.00486 0.30221 0.00602 0.30442 0.00671 C 0.30599 0.00718 0.30937 0.00787 0.30937 0.00787 L 0.31015 0.00787 " pathEditMode="relative" ptsTypes="AAAAAAAAAAAAAAAAAAAAAAAAAAAAAAAA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BB59872-5715-9355-8B6C-E34BB59E09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EAB833E9-CF60-27BC-29B9-0E155260D0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noProof="0" dirty="0"/>
          </a:p>
        </p:txBody>
      </p:sp>
      <p:pic>
        <p:nvPicPr>
          <p:cNvPr id="2052" name="Picture 4" descr="Bin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A02A452A-200D-51C3-3177-DB87B32E79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1" r="6330"/>
          <a:stretch/>
        </p:blipFill>
        <p:spPr bwMode="auto">
          <a:xfrm>
            <a:off x="-468065" y="0"/>
            <a:ext cx="6095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RESHWATER WEST (2025) All You Need to Know BEFORE You Go (with Reviews)">
            <a:extLst>
              <a:ext uri="{FF2B5EF4-FFF2-40B4-BE49-F238E27FC236}">
                <a16:creationId xmlns:a16="http://schemas.microsoft.com/office/drawing/2014/main" id="{B4BDF21F-140A-96AB-D855-FAEC1F682B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89" r="24888"/>
          <a:stretch/>
        </p:blipFill>
        <p:spPr bwMode="auto">
          <a:xfrm>
            <a:off x="5312229" y="10"/>
            <a:ext cx="687977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12" descr="Boat PNG transparent image download, size: 2048x999px">
            <a:extLst>
              <a:ext uri="{FF2B5EF4-FFF2-40B4-BE49-F238E27FC236}">
                <a16:creationId xmlns:a16="http://schemas.microsoft.com/office/drawing/2014/main" id="{BF24820C-0D87-30CF-1E89-78D65D25923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 noProof="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0401A96-1753-5871-4044-747A9C2E77DB}"/>
              </a:ext>
            </a:extLst>
          </p:cNvPr>
          <p:cNvSpPr/>
          <p:nvPr/>
        </p:nvSpPr>
        <p:spPr>
          <a:xfrm>
            <a:off x="3831772" y="4319451"/>
            <a:ext cx="2960914" cy="2264229"/>
          </a:xfrm>
          <a:custGeom>
            <a:avLst/>
            <a:gdLst>
              <a:gd name="connsiteX0" fmla="*/ 0 w 2960914"/>
              <a:gd name="connsiteY0" fmla="*/ 0 h 2264229"/>
              <a:gd name="connsiteX1" fmla="*/ 532965 w 2960914"/>
              <a:gd name="connsiteY1" fmla="*/ 0 h 2264229"/>
              <a:gd name="connsiteX2" fmla="*/ 1154756 w 2960914"/>
              <a:gd name="connsiteY2" fmla="*/ 0 h 2264229"/>
              <a:gd name="connsiteX3" fmla="*/ 1717330 w 2960914"/>
              <a:gd name="connsiteY3" fmla="*/ 0 h 2264229"/>
              <a:gd name="connsiteX4" fmla="*/ 2250295 w 2960914"/>
              <a:gd name="connsiteY4" fmla="*/ 0 h 2264229"/>
              <a:gd name="connsiteX5" fmla="*/ 2960914 w 2960914"/>
              <a:gd name="connsiteY5" fmla="*/ 0 h 2264229"/>
              <a:gd name="connsiteX6" fmla="*/ 2960914 w 2960914"/>
              <a:gd name="connsiteY6" fmla="*/ 566057 h 2264229"/>
              <a:gd name="connsiteX7" fmla="*/ 2960914 w 2960914"/>
              <a:gd name="connsiteY7" fmla="*/ 1132115 h 2264229"/>
              <a:gd name="connsiteX8" fmla="*/ 2960914 w 2960914"/>
              <a:gd name="connsiteY8" fmla="*/ 1652887 h 2264229"/>
              <a:gd name="connsiteX9" fmla="*/ 2960914 w 2960914"/>
              <a:gd name="connsiteY9" fmla="*/ 2264229 h 2264229"/>
              <a:gd name="connsiteX10" fmla="*/ 2427949 w 2960914"/>
              <a:gd name="connsiteY10" fmla="*/ 2264229 h 2264229"/>
              <a:gd name="connsiteX11" fmla="*/ 1924594 w 2960914"/>
              <a:gd name="connsiteY11" fmla="*/ 2264229 h 2264229"/>
              <a:gd name="connsiteX12" fmla="*/ 1302802 w 2960914"/>
              <a:gd name="connsiteY12" fmla="*/ 2264229 h 2264229"/>
              <a:gd name="connsiteX13" fmla="*/ 769838 w 2960914"/>
              <a:gd name="connsiteY13" fmla="*/ 2264229 h 2264229"/>
              <a:gd name="connsiteX14" fmla="*/ 0 w 2960914"/>
              <a:gd name="connsiteY14" fmla="*/ 2264229 h 2264229"/>
              <a:gd name="connsiteX15" fmla="*/ 0 w 2960914"/>
              <a:gd name="connsiteY15" fmla="*/ 1652887 h 2264229"/>
              <a:gd name="connsiteX16" fmla="*/ 0 w 2960914"/>
              <a:gd name="connsiteY16" fmla="*/ 1132115 h 2264229"/>
              <a:gd name="connsiteX17" fmla="*/ 0 w 2960914"/>
              <a:gd name="connsiteY17" fmla="*/ 543415 h 2264229"/>
              <a:gd name="connsiteX18" fmla="*/ 0 w 2960914"/>
              <a:gd name="connsiteY18" fmla="*/ 0 h 2264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960914" h="2264229" fill="none" extrusionOk="0">
                <a:moveTo>
                  <a:pt x="0" y="0"/>
                </a:moveTo>
                <a:cubicBezTo>
                  <a:pt x="248073" y="-59860"/>
                  <a:pt x="372935" y="16059"/>
                  <a:pt x="532965" y="0"/>
                </a:cubicBezTo>
                <a:cubicBezTo>
                  <a:pt x="692996" y="-16059"/>
                  <a:pt x="882075" y="12713"/>
                  <a:pt x="1154756" y="0"/>
                </a:cubicBezTo>
                <a:cubicBezTo>
                  <a:pt x="1427437" y="-12713"/>
                  <a:pt x="1507331" y="6459"/>
                  <a:pt x="1717330" y="0"/>
                </a:cubicBezTo>
                <a:cubicBezTo>
                  <a:pt x="1927329" y="-6459"/>
                  <a:pt x="2130307" y="43755"/>
                  <a:pt x="2250295" y="0"/>
                </a:cubicBezTo>
                <a:cubicBezTo>
                  <a:pt x="2370284" y="-43755"/>
                  <a:pt x="2618432" y="80115"/>
                  <a:pt x="2960914" y="0"/>
                </a:cubicBezTo>
                <a:cubicBezTo>
                  <a:pt x="2989888" y="173594"/>
                  <a:pt x="2907853" y="388080"/>
                  <a:pt x="2960914" y="566057"/>
                </a:cubicBezTo>
                <a:cubicBezTo>
                  <a:pt x="3013975" y="744034"/>
                  <a:pt x="2945041" y="862990"/>
                  <a:pt x="2960914" y="1132115"/>
                </a:cubicBezTo>
                <a:cubicBezTo>
                  <a:pt x="2976787" y="1401240"/>
                  <a:pt x="2952750" y="1522606"/>
                  <a:pt x="2960914" y="1652887"/>
                </a:cubicBezTo>
                <a:cubicBezTo>
                  <a:pt x="2969078" y="1783168"/>
                  <a:pt x="2945043" y="2140780"/>
                  <a:pt x="2960914" y="2264229"/>
                </a:cubicBezTo>
                <a:cubicBezTo>
                  <a:pt x="2745429" y="2289866"/>
                  <a:pt x="2627617" y="2242522"/>
                  <a:pt x="2427949" y="2264229"/>
                </a:cubicBezTo>
                <a:cubicBezTo>
                  <a:pt x="2228282" y="2285936"/>
                  <a:pt x="2031172" y="2226616"/>
                  <a:pt x="1924594" y="2264229"/>
                </a:cubicBezTo>
                <a:cubicBezTo>
                  <a:pt x="1818016" y="2301842"/>
                  <a:pt x="1567429" y="2250574"/>
                  <a:pt x="1302802" y="2264229"/>
                </a:cubicBezTo>
                <a:cubicBezTo>
                  <a:pt x="1038175" y="2277884"/>
                  <a:pt x="894322" y="2252275"/>
                  <a:pt x="769838" y="2264229"/>
                </a:cubicBezTo>
                <a:cubicBezTo>
                  <a:pt x="645354" y="2276183"/>
                  <a:pt x="353072" y="2261738"/>
                  <a:pt x="0" y="2264229"/>
                </a:cubicBezTo>
                <a:cubicBezTo>
                  <a:pt x="-18509" y="2003119"/>
                  <a:pt x="34705" y="1857906"/>
                  <a:pt x="0" y="1652887"/>
                </a:cubicBezTo>
                <a:cubicBezTo>
                  <a:pt x="-34705" y="1447868"/>
                  <a:pt x="10898" y="1289916"/>
                  <a:pt x="0" y="1132115"/>
                </a:cubicBezTo>
                <a:cubicBezTo>
                  <a:pt x="-10898" y="974314"/>
                  <a:pt x="56850" y="792495"/>
                  <a:pt x="0" y="543415"/>
                </a:cubicBezTo>
                <a:cubicBezTo>
                  <a:pt x="-56850" y="294335"/>
                  <a:pt x="53406" y="145914"/>
                  <a:pt x="0" y="0"/>
                </a:cubicBezTo>
                <a:close/>
              </a:path>
              <a:path w="2960914" h="2264229" stroke="0" extrusionOk="0">
                <a:moveTo>
                  <a:pt x="0" y="0"/>
                </a:moveTo>
                <a:cubicBezTo>
                  <a:pt x="120892" y="-47847"/>
                  <a:pt x="429857" y="2711"/>
                  <a:pt x="562574" y="0"/>
                </a:cubicBezTo>
                <a:cubicBezTo>
                  <a:pt x="695291" y="-2711"/>
                  <a:pt x="922825" y="35560"/>
                  <a:pt x="1065929" y="0"/>
                </a:cubicBezTo>
                <a:cubicBezTo>
                  <a:pt x="1209034" y="-35560"/>
                  <a:pt x="1567408" y="40801"/>
                  <a:pt x="1717330" y="0"/>
                </a:cubicBezTo>
                <a:cubicBezTo>
                  <a:pt x="1867252" y="-40801"/>
                  <a:pt x="2096779" y="23410"/>
                  <a:pt x="2279904" y="0"/>
                </a:cubicBezTo>
                <a:cubicBezTo>
                  <a:pt x="2463029" y="-23410"/>
                  <a:pt x="2682233" y="80198"/>
                  <a:pt x="2960914" y="0"/>
                </a:cubicBezTo>
                <a:cubicBezTo>
                  <a:pt x="3024746" y="160569"/>
                  <a:pt x="2938763" y="402856"/>
                  <a:pt x="2960914" y="611342"/>
                </a:cubicBezTo>
                <a:cubicBezTo>
                  <a:pt x="2983065" y="819828"/>
                  <a:pt x="2900671" y="901018"/>
                  <a:pt x="2960914" y="1177399"/>
                </a:cubicBezTo>
                <a:cubicBezTo>
                  <a:pt x="3021157" y="1453780"/>
                  <a:pt x="2954479" y="1625137"/>
                  <a:pt x="2960914" y="1743456"/>
                </a:cubicBezTo>
                <a:cubicBezTo>
                  <a:pt x="2967349" y="1861775"/>
                  <a:pt x="2939710" y="2032215"/>
                  <a:pt x="2960914" y="2264229"/>
                </a:cubicBezTo>
                <a:cubicBezTo>
                  <a:pt x="2816284" y="2297398"/>
                  <a:pt x="2593785" y="2253345"/>
                  <a:pt x="2427949" y="2264229"/>
                </a:cubicBezTo>
                <a:cubicBezTo>
                  <a:pt x="2262114" y="2275113"/>
                  <a:pt x="1974467" y="2203135"/>
                  <a:pt x="1835767" y="2264229"/>
                </a:cubicBezTo>
                <a:cubicBezTo>
                  <a:pt x="1697067" y="2325323"/>
                  <a:pt x="1500302" y="2258945"/>
                  <a:pt x="1273193" y="2264229"/>
                </a:cubicBezTo>
                <a:cubicBezTo>
                  <a:pt x="1046084" y="2269513"/>
                  <a:pt x="835060" y="2222951"/>
                  <a:pt x="621792" y="2264229"/>
                </a:cubicBezTo>
                <a:cubicBezTo>
                  <a:pt x="408524" y="2305507"/>
                  <a:pt x="276853" y="2238969"/>
                  <a:pt x="0" y="2264229"/>
                </a:cubicBezTo>
                <a:cubicBezTo>
                  <a:pt x="-5107" y="2020328"/>
                  <a:pt x="54391" y="1866874"/>
                  <a:pt x="0" y="1743456"/>
                </a:cubicBezTo>
                <a:cubicBezTo>
                  <a:pt x="-54391" y="1620038"/>
                  <a:pt x="51428" y="1342317"/>
                  <a:pt x="0" y="1177399"/>
                </a:cubicBezTo>
                <a:cubicBezTo>
                  <a:pt x="-51428" y="1012481"/>
                  <a:pt x="58606" y="864624"/>
                  <a:pt x="0" y="633984"/>
                </a:cubicBezTo>
                <a:cubicBezTo>
                  <a:pt x="-58606" y="403345"/>
                  <a:pt x="53660" y="162208"/>
                  <a:pt x="0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 w="88900">
            <a:solidFill>
              <a:srgbClr val="7030A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3" name="Picture 28" descr="Big Ben PNG Transparent Images Free Download | Vector Files | Pngtree">
            <a:extLst>
              <a:ext uri="{FF2B5EF4-FFF2-40B4-BE49-F238E27FC236}">
                <a16:creationId xmlns:a16="http://schemas.microsoft.com/office/drawing/2014/main" id="{5E8B6929-EB94-CC2B-7101-563A2E8C9B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99" y="3581400"/>
            <a:ext cx="2255364" cy="225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rab Transparent PNG Clip Art Image​ | Gallery Yopriceville - High-Quality  Free Images and Transparent PNG Clipart">
            <a:extLst>
              <a:ext uri="{FF2B5EF4-FFF2-40B4-BE49-F238E27FC236}">
                <a16:creationId xmlns:a16="http://schemas.microsoft.com/office/drawing/2014/main" id="{E1371754-E432-2B3E-43BF-2227CE9D4D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0760" y="3751139"/>
            <a:ext cx="2291834" cy="1627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Blue Bucket PNG Clip Art - Best WEB Clipart">
            <a:extLst>
              <a:ext uri="{FF2B5EF4-FFF2-40B4-BE49-F238E27FC236}">
                <a16:creationId xmlns:a16="http://schemas.microsoft.com/office/drawing/2014/main" id="{FC3C9162-9052-448E-E7DB-0B9E8B1A86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6733" y="5001984"/>
            <a:ext cx="1234438" cy="1234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4" descr="Rhino PNG Clipart - Best WEB Clipart">
            <a:extLst>
              <a:ext uri="{FF2B5EF4-FFF2-40B4-BE49-F238E27FC236}">
                <a16:creationId xmlns:a16="http://schemas.microsoft.com/office/drawing/2014/main" id="{B94A422E-99FA-23C1-21FF-EEBA065D1C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7218" y="4045131"/>
            <a:ext cx="2246811" cy="114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transparent background shovel clipart - Clip Art Library">
            <a:extLst>
              <a:ext uri="{FF2B5EF4-FFF2-40B4-BE49-F238E27FC236}">
                <a16:creationId xmlns:a16="http://schemas.microsoft.com/office/drawing/2014/main" id="{8AF13EE0-E20B-5654-BC6C-41A4EE7F9B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6139" y="4675610"/>
            <a:ext cx="1430066" cy="1417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Starfish PNG Clip Art - Best WEB Clipart">
            <a:extLst>
              <a:ext uri="{FF2B5EF4-FFF2-40B4-BE49-F238E27FC236}">
                <a16:creationId xmlns:a16="http://schemas.microsoft.com/office/drawing/2014/main" id="{3F1FCCEE-A95A-2692-FD9D-8A94C85DB6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0583" y="4733309"/>
            <a:ext cx="1339873" cy="1290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3029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99 -0.01343 L 0.00299 -0.01343 C 0.00039 -0.03519 -0.00287 -0.05648 -0.00495 -0.07824 C -0.01211 -0.15301 -0.00144 -0.07732 -0.00925 -0.12917 C -0.01094 -0.15463 -0.01068 -0.14583 -0.00847 -0.19144 C -0.00834 -0.19375 -0.00756 -0.1956 -0.00703 -0.19769 C -0.003 -0.2132 -0.00209 -0.21435 0.00651 -0.23079 C 0.02448 -0.26528 0.03034 -0.28148 0.05299 -0.29931 C 0.06028 -0.30509 0.06823 -0.30741 0.07578 -0.31204 C 0.09453 -0.32384 0.10052 -0.33333 0.12083 -0.3375 C 0.13138 -0.33958 0.14218 -0.33843 0.15299 -0.33866 C 0.16146 -0.33704 0.17018 -0.33681 0.17864 -0.33357 C 0.18346 -0.33195 0.18841 -0.325 0.19297 -0.32107 C 0.19505 -0.31921 0.19726 -0.31782 0.19935 -0.31597 C 0.20481 -0.31088 0.21106 -0.30787 0.21575 -0.3007 C 0.21744 -0.29815 0.2194 -0.29607 0.22083 -0.29306 C 0.23125 -0.2713 0.21771 -0.29259 0.22864 -0.27639 C 0.23008 -0.26343 0.22786 -0.27593 0.23216 -0.26644 C 0.23346 -0.26366 0.23385 -0.26019 0.23502 -0.25741 C 0.2358 -0.25579 0.23711 -0.25509 0.23789 -0.2537 C 0.23854 -0.25255 0.2388 -0.25093 0.23932 -0.24977 C 0.24596 -0.23588 0.23854 -0.25255 0.24505 -0.24097 C 0.24635 -0.23866 0.24739 -0.23588 0.24856 -0.23333 C 0.24935 -0.23195 0.25013 -0.23079 0.25078 -0.2294 C 0.25221 -0.22662 0.25364 -0.22361 0.25508 -0.2206 C 0.25534 -0.21852 0.25521 -0.2162 0.25573 -0.21435 C 0.25625 -0.21273 0.25716 -0.21157 0.25794 -0.21042 C 0.25924 -0.20833 0.26054 -0.20579 0.26224 -0.20417 C 0.26445 -0.20185 0.26718 -0.20139 0.2694 -0.19907 C 0.27057 -0.19769 0.27161 -0.19607 0.27291 -0.19514 C 0.28359 -0.18889 0.28294 -0.19005 0.29297 -0.19005 L 0.29297 -0.19005 " pathEditMode="relative" ptsTypes="AAAAAAAAAAAAAAAAAAAAAAAAAAAAAA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FBB97D-AF5E-A98F-02D9-7F2D415604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EF8E48F2-F51D-0034-97CD-959185A06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noProof="0" dirty="0"/>
          </a:p>
        </p:txBody>
      </p:sp>
      <p:pic>
        <p:nvPicPr>
          <p:cNvPr id="2052" name="Picture 4" descr="Bin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A3AE9C13-9A31-F058-61D2-186AAA6608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1" r="6330"/>
          <a:stretch/>
        </p:blipFill>
        <p:spPr bwMode="auto">
          <a:xfrm>
            <a:off x="-468065" y="0"/>
            <a:ext cx="6095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RESHWATER WEST (2025) All You Need to Know BEFORE You Go (with Reviews)">
            <a:extLst>
              <a:ext uri="{FF2B5EF4-FFF2-40B4-BE49-F238E27FC236}">
                <a16:creationId xmlns:a16="http://schemas.microsoft.com/office/drawing/2014/main" id="{537DC271-515C-87C8-0E24-EE9703AE98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89" r="24888"/>
          <a:stretch/>
        </p:blipFill>
        <p:spPr bwMode="auto">
          <a:xfrm>
            <a:off x="5312229" y="10"/>
            <a:ext cx="687977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12" descr="Boat PNG transparent image download, size: 2048x999px">
            <a:extLst>
              <a:ext uri="{FF2B5EF4-FFF2-40B4-BE49-F238E27FC236}">
                <a16:creationId xmlns:a16="http://schemas.microsoft.com/office/drawing/2014/main" id="{804909AB-B2EC-F7A1-9B61-188B09AC33A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 noProof="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A6B0C5F-0EC9-F216-310E-50A23AF49638}"/>
              </a:ext>
            </a:extLst>
          </p:cNvPr>
          <p:cNvSpPr/>
          <p:nvPr/>
        </p:nvSpPr>
        <p:spPr>
          <a:xfrm>
            <a:off x="3831772" y="4319451"/>
            <a:ext cx="2960914" cy="2264229"/>
          </a:xfrm>
          <a:custGeom>
            <a:avLst/>
            <a:gdLst>
              <a:gd name="connsiteX0" fmla="*/ 0 w 2960914"/>
              <a:gd name="connsiteY0" fmla="*/ 0 h 2264229"/>
              <a:gd name="connsiteX1" fmla="*/ 532965 w 2960914"/>
              <a:gd name="connsiteY1" fmla="*/ 0 h 2264229"/>
              <a:gd name="connsiteX2" fmla="*/ 1154756 w 2960914"/>
              <a:gd name="connsiteY2" fmla="*/ 0 h 2264229"/>
              <a:gd name="connsiteX3" fmla="*/ 1717330 w 2960914"/>
              <a:gd name="connsiteY3" fmla="*/ 0 h 2264229"/>
              <a:gd name="connsiteX4" fmla="*/ 2250295 w 2960914"/>
              <a:gd name="connsiteY4" fmla="*/ 0 h 2264229"/>
              <a:gd name="connsiteX5" fmla="*/ 2960914 w 2960914"/>
              <a:gd name="connsiteY5" fmla="*/ 0 h 2264229"/>
              <a:gd name="connsiteX6" fmla="*/ 2960914 w 2960914"/>
              <a:gd name="connsiteY6" fmla="*/ 566057 h 2264229"/>
              <a:gd name="connsiteX7" fmla="*/ 2960914 w 2960914"/>
              <a:gd name="connsiteY7" fmla="*/ 1132115 h 2264229"/>
              <a:gd name="connsiteX8" fmla="*/ 2960914 w 2960914"/>
              <a:gd name="connsiteY8" fmla="*/ 1652887 h 2264229"/>
              <a:gd name="connsiteX9" fmla="*/ 2960914 w 2960914"/>
              <a:gd name="connsiteY9" fmla="*/ 2264229 h 2264229"/>
              <a:gd name="connsiteX10" fmla="*/ 2427949 w 2960914"/>
              <a:gd name="connsiteY10" fmla="*/ 2264229 h 2264229"/>
              <a:gd name="connsiteX11" fmla="*/ 1924594 w 2960914"/>
              <a:gd name="connsiteY11" fmla="*/ 2264229 h 2264229"/>
              <a:gd name="connsiteX12" fmla="*/ 1302802 w 2960914"/>
              <a:gd name="connsiteY12" fmla="*/ 2264229 h 2264229"/>
              <a:gd name="connsiteX13" fmla="*/ 769838 w 2960914"/>
              <a:gd name="connsiteY13" fmla="*/ 2264229 h 2264229"/>
              <a:gd name="connsiteX14" fmla="*/ 0 w 2960914"/>
              <a:gd name="connsiteY14" fmla="*/ 2264229 h 2264229"/>
              <a:gd name="connsiteX15" fmla="*/ 0 w 2960914"/>
              <a:gd name="connsiteY15" fmla="*/ 1652887 h 2264229"/>
              <a:gd name="connsiteX16" fmla="*/ 0 w 2960914"/>
              <a:gd name="connsiteY16" fmla="*/ 1132115 h 2264229"/>
              <a:gd name="connsiteX17" fmla="*/ 0 w 2960914"/>
              <a:gd name="connsiteY17" fmla="*/ 543415 h 2264229"/>
              <a:gd name="connsiteX18" fmla="*/ 0 w 2960914"/>
              <a:gd name="connsiteY18" fmla="*/ 0 h 2264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960914" h="2264229" fill="none" extrusionOk="0">
                <a:moveTo>
                  <a:pt x="0" y="0"/>
                </a:moveTo>
                <a:cubicBezTo>
                  <a:pt x="248073" y="-59860"/>
                  <a:pt x="372935" y="16059"/>
                  <a:pt x="532965" y="0"/>
                </a:cubicBezTo>
                <a:cubicBezTo>
                  <a:pt x="692996" y="-16059"/>
                  <a:pt x="882075" y="12713"/>
                  <a:pt x="1154756" y="0"/>
                </a:cubicBezTo>
                <a:cubicBezTo>
                  <a:pt x="1427437" y="-12713"/>
                  <a:pt x="1507331" y="6459"/>
                  <a:pt x="1717330" y="0"/>
                </a:cubicBezTo>
                <a:cubicBezTo>
                  <a:pt x="1927329" y="-6459"/>
                  <a:pt x="2130307" y="43755"/>
                  <a:pt x="2250295" y="0"/>
                </a:cubicBezTo>
                <a:cubicBezTo>
                  <a:pt x="2370284" y="-43755"/>
                  <a:pt x="2618432" y="80115"/>
                  <a:pt x="2960914" y="0"/>
                </a:cubicBezTo>
                <a:cubicBezTo>
                  <a:pt x="2989888" y="173594"/>
                  <a:pt x="2907853" y="388080"/>
                  <a:pt x="2960914" y="566057"/>
                </a:cubicBezTo>
                <a:cubicBezTo>
                  <a:pt x="3013975" y="744034"/>
                  <a:pt x="2945041" y="862990"/>
                  <a:pt x="2960914" y="1132115"/>
                </a:cubicBezTo>
                <a:cubicBezTo>
                  <a:pt x="2976787" y="1401240"/>
                  <a:pt x="2952750" y="1522606"/>
                  <a:pt x="2960914" y="1652887"/>
                </a:cubicBezTo>
                <a:cubicBezTo>
                  <a:pt x="2969078" y="1783168"/>
                  <a:pt x="2945043" y="2140780"/>
                  <a:pt x="2960914" y="2264229"/>
                </a:cubicBezTo>
                <a:cubicBezTo>
                  <a:pt x="2745429" y="2289866"/>
                  <a:pt x="2627617" y="2242522"/>
                  <a:pt x="2427949" y="2264229"/>
                </a:cubicBezTo>
                <a:cubicBezTo>
                  <a:pt x="2228282" y="2285936"/>
                  <a:pt x="2031172" y="2226616"/>
                  <a:pt x="1924594" y="2264229"/>
                </a:cubicBezTo>
                <a:cubicBezTo>
                  <a:pt x="1818016" y="2301842"/>
                  <a:pt x="1567429" y="2250574"/>
                  <a:pt x="1302802" y="2264229"/>
                </a:cubicBezTo>
                <a:cubicBezTo>
                  <a:pt x="1038175" y="2277884"/>
                  <a:pt x="894322" y="2252275"/>
                  <a:pt x="769838" y="2264229"/>
                </a:cubicBezTo>
                <a:cubicBezTo>
                  <a:pt x="645354" y="2276183"/>
                  <a:pt x="353072" y="2261738"/>
                  <a:pt x="0" y="2264229"/>
                </a:cubicBezTo>
                <a:cubicBezTo>
                  <a:pt x="-18509" y="2003119"/>
                  <a:pt x="34705" y="1857906"/>
                  <a:pt x="0" y="1652887"/>
                </a:cubicBezTo>
                <a:cubicBezTo>
                  <a:pt x="-34705" y="1447868"/>
                  <a:pt x="10898" y="1289916"/>
                  <a:pt x="0" y="1132115"/>
                </a:cubicBezTo>
                <a:cubicBezTo>
                  <a:pt x="-10898" y="974314"/>
                  <a:pt x="56850" y="792495"/>
                  <a:pt x="0" y="543415"/>
                </a:cubicBezTo>
                <a:cubicBezTo>
                  <a:pt x="-56850" y="294335"/>
                  <a:pt x="53406" y="145914"/>
                  <a:pt x="0" y="0"/>
                </a:cubicBezTo>
                <a:close/>
              </a:path>
              <a:path w="2960914" h="2264229" stroke="0" extrusionOk="0">
                <a:moveTo>
                  <a:pt x="0" y="0"/>
                </a:moveTo>
                <a:cubicBezTo>
                  <a:pt x="120892" y="-47847"/>
                  <a:pt x="429857" y="2711"/>
                  <a:pt x="562574" y="0"/>
                </a:cubicBezTo>
                <a:cubicBezTo>
                  <a:pt x="695291" y="-2711"/>
                  <a:pt x="922825" y="35560"/>
                  <a:pt x="1065929" y="0"/>
                </a:cubicBezTo>
                <a:cubicBezTo>
                  <a:pt x="1209034" y="-35560"/>
                  <a:pt x="1567408" y="40801"/>
                  <a:pt x="1717330" y="0"/>
                </a:cubicBezTo>
                <a:cubicBezTo>
                  <a:pt x="1867252" y="-40801"/>
                  <a:pt x="2096779" y="23410"/>
                  <a:pt x="2279904" y="0"/>
                </a:cubicBezTo>
                <a:cubicBezTo>
                  <a:pt x="2463029" y="-23410"/>
                  <a:pt x="2682233" y="80198"/>
                  <a:pt x="2960914" y="0"/>
                </a:cubicBezTo>
                <a:cubicBezTo>
                  <a:pt x="3024746" y="160569"/>
                  <a:pt x="2938763" y="402856"/>
                  <a:pt x="2960914" y="611342"/>
                </a:cubicBezTo>
                <a:cubicBezTo>
                  <a:pt x="2983065" y="819828"/>
                  <a:pt x="2900671" y="901018"/>
                  <a:pt x="2960914" y="1177399"/>
                </a:cubicBezTo>
                <a:cubicBezTo>
                  <a:pt x="3021157" y="1453780"/>
                  <a:pt x="2954479" y="1625137"/>
                  <a:pt x="2960914" y="1743456"/>
                </a:cubicBezTo>
                <a:cubicBezTo>
                  <a:pt x="2967349" y="1861775"/>
                  <a:pt x="2939710" y="2032215"/>
                  <a:pt x="2960914" y="2264229"/>
                </a:cubicBezTo>
                <a:cubicBezTo>
                  <a:pt x="2816284" y="2297398"/>
                  <a:pt x="2593785" y="2253345"/>
                  <a:pt x="2427949" y="2264229"/>
                </a:cubicBezTo>
                <a:cubicBezTo>
                  <a:pt x="2262114" y="2275113"/>
                  <a:pt x="1974467" y="2203135"/>
                  <a:pt x="1835767" y="2264229"/>
                </a:cubicBezTo>
                <a:cubicBezTo>
                  <a:pt x="1697067" y="2325323"/>
                  <a:pt x="1500302" y="2258945"/>
                  <a:pt x="1273193" y="2264229"/>
                </a:cubicBezTo>
                <a:cubicBezTo>
                  <a:pt x="1046084" y="2269513"/>
                  <a:pt x="835060" y="2222951"/>
                  <a:pt x="621792" y="2264229"/>
                </a:cubicBezTo>
                <a:cubicBezTo>
                  <a:pt x="408524" y="2305507"/>
                  <a:pt x="276853" y="2238969"/>
                  <a:pt x="0" y="2264229"/>
                </a:cubicBezTo>
                <a:cubicBezTo>
                  <a:pt x="-5107" y="2020328"/>
                  <a:pt x="54391" y="1866874"/>
                  <a:pt x="0" y="1743456"/>
                </a:cubicBezTo>
                <a:cubicBezTo>
                  <a:pt x="-54391" y="1620038"/>
                  <a:pt x="51428" y="1342317"/>
                  <a:pt x="0" y="1177399"/>
                </a:cubicBezTo>
                <a:cubicBezTo>
                  <a:pt x="-51428" y="1012481"/>
                  <a:pt x="58606" y="864624"/>
                  <a:pt x="0" y="633984"/>
                </a:cubicBezTo>
                <a:cubicBezTo>
                  <a:pt x="-58606" y="403345"/>
                  <a:pt x="53660" y="162208"/>
                  <a:pt x="0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 w="88900">
            <a:solidFill>
              <a:srgbClr val="7030A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3" name="Picture 28" descr="Big Ben PNG Transparent Images Free Download | Vector Files | Pngtree">
            <a:extLst>
              <a:ext uri="{FF2B5EF4-FFF2-40B4-BE49-F238E27FC236}">
                <a16:creationId xmlns:a16="http://schemas.microsoft.com/office/drawing/2014/main" id="{4D7A2EB5-96DE-C160-4947-A35723A7A0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99" y="3581400"/>
            <a:ext cx="2255364" cy="225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rab Transparent PNG Clip Art Image​ | Gallery Yopriceville - High-Quality  Free Images and Transparent PNG Clipart">
            <a:extLst>
              <a:ext uri="{FF2B5EF4-FFF2-40B4-BE49-F238E27FC236}">
                <a16:creationId xmlns:a16="http://schemas.microsoft.com/office/drawing/2014/main" id="{58E05357-BAAB-B3BA-727B-F6DCB951A9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0760" y="3751139"/>
            <a:ext cx="2291834" cy="1627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Blue Bucket PNG Clip Art - Best WEB Clipart">
            <a:extLst>
              <a:ext uri="{FF2B5EF4-FFF2-40B4-BE49-F238E27FC236}">
                <a16:creationId xmlns:a16="http://schemas.microsoft.com/office/drawing/2014/main" id="{304704D4-1FC6-6C51-C19F-2BBD3E8DF4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6733" y="5001984"/>
            <a:ext cx="1234438" cy="1234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4" descr="Rhino PNG Clipart - Best WEB Clipart">
            <a:extLst>
              <a:ext uri="{FF2B5EF4-FFF2-40B4-BE49-F238E27FC236}">
                <a16:creationId xmlns:a16="http://schemas.microsoft.com/office/drawing/2014/main" id="{FC4AD3B0-BE47-6724-0C0D-3EE8B11307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7218" y="4045131"/>
            <a:ext cx="2246811" cy="114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transparent background shovel clipart - Clip Art Library">
            <a:extLst>
              <a:ext uri="{FF2B5EF4-FFF2-40B4-BE49-F238E27FC236}">
                <a16:creationId xmlns:a16="http://schemas.microsoft.com/office/drawing/2014/main" id="{E11E0CFD-31B4-9E70-3180-D10353EDC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6139" y="4675610"/>
            <a:ext cx="1430066" cy="1417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Starfish PNG Clip Art - Best WEB Clipart">
            <a:extLst>
              <a:ext uri="{FF2B5EF4-FFF2-40B4-BE49-F238E27FC236}">
                <a16:creationId xmlns:a16="http://schemas.microsoft.com/office/drawing/2014/main" id="{8EFF08AC-CD5F-33A1-1A06-BD91AB99C4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2177" y="3326937"/>
            <a:ext cx="1339873" cy="1290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6" descr="Sticker Eiffel Tower Paris Paris Sticker Eikoyu Vector Clipart, Sticker  Clipart, Tower Clipart, Eiffel Tower PNG and Vector with Transparent  Background for Free Download">
            <a:extLst>
              <a:ext uri="{FF2B5EF4-FFF2-40B4-BE49-F238E27FC236}">
                <a16:creationId xmlns:a16="http://schemas.microsoft.com/office/drawing/2014/main" id="{539E4BD8-15E9-7392-309C-AA64290EA4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4623" y="4564941"/>
            <a:ext cx="1859281" cy="1859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5445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3 0.00254 L -0.00273 0.00254 C -0.00104 -0.0382 -0.00104 -0.02454 -0.00625 -0.09398 C -0.00768 -0.1125 -0.01028 -0.13033 -0.01198 -0.14861 C -0.0138 -0.1676 -0.01198 -0.17014 -0.01627 -0.18542 C -0.01692 -0.18797 -0.01836 -0.18959 -0.01914 -0.1919 C -0.02005 -0.19422 -0.02057 -0.19699 -0.02135 -0.19954 C -0.02291 -0.20463 -0.02461 -0.20949 -0.0263 -0.21459 C -0.03307 -0.25672 -0.02916 -0.22685 -0.03268 -0.2757 C -0.03984 -0.37222 -0.03606 -0.3051 -0.03984 -0.38218 C -0.03958 -0.40093 -0.03971 -0.41945 -0.03919 -0.4382 C -0.0388 -0.44838 -0.03958 -0.45949 -0.03698 -0.46852 C -0.0345 -0.47778 -0.0289 -0.4831 -0.02487 -0.49028 C -0.02682 -0.51135 -0.02708 -0.5331 -0.0306 -0.55371 C -0.03489 -0.57963 -0.04401 -0.64028 -0.06132 -0.66412 C -0.06575 -0.67037 -0.07122 -0.67385 -0.0763 -0.67801 C -0.08424 -0.68472 -0.09218 -0.69213 -0.10052 -0.69722 C -0.11901 -0.7081 -0.11028 -0.70533 -0.1263 -0.70718 C -0.13151 -0.70556 -0.13698 -0.70556 -0.14192 -0.70232 C -0.14856 -0.69792 -0.15429 -0.69005 -0.16054 -0.68449 C -0.1638 -0.68148 -0.16718 -0.6794 -0.17057 -0.67685 C -0.17226 -0.67385 -0.17395 -0.67107 -0.17552 -0.66783 C -0.17877 -0.66135 -0.18659 -0.64005 -0.18776 -0.63611 C -0.18971 -0.62894 -0.19049 -0.62107 -0.19192 -0.61343 C -0.19284 -0.60232 -0.1944 -0.58472 -0.19479 -0.57408 C -0.19544 -0.55972 -0.19544 -0.54514 -0.19622 -0.53079 C -0.19661 -0.52385 -0.19778 -0.51736 -0.19843 -0.51042 C -0.20039 -0.48635 -0.20156 -0.46204 -0.20416 -0.4382 C -0.20481 -0.43125 -0.2052 -0.42431 -0.20625 -0.41783 C -0.20729 -0.41158 -0.20937 -0.40625 -0.21054 -0.4 C -0.21185 -0.39352 -0.2125 -0.38658 -0.21341 -0.37963 C -0.21575 -0.36158 -0.21549 -0.36736 -0.21549 -0.35556 L -0.21549 -0.35556 " pathEditMode="relative" ptsTypes="AAAAAAAAAAAAAAAAAAAAAAAAAAAAAAA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63A68B-2BB3-78D2-BCB4-B5B50EC8FA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DAA79D99-E415-B742-A9CF-670884041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noProof="0" dirty="0"/>
          </a:p>
        </p:txBody>
      </p:sp>
      <p:pic>
        <p:nvPicPr>
          <p:cNvPr id="2052" name="Picture 4" descr="Bin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6FACA0F4-8AC7-B8AA-4D45-C211A090B4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1" r="6330"/>
          <a:stretch/>
        </p:blipFill>
        <p:spPr bwMode="auto">
          <a:xfrm>
            <a:off x="-468065" y="0"/>
            <a:ext cx="6095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RESHWATER WEST (2025) All You Need to Know BEFORE You Go (with Reviews)">
            <a:extLst>
              <a:ext uri="{FF2B5EF4-FFF2-40B4-BE49-F238E27FC236}">
                <a16:creationId xmlns:a16="http://schemas.microsoft.com/office/drawing/2014/main" id="{75542A3D-3C92-D5E8-2636-FDBACFA707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89" r="24888"/>
          <a:stretch/>
        </p:blipFill>
        <p:spPr bwMode="auto">
          <a:xfrm>
            <a:off x="5312229" y="10"/>
            <a:ext cx="687977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12" descr="Boat PNG transparent image download, size: 2048x999px">
            <a:extLst>
              <a:ext uri="{FF2B5EF4-FFF2-40B4-BE49-F238E27FC236}">
                <a16:creationId xmlns:a16="http://schemas.microsoft.com/office/drawing/2014/main" id="{106A3A4E-9325-DB96-B3F2-F96DC2C01EE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 noProof="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2CB7296-943C-4090-B973-CC6407A9A0D5}"/>
              </a:ext>
            </a:extLst>
          </p:cNvPr>
          <p:cNvSpPr/>
          <p:nvPr/>
        </p:nvSpPr>
        <p:spPr>
          <a:xfrm>
            <a:off x="3831772" y="4319451"/>
            <a:ext cx="2960914" cy="2264229"/>
          </a:xfrm>
          <a:custGeom>
            <a:avLst/>
            <a:gdLst>
              <a:gd name="connsiteX0" fmla="*/ 0 w 2960914"/>
              <a:gd name="connsiteY0" fmla="*/ 0 h 2264229"/>
              <a:gd name="connsiteX1" fmla="*/ 532965 w 2960914"/>
              <a:gd name="connsiteY1" fmla="*/ 0 h 2264229"/>
              <a:gd name="connsiteX2" fmla="*/ 1154756 w 2960914"/>
              <a:gd name="connsiteY2" fmla="*/ 0 h 2264229"/>
              <a:gd name="connsiteX3" fmla="*/ 1717330 w 2960914"/>
              <a:gd name="connsiteY3" fmla="*/ 0 h 2264229"/>
              <a:gd name="connsiteX4" fmla="*/ 2250295 w 2960914"/>
              <a:gd name="connsiteY4" fmla="*/ 0 h 2264229"/>
              <a:gd name="connsiteX5" fmla="*/ 2960914 w 2960914"/>
              <a:gd name="connsiteY5" fmla="*/ 0 h 2264229"/>
              <a:gd name="connsiteX6" fmla="*/ 2960914 w 2960914"/>
              <a:gd name="connsiteY6" fmla="*/ 566057 h 2264229"/>
              <a:gd name="connsiteX7" fmla="*/ 2960914 w 2960914"/>
              <a:gd name="connsiteY7" fmla="*/ 1132115 h 2264229"/>
              <a:gd name="connsiteX8" fmla="*/ 2960914 w 2960914"/>
              <a:gd name="connsiteY8" fmla="*/ 1652887 h 2264229"/>
              <a:gd name="connsiteX9" fmla="*/ 2960914 w 2960914"/>
              <a:gd name="connsiteY9" fmla="*/ 2264229 h 2264229"/>
              <a:gd name="connsiteX10" fmla="*/ 2427949 w 2960914"/>
              <a:gd name="connsiteY10" fmla="*/ 2264229 h 2264229"/>
              <a:gd name="connsiteX11" fmla="*/ 1924594 w 2960914"/>
              <a:gd name="connsiteY11" fmla="*/ 2264229 h 2264229"/>
              <a:gd name="connsiteX12" fmla="*/ 1302802 w 2960914"/>
              <a:gd name="connsiteY12" fmla="*/ 2264229 h 2264229"/>
              <a:gd name="connsiteX13" fmla="*/ 769838 w 2960914"/>
              <a:gd name="connsiteY13" fmla="*/ 2264229 h 2264229"/>
              <a:gd name="connsiteX14" fmla="*/ 0 w 2960914"/>
              <a:gd name="connsiteY14" fmla="*/ 2264229 h 2264229"/>
              <a:gd name="connsiteX15" fmla="*/ 0 w 2960914"/>
              <a:gd name="connsiteY15" fmla="*/ 1652887 h 2264229"/>
              <a:gd name="connsiteX16" fmla="*/ 0 w 2960914"/>
              <a:gd name="connsiteY16" fmla="*/ 1132115 h 2264229"/>
              <a:gd name="connsiteX17" fmla="*/ 0 w 2960914"/>
              <a:gd name="connsiteY17" fmla="*/ 543415 h 2264229"/>
              <a:gd name="connsiteX18" fmla="*/ 0 w 2960914"/>
              <a:gd name="connsiteY18" fmla="*/ 0 h 2264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960914" h="2264229" fill="none" extrusionOk="0">
                <a:moveTo>
                  <a:pt x="0" y="0"/>
                </a:moveTo>
                <a:cubicBezTo>
                  <a:pt x="248073" y="-59860"/>
                  <a:pt x="372935" y="16059"/>
                  <a:pt x="532965" y="0"/>
                </a:cubicBezTo>
                <a:cubicBezTo>
                  <a:pt x="692996" y="-16059"/>
                  <a:pt x="882075" y="12713"/>
                  <a:pt x="1154756" y="0"/>
                </a:cubicBezTo>
                <a:cubicBezTo>
                  <a:pt x="1427437" y="-12713"/>
                  <a:pt x="1507331" y="6459"/>
                  <a:pt x="1717330" y="0"/>
                </a:cubicBezTo>
                <a:cubicBezTo>
                  <a:pt x="1927329" y="-6459"/>
                  <a:pt x="2130307" y="43755"/>
                  <a:pt x="2250295" y="0"/>
                </a:cubicBezTo>
                <a:cubicBezTo>
                  <a:pt x="2370284" y="-43755"/>
                  <a:pt x="2618432" y="80115"/>
                  <a:pt x="2960914" y="0"/>
                </a:cubicBezTo>
                <a:cubicBezTo>
                  <a:pt x="2989888" y="173594"/>
                  <a:pt x="2907853" y="388080"/>
                  <a:pt x="2960914" y="566057"/>
                </a:cubicBezTo>
                <a:cubicBezTo>
                  <a:pt x="3013975" y="744034"/>
                  <a:pt x="2945041" y="862990"/>
                  <a:pt x="2960914" y="1132115"/>
                </a:cubicBezTo>
                <a:cubicBezTo>
                  <a:pt x="2976787" y="1401240"/>
                  <a:pt x="2952750" y="1522606"/>
                  <a:pt x="2960914" y="1652887"/>
                </a:cubicBezTo>
                <a:cubicBezTo>
                  <a:pt x="2969078" y="1783168"/>
                  <a:pt x="2945043" y="2140780"/>
                  <a:pt x="2960914" y="2264229"/>
                </a:cubicBezTo>
                <a:cubicBezTo>
                  <a:pt x="2745429" y="2289866"/>
                  <a:pt x="2627617" y="2242522"/>
                  <a:pt x="2427949" y="2264229"/>
                </a:cubicBezTo>
                <a:cubicBezTo>
                  <a:pt x="2228282" y="2285936"/>
                  <a:pt x="2031172" y="2226616"/>
                  <a:pt x="1924594" y="2264229"/>
                </a:cubicBezTo>
                <a:cubicBezTo>
                  <a:pt x="1818016" y="2301842"/>
                  <a:pt x="1567429" y="2250574"/>
                  <a:pt x="1302802" y="2264229"/>
                </a:cubicBezTo>
                <a:cubicBezTo>
                  <a:pt x="1038175" y="2277884"/>
                  <a:pt x="894322" y="2252275"/>
                  <a:pt x="769838" y="2264229"/>
                </a:cubicBezTo>
                <a:cubicBezTo>
                  <a:pt x="645354" y="2276183"/>
                  <a:pt x="353072" y="2261738"/>
                  <a:pt x="0" y="2264229"/>
                </a:cubicBezTo>
                <a:cubicBezTo>
                  <a:pt x="-18509" y="2003119"/>
                  <a:pt x="34705" y="1857906"/>
                  <a:pt x="0" y="1652887"/>
                </a:cubicBezTo>
                <a:cubicBezTo>
                  <a:pt x="-34705" y="1447868"/>
                  <a:pt x="10898" y="1289916"/>
                  <a:pt x="0" y="1132115"/>
                </a:cubicBezTo>
                <a:cubicBezTo>
                  <a:pt x="-10898" y="974314"/>
                  <a:pt x="56850" y="792495"/>
                  <a:pt x="0" y="543415"/>
                </a:cubicBezTo>
                <a:cubicBezTo>
                  <a:pt x="-56850" y="294335"/>
                  <a:pt x="53406" y="145914"/>
                  <a:pt x="0" y="0"/>
                </a:cubicBezTo>
                <a:close/>
              </a:path>
              <a:path w="2960914" h="2264229" stroke="0" extrusionOk="0">
                <a:moveTo>
                  <a:pt x="0" y="0"/>
                </a:moveTo>
                <a:cubicBezTo>
                  <a:pt x="120892" y="-47847"/>
                  <a:pt x="429857" y="2711"/>
                  <a:pt x="562574" y="0"/>
                </a:cubicBezTo>
                <a:cubicBezTo>
                  <a:pt x="695291" y="-2711"/>
                  <a:pt x="922825" y="35560"/>
                  <a:pt x="1065929" y="0"/>
                </a:cubicBezTo>
                <a:cubicBezTo>
                  <a:pt x="1209034" y="-35560"/>
                  <a:pt x="1567408" y="40801"/>
                  <a:pt x="1717330" y="0"/>
                </a:cubicBezTo>
                <a:cubicBezTo>
                  <a:pt x="1867252" y="-40801"/>
                  <a:pt x="2096779" y="23410"/>
                  <a:pt x="2279904" y="0"/>
                </a:cubicBezTo>
                <a:cubicBezTo>
                  <a:pt x="2463029" y="-23410"/>
                  <a:pt x="2682233" y="80198"/>
                  <a:pt x="2960914" y="0"/>
                </a:cubicBezTo>
                <a:cubicBezTo>
                  <a:pt x="3024746" y="160569"/>
                  <a:pt x="2938763" y="402856"/>
                  <a:pt x="2960914" y="611342"/>
                </a:cubicBezTo>
                <a:cubicBezTo>
                  <a:pt x="2983065" y="819828"/>
                  <a:pt x="2900671" y="901018"/>
                  <a:pt x="2960914" y="1177399"/>
                </a:cubicBezTo>
                <a:cubicBezTo>
                  <a:pt x="3021157" y="1453780"/>
                  <a:pt x="2954479" y="1625137"/>
                  <a:pt x="2960914" y="1743456"/>
                </a:cubicBezTo>
                <a:cubicBezTo>
                  <a:pt x="2967349" y="1861775"/>
                  <a:pt x="2939710" y="2032215"/>
                  <a:pt x="2960914" y="2264229"/>
                </a:cubicBezTo>
                <a:cubicBezTo>
                  <a:pt x="2816284" y="2297398"/>
                  <a:pt x="2593785" y="2253345"/>
                  <a:pt x="2427949" y="2264229"/>
                </a:cubicBezTo>
                <a:cubicBezTo>
                  <a:pt x="2262114" y="2275113"/>
                  <a:pt x="1974467" y="2203135"/>
                  <a:pt x="1835767" y="2264229"/>
                </a:cubicBezTo>
                <a:cubicBezTo>
                  <a:pt x="1697067" y="2325323"/>
                  <a:pt x="1500302" y="2258945"/>
                  <a:pt x="1273193" y="2264229"/>
                </a:cubicBezTo>
                <a:cubicBezTo>
                  <a:pt x="1046084" y="2269513"/>
                  <a:pt x="835060" y="2222951"/>
                  <a:pt x="621792" y="2264229"/>
                </a:cubicBezTo>
                <a:cubicBezTo>
                  <a:pt x="408524" y="2305507"/>
                  <a:pt x="276853" y="2238969"/>
                  <a:pt x="0" y="2264229"/>
                </a:cubicBezTo>
                <a:cubicBezTo>
                  <a:pt x="-5107" y="2020328"/>
                  <a:pt x="54391" y="1866874"/>
                  <a:pt x="0" y="1743456"/>
                </a:cubicBezTo>
                <a:cubicBezTo>
                  <a:pt x="-54391" y="1620038"/>
                  <a:pt x="51428" y="1342317"/>
                  <a:pt x="0" y="1177399"/>
                </a:cubicBezTo>
                <a:cubicBezTo>
                  <a:pt x="-51428" y="1012481"/>
                  <a:pt x="58606" y="864624"/>
                  <a:pt x="0" y="633984"/>
                </a:cubicBezTo>
                <a:cubicBezTo>
                  <a:pt x="-58606" y="403345"/>
                  <a:pt x="53660" y="162208"/>
                  <a:pt x="0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 w="88900">
            <a:solidFill>
              <a:srgbClr val="7030A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3" name="Picture 28" descr="Big Ben PNG Transparent Images Free Download | Vector Files | Pngtree">
            <a:extLst>
              <a:ext uri="{FF2B5EF4-FFF2-40B4-BE49-F238E27FC236}">
                <a16:creationId xmlns:a16="http://schemas.microsoft.com/office/drawing/2014/main" id="{D497797F-4A38-14E0-909D-8FD0270606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99" y="3581400"/>
            <a:ext cx="2255364" cy="225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rab Transparent PNG Clip Art Image​ | Gallery Yopriceville - High-Quality  Free Images and Transparent PNG Clipart">
            <a:extLst>
              <a:ext uri="{FF2B5EF4-FFF2-40B4-BE49-F238E27FC236}">
                <a16:creationId xmlns:a16="http://schemas.microsoft.com/office/drawing/2014/main" id="{B0E2FDC5-456F-D1B1-E317-4D75136FB8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0760" y="3751139"/>
            <a:ext cx="2291834" cy="1627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Blue Bucket PNG Clip Art - Best WEB Clipart">
            <a:extLst>
              <a:ext uri="{FF2B5EF4-FFF2-40B4-BE49-F238E27FC236}">
                <a16:creationId xmlns:a16="http://schemas.microsoft.com/office/drawing/2014/main" id="{4DD5ADC1-239C-5E03-81F4-27A512549B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6733" y="5001984"/>
            <a:ext cx="1234438" cy="1234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4" descr="Rhino PNG Clipart - Best WEB Clipart">
            <a:extLst>
              <a:ext uri="{FF2B5EF4-FFF2-40B4-BE49-F238E27FC236}">
                <a16:creationId xmlns:a16="http://schemas.microsoft.com/office/drawing/2014/main" id="{F525B839-B2B9-9EC0-D46F-468AD0B140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7218" y="4045131"/>
            <a:ext cx="2246811" cy="114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transparent background shovel clipart - Clip Art Library">
            <a:extLst>
              <a:ext uri="{FF2B5EF4-FFF2-40B4-BE49-F238E27FC236}">
                <a16:creationId xmlns:a16="http://schemas.microsoft.com/office/drawing/2014/main" id="{4B985A2D-CF8E-52A7-5D75-5A4259D07F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6139" y="4675610"/>
            <a:ext cx="1430066" cy="1417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Starfish PNG Clip Art - Best WEB Clipart">
            <a:extLst>
              <a:ext uri="{FF2B5EF4-FFF2-40B4-BE49-F238E27FC236}">
                <a16:creationId xmlns:a16="http://schemas.microsoft.com/office/drawing/2014/main" id="{A6351984-37DE-31C8-B6FD-FA04AF5F0E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2177" y="3326937"/>
            <a:ext cx="1339873" cy="1290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6" descr="Sticker Eiffel Tower Paris Paris Sticker Eikoyu Vector Clipart, Sticker  Clipart, Tower Clipart, Eiffel Tower PNG and Vector with Transparent  Background for Free Download">
            <a:extLst>
              <a:ext uri="{FF2B5EF4-FFF2-40B4-BE49-F238E27FC236}">
                <a16:creationId xmlns:a16="http://schemas.microsoft.com/office/drawing/2014/main" id="{ED1A7197-7C0D-3188-37FA-C32E255898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236" y="2094264"/>
            <a:ext cx="1859281" cy="1859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Seashell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32F226E6-CD88-093A-4C7F-1E80DEDE8E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127" y="4852306"/>
            <a:ext cx="1198517" cy="119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3914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99 -0.0051 L 0.00299 -0.0051 C -0.00274 -0.03102 -0.00912 -0.05648 -0.01419 -0.08264 C -0.01914 -0.1081 -0.02084 -0.12477 -0.02344 -0.14861 C -0.02578 -0.20672 -0.02578 -0.18519 -0.02201 -0.26551 C -0.02188 -0.26945 -0.02136 -0.27315 -0.02071 -0.27685 C -0.01953 -0.2831 -0.01446 -0.29584 -0.01276 -0.29861 C -0.00912 -0.3044 -0.00456 -0.30834 -0.00065 -0.31389 C 0.00768 -0.32547 0.00911 -0.33287 0.0194 -0.34306 C 0.03802 -0.36135 0.03581 -0.3588 0.05156 -0.36065 C 0.0651 -0.35857 0.07877 -0.35787 0.09219 -0.3544 C 0.09896 -0.35278 0.10859 -0.34028 0.11367 -0.33542 C 0.11666 -0.33241 0.11979 -0.33033 0.12291 -0.32778 C 0.12461 -0.325 0.13047 -0.31528 0.13229 -0.30996 C 0.13554 -0.30023 0.13711 -0.29121 0.13932 -0.28079 C 0.13958 -0.2757 0.13971 -0.2706 0.1401 -0.26551 C 0.1401 -0.26505 0.14101 -0.2544 0.14219 -0.25417 C 0.14857 -0.25255 0.15508 -0.25417 0.16159 -0.25417 L 0.16159 -0.25417 " pathEditMode="relative" ptsTypes="AAAAAAAAAAAAAAAAA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178989-4A5C-9D05-2782-D88F89ECA1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A8404D83-0911-CCF3-ADCD-81DBD617AB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noProof="0" dirty="0"/>
          </a:p>
        </p:txBody>
      </p:sp>
      <p:pic>
        <p:nvPicPr>
          <p:cNvPr id="2052" name="Picture 4" descr="Bin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1CBC298A-A3BC-BCF6-D988-FE8038F08C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1" r="6330"/>
          <a:stretch/>
        </p:blipFill>
        <p:spPr bwMode="auto">
          <a:xfrm>
            <a:off x="-468065" y="0"/>
            <a:ext cx="6095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RESHWATER WEST (2025) All You Need to Know BEFORE You Go (with Reviews)">
            <a:extLst>
              <a:ext uri="{FF2B5EF4-FFF2-40B4-BE49-F238E27FC236}">
                <a16:creationId xmlns:a16="http://schemas.microsoft.com/office/drawing/2014/main" id="{C3BD5E40-A360-D929-9A50-53B644E715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89" r="24888"/>
          <a:stretch/>
        </p:blipFill>
        <p:spPr bwMode="auto">
          <a:xfrm>
            <a:off x="5312229" y="10"/>
            <a:ext cx="687977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12" descr="Boat PNG transparent image download, size: 2048x999px">
            <a:extLst>
              <a:ext uri="{FF2B5EF4-FFF2-40B4-BE49-F238E27FC236}">
                <a16:creationId xmlns:a16="http://schemas.microsoft.com/office/drawing/2014/main" id="{BA65218D-6F2A-DD07-272B-CB73B7EBC62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 noProof="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D4319D8-499E-86F3-1FEE-C2B0B3E2DDBE}"/>
              </a:ext>
            </a:extLst>
          </p:cNvPr>
          <p:cNvSpPr/>
          <p:nvPr/>
        </p:nvSpPr>
        <p:spPr>
          <a:xfrm>
            <a:off x="3831772" y="4319451"/>
            <a:ext cx="2960914" cy="2264229"/>
          </a:xfrm>
          <a:custGeom>
            <a:avLst/>
            <a:gdLst>
              <a:gd name="connsiteX0" fmla="*/ 0 w 2960914"/>
              <a:gd name="connsiteY0" fmla="*/ 0 h 2264229"/>
              <a:gd name="connsiteX1" fmla="*/ 532965 w 2960914"/>
              <a:gd name="connsiteY1" fmla="*/ 0 h 2264229"/>
              <a:gd name="connsiteX2" fmla="*/ 1154756 w 2960914"/>
              <a:gd name="connsiteY2" fmla="*/ 0 h 2264229"/>
              <a:gd name="connsiteX3" fmla="*/ 1717330 w 2960914"/>
              <a:gd name="connsiteY3" fmla="*/ 0 h 2264229"/>
              <a:gd name="connsiteX4" fmla="*/ 2250295 w 2960914"/>
              <a:gd name="connsiteY4" fmla="*/ 0 h 2264229"/>
              <a:gd name="connsiteX5" fmla="*/ 2960914 w 2960914"/>
              <a:gd name="connsiteY5" fmla="*/ 0 h 2264229"/>
              <a:gd name="connsiteX6" fmla="*/ 2960914 w 2960914"/>
              <a:gd name="connsiteY6" fmla="*/ 566057 h 2264229"/>
              <a:gd name="connsiteX7" fmla="*/ 2960914 w 2960914"/>
              <a:gd name="connsiteY7" fmla="*/ 1132115 h 2264229"/>
              <a:gd name="connsiteX8" fmla="*/ 2960914 w 2960914"/>
              <a:gd name="connsiteY8" fmla="*/ 1652887 h 2264229"/>
              <a:gd name="connsiteX9" fmla="*/ 2960914 w 2960914"/>
              <a:gd name="connsiteY9" fmla="*/ 2264229 h 2264229"/>
              <a:gd name="connsiteX10" fmla="*/ 2427949 w 2960914"/>
              <a:gd name="connsiteY10" fmla="*/ 2264229 h 2264229"/>
              <a:gd name="connsiteX11" fmla="*/ 1924594 w 2960914"/>
              <a:gd name="connsiteY11" fmla="*/ 2264229 h 2264229"/>
              <a:gd name="connsiteX12" fmla="*/ 1302802 w 2960914"/>
              <a:gd name="connsiteY12" fmla="*/ 2264229 h 2264229"/>
              <a:gd name="connsiteX13" fmla="*/ 769838 w 2960914"/>
              <a:gd name="connsiteY13" fmla="*/ 2264229 h 2264229"/>
              <a:gd name="connsiteX14" fmla="*/ 0 w 2960914"/>
              <a:gd name="connsiteY14" fmla="*/ 2264229 h 2264229"/>
              <a:gd name="connsiteX15" fmla="*/ 0 w 2960914"/>
              <a:gd name="connsiteY15" fmla="*/ 1652887 h 2264229"/>
              <a:gd name="connsiteX16" fmla="*/ 0 w 2960914"/>
              <a:gd name="connsiteY16" fmla="*/ 1132115 h 2264229"/>
              <a:gd name="connsiteX17" fmla="*/ 0 w 2960914"/>
              <a:gd name="connsiteY17" fmla="*/ 543415 h 2264229"/>
              <a:gd name="connsiteX18" fmla="*/ 0 w 2960914"/>
              <a:gd name="connsiteY18" fmla="*/ 0 h 2264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960914" h="2264229" fill="none" extrusionOk="0">
                <a:moveTo>
                  <a:pt x="0" y="0"/>
                </a:moveTo>
                <a:cubicBezTo>
                  <a:pt x="248073" y="-59860"/>
                  <a:pt x="372935" y="16059"/>
                  <a:pt x="532965" y="0"/>
                </a:cubicBezTo>
                <a:cubicBezTo>
                  <a:pt x="692996" y="-16059"/>
                  <a:pt x="882075" y="12713"/>
                  <a:pt x="1154756" y="0"/>
                </a:cubicBezTo>
                <a:cubicBezTo>
                  <a:pt x="1427437" y="-12713"/>
                  <a:pt x="1507331" y="6459"/>
                  <a:pt x="1717330" y="0"/>
                </a:cubicBezTo>
                <a:cubicBezTo>
                  <a:pt x="1927329" y="-6459"/>
                  <a:pt x="2130307" y="43755"/>
                  <a:pt x="2250295" y="0"/>
                </a:cubicBezTo>
                <a:cubicBezTo>
                  <a:pt x="2370284" y="-43755"/>
                  <a:pt x="2618432" y="80115"/>
                  <a:pt x="2960914" y="0"/>
                </a:cubicBezTo>
                <a:cubicBezTo>
                  <a:pt x="2989888" y="173594"/>
                  <a:pt x="2907853" y="388080"/>
                  <a:pt x="2960914" y="566057"/>
                </a:cubicBezTo>
                <a:cubicBezTo>
                  <a:pt x="3013975" y="744034"/>
                  <a:pt x="2945041" y="862990"/>
                  <a:pt x="2960914" y="1132115"/>
                </a:cubicBezTo>
                <a:cubicBezTo>
                  <a:pt x="2976787" y="1401240"/>
                  <a:pt x="2952750" y="1522606"/>
                  <a:pt x="2960914" y="1652887"/>
                </a:cubicBezTo>
                <a:cubicBezTo>
                  <a:pt x="2969078" y="1783168"/>
                  <a:pt x="2945043" y="2140780"/>
                  <a:pt x="2960914" y="2264229"/>
                </a:cubicBezTo>
                <a:cubicBezTo>
                  <a:pt x="2745429" y="2289866"/>
                  <a:pt x="2627617" y="2242522"/>
                  <a:pt x="2427949" y="2264229"/>
                </a:cubicBezTo>
                <a:cubicBezTo>
                  <a:pt x="2228282" y="2285936"/>
                  <a:pt x="2031172" y="2226616"/>
                  <a:pt x="1924594" y="2264229"/>
                </a:cubicBezTo>
                <a:cubicBezTo>
                  <a:pt x="1818016" y="2301842"/>
                  <a:pt x="1567429" y="2250574"/>
                  <a:pt x="1302802" y="2264229"/>
                </a:cubicBezTo>
                <a:cubicBezTo>
                  <a:pt x="1038175" y="2277884"/>
                  <a:pt x="894322" y="2252275"/>
                  <a:pt x="769838" y="2264229"/>
                </a:cubicBezTo>
                <a:cubicBezTo>
                  <a:pt x="645354" y="2276183"/>
                  <a:pt x="353072" y="2261738"/>
                  <a:pt x="0" y="2264229"/>
                </a:cubicBezTo>
                <a:cubicBezTo>
                  <a:pt x="-18509" y="2003119"/>
                  <a:pt x="34705" y="1857906"/>
                  <a:pt x="0" y="1652887"/>
                </a:cubicBezTo>
                <a:cubicBezTo>
                  <a:pt x="-34705" y="1447868"/>
                  <a:pt x="10898" y="1289916"/>
                  <a:pt x="0" y="1132115"/>
                </a:cubicBezTo>
                <a:cubicBezTo>
                  <a:pt x="-10898" y="974314"/>
                  <a:pt x="56850" y="792495"/>
                  <a:pt x="0" y="543415"/>
                </a:cubicBezTo>
                <a:cubicBezTo>
                  <a:pt x="-56850" y="294335"/>
                  <a:pt x="53406" y="145914"/>
                  <a:pt x="0" y="0"/>
                </a:cubicBezTo>
                <a:close/>
              </a:path>
              <a:path w="2960914" h="2264229" stroke="0" extrusionOk="0">
                <a:moveTo>
                  <a:pt x="0" y="0"/>
                </a:moveTo>
                <a:cubicBezTo>
                  <a:pt x="120892" y="-47847"/>
                  <a:pt x="429857" y="2711"/>
                  <a:pt x="562574" y="0"/>
                </a:cubicBezTo>
                <a:cubicBezTo>
                  <a:pt x="695291" y="-2711"/>
                  <a:pt x="922825" y="35560"/>
                  <a:pt x="1065929" y="0"/>
                </a:cubicBezTo>
                <a:cubicBezTo>
                  <a:pt x="1209034" y="-35560"/>
                  <a:pt x="1567408" y="40801"/>
                  <a:pt x="1717330" y="0"/>
                </a:cubicBezTo>
                <a:cubicBezTo>
                  <a:pt x="1867252" y="-40801"/>
                  <a:pt x="2096779" y="23410"/>
                  <a:pt x="2279904" y="0"/>
                </a:cubicBezTo>
                <a:cubicBezTo>
                  <a:pt x="2463029" y="-23410"/>
                  <a:pt x="2682233" y="80198"/>
                  <a:pt x="2960914" y="0"/>
                </a:cubicBezTo>
                <a:cubicBezTo>
                  <a:pt x="3024746" y="160569"/>
                  <a:pt x="2938763" y="402856"/>
                  <a:pt x="2960914" y="611342"/>
                </a:cubicBezTo>
                <a:cubicBezTo>
                  <a:pt x="2983065" y="819828"/>
                  <a:pt x="2900671" y="901018"/>
                  <a:pt x="2960914" y="1177399"/>
                </a:cubicBezTo>
                <a:cubicBezTo>
                  <a:pt x="3021157" y="1453780"/>
                  <a:pt x="2954479" y="1625137"/>
                  <a:pt x="2960914" y="1743456"/>
                </a:cubicBezTo>
                <a:cubicBezTo>
                  <a:pt x="2967349" y="1861775"/>
                  <a:pt x="2939710" y="2032215"/>
                  <a:pt x="2960914" y="2264229"/>
                </a:cubicBezTo>
                <a:cubicBezTo>
                  <a:pt x="2816284" y="2297398"/>
                  <a:pt x="2593785" y="2253345"/>
                  <a:pt x="2427949" y="2264229"/>
                </a:cubicBezTo>
                <a:cubicBezTo>
                  <a:pt x="2262114" y="2275113"/>
                  <a:pt x="1974467" y="2203135"/>
                  <a:pt x="1835767" y="2264229"/>
                </a:cubicBezTo>
                <a:cubicBezTo>
                  <a:pt x="1697067" y="2325323"/>
                  <a:pt x="1500302" y="2258945"/>
                  <a:pt x="1273193" y="2264229"/>
                </a:cubicBezTo>
                <a:cubicBezTo>
                  <a:pt x="1046084" y="2269513"/>
                  <a:pt x="835060" y="2222951"/>
                  <a:pt x="621792" y="2264229"/>
                </a:cubicBezTo>
                <a:cubicBezTo>
                  <a:pt x="408524" y="2305507"/>
                  <a:pt x="276853" y="2238969"/>
                  <a:pt x="0" y="2264229"/>
                </a:cubicBezTo>
                <a:cubicBezTo>
                  <a:pt x="-5107" y="2020328"/>
                  <a:pt x="54391" y="1866874"/>
                  <a:pt x="0" y="1743456"/>
                </a:cubicBezTo>
                <a:cubicBezTo>
                  <a:pt x="-54391" y="1620038"/>
                  <a:pt x="51428" y="1342317"/>
                  <a:pt x="0" y="1177399"/>
                </a:cubicBezTo>
                <a:cubicBezTo>
                  <a:pt x="-51428" y="1012481"/>
                  <a:pt x="58606" y="864624"/>
                  <a:pt x="0" y="633984"/>
                </a:cubicBezTo>
                <a:cubicBezTo>
                  <a:pt x="-58606" y="403345"/>
                  <a:pt x="53660" y="162208"/>
                  <a:pt x="0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 w="88900">
            <a:solidFill>
              <a:srgbClr val="7030A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3" name="Picture 28" descr="Big Ben PNG Transparent Images Free Download | Vector Files | Pngtree">
            <a:extLst>
              <a:ext uri="{FF2B5EF4-FFF2-40B4-BE49-F238E27FC236}">
                <a16:creationId xmlns:a16="http://schemas.microsoft.com/office/drawing/2014/main" id="{D60CD731-5BD0-6F94-7400-9E405FF627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99" y="3581400"/>
            <a:ext cx="2255364" cy="225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rab Transparent PNG Clip Art Image​ | Gallery Yopriceville - High-Quality  Free Images and Transparent PNG Clipart">
            <a:extLst>
              <a:ext uri="{FF2B5EF4-FFF2-40B4-BE49-F238E27FC236}">
                <a16:creationId xmlns:a16="http://schemas.microsoft.com/office/drawing/2014/main" id="{778BA325-D64F-199F-DFB2-C62E4FC2BB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0760" y="3751139"/>
            <a:ext cx="2291834" cy="1627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Blue Bucket PNG Clip Art - Best WEB Clipart">
            <a:extLst>
              <a:ext uri="{FF2B5EF4-FFF2-40B4-BE49-F238E27FC236}">
                <a16:creationId xmlns:a16="http://schemas.microsoft.com/office/drawing/2014/main" id="{774E66F9-831A-A0FD-EC66-B8161A4638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6733" y="5001984"/>
            <a:ext cx="1234438" cy="1234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4" descr="Rhino PNG Clipart - Best WEB Clipart">
            <a:extLst>
              <a:ext uri="{FF2B5EF4-FFF2-40B4-BE49-F238E27FC236}">
                <a16:creationId xmlns:a16="http://schemas.microsoft.com/office/drawing/2014/main" id="{FE0A82F2-87CF-6249-7580-FFED22A8EA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7218" y="4045131"/>
            <a:ext cx="2246811" cy="114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transparent background shovel clipart - Clip Art Library">
            <a:extLst>
              <a:ext uri="{FF2B5EF4-FFF2-40B4-BE49-F238E27FC236}">
                <a16:creationId xmlns:a16="http://schemas.microsoft.com/office/drawing/2014/main" id="{B17D2D48-DFA3-3605-A53C-2054E1161D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6139" y="4675610"/>
            <a:ext cx="1430066" cy="1417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Starfish PNG Clip Art - Best WEB Clipart">
            <a:extLst>
              <a:ext uri="{FF2B5EF4-FFF2-40B4-BE49-F238E27FC236}">
                <a16:creationId xmlns:a16="http://schemas.microsoft.com/office/drawing/2014/main" id="{03C588B2-6195-9210-C7B1-33B5B10093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2177" y="3326937"/>
            <a:ext cx="1339873" cy="1290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6" descr="Sticker Eiffel Tower Paris Paris Sticker Eikoyu Vector Clipart, Sticker  Clipart, Tower Clipart, Eiffel Tower PNG and Vector with Transparent  Background for Free Download">
            <a:extLst>
              <a:ext uri="{FF2B5EF4-FFF2-40B4-BE49-F238E27FC236}">
                <a16:creationId xmlns:a16="http://schemas.microsoft.com/office/drawing/2014/main" id="{23ED817A-AA40-169E-293A-B2E5EA7C0C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236" y="2094264"/>
            <a:ext cx="1859281" cy="1859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Seashell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E9EFD2F3-E019-16B8-9620-CCD3FD3FD3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0063" y="3023904"/>
            <a:ext cx="1198517" cy="119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57,900+ Transparent Fish Stock Photos, Pictures &amp; Royalty-Free Images -  iStock | Glass fish, Minimalism, Less is more">
            <a:extLst>
              <a:ext uri="{FF2B5EF4-FFF2-40B4-BE49-F238E27FC236}">
                <a16:creationId xmlns:a16="http://schemas.microsoft.com/office/drawing/2014/main" id="{70B539AD-0E8A-A9C1-79BF-1F16C36129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085" y="5001984"/>
            <a:ext cx="1347107" cy="89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2128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98 0.02384 L -0.01198 0.02384 C -0.01354 0.02083 -0.01536 0.01828 -0.01679 0.01504 C -0.02695 -0.00718 -0.04661 -0.05232 -0.04661 -0.05232 C -0.04843 -0.06435 -0.05104 -0.07593 -0.05221 -0.0882 C -0.05455 -0.11111 -0.05117 -0.18079 -0.05065 -0.18727 C -0.04974 -0.19769 -0.04661 -0.20741 -0.04414 -0.21736 C -0.03971 -0.23542 -0.03398 -0.2456 -0.02643 -0.26181 C -0.0233 -0.26852 -0.02005 -0.27523 -0.01679 -0.28195 C -0.01107 -0.29352 -0.00898 -0.29954 0.00013 -0.30625 C 0.00391 -0.30903 0.00821 -0.30903 0.01224 -0.31042 C 0.02214 -0.30903 0.03229 -0.30903 0.04206 -0.30625 C 0.04714 -0.30486 0.05183 -0.30093 0.05664 -0.29769 C 0.06511 -0.2919 0.07032 -0.2875 0.07761 -0.27894 C 0.08711 -0.2676 0.08099 -0.27222 0.09206 -0.26181 C 0.0944 -0.25949 0.09701 -0.25834 0.09935 -0.25602 C 0.10157 -0.25394 0.10352 -0.25093 0.10573 -0.24885 C 0.11393 -0.24167 0.11667 -0.24283 0.12266 -0.2331 C 0.12396 -0.23102 0.12487 -0.22824 0.12591 -0.22593 L 0.13164 -0.19584 C 0.13399 -0.1831 0.13659 -0.1669 0.14128 -0.15695 C 0.14558 -0.14792 0.15026 -0.13935 0.15417 -0.12986 C 0.15625 -0.12454 0.15808 -0.11875 0.16068 -0.11389 C 0.16524 -0.10533 0.16979 -0.09815 0.17591 -0.09398 C 0.17696 -0.09329 0.17813 -0.09306 0.17917 -0.09236 C 0.17995 -0.09213 0.18073 -0.09144 0.18164 -0.09097 L 0.18164 -0.09097 L 0.18164 -0.09097 L 0.18164 -0.09097 L 0.18164 -0.09097 " pathEditMode="relative" ptsTypes="AAAAAAAAAAAAAAAAAAAAAAAAAAAA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6F0422-A07C-C8AF-2021-3250825DEA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5A9CC2E4-D347-3173-DFC5-AB378BDFC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noProof="0" dirty="0"/>
          </a:p>
        </p:txBody>
      </p:sp>
      <p:pic>
        <p:nvPicPr>
          <p:cNvPr id="2052" name="Picture 4" descr="Bin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CBFA4652-8E71-79AE-2355-D7C3654B82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1" r="6330"/>
          <a:stretch/>
        </p:blipFill>
        <p:spPr bwMode="auto">
          <a:xfrm>
            <a:off x="-468065" y="0"/>
            <a:ext cx="6095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RESHWATER WEST (2025) All You Need to Know BEFORE You Go (with Reviews)">
            <a:extLst>
              <a:ext uri="{FF2B5EF4-FFF2-40B4-BE49-F238E27FC236}">
                <a16:creationId xmlns:a16="http://schemas.microsoft.com/office/drawing/2014/main" id="{F4839696-8EB0-F969-98B6-3A948B3C2B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89" r="24888"/>
          <a:stretch/>
        </p:blipFill>
        <p:spPr bwMode="auto">
          <a:xfrm>
            <a:off x="5312229" y="10"/>
            <a:ext cx="687977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12" descr="Boat PNG transparent image download, size: 2048x999px">
            <a:extLst>
              <a:ext uri="{FF2B5EF4-FFF2-40B4-BE49-F238E27FC236}">
                <a16:creationId xmlns:a16="http://schemas.microsoft.com/office/drawing/2014/main" id="{6B1023F9-7455-9457-74C0-10492B7340E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 noProof="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DE6C36E-2111-08BB-76C0-27805A3E5F69}"/>
              </a:ext>
            </a:extLst>
          </p:cNvPr>
          <p:cNvSpPr/>
          <p:nvPr/>
        </p:nvSpPr>
        <p:spPr>
          <a:xfrm>
            <a:off x="3831772" y="4319451"/>
            <a:ext cx="2960914" cy="2264229"/>
          </a:xfrm>
          <a:custGeom>
            <a:avLst/>
            <a:gdLst>
              <a:gd name="connsiteX0" fmla="*/ 0 w 2960914"/>
              <a:gd name="connsiteY0" fmla="*/ 0 h 2264229"/>
              <a:gd name="connsiteX1" fmla="*/ 532965 w 2960914"/>
              <a:gd name="connsiteY1" fmla="*/ 0 h 2264229"/>
              <a:gd name="connsiteX2" fmla="*/ 1154756 w 2960914"/>
              <a:gd name="connsiteY2" fmla="*/ 0 h 2264229"/>
              <a:gd name="connsiteX3" fmla="*/ 1717330 w 2960914"/>
              <a:gd name="connsiteY3" fmla="*/ 0 h 2264229"/>
              <a:gd name="connsiteX4" fmla="*/ 2250295 w 2960914"/>
              <a:gd name="connsiteY4" fmla="*/ 0 h 2264229"/>
              <a:gd name="connsiteX5" fmla="*/ 2960914 w 2960914"/>
              <a:gd name="connsiteY5" fmla="*/ 0 h 2264229"/>
              <a:gd name="connsiteX6" fmla="*/ 2960914 w 2960914"/>
              <a:gd name="connsiteY6" fmla="*/ 566057 h 2264229"/>
              <a:gd name="connsiteX7" fmla="*/ 2960914 w 2960914"/>
              <a:gd name="connsiteY7" fmla="*/ 1132115 h 2264229"/>
              <a:gd name="connsiteX8" fmla="*/ 2960914 w 2960914"/>
              <a:gd name="connsiteY8" fmla="*/ 1652887 h 2264229"/>
              <a:gd name="connsiteX9" fmla="*/ 2960914 w 2960914"/>
              <a:gd name="connsiteY9" fmla="*/ 2264229 h 2264229"/>
              <a:gd name="connsiteX10" fmla="*/ 2427949 w 2960914"/>
              <a:gd name="connsiteY10" fmla="*/ 2264229 h 2264229"/>
              <a:gd name="connsiteX11" fmla="*/ 1924594 w 2960914"/>
              <a:gd name="connsiteY11" fmla="*/ 2264229 h 2264229"/>
              <a:gd name="connsiteX12" fmla="*/ 1302802 w 2960914"/>
              <a:gd name="connsiteY12" fmla="*/ 2264229 h 2264229"/>
              <a:gd name="connsiteX13" fmla="*/ 769838 w 2960914"/>
              <a:gd name="connsiteY13" fmla="*/ 2264229 h 2264229"/>
              <a:gd name="connsiteX14" fmla="*/ 0 w 2960914"/>
              <a:gd name="connsiteY14" fmla="*/ 2264229 h 2264229"/>
              <a:gd name="connsiteX15" fmla="*/ 0 w 2960914"/>
              <a:gd name="connsiteY15" fmla="*/ 1652887 h 2264229"/>
              <a:gd name="connsiteX16" fmla="*/ 0 w 2960914"/>
              <a:gd name="connsiteY16" fmla="*/ 1132115 h 2264229"/>
              <a:gd name="connsiteX17" fmla="*/ 0 w 2960914"/>
              <a:gd name="connsiteY17" fmla="*/ 543415 h 2264229"/>
              <a:gd name="connsiteX18" fmla="*/ 0 w 2960914"/>
              <a:gd name="connsiteY18" fmla="*/ 0 h 2264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960914" h="2264229" fill="none" extrusionOk="0">
                <a:moveTo>
                  <a:pt x="0" y="0"/>
                </a:moveTo>
                <a:cubicBezTo>
                  <a:pt x="248073" y="-59860"/>
                  <a:pt x="372935" y="16059"/>
                  <a:pt x="532965" y="0"/>
                </a:cubicBezTo>
                <a:cubicBezTo>
                  <a:pt x="692996" y="-16059"/>
                  <a:pt x="882075" y="12713"/>
                  <a:pt x="1154756" y="0"/>
                </a:cubicBezTo>
                <a:cubicBezTo>
                  <a:pt x="1427437" y="-12713"/>
                  <a:pt x="1507331" y="6459"/>
                  <a:pt x="1717330" y="0"/>
                </a:cubicBezTo>
                <a:cubicBezTo>
                  <a:pt x="1927329" y="-6459"/>
                  <a:pt x="2130307" y="43755"/>
                  <a:pt x="2250295" y="0"/>
                </a:cubicBezTo>
                <a:cubicBezTo>
                  <a:pt x="2370284" y="-43755"/>
                  <a:pt x="2618432" y="80115"/>
                  <a:pt x="2960914" y="0"/>
                </a:cubicBezTo>
                <a:cubicBezTo>
                  <a:pt x="2989888" y="173594"/>
                  <a:pt x="2907853" y="388080"/>
                  <a:pt x="2960914" y="566057"/>
                </a:cubicBezTo>
                <a:cubicBezTo>
                  <a:pt x="3013975" y="744034"/>
                  <a:pt x="2945041" y="862990"/>
                  <a:pt x="2960914" y="1132115"/>
                </a:cubicBezTo>
                <a:cubicBezTo>
                  <a:pt x="2976787" y="1401240"/>
                  <a:pt x="2952750" y="1522606"/>
                  <a:pt x="2960914" y="1652887"/>
                </a:cubicBezTo>
                <a:cubicBezTo>
                  <a:pt x="2969078" y="1783168"/>
                  <a:pt x="2945043" y="2140780"/>
                  <a:pt x="2960914" y="2264229"/>
                </a:cubicBezTo>
                <a:cubicBezTo>
                  <a:pt x="2745429" y="2289866"/>
                  <a:pt x="2627617" y="2242522"/>
                  <a:pt x="2427949" y="2264229"/>
                </a:cubicBezTo>
                <a:cubicBezTo>
                  <a:pt x="2228282" y="2285936"/>
                  <a:pt x="2031172" y="2226616"/>
                  <a:pt x="1924594" y="2264229"/>
                </a:cubicBezTo>
                <a:cubicBezTo>
                  <a:pt x="1818016" y="2301842"/>
                  <a:pt x="1567429" y="2250574"/>
                  <a:pt x="1302802" y="2264229"/>
                </a:cubicBezTo>
                <a:cubicBezTo>
                  <a:pt x="1038175" y="2277884"/>
                  <a:pt x="894322" y="2252275"/>
                  <a:pt x="769838" y="2264229"/>
                </a:cubicBezTo>
                <a:cubicBezTo>
                  <a:pt x="645354" y="2276183"/>
                  <a:pt x="353072" y="2261738"/>
                  <a:pt x="0" y="2264229"/>
                </a:cubicBezTo>
                <a:cubicBezTo>
                  <a:pt x="-18509" y="2003119"/>
                  <a:pt x="34705" y="1857906"/>
                  <a:pt x="0" y="1652887"/>
                </a:cubicBezTo>
                <a:cubicBezTo>
                  <a:pt x="-34705" y="1447868"/>
                  <a:pt x="10898" y="1289916"/>
                  <a:pt x="0" y="1132115"/>
                </a:cubicBezTo>
                <a:cubicBezTo>
                  <a:pt x="-10898" y="974314"/>
                  <a:pt x="56850" y="792495"/>
                  <a:pt x="0" y="543415"/>
                </a:cubicBezTo>
                <a:cubicBezTo>
                  <a:pt x="-56850" y="294335"/>
                  <a:pt x="53406" y="145914"/>
                  <a:pt x="0" y="0"/>
                </a:cubicBezTo>
                <a:close/>
              </a:path>
              <a:path w="2960914" h="2264229" stroke="0" extrusionOk="0">
                <a:moveTo>
                  <a:pt x="0" y="0"/>
                </a:moveTo>
                <a:cubicBezTo>
                  <a:pt x="120892" y="-47847"/>
                  <a:pt x="429857" y="2711"/>
                  <a:pt x="562574" y="0"/>
                </a:cubicBezTo>
                <a:cubicBezTo>
                  <a:pt x="695291" y="-2711"/>
                  <a:pt x="922825" y="35560"/>
                  <a:pt x="1065929" y="0"/>
                </a:cubicBezTo>
                <a:cubicBezTo>
                  <a:pt x="1209034" y="-35560"/>
                  <a:pt x="1567408" y="40801"/>
                  <a:pt x="1717330" y="0"/>
                </a:cubicBezTo>
                <a:cubicBezTo>
                  <a:pt x="1867252" y="-40801"/>
                  <a:pt x="2096779" y="23410"/>
                  <a:pt x="2279904" y="0"/>
                </a:cubicBezTo>
                <a:cubicBezTo>
                  <a:pt x="2463029" y="-23410"/>
                  <a:pt x="2682233" y="80198"/>
                  <a:pt x="2960914" y="0"/>
                </a:cubicBezTo>
                <a:cubicBezTo>
                  <a:pt x="3024746" y="160569"/>
                  <a:pt x="2938763" y="402856"/>
                  <a:pt x="2960914" y="611342"/>
                </a:cubicBezTo>
                <a:cubicBezTo>
                  <a:pt x="2983065" y="819828"/>
                  <a:pt x="2900671" y="901018"/>
                  <a:pt x="2960914" y="1177399"/>
                </a:cubicBezTo>
                <a:cubicBezTo>
                  <a:pt x="3021157" y="1453780"/>
                  <a:pt x="2954479" y="1625137"/>
                  <a:pt x="2960914" y="1743456"/>
                </a:cubicBezTo>
                <a:cubicBezTo>
                  <a:pt x="2967349" y="1861775"/>
                  <a:pt x="2939710" y="2032215"/>
                  <a:pt x="2960914" y="2264229"/>
                </a:cubicBezTo>
                <a:cubicBezTo>
                  <a:pt x="2816284" y="2297398"/>
                  <a:pt x="2593785" y="2253345"/>
                  <a:pt x="2427949" y="2264229"/>
                </a:cubicBezTo>
                <a:cubicBezTo>
                  <a:pt x="2262114" y="2275113"/>
                  <a:pt x="1974467" y="2203135"/>
                  <a:pt x="1835767" y="2264229"/>
                </a:cubicBezTo>
                <a:cubicBezTo>
                  <a:pt x="1697067" y="2325323"/>
                  <a:pt x="1500302" y="2258945"/>
                  <a:pt x="1273193" y="2264229"/>
                </a:cubicBezTo>
                <a:cubicBezTo>
                  <a:pt x="1046084" y="2269513"/>
                  <a:pt x="835060" y="2222951"/>
                  <a:pt x="621792" y="2264229"/>
                </a:cubicBezTo>
                <a:cubicBezTo>
                  <a:pt x="408524" y="2305507"/>
                  <a:pt x="276853" y="2238969"/>
                  <a:pt x="0" y="2264229"/>
                </a:cubicBezTo>
                <a:cubicBezTo>
                  <a:pt x="-5107" y="2020328"/>
                  <a:pt x="54391" y="1866874"/>
                  <a:pt x="0" y="1743456"/>
                </a:cubicBezTo>
                <a:cubicBezTo>
                  <a:pt x="-54391" y="1620038"/>
                  <a:pt x="51428" y="1342317"/>
                  <a:pt x="0" y="1177399"/>
                </a:cubicBezTo>
                <a:cubicBezTo>
                  <a:pt x="-51428" y="1012481"/>
                  <a:pt x="58606" y="864624"/>
                  <a:pt x="0" y="633984"/>
                </a:cubicBezTo>
                <a:cubicBezTo>
                  <a:pt x="-58606" y="403345"/>
                  <a:pt x="53660" y="162208"/>
                  <a:pt x="0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 w="88900">
            <a:solidFill>
              <a:srgbClr val="7030A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3" name="Picture 28" descr="Big Ben PNG Transparent Images Free Download | Vector Files | Pngtree">
            <a:extLst>
              <a:ext uri="{FF2B5EF4-FFF2-40B4-BE49-F238E27FC236}">
                <a16:creationId xmlns:a16="http://schemas.microsoft.com/office/drawing/2014/main" id="{54B96D61-93A9-036A-C876-11416B047E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99" y="3581400"/>
            <a:ext cx="2255364" cy="225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rab Transparent PNG Clip Art Image​ | Gallery Yopriceville - High-Quality  Free Images and Transparent PNG Clipart">
            <a:extLst>
              <a:ext uri="{FF2B5EF4-FFF2-40B4-BE49-F238E27FC236}">
                <a16:creationId xmlns:a16="http://schemas.microsoft.com/office/drawing/2014/main" id="{03371B7E-B407-4174-EE5E-78EEED3089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0760" y="3751139"/>
            <a:ext cx="2291834" cy="1627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Blue Bucket PNG Clip Art - Best WEB Clipart">
            <a:extLst>
              <a:ext uri="{FF2B5EF4-FFF2-40B4-BE49-F238E27FC236}">
                <a16:creationId xmlns:a16="http://schemas.microsoft.com/office/drawing/2014/main" id="{382FA13C-3331-67AC-3AE7-16D80F89C1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6733" y="5001984"/>
            <a:ext cx="1234438" cy="1234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4" descr="Rhino PNG Clipart - Best WEB Clipart">
            <a:extLst>
              <a:ext uri="{FF2B5EF4-FFF2-40B4-BE49-F238E27FC236}">
                <a16:creationId xmlns:a16="http://schemas.microsoft.com/office/drawing/2014/main" id="{125C6B17-6028-571C-FAE7-BA18226C85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7218" y="4045131"/>
            <a:ext cx="2246811" cy="114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transparent background shovel clipart - Clip Art Library">
            <a:extLst>
              <a:ext uri="{FF2B5EF4-FFF2-40B4-BE49-F238E27FC236}">
                <a16:creationId xmlns:a16="http://schemas.microsoft.com/office/drawing/2014/main" id="{5CB19617-86A3-01E4-5113-10E493F333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6139" y="4675610"/>
            <a:ext cx="1430066" cy="1417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Starfish PNG Clip Art - Best WEB Clipart">
            <a:extLst>
              <a:ext uri="{FF2B5EF4-FFF2-40B4-BE49-F238E27FC236}">
                <a16:creationId xmlns:a16="http://schemas.microsoft.com/office/drawing/2014/main" id="{92D7BCDF-D445-F70D-CDAF-8C0CD7B093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2177" y="3326937"/>
            <a:ext cx="1339873" cy="1290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6" descr="Sticker Eiffel Tower Paris Paris Sticker Eikoyu Vector Clipart, Sticker  Clipart, Tower Clipart, Eiffel Tower PNG and Vector with Transparent  Background for Free Download">
            <a:extLst>
              <a:ext uri="{FF2B5EF4-FFF2-40B4-BE49-F238E27FC236}">
                <a16:creationId xmlns:a16="http://schemas.microsoft.com/office/drawing/2014/main" id="{C08E19D3-B2B9-F403-C588-163A476185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236" y="2094264"/>
            <a:ext cx="1859281" cy="1859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Seashell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D44E191F-8290-3AC2-C1F1-D7F72C8534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0063" y="3023904"/>
            <a:ext cx="1198517" cy="119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57,900+ Transparent Fish Stock Photos, Pictures &amp; Royalty-Free Images -  iStock | Glass fish, Minimalism, Less is more">
            <a:extLst>
              <a:ext uri="{FF2B5EF4-FFF2-40B4-BE49-F238E27FC236}">
                <a16:creationId xmlns:a16="http://schemas.microsoft.com/office/drawing/2014/main" id="{1E7E1992-2F16-362A-657D-6CF31C4FD2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7348" y="4390795"/>
            <a:ext cx="1347107" cy="89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8" descr="Giraffe Clipart, Download Free Transparent PNG Format Clipart Images on  Pngtree">
            <a:extLst>
              <a:ext uri="{FF2B5EF4-FFF2-40B4-BE49-F238E27FC236}">
                <a16:creationId xmlns:a16="http://schemas.microsoft.com/office/drawing/2014/main" id="{7CD44AC0-FA65-8B79-AD18-9C186C2BEC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3980" y="4722595"/>
            <a:ext cx="2117680" cy="1513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7927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239 0.01389 L 0.02239 0.01389 C 0.02135 0.01875 0.02161 0.0257 0.01914 0.02824 C 0.0138 0.03403 0.00247 0.02755 -0.00261 0.02547 C -0.0056 0.01829 -0.00951 0.01204 -0.01146 0.00394 C -0.01967 -0.03009 -0.01967 -0.04653 -0.02201 -0.08055 C -0.02266 -0.12986 -0.02409 -0.18472 -0.0211 -0.23264 C -0.01941 -0.26018 -0.01576 -0.2875 -0.01146 -0.31435 C 0.00013 -0.38565 0.00143 -0.3868 0.0151 -0.43333 C 0.01731 -0.44815 0.02005 -0.46273 0.02161 -0.47778 C 0.02421 -0.50139 0.02317 -0.51088 0.02239 -0.53379 C 0.02213 -0.55185 0.0246 -0.57083 0.02161 -0.58819 C 0.01849 -0.60648 0.01054 -0.62106 0.00468 -0.63703 C 0.00091 -0.64722 -0.00326 -0.65717 -0.00743 -0.66713 C -0.00912 -0.67106 -0.01081 -0.67546 -0.01303 -0.67847 C -0.0168 -0.68333 -0.02084 -0.68773 -0.02513 -0.69004 C -0.03165 -0.69352 -0.03868 -0.69375 -0.04532 -0.6956 C -0.05391 -0.69467 -0.06263 -0.69514 -0.07123 -0.69282 C -0.08086 -0.69028 -0.09115 -0.68217 -0.10026 -0.67569 C -0.10391 -0.6699 -0.10808 -0.66481 -0.11146 -0.65833 C -0.11797 -0.64653 -0.12162 -0.63541 -0.12605 -0.62106 C -0.12852 -0.61319 -0.13086 -0.60486 -0.13334 -0.59676 C -0.13412 -0.57963 -0.13607 -0.5625 -0.13568 -0.54514 C -0.13503 -0.51065 -0.13321 -0.47615 -0.13008 -0.4419 C -0.12917 -0.4324 -0.1293 -0.43634 -0.1293 -0.43055 L -0.1293 -0.43055 " pathEditMode="relative" ptsTypes="AAAAAAAAAAAAAAAAAAAAAAAA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E43FDB2-5B85-7B1F-B17B-E22AFFD5D9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B1E8509C-B181-6437-FDF1-2D530A25A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noProof="0" dirty="0"/>
          </a:p>
        </p:txBody>
      </p:sp>
      <p:pic>
        <p:nvPicPr>
          <p:cNvPr id="2052" name="Picture 4" descr="Bin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54592870-786D-463E-14C8-C5E936799B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1" r="6330"/>
          <a:stretch/>
        </p:blipFill>
        <p:spPr bwMode="auto">
          <a:xfrm>
            <a:off x="-468065" y="0"/>
            <a:ext cx="6095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RESHWATER WEST (2025) All You Need to Know BEFORE You Go (with Reviews)">
            <a:extLst>
              <a:ext uri="{FF2B5EF4-FFF2-40B4-BE49-F238E27FC236}">
                <a16:creationId xmlns:a16="http://schemas.microsoft.com/office/drawing/2014/main" id="{26207072-E72C-B692-B6F5-A0BBA00FB1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89" r="24888"/>
          <a:stretch/>
        </p:blipFill>
        <p:spPr bwMode="auto">
          <a:xfrm>
            <a:off x="5312229" y="10"/>
            <a:ext cx="687977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12" descr="Boat PNG transparent image download, size: 2048x999px">
            <a:extLst>
              <a:ext uri="{FF2B5EF4-FFF2-40B4-BE49-F238E27FC236}">
                <a16:creationId xmlns:a16="http://schemas.microsoft.com/office/drawing/2014/main" id="{FE5EAB7F-8B35-DD43-8D5B-FBBEA37DDC8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 noProof="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06CD2B0-7B58-5E9D-EA39-8569A1B39F70}"/>
              </a:ext>
            </a:extLst>
          </p:cNvPr>
          <p:cNvSpPr/>
          <p:nvPr/>
        </p:nvSpPr>
        <p:spPr>
          <a:xfrm>
            <a:off x="3831772" y="4319451"/>
            <a:ext cx="2960914" cy="2264229"/>
          </a:xfrm>
          <a:custGeom>
            <a:avLst/>
            <a:gdLst>
              <a:gd name="connsiteX0" fmla="*/ 0 w 2960914"/>
              <a:gd name="connsiteY0" fmla="*/ 0 h 2264229"/>
              <a:gd name="connsiteX1" fmla="*/ 532965 w 2960914"/>
              <a:gd name="connsiteY1" fmla="*/ 0 h 2264229"/>
              <a:gd name="connsiteX2" fmla="*/ 1154756 w 2960914"/>
              <a:gd name="connsiteY2" fmla="*/ 0 h 2264229"/>
              <a:gd name="connsiteX3" fmla="*/ 1717330 w 2960914"/>
              <a:gd name="connsiteY3" fmla="*/ 0 h 2264229"/>
              <a:gd name="connsiteX4" fmla="*/ 2250295 w 2960914"/>
              <a:gd name="connsiteY4" fmla="*/ 0 h 2264229"/>
              <a:gd name="connsiteX5" fmla="*/ 2960914 w 2960914"/>
              <a:gd name="connsiteY5" fmla="*/ 0 h 2264229"/>
              <a:gd name="connsiteX6" fmla="*/ 2960914 w 2960914"/>
              <a:gd name="connsiteY6" fmla="*/ 566057 h 2264229"/>
              <a:gd name="connsiteX7" fmla="*/ 2960914 w 2960914"/>
              <a:gd name="connsiteY7" fmla="*/ 1132115 h 2264229"/>
              <a:gd name="connsiteX8" fmla="*/ 2960914 w 2960914"/>
              <a:gd name="connsiteY8" fmla="*/ 1652887 h 2264229"/>
              <a:gd name="connsiteX9" fmla="*/ 2960914 w 2960914"/>
              <a:gd name="connsiteY9" fmla="*/ 2264229 h 2264229"/>
              <a:gd name="connsiteX10" fmla="*/ 2427949 w 2960914"/>
              <a:gd name="connsiteY10" fmla="*/ 2264229 h 2264229"/>
              <a:gd name="connsiteX11" fmla="*/ 1924594 w 2960914"/>
              <a:gd name="connsiteY11" fmla="*/ 2264229 h 2264229"/>
              <a:gd name="connsiteX12" fmla="*/ 1302802 w 2960914"/>
              <a:gd name="connsiteY12" fmla="*/ 2264229 h 2264229"/>
              <a:gd name="connsiteX13" fmla="*/ 769838 w 2960914"/>
              <a:gd name="connsiteY13" fmla="*/ 2264229 h 2264229"/>
              <a:gd name="connsiteX14" fmla="*/ 0 w 2960914"/>
              <a:gd name="connsiteY14" fmla="*/ 2264229 h 2264229"/>
              <a:gd name="connsiteX15" fmla="*/ 0 w 2960914"/>
              <a:gd name="connsiteY15" fmla="*/ 1652887 h 2264229"/>
              <a:gd name="connsiteX16" fmla="*/ 0 w 2960914"/>
              <a:gd name="connsiteY16" fmla="*/ 1132115 h 2264229"/>
              <a:gd name="connsiteX17" fmla="*/ 0 w 2960914"/>
              <a:gd name="connsiteY17" fmla="*/ 543415 h 2264229"/>
              <a:gd name="connsiteX18" fmla="*/ 0 w 2960914"/>
              <a:gd name="connsiteY18" fmla="*/ 0 h 2264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960914" h="2264229" fill="none" extrusionOk="0">
                <a:moveTo>
                  <a:pt x="0" y="0"/>
                </a:moveTo>
                <a:cubicBezTo>
                  <a:pt x="248073" y="-59860"/>
                  <a:pt x="372935" y="16059"/>
                  <a:pt x="532965" y="0"/>
                </a:cubicBezTo>
                <a:cubicBezTo>
                  <a:pt x="692996" y="-16059"/>
                  <a:pt x="882075" y="12713"/>
                  <a:pt x="1154756" y="0"/>
                </a:cubicBezTo>
                <a:cubicBezTo>
                  <a:pt x="1427437" y="-12713"/>
                  <a:pt x="1507331" y="6459"/>
                  <a:pt x="1717330" y="0"/>
                </a:cubicBezTo>
                <a:cubicBezTo>
                  <a:pt x="1927329" y="-6459"/>
                  <a:pt x="2130307" y="43755"/>
                  <a:pt x="2250295" y="0"/>
                </a:cubicBezTo>
                <a:cubicBezTo>
                  <a:pt x="2370284" y="-43755"/>
                  <a:pt x="2618432" y="80115"/>
                  <a:pt x="2960914" y="0"/>
                </a:cubicBezTo>
                <a:cubicBezTo>
                  <a:pt x="2989888" y="173594"/>
                  <a:pt x="2907853" y="388080"/>
                  <a:pt x="2960914" y="566057"/>
                </a:cubicBezTo>
                <a:cubicBezTo>
                  <a:pt x="3013975" y="744034"/>
                  <a:pt x="2945041" y="862990"/>
                  <a:pt x="2960914" y="1132115"/>
                </a:cubicBezTo>
                <a:cubicBezTo>
                  <a:pt x="2976787" y="1401240"/>
                  <a:pt x="2952750" y="1522606"/>
                  <a:pt x="2960914" y="1652887"/>
                </a:cubicBezTo>
                <a:cubicBezTo>
                  <a:pt x="2969078" y="1783168"/>
                  <a:pt x="2945043" y="2140780"/>
                  <a:pt x="2960914" y="2264229"/>
                </a:cubicBezTo>
                <a:cubicBezTo>
                  <a:pt x="2745429" y="2289866"/>
                  <a:pt x="2627617" y="2242522"/>
                  <a:pt x="2427949" y="2264229"/>
                </a:cubicBezTo>
                <a:cubicBezTo>
                  <a:pt x="2228282" y="2285936"/>
                  <a:pt x="2031172" y="2226616"/>
                  <a:pt x="1924594" y="2264229"/>
                </a:cubicBezTo>
                <a:cubicBezTo>
                  <a:pt x="1818016" y="2301842"/>
                  <a:pt x="1567429" y="2250574"/>
                  <a:pt x="1302802" y="2264229"/>
                </a:cubicBezTo>
                <a:cubicBezTo>
                  <a:pt x="1038175" y="2277884"/>
                  <a:pt x="894322" y="2252275"/>
                  <a:pt x="769838" y="2264229"/>
                </a:cubicBezTo>
                <a:cubicBezTo>
                  <a:pt x="645354" y="2276183"/>
                  <a:pt x="353072" y="2261738"/>
                  <a:pt x="0" y="2264229"/>
                </a:cubicBezTo>
                <a:cubicBezTo>
                  <a:pt x="-18509" y="2003119"/>
                  <a:pt x="34705" y="1857906"/>
                  <a:pt x="0" y="1652887"/>
                </a:cubicBezTo>
                <a:cubicBezTo>
                  <a:pt x="-34705" y="1447868"/>
                  <a:pt x="10898" y="1289916"/>
                  <a:pt x="0" y="1132115"/>
                </a:cubicBezTo>
                <a:cubicBezTo>
                  <a:pt x="-10898" y="974314"/>
                  <a:pt x="56850" y="792495"/>
                  <a:pt x="0" y="543415"/>
                </a:cubicBezTo>
                <a:cubicBezTo>
                  <a:pt x="-56850" y="294335"/>
                  <a:pt x="53406" y="145914"/>
                  <a:pt x="0" y="0"/>
                </a:cubicBezTo>
                <a:close/>
              </a:path>
              <a:path w="2960914" h="2264229" stroke="0" extrusionOk="0">
                <a:moveTo>
                  <a:pt x="0" y="0"/>
                </a:moveTo>
                <a:cubicBezTo>
                  <a:pt x="120892" y="-47847"/>
                  <a:pt x="429857" y="2711"/>
                  <a:pt x="562574" y="0"/>
                </a:cubicBezTo>
                <a:cubicBezTo>
                  <a:pt x="695291" y="-2711"/>
                  <a:pt x="922825" y="35560"/>
                  <a:pt x="1065929" y="0"/>
                </a:cubicBezTo>
                <a:cubicBezTo>
                  <a:pt x="1209034" y="-35560"/>
                  <a:pt x="1567408" y="40801"/>
                  <a:pt x="1717330" y="0"/>
                </a:cubicBezTo>
                <a:cubicBezTo>
                  <a:pt x="1867252" y="-40801"/>
                  <a:pt x="2096779" y="23410"/>
                  <a:pt x="2279904" y="0"/>
                </a:cubicBezTo>
                <a:cubicBezTo>
                  <a:pt x="2463029" y="-23410"/>
                  <a:pt x="2682233" y="80198"/>
                  <a:pt x="2960914" y="0"/>
                </a:cubicBezTo>
                <a:cubicBezTo>
                  <a:pt x="3024746" y="160569"/>
                  <a:pt x="2938763" y="402856"/>
                  <a:pt x="2960914" y="611342"/>
                </a:cubicBezTo>
                <a:cubicBezTo>
                  <a:pt x="2983065" y="819828"/>
                  <a:pt x="2900671" y="901018"/>
                  <a:pt x="2960914" y="1177399"/>
                </a:cubicBezTo>
                <a:cubicBezTo>
                  <a:pt x="3021157" y="1453780"/>
                  <a:pt x="2954479" y="1625137"/>
                  <a:pt x="2960914" y="1743456"/>
                </a:cubicBezTo>
                <a:cubicBezTo>
                  <a:pt x="2967349" y="1861775"/>
                  <a:pt x="2939710" y="2032215"/>
                  <a:pt x="2960914" y="2264229"/>
                </a:cubicBezTo>
                <a:cubicBezTo>
                  <a:pt x="2816284" y="2297398"/>
                  <a:pt x="2593785" y="2253345"/>
                  <a:pt x="2427949" y="2264229"/>
                </a:cubicBezTo>
                <a:cubicBezTo>
                  <a:pt x="2262114" y="2275113"/>
                  <a:pt x="1974467" y="2203135"/>
                  <a:pt x="1835767" y="2264229"/>
                </a:cubicBezTo>
                <a:cubicBezTo>
                  <a:pt x="1697067" y="2325323"/>
                  <a:pt x="1500302" y="2258945"/>
                  <a:pt x="1273193" y="2264229"/>
                </a:cubicBezTo>
                <a:cubicBezTo>
                  <a:pt x="1046084" y="2269513"/>
                  <a:pt x="835060" y="2222951"/>
                  <a:pt x="621792" y="2264229"/>
                </a:cubicBezTo>
                <a:cubicBezTo>
                  <a:pt x="408524" y="2305507"/>
                  <a:pt x="276853" y="2238969"/>
                  <a:pt x="0" y="2264229"/>
                </a:cubicBezTo>
                <a:cubicBezTo>
                  <a:pt x="-5107" y="2020328"/>
                  <a:pt x="54391" y="1866874"/>
                  <a:pt x="0" y="1743456"/>
                </a:cubicBezTo>
                <a:cubicBezTo>
                  <a:pt x="-54391" y="1620038"/>
                  <a:pt x="51428" y="1342317"/>
                  <a:pt x="0" y="1177399"/>
                </a:cubicBezTo>
                <a:cubicBezTo>
                  <a:pt x="-51428" y="1012481"/>
                  <a:pt x="58606" y="864624"/>
                  <a:pt x="0" y="633984"/>
                </a:cubicBezTo>
                <a:cubicBezTo>
                  <a:pt x="-58606" y="403345"/>
                  <a:pt x="53660" y="162208"/>
                  <a:pt x="0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 w="88900">
            <a:solidFill>
              <a:srgbClr val="7030A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3" name="Picture 28" descr="Big Ben PNG Transparent Images Free Download | Vector Files | Pngtree">
            <a:extLst>
              <a:ext uri="{FF2B5EF4-FFF2-40B4-BE49-F238E27FC236}">
                <a16:creationId xmlns:a16="http://schemas.microsoft.com/office/drawing/2014/main" id="{9D525096-BC3F-080A-0AAA-290C2B74A7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99" y="3581400"/>
            <a:ext cx="2255364" cy="225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rab Transparent PNG Clip Art Image​ | Gallery Yopriceville - High-Quality  Free Images and Transparent PNG Clipart">
            <a:extLst>
              <a:ext uri="{FF2B5EF4-FFF2-40B4-BE49-F238E27FC236}">
                <a16:creationId xmlns:a16="http://schemas.microsoft.com/office/drawing/2014/main" id="{73EAA51A-0601-7B65-950A-2774CB06DC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0760" y="3751139"/>
            <a:ext cx="2291834" cy="1627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Blue Bucket PNG Clip Art - Best WEB Clipart">
            <a:extLst>
              <a:ext uri="{FF2B5EF4-FFF2-40B4-BE49-F238E27FC236}">
                <a16:creationId xmlns:a16="http://schemas.microsoft.com/office/drawing/2014/main" id="{03FF6FCC-D643-082B-4E0B-48964E8AA2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6733" y="5001984"/>
            <a:ext cx="1234438" cy="1234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4" descr="Rhino PNG Clipart - Best WEB Clipart">
            <a:extLst>
              <a:ext uri="{FF2B5EF4-FFF2-40B4-BE49-F238E27FC236}">
                <a16:creationId xmlns:a16="http://schemas.microsoft.com/office/drawing/2014/main" id="{B9DB344A-4AEB-71AF-0067-9B0959D5D8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7218" y="4045131"/>
            <a:ext cx="2246811" cy="114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transparent background shovel clipart - Clip Art Library">
            <a:extLst>
              <a:ext uri="{FF2B5EF4-FFF2-40B4-BE49-F238E27FC236}">
                <a16:creationId xmlns:a16="http://schemas.microsoft.com/office/drawing/2014/main" id="{7E376864-D150-614C-1586-23E36B7800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6139" y="4675610"/>
            <a:ext cx="1430066" cy="1417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Starfish PNG Clip Art - Best WEB Clipart">
            <a:extLst>
              <a:ext uri="{FF2B5EF4-FFF2-40B4-BE49-F238E27FC236}">
                <a16:creationId xmlns:a16="http://schemas.microsoft.com/office/drawing/2014/main" id="{FCD9BCA1-6579-D472-D26E-C680912BBD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2177" y="3326937"/>
            <a:ext cx="1339873" cy="1290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6" descr="Sticker Eiffel Tower Paris Paris Sticker Eikoyu Vector Clipart, Sticker  Clipart, Tower Clipart, Eiffel Tower PNG and Vector with Transparent  Background for Free Download">
            <a:extLst>
              <a:ext uri="{FF2B5EF4-FFF2-40B4-BE49-F238E27FC236}">
                <a16:creationId xmlns:a16="http://schemas.microsoft.com/office/drawing/2014/main" id="{B8BDF6D3-60EE-55A1-F9A8-C251737DAA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236" y="2094264"/>
            <a:ext cx="1859281" cy="1859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Seashell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883D88FB-477D-4436-3BF7-8DD2006E6F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0063" y="3023904"/>
            <a:ext cx="1198517" cy="119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57,900+ Transparent Fish Stock Photos, Pictures &amp; Royalty-Free Images -  iStock | Glass fish, Minimalism, Less is more">
            <a:extLst>
              <a:ext uri="{FF2B5EF4-FFF2-40B4-BE49-F238E27FC236}">
                <a16:creationId xmlns:a16="http://schemas.microsoft.com/office/drawing/2014/main" id="{BC428842-044A-704E-4671-1FCB815620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7348" y="4390795"/>
            <a:ext cx="1347107" cy="89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8" descr="Giraffe Clipart, Download Free Transparent PNG Format Clipart Images on  Pngtree">
            <a:extLst>
              <a:ext uri="{FF2B5EF4-FFF2-40B4-BE49-F238E27FC236}">
                <a16:creationId xmlns:a16="http://schemas.microsoft.com/office/drawing/2014/main" id="{C64AA2C8-3DDB-56B6-D09B-1916E5EC79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7677" y="1835707"/>
            <a:ext cx="2117680" cy="1513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Seagull Flying Png File, Seagull, Bird, Transparent PNG Transparent Image  and Clipart for Free Download">
            <a:extLst>
              <a:ext uri="{FF2B5EF4-FFF2-40B4-BE49-F238E27FC236}">
                <a16:creationId xmlns:a16="http://schemas.microsoft.com/office/drawing/2014/main" id="{82273857-BDDF-EA0B-BBF4-0747339747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7106" y="4405305"/>
            <a:ext cx="2255364" cy="225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495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66 0.03334 L 0.00066 0.03334 C -0.00468 0.02454 -0.01081 0.01736 -0.01537 0.00741 C -0.02434 -0.01227 -0.02382 -0.02708 -0.02838 -0.05 C -0.02929 -0.05486 -0.03111 -0.05949 -0.03242 -0.06435 C -0.0371 -0.08287 -0.03802 -0.08981 -0.04205 -0.11157 C -0.04283 -0.12199 -0.04362 -0.13264 -0.0444 -0.14305 C -0.04492 -0.1493 -0.04531 -0.15555 -0.04609 -0.1618 C -0.04726 -0.17083 -0.04869 -0.17986 -0.05014 -0.18889 C -0.05039 -0.19953 -0.05065 -0.20995 -0.05091 -0.2206 C -0.05118 -0.22777 -0.05195 -0.23472 -0.05169 -0.2419 C -0.05091 -0.26828 -0.0496 -0.29467 -0.04765 -0.32083 C -0.04675 -0.33333 -0.04388 -0.33889 -0.04127 -0.34953 C -0.03868 -0.35995 -0.03659 -0.3706 -0.03398 -0.38102 C -0.0302 -0.39583 -0.02682 -0.40879 -0.0211 -0.42129 C -0.0194 -0.42477 -0.01745 -0.42824 -0.01537 -0.43125 C -0.01368 -0.43379 -0.01198 -0.4368 -0.00976 -0.43842 C -0.00651 -0.44074 -0.00273 -0.4412 0.00066 -0.44259 C 0.0168 -0.43981 0.00274 -0.43912 0.02487 -0.46134 C 0.02969 -0.4662 0.03529 -0.46828 0.04024 -0.47268 C 0.0448 -0.47685 0.04896 -0.48194 0.05313 -0.48703 C 0.05834 -0.49375 0.05964 -0.4949 0.06446 -0.50301 C 0.06693 -0.50717 0.06954 -0.51088 0.07162 -0.51574 C 0.07318 -0.51921 0.07383 -0.52338 0.07487 -0.52731 C 0.07514 -0.52963 0.0754 -0.53217 0.07566 -0.53449 C 0.07618 -0.53819 0.07709 -0.5419 0.07735 -0.54583 C 0.07838 -0.5625 0.07891 -0.5794 0.07968 -0.59606 C 0.07995 -0.6 0.07995 -0.60393 0.0806 -0.60764 C 0.08099 -0.61065 0.08204 -0.61342 0.08295 -0.6162 C 0.08842 -0.63217 0.08607 -0.62523 0.0918 -0.63611 C 0.09402 -0.64051 0.09584 -0.64537 0.0983 -0.64907 C 0.1043 -0.6581 0.12019 -0.67407 0.12566 -0.67916 C 0.12982 -0.6831 0.13438 -0.68541 0.13855 -0.68935 C 0.14193 -0.69213 0.14467 -0.69745 0.14831 -0.6993 C 0.15482 -0.70231 0.16172 -0.70208 0.16849 -0.70347 C 0.18178 -0.70254 0.18933 -0.70463 0.20157 -0.69352 C 0.20951 -0.68634 0.21615 -0.675 0.22409 -0.66782 C 0.23829 -0.65486 0.24258 -0.66134 0.25391 -0.6449 C 0.25795 -0.63912 0.26055 -0.63078 0.26446 -0.62477 C 0.27266 -0.61157 0.28907 -0.58402 0.30235 -0.57315 C 0.30704 -0.56921 0.31172 -0.56504 0.3168 -0.56319 C 0.32344 -0.56065 0.33021 -0.56111 0.33698 -0.56018 C 0.35938 -0.5662 0.36303 -0.56389 0.37891 -0.57453 C 0.38139 -0.57615 0.38373 -0.57824 0.3862 -0.58032 C 0.38724 -0.58125 0.38842 -0.58194 0.38946 -0.5831 C 0.39089 -0.58518 0.39206 -0.58796 0.39349 -0.59027 C 0.39376 -0.59166 0.39376 -0.59328 0.39428 -0.59467 C 0.39701 -0.60208 0.39662 -0.59583 0.39662 -0.60185 L 0.39662 -0.60185 " pathEditMode="relative" ptsTypes="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2E7800-9040-7CFC-B87F-65AFCF49D3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366AD31F-CFF1-A36A-9E6B-1A0C7BA5C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noProof="0" dirty="0"/>
          </a:p>
        </p:txBody>
      </p:sp>
      <p:pic>
        <p:nvPicPr>
          <p:cNvPr id="2052" name="Picture 4" descr="Bin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E0D3EA60-A636-36C9-9B32-6A0205EBD3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1" r="6330"/>
          <a:stretch/>
        </p:blipFill>
        <p:spPr bwMode="auto">
          <a:xfrm>
            <a:off x="-468065" y="0"/>
            <a:ext cx="6095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RESHWATER WEST (2025) All You Need to Know BEFORE You Go (with Reviews)">
            <a:extLst>
              <a:ext uri="{FF2B5EF4-FFF2-40B4-BE49-F238E27FC236}">
                <a16:creationId xmlns:a16="http://schemas.microsoft.com/office/drawing/2014/main" id="{11D56553-7299-1489-2F44-3283D6B202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89" r="24888"/>
          <a:stretch/>
        </p:blipFill>
        <p:spPr bwMode="auto">
          <a:xfrm>
            <a:off x="5312229" y="10"/>
            <a:ext cx="687977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12" descr="Boat PNG transparent image download, size: 2048x999px">
            <a:extLst>
              <a:ext uri="{FF2B5EF4-FFF2-40B4-BE49-F238E27FC236}">
                <a16:creationId xmlns:a16="http://schemas.microsoft.com/office/drawing/2014/main" id="{1BB09446-B0A9-DC7B-9DF1-5503D0B5475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 noProof="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EDBE614-62ED-9F30-BBBB-C7F6366A2757}"/>
              </a:ext>
            </a:extLst>
          </p:cNvPr>
          <p:cNvSpPr/>
          <p:nvPr/>
        </p:nvSpPr>
        <p:spPr>
          <a:xfrm>
            <a:off x="3831772" y="4319451"/>
            <a:ext cx="2960914" cy="2264229"/>
          </a:xfrm>
          <a:custGeom>
            <a:avLst/>
            <a:gdLst>
              <a:gd name="connsiteX0" fmla="*/ 0 w 2960914"/>
              <a:gd name="connsiteY0" fmla="*/ 0 h 2264229"/>
              <a:gd name="connsiteX1" fmla="*/ 532965 w 2960914"/>
              <a:gd name="connsiteY1" fmla="*/ 0 h 2264229"/>
              <a:gd name="connsiteX2" fmla="*/ 1154756 w 2960914"/>
              <a:gd name="connsiteY2" fmla="*/ 0 h 2264229"/>
              <a:gd name="connsiteX3" fmla="*/ 1717330 w 2960914"/>
              <a:gd name="connsiteY3" fmla="*/ 0 h 2264229"/>
              <a:gd name="connsiteX4" fmla="*/ 2250295 w 2960914"/>
              <a:gd name="connsiteY4" fmla="*/ 0 h 2264229"/>
              <a:gd name="connsiteX5" fmla="*/ 2960914 w 2960914"/>
              <a:gd name="connsiteY5" fmla="*/ 0 h 2264229"/>
              <a:gd name="connsiteX6" fmla="*/ 2960914 w 2960914"/>
              <a:gd name="connsiteY6" fmla="*/ 566057 h 2264229"/>
              <a:gd name="connsiteX7" fmla="*/ 2960914 w 2960914"/>
              <a:gd name="connsiteY7" fmla="*/ 1132115 h 2264229"/>
              <a:gd name="connsiteX8" fmla="*/ 2960914 w 2960914"/>
              <a:gd name="connsiteY8" fmla="*/ 1652887 h 2264229"/>
              <a:gd name="connsiteX9" fmla="*/ 2960914 w 2960914"/>
              <a:gd name="connsiteY9" fmla="*/ 2264229 h 2264229"/>
              <a:gd name="connsiteX10" fmla="*/ 2427949 w 2960914"/>
              <a:gd name="connsiteY10" fmla="*/ 2264229 h 2264229"/>
              <a:gd name="connsiteX11" fmla="*/ 1924594 w 2960914"/>
              <a:gd name="connsiteY11" fmla="*/ 2264229 h 2264229"/>
              <a:gd name="connsiteX12" fmla="*/ 1302802 w 2960914"/>
              <a:gd name="connsiteY12" fmla="*/ 2264229 h 2264229"/>
              <a:gd name="connsiteX13" fmla="*/ 769838 w 2960914"/>
              <a:gd name="connsiteY13" fmla="*/ 2264229 h 2264229"/>
              <a:gd name="connsiteX14" fmla="*/ 0 w 2960914"/>
              <a:gd name="connsiteY14" fmla="*/ 2264229 h 2264229"/>
              <a:gd name="connsiteX15" fmla="*/ 0 w 2960914"/>
              <a:gd name="connsiteY15" fmla="*/ 1652887 h 2264229"/>
              <a:gd name="connsiteX16" fmla="*/ 0 w 2960914"/>
              <a:gd name="connsiteY16" fmla="*/ 1132115 h 2264229"/>
              <a:gd name="connsiteX17" fmla="*/ 0 w 2960914"/>
              <a:gd name="connsiteY17" fmla="*/ 543415 h 2264229"/>
              <a:gd name="connsiteX18" fmla="*/ 0 w 2960914"/>
              <a:gd name="connsiteY18" fmla="*/ 0 h 2264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960914" h="2264229" fill="none" extrusionOk="0">
                <a:moveTo>
                  <a:pt x="0" y="0"/>
                </a:moveTo>
                <a:cubicBezTo>
                  <a:pt x="248073" y="-59860"/>
                  <a:pt x="372935" y="16059"/>
                  <a:pt x="532965" y="0"/>
                </a:cubicBezTo>
                <a:cubicBezTo>
                  <a:pt x="692996" y="-16059"/>
                  <a:pt x="882075" y="12713"/>
                  <a:pt x="1154756" y="0"/>
                </a:cubicBezTo>
                <a:cubicBezTo>
                  <a:pt x="1427437" y="-12713"/>
                  <a:pt x="1507331" y="6459"/>
                  <a:pt x="1717330" y="0"/>
                </a:cubicBezTo>
                <a:cubicBezTo>
                  <a:pt x="1927329" y="-6459"/>
                  <a:pt x="2130307" y="43755"/>
                  <a:pt x="2250295" y="0"/>
                </a:cubicBezTo>
                <a:cubicBezTo>
                  <a:pt x="2370284" y="-43755"/>
                  <a:pt x="2618432" y="80115"/>
                  <a:pt x="2960914" y="0"/>
                </a:cubicBezTo>
                <a:cubicBezTo>
                  <a:pt x="2989888" y="173594"/>
                  <a:pt x="2907853" y="388080"/>
                  <a:pt x="2960914" y="566057"/>
                </a:cubicBezTo>
                <a:cubicBezTo>
                  <a:pt x="3013975" y="744034"/>
                  <a:pt x="2945041" y="862990"/>
                  <a:pt x="2960914" y="1132115"/>
                </a:cubicBezTo>
                <a:cubicBezTo>
                  <a:pt x="2976787" y="1401240"/>
                  <a:pt x="2952750" y="1522606"/>
                  <a:pt x="2960914" y="1652887"/>
                </a:cubicBezTo>
                <a:cubicBezTo>
                  <a:pt x="2969078" y="1783168"/>
                  <a:pt x="2945043" y="2140780"/>
                  <a:pt x="2960914" y="2264229"/>
                </a:cubicBezTo>
                <a:cubicBezTo>
                  <a:pt x="2745429" y="2289866"/>
                  <a:pt x="2627617" y="2242522"/>
                  <a:pt x="2427949" y="2264229"/>
                </a:cubicBezTo>
                <a:cubicBezTo>
                  <a:pt x="2228282" y="2285936"/>
                  <a:pt x="2031172" y="2226616"/>
                  <a:pt x="1924594" y="2264229"/>
                </a:cubicBezTo>
                <a:cubicBezTo>
                  <a:pt x="1818016" y="2301842"/>
                  <a:pt x="1567429" y="2250574"/>
                  <a:pt x="1302802" y="2264229"/>
                </a:cubicBezTo>
                <a:cubicBezTo>
                  <a:pt x="1038175" y="2277884"/>
                  <a:pt x="894322" y="2252275"/>
                  <a:pt x="769838" y="2264229"/>
                </a:cubicBezTo>
                <a:cubicBezTo>
                  <a:pt x="645354" y="2276183"/>
                  <a:pt x="353072" y="2261738"/>
                  <a:pt x="0" y="2264229"/>
                </a:cubicBezTo>
                <a:cubicBezTo>
                  <a:pt x="-18509" y="2003119"/>
                  <a:pt x="34705" y="1857906"/>
                  <a:pt x="0" y="1652887"/>
                </a:cubicBezTo>
                <a:cubicBezTo>
                  <a:pt x="-34705" y="1447868"/>
                  <a:pt x="10898" y="1289916"/>
                  <a:pt x="0" y="1132115"/>
                </a:cubicBezTo>
                <a:cubicBezTo>
                  <a:pt x="-10898" y="974314"/>
                  <a:pt x="56850" y="792495"/>
                  <a:pt x="0" y="543415"/>
                </a:cubicBezTo>
                <a:cubicBezTo>
                  <a:pt x="-56850" y="294335"/>
                  <a:pt x="53406" y="145914"/>
                  <a:pt x="0" y="0"/>
                </a:cubicBezTo>
                <a:close/>
              </a:path>
              <a:path w="2960914" h="2264229" stroke="0" extrusionOk="0">
                <a:moveTo>
                  <a:pt x="0" y="0"/>
                </a:moveTo>
                <a:cubicBezTo>
                  <a:pt x="120892" y="-47847"/>
                  <a:pt x="429857" y="2711"/>
                  <a:pt x="562574" y="0"/>
                </a:cubicBezTo>
                <a:cubicBezTo>
                  <a:pt x="695291" y="-2711"/>
                  <a:pt x="922825" y="35560"/>
                  <a:pt x="1065929" y="0"/>
                </a:cubicBezTo>
                <a:cubicBezTo>
                  <a:pt x="1209034" y="-35560"/>
                  <a:pt x="1567408" y="40801"/>
                  <a:pt x="1717330" y="0"/>
                </a:cubicBezTo>
                <a:cubicBezTo>
                  <a:pt x="1867252" y="-40801"/>
                  <a:pt x="2096779" y="23410"/>
                  <a:pt x="2279904" y="0"/>
                </a:cubicBezTo>
                <a:cubicBezTo>
                  <a:pt x="2463029" y="-23410"/>
                  <a:pt x="2682233" y="80198"/>
                  <a:pt x="2960914" y="0"/>
                </a:cubicBezTo>
                <a:cubicBezTo>
                  <a:pt x="3024746" y="160569"/>
                  <a:pt x="2938763" y="402856"/>
                  <a:pt x="2960914" y="611342"/>
                </a:cubicBezTo>
                <a:cubicBezTo>
                  <a:pt x="2983065" y="819828"/>
                  <a:pt x="2900671" y="901018"/>
                  <a:pt x="2960914" y="1177399"/>
                </a:cubicBezTo>
                <a:cubicBezTo>
                  <a:pt x="3021157" y="1453780"/>
                  <a:pt x="2954479" y="1625137"/>
                  <a:pt x="2960914" y="1743456"/>
                </a:cubicBezTo>
                <a:cubicBezTo>
                  <a:pt x="2967349" y="1861775"/>
                  <a:pt x="2939710" y="2032215"/>
                  <a:pt x="2960914" y="2264229"/>
                </a:cubicBezTo>
                <a:cubicBezTo>
                  <a:pt x="2816284" y="2297398"/>
                  <a:pt x="2593785" y="2253345"/>
                  <a:pt x="2427949" y="2264229"/>
                </a:cubicBezTo>
                <a:cubicBezTo>
                  <a:pt x="2262114" y="2275113"/>
                  <a:pt x="1974467" y="2203135"/>
                  <a:pt x="1835767" y="2264229"/>
                </a:cubicBezTo>
                <a:cubicBezTo>
                  <a:pt x="1697067" y="2325323"/>
                  <a:pt x="1500302" y="2258945"/>
                  <a:pt x="1273193" y="2264229"/>
                </a:cubicBezTo>
                <a:cubicBezTo>
                  <a:pt x="1046084" y="2269513"/>
                  <a:pt x="835060" y="2222951"/>
                  <a:pt x="621792" y="2264229"/>
                </a:cubicBezTo>
                <a:cubicBezTo>
                  <a:pt x="408524" y="2305507"/>
                  <a:pt x="276853" y="2238969"/>
                  <a:pt x="0" y="2264229"/>
                </a:cubicBezTo>
                <a:cubicBezTo>
                  <a:pt x="-5107" y="2020328"/>
                  <a:pt x="54391" y="1866874"/>
                  <a:pt x="0" y="1743456"/>
                </a:cubicBezTo>
                <a:cubicBezTo>
                  <a:pt x="-54391" y="1620038"/>
                  <a:pt x="51428" y="1342317"/>
                  <a:pt x="0" y="1177399"/>
                </a:cubicBezTo>
                <a:cubicBezTo>
                  <a:pt x="-51428" y="1012481"/>
                  <a:pt x="58606" y="864624"/>
                  <a:pt x="0" y="633984"/>
                </a:cubicBezTo>
                <a:cubicBezTo>
                  <a:pt x="-58606" y="403345"/>
                  <a:pt x="53660" y="162208"/>
                  <a:pt x="0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 w="88900">
            <a:solidFill>
              <a:srgbClr val="7030A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3" name="Picture 28" descr="Big Ben PNG Transparent Images Free Download | Vector Files | Pngtree">
            <a:extLst>
              <a:ext uri="{FF2B5EF4-FFF2-40B4-BE49-F238E27FC236}">
                <a16:creationId xmlns:a16="http://schemas.microsoft.com/office/drawing/2014/main" id="{9919F7A4-6E18-66E2-7CE3-4A6DF3D33B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99" y="3581400"/>
            <a:ext cx="2255364" cy="225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rab Transparent PNG Clip Art Image​ | Gallery Yopriceville - High-Quality  Free Images and Transparent PNG Clipart">
            <a:extLst>
              <a:ext uri="{FF2B5EF4-FFF2-40B4-BE49-F238E27FC236}">
                <a16:creationId xmlns:a16="http://schemas.microsoft.com/office/drawing/2014/main" id="{DAC4CD6C-D3B5-8136-5352-6BFF4DA5E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0760" y="3751139"/>
            <a:ext cx="2291834" cy="1627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Blue Bucket PNG Clip Art - Best WEB Clipart">
            <a:extLst>
              <a:ext uri="{FF2B5EF4-FFF2-40B4-BE49-F238E27FC236}">
                <a16:creationId xmlns:a16="http://schemas.microsoft.com/office/drawing/2014/main" id="{F75136A2-263B-90B6-D440-A3BD3FBE84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6733" y="5001984"/>
            <a:ext cx="1234438" cy="1234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4" descr="Rhino PNG Clipart - Best WEB Clipart">
            <a:extLst>
              <a:ext uri="{FF2B5EF4-FFF2-40B4-BE49-F238E27FC236}">
                <a16:creationId xmlns:a16="http://schemas.microsoft.com/office/drawing/2014/main" id="{F8665B10-623D-A8F4-3822-F12636D2B1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7218" y="4045131"/>
            <a:ext cx="2246811" cy="114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transparent background shovel clipart - Clip Art Library">
            <a:extLst>
              <a:ext uri="{FF2B5EF4-FFF2-40B4-BE49-F238E27FC236}">
                <a16:creationId xmlns:a16="http://schemas.microsoft.com/office/drawing/2014/main" id="{500549C6-2CC7-F6BC-6C9A-935D7140C9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6139" y="4675610"/>
            <a:ext cx="1430066" cy="1417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Starfish PNG Clip Art - Best WEB Clipart">
            <a:extLst>
              <a:ext uri="{FF2B5EF4-FFF2-40B4-BE49-F238E27FC236}">
                <a16:creationId xmlns:a16="http://schemas.microsoft.com/office/drawing/2014/main" id="{DC08205D-C39F-F77C-6C12-297DB08470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2177" y="3326937"/>
            <a:ext cx="1339873" cy="1290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6" descr="Sticker Eiffel Tower Paris Paris Sticker Eikoyu Vector Clipart, Sticker  Clipart, Tower Clipart, Eiffel Tower PNG and Vector with Transparent  Background for Free Download">
            <a:extLst>
              <a:ext uri="{FF2B5EF4-FFF2-40B4-BE49-F238E27FC236}">
                <a16:creationId xmlns:a16="http://schemas.microsoft.com/office/drawing/2014/main" id="{2B280B4A-58E9-C169-841A-B599C2AF36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236" y="2094264"/>
            <a:ext cx="1859281" cy="1859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Seashell PNG, Vector, PSD, and Clipart With Transparent Background for Free  Download | Pngtree">
            <a:extLst>
              <a:ext uri="{FF2B5EF4-FFF2-40B4-BE49-F238E27FC236}">
                <a16:creationId xmlns:a16="http://schemas.microsoft.com/office/drawing/2014/main" id="{3420B6ED-E15D-8A4E-45E5-F81BA05F1A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0063" y="3023904"/>
            <a:ext cx="1198517" cy="119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57,900+ Transparent Fish Stock Photos, Pictures &amp; Royalty-Free Images -  iStock | Glass fish, Minimalism, Less is more">
            <a:extLst>
              <a:ext uri="{FF2B5EF4-FFF2-40B4-BE49-F238E27FC236}">
                <a16:creationId xmlns:a16="http://schemas.microsoft.com/office/drawing/2014/main" id="{E4C5816F-C962-1BF0-44A1-EBB30511EB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7348" y="4390795"/>
            <a:ext cx="1347107" cy="89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8" descr="Giraffe Clipart, Download Free Transparent PNG Format Clipart Images on  Pngtree">
            <a:extLst>
              <a:ext uri="{FF2B5EF4-FFF2-40B4-BE49-F238E27FC236}">
                <a16:creationId xmlns:a16="http://schemas.microsoft.com/office/drawing/2014/main" id="{0550985C-FD65-CDD3-54CC-6C0F74BBF8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7677" y="1835707"/>
            <a:ext cx="2117680" cy="1513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Seagull Flying Png File, Seagull, Bird, Transparent PNG Transparent Image  and Clipart for Free Download">
            <a:extLst>
              <a:ext uri="{FF2B5EF4-FFF2-40B4-BE49-F238E27FC236}">
                <a16:creationId xmlns:a16="http://schemas.microsoft.com/office/drawing/2014/main" id="{8436C7B8-193D-5F4E-EB34-F3407A5651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8192" y="182103"/>
            <a:ext cx="2255364" cy="225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76562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Top Pembrokeshire Beaches | FBM Holidays">
            <a:extLst>
              <a:ext uri="{FF2B5EF4-FFF2-40B4-BE49-F238E27FC236}">
                <a16:creationId xmlns:a16="http://schemas.microsoft.com/office/drawing/2014/main" id="{19766BCB-F4B0-0954-FFF9-1C8ED14A25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82" y="0"/>
            <a:ext cx="1206651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58293-45B6-F3F4-0099-43B06DCF5D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565" y="185530"/>
            <a:ext cx="11668953" cy="638754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r>
              <a:rPr lang="cy-GB" sz="3600" noProof="0" dirty="0">
                <a:latin typeface="Cavolini" panose="03000502040302020204" pitchFamily="66" charset="0"/>
                <a:cs typeface="Cavolini" panose="03000502040302020204" pitchFamily="66" charset="0"/>
              </a:rPr>
              <a:t>Taset ti’n mynd i’r traeth, </a:t>
            </a:r>
            <a:r>
              <a:rPr lang="cy-GB" sz="3600" noProof="0" dirty="0">
                <a:solidFill>
                  <a:schemeClr val="accent6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baset ti’n pacio …</a:t>
            </a:r>
          </a:p>
          <a:p>
            <a:pPr marL="0" indent="0">
              <a:buNone/>
            </a:pPr>
            <a:r>
              <a:rPr lang="cy-GB" sz="3600" noProof="0" dirty="0">
                <a:latin typeface="Cavolini" panose="03000502040302020204" pitchFamily="66" charset="0"/>
                <a:cs typeface="Cavolini" panose="03000502040302020204" pitchFamily="66" charset="0"/>
              </a:rPr>
              <a:t>Tasai fe / hi ‘n mynd i’r traeth, </a:t>
            </a:r>
            <a:r>
              <a:rPr lang="cy-GB" sz="3600" noProof="0" dirty="0" err="1">
                <a:solidFill>
                  <a:schemeClr val="accent6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basai</a:t>
            </a:r>
            <a:r>
              <a:rPr lang="cy-GB" sz="3600" noProof="0" dirty="0">
                <a:solidFill>
                  <a:schemeClr val="accent6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fe / hi ’n pacio …</a:t>
            </a:r>
          </a:p>
          <a:p>
            <a:pPr marL="0" indent="0">
              <a:buNone/>
            </a:pPr>
            <a:r>
              <a:rPr lang="cy-GB" sz="3600" noProof="0" dirty="0">
                <a:latin typeface="Cavolini" panose="03000502040302020204" pitchFamily="66" charset="0"/>
                <a:cs typeface="Cavolini" panose="03000502040302020204" pitchFamily="66" charset="0"/>
              </a:rPr>
              <a:t>Tasai </a:t>
            </a:r>
            <a:r>
              <a:rPr lang="cy-GB" sz="3600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Jon</a:t>
            </a:r>
            <a:r>
              <a:rPr lang="cy-GB" sz="3600" noProof="0" dirty="0">
                <a:latin typeface="Cavolini" panose="03000502040302020204" pitchFamily="66" charset="0"/>
                <a:cs typeface="Cavolini" panose="03000502040302020204" pitchFamily="66" charset="0"/>
              </a:rPr>
              <a:t> yn mynd i’r traeth, </a:t>
            </a:r>
            <a:r>
              <a:rPr lang="cy-GB" sz="3600" noProof="0" dirty="0" err="1">
                <a:solidFill>
                  <a:schemeClr val="accent6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basai</a:t>
            </a:r>
            <a:r>
              <a:rPr lang="cy-GB" sz="3600" noProof="0" dirty="0">
                <a:solidFill>
                  <a:schemeClr val="accent6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cy-GB" sz="3600" noProof="0" dirty="0" err="1">
                <a:solidFill>
                  <a:schemeClr val="accent6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Jon</a:t>
            </a:r>
            <a:r>
              <a:rPr lang="cy-GB" sz="3600" noProof="0" dirty="0">
                <a:solidFill>
                  <a:schemeClr val="accent6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yn pacio …</a:t>
            </a:r>
          </a:p>
          <a:p>
            <a:pPr marL="0" indent="0">
              <a:buNone/>
            </a:pPr>
            <a:endParaRPr lang="cy-GB" sz="36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buNone/>
            </a:pPr>
            <a:endParaRPr lang="cy-GB" sz="36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buNone/>
            </a:pPr>
            <a:endParaRPr lang="cy-GB" sz="36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buNone/>
            </a:pPr>
            <a:r>
              <a:rPr lang="cy-GB" sz="3600" noProof="0" dirty="0">
                <a:latin typeface="Cavolini" panose="03000502040302020204" pitchFamily="66" charset="0"/>
                <a:cs typeface="Cavolini" panose="03000502040302020204" pitchFamily="66" charset="0"/>
              </a:rPr>
              <a:t>Taset ti’n mynd i’r traeth, </a:t>
            </a:r>
            <a:r>
              <a:rPr lang="cy-GB" sz="3600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faset ti ddim yn pacio …</a:t>
            </a:r>
          </a:p>
          <a:p>
            <a:pPr marL="0" indent="0">
              <a:buNone/>
            </a:pPr>
            <a:r>
              <a:rPr lang="cy-GB" sz="3600" noProof="0" dirty="0">
                <a:latin typeface="Cavolini" panose="03000502040302020204" pitchFamily="66" charset="0"/>
                <a:cs typeface="Cavolini" panose="03000502040302020204" pitchFamily="66" charset="0"/>
              </a:rPr>
              <a:t>Tasai fe / hi ‘n mynd i’r traeth, </a:t>
            </a:r>
            <a:r>
              <a:rPr lang="cy-GB" sz="3600" noProof="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fasai</a:t>
            </a:r>
            <a:r>
              <a:rPr lang="cy-GB" sz="3600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fe / hi ddim yn pacio …</a:t>
            </a:r>
          </a:p>
          <a:p>
            <a:pPr marL="0" indent="0">
              <a:buNone/>
            </a:pPr>
            <a:r>
              <a:rPr lang="cy-GB" sz="3600" noProof="0" dirty="0">
                <a:latin typeface="Cavolini" panose="03000502040302020204" pitchFamily="66" charset="0"/>
                <a:cs typeface="Cavolini" panose="03000502040302020204" pitchFamily="66" charset="0"/>
              </a:rPr>
              <a:t>Tasai </a:t>
            </a:r>
            <a:r>
              <a:rPr lang="cy-GB" sz="3600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Jon</a:t>
            </a:r>
            <a:r>
              <a:rPr lang="cy-GB" sz="3600" noProof="0" dirty="0">
                <a:latin typeface="Cavolini" panose="03000502040302020204" pitchFamily="66" charset="0"/>
                <a:cs typeface="Cavolini" panose="03000502040302020204" pitchFamily="66" charset="0"/>
              </a:rPr>
              <a:t> yn mynd i’r traeth, </a:t>
            </a:r>
            <a:r>
              <a:rPr lang="cy-GB" sz="3600" noProof="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fasai</a:t>
            </a:r>
            <a:r>
              <a:rPr lang="cy-GB" sz="3600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cy-GB" sz="3600" noProof="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Jon</a:t>
            </a:r>
            <a:r>
              <a:rPr lang="cy-GB" sz="3600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ddim yn pacio …</a:t>
            </a:r>
          </a:p>
          <a:p>
            <a:pPr marL="0" indent="0">
              <a:buNone/>
            </a:pPr>
            <a:endParaRPr lang="cy-GB" noProof="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r>
              <a:rPr lang="cy-GB" noProof="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673733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6" name="Picture 4" descr="Broad Haven South - Pembrokeshire Coast National Park">
            <a:extLst>
              <a:ext uri="{FF2B5EF4-FFF2-40B4-BE49-F238E27FC236}">
                <a16:creationId xmlns:a16="http://schemas.microsoft.com/office/drawing/2014/main" id="{694E4E7E-00BA-0E17-58E6-DD6F6D4710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4" name="Picture 2" descr="Beach Bag Transparent PNG Clip Art Image​ | Gallery Yopriceville -  High-Quality Free Images and Transparent PNG Clipart">
            <a:extLst>
              <a:ext uri="{FF2B5EF4-FFF2-40B4-BE49-F238E27FC236}">
                <a16:creationId xmlns:a16="http://schemas.microsoft.com/office/drawing/2014/main" id="{D9BDD9D0-40D9-9056-8F3B-7B761C3D1F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924" y="2554160"/>
            <a:ext cx="6114151" cy="3927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2A13C26-0204-A5B9-AB4E-FFF45B3366C6}"/>
              </a:ext>
            </a:extLst>
          </p:cNvPr>
          <p:cNvSpPr txBox="1">
            <a:spLocks/>
          </p:cNvSpPr>
          <p:nvPr/>
        </p:nvSpPr>
        <p:spPr>
          <a:xfrm>
            <a:off x="838199" y="3762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noProof="0" dirty="0">
                <a:latin typeface="Cavolini" panose="03000502040302020204" pitchFamily="66" charset="0"/>
                <a:cs typeface="Cavolini" panose="03000502040302020204" pitchFamily="66" charset="0"/>
                <a:hlinkClick r:id="rId4"/>
              </a:rPr>
              <a:t>https://wordwall.net/resource/89260001</a:t>
            </a:r>
            <a:r>
              <a:rPr lang="cy-GB" noProof="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179550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EB021B-AB57-DFCC-D33B-8875814685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Top 10 Beaches in Pembrokeshire | Wales Beaches | Coastal Cottages of  Pembrokeshire, UK">
            <a:extLst>
              <a:ext uri="{FF2B5EF4-FFF2-40B4-BE49-F238E27FC236}">
                <a16:creationId xmlns:a16="http://schemas.microsoft.com/office/drawing/2014/main" id="{D8A8ECCC-2DF9-733C-CE52-0C9754DF83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4" name="Picture 2" descr="Beach Bag Transparent PNG Clip Art Image​ | Gallery Yopriceville -  High-Quality Free Images and Transparent PNG Clipart">
            <a:extLst>
              <a:ext uri="{FF2B5EF4-FFF2-40B4-BE49-F238E27FC236}">
                <a16:creationId xmlns:a16="http://schemas.microsoft.com/office/drawing/2014/main" id="{34D17EB1-6CC9-0B6A-4E63-203A9935FA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005" y="3014584"/>
            <a:ext cx="5796101" cy="3723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FD6A452-3ACB-C76D-7558-33264CE267B3}"/>
              </a:ext>
            </a:extLst>
          </p:cNvPr>
          <p:cNvSpPr/>
          <p:nvPr/>
        </p:nvSpPr>
        <p:spPr>
          <a:xfrm>
            <a:off x="6395901" y="3167269"/>
            <a:ext cx="5597316" cy="3458251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3" name="Multiplication Sign 2">
            <a:extLst>
              <a:ext uri="{FF2B5EF4-FFF2-40B4-BE49-F238E27FC236}">
                <a16:creationId xmlns:a16="http://schemas.microsoft.com/office/drawing/2014/main" id="{1511A303-BAEA-278D-6DFC-8EA93FEEFA5E}"/>
              </a:ext>
            </a:extLst>
          </p:cNvPr>
          <p:cNvSpPr/>
          <p:nvPr/>
        </p:nvSpPr>
        <p:spPr>
          <a:xfrm>
            <a:off x="6647692" y="2623363"/>
            <a:ext cx="5093734" cy="4505739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5504FF2-0155-3389-19C0-ED3F3EFB94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761" y="178598"/>
            <a:ext cx="11819212" cy="274322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cy-GB" sz="2400" noProof="0" dirty="0">
                <a:latin typeface="Cavolini" panose="03000502040302020204" pitchFamily="66" charset="0"/>
                <a:cs typeface="Cavolini" panose="03000502040302020204" pitchFamily="66" charset="0"/>
              </a:rPr>
              <a:t>Person un – Dewiswch un llun a rhowch y llun yn y bag neu ar y groes.</a:t>
            </a:r>
          </a:p>
          <a:p>
            <a:pPr marL="0" indent="0">
              <a:buNone/>
            </a:pPr>
            <a:endParaRPr lang="cy-GB" sz="24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buNone/>
            </a:pPr>
            <a:r>
              <a:rPr lang="cy-GB" sz="2400" noProof="0" dirty="0">
                <a:latin typeface="Cavolini" panose="03000502040302020204" pitchFamily="66" charset="0"/>
                <a:cs typeface="Cavolini" panose="03000502040302020204" pitchFamily="66" charset="0"/>
              </a:rPr>
              <a:t>Person dau – dwedwch y frawddeg.</a:t>
            </a:r>
          </a:p>
          <a:p>
            <a:pPr marL="0" indent="0">
              <a:buNone/>
            </a:pPr>
            <a:endParaRPr lang="cy-GB" sz="24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buNone/>
            </a:pPr>
            <a:r>
              <a:rPr lang="cy-GB" sz="2400" noProof="0" dirty="0">
                <a:latin typeface="Cavolini" panose="03000502040302020204" pitchFamily="66" charset="0"/>
                <a:cs typeface="Cavolini" panose="03000502040302020204" pitchFamily="66" charset="0"/>
              </a:rPr>
              <a:t>Person tri – Dwedwch cywir neu anghywir.  </a:t>
            </a:r>
          </a:p>
        </p:txBody>
      </p:sp>
    </p:spTree>
    <p:extLst>
      <p:ext uri="{BB962C8B-B14F-4D97-AF65-F5344CB8AC3E}">
        <p14:creationId xmlns:p14="http://schemas.microsoft.com/office/powerpoint/2010/main" val="6429802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frame with a picture of a beach&#10;&#10;AI-generated content may be incorrect.">
            <a:extLst>
              <a:ext uri="{FF2B5EF4-FFF2-40B4-BE49-F238E27FC236}">
                <a16:creationId xmlns:a16="http://schemas.microsoft.com/office/drawing/2014/main" id="{557FE566-8E1F-C0C9-DA88-B6D23B3433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78" r="3256"/>
          <a:stretch/>
        </p:blipFill>
        <p:spPr>
          <a:xfrm>
            <a:off x="8136467" y="10"/>
            <a:ext cx="4055532" cy="6857990"/>
          </a:xfrm>
          <a:prstGeom prst="rect">
            <a:avLst/>
          </a:prstGeom>
        </p:spPr>
      </p:pic>
      <p:pic>
        <p:nvPicPr>
          <p:cNvPr id="23554" name="Picture 2" descr="The beautiful beach of Traeth Llyfn,Pembrokeshire">
            <a:extLst>
              <a:ext uri="{FF2B5EF4-FFF2-40B4-BE49-F238E27FC236}">
                <a16:creationId xmlns:a16="http://schemas.microsoft.com/office/drawing/2014/main" id="{D068FD91-7A31-0B3E-30D6-3CAAB548E2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89" r="751" b="-1"/>
          <a:stretch/>
        </p:blipFill>
        <p:spPr bwMode="auto">
          <a:xfrm>
            <a:off x="1" y="10"/>
            <a:ext cx="81534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23559" name="Rectangle 23558">
            <a:extLst>
              <a:ext uri="{FF2B5EF4-FFF2-40B4-BE49-F238E27FC236}">
                <a16:creationId xmlns:a16="http://schemas.microsoft.com/office/drawing/2014/main" id="{8870DEF6-46A2-D4F8-8BE6-91165D93E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80579" y="1860919"/>
            <a:ext cx="4412066" cy="3108645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AEABC9-21DA-B749-4852-2F3283967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5498" y="2463612"/>
            <a:ext cx="4005472" cy="157116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cy-GB" sz="3300" kern="1200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 olaf.</a:t>
            </a:r>
            <a:br>
              <a:rPr lang="cy-GB" sz="3300" kern="1200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br>
              <a:rPr lang="cy-GB" sz="3300" kern="1200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3300" kern="1200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Amser ysgrifennu!</a:t>
            </a:r>
          </a:p>
        </p:txBody>
      </p:sp>
      <p:cxnSp>
        <p:nvCxnSpPr>
          <p:cNvPr id="23561" name="Straight Connector 23560">
            <a:extLst>
              <a:ext uri="{FF2B5EF4-FFF2-40B4-BE49-F238E27FC236}">
                <a16:creationId xmlns:a16="http://schemas.microsoft.com/office/drawing/2014/main" id="{522632D6-DED9-FDEC-FD9F-09FF0A454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99815" y="403477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72125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492" name="Rectangle 20491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4631ED-0578-9BBD-CD97-85FAC9AFD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5230" y="-58706"/>
            <a:ext cx="5334930" cy="30041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cy-GB" sz="6000" noProof="0" dirty="0">
                <a:latin typeface="Cavolini" panose="03000502040302020204" pitchFamily="66" charset="0"/>
                <a:cs typeface="Cavolini" panose="03000502040302020204" pitchFamily="66" charset="0"/>
              </a:rPr>
              <a:t>Da iawn bawb!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29203-A347-102C-C4AD-879AAF90F8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4715" y="3836197"/>
            <a:ext cx="5334931" cy="2189214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 algn="ctr">
              <a:buNone/>
            </a:pPr>
            <a:r>
              <a:rPr lang="cy-GB" sz="2400" noProof="0" dirty="0">
                <a:latin typeface="Cavolini" panose="03000502040302020204" pitchFamily="66" charset="0"/>
                <a:cs typeface="Cavolini" panose="03000502040302020204" pitchFamily="66" charset="0"/>
              </a:rPr>
              <a:t>Sut ydych chi’n teimlo nawr gyda’r patrwm ‘taswn’ a ‘baswn’.</a:t>
            </a:r>
          </a:p>
          <a:p>
            <a:pPr marL="0" indent="0" algn="ctr">
              <a:buNone/>
            </a:pPr>
            <a:endParaRPr lang="cy-GB" sz="24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 algn="ctr">
              <a:buNone/>
            </a:pPr>
            <a:r>
              <a:rPr lang="cy-GB" sz="2400" noProof="0" dirty="0">
                <a:latin typeface="Cavolini" panose="03000502040302020204" pitchFamily="66" charset="0"/>
                <a:cs typeface="Cavolini" panose="03000502040302020204" pitchFamily="66" charset="0"/>
              </a:rPr>
              <a:t>Beth ydych chi’n gwneud yfory?</a:t>
            </a:r>
          </a:p>
        </p:txBody>
      </p:sp>
      <p:sp>
        <p:nvSpPr>
          <p:cNvPr id="20494" name="Freeform: Shape 20493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cy-GB" noProof="0" dirty="0"/>
          </a:p>
        </p:txBody>
      </p:sp>
      <p:sp>
        <p:nvSpPr>
          <p:cNvPr id="20491" name="Freeform: Shape 20490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cy-GB" noProof="0" dirty="0"/>
          </a:p>
        </p:txBody>
      </p:sp>
      <p:sp>
        <p:nvSpPr>
          <p:cNvPr id="20493" name="Freeform: Shape 20492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cy-GB" noProof="0" dirty="0"/>
          </a:p>
        </p:txBody>
      </p:sp>
      <p:sp>
        <p:nvSpPr>
          <p:cNvPr id="20495" name="Freeform: Shape 20494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cy-GB" noProof="0" dirty="0"/>
          </a:p>
        </p:txBody>
      </p:sp>
      <p:sp>
        <p:nvSpPr>
          <p:cNvPr id="20497" name="Freeform: Shape 20496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cy-GB" noProof="0" dirty="0"/>
          </a:p>
        </p:txBody>
      </p:sp>
      <p:pic>
        <p:nvPicPr>
          <p:cNvPr id="20482" name="Picture 2" descr="First Play Flat Hoops 4 Pack">
            <a:extLst>
              <a:ext uri="{FF2B5EF4-FFF2-40B4-BE49-F238E27FC236}">
                <a16:creationId xmlns:a16="http://schemas.microsoft.com/office/drawing/2014/main" id="{5D45A07D-E943-EA3F-B9BB-3FADDF6D68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3"/>
          <a:stretch/>
        </p:blipFill>
        <p:spPr bwMode="auto"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499" name="Freeform: Shape 20498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4112088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10150-5AAC-2018-4935-EAB3BF5C0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088684"/>
          </a:xfrm>
        </p:spPr>
        <p:txBody>
          <a:bodyPr>
            <a:normAutofit/>
          </a:bodyPr>
          <a:lstStyle/>
          <a:p>
            <a:pPr algn="ctr"/>
            <a:r>
              <a:rPr lang="cy-GB" sz="8000" noProof="0" dirty="0">
                <a:latin typeface="Cavolini" panose="03000502040302020204" pitchFamily="66" charset="0"/>
                <a:cs typeface="Cavolini" panose="03000502040302020204" pitchFamily="66" charset="0"/>
              </a:rPr>
              <a:t>Fy ansoddeiriau ar gyfer fy ngwers. </a:t>
            </a:r>
          </a:p>
        </p:txBody>
      </p:sp>
    </p:spTree>
    <p:extLst>
      <p:ext uri="{BB962C8B-B14F-4D97-AF65-F5344CB8AC3E}">
        <p14:creationId xmlns:p14="http://schemas.microsoft.com/office/powerpoint/2010/main" val="8592735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F8B7E-6998-26CE-992D-D8BEBFC60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9595"/>
            <a:ext cx="10515600" cy="562527"/>
          </a:xfrm>
        </p:spPr>
        <p:txBody>
          <a:bodyPr>
            <a:normAutofit fontScale="90000"/>
          </a:bodyPr>
          <a:lstStyle/>
          <a:p>
            <a:r>
              <a:rPr lang="cy-GB" sz="4400" noProof="0" dirty="0">
                <a:latin typeface="Cavolini" panose="03000502040302020204" pitchFamily="66" charset="0"/>
                <a:cs typeface="Cavolini" panose="03000502040302020204" pitchFamily="66" charset="0"/>
              </a:rPr>
              <a:t>Dewch i ddod o hyd i'r tresmaswr!</a:t>
            </a:r>
            <a:endParaRPr lang="cy-GB" noProof="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128FB84-73BA-F058-7599-D025626B40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7730" y="631299"/>
            <a:ext cx="4742419" cy="32961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3884EE1-1BE6-147A-F954-1DCDBA343B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850" y="686711"/>
            <a:ext cx="4722414" cy="32961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9145538-A8CF-B81A-6365-A85C054CEF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2754" y="3429000"/>
            <a:ext cx="4686491" cy="3296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420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F0710-2877-351B-3C5C-433DF2109B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2604"/>
            <a:ext cx="10515600" cy="615536"/>
          </a:xfrm>
        </p:spPr>
        <p:txBody>
          <a:bodyPr>
            <a:normAutofit fontScale="90000"/>
          </a:bodyPr>
          <a:lstStyle/>
          <a:p>
            <a:r>
              <a:rPr lang="cy-GB" noProof="0" dirty="0">
                <a:latin typeface="Cavolini" panose="03000502040302020204" pitchFamily="66" charset="0"/>
                <a:cs typeface="Cavolini" panose="03000502040302020204" pitchFamily="66" charset="0"/>
              </a:rPr>
              <a:t>Amser ysgrifennu.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D47192-A57B-FDD3-04A7-A9EF152F11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8250" y="89754"/>
            <a:ext cx="3912759" cy="6630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27878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6550C1-DEC5-D227-573A-5A9C68BAD4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135FE-4E05-CFC6-709D-BD0FA6237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2603"/>
            <a:ext cx="10515600" cy="1537287"/>
          </a:xfrm>
        </p:spPr>
        <p:txBody>
          <a:bodyPr>
            <a:normAutofit/>
          </a:bodyPr>
          <a:lstStyle/>
          <a:p>
            <a:pPr algn="ctr"/>
            <a:r>
              <a:rPr lang="cy-GB" noProof="0" dirty="0">
                <a:latin typeface="Cavolini" panose="03000502040302020204" pitchFamily="66" charset="0"/>
                <a:cs typeface="Cavolini" panose="03000502040302020204" pitchFamily="66" charset="0"/>
              </a:rPr>
              <a:t>Gêm - Doli popeth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93A76C-0F33-7028-A3DA-0EE43DE56E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314" y="2633838"/>
            <a:ext cx="3374891" cy="23397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4819313-22AD-8093-3866-C54C57645A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9471" y="2633838"/>
            <a:ext cx="3952771" cy="228931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0A8EE2C-A2D6-59DB-C21D-72B1367C53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4650" y="2201864"/>
            <a:ext cx="4544821" cy="3203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24603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17606</TotalTime>
  <Words>918</Words>
  <Application>Microsoft Office PowerPoint</Application>
  <PresentationFormat>Widescreen</PresentationFormat>
  <Paragraphs>178</Paragraphs>
  <Slides>32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Aptos</vt:lpstr>
      <vt:lpstr>Aptos Display</vt:lpstr>
      <vt:lpstr>Arial</vt:lpstr>
      <vt:lpstr>Calibri</vt:lpstr>
      <vt:lpstr>Cavolini</vt:lpstr>
      <vt:lpstr>Office Theme</vt:lpstr>
      <vt:lpstr>PowerPoint Presentation</vt:lpstr>
      <vt:lpstr>PowerPoint Presentation</vt:lpstr>
      <vt:lpstr>PowerPoint Presentation</vt:lpstr>
      <vt:lpstr>Croeso i fy micro ddysgu   Gan Sarah Walters</vt:lpstr>
      <vt:lpstr>Cofiwch yn ôl </vt:lpstr>
      <vt:lpstr>Felly, heddiw byddwn ni mynd i gynllunio taith i’r traeth i weld Sir Benfro!</vt:lpstr>
      <vt:lpstr>PowerPoint Presentation</vt:lpstr>
      <vt:lpstr>Amser drilio!</vt:lpstr>
      <vt:lpstr>Dewch i ddod o hyd i'r tresmaswr!</vt:lpstr>
      <vt:lpstr>Amser drilio!</vt:lpstr>
      <vt:lpstr>Patrwm brawddeg.   Taswn i’n mynd i’r traeth, baswn i’n gweld .....   Taswn i’n mynd i’r traeth, faswn i ddim yn gweld .....</vt:lpstr>
      <vt:lpstr>Taswn i’n mynd i’r traeth, baswn i’n gweld ..... Taswn i’n mynd i’r traeth, faswn i ddim yn gweld .....</vt:lpstr>
      <vt:lpstr>Taswn i’n mynd i’r traeth, baswn i’n gweld ..... Taswn i’n mynd i’r traeth, faswn i ddim yn gweld .....</vt:lpstr>
      <vt:lpstr>Taswn i’n mynd i’r traeth, baswn i’n gweld ..... Taswn i’n mynd i’r traeth, faswn i ddim yn gweld .....</vt:lpstr>
      <vt:lpstr>Taswn i’n mynd i’r traeth, baswn i’n gweld ..... Taswn i’n mynd i’r traeth, faswn i ddim yn gweld .....</vt:lpstr>
      <vt:lpstr>Taswn i’n mynd i’r traeth, baswn i’n gweld ..... Taswn i’n mynd i’r traeth, faswn i ddim yn gweld .....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Yn olaf.  Amser ysgrifennu!</vt:lpstr>
      <vt:lpstr>Da iawn bawb!</vt:lpstr>
      <vt:lpstr>Fy ansoddeiriau ar gyfer fy ngwers. </vt:lpstr>
      <vt:lpstr>Dewch i ddod o hyd i'r tresmaswr!</vt:lpstr>
      <vt:lpstr>Amser ysgrifennu.</vt:lpstr>
      <vt:lpstr>Gêm - Doli popeth</vt:lpstr>
    </vt:vector>
  </TitlesOfParts>
  <Company>Carmarthenshire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 WALTERS (Ysgol Bro Banw)</dc:creator>
  <cp:lastModifiedBy>S WALTERS (Ysgol Bro Banw)</cp:lastModifiedBy>
  <cp:revision>1</cp:revision>
  <cp:lastPrinted>2025-03-26T14:50:07Z</cp:lastPrinted>
  <dcterms:created xsi:type="dcterms:W3CDTF">2025-03-14T14:28:31Z</dcterms:created>
  <dcterms:modified xsi:type="dcterms:W3CDTF">2025-03-26T21:11:25Z</dcterms:modified>
</cp:coreProperties>
</file>