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sldIdLst>
    <p:sldId id="256" r:id="rId2"/>
    <p:sldId id="257" r:id="rId3"/>
    <p:sldId id="258" r:id="rId4"/>
    <p:sldId id="259" r:id="rId5"/>
    <p:sldId id="260" r:id="rId6"/>
    <p:sldId id="266" r:id="rId7"/>
    <p:sldId id="261" r:id="rId8"/>
    <p:sldId id="262" r:id="rId9"/>
    <p:sldId id="268" r:id="rId10"/>
    <p:sldId id="267" r:id="rId11"/>
    <p:sldId id="263" r:id="rId12"/>
    <p:sldId id="264" r:id="rId13"/>
    <p:sldId id="269"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523DF4-901C-466C-B696-A925ED7EE60C}" v="3353" dt="2022-11-30T19:27:46.0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383" autoAdjust="0"/>
    <p:restoredTop sz="94660"/>
  </p:normalViewPr>
  <p:slideViewPr>
    <p:cSldViewPr snapToGrid="0">
      <p:cViewPr>
        <p:scale>
          <a:sx n="100" d="100"/>
          <a:sy n="100" d="100"/>
        </p:scale>
        <p:origin x="-250" y="-2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nda White" userId="baa4e159c2c782fb" providerId="LiveId" clId="{9C523DF4-901C-466C-B696-A925ED7EE60C}"/>
    <pc:docChg chg="undo custSel addSld delSld modSld sldOrd">
      <pc:chgData name="Amanda White" userId="baa4e159c2c782fb" providerId="LiveId" clId="{9C523DF4-901C-466C-B696-A925ED7EE60C}" dt="2022-11-30T19:41:01.307" v="28283" actId="14100"/>
      <pc:docMkLst>
        <pc:docMk/>
      </pc:docMkLst>
      <pc:sldChg chg="modSp mod">
        <pc:chgData name="Amanda White" userId="baa4e159c2c782fb" providerId="LiveId" clId="{9C523DF4-901C-466C-B696-A925ED7EE60C}" dt="2022-11-30T19:28:47.224" v="28193" actId="20577"/>
        <pc:sldMkLst>
          <pc:docMk/>
          <pc:sldMk cId="1694301926" sldId="256"/>
        </pc:sldMkLst>
        <pc:spChg chg="mod">
          <ac:chgData name="Amanda White" userId="baa4e159c2c782fb" providerId="LiveId" clId="{9C523DF4-901C-466C-B696-A925ED7EE60C}" dt="2022-11-30T19:28:47.224" v="28193" actId="20577"/>
          <ac:spMkLst>
            <pc:docMk/>
            <pc:sldMk cId="1694301926" sldId="256"/>
            <ac:spMk id="3" creationId="{30E271CE-8EB9-9A44-76D0-7868A5727C15}"/>
          </ac:spMkLst>
        </pc:spChg>
        <pc:spChg chg="mod">
          <ac:chgData name="Amanda White" userId="baa4e159c2c782fb" providerId="LiveId" clId="{9C523DF4-901C-466C-B696-A925ED7EE60C}" dt="2022-11-08T21:57:45.438" v="2166" actId="20577"/>
          <ac:spMkLst>
            <pc:docMk/>
            <pc:sldMk cId="1694301926" sldId="256"/>
            <ac:spMk id="5" creationId="{A7FBFAA5-3C17-81C7-A00F-290171F69633}"/>
          </ac:spMkLst>
        </pc:spChg>
      </pc:sldChg>
      <pc:sldChg chg="delSp modSp mod modAnim delDesignElem">
        <pc:chgData name="Amanda White" userId="baa4e159c2c782fb" providerId="LiveId" clId="{9C523DF4-901C-466C-B696-A925ED7EE60C}" dt="2022-11-30T19:27:46.072" v="28188" actId="20577"/>
        <pc:sldMkLst>
          <pc:docMk/>
          <pc:sldMk cId="3677264888" sldId="257"/>
        </pc:sldMkLst>
        <pc:spChg chg="mod">
          <ac:chgData name="Amanda White" userId="baa4e159c2c782fb" providerId="LiveId" clId="{9C523DF4-901C-466C-B696-A925ED7EE60C}" dt="2022-11-30T19:27:46.072" v="28188" actId="20577"/>
          <ac:spMkLst>
            <pc:docMk/>
            <pc:sldMk cId="3677264888" sldId="257"/>
            <ac:spMk id="3" creationId="{30E271CE-8EB9-9A44-76D0-7868A5727C15}"/>
          </ac:spMkLst>
        </pc:spChg>
        <pc:spChg chg="mod">
          <ac:chgData name="Amanda White" userId="baa4e159c2c782fb" providerId="LiveId" clId="{9C523DF4-901C-466C-B696-A925ED7EE60C}" dt="2022-11-08T21:19:49.406" v="7" actId="20577"/>
          <ac:spMkLst>
            <pc:docMk/>
            <pc:sldMk cId="3677264888" sldId="257"/>
            <ac:spMk id="5" creationId="{A7FBFAA5-3C17-81C7-A00F-290171F69633}"/>
          </ac:spMkLst>
        </pc:spChg>
        <pc:spChg chg="del">
          <ac:chgData name="Amanda White" userId="baa4e159c2c782fb" providerId="LiveId" clId="{9C523DF4-901C-466C-B696-A925ED7EE60C}" dt="2022-11-08T21:19:16.842" v="5"/>
          <ac:spMkLst>
            <pc:docMk/>
            <pc:sldMk cId="3677264888" sldId="257"/>
            <ac:spMk id="23" creationId="{E8E51B09-2B9E-4D82-A5F8-29F85CBE206E}"/>
          </ac:spMkLst>
        </pc:spChg>
        <pc:spChg chg="del">
          <ac:chgData name="Amanda White" userId="baa4e159c2c782fb" providerId="LiveId" clId="{9C523DF4-901C-466C-B696-A925ED7EE60C}" dt="2022-11-08T21:19:16.842" v="5"/>
          <ac:spMkLst>
            <pc:docMk/>
            <pc:sldMk cId="3677264888" sldId="257"/>
            <ac:spMk id="26" creationId="{1CE580D1-F917-4567-AFB4-99AA9B52ADF0}"/>
          </ac:spMkLst>
        </pc:spChg>
        <pc:spChg chg="del">
          <ac:chgData name="Amanda White" userId="baa4e159c2c782fb" providerId="LiveId" clId="{9C523DF4-901C-466C-B696-A925ED7EE60C}" dt="2022-11-08T21:19:16.842" v="5"/>
          <ac:spMkLst>
            <pc:docMk/>
            <pc:sldMk cId="3677264888" sldId="257"/>
            <ac:spMk id="36" creationId="{59240118-40F3-4A1C-85DC-4E58525CB6AD}"/>
          </ac:spMkLst>
        </pc:spChg>
        <pc:grpChg chg="del">
          <ac:chgData name="Amanda White" userId="baa4e159c2c782fb" providerId="LiveId" clId="{9C523DF4-901C-466C-B696-A925ED7EE60C}" dt="2022-11-08T21:19:16.842" v="5"/>
          <ac:grpSpMkLst>
            <pc:docMk/>
            <pc:sldMk cId="3677264888" sldId="257"/>
            <ac:grpSpMk id="38" creationId="{C269951F-7B8C-4336-BC68-9BA9843CEDA1}"/>
          </ac:grpSpMkLst>
        </pc:grpChg>
        <pc:picChg chg="del">
          <ac:chgData name="Amanda White" userId="baa4e159c2c782fb" providerId="LiveId" clId="{9C523DF4-901C-466C-B696-A925ED7EE60C}" dt="2022-11-08T21:19:16.842" v="5"/>
          <ac:picMkLst>
            <pc:docMk/>
            <pc:sldMk cId="3677264888" sldId="257"/>
            <ac:picMk id="28" creationId="{1F5620B8-A2D8-4568-B566-F0453A0D9167}"/>
          </ac:picMkLst>
        </pc:picChg>
        <pc:picChg chg="del">
          <ac:chgData name="Amanda White" userId="baa4e159c2c782fb" providerId="LiveId" clId="{9C523DF4-901C-466C-B696-A925ED7EE60C}" dt="2022-11-08T21:19:16.842" v="5"/>
          <ac:picMkLst>
            <pc:docMk/>
            <pc:sldMk cId="3677264888" sldId="257"/>
            <ac:picMk id="44" creationId="{DD8AF6BD-5D32-4F8F-98B6-05F8A4390CB7}"/>
          </ac:picMkLst>
        </pc:picChg>
        <pc:cxnChg chg="del">
          <ac:chgData name="Amanda White" userId="baa4e159c2c782fb" providerId="LiveId" clId="{9C523DF4-901C-466C-B696-A925ED7EE60C}" dt="2022-11-08T21:19:16.842" v="5"/>
          <ac:cxnSpMkLst>
            <pc:docMk/>
            <pc:sldMk cId="3677264888" sldId="257"/>
            <ac:cxnSpMk id="30" creationId="{1C7D2BA4-4B7A-4596-8BCC-5CF715423894}"/>
          </ac:cxnSpMkLst>
        </pc:cxnChg>
        <pc:cxnChg chg="del">
          <ac:chgData name="Amanda White" userId="baa4e159c2c782fb" providerId="LiveId" clId="{9C523DF4-901C-466C-B696-A925ED7EE60C}" dt="2022-11-08T21:19:16.842" v="5"/>
          <ac:cxnSpMkLst>
            <pc:docMk/>
            <pc:sldMk cId="3677264888" sldId="257"/>
            <ac:cxnSpMk id="32" creationId="{C9D4B225-18E9-4C5B-94D8-2ABE6D161E4A}"/>
          </ac:cxnSpMkLst>
        </pc:cxnChg>
        <pc:cxnChg chg="del">
          <ac:chgData name="Amanda White" userId="baa4e159c2c782fb" providerId="LiveId" clId="{9C523DF4-901C-466C-B696-A925ED7EE60C}" dt="2022-11-08T21:19:16.842" v="5"/>
          <ac:cxnSpMkLst>
            <pc:docMk/>
            <pc:sldMk cId="3677264888" sldId="257"/>
            <ac:cxnSpMk id="42" creationId="{A9087EE4-E285-4C8E-AC5F-CAE7D1FDE365}"/>
          </ac:cxnSpMkLst>
        </pc:cxnChg>
        <pc:cxnChg chg="del">
          <ac:chgData name="Amanda White" userId="baa4e159c2c782fb" providerId="LiveId" clId="{9C523DF4-901C-466C-B696-A925ED7EE60C}" dt="2022-11-08T21:19:16.842" v="5"/>
          <ac:cxnSpMkLst>
            <pc:docMk/>
            <pc:sldMk cId="3677264888" sldId="257"/>
            <ac:cxnSpMk id="46" creationId="{B47013E4-D33D-425E-B32E-DE7D5CB5F302}"/>
          </ac:cxnSpMkLst>
        </pc:cxnChg>
      </pc:sldChg>
      <pc:sldChg chg="new del">
        <pc:chgData name="Amanda White" userId="baa4e159c2c782fb" providerId="LiveId" clId="{9C523DF4-901C-466C-B696-A925ED7EE60C}" dt="2022-11-08T21:18:52.712" v="1" actId="680"/>
        <pc:sldMkLst>
          <pc:docMk/>
          <pc:sldMk cId="30536635" sldId="258"/>
        </pc:sldMkLst>
      </pc:sldChg>
      <pc:sldChg chg="addSp delSp modSp add mod setBg modAnim delDesignElem">
        <pc:chgData name="Amanda White" userId="baa4e159c2c782fb" providerId="LiveId" clId="{9C523DF4-901C-466C-B696-A925ED7EE60C}" dt="2022-11-30T19:35:18.163" v="28231" actId="14100"/>
        <pc:sldMkLst>
          <pc:docMk/>
          <pc:sldMk cId="3144450223" sldId="258"/>
        </pc:sldMkLst>
        <pc:spChg chg="mod">
          <ac:chgData name="Amanda White" userId="baa4e159c2c782fb" providerId="LiveId" clId="{9C523DF4-901C-466C-B696-A925ED7EE60C}" dt="2022-11-23T21:21:47.002" v="16122" actId="14100"/>
          <ac:spMkLst>
            <pc:docMk/>
            <pc:sldMk cId="3144450223" sldId="258"/>
            <ac:spMk id="3" creationId="{30E271CE-8EB9-9A44-76D0-7868A5727C15}"/>
          </ac:spMkLst>
        </pc:spChg>
        <pc:spChg chg="add mod">
          <ac:chgData name="Amanda White" userId="baa4e159c2c782fb" providerId="LiveId" clId="{9C523DF4-901C-466C-B696-A925ED7EE60C}" dt="2022-11-30T19:35:18.163" v="28231" actId="14100"/>
          <ac:spMkLst>
            <pc:docMk/>
            <pc:sldMk cId="3144450223" sldId="258"/>
            <ac:spMk id="4" creationId="{6F74EAA1-90C8-D9DB-BB62-EFA1AFD83329}"/>
          </ac:spMkLst>
        </pc:spChg>
        <pc:spChg chg="mod">
          <ac:chgData name="Amanda White" userId="baa4e159c2c782fb" providerId="LiveId" clId="{9C523DF4-901C-466C-B696-A925ED7EE60C}" dt="2022-11-23T21:21:38.599" v="16120" actId="14100"/>
          <ac:spMkLst>
            <pc:docMk/>
            <pc:sldMk cId="3144450223" sldId="258"/>
            <ac:spMk id="5" creationId="{A7FBFAA5-3C17-81C7-A00F-290171F69633}"/>
          </ac:spMkLst>
        </pc:spChg>
        <pc:spChg chg="del">
          <ac:chgData name="Amanda White" userId="baa4e159c2c782fb" providerId="LiveId" clId="{9C523DF4-901C-466C-B696-A925ED7EE60C}" dt="2022-11-08T21:19:16.842" v="5"/>
          <ac:spMkLst>
            <pc:docMk/>
            <pc:sldMk cId="3144450223" sldId="258"/>
            <ac:spMk id="23" creationId="{E8E51B09-2B9E-4D82-A5F8-29F85CBE206E}"/>
          </ac:spMkLst>
        </pc:spChg>
        <pc:spChg chg="add del">
          <ac:chgData name="Amanda White" userId="baa4e159c2c782fb" providerId="LiveId" clId="{9C523DF4-901C-466C-B696-A925ED7EE60C}" dt="2022-11-20T17:58:44.100" v="8929" actId="26606"/>
          <ac:spMkLst>
            <pc:docMk/>
            <pc:sldMk cId="3144450223" sldId="258"/>
            <ac:spMk id="24" creationId="{73C994B4-9721-4148-9EEC-6793CECDE8DD}"/>
          </ac:spMkLst>
        </pc:spChg>
        <pc:spChg chg="add del">
          <ac:chgData name="Amanda White" userId="baa4e159c2c782fb" providerId="LiveId" clId="{9C523DF4-901C-466C-B696-A925ED7EE60C}" dt="2022-11-20T17:58:44.100" v="8929" actId="26606"/>
          <ac:spMkLst>
            <pc:docMk/>
            <pc:sldMk cId="3144450223" sldId="258"/>
            <ac:spMk id="25" creationId="{F9D95E49-763A-4886-B038-82F734740554}"/>
          </ac:spMkLst>
        </pc:spChg>
        <pc:spChg chg="del">
          <ac:chgData name="Amanda White" userId="baa4e159c2c782fb" providerId="LiveId" clId="{9C523DF4-901C-466C-B696-A925ED7EE60C}" dt="2022-11-08T21:19:16.842" v="5"/>
          <ac:spMkLst>
            <pc:docMk/>
            <pc:sldMk cId="3144450223" sldId="258"/>
            <ac:spMk id="26" creationId="{1CE580D1-F917-4567-AFB4-99AA9B52ADF0}"/>
          </ac:spMkLst>
        </pc:spChg>
        <pc:spChg chg="add del">
          <ac:chgData name="Amanda White" userId="baa4e159c2c782fb" providerId="LiveId" clId="{9C523DF4-901C-466C-B696-A925ED7EE60C}" dt="2022-11-20T17:58:44.100" v="8929" actId="26606"/>
          <ac:spMkLst>
            <pc:docMk/>
            <pc:sldMk cId="3144450223" sldId="258"/>
            <ac:spMk id="27" creationId="{F410F349-8D54-457E-92F4-719414F57807}"/>
          </ac:spMkLst>
        </pc:spChg>
        <pc:spChg chg="add del">
          <ac:chgData name="Amanda White" userId="baa4e159c2c782fb" providerId="LiveId" clId="{9C523DF4-901C-466C-B696-A925ED7EE60C}" dt="2022-11-20T17:58:44.100" v="8929" actId="26606"/>
          <ac:spMkLst>
            <pc:docMk/>
            <pc:sldMk cId="3144450223" sldId="258"/>
            <ac:spMk id="29" creationId="{6672F137-0060-49A5-8475-D5A66AB45AFA}"/>
          </ac:spMkLst>
        </pc:spChg>
        <pc:spChg chg="del">
          <ac:chgData name="Amanda White" userId="baa4e159c2c782fb" providerId="LiveId" clId="{9C523DF4-901C-466C-B696-A925ED7EE60C}" dt="2022-11-08T21:19:16.842" v="5"/>
          <ac:spMkLst>
            <pc:docMk/>
            <pc:sldMk cId="3144450223" sldId="258"/>
            <ac:spMk id="36" creationId="{59240118-40F3-4A1C-85DC-4E58525CB6AD}"/>
          </ac:spMkLst>
        </pc:spChg>
        <pc:spChg chg="add del">
          <ac:chgData name="Amanda White" userId="baa4e159c2c782fb" providerId="LiveId" clId="{9C523DF4-901C-466C-B696-A925ED7EE60C}" dt="2022-11-20T17:58:44.100" v="8928" actId="26606"/>
          <ac:spMkLst>
            <pc:docMk/>
            <pc:sldMk cId="3144450223" sldId="258"/>
            <ac:spMk id="39" creationId="{A1D7EC86-7CB9-431D-8AC3-8AAF0440B162}"/>
          </ac:spMkLst>
        </pc:spChg>
        <pc:spChg chg="add del">
          <ac:chgData name="Amanda White" userId="baa4e159c2c782fb" providerId="LiveId" clId="{9C523DF4-901C-466C-B696-A925ED7EE60C}" dt="2022-11-20T17:58:44.100" v="8928" actId="26606"/>
          <ac:spMkLst>
            <pc:docMk/>
            <pc:sldMk cId="3144450223" sldId="258"/>
            <ac:spMk id="41" creationId="{D4B9777F-B610-419B-9193-80306388F3E2}"/>
          </ac:spMkLst>
        </pc:spChg>
        <pc:spChg chg="add del">
          <ac:chgData name="Amanda White" userId="baa4e159c2c782fb" providerId="LiveId" clId="{9C523DF4-901C-466C-B696-A925ED7EE60C}" dt="2022-11-20T17:58:44.100" v="8928" actId="26606"/>
          <ac:spMkLst>
            <pc:docMk/>
            <pc:sldMk cId="3144450223" sldId="258"/>
            <ac:spMk id="43" creationId="{311F016A-A753-449B-9EA6-322199B7119E}"/>
          </ac:spMkLst>
        </pc:spChg>
        <pc:spChg chg="add del">
          <ac:chgData name="Amanda White" userId="baa4e159c2c782fb" providerId="LiveId" clId="{9C523DF4-901C-466C-B696-A925ED7EE60C}" dt="2022-11-20T17:58:44.100" v="8928" actId="26606"/>
          <ac:spMkLst>
            <pc:docMk/>
            <pc:sldMk cId="3144450223" sldId="258"/>
            <ac:spMk id="45" creationId="{95106A28-883A-4993-BF9E-C403B81A8D66}"/>
          </ac:spMkLst>
        </pc:spChg>
        <pc:spChg chg="add del">
          <ac:chgData name="Amanda White" userId="baa4e159c2c782fb" providerId="LiveId" clId="{9C523DF4-901C-466C-B696-A925ED7EE60C}" dt="2022-11-20T17:58:44.100" v="8928" actId="26606"/>
          <ac:spMkLst>
            <pc:docMk/>
            <pc:sldMk cId="3144450223" sldId="258"/>
            <ac:spMk id="47" creationId="{F5AE4E4F-9F4C-43ED-8299-9BD63B74E8F0}"/>
          </ac:spMkLst>
        </pc:spChg>
        <pc:spChg chg="add">
          <ac:chgData name="Amanda White" userId="baa4e159c2c782fb" providerId="LiveId" clId="{9C523DF4-901C-466C-B696-A925ED7EE60C}" dt="2022-11-20T17:58:44.100" v="8929" actId="26606"/>
          <ac:spMkLst>
            <pc:docMk/>
            <pc:sldMk cId="3144450223" sldId="258"/>
            <ac:spMk id="49" creationId="{46187E64-7A77-4D13-A5F4-9AEC282BBB9E}"/>
          </ac:spMkLst>
        </pc:spChg>
        <pc:spChg chg="add">
          <ac:chgData name="Amanda White" userId="baa4e159c2c782fb" providerId="LiveId" clId="{9C523DF4-901C-466C-B696-A925ED7EE60C}" dt="2022-11-20T17:58:44.100" v="8929" actId="26606"/>
          <ac:spMkLst>
            <pc:docMk/>
            <pc:sldMk cId="3144450223" sldId="258"/>
            <ac:spMk id="50" creationId="{E2B33195-5BCA-4BB7-A82D-6739522687DD}"/>
          </ac:spMkLst>
        </pc:spChg>
        <pc:spChg chg="add">
          <ac:chgData name="Amanda White" userId="baa4e159c2c782fb" providerId="LiveId" clId="{9C523DF4-901C-466C-B696-A925ED7EE60C}" dt="2022-11-20T17:58:44.100" v="8929" actId="26606"/>
          <ac:spMkLst>
            <pc:docMk/>
            <pc:sldMk cId="3144450223" sldId="258"/>
            <ac:spMk id="51" creationId="{CF8AD9F3-9AF6-494F-83A3-2F677563935C}"/>
          </ac:spMkLst>
        </pc:spChg>
        <pc:spChg chg="add">
          <ac:chgData name="Amanda White" userId="baa4e159c2c782fb" providerId="LiveId" clId="{9C523DF4-901C-466C-B696-A925ED7EE60C}" dt="2022-11-20T17:58:44.100" v="8929" actId="26606"/>
          <ac:spMkLst>
            <pc:docMk/>
            <pc:sldMk cId="3144450223" sldId="258"/>
            <ac:spMk id="52" creationId="{0DA5DB8B-7E5C-4ABC-8069-A9A8806F3976}"/>
          </ac:spMkLst>
        </pc:spChg>
        <pc:grpChg chg="del">
          <ac:chgData name="Amanda White" userId="baa4e159c2c782fb" providerId="LiveId" clId="{9C523DF4-901C-466C-B696-A925ED7EE60C}" dt="2022-11-08T21:19:16.842" v="5"/>
          <ac:grpSpMkLst>
            <pc:docMk/>
            <pc:sldMk cId="3144450223" sldId="258"/>
            <ac:grpSpMk id="38" creationId="{C269951F-7B8C-4336-BC68-9BA9843CEDA1}"/>
          </ac:grpSpMkLst>
        </pc:grpChg>
        <pc:graphicFrameChg chg="add del">
          <ac:chgData name="Amanda White" userId="baa4e159c2c782fb" providerId="LiveId" clId="{9C523DF4-901C-466C-B696-A925ED7EE60C}" dt="2022-11-30T19:33:59.201" v="28219" actId="3680"/>
          <ac:graphicFrameMkLst>
            <pc:docMk/>
            <pc:sldMk cId="3144450223" sldId="258"/>
            <ac:graphicFrameMk id="2" creationId="{C6E1135F-FE61-FF70-7B64-9396508AEAA1}"/>
          </ac:graphicFrameMkLst>
        </pc:graphicFrameChg>
        <pc:picChg chg="mod">
          <ac:chgData name="Amanda White" userId="baa4e159c2c782fb" providerId="LiveId" clId="{9C523DF4-901C-466C-B696-A925ED7EE60C}" dt="2022-11-20T17:58:44.100" v="8929" actId="26606"/>
          <ac:picMkLst>
            <pc:docMk/>
            <pc:sldMk cId="3144450223" sldId="258"/>
            <ac:picMk id="21" creationId="{76E75B69-EF3B-2F8E-B14E-08A3770E4C85}"/>
          </ac:picMkLst>
        </pc:picChg>
        <pc:picChg chg="del">
          <ac:chgData name="Amanda White" userId="baa4e159c2c782fb" providerId="LiveId" clId="{9C523DF4-901C-466C-B696-A925ED7EE60C}" dt="2022-11-08T21:19:16.842" v="5"/>
          <ac:picMkLst>
            <pc:docMk/>
            <pc:sldMk cId="3144450223" sldId="258"/>
            <ac:picMk id="28" creationId="{1F5620B8-A2D8-4568-B566-F0453A0D9167}"/>
          </ac:picMkLst>
        </pc:picChg>
        <pc:picChg chg="del">
          <ac:chgData name="Amanda White" userId="baa4e159c2c782fb" providerId="LiveId" clId="{9C523DF4-901C-466C-B696-A925ED7EE60C}" dt="2022-11-08T21:19:16.842" v="5"/>
          <ac:picMkLst>
            <pc:docMk/>
            <pc:sldMk cId="3144450223" sldId="258"/>
            <ac:picMk id="44" creationId="{DD8AF6BD-5D32-4F8F-98B6-05F8A4390CB7}"/>
          </ac:picMkLst>
        </pc:picChg>
        <pc:cxnChg chg="del">
          <ac:chgData name="Amanda White" userId="baa4e159c2c782fb" providerId="LiveId" clId="{9C523DF4-901C-466C-B696-A925ED7EE60C}" dt="2022-11-08T21:19:16.842" v="5"/>
          <ac:cxnSpMkLst>
            <pc:docMk/>
            <pc:sldMk cId="3144450223" sldId="258"/>
            <ac:cxnSpMk id="30" creationId="{1C7D2BA4-4B7A-4596-8BCC-5CF715423894}"/>
          </ac:cxnSpMkLst>
        </pc:cxnChg>
        <pc:cxnChg chg="add del">
          <ac:chgData name="Amanda White" userId="baa4e159c2c782fb" providerId="LiveId" clId="{9C523DF4-901C-466C-B696-A925ED7EE60C}" dt="2022-11-20T17:58:44.100" v="8929" actId="26606"/>
          <ac:cxnSpMkLst>
            <pc:docMk/>
            <pc:sldMk cId="3144450223" sldId="258"/>
            <ac:cxnSpMk id="31" creationId="{EE9C6408-AA0E-411D-A5D2-E5F13306F898}"/>
          </ac:cxnSpMkLst>
        </pc:cxnChg>
        <pc:cxnChg chg="del">
          <ac:chgData name="Amanda White" userId="baa4e159c2c782fb" providerId="LiveId" clId="{9C523DF4-901C-466C-B696-A925ED7EE60C}" dt="2022-11-08T21:19:16.842" v="5"/>
          <ac:cxnSpMkLst>
            <pc:docMk/>
            <pc:sldMk cId="3144450223" sldId="258"/>
            <ac:cxnSpMk id="32" creationId="{C9D4B225-18E9-4C5B-94D8-2ABE6D161E4A}"/>
          </ac:cxnSpMkLst>
        </pc:cxnChg>
        <pc:cxnChg chg="add del">
          <ac:chgData name="Amanda White" userId="baa4e159c2c782fb" providerId="LiveId" clId="{9C523DF4-901C-466C-B696-A925ED7EE60C}" dt="2022-11-20T17:58:44.100" v="8929" actId="26606"/>
          <ac:cxnSpMkLst>
            <pc:docMk/>
            <pc:sldMk cId="3144450223" sldId="258"/>
            <ac:cxnSpMk id="34" creationId="{3EFADC67-92A1-44FB-8691-D8CD71A21EFA}"/>
          </ac:cxnSpMkLst>
        </pc:cxnChg>
        <pc:cxnChg chg="del">
          <ac:chgData name="Amanda White" userId="baa4e159c2c782fb" providerId="LiveId" clId="{9C523DF4-901C-466C-B696-A925ED7EE60C}" dt="2022-11-08T21:19:16.842" v="5"/>
          <ac:cxnSpMkLst>
            <pc:docMk/>
            <pc:sldMk cId="3144450223" sldId="258"/>
            <ac:cxnSpMk id="42" creationId="{A9087EE4-E285-4C8E-AC5F-CAE7D1FDE365}"/>
          </ac:cxnSpMkLst>
        </pc:cxnChg>
        <pc:cxnChg chg="del">
          <ac:chgData name="Amanda White" userId="baa4e159c2c782fb" providerId="LiveId" clId="{9C523DF4-901C-466C-B696-A925ED7EE60C}" dt="2022-11-08T21:19:16.842" v="5"/>
          <ac:cxnSpMkLst>
            <pc:docMk/>
            <pc:sldMk cId="3144450223" sldId="258"/>
            <ac:cxnSpMk id="46" creationId="{B47013E4-D33D-425E-B32E-DE7D5CB5F302}"/>
          </ac:cxnSpMkLst>
        </pc:cxnChg>
      </pc:sldChg>
      <pc:sldChg chg="addSp modSp add mod setBg">
        <pc:chgData name="Amanda White" userId="baa4e159c2c782fb" providerId="LiveId" clId="{9C523DF4-901C-466C-B696-A925ED7EE60C}" dt="2022-11-30T19:35:09.418" v="28230" actId="14100"/>
        <pc:sldMkLst>
          <pc:docMk/>
          <pc:sldMk cId="1941911526" sldId="259"/>
        </pc:sldMkLst>
        <pc:spChg chg="add mod">
          <ac:chgData name="Amanda White" userId="baa4e159c2c782fb" providerId="LiveId" clId="{9C523DF4-901C-466C-B696-A925ED7EE60C}" dt="2022-11-30T19:35:09.418" v="28230" actId="14100"/>
          <ac:spMkLst>
            <pc:docMk/>
            <pc:sldMk cId="1941911526" sldId="259"/>
            <ac:spMk id="2" creationId="{26C5B40A-88FC-1394-C75F-127AB06381C3}"/>
          </ac:spMkLst>
        </pc:spChg>
        <pc:spChg chg="mod">
          <ac:chgData name="Amanda White" userId="baa4e159c2c782fb" providerId="LiveId" clId="{9C523DF4-901C-466C-B696-A925ED7EE60C}" dt="2022-11-30T19:13:40.224" v="27056" actId="27636"/>
          <ac:spMkLst>
            <pc:docMk/>
            <pc:sldMk cId="1941911526" sldId="259"/>
            <ac:spMk id="3" creationId="{30E271CE-8EB9-9A44-76D0-7868A5727C15}"/>
          </ac:spMkLst>
        </pc:spChg>
        <pc:spChg chg="mod">
          <ac:chgData name="Amanda White" userId="baa4e159c2c782fb" providerId="LiveId" clId="{9C523DF4-901C-466C-B696-A925ED7EE60C}" dt="2022-11-22T18:11:32.257" v="11209" actId="14100"/>
          <ac:spMkLst>
            <pc:docMk/>
            <pc:sldMk cId="1941911526" sldId="259"/>
            <ac:spMk id="5" creationId="{A7FBFAA5-3C17-81C7-A00F-290171F69633}"/>
          </ac:spMkLst>
        </pc:spChg>
        <pc:spChg chg="add">
          <ac:chgData name="Amanda White" userId="baa4e159c2c782fb" providerId="LiveId" clId="{9C523DF4-901C-466C-B696-A925ED7EE60C}" dt="2022-11-22T18:11:21.598" v="11208" actId="26606"/>
          <ac:spMkLst>
            <pc:docMk/>
            <pc:sldMk cId="1941911526" sldId="259"/>
            <ac:spMk id="26" creationId="{C7D023E4-8DE1-436E-9847-ED6A4B4B04FD}"/>
          </ac:spMkLst>
        </pc:spChg>
        <pc:spChg chg="add">
          <ac:chgData name="Amanda White" userId="baa4e159c2c782fb" providerId="LiveId" clId="{9C523DF4-901C-466C-B696-A925ED7EE60C}" dt="2022-11-22T18:11:21.598" v="11208" actId="26606"/>
          <ac:spMkLst>
            <pc:docMk/>
            <pc:sldMk cId="1941911526" sldId="259"/>
            <ac:spMk id="28" creationId="{8B2B1708-8CE4-4A20-94F5-55118AE2CBD7}"/>
          </ac:spMkLst>
        </pc:spChg>
        <pc:spChg chg="add">
          <ac:chgData name="Amanda White" userId="baa4e159c2c782fb" providerId="LiveId" clId="{9C523DF4-901C-466C-B696-A925ED7EE60C}" dt="2022-11-22T18:11:21.598" v="11208" actId="26606"/>
          <ac:spMkLst>
            <pc:docMk/>
            <pc:sldMk cId="1941911526" sldId="259"/>
            <ac:spMk id="34" creationId="{C58F402F-FDB5-409B-8818-B6FCE06E577C}"/>
          </ac:spMkLst>
        </pc:spChg>
        <pc:grpChg chg="add">
          <ac:chgData name="Amanda White" userId="baa4e159c2c782fb" providerId="LiveId" clId="{9C523DF4-901C-466C-B696-A925ED7EE60C}" dt="2022-11-22T18:11:21.598" v="11208" actId="26606"/>
          <ac:grpSpMkLst>
            <pc:docMk/>
            <pc:sldMk cId="1941911526" sldId="259"/>
            <ac:grpSpMk id="30" creationId="{5D095D3E-C464-41D5-87FA-07742698A722}"/>
          </ac:grpSpMkLst>
        </pc:grpChg>
        <pc:grpChg chg="add">
          <ac:chgData name="Amanda White" userId="baa4e159c2c782fb" providerId="LiveId" clId="{9C523DF4-901C-466C-B696-A925ED7EE60C}" dt="2022-11-22T18:11:21.598" v="11208" actId="26606"/>
          <ac:grpSpMkLst>
            <pc:docMk/>
            <pc:sldMk cId="1941911526" sldId="259"/>
            <ac:grpSpMk id="36" creationId="{E27AF472-EAE3-4572-AB69-B92BD10DBC6D}"/>
          </ac:grpSpMkLst>
        </pc:grpChg>
        <pc:picChg chg="mod ord">
          <ac:chgData name="Amanda White" userId="baa4e159c2c782fb" providerId="LiveId" clId="{9C523DF4-901C-466C-B696-A925ED7EE60C}" dt="2022-11-22T18:11:21.598" v="11208" actId="26606"/>
          <ac:picMkLst>
            <pc:docMk/>
            <pc:sldMk cId="1941911526" sldId="259"/>
            <ac:picMk id="21" creationId="{76E75B69-EF3B-2F8E-B14E-08A3770E4C85}"/>
          </ac:picMkLst>
        </pc:picChg>
      </pc:sldChg>
      <pc:sldChg chg="addSp delSp modSp add mod setBg">
        <pc:chgData name="Amanda White" userId="baa4e159c2c782fb" providerId="LiveId" clId="{9C523DF4-901C-466C-B696-A925ED7EE60C}" dt="2022-11-30T19:41:01.307" v="28283" actId="14100"/>
        <pc:sldMkLst>
          <pc:docMk/>
          <pc:sldMk cId="4004577016" sldId="260"/>
        </pc:sldMkLst>
        <pc:spChg chg="add mod">
          <ac:chgData name="Amanda White" userId="baa4e159c2c782fb" providerId="LiveId" clId="{9C523DF4-901C-466C-B696-A925ED7EE60C}" dt="2022-11-30T19:41:01.307" v="28283" actId="14100"/>
          <ac:spMkLst>
            <pc:docMk/>
            <pc:sldMk cId="4004577016" sldId="260"/>
            <ac:spMk id="2" creationId="{21D1539E-588B-3B95-7EA0-8227F34CCC56}"/>
          </ac:spMkLst>
        </pc:spChg>
        <pc:spChg chg="mod ord">
          <ac:chgData name="Amanda White" userId="baa4e159c2c782fb" providerId="LiveId" clId="{9C523DF4-901C-466C-B696-A925ED7EE60C}" dt="2022-11-30T19:29:15.503" v="28194" actId="5793"/>
          <ac:spMkLst>
            <pc:docMk/>
            <pc:sldMk cId="4004577016" sldId="260"/>
            <ac:spMk id="3" creationId="{30E271CE-8EB9-9A44-76D0-7868A5727C15}"/>
          </ac:spMkLst>
        </pc:spChg>
        <pc:spChg chg="mod ord">
          <ac:chgData name="Amanda White" userId="baa4e159c2c782fb" providerId="LiveId" clId="{9C523DF4-901C-466C-B696-A925ED7EE60C}" dt="2022-11-20T18:01:22.294" v="8943" actId="26606"/>
          <ac:spMkLst>
            <pc:docMk/>
            <pc:sldMk cId="4004577016" sldId="260"/>
            <ac:spMk id="5" creationId="{A7FBFAA5-3C17-81C7-A00F-290171F69633}"/>
          </ac:spMkLst>
        </pc:spChg>
        <pc:spChg chg="add del">
          <ac:chgData name="Amanda White" userId="baa4e159c2c782fb" providerId="LiveId" clId="{9C523DF4-901C-466C-B696-A925ED7EE60C}" dt="2022-11-20T18:01:22.294" v="8943" actId="26606"/>
          <ac:spMkLst>
            <pc:docMk/>
            <pc:sldMk cId="4004577016" sldId="260"/>
            <ac:spMk id="1031" creationId="{017517EF-BD4D-4055-BDB4-A322C53568AD}"/>
          </ac:spMkLst>
        </pc:spChg>
        <pc:spChg chg="add del">
          <ac:chgData name="Amanda White" userId="baa4e159c2c782fb" providerId="LiveId" clId="{9C523DF4-901C-466C-B696-A925ED7EE60C}" dt="2022-11-20T18:01:22.294" v="8943" actId="26606"/>
          <ac:spMkLst>
            <pc:docMk/>
            <pc:sldMk cId="4004577016" sldId="260"/>
            <ac:spMk id="1033" creationId="{0ADDB668-2CA4-4D2B-9C34-3487CA330BA8}"/>
          </ac:spMkLst>
        </pc:spChg>
        <pc:spChg chg="add del">
          <ac:chgData name="Amanda White" userId="baa4e159c2c782fb" providerId="LiveId" clId="{9C523DF4-901C-466C-B696-A925ED7EE60C}" dt="2022-11-20T18:01:22.294" v="8943" actId="26606"/>
          <ac:spMkLst>
            <pc:docMk/>
            <pc:sldMk cId="4004577016" sldId="260"/>
            <ac:spMk id="1035" creationId="{2568BC19-F052-4108-93E1-6A3D1DEC072F}"/>
          </ac:spMkLst>
        </pc:spChg>
        <pc:spChg chg="add del">
          <ac:chgData name="Amanda White" userId="baa4e159c2c782fb" providerId="LiveId" clId="{9C523DF4-901C-466C-B696-A925ED7EE60C}" dt="2022-11-20T18:01:22.294" v="8943" actId="26606"/>
          <ac:spMkLst>
            <pc:docMk/>
            <pc:sldMk cId="4004577016" sldId="260"/>
            <ac:spMk id="1037" creationId="{D5FD337D-4D6B-4C8B-B6F5-121097E09881}"/>
          </ac:spMkLst>
        </pc:spChg>
        <pc:spChg chg="add">
          <ac:chgData name="Amanda White" userId="baa4e159c2c782fb" providerId="LiveId" clId="{9C523DF4-901C-466C-B696-A925ED7EE60C}" dt="2022-11-20T18:01:22.294" v="8943" actId="26606"/>
          <ac:spMkLst>
            <pc:docMk/>
            <pc:sldMk cId="4004577016" sldId="260"/>
            <ac:spMk id="1042" creationId="{41AB65AE-A08D-4F43-8E53-5F1B8D842438}"/>
          </ac:spMkLst>
        </pc:spChg>
        <pc:picChg chg="mod">
          <ac:chgData name="Amanda White" userId="baa4e159c2c782fb" providerId="LiveId" clId="{9C523DF4-901C-466C-B696-A925ED7EE60C}" dt="2022-11-20T18:01:22.294" v="8943" actId="26606"/>
          <ac:picMkLst>
            <pc:docMk/>
            <pc:sldMk cId="4004577016" sldId="260"/>
            <ac:picMk id="21" creationId="{76E75B69-EF3B-2F8E-B14E-08A3770E4C85}"/>
          </ac:picMkLst>
        </pc:picChg>
        <pc:picChg chg="add mod">
          <ac:chgData name="Amanda White" userId="baa4e159c2c782fb" providerId="LiveId" clId="{9C523DF4-901C-466C-B696-A925ED7EE60C}" dt="2022-11-20T18:01:22.294" v="8943" actId="26606"/>
          <ac:picMkLst>
            <pc:docMk/>
            <pc:sldMk cId="4004577016" sldId="260"/>
            <ac:picMk id="1026" creationId="{C298908B-4B89-FABA-CF8D-0640C3658BDB}"/>
          </ac:picMkLst>
        </pc:picChg>
      </pc:sldChg>
      <pc:sldChg chg="addSp modSp add mod setBg">
        <pc:chgData name="Amanda White" userId="baa4e159c2c782fb" providerId="LiveId" clId="{9C523DF4-901C-466C-B696-A925ED7EE60C}" dt="2022-11-30T19:40:41.791" v="28281" actId="14100"/>
        <pc:sldMkLst>
          <pc:docMk/>
          <pc:sldMk cId="784569422" sldId="261"/>
        </pc:sldMkLst>
        <pc:spChg chg="add mod">
          <ac:chgData name="Amanda White" userId="baa4e159c2c782fb" providerId="LiveId" clId="{9C523DF4-901C-466C-B696-A925ED7EE60C}" dt="2022-11-30T19:40:41.791" v="28281" actId="14100"/>
          <ac:spMkLst>
            <pc:docMk/>
            <pc:sldMk cId="784569422" sldId="261"/>
            <ac:spMk id="2" creationId="{21D07172-3728-45F8-735E-DE2B04CE9845}"/>
          </ac:spMkLst>
        </pc:spChg>
        <pc:spChg chg="mod">
          <ac:chgData name="Amanda White" userId="baa4e159c2c782fb" providerId="LiveId" clId="{9C523DF4-901C-466C-B696-A925ED7EE60C}" dt="2022-11-30T19:14:46.037" v="27061" actId="14100"/>
          <ac:spMkLst>
            <pc:docMk/>
            <pc:sldMk cId="784569422" sldId="261"/>
            <ac:spMk id="3" creationId="{30E271CE-8EB9-9A44-76D0-7868A5727C15}"/>
          </ac:spMkLst>
        </pc:spChg>
        <pc:spChg chg="mod">
          <ac:chgData name="Amanda White" userId="baa4e159c2c782fb" providerId="LiveId" clId="{9C523DF4-901C-466C-B696-A925ED7EE60C}" dt="2022-11-30T19:14:41.718" v="27060" actId="14100"/>
          <ac:spMkLst>
            <pc:docMk/>
            <pc:sldMk cId="784569422" sldId="261"/>
            <ac:spMk id="5" creationId="{A7FBFAA5-3C17-81C7-A00F-290171F69633}"/>
          </ac:spMkLst>
        </pc:spChg>
        <pc:spChg chg="add">
          <ac:chgData name="Amanda White" userId="baa4e159c2c782fb" providerId="LiveId" clId="{9C523DF4-901C-466C-B696-A925ED7EE60C}" dt="2022-11-20T18:03:39.037" v="8949" actId="26606"/>
          <ac:spMkLst>
            <pc:docMk/>
            <pc:sldMk cId="784569422" sldId="261"/>
            <ac:spMk id="26" creationId="{3E443FD7-A66B-4AA0-872D-B088B9BC5F17}"/>
          </ac:spMkLst>
        </pc:spChg>
        <pc:picChg chg="mod">
          <ac:chgData name="Amanda White" userId="baa4e159c2c782fb" providerId="LiveId" clId="{9C523DF4-901C-466C-B696-A925ED7EE60C}" dt="2022-11-20T18:03:39.037" v="8949" actId="26606"/>
          <ac:picMkLst>
            <pc:docMk/>
            <pc:sldMk cId="784569422" sldId="261"/>
            <ac:picMk id="21" creationId="{76E75B69-EF3B-2F8E-B14E-08A3770E4C85}"/>
          </ac:picMkLst>
        </pc:picChg>
      </pc:sldChg>
      <pc:sldChg chg="addSp delSp modSp add mod setBg">
        <pc:chgData name="Amanda White" userId="baa4e159c2c782fb" providerId="LiveId" clId="{9C523DF4-901C-466C-B696-A925ED7EE60C}" dt="2022-11-30T19:37:39.095" v="28253" actId="20577"/>
        <pc:sldMkLst>
          <pc:docMk/>
          <pc:sldMk cId="3371382751" sldId="262"/>
        </pc:sldMkLst>
        <pc:spChg chg="add mod">
          <ac:chgData name="Amanda White" userId="baa4e159c2c782fb" providerId="LiveId" clId="{9C523DF4-901C-466C-B696-A925ED7EE60C}" dt="2022-11-30T19:37:39.095" v="28253" actId="20577"/>
          <ac:spMkLst>
            <pc:docMk/>
            <pc:sldMk cId="3371382751" sldId="262"/>
            <ac:spMk id="2" creationId="{8BE8BA81-41ED-1443-7535-F5831D680903}"/>
          </ac:spMkLst>
        </pc:spChg>
        <pc:spChg chg="add del">
          <ac:chgData name="Amanda White" userId="baa4e159c2c782fb" providerId="LiveId" clId="{9C523DF4-901C-466C-B696-A925ED7EE60C}" dt="2022-11-15T18:19:41.962" v="5009"/>
          <ac:spMkLst>
            <pc:docMk/>
            <pc:sldMk cId="3371382751" sldId="262"/>
            <ac:spMk id="2" creationId="{8C4D130D-3964-304E-9FE0-7555DD9947EE}"/>
          </ac:spMkLst>
        </pc:spChg>
        <pc:spChg chg="mod">
          <ac:chgData name="Amanda White" userId="baa4e159c2c782fb" providerId="LiveId" clId="{9C523DF4-901C-466C-B696-A925ED7EE60C}" dt="2022-11-20T17:56:12.748" v="8925" actId="1076"/>
          <ac:spMkLst>
            <pc:docMk/>
            <pc:sldMk cId="3371382751" sldId="262"/>
            <ac:spMk id="3" creationId="{30E271CE-8EB9-9A44-76D0-7868A5727C15}"/>
          </ac:spMkLst>
        </pc:spChg>
        <pc:spChg chg="add del mod">
          <ac:chgData name="Amanda White" userId="baa4e159c2c782fb" providerId="LiveId" clId="{9C523DF4-901C-466C-B696-A925ED7EE60C}" dt="2022-11-15T18:20:49.457" v="5017"/>
          <ac:spMkLst>
            <pc:docMk/>
            <pc:sldMk cId="3371382751" sldId="262"/>
            <ac:spMk id="4" creationId="{CD53DFBF-D497-0330-DB95-3D959FA278A1}"/>
          </ac:spMkLst>
        </pc:spChg>
        <pc:spChg chg="mod">
          <ac:chgData name="Amanda White" userId="baa4e159c2c782fb" providerId="LiveId" clId="{9C523DF4-901C-466C-B696-A925ED7EE60C}" dt="2022-11-20T17:34:52.966" v="8224" actId="26606"/>
          <ac:spMkLst>
            <pc:docMk/>
            <pc:sldMk cId="3371382751" sldId="262"/>
            <ac:spMk id="5" creationId="{A7FBFAA5-3C17-81C7-A00F-290171F69633}"/>
          </ac:spMkLst>
        </pc:spChg>
        <pc:spChg chg="add del mod">
          <ac:chgData name="Amanda White" userId="baa4e159c2c782fb" providerId="LiveId" clId="{9C523DF4-901C-466C-B696-A925ED7EE60C}" dt="2022-11-15T18:21:35.947" v="5021"/>
          <ac:spMkLst>
            <pc:docMk/>
            <pc:sldMk cId="3371382751" sldId="262"/>
            <ac:spMk id="6" creationId="{4AB1065A-01D6-3F1E-BC01-8D1E0136EFF1}"/>
          </ac:spMkLst>
        </pc:spChg>
        <pc:spChg chg="add mod">
          <ac:chgData name="Amanda White" userId="baa4e159c2c782fb" providerId="LiveId" clId="{9C523DF4-901C-466C-B696-A925ED7EE60C}" dt="2022-11-20T17:34:52.966" v="8224" actId="26606"/>
          <ac:spMkLst>
            <pc:docMk/>
            <pc:sldMk cId="3371382751" sldId="262"/>
            <ac:spMk id="9" creationId="{45CE3C6F-D79B-3B73-CE5C-96FEA24DE34B}"/>
          </ac:spMkLst>
        </pc:spChg>
        <pc:spChg chg="add del">
          <ac:chgData name="Amanda White" userId="baa4e159c2c782fb" providerId="LiveId" clId="{9C523DF4-901C-466C-B696-A925ED7EE60C}" dt="2022-11-15T18:26:32.274" v="5045" actId="26606"/>
          <ac:spMkLst>
            <pc:docMk/>
            <pc:sldMk cId="3371382751" sldId="262"/>
            <ac:spMk id="26" creationId="{8761DDFE-071F-4200-B0AA-394476C2D2D6}"/>
          </ac:spMkLst>
        </pc:spChg>
        <pc:spChg chg="add del">
          <ac:chgData name="Amanda White" userId="baa4e159c2c782fb" providerId="LiveId" clId="{9C523DF4-901C-466C-B696-A925ED7EE60C}" dt="2022-11-15T18:26:39.482" v="5048" actId="26606"/>
          <ac:spMkLst>
            <pc:docMk/>
            <pc:sldMk cId="3371382751" sldId="262"/>
            <ac:spMk id="28" creationId="{0625AAC5-802A-4197-8804-2B78FF65CEE8}"/>
          </ac:spMkLst>
        </pc:spChg>
        <pc:spChg chg="add del">
          <ac:chgData name="Amanda White" userId="baa4e159c2c782fb" providerId="LiveId" clId="{9C523DF4-901C-466C-B696-A925ED7EE60C}" dt="2022-11-15T18:26:39.482" v="5048" actId="26606"/>
          <ac:spMkLst>
            <pc:docMk/>
            <pc:sldMk cId="3371382751" sldId="262"/>
            <ac:spMk id="29" creationId="{D0394FE2-BDDA-4ECE-B320-81AE19E90566}"/>
          </ac:spMkLst>
        </pc:spChg>
        <pc:spChg chg="add del">
          <ac:chgData name="Amanda White" userId="baa4e159c2c782fb" providerId="LiveId" clId="{9C523DF4-901C-466C-B696-A925ED7EE60C}" dt="2022-11-15T18:26:39.482" v="5048" actId="26606"/>
          <ac:spMkLst>
            <pc:docMk/>
            <pc:sldMk cId="3371382751" sldId="262"/>
            <ac:spMk id="30" creationId="{A1B139DD-0E8D-42FA-9171-C5F001754A88}"/>
          </ac:spMkLst>
        </pc:spChg>
        <pc:spChg chg="add del">
          <ac:chgData name="Amanda White" userId="baa4e159c2c782fb" providerId="LiveId" clId="{9C523DF4-901C-466C-B696-A925ED7EE60C}" dt="2022-11-15T18:28:16.365" v="5055" actId="26606"/>
          <ac:spMkLst>
            <pc:docMk/>
            <pc:sldMk cId="3371382751" sldId="262"/>
            <ac:spMk id="32" creationId="{D5FD337D-4D6B-4C8B-B6F5-121097E09881}"/>
          </ac:spMkLst>
        </pc:spChg>
        <pc:spChg chg="add del">
          <ac:chgData name="Amanda White" userId="baa4e159c2c782fb" providerId="LiveId" clId="{9C523DF4-901C-466C-B696-A925ED7EE60C}" dt="2022-11-15T18:28:16.365" v="5055" actId="26606"/>
          <ac:spMkLst>
            <pc:docMk/>
            <pc:sldMk cId="3371382751" sldId="262"/>
            <ac:spMk id="33" creationId="{88263A24-0C1F-4677-B43C-4AE14E276B27}"/>
          </ac:spMkLst>
        </pc:spChg>
        <pc:spChg chg="add del">
          <ac:chgData name="Amanda White" userId="baa4e159c2c782fb" providerId="LiveId" clId="{9C523DF4-901C-466C-B696-A925ED7EE60C}" dt="2022-11-15T18:28:16.365" v="5055" actId="26606"/>
          <ac:spMkLst>
            <pc:docMk/>
            <pc:sldMk cId="3371382751" sldId="262"/>
            <ac:spMk id="34" creationId="{0ADDB668-2CA4-4D2B-9C34-3487CA330BA8}"/>
          </ac:spMkLst>
        </pc:spChg>
        <pc:spChg chg="add del">
          <ac:chgData name="Amanda White" userId="baa4e159c2c782fb" providerId="LiveId" clId="{9C523DF4-901C-466C-B696-A925ED7EE60C}" dt="2022-11-15T18:28:16.365" v="5055" actId="26606"/>
          <ac:spMkLst>
            <pc:docMk/>
            <pc:sldMk cId="3371382751" sldId="262"/>
            <ac:spMk id="35" creationId="{2568BC19-F052-4108-93E1-6A3D1DEC072F}"/>
          </ac:spMkLst>
        </pc:spChg>
        <pc:spChg chg="add del">
          <ac:chgData name="Amanda White" userId="baa4e159c2c782fb" providerId="LiveId" clId="{9C523DF4-901C-466C-B696-A925ED7EE60C}" dt="2022-11-15T18:28:16.365" v="5054" actId="26606"/>
          <ac:spMkLst>
            <pc:docMk/>
            <pc:sldMk cId="3371382751" sldId="262"/>
            <ac:spMk id="40" creationId="{88263A24-0C1F-4677-B43C-4AE14E276B27}"/>
          </ac:spMkLst>
        </pc:spChg>
        <pc:spChg chg="add del">
          <ac:chgData name="Amanda White" userId="baa4e159c2c782fb" providerId="LiveId" clId="{9C523DF4-901C-466C-B696-A925ED7EE60C}" dt="2022-11-15T18:28:16.365" v="5054" actId="26606"/>
          <ac:spMkLst>
            <pc:docMk/>
            <pc:sldMk cId="3371382751" sldId="262"/>
            <ac:spMk id="42" creationId="{0ADDB668-2CA4-4D2B-9C34-3487CA330BA8}"/>
          </ac:spMkLst>
        </pc:spChg>
        <pc:spChg chg="add del">
          <ac:chgData name="Amanda White" userId="baa4e159c2c782fb" providerId="LiveId" clId="{9C523DF4-901C-466C-B696-A925ED7EE60C}" dt="2022-11-15T18:28:16.365" v="5054" actId="26606"/>
          <ac:spMkLst>
            <pc:docMk/>
            <pc:sldMk cId="3371382751" sldId="262"/>
            <ac:spMk id="44" creationId="{2568BC19-F052-4108-93E1-6A3D1DEC072F}"/>
          </ac:spMkLst>
        </pc:spChg>
        <pc:spChg chg="add del">
          <ac:chgData name="Amanda White" userId="baa4e159c2c782fb" providerId="LiveId" clId="{9C523DF4-901C-466C-B696-A925ED7EE60C}" dt="2022-11-15T18:28:16.365" v="5054" actId="26606"/>
          <ac:spMkLst>
            <pc:docMk/>
            <pc:sldMk cId="3371382751" sldId="262"/>
            <ac:spMk id="46" creationId="{D5FD337D-4D6B-4C8B-B6F5-121097E09881}"/>
          </ac:spMkLst>
        </pc:spChg>
        <pc:spChg chg="add del">
          <ac:chgData name="Amanda White" userId="baa4e159c2c782fb" providerId="LiveId" clId="{9C523DF4-901C-466C-B696-A925ED7EE60C}" dt="2022-11-20T17:34:52.966" v="8224" actId="26606"/>
          <ac:spMkLst>
            <pc:docMk/>
            <pc:sldMk cId="3371382751" sldId="262"/>
            <ac:spMk id="48" creationId="{D7D03296-BABA-47AD-A5D5-ED156727016E}"/>
          </ac:spMkLst>
        </pc:spChg>
        <pc:spChg chg="add del">
          <ac:chgData name="Amanda White" userId="baa4e159c2c782fb" providerId="LiveId" clId="{9C523DF4-901C-466C-B696-A925ED7EE60C}" dt="2022-11-20T17:34:52.966" v="8224" actId="26606"/>
          <ac:spMkLst>
            <pc:docMk/>
            <pc:sldMk cId="3371382751" sldId="262"/>
            <ac:spMk id="49" creationId="{284A8429-F65A-490D-96E4-1158D3E8A026}"/>
          </ac:spMkLst>
        </pc:spChg>
        <pc:spChg chg="add del">
          <ac:chgData name="Amanda White" userId="baa4e159c2c782fb" providerId="LiveId" clId="{9C523DF4-901C-466C-B696-A925ED7EE60C}" dt="2022-11-20T17:34:52.966" v="8224" actId="26606"/>
          <ac:spMkLst>
            <pc:docMk/>
            <pc:sldMk cId="3371382751" sldId="262"/>
            <ac:spMk id="50" creationId="{0F022291-A82B-4D23-A1E0-5F9BD684669E}"/>
          </ac:spMkLst>
        </pc:spChg>
        <pc:spChg chg="add">
          <ac:chgData name="Amanda White" userId="baa4e159c2c782fb" providerId="LiveId" clId="{9C523DF4-901C-466C-B696-A925ED7EE60C}" dt="2022-11-20T17:34:52.966" v="8224" actId="26606"/>
          <ac:spMkLst>
            <pc:docMk/>
            <pc:sldMk cId="3371382751" sldId="262"/>
            <ac:spMk id="55" creationId="{9D3A9E89-033E-4C4A-8C41-416DABFFD307}"/>
          </ac:spMkLst>
        </pc:spChg>
        <pc:spChg chg="add">
          <ac:chgData name="Amanda White" userId="baa4e159c2c782fb" providerId="LiveId" clId="{9C523DF4-901C-466C-B696-A925ED7EE60C}" dt="2022-11-20T17:34:52.966" v="8224" actId="26606"/>
          <ac:spMkLst>
            <pc:docMk/>
            <pc:sldMk cId="3371382751" sldId="262"/>
            <ac:spMk id="57" creationId="{86293361-111E-427D-8E5B-256944AC8395}"/>
          </ac:spMkLst>
        </pc:spChg>
        <pc:spChg chg="add">
          <ac:chgData name="Amanda White" userId="baa4e159c2c782fb" providerId="LiveId" clId="{9C523DF4-901C-466C-B696-A925ED7EE60C}" dt="2022-11-20T17:34:52.966" v="8224" actId="26606"/>
          <ac:spMkLst>
            <pc:docMk/>
            <pc:sldMk cId="3371382751" sldId="262"/>
            <ac:spMk id="81" creationId="{78907291-9D6D-4740-81DB-441477BCA279}"/>
          </ac:spMkLst>
        </pc:spChg>
        <pc:grpChg chg="add">
          <ac:chgData name="Amanda White" userId="baa4e159c2c782fb" providerId="LiveId" clId="{9C523DF4-901C-466C-B696-A925ED7EE60C}" dt="2022-11-20T17:34:52.966" v="8224" actId="26606"/>
          <ac:grpSpMkLst>
            <pc:docMk/>
            <pc:sldMk cId="3371382751" sldId="262"/>
            <ac:grpSpMk id="59" creationId="{744D34DD-899D-4EA1-B467-067ED7475E30}"/>
          </ac:grpSpMkLst>
        </pc:grpChg>
        <pc:graphicFrameChg chg="add del mod modGraphic">
          <ac:chgData name="Amanda White" userId="baa4e159c2c782fb" providerId="LiveId" clId="{9C523DF4-901C-466C-B696-A925ED7EE60C}" dt="2022-11-20T17:35:31.323" v="8233" actId="27309"/>
          <ac:graphicFrameMkLst>
            <pc:docMk/>
            <pc:sldMk cId="3371382751" sldId="262"/>
            <ac:graphicFrameMk id="4" creationId="{113DBBEB-2BD8-BCC1-3080-A4FF2DB4C867}"/>
          </ac:graphicFrameMkLst>
        </pc:graphicFrameChg>
        <pc:picChg chg="add mod ord">
          <ac:chgData name="Amanda White" userId="baa4e159c2c782fb" providerId="LiveId" clId="{9C523DF4-901C-466C-B696-A925ED7EE60C}" dt="2022-11-20T17:35:13.774" v="8229" actId="14100"/>
          <ac:picMkLst>
            <pc:docMk/>
            <pc:sldMk cId="3371382751" sldId="262"/>
            <ac:picMk id="8" creationId="{C3CE7EA9-A03A-A714-A4E5-10E02015CE9B}"/>
          </ac:picMkLst>
        </pc:picChg>
        <pc:picChg chg="mod ord">
          <ac:chgData name="Amanda White" userId="baa4e159c2c782fb" providerId="LiveId" clId="{9C523DF4-901C-466C-B696-A925ED7EE60C}" dt="2022-11-20T17:35:09.422" v="8228" actId="14100"/>
          <ac:picMkLst>
            <pc:docMk/>
            <pc:sldMk cId="3371382751" sldId="262"/>
            <ac:picMk id="21" creationId="{76E75B69-EF3B-2F8E-B14E-08A3770E4C85}"/>
          </ac:picMkLst>
        </pc:picChg>
      </pc:sldChg>
      <pc:sldChg chg="addSp delSp modSp add mod setBg">
        <pc:chgData name="Amanda White" userId="baa4e159c2c782fb" providerId="LiveId" clId="{9C523DF4-901C-466C-B696-A925ED7EE60C}" dt="2022-11-30T19:39:00.986" v="28266" actId="14100"/>
        <pc:sldMkLst>
          <pc:docMk/>
          <pc:sldMk cId="3905221279" sldId="263"/>
        </pc:sldMkLst>
        <pc:spChg chg="add mod">
          <ac:chgData name="Amanda White" userId="baa4e159c2c782fb" providerId="LiveId" clId="{9C523DF4-901C-466C-B696-A925ED7EE60C}" dt="2022-11-30T19:39:00.986" v="28266" actId="14100"/>
          <ac:spMkLst>
            <pc:docMk/>
            <pc:sldMk cId="3905221279" sldId="263"/>
            <ac:spMk id="2" creationId="{699072F3-08AD-75F2-DD64-C0172FD2F74F}"/>
          </ac:spMkLst>
        </pc:spChg>
        <pc:spChg chg="mod ord">
          <ac:chgData name="Amanda White" userId="baa4e159c2c782fb" providerId="LiveId" clId="{9C523DF4-901C-466C-B696-A925ED7EE60C}" dt="2022-11-30T19:16:57.241" v="27077" actId="20577"/>
          <ac:spMkLst>
            <pc:docMk/>
            <pc:sldMk cId="3905221279" sldId="263"/>
            <ac:spMk id="3" creationId="{30E271CE-8EB9-9A44-76D0-7868A5727C15}"/>
          </ac:spMkLst>
        </pc:spChg>
        <pc:spChg chg="mod">
          <ac:chgData name="Amanda White" userId="baa4e159c2c782fb" providerId="LiveId" clId="{9C523DF4-901C-466C-B696-A925ED7EE60C}" dt="2022-11-30T19:16:35.624" v="27073" actId="14100"/>
          <ac:spMkLst>
            <pc:docMk/>
            <pc:sldMk cId="3905221279" sldId="263"/>
            <ac:spMk id="5" creationId="{A7FBFAA5-3C17-81C7-A00F-290171F69633}"/>
          </ac:spMkLst>
        </pc:spChg>
        <pc:spChg chg="add del">
          <ac:chgData name="Amanda White" userId="baa4e159c2c782fb" providerId="LiveId" clId="{9C523DF4-901C-466C-B696-A925ED7EE60C}" dt="2022-11-22T18:06:56.099" v="10685" actId="26606"/>
          <ac:spMkLst>
            <pc:docMk/>
            <pc:sldMk cId="3905221279" sldId="263"/>
            <ac:spMk id="26" creationId="{46090D5F-01AF-4676-ADF9-09DA80A264EF}"/>
          </ac:spMkLst>
        </pc:spChg>
        <pc:spChg chg="add del">
          <ac:chgData name="Amanda White" userId="baa4e159c2c782fb" providerId="LiveId" clId="{9C523DF4-901C-466C-B696-A925ED7EE60C}" dt="2022-11-22T18:06:56.099" v="10685" actId="26606"/>
          <ac:spMkLst>
            <pc:docMk/>
            <pc:sldMk cId="3905221279" sldId="263"/>
            <ac:spMk id="28" creationId="{129A6924-D08B-45DD-8219-D130D09CE56C}"/>
          </ac:spMkLst>
        </pc:spChg>
        <pc:spChg chg="add del">
          <ac:chgData name="Amanda White" userId="baa4e159c2c782fb" providerId="LiveId" clId="{9C523DF4-901C-466C-B696-A925ED7EE60C}" dt="2022-11-22T18:06:56.099" v="10685" actId="26606"/>
          <ac:spMkLst>
            <pc:docMk/>
            <pc:sldMk cId="3905221279" sldId="263"/>
            <ac:spMk id="30" creationId="{01B0AB56-1C73-492F-9E03-DF7B546AFCE4}"/>
          </ac:spMkLst>
        </pc:spChg>
        <pc:spChg chg="add del">
          <ac:chgData name="Amanda White" userId="baa4e159c2c782fb" providerId="LiveId" clId="{9C523DF4-901C-466C-B696-A925ED7EE60C}" dt="2022-11-22T18:06:56.083" v="10684" actId="26606"/>
          <ac:spMkLst>
            <pc:docMk/>
            <pc:sldMk cId="3905221279" sldId="263"/>
            <ac:spMk id="35" creationId="{3AFE8227-C443-417B-BA91-520EB1EF4559}"/>
          </ac:spMkLst>
        </pc:spChg>
        <pc:spChg chg="add del">
          <ac:chgData name="Amanda White" userId="baa4e159c2c782fb" providerId="LiveId" clId="{9C523DF4-901C-466C-B696-A925ED7EE60C}" dt="2022-11-22T18:06:56.083" v="10684" actId="26606"/>
          <ac:spMkLst>
            <pc:docMk/>
            <pc:sldMk cId="3905221279" sldId="263"/>
            <ac:spMk id="37" creationId="{907741FC-B544-4A6E-B831-6789D042333D}"/>
          </ac:spMkLst>
        </pc:spChg>
        <pc:spChg chg="add del">
          <ac:chgData name="Amanda White" userId="baa4e159c2c782fb" providerId="LiveId" clId="{9C523DF4-901C-466C-B696-A925ED7EE60C}" dt="2022-11-22T18:06:56.083" v="10684" actId="26606"/>
          <ac:spMkLst>
            <pc:docMk/>
            <pc:sldMk cId="3905221279" sldId="263"/>
            <ac:spMk id="39" creationId="{3F0BE7ED-7814-4273-B18A-F26CC0380380}"/>
          </ac:spMkLst>
        </pc:spChg>
        <pc:spChg chg="add">
          <ac:chgData name="Amanda White" userId="baa4e159c2c782fb" providerId="LiveId" clId="{9C523DF4-901C-466C-B696-A925ED7EE60C}" dt="2022-11-22T18:06:56.099" v="10685" actId="26606"/>
          <ac:spMkLst>
            <pc:docMk/>
            <pc:sldMk cId="3905221279" sldId="263"/>
            <ac:spMk id="41" creationId="{2AD021B0-C307-4067-887D-35DF45447604}"/>
          </ac:spMkLst>
        </pc:spChg>
        <pc:spChg chg="add">
          <ac:chgData name="Amanda White" userId="baa4e159c2c782fb" providerId="LiveId" clId="{9C523DF4-901C-466C-B696-A925ED7EE60C}" dt="2022-11-22T18:06:56.099" v="10685" actId="26606"/>
          <ac:spMkLst>
            <pc:docMk/>
            <pc:sldMk cId="3905221279" sldId="263"/>
            <ac:spMk id="42" creationId="{C34C49FD-318D-49AE-BAC7-5634695CCE95}"/>
          </ac:spMkLst>
        </pc:spChg>
        <pc:grpChg chg="add">
          <ac:chgData name="Amanda White" userId="baa4e159c2c782fb" providerId="LiveId" clId="{9C523DF4-901C-466C-B696-A925ED7EE60C}" dt="2022-11-22T18:06:56.099" v="10685" actId="26606"/>
          <ac:grpSpMkLst>
            <pc:docMk/>
            <pc:sldMk cId="3905221279" sldId="263"/>
            <ac:grpSpMk id="43" creationId="{223CC9DA-C742-47CF-8965-06B4D836A54A}"/>
          </ac:grpSpMkLst>
        </pc:grpChg>
        <pc:grpChg chg="add">
          <ac:chgData name="Amanda White" userId="baa4e159c2c782fb" providerId="LiveId" clId="{9C523DF4-901C-466C-B696-A925ED7EE60C}" dt="2022-11-22T18:06:56.099" v="10685" actId="26606"/>
          <ac:grpSpMkLst>
            <pc:docMk/>
            <pc:sldMk cId="3905221279" sldId="263"/>
            <ac:grpSpMk id="47" creationId="{8444DC2E-9E72-4669-878E-AF93DF307708}"/>
          </ac:grpSpMkLst>
        </pc:grpChg>
        <pc:picChg chg="mod">
          <ac:chgData name="Amanda White" userId="baa4e159c2c782fb" providerId="LiveId" clId="{9C523DF4-901C-466C-B696-A925ED7EE60C}" dt="2022-11-22T18:06:56.099" v="10685" actId="26606"/>
          <ac:picMkLst>
            <pc:docMk/>
            <pc:sldMk cId="3905221279" sldId="263"/>
            <ac:picMk id="21" creationId="{76E75B69-EF3B-2F8E-B14E-08A3770E4C85}"/>
          </ac:picMkLst>
        </pc:picChg>
      </pc:sldChg>
      <pc:sldChg chg="addSp delSp modSp add mod setBg">
        <pc:chgData name="Amanda White" userId="baa4e159c2c782fb" providerId="LiveId" clId="{9C523DF4-901C-466C-B696-A925ED7EE60C}" dt="2022-11-30T19:39:22.673" v="28271" actId="14100"/>
        <pc:sldMkLst>
          <pc:docMk/>
          <pc:sldMk cId="4002834494" sldId="264"/>
        </pc:sldMkLst>
        <pc:spChg chg="add mod">
          <ac:chgData name="Amanda White" userId="baa4e159c2c782fb" providerId="LiveId" clId="{9C523DF4-901C-466C-B696-A925ED7EE60C}" dt="2022-11-30T19:39:22.673" v="28271" actId="14100"/>
          <ac:spMkLst>
            <pc:docMk/>
            <pc:sldMk cId="4002834494" sldId="264"/>
            <ac:spMk id="2" creationId="{E0821DDA-6059-0653-DC56-DBA0B24553D3}"/>
          </ac:spMkLst>
        </pc:spChg>
        <pc:spChg chg="mod">
          <ac:chgData name="Amanda White" userId="baa4e159c2c782fb" providerId="LiveId" clId="{9C523DF4-901C-466C-B696-A925ED7EE60C}" dt="2022-11-30T19:29:59.594" v="28196" actId="14100"/>
          <ac:spMkLst>
            <pc:docMk/>
            <pc:sldMk cId="4002834494" sldId="264"/>
            <ac:spMk id="3" creationId="{30E271CE-8EB9-9A44-76D0-7868A5727C15}"/>
          </ac:spMkLst>
        </pc:spChg>
        <pc:spChg chg="mod">
          <ac:chgData name="Amanda White" userId="baa4e159c2c782fb" providerId="LiveId" clId="{9C523DF4-901C-466C-B696-A925ED7EE60C}" dt="2022-11-22T18:10:41.627" v="11206" actId="14100"/>
          <ac:spMkLst>
            <pc:docMk/>
            <pc:sldMk cId="4002834494" sldId="264"/>
            <ac:spMk id="5" creationId="{A7FBFAA5-3C17-81C7-A00F-290171F69633}"/>
          </ac:spMkLst>
        </pc:spChg>
        <pc:spChg chg="add del">
          <ac:chgData name="Amanda White" userId="baa4e159c2c782fb" providerId="LiveId" clId="{9C523DF4-901C-466C-B696-A925ED7EE60C}" dt="2022-11-22T18:10:34.020" v="11205" actId="26606"/>
          <ac:spMkLst>
            <pc:docMk/>
            <pc:sldMk cId="4002834494" sldId="264"/>
            <ac:spMk id="26" creationId="{BC8B11F9-68C5-43F4-9117-FB32EF89D956}"/>
          </ac:spMkLst>
        </pc:spChg>
        <pc:spChg chg="add">
          <ac:chgData name="Amanda White" userId="baa4e159c2c782fb" providerId="LiveId" clId="{9C523DF4-901C-466C-B696-A925ED7EE60C}" dt="2022-11-22T18:10:34.020" v="11205" actId="26606"/>
          <ac:spMkLst>
            <pc:docMk/>
            <pc:sldMk cId="4002834494" sldId="264"/>
            <ac:spMk id="31" creationId="{C7D023E4-8DE1-436E-9847-ED6A4B4B04FD}"/>
          </ac:spMkLst>
        </pc:spChg>
        <pc:grpChg chg="add">
          <ac:chgData name="Amanda White" userId="baa4e159c2c782fb" providerId="LiveId" clId="{9C523DF4-901C-466C-B696-A925ED7EE60C}" dt="2022-11-22T18:10:34.020" v="11205" actId="26606"/>
          <ac:grpSpMkLst>
            <pc:docMk/>
            <pc:sldMk cId="4002834494" sldId="264"/>
            <ac:grpSpMk id="33" creationId="{7C98284F-5777-4481-9BD3-DA1E0A8E02A8}"/>
          </ac:grpSpMkLst>
        </pc:grpChg>
        <pc:grpChg chg="add">
          <ac:chgData name="Amanda White" userId="baa4e159c2c782fb" providerId="LiveId" clId="{9C523DF4-901C-466C-B696-A925ED7EE60C}" dt="2022-11-22T18:10:34.020" v="11205" actId="26606"/>
          <ac:grpSpMkLst>
            <pc:docMk/>
            <pc:sldMk cId="4002834494" sldId="264"/>
            <ac:grpSpMk id="37" creationId="{E27AF472-EAE3-4572-AB69-B92BD10DBC6D}"/>
          </ac:grpSpMkLst>
        </pc:grpChg>
        <pc:picChg chg="mod ord">
          <ac:chgData name="Amanda White" userId="baa4e159c2c782fb" providerId="LiveId" clId="{9C523DF4-901C-466C-B696-A925ED7EE60C}" dt="2022-11-22T18:10:34.020" v="11205" actId="26606"/>
          <ac:picMkLst>
            <pc:docMk/>
            <pc:sldMk cId="4002834494" sldId="264"/>
            <ac:picMk id="21" creationId="{76E75B69-EF3B-2F8E-B14E-08A3770E4C85}"/>
          </ac:picMkLst>
        </pc:picChg>
      </pc:sldChg>
      <pc:sldChg chg="addSp modSp add mod">
        <pc:chgData name="Amanda White" userId="baa4e159c2c782fb" providerId="LiveId" clId="{9C523DF4-901C-466C-B696-A925ED7EE60C}" dt="2022-11-30T19:40:08.876" v="28279" actId="14100"/>
        <pc:sldMkLst>
          <pc:docMk/>
          <pc:sldMk cId="3306625795" sldId="265"/>
        </pc:sldMkLst>
        <pc:spChg chg="add mod">
          <ac:chgData name="Amanda White" userId="baa4e159c2c782fb" providerId="LiveId" clId="{9C523DF4-901C-466C-B696-A925ED7EE60C}" dt="2022-11-30T19:40:00.629" v="28278" actId="14100"/>
          <ac:spMkLst>
            <pc:docMk/>
            <pc:sldMk cId="3306625795" sldId="265"/>
            <ac:spMk id="2" creationId="{627B00E9-6A66-A53B-AC1D-276A19362E92}"/>
          </ac:spMkLst>
        </pc:spChg>
        <pc:spChg chg="mod">
          <ac:chgData name="Amanda White" userId="baa4e159c2c782fb" providerId="LiveId" clId="{9C523DF4-901C-466C-B696-A925ED7EE60C}" dt="2022-11-30T19:40:08.876" v="28279" actId="14100"/>
          <ac:spMkLst>
            <pc:docMk/>
            <pc:sldMk cId="3306625795" sldId="265"/>
            <ac:spMk id="3" creationId="{30E271CE-8EB9-9A44-76D0-7868A5727C15}"/>
          </ac:spMkLst>
        </pc:spChg>
        <pc:spChg chg="mod">
          <ac:chgData name="Amanda White" userId="baa4e159c2c782fb" providerId="LiveId" clId="{9C523DF4-901C-466C-B696-A925ED7EE60C}" dt="2022-11-09T20:13:27.540" v="2470" actId="20577"/>
          <ac:spMkLst>
            <pc:docMk/>
            <pc:sldMk cId="3306625795" sldId="265"/>
            <ac:spMk id="5" creationId="{A7FBFAA5-3C17-81C7-A00F-290171F69633}"/>
          </ac:spMkLst>
        </pc:spChg>
      </pc:sldChg>
      <pc:sldChg chg="addSp modSp add mod ord setBg">
        <pc:chgData name="Amanda White" userId="baa4e159c2c782fb" providerId="LiveId" clId="{9C523DF4-901C-466C-B696-A925ED7EE60C}" dt="2022-11-30T19:40:52.249" v="28282" actId="14100"/>
        <pc:sldMkLst>
          <pc:docMk/>
          <pc:sldMk cId="3642651344" sldId="266"/>
        </pc:sldMkLst>
        <pc:spChg chg="add mod">
          <ac:chgData name="Amanda White" userId="baa4e159c2c782fb" providerId="LiveId" clId="{9C523DF4-901C-466C-B696-A925ED7EE60C}" dt="2022-11-30T19:40:52.249" v="28282" actId="14100"/>
          <ac:spMkLst>
            <pc:docMk/>
            <pc:sldMk cId="3642651344" sldId="266"/>
            <ac:spMk id="2" creationId="{183615C4-9D76-2378-0B0C-E8378F3ABEDD}"/>
          </ac:spMkLst>
        </pc:spChg>
        <pc:spChg chg="mod">
          <ac:chgData name="Amanda White" userId="baa4e159c2c782fb" providerId="LiveId" clId="{9C523DF4-901C-466C-B696-A925ED7EE60C}" dt="2022-11-30T19:14:18.188" v="27058" actId="255"/>
          <ac:spMkLst>
            <pc:docMk/>
            <pc:sldMk cId="3642651344" sldId="266"/>
            <ac:spMk id="3" creationId="{30E271CE-8EB9-9A44-76D0-7868A5727C15}"/>
          </ac:spMkLst>
        </pc:spChg>
        <pc:spChg chg="mod">
          <ac:chgData name="Amanda White" userId="baa4e159c2c782fb" providerId="LiveId" clId="{9C523DF4-901C-466C-B696-A925ED7EE60C}" dt="2022-11-30T19:02:59.509" v="26350" actId="27636"/>
          <ac:spMkLst>
            <pc:docMk/>
            <pc:sldMk cId="3642651344" sldId="266"/>
            <ac:spMk id="5" creationId="{A7FBFAA5-3C17-81C7-A00F-290171F69633}"/>
          </ac:spMkLst>
        </pc:spChg>
        <pc:spChg chg="add">
          <ac:chgData name="Amanda White" userId="baa4e159c2c782fb" providerId="LiveId" clId="{9C523DF4-901C-466C-B696-A925ED7EE60C}" dt="2022-11-20T18:02:26.730" v="8944" actId="26606"/>
          <ac:spMkLst>
            <pc:docMk/>
            <pc:sldMk cId="3642651344" sldId="266"/>
            <ac:spMk id="26" creationId="{3301E07F-4F79-4B58-8698-EF24DC1ECDBF}"/>
          </ac:spMkLst>
        </pc:spChg>
        <pc:spChg chg="add">
          <ac:chgData name="Amanda White" userId="baa4e159c2c782fb" providerId="LiveId" clId="{9C523DF4-901C-466C-B696-A925ED7EE60C}" dt="2022-11-20T18:02:26.730" v="8944" actId="26606"/>
          <ac:spMkLst>
            <pc:docMk/>
            <pc:sldMk cId="3642651344" sldId="266"/>
            <ac:spMk id="28" creationId="{E58B2195-5055-402F-A3E7-53FF0E4980C3}"/>
          </ac:spMkLst>
        </pc:spChg>
        <pc:spChg chg="add">
          <ac:chgData name="Amanda White" userId="baa4e159c2c782fb" providerId="LiveId" clId="{9C523DF4-901C-466C-B696-A925ED7EE60C}" dt="2022-11-20T18:02:26.730" v="8944" actId="26606"/>
          <ac:spMkLst>
            <pc:docMk/>
            <pc:sldMk cId="3642651344" sldId="266"/>
            <ac:spMk id="30" creationId="{9EE6F773-742A-491A-9A00-A2A150DF500A}"/>
          </ac:spMkLst>
        </pc:spChg>
        <pc:picChg chg="mod">
          <ac:chgData name="Amanda White" userId="baa4e159c2c782fb" providerId="LiveId" clId="{9C523DF4-901C-466C-B696-A925ED7EE60C}" dt="2022-11-20T18:02:26.730" v="8944" actId="26606"/>
          <ac:picMkLst>
            <pc:docMk/>
            <pc:sldMk cId="3642651344" sldId="266"/>
            <ac:picMk id="21" creationId="{76E75B69-EF3B-2F8E-B14E-08A3770E4C85}"/>
          </ac:picMkLst>
        </pc:picChg>
      </pc:sldChg>
      <pc:sldChg chg="add del">
        <pc:chgData name="Amanda White" userId="baa4e159c2c782fb" providerId="LiveId" clId="{9C523DF4-901C-466C-B696-A925ED7EE60C}" dt="2022-11-15T18:23:07.705" v="5024" actId="2890"/>
        <pc:sldMkLst>
          <pc:docMk/>
          <pc:sldMk cId="590031485" sldId="267"/>
        </pc:sldMkLst>
      </pc:sldChg>
      <pc:sldChg chg="addSp delSp modSp add mod setBg">
        <pc:chgData name="Amanda White" userId="baa4e159c2c782fb" providerId="LiveId" clId="{9C523DF4-901C-466C-B696-A925ED7EE60C}" dt="2022-11-30T19:38:20.641" v="28259" actId="14100"/>
        <pc:sldMkLst>
          <pc:docMk/>
          <pc:sldMk cId="3482181290" sldId="267"/>
        </pc:sldMkLst>
        <pc:spChg chg="add mod">
          <ac:chgData name="Amanda White" userId="baa4e159c2c782fb" providerId="LiveId" clId="{9C523DF4-901C-466C-B696-A925ED7EE60C}" dt="2022-11-30T19:38:20.641" v="28259" actId="14100"/>
          <ac:spMkLst>
            <pc:docMk/>
            <pc:sldMk cId="3482181290" sldId="267"/>
            <ac:spMk id="2" creationId="{31F6754B-1FD9-4BAC-1948-16D8BDC90D19}"/>
          </ac:spMkLst>
        </pc:spChg>
        <pc:spChg chg="mod">
          <ac:chgData name="Amanda White" userId="baa4e159c2c782fb" providerId="LiveId" clId="{9C523DF4-901C-466C-B696-A925ED7EE60C}" dt="2022-11-26T18:48:15.711" v="20953" actId="14100"/>
          <ac:spMkLst>
            <pc:docMk/>
            <pc:sldMk cId="3482181290" sldId="267"/>
            <ac:spMk id="3" creationId="{30E271CE-8EB9-9A44-76D0-7868A5727C15}"/>
          </ac:spMkLst>
        </pc:spChg>
        <pc:spChg chg="mod">
          <ac:chgData name="Amanda White" userId="baa4e159c2c782fb" providerId="LiveId" clId="{9C523DF4-901C-466C-B696-A925ED7EE60C}" dt="2022-11-22T18:08:41.382" v="10702" actId="14100"/>
          <ac:spMkLst>
            <pc:docMk/>
            <pc:sldMk cId="3482181290" sldId="267"/>
            <ac:spMk id="5" creationId="{A7FBFAA5-3C17-81C7-A00F-290171F69633}"/>
          </ac:spMkLst>
        </pc:spChg>
        <pc:spChg chg="add del">
          <ac:chgData name="Amanda White" userId="baa4e159c2c782fb" providerId="LiveId" clId="{9C523DF4-901C-466C-B696-A925ED7EE60C}" dt="2022-11-22T18:07:42.712" v="10692" actId="26606"/>
          <ac:spMkLst>
            <pc:docMk/>
            <pc:sldMk cId="3482181290" sldId="267"/>
            <ac:spMk id="26" creationId="{362D44EE-C852-4460-B8B5-C4F2BC20510C}"/>
          </ac:spMkLst>
        </pc:spChg>
        <pc:spChg chg="add del">
          <ac:chgData name="Amanda White" userId="baa4e159c2c782fb" providerId="LiveId" clId="{9C523DF4-901C-466C-B696-A925ED7EE60C}" dt="2022-11-22T18:07:42.712" v="10692" actId="26606"/>
          <ac:spMkLst>
            <pc:docMk/>
            <pc:sldMk cId="3482181290" sldId="267"/>
            <ac:spMk id="28" creationId="{658970D8-8D1D-4B5C-894B-E871CC86543D}"/>
          </ac:spMkLst>
        </pc:spChg>
        <pc:spChg chg="add del">
          <ac:chgData name="Amanda White" userId="baa4e159c2c782fb" providerId="LiveId" clId="{9C523DF4-901C-466C-B696-A925ED7EE60C}" dt="2022-11-22T18:07:42.712" v="10692" actId="26606"/>
          <ac:spMkLst>
            <pc:docMk/>
            <pc:sldMk cId="3482181290" sldId="267"/>
            <ac:spMk id="30" creationId="{F227E5B6-9132-43CA-B503-37A18562ADF2}"/>
          </ac:spMkLst>
        </pc:spChg>
        <pc:spChg chg="add del">
          <ac:chgData name="Amanda White" userId="baa4e159c2c782fb" providerId="LiveId" clId="{9C523DF4-901C-466C-B696-A925ED7EE60C}" dt="2022-11-22T18:07:42.712" v="10692" actId="26606"/>
          <ac:spMkLst>
            <pc:docMk/>
            <pc:sldMk cId="3482181290" sldId="267"/>
            <ac:spMk id="32" creationId="{03C2051E-A88D-48E5-BACF-AAED17892722}"/>
          </ac:spMkLst>
        </pc:spChg>
        <pc:spChg chg="add del">
          <ac:chgData name="Amanda White" userId="baa4e159c2c782fb" providerId="LiveId" clId="{9C523DF4-901C-466C-B696-A925ED7EE60C}" dt="2022-11-22T18:07:42.712" v="10692" actId="26606"/>
          <ac:spMkLst>
            <pc:docMk/>
            <pc:sldMk cId="3482181290" sldId="267"/>
            <ac:spMk id="34" creationId="{7821A508-2985-4905-874A-527429BAABFA}"/>
          </ac:spMkLst>
        </pc:spChg>
        <pc:spChg chg="add del">
          <ac:chgData name="Amanda White" userId="baa4e159c2c782fb" providerId="LiveId" clId="{9C523DF4-901C-466C-B696-A925ED7EE60C}" dt="2022-11-22T18:07:42.712" v="10692" actId="26606"/>
          <ac:spMkLst>
            <pc:docMk/>
            <pc:sldMk cId="3482181290" sldId="267"/>
            <ac:spMk id="36" creationId="{D2929CB1-0E3C-4B2D-ADC5-0154FB33BA44}"/>
          </ac:spMkLst>
        </pc:spChg>
        <pc:spChg chg="add del">
          <ac:chgData name="Amanda White" userId="baa4e159c2c782fb" providerId="LiveId" clId="{9C523DF4-901C-466C-B696-A925ED7EE60C}" dt="2022-11-22T18:07:42.712" v="10692" actId="26606"/>
          <ac:spMkLst>
            <pc:docMk/>
            <pc:sldMk cId="3482181290" sldId="267"/>
            <ac:spMk id="38" creationId="{5F2F0C84-BE8C-4DC2-A6D3-30349A801D5C}"/>
          </ac:spMkLst>
        </pc:spChg>
        <pc:spChg chg="add del">
          <ac:chgData name="Amanda White" userId="baa4e159c2c782fb" providerId="LiveId" clId="{9C523DF4-901C-466C-B696-A925ED7EE60C}" dt="2022-11-22T18:08:02.657" v="10694" actId="26606"/>
          <ac:spMkLst>
            <pc:docMk/>
            <pc:sldMk cId="3482181290" sldId="267"/>
            <ac:spMk id="40" creationId="{8DE2E8FE-B87B-430D-9722-167B5E2C2577}"/>
          </ac:spMkLst>
        </pc:spChg>
        <pc:spChg chg="add del">
          <ac:chgData name="Amanda White" userId="baa4e159c2c782fb" providerId="LiveId" clId="{9C523DF4-901C-466C-B696-A925ED7EE60C}" dt="2022-11-22T18:08:02.657" v="10694" actId="26606"/>
          <ac:spMkLst>
            <pc:docMk/>
            <pc:sldMk cId="3482181290" sldId="267"/>
            <ac:spMk id="41" creationId="{5E7AA7E8-8006-4E1F-A566-FCF37EE6F35D}"/>
          </ac:spMkLst>
        </pc:spChg>
        <pc:spChg chg="add del">
          <ac:chgData name="Amanda White" userId="baa4e159c2c782fb" providerId="LiveId" clId="{9C523DF4-901C-466C-B696-A925ED7EE60C}" dt="2022-11-22T18:08:33.190" v="10701" actId="26606"/>
          <ac:spMkLst>
            <pc:docMk/>
            <pc:sldMk cId="3482181290" sldId="267"/>
            <ac:spMk id="44" creationId="{C7D023E4-8DE1-436E-9847-ED6A4B4B04FD}"/>
          </ac:spMkLst>
        </pc:spChg>
        <pc:spChg chg="add del">
          <ac:chgData name="Amanda White" userId="baa4e159c2c782fb" providerId="LiveId" clId="{9C523DF4-901C-466C-B696-A925ED7EE60C}" dt="2022-11-22T18:08:33.190" v="10701" actId="26606"/>
          <ac:spMkLst>
            <pc:docMk/>
            <pc:sldMk cId="3482181290" sldId="267"/>
            <ac:spMk id="45" creationId="{8B2B1708-8CE4-4A20-94F5-55118AE2CBD7}"/>
          </ac:spMkLst>
        </pc:spChg>
        <pc:spChg chg="add">
          <ac:chgData name="Amanda White" userId="baa4e159c2c782fb" providerId="LiveId" clId="{9C523DF4-901C-466C-B696-A925ED7EE60C}" dt="2022-11-22T18:08:33.190" v="10701" actId="26606"/>
          <ac:spMkLst>
            <pc:docMk/>
            <pc:sldMk cId="3482181290" sldId="267"/>
            <ac:spMk id="57" creationId="{8D0D6D3E-D7F9-4591-9CA9-DDF4DB1F73DA}"/>
          </ac:spMkLst>
        </pc:spChg>
        <pc:spChg chg="add">
          <ac:chgData name="Amanda White" userId="baa4e159c2c782fb" providerId="LiveId" clId="{9C523DF4-901C-466C-B696-A925ED7EE60C}" dt="2022-11-22T18:08:33.190" v="10701" actId="26606"/>
          <ac:spMkLst>
            <pc:docMk/>
            <pc:sldMk cId="3482181290" sldId="267"/>
            <ac:spMk id="59" creationId="{C4C9F2B0-1044-46EB-8AEB-C3BFFDE6C2CC}"/>
          </ac:spMkLst>
        </pc:spChg>
        <pc:spChg chg="add">
          <ac:chgData name="Amanda White" userId="baa4e159c2c782fb" providerId="LiveId" clId="{9C523DF4-901C-466C-B696-A925ED7EE60C}" dt="2022-11-22T18:08:33.190" v="10701" actId="26606"/>
          <ac:spMkLst>
            <pc:docMk/>
            <pc:sldMk cId="3482181290" sldId="267"/>
            <ac:spMk id="61" creationId="{D28B54C3-B57B-472A-B96E-1FCB67093DC2}"/>
          </ac:spMkLst>
        </pc:spChg>
        <pc:spChg chg="add">
          <ac:chgData name="Amanda White" userId="baa4e159c2c782fb" providerId="LiveId" clId="{9C523DF4-901C-466C-B696-A925ED7EE60C}" dt="2022-11-22T18:08:33.190" v="10701" actId="26606"/>
          <ac:spMkLst>
            <pc:docMk/>
            <pc:sldMk cId="3482181290" sldId="267"/>
            <ac:spMk id="63" creationId="{7DB3C429-F8DA-49B9-AF84-21996FCF78B5}"/>
          </ac:spMkLst>
        </pc:spChg>
        <pc:grpChg chg="add del">
          <ac:chgData name="Amanda White" userId="baa4e159c2c782fb" providerId="LiveId" clId="{9C523DF4-901C-466C-B696-A925ED7EE60C}" dt="2022-11-22T18:08:33.190" v="10701" actId="26606"/>
          <ac:grpSpMkLst>
            <pc:docMk/>
            <pc:sldMk cId="3482181290" sldId="267"/>
            <ac:grpSpMk id="46" creationId="{1F9866A9-B167-4D75-8F7F-360025AD6B43}"/>
          </ac:grpSpMkLst>
        </pc:grpChg>
        <pc:grpChg chg="add del">
          <ac:chgData name="Amanda White" userId="baa4e159c2c782fb" providerId="LiveId" clId="{9C523DF4-901C-466C-B696-A925ED7EE60C}" dt="2022-11-22T18:08:33.190" v="10701" actId="26606"/>
          <ac:grpSpMkLst>
            <pc:docMk/>
            <pc:sldMk cId="3482181290" sldId="267"/>
            <ac:grpSpMk id="48" creationId="{E27AF472-EAE3-4572-AB69-B92BD10DBC6D}"/>
          </ac:grpSpMkLst>
        </pc:grpChg>
        <pc:picChg chg="mod ord">
          <ac:chgData name="Amanda White" userId="baa4e159c2c782fb" providerId="LiveId" clId="{9C523DF4-901C-466C-B696-A925ED7EE60C}" dt="2022-11-22T18:08:33.190" v="10701" actId="26606"/>
          <ac:picMkLst>
            <pc:docMk/>
            <pc:sldMk cId="3482181290" sldId="267"/>
            <ac:picMk id="21" creationId="{76E75B69-EF3B-2F8E-B14E-08A3770E4C85}"/>
          </ac:picMkLst>
        </pc:picChg>
        <pc:cxnChg chg="add del">
          <ac:chgData name="Amanda White" userId="baa4e159c2c782fb" providerId="LiveId" clId="{9C523DF4-901C-466C-B696-A925ED7EE60C}" dt="2022-11-22T18:08:02.657" v="10694" actId="26606"/>
          <ac:cxnSpMkLst>
            <pc:docMk/>
            <pc:sldMk cId="3482181290" sldId="267"/>
            <ac:cxnSpMk id="42" creationId="{56020367-4FD5-4596-8E10-C5F095CD8DBF}"/>
          </ac:cxnSpMkLst>
        </pc:cxnChg>
      </pc:sldChg>
      <pc:sldChg chg="addSp delSp modSp add del mod setClrOvrMap">
        <pc:chgData name="Amanda White" userId="baa4e159c2c782fb" providerId="LiveId" clId="{9C523DF4-901C-466C-B696-A925ED7EE60C}" dt="2022-11-23T20:26:08.172" v="12994" actId="2696"/>
        <pc:sldMkLst>
          <pc:docMk/>
          <pc:sldMk cId="383406013" sldId="268"/>
        </pc:sldMkLst>
        <pc:spChg chg="mod">
          <ac:chgData name="Amanda White" userId="baa4e159c2c782fb" providerId="LiveId" clId="{9C523DF4-901C-466C-B696-A925ED7EE60C}" dt="2022-11-23T20:25:35.204" v="12993" actId="14100"/>
          <ac:spMkLst>
            <pc:docMk/>
            <pc:sldMk cId="383406013" sldId="268"/>
            <ac:spMk id="3" creationId="{30E271CE-8EB9-9A44-76D0-7868A5727C15}"/>
          </ac:spMkLst>
        </pc:spChg>
        <pc:spChg chg="mod">
          <ac:chgData name="Amanda White" userId="baa4e159c2c782fb" providerId="LiveId" clId="{9C523DF4-901C-466C-B696-A925ED7EE60C}" dt="2022-11-23T20:25:19.186" v="12992" actId="27636"/>
          <ac:spMkLst>
            <pc:docMk/>
            <pc:sldMk cId="383406013" sldId="268"/>
            <ac:spMk id="5" creationId="{A7FBFAA5-3C17-81C7-A00F-290171F69633}"/>
          </ac:spMkLst>
        </pc:spChg>
        <pc:spChg chg="del">
          <ac:chgData name="Amanda White" userId="baa4e159c2c782fb" providerId="LiveId" clId="{9C523DF4-901C-466C-B696-A925ED7EE60C}" dt="2022-11-23T20:18:40.113" v="12978" actId="21"/>
          <ac:spMkLst>
            <pc:docMk/>
            <pc:sldMk cId="383406013" sldId="268"/>
            <ac:spMk id="9" creationId="{45CE3C6F-D79B-3B73-CE5C-96FEA24DE34B}"/>
          </ac:spMkLst>
        </pc:spChg>
        <pc:spChg chg="add del">
          <ac:chgData name="Amanda White" userId="baa4e159c2c782fb" providerId="LiveId" clId="{9C523DF4-901C-466C-B696-A925ED7EE60C}" dt="2022-11-23T20:21:23.261" v="12981" actId="26606"/>
          <ac:spMkLst>
            <pc:docMk/>
            <pc:sldMk cId="383406013" sldId="268"/>
            <ac:spMk id="55" creationId="{9D3A9E89-033E-4C4A-8C41-416DABFFD307}"/>
          </ac:spMkLst>
        </pc:spChg>
        <pc:spChg chg="add del">
          <ac:chgData name="Amanda White" userId="baa4e159c2c782fb" providerId="LiveId" clId="{9C523DF4-901C-466C-B696-A925ED7EE60C}" dt="2022-11-23T20:21:23.261" v="12981" actId="26606"/>
          <ac:spMkLst>
            <pc:docMk/>
            <pc:sldMk cId="383406013" sldId="268"/>
            <ac:spMk id="57" creationId="{86293361-111E-427D-8E5B-256944AC8395}"/>
          </ac:spMkLst>
        </pc:spChg>
        <pc:spChg chg="add del">
          <ac:chgData name="Amanda White" userId="baa4e159c2c782fb" providerId="LiveId" clId="{9C523DF4-901C-466C-B696-A925ED7EE60C}" dt="2022-11-23T20:21:23.261" v="12981" actId="26606"/>
          <ac:spMkLst>
            <pc:docMk/>
            <pc:sldMk cId="383406013" sldId="268"/>
            <ac:spMk id="81" creationId="{78907291-9D6D-4740-81DB-441477BCA279}"/>
          </ac:spMkLst>
        </pc:spChg>
        <pc:spChg chg="add del">
          <ac:chgData name="Amanda White" userId="baa4e159c2c782fb" providerId="LiveId" clId="{9C523DF4-901C-466C-B696-A925ED7EE60C}" dt="2022-11-23T20:21:23.261" v="12980" actId="26606"/>
          <ac:spMkLst>
            <pc:docMk/>
            <pc:sldMk cId="383406013" sldId="268"/>
            <ac:spMk id="86" creationId="{D47766EE-4192-4B2D-A5A0-F60F9A5F743F}"/>
          </ac:spMkLst>
        </pc:spChg>
        <pc:spChg chg="add del">
          <ac:chgData name="Amanda White" userId="baa4e159c2c782fb" providerId="LiveId" clId="{9C523DF4-901C-466C-B696-A925ED7EE60C}" dt="2022-11-23T20:21:23.261" v="12980" actId="26606"/>
          <ac:spMkLst>
            <pc:docMk/>
            <pc:sldMk cId="383406013" sldId="268"/>
            <ac:spMk id="88" creationId="{D6705569-F545-4F47-A260-A9202826EA20}"/>
          </ac:spMkLst>
        </pc:spChg>
        <pc:spChg chg="add del">
          <ac:chgData name="Amanda White" userId="baa4e159c2c782fb" providerId="LiveId" clId="{9C523DF4-901C-466C-B696-A925ED7EE60C}" dt="2022-11-23T20:22:14.298" v="12985" actId="26606"/>
          <ac:spMkLst>
            <pc:docMk/>
            <pc:sldMk cId="383406013" sldId="268"/>
            <ac:spMk id="90" creationId="{AF2F604E-43BE-4DC3-B983-E071523364F8}"/>
          </ac:spMkLst>
        </pc:spChg>
        <pc:spChg chg="add del">
          <ac:chgData name="Amanda White" userId="baa4e159c2c782fb" providerId="LiveId" clId="{9C523DF4-901C-466C-B696-A925ED7EE60C}" dt="2022-11-23T20:22:14.298" v="12985" actId="26606"/>
          <ac:spMkLst>
            <pc:docMk/>
            <pc:sldMk cId="383406013" sldId="268"/>
            <ac:spMk id="91" creationId="{E91DC736-0EF8-4F87-9146-EBF1D2EE4D3D}"/>
          </ac:spMkLst>
        </pc:spChg>
        <pc:spChg chg="add del">
          <ac:chgData name="Amanda White" userId="baa4e159c2c782fb" providerId="LiveId" clId="{9C523DF4-901C-466C-B696-A925ED7EE60C}" dt="2022-11-23T20:22:14.298" v="12985" actId="26606"/>
          <ac:spMkLst>
            <pc:docMk/>
            <pc:sldMk cId="383406013" sldId="268"/>
            <ac:spMk id="92" creationId="{08C9B587-E65E-4B52-B37C-ABEBB6E87928}"/>
          </ac:spMkLst>
        </pc:spChg>
        <pc:spChg chg="add del">
          <ac:chgData name="Amanda White" userId="baa4e159c2c782fb" providerId="LiveId" clId="{9C523DF4-901C-466C-B696-A925ED7EE60C}" dt="2022-11-23T20:22:14.298" v="12985" actId="26606"/>
          <ac:spMkLst>
            <pc:docMk/>
            <pc:sldMk cId="383406013" sldId="268"/>
            <ac:spMk id="93" creationId="{097CD68E-23E3-4007-8847-CD0944C4F7BE}"/>
          </ac:spMkLst>
        </pc:spChg>
        <pc:spChg chg="add del">
          <ac:chgData name="Amanda White" userId="baa4e159c2c782fb" providerId="LiveId" clId="{9C523DF4-901C-466C-B696-A925ED7EE60C}" dt="2022-11-23T20:22:14.283" v="12984" actId="26606"/>
          <ac:spMkLst>
            <pc:docMk/>
            <pc:sldMk cId="383406013" sldId="268"/>
            <ac:spMk id="98" creationId="{D928DD85-BB99-450D-A702-2683E0296282}"/>
          </ac:spMkLst>
        </pc:spChg>
        <pc:spChg chg="add del">
          <ac:chgData name="Amanda White" userId="baa4e159c2c782fb" providerId="LiveId" clId="{9C523DF4-901C-466C-B696-A925ED7EE60C}" dt="2022-11-23T20:22:14.283" v="12984" actId="26606"/>
          <ac:spMkLst>
            <pc:docMk/>
            <pc:sldMk cId="383406013" sldId="268"/>
            <ac:spMk id="100" creationId="{240E5BD2-4019-4012-A1AA-628900E659E9}"/>
          </ac:spMkLst>
        </pc:spChg>
        <pc:spChg chg="add del">
          <ac:chgData name="Amanda White" userId="baa4e159c2c782fb" providerId="LiveId" clId="{9C523DF4-901C-466C-B696-A925ED7EE60C}" dt="2022-11-23T20:23:44.629" v="12989" actId="26606"/>
          <ac:spMkLst>
            <pc:docMk/>
            <pc:sldMk cId="383406013" sldId="268"/>
            <ac:spMk id="103" creationId="{758048B4-3F65-4EB9-ABA8-099353BE870F}"/>
          </ac:spMkLst>
        </pc:spChg>
        <pc:spChg chg="add del">
          <ac:chgData name="Amanda White" userId="baa4e159c2c782fb" providerId="LiveId" clId="{9C523DF4-901C-466C-B696-A925ED7EE60C}" dt="2022-11-23T20:23:44.629" v="12989" actId="26606"/>
          <ac:spMkLst>
            <pc:docMk/>
            <pc:sldMk cId="383406013" sldId="268"/>
            <ac:spMk id="105" creationId="{1AE2FDE4-8ECB-4D0B-B871-D4EE526064C4}"/>
          </ac:spMkLst>
        </pc:spChg>
        <pc:spChg chg="add del">
          <ac:chgData name="Amanda White" userId="baa4e159c2c782fb" providerId="LiveId" clId="{9C523DF4-901C-466C-B696-A925ED7EE60C}" dt="2022-11-23T20:24:35.720" v="12990" actId="26606"/>
          <ac:spMkLst>
            <pc:docMk/>
            <pc:sldMk cId="383406013" sldId="268"/>
            <ac:spMk id="113" creationId="{FD6C87D0-2097-4F48-88B8-DA8E13700B49}"/>
          </ac:spMkLst>
        </pc:spChg>
        <pc:spChg chg="add del">
          <ac:chgData name="Amanda White" userId="baa4e159c2c782fb" providerId="LiveId" clId="{9C523DF4-901C-466C-B696-A925ED7EE60C}" dt="2022-11-23T20:24:35.720" v="12990" actId="26606"/>
          <ac:spMkLst>
            <pc:docMk/>
            <pc:sldMk cId="383406013" sldId="268"/>
            <ac:spMk id="115" creationId="{A6CC287C-7803-45B0-A2E8-93F347136B1B}"/>
          </ac:spMkLst>
        </pc:spChg>
        <pc:spChg chg="add">
          <ac:chgData name="Amanda White" userId="baa4e159c2c782fb" providerId="LiveId" clId="{9C523DF4-901C-466C-B696-A925ED7EE60C}" dt="2022-11-23T20:24:35.720" v="12990" actId="26606"/>
          <ac:spMkLst>
            <pc:docMk/>
            <pc:sldMk cId="383406013" sldId="268"/>
            <ac:spMk id="132" creationId="{C7D023E4-8DE1-436E-9847-ED6A4B4B04FD}"/>
          </ac:spMkLst>
        </pc:spChg>
        <pc:grpChg chg="add del">
          <ac:chgData name="Amanda White" userId="baa4e159c2c782fb" providerId="LiveId" clId="{9C523DF4-901C-466C-B696-A925ED7EE60C}" dt="2022-11-23T20:21:23.261" v="12981" actId="26606"/>
          <ac:grpSpMkLst>
            <pc:docMk/>
            <pc:sldMk cId="383406013" sldId="268"/>
            <ac:grpSpMk id="59" creationId="{744D34DD-899D-4EA1-B467-067ED7475E30}"/>
          </ac:grpSpMkLst>
        </pc:grpChg>
        <pc:grpChg chg="add del">
          <ac:chgData name="Amanda White" userId="baa4e159c2c782fb" providerId="LiveId" clId="{9C523DF4-901C-466C-B696-A925ED7EE60C}" dt="2022-11-23T20:23:44.629" v="12989" actId="26606"/>
          <ac:grpSpMkLst>
            <pc:docMk/>
            <pc:sldMk cId="383406013" sldId="268"/>
            <ac:grpSpMk id="106" creationId="{18488D89-E3BB-4E60-BF44-5F0BE92E3F13}"/>
          </ac:grpSpMkLst>
        </pc:grpChg>
        <pc:grpChg chg="add del">
          <ac:chgData name="Amanda White" userId="baa4e159c2c782fb" providerId="LiveId" clId="{9C523DF4-901C-466C-B696-A925ED7EE60C}" dt="2022-11-23T20:24:35.720" v="12990" actId="26606"/>
          <ac:grpSpMkLst>
            <pc:docMk/>
            <pc:sldMk cId="383406013" sldId="268"/>
            <ac:grpSpMk id="119" creationId="{25CB104E-02BE-4929-B613-6A12F0191225}"/>
          </ac:grpSpMkLst>
        </pc:grpChg>
        <pc:grpChg chg="add del">
          <ac:chgData name="Amanda White" userId="baa4e159c2c782fb" providerId="LiveId" clId="{9C523DF4-901C-466C-B696-A925ED7EE60C}" dt="2022-11-23T20:24:35.720" v="12990" actId="26606"/>
          <ac:grpSpMkLst>
            <pc:docMk/>
            <pc:sldMk cId="383406013" sldId="268"/>
            <ac:grpSpMk id="125" creationId="{2A157681-AC9A-4437-A93E-300801540E91}"/>
          </ac:grpSpMkLst>
        </pc:grpChg>
        <pc:grpChg chg="add">
          <ac:chgData name="Amanda White" userId="baa4e159c2c782fb" providerId="LiveId" clId="{9C523DF4-901C-466C-B696-A925ED7EE60C}" dt="2022-11-23T20:24:35.720" v="12990" actId="26606"/>
          <ac:grpSpMkLst>
            <pc:docMk/>
            <pc:sldMk cId="383406013" sldId="268"/>
            <ac:grpSpMk id="134" creationId="{E4556D3F-F9E0-4DD4-A96F-6A8297B92405}"/>
          </ac:grpSpMkLst>
        </pc:grpChg>
        <pc:grpChg chg="add">
          <ac:chgData name="Amanda White" userId="baa4e159c2c782fb" providerId="LiveId" clId="{9C523DF4-901C-466C-B696-A925ED7EE60C}" dt="2022-11-23T20:24:35.720" v="12990" actId="26606"/>
          <ac:grpSpMkLst>
            <pc:docMk/>
            <pc:sldMk cId="383406013" sldId="268"/>
            <ac:grpSpMk id="138" creationId="{65EABBED-2B80-4B13-A7A8-1D34C4A02741}"/>
          </ac:grpSpMkLst>
        </pc:grpChg>
        <pc:picChg chg="del">
          <ac:chgData name="Amanda White" userId="baa4e159c2c782fb" providerId="LiveId" clId="{9C523DF4-901C-466C-B696-A925ED7EE60C}" dt="2022-11-23T20:18:40.113" v="12978" actId="21"/>
          <ac:picMkLst>
            <pc:docMk/>
            <pc:sldMk cId="383406013" sldId="268"/>
            <ac:picMk id="8" creationId="{C3CE7EA9-A03A-A714-A4E5-10E02015CE9B}"/>
          </ac:picMkLst>
        </pc:picChg>
        <pc:picChg chg="mod ord">
          <ac:chgData name="Amanda White" userId="baa4e159c2c782fb" providerId="LiveId" clId="{9C523DF4-901C-466C-B696-A925ED7EE60C}" dt="2022-11-23T20:24:35.720" v="12990" actId="26606"/>
          <ac:picMkLst>
            <pc:docMk/>
            <pc:sldMk cId="383406013" sldId="268"/>
            <ac:picMk id="21" creationId="{76E75B69-EF3B-2F8E-B14E-08A3770E4C85}"/>
          </ac:picMkLst>
        </pc:picChg>
        <pc:cxnChg chg="add del">
          <ac:chgData name="Amanda White" userId="baa4e159c2c782fb" providerId="LiveId" clId="{9C523DF4-901C-466C-B696-A925ED7EE60C}" dt="2022-11-23T20:23:44.629" v="12989" actId="26606"/>
          <ac:cxnSpMkLst>
            <pc:docMk/>
            <pc:sldMk cId="383406013" sldId="268"/>
            <ac:cxnSpMk id="102" creationId="{3C86DB23-FEFE-4C3A-88FA-8E855AB1EEBB}"/>
          </ac:cxnSpMkLst>
        </pc:cxnChg>
        <pc:cxnChg chg="add del">
          <ac:chgData name="Amanda White" userId="baa4e159c2c782fb" providerId="LiveId" clId="{9C523DF4-901C-466C-B696-A925ED7EE60C}" dt="2022-11-23T20:23:44.629" v="12989" actId="26606"/>
          <ac:cxnSpMkLst>
            <pc:docMk/>
            <pc:sldMk cId="383406013" sldId="268"/>
            <ac:cxnSpMk id="104" creationId="{3BB22FAF-4B4F-40B1-97FF-67CD036C89D0}"/>
          </ac:cxnSpMkLst>
        </pc:cxnChg>
        <pc:cxnChg chg="add del">
          <ac:chgData name="Amanda White" userId="baa4e159c2c782fb" providerId="LiveId" clId="{9C523DF4-901C-466C-B696-A925ED7EE60C}" dt="2022-11-23T20:24:35.720" v="12990" actId="26606"/>
          <ac:cxnSpMkLst>
            <pc:docMk/>
            <pc:sldMk cId="383406013" sldId="268"/>
            <ac:cxnSpMk id="117" creationId="{054D6033-AA2D-475B-8553-7E7CFBDFF31C}"/>
          </ac:cxnSpMkLst>
        </pc:cxnChg>
        <pc:cxnChg chg="add del">
          <ac:chgData name="Amanda White" userId="baa4e159c2c782fb" providerId="LiveId" clId="{9C523DF4-901C-466C-B696-A925ED7EE60C}" dt="2022-11-23T20:24:35.720" v="12990" actId="26606"/>
          <ac:cxnSpMkLst>
            <pc:docMk/>
            <pc:sldMk cId="383406013" sldId="268"/>
            <ac:cxnSpMk id="123" creationId="{2CC2061A-22CF-4514-B265-A7D404A24B23}"/>
          </ac:cxnSpMkLst>
        </pc:cxnChg>
      </pc:sldChg>
      <pc:sldChg chg="addSp delSp modSp add mod delDesignElem">
        <pc:chgData name="Amanda White" userId="baa4e159c2c782fb" providerId="LiveId" clId="{9C523DF4-901C-466C-B696-A925ED7EE60C}" dt="2022-11-30T19:37:54.425" v="28255" actId="20577"/>
        <pc:sldMkLst>
          <pc:docMk/>
          <pc:sldMk cId="3803271064" sldId="268"/>
        </pc:sldMkLst>
        <pc:spChg chg="mod ord">
          <ac:chgData name="Amanda White" userId="baa4e159c2c782fb" providerId="LiveId" clId="{9C523DF4-901C-466C-B696-A925ED7EE60C}" dt="2022-11-23T20:37:30.154" v="14011"/>
          <ac:spMkLst>
            <pc:docMk/>
            <pc:sldMk cId="3803271064" sldId="268"/>
            <ac:spMk id="3" creationId="{30E271CE-8EB9-9A44-76D0-7868A5727C15}"/>
          </ac:spMkLst>
        </pc:spChg>
        <pc:spChg chg="add mod">
          <ac:chgData name="Amanda White" userId="baa4e159c2c782fb" providerId="LiveId" clId="{9C523DF4-901C-466C-B696-A925ED7EE60C}" dt="2022-11-30T19:37:54.425" v="28255" actId="20577"/>
          <ac:spMkLst>
            <pc:docMk/>
            <pc:sldMk cId="3803271064" sldId="268"/>
            <ac:spMk id="4" creationId="{3C0A875B-6231-B480-4859-552B0EFD10D7}"/>
          </ac:spMkLst>
        </pc:spChg>
        <pc:spChg chg="mod">
          <ac:chgData name="Amanda White" userId="baa4e159c2c782fb" providerId="LiveId" clId="{9C523DF4-901C-466C-B696-A925ED7EE60C}" dt="2022-11-25T19:33:30.335" v="16625" actId="14100"/>
          <ac:spMkLst>
            <pc:docMk/>
            <pc:sldMk cId="3803271064" sldId="268"/>
            <ac:spMk id="5" creationId="{A7FBFAA5-3C17-81C7-A00F-290171F69633}"/>
          </ac:spMkLst>
        </pc:spChg>
        <pc:spChg chg="add del mod">
          <ac:chgData name="Amanda White" userId="baa4e159c2c782fb" providerId="LiveId" clId="{9C523DF4-901C-466C-B696-A925ED7EE60C}" dt="2022-11-23T21:20:43.524" v="16117" actId="21"/>
          <ac:spMkLst>
            <pc:docMk/>
            <pc:sldMk cId="3803271064" sldId="268"/>
            <ac:spMk id="7" creationId="{A3AF81C4-0337-FB28-DD37-AF4EACDC7C14}"/>
          </ac:spMkLst>
        </pc:spChg>
        <pc:spChg chg="add del">
          <ac:chgData name="Amanda White" userId="baa4e159c2c782fb" providerId="LiveId" clId="{9C523DF4-901C-466C-B696-A925ED7EE60C}" dt="2022-11-23T20:28:45.712" v="13496" actId="21"/>
          <ac:spMkLst>
            <pc:docMk/>
            <pc:sldMk cId="3803271064" sldId="268"/>
            <ac:spMk id="9" creationId="{45CE3C6F-D79B-3B73-CE5C-96FEA24DE34B}"/>
          </ac:spMkLst>
        </pc:spChg>
        <pc:spChg chg="add del mod">
          <ac:chgData name="Amanda White" userId="baa4e159c2c782fb" providerId="LiveId" clId="{9C523DF4-901C-466C-B696-A925ED7EE60C}" dt="2022-11-23T20:37:30.154" v="14011"/>
          <ac:spMkLst>
            <pc:docMk/>
            <pc:sldMk cId="3803271064" sldId="268"/>
            <ac:spMk id="10" creationId="{5E648067-6C04-EF62-273C-D87F68C77538}"/>
          </ac:spMkLst>
        </pc:spChg>
        <pc:spChg chg="add del mod">
          <ac:chgData name="Amanda White" userId="baa4e159c2c782fb" providerId="LiveId" clId="{9C523DF4-901C-466C-B696-A925ED7EE60C}" dt="2022-11-23T20:37:30.154" v="14011"/>
          <ac:spMkLst>
            <pc:docMk/>
            <pc:sldMk cId="3803271064" sldId="268"/>
            <ac:spMk id="11" creationId="{9885D34C-26ED-66CF-8CFA-07807BA43376}"/>
          </ac:spMkLst>
        </pc:spChg>
        <pc:spChg chg="del">
          <ac:chgData name="Amanda White" userId="baa4e159c2c782fb" providerId="LiveId" clId="{9C523DF4-901C-466C-B696-A925ED7EE60C}" dt="2022-11-23T20:37:30.154" v="14011"/>
          <ac:spMkLst>
            <pc:docMk/>
            <pc:sldMk cId="3803271064" sldId="268"/>
            <ac:spMk id="55" creationId="{9D3A9E89-033E-4C4A-8C41-416DABFFD307}"/>
          </ac:spMkLst>
        </pc:spChg>
        <pc:spChg chg="del">
          <ac:chgData name="Amanda White" userId="baa4e159c2c782fb" providerId="LiveId" clId="{9C523DF4-901C-466C-B696-A925ED7EE60C}" dt="2022-11-23T20:37:30.154" v="14011"/>
          <ac:spMkLst>
            <pc:docMk/>
            <pc:sldMk cId="3803271064" sldId="268"/>
            <ac:spMk id="57" creationId="{86293361-111E-427D-8E5B-256944AC8395}"/>
          </ac:spMkLst>
        </pc:spChg>
        <pc:spChg chg="del">
          <ac:chgData name="Amanda White" userId="baa4e159c2c782fb" providerId="LiveId" clId="{9C523DF4-901C-466C-B696-A925ED7EE60C}" dt="2022-11-23T20:37:30.154" v="14011"/>
          <ac:spMkLst>
            <pc:docMk/>
            <pc:sldMk cId="3803271064" sldId="268"/>
            <ac:spMk id="81" creationId="{78907291-9D6D-4740-81DB-441477BCA279}"/>
          </ac:spMkLst>
        </pc:spChg>
        <pc:grpChg chg="del">
          <ac:chgData name="Amanda White" userId="baa4e159c2c782fb" providerId="LiveId" clId="{9C523DF4-901C-466C-B696-A925ED7EE60C}" dt="2022-11-23T20:37:30.154" v="14011"/>
          <ac:grpSpMkLst>
            <pc:docMk/>
            <pc:sldMk cId="3803271064" sldId="268"/>
            <ac:grpSpMk id="59" creationId="{744D34DD-899D-4EA1-B467-067ED7475E30}"/>
          </ac:grpSpMkLst>
        </pc:grpChg>
        <pc:graphicFrameChg chg="add mod modGraphic">
          <ac:chgData name="Amanda White" userId="baa4e159c2c782fb" providerId="LiveId" clId="{9C523DF4-901C-466C-B696-A925ED7EE60C}" dt="2022-11-23T20:30:12.276" v="13505" actId="14734"/>
          <ac:graphicFrameMkLst>
            <pc:docMk/>
            <pc:sldMk cId="3803271064" sldId="268"/>
            <ac:graphicFrameMk id="2" creationId="{6D475978-8932-1AFD-6398-0AACC07306D1}"/>
          </ac:graphicFrameMkLst>
        </pc:graphicFrameChg>
        <pc:graphicFrameChg chg="add mod modGraphic">
          <ac:chgData name="Amanda White" userId="baa4e159c2c782fb" providerId="LiveId" clId="{9C523DF4-901C-466C-B696-A925ED7EE60C}" dt="2022-11-30T19:15:26.606" v="27064" actId="2711"/>
          <ac:graphicFrameMkLst>
            <pc:docMk/>
            <pc:sldMk cId="3803271064" sldId="268"/>
            <ac:graphicFrameMk id="12" creationId="{6F9E12A0-066B-63D0-A2C4-711EC98EB540}"/>
          </ac:graphicFrameMkLst>
        </pc:graphicFrameChg>
        <pc:picChg chg="add mod">
          <ac:chgData name="Amanda White" userId="baa4e159c2c782fb" providerId="LiveId" clId="{9C523DF4-901C-466C-B696-A925ED7EE60C}" dt="2022-11-23T20:31:35.966" v="13518" actId="962"/>
          <ac:picMkLst>
            <pc:docMk/>
            <pc:sldMk cId="3803271064" sldId="268"/>
            <ac:picMk id="6" creationId="{A3295E74-8A2F-E693-005E-A9FA71E746FB}"/>
          </ac:picMkLst>
        </pc:picChg>
        <pc:picChg chg="add del">
          <ac:chgData name="Amanda White" userId="baa4e159c2c782fb" providerId="LiveId" clId="{9C523DF4-901C-466C-B696-A925ED7EE60C}" dt="2022-11-23T20:28:45.712" v="13496" actId="21"/>
          <ac:picMkLst>
            <pc:docMk/>
            <pc:sldMk cId="3803271064" sldId="268"/>
            <ac:picMk id="8" creationId="{C3CE7EA9-A03A-A714-A4E5-10E02015CE9B}"/>
          </ac:picMkLst>
        </pc:picChg>
      </pc:sldChg>
      <pc:sldChg chg="addSp delSp modSp add mod">
        <pc:chgData name="Amanda White" userId="baa4e159c2c782fb" providerId="LiveId" clId="{9C523DF4-901C-466C-B696-A925ED7EE60C}" dt="2022-11-30T19:40:19.034" v="28280" actId="14100"/>
        <pc:sldMkLst>
          <pc:docMk/>
          <pc:sldMk cId="945616480" sldId="269"/>
        </pc:sldMkLst>
        <pc:spChg chg="mod ord">
          <ac:chgData name="Amanda White" userId="baa4e159c2c782fb" providerId="LiveId" clId="{9C523DF4-901C-466C-B696-A925ED7EE60C}" dt="2022-11-29T19:38:52.865" v="25056" actId="27636"/>
          <ac:spMkLst>
            <pc:docMk/>
            <pc:sldMk cId="945616480" sldId="269"/>
            <ac:spMk id="3" creationId="{30E271CE-8EB9-9A44-76D0-7868A5727C15}"/>
          </ac:spMkLst>
        </pc:spChg>
        <pc:spChg chg="add mod">
          <ac:chgData name="Amanda White" userId="baa4e159c2c782fb" providerId="LiveId" clId="{9C523DF4-901C-466C-B696-A925ED7EE60C}" dt="2022-11-30T19:40:19.034" v="28280" actId="14100"/>
          <ac:spMkLst>
            <pc:docMk/>
            <pc:sldMk cId="945616480" sldId="269"/>
            <ac:spMk id="4" creationId="{3E68665A-AC8A-6E17-A080-179989090EFA}"/>
          </ac:spMkLst>
        </pc:spChg>
        <pc:spChg chg="mod">
          <ac:chgData name="Amanda White" userId="baa4e159c2c782fb" providerId="LiveId" clId="{9C523DF4-901C-466C-B696-A925ED7EE60C}" dt="2022-11-29T19:38:31.579" v="25053" actId="14100"/>
          <ac:spMkLst>
            <pc:docMk/>
            <pc:sldMk cId="945616480" sldId="269"/>
            <ac:spMk id="5" creationId="{A7FBFAA5-3C17-81C7-A00F-290171F69633}"/>
          </ac:spMkLst>
        </pc:spChg>
        <pc:spChg chg="add del">
          <ac:chgData name="Amanda White" userId="baa4e159c2c782fb" providerId="LiveId" clId="{9C523DF4-901C-466C-B696-A925ED7EE60C}" dt="2022-11-29T18:40:08.265" v="20958" actId="26606"/>
          <ac:spMkLst>
            <pc:docMk/>
            <pc:sldMk cId="945616480" sldId="269"/>
            <ac:spMk id="31" creationId="{C7D023E4-8DE1-436E-9847-ED6A4B4B04FD}"/>
          </ac:spMkLst>
        </pc:spChg>
        <pc:spChg chg="add del">
          <ac:chgData name="Amanda White" userId="baa4e159c2c782fb" providerId="LiveId" clId="{9C523DF4-901C-466C-B696-A925ED7EE60C}" dt="2022-11-29T18:40:08.249" v="20957" actId="26606"/>
          <ac:spMkLst>
            <pc:docMk/>
            <pc:sldMk cId="945616480" sldId="269"/>
            <ac:spMk id="49" creationId="{ECC07320-C2CA-4E29-8481-9D9E143C7788}"/>
          </ac:spMkLst>
        </pc:spChg>
        <pc:spChg chg="add del">
          <ac:chgData name="Amanda White" userId="baa4e159c2c782fb" providerId="LiveId" clId="{9C523DF4-901C-466C-B696-A925ED7EE60C}" dt="2022-11-29T18:40:08.249" v="20957" actId="26606"/>
          <ac:spMkLst>
            <pc:docMk/>
            <pc:sldMk cId="945616480" sldId="269"/>
            <ac:spMk id="51" creationId="{726D3CBF-1D48-413A-86DA-BED534942C81}"/>
          </ac:spMkLst>
        </pc:spChg>
        <pc:spChg chg="add del">
          <ac:chgData name="Amanda White" userId="baa4e159c2c782fb" providerId="LiveId" clId="{9C523DF4-901C-466C-B696-A925ED7EE60C}" dt="2022-11-29T19:01:51.838" v="23826" actId="26606"/>
          <ac:spMkLst>
            <pc:docMk/>
            <pc:sldMk cId="945616480" sldId="269"/>
            <ac:spMk id="55" creationId="{7D9D36D6-2AC5-46A1-A849-4C82D5264A3A}"/>
          </ac:spMkLst>
        </pc:spChg>
        <pc:spChg chg="add del">
          <ac:chgData name="Amanda White" userId="baa4e159c2c782fb" providerId="LiveId" clId="{9C523DF4-901C-466C-B696-A925ED7EE60C}" dt="2022-11-29T19:02:47.338" v="23837" actId="26606"/>
          <ac:spMkLst>
            <pc:docMk/>
            <pc:sldMk cId="945616480" sldId="269"/>
            <ac:spMk id="60" creationId="{B87C619C-EBAB-488E-96B9-153AA4C9B440}"/>
          </ac:spMkLst>
        </pc:spChg>
        <pc:spChg chg="add del">
          <ac:chgData name="Amanda White" userId="baa4e159c2c782fb" providerId="LiveId" clId="{9C523DF4-901C-466C-B696-A925ED7EE60C}" dt="2022-11-29T19:02:47.338" v="23837" actId="26606"/>
          <ac:spMkLst>
            <pc:docMk/>
            <pc:sldMk cId="945616480" sldId="269"/>
            <ac:spMk id="62" creationId="{130DA1C1-36FD-41D8-9826-EE797BF39BAB}"/>
          </ac:spMkLst>
        </pc:spChg>
        <pc:spChg chg="add del">
          <ac:chgData name="Amanda White" userId="baa4e159c2c782fb" providerId="LiveId" clId="{9C523DF4-901C-466C-B696-A925ED7EE60C}" dt="2022-11-29T19:02:47.338" v="23837" actId="26606"/>
          <ac:spMkLst>
            <pc:docMk/>
            <pc:sldMk cId="945616480" sldId="269"/>
            <ac:spMk id="64" creationId="{35BC54F7-1315-4D6C-9420-A5BF0CDDBC04}"/>
          </ac:spMkLst>
        </pc:spChg>
        <pc:spChg chg="add del">
          <ac:chgData name="Amanda White" userId="baa4e159c2c782fb" providerId="LiveId" clId="{9C523DF4-901C-466C-B696-A925ED7EE60C}" dt="2022-11-29T19:02:47.322" v="23836" actId="26606"/>
          <ac:spMkLst>
            <pc:docMk/>
            <pc:sldMk cId="945616480" sldId="269"/>
            <ac:spMk id="69" creationId="{71199D26-7D8F-4A64-BDBB-73AFABE144A7}"/>
          </ac:spMkLst>
        </pc:spChg>
        <pc:spChg chg="add del">
          <ac:chgData name="Amanda White" userId="baa4e159c2c782fb" providerId="LiveId" clId="{9C523DF4-901C-466C-B696-A925ED7EE60C}" dt="2022-11-29T19:02:47.322" v="23836" actId="26606"/>
          <ac:spMkLst>
            <pc:docMk/>
            <pc:sldMk cId="945616480" sldId="269"/>
            <ac:spMk id="71" creationId="{D7F2FAFA-4D50-41E7-9480-5BABA64EE9F4}"/>
          </ac:spMkLst>
        </pc:spChg>
        <pc:spChg chg="add del">
          <ac:chgData name="Amanda White" userId="baa4e159c2c782fb" providerId="LiveId" clId="{9C523DF4-901C-466C-B696-A925ED7EE60C}" dt="2022-11-29T19:26:30.252" v="24681" actId="26606"/>
          <ac:spMkLst>
            <pc:docMk/>
            <pc:sldMk cId="945616480" sldId="269"/>
            <ac:spMk id="73" creationId="{B368E167-B2D7-4904-BB6B-AE0486A2C6F8}"/>
          </ac:spMkLst>
        </pc:spChg>
        <pc:spChg chg="add del">
          <ac:chgData name="Amanda White" userId="baa4e159c2c782fb" providerId="LiveId" clId="{9C523DF4-901C-466C-B696-A925ED7EE60C}" dt="2022-11-29T19:26:30.252" v="24681" actId="26606"/>
          <ac:spMkLst>
            <pc:docMk/>
            <pc:sldMk cId="945616480" sldId="269"/>
            <ac:spMk id="74" creationId="{BFFB6EAD-767A-4A95-9246-C39976AD1119}"/>
          </ac:spMkLst>
        </pc:spChg>
        <pc:spChg chg="add del">
          <ac:chgData name="Amanda White" userId="baa4e159c2c782fb" providerId="LiveId" clId="{9C523DF4-901C-466C-B696-A925ED7EE60C}" dt="2022-11-29T19:26:30.252" v="24681" actId="26606"/>
          <ac:spMkLst>
            <pc:docMk/>
            <pc:sldMk cId="945616480" sldId="269"/>
            <ac:spMk id="75" creationId="{6FD0FBFA-B43E-40C1-A6E4-B88234171E7A}"/>
          </ac:spMkLst>
        </pc:spChg>
        <pc:spChg chg="add del">
          <ac:chgData name="Amanda White" userId="baa4e159c2c782fb" providerId="LiveId" clId="{9C523DF4-901C-466C-B696-A925ED7EE60C}" dt="2022-11-29T19:26:30.252" v="24681" actId="26606"/>
          <ac:spMkLst>
            <pc:docMk/>
            <pc:sldMk cId="945616480" sldId="269"/>
            <ac:spMk id="76" creationId="{07062BB1-E215-424E-80C4-7E1CF179A357}"/>
          </ac:spMkLst>
        </pc:spChg>
        <pc:spChg chg="add del">
          <ac:chgData name="Amanda White" userId="baa4e159c2c782fb" providerId="LiveId" clId="{9C523DF4-901C-466C-B696-A925ED7EE60C}" dt="2022-11-29T19:26:30.252" v="24681" actId="26606"/>
          <ac:spMkLst>
            <pc:docMk/>
            <pc:sldMk cId="945616480" sldId="269"/>
            <ac:spMk id="77" creationId="{70A21480-D93D-46BE-9A94-B5A80469DF68}"/>
          </ac:spMkLst>
        </pc:spChg>
        <pc:spChg chg="add del">
          <ac:chgData name="Amanda White" userId="baa4e159c2c782fb" providerId="LiveId" clId="{9C523DF4-901C-466C-B696-A925ED7EE60C}" dt="2022-11-29T19:26:30.252" v="24681" actId="26606"/>
          <ac:spMkLst>
            <pc:docMk/>
            <pc:sldMk cId="945616480" sldId="269"/>
            <ac:spMk id="79" creationId="{33E49524-66B4-4DB0-AD09-DC8B9874E1B3}"/>
          </ac:spMkLst>
        </pc:spChg>
        <pc:spChg chg="add del">
          <ac:chgData name="Amanda White" userId="baa4e159c2c782fb" providerId="LiveId" clId="{9C523DF4-901C-466C-B696-A925ED7EE60C}" dt="2022-11-29T19:26:30.252" v="24681" actId="26606"/>
          <ac:spMkLst>
            <pc:docMk/>
            <pc:sldMk cId="945616480" sldId="269"/>
            <ac:spMk id="81" creationId="{E5EBF8F5-ABE5-4029-A8FC-4E32622D70A6}"/>
          </ac:spMkLst>
        </pc:spChg>
        <pc:spChg chg="add del">
          <ac:chgData name="Amanda White" userId="baa4e159c2c782fb" providerId="LiveId" clId="{9C523DF4-901C-466C-B696-A925ED7EE60C}" dt="2022-11-29T19:26:30.252" v="24680" actId="26606"/>
          <ac:spMkLst>
            <pc:docMk/>
            <pc:sldMk cId="945616480" sldId="269"/>
            <ac:spMk id="86" creationId="{4D313860-A922-4FA4-B5E2-E8871F105E01}"/>
          </ac:spMkLst>
        </pc:spChg>
        <pc:spChg chg="add del">
          <ac:chgData name="Amanda White" userId="baa4e159c2c782fb" providerId="LiveId" clId="{9C523DF4-901C-466C-B696-A925ED7EE60C}" dt="2022-11-29T19:26:30.252" v="24680" actId="26606"/>
          <ac:spMkLst>
            <pc:docMk/>
            <pc:sldMk cId="945616480" sldId="269"/>
            <ac:spMk id="88" creationId="{6FD0FBFA-B43E-40C1-A6E4-B88234171E7A}"/>
          </ac:spMkLst>
        </pc:spChg>
        <pc:spChg chg="add del">
          <ac:chgData name="Amanda White" userId="baa4e159c2c782fb" providerId="LiveId" clId="{9C523DF4-901C-466C-B696-A925ED7EE60C}" dt="2022-11-29T19:26:30.252" v="24680" actId="26606"/>
          <ac:spMkLst>
            <pc:docMk/>
            <pc:sldMk cId="945616480" sldId="269"/>
            <ac:spMk id="90" creationId="{499ACE06-2742-4366-B8DD-B1D27F4F3E83}"/>
          </ac:spMkLst>
        </pc:spChg>
        <pc:spChg chg="add del">
          <ac:chgData name="Amanda White" userId="baa4e159c2c782fb" providerId="LiveId" clId="{9C523DF4-901C-466C-B696-A925ED7EE60C}" dt="2022-11-29T19:26:30.252" v="24680" actId="26606"/>
          <ac:spMkLst>
            <pc:docMk/>
            <pc:sldMk cId="945616480" sldId="269"/>
            <ac:spMk id="94" creationId="{6802AE7A-B0C7-496D-940B-0E6C6ECC2B5B}"/>
          </ac:spMkLst>
        </pc:spChg>
        <pc:spChg chg="add del">
          <ac:chgData name="Amanda White" userId="baa4e159c2c782fb" providerId="LiveId" clId="{9C523DF4-901C-466C-B696-A925ED7EE60C}" dt="2022-11-29T19:26:30.252" v="24680" actId="26606"/>
          <ac:spMkLst>
            <pc:docMk/>
            <pc:sldMk cId="945616480" sldId="269"/>
            <ac:spMk id="96" creationId="{22DD1B47-C36B-4A09-A1B5-80A512623C09}"/>
          </ac:spMkLst>
        </pc:spChg>
        <pc:spChg chg="add del">
          <ac:chgData name="Amanda White" userId="baa4e159c2c782fb" providerId="LiveId" clId="{9C523DF4-901C-466C-B696-A925ED7EE60C}" dt="2022-11-29T19:26:30.252" v="24680" actId="26606"/>
          <ac:spMkLst>
            <pc:docMk/>
            <pc:sldMk cId="945616480" sldId="269"/>
            <ac:spMk id="98" creationId="{7ECD5C35-80E8-449F-8C7F-64975DE63EC1}"/>
          </ac:spMkLst>
        </pc:spChg>
        <pc:spChg chg="add del">
          <ac:chgData name="Amanda White" userId="baa4e159c2c782fb" providerId="LiveId" clId="{9C523DF4-901C-466C-B696-A925ED7EE60C}" dt="2022-11-29T19:26:30.252" v="24680" actId="26606"/>
          <ac:spMkLst>
            <pc:docMk/>
            <pc:sldMk cId="945616480" sldId="269"/>
            <ac:spMk id="100" creationId="{B998F233-1684-4EF1-9F9C-0F8EA27B0B7E}"/>
          </ac:spMkLst>
        </pc:spChg>
        <pc:spChg chg="add del">
          <ac:chgData name="Amanda White" userId="baa4e159c2c782fb" providerId="LiveId" clId="{9C523DF4-901C-466C-B696-A925ED7EE60C}" dt="2022-11-29T19:26:30.252" v="24680" actId="26606"/>
          <ac:spMkLst>
            <pc:docMk/>
            <pc:sldMk cId="945616480" sldId="269"/>
            <ac:spMk id="102" creationId="{1A4A4089-D056-4220-9E48-9C1A6B506789}"/>
          </ac:spMkLst>
        </pc:spChg>
        <pc:spChg chg="add del">
          <ac:chgData name="Amanda White" userId="baa4e159c2c782fb" providerId="LiveId" clId="{9C523DF4-901C-466C-B696-A925ED7EE60C}" dt="2022-11-29T19:30:21.262" v="24851" actId="26606"/>
          <ac:spMkLst>
            <pc:docMk/>
            <pc:sldMk cId="945616480" sldId="269"/>
            <ac:spMk id="104" creationId="{6166C6D1-23AC-49C4-BA07-238E4E9F8CEB}"/>
          </ac:spMkLst>
        </pc:spChg>
        <pc:spChg chg="add del">
          <ac:chgData name="Amanda White" userId="baa4e159c2c782fb" providerId="LiveId" clId="{9C523DF4-901C-466C-B696-A925ED7EE60C}" dt="2022-11-29T19:30:21.262" v="24851" actId="26606"/>
          <ac:spMkLst>
            <pc:docMk/>
            <pc:sldMk cId="945616480" sldId="269"/>
            <ac:spMk id="105" creationId="{1C091803-41C2-48E0-9228-5148460C7479}"/>
          </ac:spMkLst>
        </pc:spChg>
        <pc:spChg chg="add del">
          <ac:chgData name="Amanda White" userId="baa4e159c2c782fb" providerId="LiveId" clId="{9C523DF4-901C-466C-B696-A925ED7EE60C}" dt="2022-11-29T19:30:21.262" v="24851" actId="26606"/>
          <ac:spMkLst>
            <pc:docMk/>
            <pc:sldMk cId="945616480" sldId="269"/>
            <ac:spMk id="106" creationId="{05CC4153-3F0D-4F4C-8F12-E8FC3FA40AEE}"/>
          </ac:spMkLst>
        </pc:spChg>
        <pc:spChg chg="add del">
          <ac:chgData name="Amanda White" userId="baa4e159c2c782fb" providerId="LiveId" clId="{9C523DF4-901C-466C-B696-A925ED7EE60C}" dt="2022-11-29T19:35:51.192" v="25034" actId="26606"/>
          <ac:spMkLst>
            <pc:docMk/>
            <pc:sldMk cId="945616480" sldId="269"/>
            <ac:spMk id="111" creationId="{6166C6D1-23AC-49C4-BA07-238E4E9F8CEB}"/>
          </ac:spMkLst>
        </pc:spChg>
        <pc:spChg chg="add del">
          <ac:chgData name="Amanda White" userId="baa4e159c2c782fb" providerId="LiveId" clId="{9C523DF4-901C-466C-B696-A925ED7EE60C}" dt="2022-11-29T19:35:51.192" v="25034" actId="26606"/>
          <ac:spMkLst>
            <pc:docMk/>
            <pc:sldMk cId="945616480" sldId="269"/>
            <ac:spMk id="113" creationId="{8360DEE6-1688-464C-9934-972BEA155311}"/>
          </ac:spMkLst>
        </pc:spChg>
        <pc:spChg chg="add del">
          <ac:chgData name="Amanda White" userId="baa4e159c2c782fb" providerId="LiveId" clId="{9C523DF4-901C-466C-B696-A925ED7EE60C}" dt="2022-11-29T19:35:51.192" v="25034" actId="26606"/>
          <ac:spMkLst>
            <pc:docMk/>
            <pc:sldMk cId="945616480" sldId="269"/>
            <ac:spMk id="115" creationId="{21E04659-8519-4DD8-BE9C-4747C1612F69}"/>
          </ac:spMkLst>
        </pc:spChg>
        <pc:spChg chg="add del">
          <ac:chgData name="Amanda White" userId="baa4e159c2c782fb" providerId="LiveId" clId="{9C523DF4-901C-466C-B696-A925ED7EE60C}" dt="2022-11-29T19:35:51.192" v="25034" actId="26606"/>
          <ac:spMkLst>
            <pc:docMk/>
            <pc:sldMk cId="945616480" sldId="269"/>
            <ac:spMk id="117" creationId="{B775CD93-9DF2-48CB-9F57-1BCA9A46C7FA}"/>
          </ac:spMkLst>
        </pc:spChg>
        <pc:spChg chg="add del">
          <ac:chgData name="Amanda White" userId="baa4e159c2c782fb" providerId="LiveId" clId="{9C523DF4-901C-466C-B696-A925ED7EE60C}" dt="2022-11-29T19:35:51.192" v="25034" actId="26606"/>
          <ac:spMkLst>
            <pc:docMk/>
            <pc:sldMk cId="945616480" sldId="269"/>
            <ac:spMk id="119" creationId="{E186B68C-84BC-4A6E-99D1-EE87483C1349}"/>
          </ac:spMkLst>
        </pc:spChg>
        <pc:spChg chg="add del">
          <ac:chgData name="Amanda White" userId="baa4e159c2c782fb" providerId="LiveId" clId="{9C523DF4-901C-466C-B696-A925ED7EE60C}" dt="2022-11-29T19:35:51.192" v="25034" actId="26606"/>
          <ac:spMkLst>
            <pc:docMk/>
            <pc:sldMk cId="945616480" sldId="269"/>
            <ac:spMk id="121" creationId="{1C091803-41C2-48E0-9228-5148460C7479}"/>
          </ac:spMkLst>
        </pc:spChg>
        <pc:spChg chg="add">
          <ac:chgData name="Amanda White" userId="baa4e159c2c782fb" providerId="LiveId" clId="{9C523DF4-901C-466C-B696-A925ED7EE60C}" dt="2022-11-29T19:35:51.192" v="25034" actId="26606"/>
          <ac:spMkLst>
            <pc:docMk/>
            <pc:sldMk cId="945616480" sldId="269"/>
            <ac:spMk id="126" creationId="{B712E947-0734-45F9-9C4F-41114EC3A33E}"/>
          </ac:spMkLst>
        </pc:spChg>
        <pc:spChg chg="add">
          <ac:chgData name="Amanda White" userId="baa4e159c2c782fb" providerId="LiveId" clId="{9C523DF4-901C-466C-B696-A925ED7EE60C}" dt="2022-11-29T19:35:51.192" v="25034" actId="26606"/>
          <ac:spMkLst>
            <pc:docMk/>
            <pc:sldMk cId="945616480" sldId="269"/>
            <ac:spMk id="128" creationId="{4C6B5652-C661-4C58-B937-F0F490F7FCB2}"/>
          </ac:spMkLst>
        </pc:spChg>
        <pc:spChg chg="add">
          <ac:chgData name="Amanda White" userId="baa4e159c2c782fb" providerId="LiveId" clId="{9C523DF4-901C-466C-B696-A925ED7EE60C}" dt="2022-11-29T19:35:51.192" v="25034" actId="26606"/>
          <ac:spMkLst>
            <pc:docMk/>
            <pc:sldMk cId="945616480" sldId="269"/>
            <ac:spMk id="130" creationId="{0B936867-6407-43FB-9DE6-1B0879D0CB31}"/>
          </ac:spMkLst>
        </pc:spChg>
        <pc:spChg chg="add">
          <ac:chgData name="Amanda White" userId="baa4e159c2c782fb" providerId="LiveId" clId="{9C523DF4-901C-466C-B696-A925ED7EE60C}" dt="2022-11-29T19:35:51.192" v="25034" actId="26606"/>
          <ac:spMkLst>
            <pc:docMk/>
            <pc:sldMk cId="945616480" sldId="269"/>
            <ac:spMk id="132" creationId="{ACD0B258-678B-4A8C-894F-848AF24A1922}"/>
          </ac:spMkLst>
        </pc:spChg>
        <pc:spChg chg="add">
          <ac:chgData name="Amanda White" userId="baa4e159c2c782fb" providerId="LiveId" clId="{9C523DF4-901C-466C-B696-A925ED7EE60C}" dt="2022-11-29T19:35:51.192" v="25034" actId="26606"/>
          <ac:spMkLst>
            <pc:docMk/>
            <pc:sldMk cId="945616480" sldId="269"/>
            <ac:spMk id="134" creationId="{C8D58395-74AF-401A-AF2F-76B6FCF71DFE}"/>
          </ac:spMkLst>
        </pc:spChg>
        <pc:spChg chg="add">
          <ac:chgData name="Amanda White" userId="baa4e159c2c782fb" providerId="LiveId" clId="{9C523DF4-901C-466C-B696-A925ED7EE60C}" dt="2022-11-29T19:35:51.192" v="25034" actId="26606"/>
          <ac:spMkLst>
            <pc:docMk/>
            <pc:sldMk cId="945616480" sldId="269"/>
            <ac:spMk id="136" creationId="{2F003F3F-F118-41D2-AA3F-74DB0D1970BB}"/>
          </ac:spMkLst>
        </pc:spChg>
        <pc:grpChg chg="add del">
          <ac:chgData name="Amanda White" userId="baa4e159c2c782fb" providerId="LiveId" clId="{9C523DF4-901C-466C-B696-A925ED7EE60C}" dt="2022-11-29T18:40:08.265" v="20958" actId="26606"/>
          <ac:grpSpMkLst>
            <pc:docMk/>
            <pc:sldMk cId="945616480" sldId="269"/>
            <ac:grpSpMk id="33" creationId="{7C98284F-5777-4481-9BD3-DA1E0A8E02A8}"/>
          </ac:grpSpMkLst>
        </pc:grpChg>
        <pc:grpChg chg="add del">
          <ac:chgData name="Amanda White" userId="baa4e159c2c782fb" providerId="LiveId" clId="{9C523DF4-901C-466C-B696-A925ED7EE60C}" dt="2022-11-29T18:40:08.265" v="20958" actId="26606"/>
          <ac:grpSpMkLst>
            <pc:docMk/>
            <pc:sldMk cId="945616480" sldId="269"/>
            <ac:grpSpMk id="37" creationId="{E27AF472-EAE3-4572-AB69-B92BD10DBC6D}"/>
          </ac:grpSpMkLst>
        </pc:grpChg>
        <pc:picChg chg="add mod ord">
          <ac:chgData name="Amanda White" userId="baa4e159c2c782fb" providerId="LiveId" clId="{9C523DF4-901C-466C-B696-A925ED7EE60C}" dt="2022-11-29T19:36:26.668" v="25046" actId="14100"/>
          <ac:picMkLst>
            <pc:docMk/>
            <pc:sldMk cId="945616480" sldId="269"/>
            <ac:picMk id="2" creationId="{C5FC0631-E849-FA14-9823-2C8B8F65D1F0}"/>
          </ac:picMkLst>
        </pc:picChg>
        <pc:picChg chg="mod ord">
          <ac:chgData name="Amanda White" userId="baa4e159c2c782fb" providerId="LiveId" clId="{9C523DF4-901C-466C-B696-A925ED7EE60C}" dt="2022-11-29T19:35:51.192" v="25034" actId="26606"/>
          <ac:picMkLst>
            <pc:docMk/>
            <pc:sldMk cId="945616480" sldId="269"/>
            <ac:picMk id="21" creationId="{76E75B69-EF3B-2F8E-B14E-08A3770E4C85}"/>
          </ac:picMkLst>
        </pc:picChg>
        <pc:cxnChg chg="add del">
          <ac:chgData name="Amanda White" userId="baa4e159c2c782fb" providerId="LiveId" clId="{9C523DF4-901C-466C-B696-A925ED7EE60C}" dt="2022-11-29T18:40:08.249" v="20957" actId="26606"/>
          <ac:cxnSpMkLst>
            <pc:docMk/>
            <pc:sldMk cId="945616480" sldId="269"/>
            <ac:cxnSpMk id="53" creationId="{F02A64E5-C20B-47CF-8CCC-D62830964E1D}"/>
          </ac:cxnSpMkLst>
        </pc:cxnChg>
        <pc:cxnChg chg="add del">
          <ac:chgData name="Amanda White" userId="baa4e159c2c782fb" providerId="LiveId" clId="{9C523DF4-901C-466C-B696-A925ED7EE60C}" dt="2022-11-29T19:26:30.252" v="24680" actId="26606"/>
          <ac:cxnSpMkLst>
            <pc:docMk/>
            <pc:sldMk cId="945616480" sldId="269"/>
            <ac:cxnSpMk id="92" creationId="{A054EDF5-7644-4A95-AB88-057FAB414FEE}"/>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AF96A-B088-B4F6-B4A5-081B0A85A0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1170EBD-F495-CD40-F98C-53CB6F3CE0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768D87-2C49-1C6D-3BEA-DF790BAB6B7F}"/>
              </a:ext>
            </a:extLst>
          </p:cNvPr>
          <p:cNvSpPr>
            <a:spLocks noGrp="1"/>
          </p:cNvSpPr>
          <p:nvPr>
            <p:ph type="dt" sz="half" idx="10"/>
          </p:nvPr>
        </p:nvSpPr>
        <p:spPr/>
        <p:txBody>
          <a:bodyPr/>
          <a:lstStyle/>
          <a:p>
            <a:fld id="{2F3E8B1C-86EF-43CF-8304-249481088644}" type="datetimeFigureOut">
              <a:rPr lang="en-US" smtClean="0"/>
              <a:t>11/30/2022</a:t>
            </a:fld>
            <a:endParaRPr lang="en-US"/>
          </a:p>
        </p:txBody>
      </p:sp>
      <p:sp>
        <p:nvSpPr>
          <p:cNvPr id="5" name="Footer Placeholder 4">
            <a:extLst>
              <a:ext uri="{FF2B5EF4-FFF2-40B4-BE49-F238E27FC236}">
                <a16:creationId xmlns:a16="http://schemas.microsoft.com/office/drawing/2014/main" id="{5B839843-6F4A-B60C-F12F-554FA0A804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AA3895-C591-022F-F066-102538DD8B8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052899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1DE87-54B1-9DC5-89DA-FCD42730C6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9F1EDE-72E0-8FF1-1B53-183D3D080E1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F41F6C-25F2-E008-C01B-9654923E1DBD}"/>
              </a:ext>
            </a:extLst>
          </p:cNvPr>
          <p:cNvSpPr>
            <a:spLocks noGrp="1"/>
          </p:cNvSpPr>
          <p:nvPr>
            <p:ph type="dt" sz="half" idx="10"/>
          </p:nvPr>
        </p:nvSpPr>
        <p:spPr/>
        <p:txBody>
          <a:bodyPr/>
          <a:lstStyle/>
          <a:p>
            <a:fld id="{2F3E8B1C-86EF-43CF-8304-249481088644}" type="datetimeFigureOut">
              <a:rPr lang="en-US" smtClean="0"/>
              <a:t>11/30/2022</a:t>
            </a:fld>
            <a:endParaRPr lang="en-US"/>
          </a:p>
        </p:txBody>
      </p:sp>
      <p:sp>
        <p:nvSpPr>
          <p:cNvPr id="5" name="Footer Placeholder 4">
            <a:extLst>
              <a:ext uri="{FF2B5EF4-FFF2-40B4-BE49-F238E27FC236}">
                <a16:creationId xmlns:a16="http://schemas.microsoft.com/office/drawing/2014/main" id="{3B64F8A4-A582-DF4D-BDA1-CA7814D94C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E93D18-D32B-6330-B7E0-5FC33BF2CA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97263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DE85-80C6-E4A4-AECD-9D6F3E3E87A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C2B75B9-4F5E-2D52-0F17-0A556A40E3F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95C1A0-56B1-728E-88A4-54C3F3638835}"/>
              </a:ext>
            </a:extLst>
          </p:cNvPr>
          <p:cNvSpPr>
            <a:spLocks noGrp="1"/>
          </p:cNvSpPr>
          <p:nvPr>
            <p:ph type="dt" sz="half" idx="10"/>
          </p:nvPr>
        </p:nvSpPr>
        <p:spPr/>
        <p:txBody>
          <a:bodyPr/>
          <a:lstStyle/>
          <a:p>
            <a:fld id="{2F3E8B1C-86EF-43CF-8304-249481088644}" type="datetimeFigureOut">
              <a:rPr lang="en-US" smtClean="0"/>
              <a:t>11/30/2022</a:t>
            </a:fld>
            <a:endParaRPr lang="en-US"/>
          </a:p>
        </p:txBody>
      </p:sp>
      <p:sp>
        <p:nvSpPr>
          <p:cNvPr id="5" name="Footer Placeholder 4">
            <a:extLst>
              <a:ext uri="{FF2B5EF4-FFF2-40B4-BE49-F238E27FC236}">
                <a16:creationId xmlns:a16="http://schemas.microsoft.com/office/drawing/2014/main" id="{931EFB7D-0D50-E90B-2A5E-91F072F1AF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4A2865-3BDF-5615-93E9-9BC224A3666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782610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D3366-E853-13AB-D00F-2A9D09E492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5ED0B2-D4FD-FB56-0B3C-E0D70E3A920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B03C127-8EB4-0957-DAB6-3A134B88570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D00BAE-03FF-09E0-3037-725D21C7E283}"/>
              </a:ext>
            </a:extLst>
          </p:cNvPr>
          <p:cNvSpPr>
            <a:spLocks noGrp="1"/>
          </p:cNvSpPr>
          <p:nvPr>
            <p:ph type="dt" sz="half" idx="10"/>
          </p:nvPr>
        </p:nvSpPr>
        <p:spPr/>
        <p:txBody>
          <a:bodyPr/>
          <a:lstStyle/>
          <a:p>
            <a:fld id="{2F3E8B1C-86EF-43CF-8304-249481088644}" type="datetimeFigureOut">
              <a:rPr lang="en-US" smtClean="0"/>
              <a:t>11/30/2022</a:t>
            </a:fld>
            <a:endParaRPr lang="en-US"/>
          </a:p>
        </p:txBody>
      </p:sp>
      <p:sp>
        <p:nvSpPr>
          <p:cNvPr id="6" name="Footer Placeholder 5">
            <a:extLst>
              <a:ext uri="{FF2B5EF4-FFF2-40B4-BE49-F238E27FC236}">
                <a16:creationId xmlns:a16="http://schemas.microsoft.com/office/drawing/2014/main" id="{B0C8E223-C0CA-3F3B-DF6A-40F1CD4EDD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60D99A8-0989-B58B-64F8-4B432F18360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747052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0200F-D959-75B3-3B13-F21627DB44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CEBA51-1E1C-4126-F941-9CD69FD2AB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0AB1A8-E975-5BF3-80C7-AD25A90E7EC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32D721-929F-8088-54AC-AD9E0C2B83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C9A453-1CFF-7291-07F7-5F56202C969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A573B86-6F46-6501-6773-BB987380DFB8}"/>
              </a:ext>
            </a:extLst>
          </p:cNvPr>
          <p:cNvSpPr>
            <a:spLocks noGrp="1"/>
          </p:cNvSpPr>
          <p:nvPr>
            <p:ph type="dt" sz="half" idx="10"/>
          </p:nvPr>
        </p:nvSpPr>
        <p:spPr/>
        <p:txBody>
          <a:bodyPr/>
          <a:lstStyle/>
          <a:p>
            <a:fld id="{2F3E8B1C-86EF-43CF-8304-249481088644}" type="datetimeFigureOut">
              <a:rPr lang="en-US" smtClean="0"/>
              <a:t>11/30/2022</a:t>
            </a:fld>
            <a:endParaRPr lang="en-US"/>
          </a:p>
        </p:txBody>
      </p:sp>
      <p:sp>
        <p:nvSpPr>
          <p:cNvPr id="8" name="Footer Placeholder 7">
            <a:extLst>
              <a:ext uri="{FF2B5EF4-FFF2-40B4-BE49-F238E27FC236}">
                <a16:creationId xmlns:a16="http://schemas.microsoft.com/office/drawing/2014/main" id="{AC218FB2-A49B-8159-01D4-40E9850DFA0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801B082-4C9B-8C9E-7248-142591BA6BA8}"/>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129641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8F8FF-9911-CA6B-3CBC-16C7ECE5DFD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FDD45B7-1BF9-E864-F78F-BB2E182B0FD3}"/>
              </a:ext>
            </a:extLst>
          </p:cNvPr>
          <p:cNvSpPr>
            <a:spLocks noGrp="1"/>
          </p:cNvSpPr>
          <p:nvPr>
            <p:ph type="dt" sz="half" idx="10"/>
          </p:nvPr>
        </p:nvSpPr>
        <p:spPr/>
        <p:txBody>
          <a:bodyPr/>
          <a:lstStyle/>
          <a:p>
            <a:fld id="{2F3E8B1C-86EF-43CF-8304-249481088644}" type="datetimeFigureOut">
              <a:rPr lang="en-US" smtClean="0"/>
              <a:t>11/30/2022</a:t>
            </a:fld>
            <a:endParaRPr lang="en-US"/>
          </a:p>
        </p:txBody>
      </p:sp>
      <p:sp>
        <p:nvSpPr>
          <p:cNvPr id="4" name="Footer Placeholder 3">
            <a:extLst>
              <a:ext uri="{FF2B5EF4-FFF2-40B4-BE49-F238E27FC236}">
                <a16:creationId xmlns:a16="http://schemas.microsoft.com/office/drawing/2014/main" id="{412568C4-FAED-B1F7-207F-123185D04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A517B25-DFCA-3295-BB4A-E74E793D439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8505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1D6AC3-8CE8-7A4A-41EB-FD391D626BB7}"/>
              </a:ext>
            </a:extLst>
          </p:cNvPr>
          <p:cNvSpPr>
            <a:spLocks noGrp="1"/>
          </p:cNvSpPr>
          <p:nvPr>
            <p:ph type="dt" sz="half" idx="10"/>
          </p:nvPr>
        </p:nvSpPr>
        <p:spPr/>
        <p:txBody>
          <a:bodyPr/>
          <a:lstStyle/>
          <a:p>
            <a:fld id="{2F3E8B1C-86EF-43CF-8304-249481088644}" type="datetimeFigureOut">
              <a:rPr lang="en-US" smtClean="0"/>
              <a:t>11/30/2022</a:t>
            </a:fld>
            <a:endParaRPr lang="en-US"/>
          </a:p>
        </p:txBody>
      </p:sp>
      <p:sp>
        <p:nvSpPr>
          <p:cNvPr id="3" name="Footer Placeholder 2">
            <a:extLst>
              <a:ext uri="{FF2B5EF4-FFF2-40B4-BE49-F238E27FC236}">
                <a16:creationId xmlns:a16="http://schemas.microsoft.com/office/drawing/2014/main" id="{5EADF21E-75BA-CF3F-F81F-5472FDB2B17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1017C2F-FB36-EAF4-6FE5-46FD2D7214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6579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E8C46-0FEE-D248-6C6D-43F7C02B39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6926D82-245B-7C8D-9CC2-93A557DA319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88E52B-AAEB-F307-B1D9-BDAB38818D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8435E3-D3F3-9158-F0A8-AFB0E9062275}"/>
              </a:ext>
            </a:extLst>
          </p:cNvPr>
          <p:cNvSpPr>
            <a:spLocks noGrp="1"/>
          </p:cNvSpPr>
          <p:nvPr>
            <p:ph type="dt" sz="half" idx="10"/>
          </p:nvPr>
        </p:nvSpPr>
        <p:spPr/>
        <p:txBody>
          <a:bodyPr/>
          <a:lstStyle/>
          <a:p>
            <a:fld id="{2F3E8B1C-86EF-43CF-8304-249481088644}" type="datetimeFigureOut">
              <a:rPr lang="en-US" smtClean="0"/>
              <a:t>11/30/2022</a:t>
            </a:fld>
            <a:endParaRPr lang="en-US"/>
          </a:p>
        </p:txBody>
      </p:sp>
      <p:sp>
        <p:nvSpPr>
          <p:cNvPr id="6" name="Footer Placeholder 5">
            <a:extLst>
              <a:ext uri="{FF2B5EF4-FFF2-40B4-BE49-F238E27FC236}">
                <a16:creationId xmlns:a16="http://schemas.microsoft.com/office/drawing/2014/main" id="{7E89E24B-60CC-8FA7-6986-722821AF6C0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2F8EF3-7ED3-D2C6-3EE8-F2289517D9F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5378394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2EE24-A7BE-4DDF-E908-CE387E75D6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029285A-C0A5-139F-0D01-AE4137A6DC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3DA715E-9116-2B9F-6972-CE69C412FA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16E5D8-5FDC-2BA4-EABA-CC35B1A2D504}"/>
              </a:ext>
            </a:extLst>
          </p:cNvPr>
          <p:cNvSpPr>
            <a:spLocks noGrp="1"/>
          </p:cNvSpPr>
          <p:nvPr>
            <p:ph type="dt" sz="half" idx="10"/>
          </p:nvPr>
        </p:nvSpPr>
        <p:spPr/>
        <p:txBody>
          <a:bodyPr/>
          <a:lstStyle/>
          <a:p>
            <a:fld id="{2F3E8B1C-86EF-43CF-8304-249481088644}" type="datetimeFigureOut">
              <a:rPr lang="en-US" smtClean="0"/>
              <a:t>11/30/2022</a:t>
            </a:fld>
            <a:endParaRPr lang="en-US"/>
          </a:p>
        </p:txBody>
      </p:sp>
      <p:sp>
        <p:nvSpPr>
          <p:cNvPr id="6" name="Footer Placeholder 5">
            <a:extLst>
              <a:ext uri="{FF2B5EF4-FFF2-40B4-BE49-F238E27FC236}">
                <a16:creationId xmlns:a16="http://schemas.microsoft.com/office/drawing/2014/main" id="{A5C489B8-DC8B-BE9C-2751-2764FC4ED5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C47C37-E921-1A8C-91E4-923DC6159765}"/>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960496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BD290-A949-6DBF-B8B3-9FBC230BD81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20D639-A2AC-E7A2-C8DF-0EB972EBC4E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166421-EDB3-9E1B-DDF1-55B9630D01B1}"/>
              </a:ext>
            </a:extLst>
          </p:cNvPr>
          <p:cNvSpPr>
            <a:spLocks noGrp="1"/>
          </p:cNvSpPr>
          <p:nvPr>
            <p:ph type="dt" sz="half" idx="10"/>
          </p:nvPr>
        </p:nvSpPr>
        <p:spPr/>
        <p:txBody>
          <a:bodyPr/>
          <a:lstStyle/>
          <a:p>
            <a:fld id="{2F3E8B1C-86EF-43CF-8304-249481088644}" type="datetimeFigureOut">
              <a:rPr lang="en-US" smtClean="0"/>
              <a:t>11/30/2022</a:t>
            </a:fld>
            <a:endParaRPr lang="en-US"/>
          </a:p>
        </p:txBody>
      </p:sp>
      <p:sp>
        <p:nvSpPr>
          <p:cNvPr id="5" name="Footer Placeholder 4">
            <a:extLst>
              <a:ext uri="{FF2B5EF4-FFF2-40B4-BE49-F238E27FC236}">
                <a16:creationId xmlns:a16="http://schemas.microsoft.com/office/drawing/2014/main" id="{3212BC0F-1BC7-F38E-206A-4204650992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1C4C1A-BCAC-66A3-8B54-F652C95705A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662346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301880-7AD3-5B0A-012D-330BA3C7074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47818F-DB54-0BF3-612F-FC553CC14B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1CCA12-CA4D-80BD-F7D5-3CEB7E6BCC96}"/>
              </a:ext>
            </a:extLst>
          </p:cNvPr>
          <p:cNvSpPr>
            <a:spLocks noGrp="1"/>
          </p:cNvSpPr>
          <p:nvPr>
            <p:ph type="dt" sz="half" idx="10"/>
          </p:nvPr>
        </p:nvSpPr>
        <p:spPr/>
        <p:txBody>
          <a:bodyPr/>
          <a:lstStyle/>
          <a:p>
            <a:fld id="{2F3E8B1C-86EF-43CF-8304-249481088644}" type="datetimeFigureOut">
              <a:rPr lang="en-US" smtClean="0"/>
              <a:t>11/30/2022</a:t>
            </a:fld>
            <a:endParaRPr lang="en-US"/>
          </a:p>
        </p:txBody>
      </p:sp>
      <p:sp>
        <p:nvSpPr>
          <p:cNvPr id="5" name="Footer Placeholder 4">
            <a:extLst>
              <a:ext uri="{FF2B5EF4-FFF2-40B4-BE49-F238E27FC236}">
                <a16:creationId xmlns:a16="http://schemas.microsoft.com/office/drawing/2014/main" id="{2C38E8BD-039B-1228-78B8-A887209AAA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2BE15E-3893-B328-C952-B5B9F321A23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90411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743D78-3372-9644-890B-E0D12E2C48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17C97F-33CD-5BEC-B154-7BCC666A35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EF7D05-FB37-098C-9F2B-772672FC3C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3E8B1C-86EF-43CF-8304-249481088644}" type="datetimeFigureOut">
              <a:rPr lang="en-US" smtClean="0"/>
              <a:pPr/>
              <a:t>11/30/2022</a:t>
            </a:fld>
            <a:endParaRPr lang="en-US" dirty="0"/>
          </a:p>
        </p:txBody>
      </p:sp>
      <p:sp>
        <p:nvSpPr>
          <p:cNvPr id="5" name="Footer Placeholder 4">
            <a:extLst>
              <a:ext uri="{FF2B5EF4-FFF2-40B4-BE49-F238E27FC236}">
                <a16:creationId xmlns:a16="http://schemas.microsoft.com/office/drawing/2014/main" id="{48D32787-4A5C-072F-86A1-208A2E4EA0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FD02642-E8BB-85FA-B4C9-57ACFFE5E9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3097120927"/>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www.stemlynsblog.org/better-learning/educational-theories-you-must-know-st-emlyns/educational-theories-you-must-know-maslow-st-emlyn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coetail.com/emilysb1/2015/11/22/an-ecology-of-creativity-relies-on-an-ecology-of-freedom/"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t="18023" b="3306"/>
          <a:stretch/>
        </p:blipFill>
        <p:spPr>
          <a:xfrm>
            <a:off x="0" y="-13489"/>
            <a:ext cx="12192000" cy="6857989"/>
          </a:xfrm>
          <a:prstGeom prst="rect">
            <a:avLst/>
          </a:prstGeom>
        </p:spPr>
      </p:pic>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1833563" y="990600"/>
            <a:ext cx="5619750" cy="4849813"/>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en-GB" sz="3600" dirty="0"/>
              <a:t>Early Years Practitioners Handbook: Transition in Primary School’s</a:t>
            </a:r>
          </a:p>
        </p:txBody>
      </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8712865" y="2035534"/>
            <a:ext cx="2368905" cy="2377440"/>
          </a:xfrm>
        </p:spPr>
        <p:txBody>
          <a:bodyPr anchor="ctr">
            <a:normAutofit/>
          </a:bodyPr>
          <a:lstStyle/>
          <a:p>
            <a:r>
              <a:rPr lang="en-GB" dirty="0">
                <a:solidFill>
                  <a:schemeClr val="tx1">
                    <a:lumMod val="75000"/>
                    <a:lumOff val="25000"/>
                  </a:schemeClr>
                </a:solidFill>
              </a:rPr>
              <a:t>Amanda White</a:t>
            </a:r>
          </a:p>
          <a:p>
            <a:r>
              <a:rPr lang="en-GB" dirty="0">
                <a:solidFill>
                  <a:schemeClr val="tx1">
                    <a:lumMod val="75000"/>
                    <a:lumOff val="25000"/>
                  </a:schemeClr>
                </a:solidFill>
              </a:rPr>
              <a:t>2216955</a:t>
            </a:r>
          </a:p>
          <a:p>
            <a:r>
              <a:rPr lang="en-GB" dirty="0">
                <a:solidFill>
                  <a:schemeClr val="tx1">
                    <a:lumMod val="75000"/>
                    <a:lumOff val="25000"/>
                  </a:schemeClr>
                </a:solidFill>
              </a:rPr>
              <a:t>ECEY4001</a:t>
            </a:r>
          </a:p>
          <a:p>
            <a:r>
              <a:rPr lang="en-GB" dirty="0">
                <a:solidFill>
                  <a:schemeClr val="tx1">
                    <a:lumMod val="75000"/>
                    <a:lumOff val="25000"/>
                  </a:schemeClr>
                </a:solidFill>
              </a:rPr>
              <a:t>Word Count - 2916</a:t>
            </a:r>
          </a:p>
          <a:p>
            <a:endParaRPr lang="en-GB" dirty="0">
              <a:solidFill>
                <a:schemeClr val="tx1">
                  <a:lumMod val="75000"/>
                  <a:lumOff val="25000"/>
                </a:schemeClr>
              </a:solidFill>
            </a:endParaRPr>
          </a:p>
        </p:txBody>
      </p:sp>
    </p:spTree>
    <p:extLst>
      <p:ext uri="{BB962C8B-B14F-4D97-AF65-F5344CB8AC3E}">
        <p14:creationId xmlns:p14="http://schemas.microsoft.com/office/powerpoint/2010/main" val="16943019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5188043" y="804521"/>
            <a:ext cx="5550355" cy="6838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lIns="91440" tIns="45720" rIns="91440" bIns="45720" numCol="1" spcCol="0" rtlCol="0" fromWordArt="0" anchor="t" anchorCtr="0" forceAA="0" compatLnSpc="1">
            <a:prstTxWarp prst="textNoShape">
              <a:avLst/>
            </a:prstTxWarp>
            <a:normAutofit/>
          </a:bodyPr>
          <a:lstStyle/>
          <a:p>
            <a:pPr algn="ctr"/>
            <a:r>
              <a:rPr lang="en-US" sz="3200" dirty="0">
                <a:solidFill>
                  <a:schemeClr val="tx1"/>
                </a:solidFill>
                <a:latin typeface="+mj-lt"/>
                <a:ea typeface="+mj-ea"/>
                <a:cs typeface="+mj-cs"/>
              </a:rPr>
              <a:t>CONTENTS</a:t>
            </a:r>
          </a:p>
        </p:txBody>
      </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5188043" y="1846024"/>
            <a:ext cx="5550355" cy="4821475"/>
          </a:xfrm>
        </p:spPr>
        <p:txBody>
          <a:bodyPr vert="horz" lIns="91440" tIns="45720" rIns="91440" bIns="45720" rtlCol="0" anchor="t">
            <a:normAutofit fontScale="25000" lnSpcReduction="20000"/>
          </a:bodyPr>
          <a:lstStyle/>
          <a:p>
            <a:pPr indent="-228600">
              <a:lnSpc>
                <a:spcPct val="110000"/>
              </a:lnSpc>
              <a:buFont typeface="Arial" panose="020B0604020202020204" pitchFamily="34" charset="0"/>
              <a:buChar char="•"/>
            </a:pPr>
            <a:endParaRPr lang="en-US" sz="1000" dirty="0"/>
          </a:p>
          <a:p>
            <a:pPr algn="l">
              <a:lnSpc>
                <a:spcPct val="110000"/>
              </a:lnSpc>
              <a:spcBef>
                <a:spcPts val="600"/>
              </a:spcBef>
            </a:pPr>
            <a:r>
              <a:rPr lang="en-US" sz="4000" b="1" dirty="0">
                <a:latin typeface="Abadi" panose="020B0604020104020204" pitchFamily="34" charset="0"/>
              </a:rPr>
              <a:t>Introduction                                                                   Page 3,4</a:t>
            </a:r>
          </a:p>
          <a:p>
            <a:pPr algn="l">
              <a:lnSpc>
                <a:spcPct val="110000"/>
              </a:lnSpc>
              <a:spcBef>
                <a:spcPts val="600"/>
              </a:spcBef>
            </a:pPr>
            <a:r>
              <a:rPr lang="en-US" sz="4000" b="1" dirty="0">
                <a:latin typeface="Abadi" panose="020B0604020104020204" pitchFamily="34" charset="0"/>
              </a:rPr>
              <a:t>                                       </a:t>
            </a:r>
          </a:p>
          <a:p>
            <a:pPr algn="l">
              <a:lnSpc>
                <a:spcPct val="110000"/>
              </a:lnSpc>
              <a:spcBef>
                <a:spcPts val="600"/>
              </a:spcBef>
            </a:pPr>
            <a:r>
              <a:rPr lang="en-US" sz="4000" b="1" dirty="0">
                <a:latin typeface="Abadi" panose="020B0604020104020204" pitchFamily="34" charset="0"/>
              </a:rPr>
              <a:t>Transition Curve                                                             Page 5</a:t>
            </a:r>
          </a:p>
          <a:p>
            <a:pPr algn="l">
              <a:lnSpc>
                <a:spcPct val="110000"/>
              </a:lnSpc>
              <a:spcBef>
                <a:spcPts val="600"/>
              </a:spcBef>
            </a:pPr>
            <a:endParaRPr lang="en-US" sz="4000" b="1" dirty="0">
              <a:latin typeface="Abadi" panose="020B0604020104020204" pitchFamily="34" charset="0"/>
            </a:endParaRPr>
          </a:p>
          <a:p>
            <a:pPr algn="l">
              <a:lnSpc>
                <a:spcPct val="110000"/>
              </a:lnSpc>
              <a:spcBef>
                <a:spcPts val="600"/>
              </a:spcBef>
            </a:pPr>
            <a:r>
              <a:rPr lang="en-US" sz="4000" b="1" dirty="0">
                <a:latin typeface="Abadi" panose="020B0604020104020204" pitchFamily="34" charset="0"/>
              </a:rPr>
              <a:t>The Role of the Adult                                                      Page 6</a:t>
            </a:r>
            <a:endParaRPr lang="en-US" sz="4000" dirty="0">
              <a:latin typeface="Abadi" panose="020B0604020104020204" pitchFamily="34" charset="0"/>
            </a:endParaRPr>
          </a:p>
          <a:p>
            <a:pPr algn="l">
              <a:lnSpc>
                <a:spcPct val="110000"/>
              </a:lnSpc>
              <a:spcBef>
                <a:spcPts val="600"/>
              </a:spcBef>
            </a:pPr>
            <a:endParaRPr lang="en-US" sz="4000" dirty="0">
              <a:latin typeface="Abadi" panose="020B0604020104020204" pitchFamily="34" charset="0"/>
            </a:endParaRPr>
          </a:p>
          <a:p>
            <a:pPr algn="l">
              <a:lnSpc>
                <a:spcPct val="110000"/>
              </a:lnSpc>
              <a:spcBef>
                <a:spcPts val="600"/>
              </a:spcBef>
            </a:pPr>
            <a:r>
              <a:rPr lang="en-US" sz="4000" b="1" dirty="0">
                <a:latin typeface="Abadi" panose="020B0604020104020204" pitchFamily="34" charset="0"/>
              </a:rPr>
              <a:t>The Needs of the Child                                                    Page 7</a:t>
            </a:r>
          </a:p>
          <a:p>
            <a:pPr algn="l">
              <a:lnSpc>
                <a:spcPct val="110000"/>
              </a:lnSpc>
              <a:spcBef>
                <a:spcPts val="600"/>
              </a:spcBef>
            </a:pPr>
            <a:endParaRPr lang="en-US" sz="4000" b="1" dirty="0">
              <a:latin typeface="Abadi" panose="020B0604020104020204" pitchFamily="34" charset="0"/>
            </a:endParaRPr>
          </a:p>
          <a:p>
            <a:pPr algn="l">
              <a:lnSpc>
                <a:spcPct val="110000"/>
              </a:lnSpc>
              <a:spcBef>
                <a:spcPts val="600"/>
              </a:spcBef>
            </a:pPr>
            <a:r>
              <a:rPr lang="en-US" sz="4000" b="1" dirty="0" err="1">
                <a:latin typeface="Abadi" panose="020B0604020104020204" pitchFamily="34" charset="0"/>
              </a:rPr>
              <a:t>Manslow’s</a:t>
            </a:r>
            <a:r>
              <a:rPr lang="en-US" sz="4000" b="1" dirty="0">
                <a:latin typeface="Abadi" panose="020B0604020104020204" pitchFamily="34" charset="0"/>
              </a:rPr>
              <a:t> Need Hierarchy Theory                                     Page 8</a:t>
            </a:r>
          </a:p>
          <a:p>
            <a:pPr algn="l">
              <a:lnSpc>
                <a:spcPct val="110000"/>
              </a:lnSpc>
              <a:spcBef>
                <a:spcPts val="600"/>
              </a:spcBef>
            </a:pPr>
            <a:endParaRPr lang="en-US" sz="4000" b="1" dirty="0">
              <a:latin typeface="Abadi" panose="020B0604020104020204" pitchFamily="34" charset="0"/>
            </a:endParaRPr>
          </a:p>
          <a:p>
            <a:pPr algn="l">
              <a:lnSpc>
                <a:spcPct val="110000"/>
              </a:lnSpc>
              <a:spcBef>
                <a:spcPts val="600"/>
              </a:spcBef>
            </a:pPr>
            <a:r>
              <a:rPr lang="en-US" sz="4000" b="1" dirty="0">
                <a:latin typeface="Abadi" panose="020B0604020104020204" pitchFamily="34" charset="0"/>
              </a:rPr>
              <a:t>Bronfenbrenner’s Ecological System                                  Page 9</a:t>
            </a:r>
          </a:p>
          <a:p>
            <a:pPr algn="l">
              <a:lnSpc>
                <a:spcPct val="110000"/>
              </a:lnSpc>
              <a:spcBef>
                <a:spcPts val="600"/>
              </a:spcBef>
            </a:pPr>
            <a:endParaRPr lang="en-US" sz="4000" dirty="0">
              <a:latin typeface="Abadi" panose="020B0604020104020204" pitchFamily="34" charset="0"/>
            </a:endParaRPr>
          </a:p>
          <a:p>
            <a:pPr algn="l">
              <a:lnSpc>
                <a:spcPct val="110000"/>
              </a:lnSpc>
              <a:spcBef>
                <a:spcPts val="600"/>
              </a:spcBef>
            </a:pPr>
            <a:r>
              <a:rPr lang="en-US" sz="4000" b="1" dirty="0">
                <a:latin typeface="Abadi" panose="020B0604020104020204" pitchFamily="34" charset="0"/>
              </a:rPr>
              <a:t>Partnerships                                                                  Page 10                                       </a:t>
            </a:r>
            <a:endParaRPr lang="en-US" sz="4000" dirty="0">
              <a:latin typeface="Abadi" panose="020B0604020104020204" pitchFamily="34" charset="0"/>
            </a:endParaRPr>
          </a:p>
          <a:p>
            <a:pPr algn="l">
              <a:lnSpc>
                <a:spcPct val="110000"/>
              </a:lnSpc>
              <a:spcBef>
                <a:spcPts val="600"/>
              </a:spcBef>
            </a:pPr>
            <a:r>
              <a:rPr lang="en-US" sz="4000" b="1" dirty="0">
                <a:latin typeface="Abadi" panose="020B0604020104020204" pitchFamily="34" charset="0"/>
              </a:rPr>
              <a:t> </a:t>
            </a:r>
            <a:endParaRPr lang="en-US" sz="4000" dirty="0">
              <a:latin typeface="Abadi" panose="020B0604020104020204" pitchFamily="34" charset="0"/>
            </a:endParaRPr>
          </a:p>
          <a:p>
            <a:pPr algn="l">
              <a:lnSpc>
                <a:spcPct val="110000"/>
              </a:lnSpc>
              <a:spcBef>
                <a:spcPts val="600"/>
              </a:spcBef>
            </a:pPr>
            <a:r>
              <a:rPr lang="en-US" sz="4000" b="1" dirty="0">
                <a:latin typeface="Abadi" panose="020B0604020104020204" pitchFamily="34" charset="0"/>
              </a:rPr>
              <a:t>Interventions                                                                 Page 11</a:t>
            </a:r>
            <a:endParaRPr lang="en-US" sz="4000" dirty="0">
              <a:latin typeface="Abadi" panose="020B0604020104020204" pitchFamily="34" charset="0"/>
            </a:endParaRPr>
          </a:p>
          <a:p>
            <a:pPr algn="l">
              <a:lnSpc>
                <a:spcPct val="110000"/>
              </a:lnSpc>
              <a:spcBef>
                <a:spcPts val="600"/>
              </a:spcBef>
            </a:pPr>
            <a:r>
              <a:rPr lang="en-US" sz="4000" b="1" dirty="0">
                <a:latin typeface="Abadi" panose="020B0604020104020204" pitchFamily="34" charset="0"/>
              </a:rPr>
              <a:t> </a:t>
            </a:r>
            <a:endParaRPr lang="en-US" sz="4000" dirty="0">
              <a:latin typeface="Abadi" panose="020B0604020104020204" pitchFamily="34" charset="0"/>
            </a:endParaRPr>
          </a:p>
          <a:p>
            <a:pPr algn="l">
              <a:lnSpc>
                <a:spcPct val="110000"/>
              </a:lnSpc>
              <a:spcBef>
                <a:spcPts val="600"/>
              </a:spcBef>
            </a:pPr>
            <a:r>
              <a:rPr lang="en-US" sz="4000" b="1" dirty="0">
                <a:latin typeface="Abadi" panose="020B0604020104020204" pitchFamily="34" charset="0"/>
              </a:rPr>
              <a:t>Proposed Outcomes                                                       Page 12</a:t>
            </a:r>
          </a:p>
          <a:p>
            <a:pPr algn="l">
              <a:lnSpc>
                <a:spcPct val="110000"/>
              </a:lnSpc>
              <a:spcBef>
                <a:spcPts val="600"/>
              </a:spcBef>
            </a:pPr>
            <a:endParaRPr lang="en-US" sz="4000" b="1" dirty="0">
              <a:latin typeface="Abadi" panose="020B0604020104020204" pitchFamily="34" charset="0"/>
            </a:endParaRPr>
          </a:p>
          <a:p>
            <a:pPr algn="l">
              <a:lnSpc>
                <a:spcPct val="110000"/>
              </a:lnSpc>
              <a:spcBef>
                <a:spcPts val="600"/>
              </a:spcBef>
            </a:pPr>
            <a:r>
              <a:rPr lang="en-US" sz="4000" b="1" dirty="0">
                <a:latin typeface="Abadi" panose="020B0604020104020204" pitchFamily="34" charset="0"/>
              </a:rPr>
              <a:t>Holistic Development                                                     Page 13</a:t>
            </a:r>
          </a:p>
          <a:p>
            <a:pPr algn="l">
              <a:lnSpc>
                <a:spcPct val="110000"/>
              </a:lnSpc>
              <a:spcBef>
                <a:spcPts val="600"/>
              </a:spcBef>
            </a:pPr>
            <a:r>
              <a:rPr lang="en-US" sz="4000" b="1" dirty="0">
                <a:latin typeface="Abadi" panose="020B0604020104020204" pitchFamily="34" charset="0"/>
              </a:rPr>
              <a:t> </a:t>
            </a:r>
          </a:p>
          <a:p>
            <a:pPr algn="l">
              <a:lnSpc>
                <a:spcPct val="110000"/>
              </a:lnSpc>
              <a:spcBef>
                <a:spcPts val="600"/>
              </a:spcBef>
            </a:pPr>
            <a:r>
              <a:rPr lang="en-US" sz="4000" b="1" dirty="0">
                <a:latin typeface="Abadi" panose="020B0604020104020204" pitchFamily="34" charset="0"/>
              </a:rPr>
              <a:t>Reference List                                                               Page 14                                                </a:t>
            </a:r>
          </a:p>
          <a:p>
            <a:pPr>
              <a:lnSpc>
                <a:spcPct val="110000"/>
              </a:lnSpc>
              <a:spcBef>
                <a:spcPts val="600"/>
              </a:spcBef>
            </a:pPr>
            <a:endParaRPr lang="en-US" sz="4000" dirty="0">
              <a:latin typeface="Abadi" panose="020B0604020104020204" pitchFamily="34" charset="0"/>
            </a:endParaRPr>
          </a:p>
          <a:p>
            <a:pPr indent="-228600">
              <a:lnSpc>
                <a:spcPct val="110000"/>
              </a:lnSpc>
              <a:buFont typeface="Arial" panose="020B0604020202020204" pitchFamily="34" charset="0"/>
              <a:buChar char="•"/>
            </a:pPr>
            <a:endParaRPr lang="en-US" sz="1000" dirty="0"/>
          </a:p>
        </p:txBody>
      </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l="7064" r="41170" b="-1"/>
          <a:stretch/>
        </p:blipFill>
        <p:spPr>
          <a:xfrm>
            <a:off x="1285438" y="1116345"/>
            <a:ext cx="2799103" cy="3866172"/>
          </a:xfrm>
          <a:prstGeom prst="rect">
            <a:avLst/>
          </a:prstGeom>
        </p:spPr>
      </p:pic>
    </p:spTree>
    <p:extLst>
      <p:ext uri="{BB962C8B-B14F-4D97-AF65-F5344CB8AC3E}">
        <p14:creationId xmlns:p14="http://schemas.microsoft.com/office/powerpoint/2010/main" val="3677264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400"/>
                                        <p:tgtEl>
                                          <p:spTgt spid="3">
                                            <p:txEl>
                                              <p:pRg st="1" end="1"/>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4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4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400"/>
                                        <p:tgtEl>
                                          <p:spTgt spid="3">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7" end="7"/>
                                            </p:txEl>
                                          </p:spTgt>
                                        </p:tgtEl>
                                        <p:attrNameLst>
                                          <p:attrName>style.visibility</p:attrName>
                                        </p:attrNameLst>
                                      </p:cBhvr>
                                      <p:to>
                                        <p:strVal val="visible"/>
                                      </p:to>
                                    </p:set>
                                    <p:animEffect transition="in" filter="fade">
                                      <p:cBhvr>
                                        <p:cTn id="25" dur="400"/>
                                        <p:tgtEl>
                                          <p:spTgt spid="3">
                                            <p:txEl>
                                              <p:pRg st="7" end="7"/>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2000"/>
                                  </p:stCondLst>
                                  <p:iterate type="lt">
                                    <p:tmPct val="10000"/>
                                  </p:iterate>
                                  <p:childTnLst>
                                    <p:set>
                                      <p:cBhvr>
                                        <p:cTn id="29" dur="1" fill="hold">
                                          <p:stCondLst>
                                            <p:cond delay="0"/>
                                          </p:stCondLst>
                                        </p:cTn>
                                        <p:tgtEl>
                                          <p:spTgt spid="3">
                                            <p:txEl>
                                              <p:pRg st="9" end="9"/>
                                            </p:txEl>
                                          </p:spTgt>
                                        </p:tgtEl>
                                        <p:attrNameLst>
                                          <p:attrName>style.visibility</p:attrName>
                                        </p:attrNameLst>
                                      </p:cBhvr>
                                      <p:to>
                                        <p:strVal val="visible"/>
                                      </p:to>
                                    </p:set>
                                    <p:animEffect transition="in" filter="fade">
                                      <p:cBhvr>
                                        <p:cTn id="30" dur="400"/>
                                        <p:tgtEl>
                                          <p:spTgt spid="3">
                                            <p:txEl>
                                              <p:pRg st="9" end="9"/>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2000"/>
                                  </p:stCondLst>
                                  <p:iterate type="lt">
                                    <p:tmPct val="10000"/>
                                  </p:iterate>
                                  <p:childTnLst>
                                    <p:set>
                                      <p:cBhvr>
                                        <p:cTn id="34" dur="1" fill="hold">
                                          <p:stCondLst>
                                            <p:cond delay="0"/>
                                          </p:stCondLst>
                                        </p:cTn>
                                        <p:tgtEl>
                                          <p:spTgt spid="3">
                                            <p:txEl>
                                              <p:pRg st="11" end="11"/>
                                            </p:txEl>
                                          </p:spTgt>
                                        </p:tgtEl>
                                        <p:attrNameLst>
                                          <p:attrName>style.visibility</p:attrName>
                                        </p:attrNameLst>
                                      </p:cBhvr>
                                      <p:to>
                                        <p:strVal val="visible"/>
                                      </p:to>
                                    </p:set>
                                    <p:animEffect transition="in" filter="fade">
                                      <p:cBhvr>
                                        <p:cTn id="35" dur="400"/>
                                        <p:tgtEl>
                                          <p:spTgt spid="3">
                                            <p:txEl>
                                              <p:pRg st="11" end="11"/>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2000"/>
                                  </p:stCondLst>
                                  <p:iterate type="lt">
                                    <p:tmPct val="10000"/>
                                  </p:iterate>
                                  <p:childTnLst>
                                    <p:set>
                                      <p:cBhvr>
                                        <p:cTn id="39" dur="1" fill="hold">
                                          <p:stCondLst>
                                            <p:cond delay="0"/>
                                          </p:stCondLst>
                                        </p:cTn>
                                        <p:tgtEl>
                                          <p:spTgt spid="3">
                                            <p:txEl>
                                              <p:pRg st="13" end="13"/>
                                            </p:txEl>
                                          </p:spTgt>
                                        </p:tgtEl>
                                        <p:attrNameLst>
                                          <p:attrName>style.visibility</p:attrName>
                                        </p:attrNameLst>
                                      </p:cBhvr>
                                      <p:to>
                                        <p:strVal val="visible"/>
                                      </p:to>
                                    </p:set>
                                    <p:animEffect transition="in" filter="fade">
                                      <p:cBhvr>
                                        <p:cTn id="40" dur="400"/>
                                        <p:tgtEl>
                                          <p:spTgt spid="3">
                                            <p:txEl>
                                              <p:pRg st="13" end="13"/>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2000"/>
                                  </p:stCondLst>
                                  <p:iterate type="lt">
                                    <p:tmPct val="10000"/>
                                  </p:iterate>
                                  <p:childTnLst>
                                    <p:set>
                                      <p:cBhvr>
                                        <p:cTn id="44" dur="1" fill="hold">
                                          <p:stCondLst>
                                            <p:cond delay="0"/>
                                          </p:stCondLst>
                                        </p:cTn>
                                        <p:tgtEl>
                                          <p:spTgt spid="3">
                                            <p:txEl>
                                              <p:pRg st="14" end="14"/>
                                            </p:txEl>
                                          </p:spTgt>
                                        </p:tgtEl>
                                        <p:attrNameLst>
                                          <p:attrName>style.visibility</p:attrName>
                                        </p:attrNameLst>
                                      </p:cBhvr>
                                      <p:to>
                                        <p:strVal val="visible"/>
                                      </p:to>
                                    </p:set>
                                    <p:animEffect transition="in" filter="fade">
                                      <p:cBhvr>
                                        <p:cTn id="45" dur="400"/>
                                        <p:tgtEl>
                                          <p:spTgt spid="3">
                                            <p:txEl>
                                              <p:pRg st="14" end="14"/>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2000"/>
                                  </p:stCondLst>
                                  <p:iterate type="lt">
                                    <p:tmPct val="10000"/>
                                  </p:iterate>
                                  <p:childTnLst>
                                    <p:set>
                                      <p:cBhvr>
                                        <p:cTn id="49" dur="1" fill="hold">
                                          <p:stCondLst>
                                            <p:cond delay="0"/>
                                          </p:stCondLst>
                                        </p:cTn>
                                        <p:tgtEl>
                                          <p:spTgt spid="3">
                                            <p:txEl>
                                              <p:pRg st="15" end="15"/>
                                            </p:txEl>
                                          </p:spTgt>
                                        </p:tgtEl>
                                        <p:attrNameLst>
                                          <p:attrName>style.visibility</p:attrName>
                                        </p:attrNameLst>
                                      </p:cBhvr>
                                      <p:to>
                                        <p:strVal val="visible"/>
                                      </p:to>
                                    </p:set>
                                    <p:animEffect transition="in" filter="fade">
                                      <p:cBhvr>
                                        <p:cTn id="50" dur="400"/>
                                        <p:tgtEl>
                                          <p:spTgt spid="3">
                                            <p:txEl>
                                              <p:pRg st="15" end="15"/>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2000"/>
                                  </p:stCondLst>
                                  <p:iterate type="lt">
                                    <p:tmPct val="10000"/>
                                  </p:iterate>
                                  <p:childTnLst>
                                    <p:set>
                                      <p:cBhvr>
                                        <p:cTn id="54" dur="1" fill="hold">
                                          <p:stCondLst>
                                            <p:cond delay="0"/>
                                          </p:stCondLst>
                                        </p:cTn>
                                        <p:tgtEl>
                                          <p:spTgt spid="3">
                                            <p:txEl>
                                              <p:pRg st="16" end="16"/>
                                            </p:txEl>
                                          </p:spTgt>
                                        </p:tgtEl>
                                        <p:attrNameLst>
                                          <p:attrName>style.visibility</p:attrName>
                                        </p:attrNameLst>
                                      </p:cBhvr>
                                      <p:to>
                                        <p:strVal val="visible"/>
                                      </p:to>
                                    </p:set>
                                    <p:animEffect transition="in" filter="fade">
                                      <p:cBhvr>
                                        <p:cTn id="55" dur="400"/>
                                        <p:tgtEl>
                                          <p:spTgt spid="3">
                                            <p:txEl>
                                              <p:pRg st="16" end="16"/>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2000"/>
                                  </p:stCondLst>
                                  <p:iterate type="lt">
                                    <p:tmPct val="10000"/>
                                  </p:iterate>
                                  <p:childTnLst>
                                    <p:set>
                                      <p:cBhvr>
                                        <p:cTn id="59" dur="1" fill="hold">
                                          <p:stCondLst>
                                            <p:cond delay="0"/>
                                          </p:stCondLst>
                                        </p:cTn>
                                        <p:tgtEl>
                                          <p:spTgt spid="3">
                                            <p:txEl>
                                              <p:pRg st="17" end="17"/>
                                            </p:txEl>
                                          </p:spTgt>
                                        </p:tgtEl>
                                        <p:attrNameLst>
                                          <p:attrName>style.visibility</p:attrName>
                                        </p:attrNameLst>
                                      </p:cBhvr>
                                      <p:to>
                                        <p:strVal val="visible"/>
                                      </p:to>
                                    </p:set>
                                    <p:animEffect transition="in" filter="fade">
                                      <p:cBhvr>
                                        <p:cTn id="60" dur="400"/>
                                        <p:tgtEl>
                                          <p:spTgt spid="3">
                                            <p:txEl>
                                              <p:pRg st="17" end="17"/>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2000"/>
                                  </p:stCondLst>
                                  <p:iterate type="lt">
                                    <p:tmPct val="10000"/>
                                  </p:iterate>
                                  <p:childTnLst>
                                    <p:set>
                                      <p:cBhvr>
                                        <p:cTn id="64" dur="1" fill="hold">
                                          <p:stCondLst>
                                            <p:cond delay="0"/>
                                          </p:stCondLst>
                                        </p:cTn>
                                        <p:tgtEl>
                                          <p:spTgt spid="3">
                                            <p:txEl>
                                              <p:pRg st="19" end="19"/>
                                            </p:txEl>
                                          </p:spTgt>
                                        </p:tgtEl>
                                        <p:attrNameLst>
                                          <p:attrName>style.visibility</p:attrName>
                                        </p:attrNameLst>
                                      </p:cBhvr>
                                      <p:to>
                                        <p:strVal val="visible"/>
                                      </p:to>
                                    </p:set>
                                    <p:animEffect transition="in" filter="fade">
                                      <p:cBhvr>
                                        <p:cTn id="65" dur="400"/>
                                        <p:tgtEl>
                                          <p:spTgt spid="3">
                                            <p:txEl>
                                              <p:pRg st="19" end="19"/>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grpId="0" nodeType="clickEffect">
                                  <p:stCondLst>
                                    <p:cond delay="2000"/>
                                  </p:stCondLst>
                                  <p:iterate type="lt">
                                    <p:tmPct val="10000"/>
                                  </p:iterate>
                                  <p:childTnLst>
                                    <p:set>
                                      <p:cBhvr>
                                        <p:cTn id="69" dur="1" fill="hold">
                                          <p:stCondLst>
                                            <p:cond delay="0"/>
                                          </p:stCondLst>
                                        </p:cTn>
                                        <p:tgtEl>
                                          <p:spTgt spid="3">
                                            <p:txEl>
                                              <p:pRg st="20" end="20"/>
                                            </p:txEl>
                                          </p:spTgt>
                                        </p:tgtEl>
                                        <p:attrNameLst>
                                          <p:attrName>style.visibility</p:attrName>
                                        </p:attrNameLst>
                                      </p:cBhvr>
                                      <p:to>
                                        <p:strVal val="visible"/>
                                      </p:to>
                                    </p:set>
                                    <p:animEffect transition="in" filter="fade">
                                      <p:cBhvr>
                                        <p:cTn id="70" dur="400"/>
                                        <p:tgtEl>
                                          <p:spTgt spid="3">
                                            <p:txEl>
                                              <p:pRg st="20" end="20"/>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2000"/>
                                  </p:stCondLst>
                                  <p:iterate type="lt">
                                    <p:tmPct val="10000"/>
                                  </p:iterate>
                                  <p:childTnLst>
                                    <p:set>
                                      <p:cBhvr>
                                        <p:cTn id="74" dur="1" fill="hold">
                                          <p:stCondLst>
                                            <p:cond delay="0"/>
                                          </p:stCondLst>
                                        </p:cTn>
                                        <p:tgtEl>
                                          <p:spTgt spid="3">
                                            <p:txEl>
                                              <p:pRg st="21" end="21"/>
                                            </p:txEl>
                                          </p:spTgt>
                                        </p:tgtEl>
                                        <p:attrNameLst>
                                          <p:attrName>style.visibility</p:attrName>
                                        </p:attrNameLst>
                                      </p:cBhvr>
                                      <p:to>
                                        <p:strVal val="visible"/>
                                      </p:to>
                                    </p:set>
                                    <p:animEffect transition="in" filter="fade">
                                      <p:cBhvr>
                                        <p:cTn id="75" dur="400"/>
                                        <p:tgtEl>
                                          <p:spTgt spid="3">
                                            <p:txEl>
                                              <p:pRg st="21" end="21"/>
                                            </p:txEl>
                                          </p:spTgt>
                                        </p:tgtEl>
                                      </p:cBhvr>
                                    </p:animEffect>
                                  </p:childTnLst>
                                </p:cTn>
                              </p:par>
                              <p:par>
                                <p:cTn id="76" presetID="10" presetClass="entr" presetSubtype="0" fill="hold" grpId="0" nodeType="withEffect">
                                  <p:stCondLst>
                                    <p:cond delay="1000"/>
                                  </p:stCondLst>
                                  <p:iterate type="lt">
                                    <p:tmPct val="10000"/>
                                  </p:iterate>
                                  <p:childTnLst>
                                    <p:set>
                                      <p:cBhvr>
                                        <p:cTn id="77" dur="1" fill="hold">
                                          <p:stCondLst>
                                            <p:cond delay="0"/>
                                          </p:stCondLst>
                                        </p:cTn>
                                        <p:tgtEl>
                                          <p:spTgt spid="5"/>
                                        </p:tgtEl>
                                        <p:attrNameLst>
                                          <p:attrName>style.visibility</p:attrName>
                                        </p:attrNameLst>
                                      </p:cBhvr>
                                      <p:to>
                                        <p:strVal val="visible"/>
                                      </p:to>
                                    </p:set>
                                    <p:animEffect transition="in" filter="fade">
                                      <p:cBhvr>
                                        <p:cTn id="78"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38">
            <a:extLst>
              <a:ext uri="{FF2B5EF4-FFF2-40B4-BE49-F238E27FC236}">
                <a16:creationId xmlns:a16="http://schemas.microsoft.com/office/drawing/2014/main" id="{46187E64-7A77-4D13-A5F4-9AEC282BBB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Arc">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892818" y="1370171"/>
            <a:ext cx="5085580" cy="10148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lIns="91440" tIns="45720" rIns="91440" bIns="45720" numCol="1" spcCol="0" rtlCol="0" fromWordArt="0" anchorCtr="0" forceAA="0" compatLnSpc="1">
            <a:prstTxWarp prst="textNoShape">
              <a:avLst/>
            </a:prstTxWarp>
            <a:normAutofit/>
          </a:bodyPr>
          <a:lstStyle/>
          <a:p>
            <a:pPr algn="l"/>
            <a:r>
              <a:rPr lang="en-US" dirty="0">
                <a:latin typeface="+mj-lt"/>
                <a:ea typeface="+mj-ea"/>
                <a:cs typeface="+mj-cs"/>
              </a:rPr>
              <a:t>INTRODUCTION</a:t>
            </a:r>
          </a:p>
        </p:txBody>
      </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861076" y="2468880"/>
            <a:ext cx="5085580" cy="4084320"/>
          </a:xfrm>
        </p:spPr>
        <p:txBody>
          <a:bodyPr vert="horz" lIns="91440" tIns="45720" rIns="91440" bIns="45720" rtlCol="0">
            <a:normAutofit fontScale="25000" lnSpcReduction="20000"/>
          </a:bodyPr>
          <a:lstStyle/>
          <a:p>
            <a:pPr algn="l">
              <a:spcBef>
                <a:spcPts val="600"/>
              </a:spcBef>
            </a:pPr>
            <a:endParaRPr lang="en-US" sz="600" b="1" dirty="0"/>
          </a:p>
          <a:p>
            <a:pPr algn="l"/>
            <a:r>
              <a:rPr lang="en-GB" sz="4000" b="1" dirty="0">
                <a:latin typeface="Arial" panose="020B0604020202020204" pitchFamily="34" charset="0"/>
                <a:cs typeface="Arial" panose="020B0604020202020204" pitchFamily="34" charset="0"/>
              </a:rPr>
              <a:t>What is Transition?</a:t>
            </a:r>
            <a:endParaRPr lang="en-GB" sz="4000" dirty="0">
              <a:latin typeface="Arial" panose="020B0604020202020204" pitchFamily="34" charset="0"/>
              <a:cs typeface="Arial" panose="020B0604020202020204" pitchFamily="34" charset="0"/>
            </a:endParaRPr>
          </a:p>
          <a:p>
            <a:pPr algn="l">
              <a:spcBef>
                <a:spcPts val="0"/>
              </a:spcBef>
            </a:pPr>
            <a:r>
              <a:rPr lang="en-GB" sz="4000" dirty="0">
                <a:latin typeface="Abadi" panose="020B0604020104020204" pitchFamily="34" charset="0"/>
                <a:cs typeface="Arial" panose="020B0604020202020204" pitchFamily="34" charset="0"/>
              </a:rPr>
              <a:t>Early transitions are not only working in the Early Years sector it is from birth.</a:t>
            </a:r>
          </a:p>
          <a:p>
            <a:pPr algn="l">
              <a:spcBef>
                <a:spcPts val="0"/>
              </a:spcBef>
            </a:pPr>
            <a:r>
              <a:rPr lang="en-GB" sz="4000" dirty="0">
                <a:latin typeface="Abadi" panose="020B0604020104020204" pitchFamily="34" charset="0"/>
                <a:cs typeface="Arial" panose="020B0604020202020204" pitchFamily="34" charset="0"/>
              </a:rPr>
              <a:t>Babies and young children have transitions in the daily life. When transitions are managed by responsible adults, the children with gather that the world is a safe and predicable place. As capable and independent learners, this will stand the children in a good position when the transitions are larger later in life.  These lager transitions could be moving from their parents/Carers to a childminder, nursery from the first time and then moving from nursery for 2hrs to full time school.  Children respond to transition differently some are confidence, and some are a little nervous, many transitions can cause profound and long effects if the importance of keeping coherence and continuity is not done properly.</a:t>
            </a:r>
          </a:p>
          <a:p>
            <a:pPr algn="l">
              <a:spcBef>
                <a:spcPts val="0"/>
              </a:spcBef>
            </a:pPr>
            <a:endParaRPr lang="en-GB" sz="4000" dirty="0">
              <a:latin typeface="Abadi" panose="020B0604020104020204" pitchFamily="34" charset="0"/>
              <a:cs typeface="Arial" panose="020B0604020202020204" pitchFamily="34" charset="0"/>
            </a:endParaRPr>
          </a:p>
          <a:p>
            <a:pPr algn="l">
              <a:spcBef>
                <a:spcPts val="0"/>
              </a:spcBef>
            </a:pPr>
            <a:r>
              <a:rPr lang="en-GB" sz="4000" dirty="0">
                <a:latin typeface="Abadi" panose="020B0604020104020204" pitchFamily="34" charset="0"/>
                <a:cs typeface="Arial" panose="020B0604020202020204" pitchFamily="34" charset="0"/>
              </a:rPr>
              <a:t>The child’s confidence will grow as the transitions happen over time, and when time is set aside to support these transitions with proper planning and preparation to ensure the child is supported holistically. (Seamless Transitions, 2006)</a:t>
            </a:r>
          </a:p>
          <a:p>
            <a:pPr algn="l">
              <a:spcBef>
                <a:spcPts val="0"/>
              </a:spcBef>
            </a:pPr>
            <a:endParaRPr lang="en-GB" sz="4000" dirty="0">
              <a:latin typeface="Abadi" panose="020B0604020104020204" pitchFamily="34" charset="0"/>
              <a:cs typeface="Arial" panose="020B0604020202020204" pitchFamily="34" charset="0"/>
            </a:endParaRPr>
          </a:p>
          <a:p>
            <a:pPr algn="l">
              <a:spcBef>
                <a:spcPts val="0"/>
              </a:spcBef>
            </a:pPr>
            <a:r>
              <a:rPr lang="en-GB" sz="4000" dirty="0">
                <a:latin typeface="Abadi" panose="020B0604020104020204" pitchFamily="34" charset="0"/>
                <a:cs typeface="Arial" panose="020B0604020202020204" pitchFamily="34" charset="0"/>
              </a:rPr>
              <a:t>These are some of the people who are involved in transition in a school setting:</a:t>
            </a:r>
          </a:p>
          <a:p>
            <a:pPr algn="l">
              <a:spcBef>
                <a:spcPts val="0"/>
              </a:spcBef>
            </a:pPr>
            <a:r>
              <a:rPr lang="en-GB" sz="4000" dirty="0">
                <a:latin typeface="Abadi" panose="020B0604020104020204" pitchFamily="34" charset="0"/>
                <a:cs typeface="Arial" panose="020B0604020202020204" pitchFamily="34" charset="0"/>
              </a:rPr>
              <a:t>Teacher/Tas</a:t>
            </a:r>
          </a:p>
          <a:p>
            <a:pPr algn="l">
              <a:spcBef>
                <a:spcPts val="0"/>
              </a:spcBef>
            </a:pPr>
            <a:r>
              <a:rPr lang="en-GB" sz="4000" dirty="0">
                <a:latin typeface="Abadi" panose="020B0604020104020204" pitchFamily="34" charset="0"/>
                <a:cs typeface="Arial" panose="020B0604020202020204" pitchFamily="34" charset="0"/>
              </a:rPr>
              <a:t>Administration Staff</a:t>
            </a:r>
          </a:p>
          <a:p>
            <a:pPr algn="l">
              <a:spcBef>
                <a:spcPts val="0"/>
              </a:spcBef>
            </a:pPr>
            <a:r>
              <a:rPr lang="en-GB" sz="4000" dirty="0">
                <a:latin typeface="Abadi" panose="020B0604020104020204" pitchFamily="34" charset="0"/>
                <a:cs typeface="Arial" panose="020B0604020202020204" pitchFamily="34" charset="0"/>
              </a:rPr>
              <a:t>Students</a:t>
            </a:r>
          </a:p>
          <a:p>
            <a:pPr algn="l">
              <a:spcBef>
                <a:spcPts val="0"/>
              </a:spcBef>
            </a:pPr>
            <a:r>
              <a:rPr lang="en-GB" sz="4000" dirty="0">
                <a:latin typeface="Abadi" panose="020B0604020104020204" pitchFamily="34" charset="0"/>
                <a:cs typeface="Arial" panose="020B0604020202020204" pitchFamily="34" charset="0"/>
              </a:rPr>
              <a:t>Kitchen Staff</a:t>
            </a:r>
          </a:p>
          <a:p>
            <a:pPr algn="l">
              <a:spcBef>
                <a:spcPts val="0"/>
              </a:spcBef>
            </a:pPr>
            <a:r>
              <a:rPr lang="en-GB" sz="4000" dirty="0">
                <a:latin typeface="Abadi" panose="020B0604020104020204" pitchFamily="34" charset="0"/>
                <a:cs typeface="Arial" panose="020B0604020202020204" pitchFamily="34" charset="0"/>
              </a:rPr>
              <a:t>Parent helpers and volunteers</a:t>
            </a:r>
          </a:p>
          <a:p>
            <a:pPr algn="l">
              <a:spcBef>
                <a:spcPts val="0"/>
              </a:spcBef>
            </a:pPr>
            <a:r>
              <a:rPr lang="en-GB" sz="4000" dirty="0">
                <a:latin typeface="Abadi" panose="020B0604020104020204" pitchFamily="34" charset="0"/>
                <a:cs typeface="Arial" panose="020B0604020202020204" pitchFamily="34" charset="0"/>
              </a:rPr>
              <a:t>Visiting adults – Photographer, Design to smile.</a:t>
            </a:r>
          </a:p>
          <a:p>
            <a:pPr algn="l"/>
            <a:r>
              <a:rPr lang="en-GB" sz="4000" dirty="0">
                <a:latin typeface="Abadi" panose="020B0604020104020204" pitchFamily="34" charset="0"/>
                <a:cs typeface="Arial" panose="020B0604020202020204" pitchFamily="34" charset="0"/>
              </a:rPr>
              <a:t>Transition is a change in daily routines for children and some adults they have carried out for a period of time.  A transition is not just moving classrooms every year, it can be as simply as a new member of the staff, a different person bringing the child to school and a visitor to the class. (Allington. 2011)</a:t>
            </a:r>
          </a:p>
          <a:p>
            <a:pPr algn="l"/>
            <a:r>
              <a:rPr lang="en-GB" sz="4000" dirty="0">
                <a:latin typeface="Abadi" panose="020B0604020104020204" pitchFamily="34" charset="0"/>
                <a:cs typeface="Arial" panose="020B0604020202020204" pitchFamily="34" charset="0"/>
              </a:rPr>
              <a:t>Communication with parents/carers is essential through a transition in school by working together it supports the child holistically.</a:t>
            </a:r>
          </a:p>
          <a:p>
            <a:pPr algn="l"/>
            <a:r>
              <a:rPr lang="en-GB" sz="4000" dirty="0">
                <a:latin typeface="Abadi" panose="020B0604020104020204" pitchFamily="34" charset="0"/>
                <a:cs typeface="Arial" panose="020B0604020202020204" pitchFamily="34" charset="0"/>
              </a:rPr>
              <a:t>Transitions should not be a challenge; they can be exciting, fun and pleasurable when supported appropriately.</a:t>
            </a:r>
          </a:p>
          <a:p>
            <a:pPr algn="l"/>
            <a:endParaRPr lang="en-GB" sz="4000" dirty="0">
              <a:latin typeface="Abadi" panose="020B0604020104020204" pitchFamily="34" charset="0"/>
              <a:cs typeface="Arial" panose="020B0604020202020204" pitchFamily="34" charset="0"/>
            </a:endParaRPr>
          </a:p>
          <a:p>
            <a:pPr algn="l"/>
            <a:r>
              <a:rPr lang="en-GB" sz="4000" dirty="0">
                <a:latin typeface="Abadi" panose="020B0604020104020204" pitchFamily="34" charset="0"/>
                <a:cs typeface="Arial" panose="020B0604020202020204" pitchFamily="34" charset="0"/>
              </a:rPr>
              <a:t> </a:t>
            </a:r>
          </a:p>
          <a:p>
            <a:pPr algn="l">
              <a:spcBef>
                <a:spcPts val="600"/>
              </a:spcBef>
            </a:pPr>
            <a:endParaRPr lang="en-US" sz="600" dirty="0"/>
          </a:p>
          <a:p>
            <a:pPr indent="-228600" algn="l">
              <a:buFont typeface="Arial" panose="020B0604020202020204" pitchFamily="34" charset="0"/>
              <a:buChar char="•"/>
            </a:pPr>
            <a:endParaRPr lang="en-US" sz="600" dirty="0"/>
          </a:p>
        </p:txBody>
      </p:sp>
      <p:sp>
        <p:nvSpPr>
          <p:cNvPr id="51" name="!!Oval">
            <a:extLst>
              <a:ext uri="{FF2B5EF4-FFF2-40B4-BE49-F238E27FC236}">
                <a16:creationId xmlns:a16="http://schemas.microsoft.com/office/drawing/2014/main" id="{CF8AD9F3-9AF6-494F-83A3-2F6775639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9802" y="832686"/>
            <a:ext cx="1104943" cy="107496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r="28499" b="-2"/>
          <a:stretch/>
        </p:blipFill>
        <p:spPr>
          <a:xfrm>
            <a:off x="6521381" y="773723"/>
            <a:ext cx="5194998" cy="5194998"/>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52" name="!!Rectangle">
            <a:extLst>
              <a:ext uri="{FF2B5EF4-FFF2-40B4-BE49-F238E27FC236}">
                <a16:creationId xmlns:a16="http://schemas.microsoft.com/office/drawing/2014/main" id="{0DA5DB8B-7E5C-4ABC-8069-A9A8806F3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806" y="4790720"/>
            <a:ext cx="876704" cy="876704"/>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Oval 3">
            <a:extLst>
              <a:ext uri="{FF2B5EF4-FFF2-40B4-BE49-F238E27FC236}">
                <a16:creationId xmlns:a16="http://schemas.microsoft.com/office/drawing/2014/main" id="{6F74EAA1-90C8-D9DB-BB62-EFA1AFD83329}"/>
              </a:ext>
            </a:extLst>
          </p:cNvPr>
          <p:cNvSpPr/>
          <p:nvPr/>
        </p:nvSpPr>
        <p:spPr>
          <a:xfrm>
            <a:off x="11330924" y="6179820"/>
            <a:ext cx="495316" cy="4419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a:t>
            </a:r>
          </a:p>
        </p:txBody>
      </p:sp>
    </p:spTree>
    <p:extLst>
      <p:ext uri="{BB962C8B-B14F-4D97-AF65-F5344CB8AC3E}">
        <p14:creationId xmlns:p14="http://schemas.microsoft.com/office/powerpoint/2010/main" val="3144450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4119"/>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 name="Group 29">
            <a:extLst>
              <a:ext uri="{FF2B5EF4-FFF2-40B4-BE49-F238E27FC236}">
                <a16:creationId xmlns:a16="http://schemas.microsoft.com/office/drawing/2014/main" id="{5D095D3E-C464-41D5-87FA-07742698A7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31" name="Color">
              <a:extLst>
                <a:ext uri="{FF2B5EF4-FFF2-40B4-BE49-F238E27FC236}">
                  <a16:creationId xmlns:a16="http://schemas.microsoft.com/office/drawing/2014/main" id="{7722DCE9-76F1-42AC-AC0A-487CFB087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Color">
              <a:extLst>
                <a:ext uri="{FF2B5EF4-FFF2-40B4-BE49-F238E27FC236}">
                  <a16:creationId xmlns:a16="http://schemas.microsoft.com/office/drawing/2014/main" id="{B29A5FA1-D0E7-448B-AB7D-032F01D5B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4" name="Color">
            <a:extLst>
              <a:ext uri="{FF2B5EF4-FFF2-40B4-BE49-F238E27FC236}">
                <a16:creationId xmlns:a16="http://schemas.microsoft.com/office/drawing/2014/main" id="{C58F402F-FDB5-409B-8818-B6FCE06E5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rgbClr val="FCC4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l="7064" r="41170" b="-1"/>
          <a:stretch/>
        </p:blipFill>
        <p:spPr>
          <a:xfrm>
            <a:off x="7447909" y="653615"/>
            <a:ext cx="4010923" cy="5540004"/>
          </a:xfrm>
          <a:prstGeom prst="rect">
            <a:avLst/>
          </a:prstGeom>
        </p:spPr>
      </p:pic>
      <p:grpSp>
        <p:nvGrpSpPr>
          <p:cNvPr id="36" name="Group 35">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7" name="Freeform: Shape 36">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1012644" y="842332"/>
            <a:ext cx="3585114" cy="7264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lIns="91440" tIns="45720" rIns="91440" bIns="45720" numCol="1" spcCol="0" rtlCol="0" fromWordArt="0" anchor="b" anchorCtr="0" forceAA="0" compatLnSpc="1">
            <a:prstTxWarp prst="textNoShape">
              <a:avLst/>
            </a:prstTxWarp>
            <a:normAutofit/>
          </a:bodyPr>
          <a:lstStyle/>
          <a:p>
            <a:pPr algn="l"/>
            <a:r>
              <a:rPr lang="en-US" sz="4100" dirty="0">
                <a:solidFill>
                  <a:schemeClr val="tx2"/>
                </a:solidFill>
                <a:latin typeface="+mj-lt"/>
                <a:ea typeface="+mj-ea"/>
                <a:cs typeface="+mj-cs"/>
              </a:rPr>
              <a:t>INTRODUCTION</a:t>
            </a:r>
          </a:p>
        </p:txBody>
      </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1012643" y="1778750"/>
            <a:ext cx="4979797" cy="3890529"/>
          </a:xfrm>
        </p:spPr>
        <p:txBody>
          <a:bodyPr vert="horz" lIns="91440" tIns="45720" rIns="91440" bIns="45720" rtlCol="0" anchor="t">
            <a:normAutofit fontScale="92500" lnSpcReduction="20000"/>
          </a:bodyPr>
          <a:lstStyle/>
          <a:p>
            <a:pPr algn="l">
              <a:spcBef>
                <a:spcPts val="600"/>
              </a:spcBef>
            </a:pPr>
            <a:r>
              <a:rPr lang="en-US" sz="1200" dirty="0">
                <a:solidFill>
                  <a:schemeClr val="tx2"/>
                </a:solidFill>
                <a:latin typeface="Abadi" panose="020B0604020104020204" pitchFamily="34" charset="0"/>
              </a:rPr>
              <a:t>Transition is a  method which involves everyone who is supporting the child. (EYFS, 2008)  A child’s transition from a nursery setting to nursery in a school setting can be a difficult time for some child, especially child with Addition Learning Needs with their Speech, Language and communication needs. These transition’s can be difficult for parents/</a:t>
            </a:r>
            <a:r>
              <a:rPr lang="en-US" sz="1200" dirty="0" err="1">
                <a:solidFill>
                  <a:schemeClr val="tx2"/>
                </a:solidFill>
                <a:latin typeface="Abadi" panose="020B0604020104020204" pitchFamily="34" charset="0"/>
              </a:rPr>
              <a:t>carers</a:t>
            </a:r>
            <a:r>
              <a:rPr lang="en-US" sz="1200" dirty="0">
                <a:solidFill>
                  <a:schemeClr val="tx2"/>
                </a:solidFill>
                <a:latin typeface="Abadi" panose="020B0604020104020204" pitchFamily="34" charset="0"/>
              </a:rPr>
              <a:t> , everyone should be involved and keep up to date with the transition, parents should be respected as they know the children the best and be part of the transition.</a:t>
            </a:r>
          </a:p>
          <a:p>
            <a:pPr algn="l">
              <a:spcBef>
                <a:spcPts val="600"/>
              </a:spcBef>
            </a:pPr>
            <a:r>
              <a:rPr lang="en-US" sz="1200" dirty="0">
                <a:solidFill>
                  <a:schemeClr val="tx2"/>
                </a:solidFill>
                <a:latin typeface="Abadi" panose="020B0604020104020204" pitchFamily="34" charset="0"/>
              </a:rPr>
              <a:t>All children can be affected by change, especially children with Special Educational Need (SEN) or children which are in foster care.  When planning their transition, it will need extra planning and support.  Children need to experience of an effective transition, with good understanding and planning, children are more likely to have a good transition to feel safe in their new setting.</a:t>
            </a:r>
          </a:p>
          <a:p>
            <a:pPr algn="l">
              <a:spcBef>
                <a:spcPts val="600"/>
              </a:spcBef>
            </a:pPr>
            <a:r>
              <a:rPr lang="en-US" sz="1200" dirty="0">
                <a:solidFill>
                  <a:schemeClr val="tx2"/>
                </a:solidFill>
                <a:latin typeface="Abadi" panose="020B0604020104020204" pitchFamily="34" charset="0"/>
              </a:rPr>
              <a:t>Children’s lives are busier than they were before. Going to a childminder or starting school, transitioning to another class seems normal  part of the child’s life.  When a child is transitioning, they are seen as a milestone and can have an affect on the child’s development. A child’s transition should open new opportunity and be fun for the growth of the child.  A transition can be difficult as the environment is different, new people and new routines,  getting a transition right is paramount for the child as it not going to be a single event, its important for the process to be smooth.  Transition is an ongoing journey not a one stop destination.  (Early Years Matter, 2022)</a:t>
            </a:r>
          </a:p>
          <a:p>
            <a:pPr algn="l">
              <a:spcBef>
                <a:spcPts val="600"/>
              </a:spcBef>
            </a:pPr>
            <a:endParaRPr lang="en-US" sz="1200" dirty="0">
              <a:solidFill>
                <a:schemeClr val="tx2"/>
              </a:solidFill>
            </a:endParaRPr>
          </a:p>
          <a:p>
            <a:pPr algn="l">
              <a:spcBef>
                <a:spcPts val="600"/>
              </a:spcBef>
            </a:pPr>
            <a:endParaRPr lang="en-US" sz="1000" dirty="0">
              <a:solidFill>
                <a:schemeClr val="tx2"/>
              </a:solidFill>
            </a:endParaRPr>
          </a:p>
          <a:p>
            <a:pPr algn="l"/>
            <a:endParaRPr lang="en-GB" sz="1000" dirty="0">
              <a:solidFill>
                <a:schemeClr val="tx2"/>
              </a:solidFill>
            </a:endParaRPr>
          </a:p>
          <a:p>
            <a:pPr algn="l">
              <a:spcBef>
                <a:spcPts val="0"/>
              </a:spcBef>
            </a:pPr>
            <a:endParaRPr lang="en-GB" sz="1000" dirty="0">
              <a:solidFill>
                <a:schemeClr val="tx2"/>
              </a:solidFill>
            </a:endParaRPr>
          </a:p>
          <a:p>
            <a:pPr algn="l"/>
            <a:r>
              <a:rPr lang="en-GB" dirty="0">
                <a:solidFill>
                  <a:schemeClr val="tx2"/>
                </a:solidFill>
              </a:rPr>
              <a:t> </a:t>
            </a:r>
          </a:p>
          <a:p>
            <a:pPr algn="l">
              <a:spcBef>
                <a:spcPts val="600"/>
              </a:spcBef>
            </a:pPr>
            <a:endParaRPr lang="en-US" dirty="0">
              <a:solidFill>
                <a:schemeClr val="tx2"/>
              </a:solidFill>
            </a:endParaRPr>
          </a:p>
          <a:p>
            <a:pPr indent="-228600" algn="l">
              <a:buFont typeface="Arial" panose="020B0604020202020204" pitchFamily="34" charset="0"/>
              <a:buChar char="•"/>
            </a:pPr>
            <a:endParaRPr lang="en-US" dirty="0">
              <a:solidFill>
                <a:schemeClr val="tx2"/>
              </a:solidFill>
            </a:endParaRPr>
          </a:p>
        </p:txBody>
      </p:sp>
      <p:sp>
        <p:nvSpPr>
          <p:cNvPr id="2" name="Oval 1">
            <a:extLst>
              <a:ext uri="{FF2B5EF4-FFF2-40B4-BE49-F238E27FC236}">
                <a16:creationId xmlns:a16="http://schemas.microsoft.com/office/drawing/2014/main" id="{26C5B40A-88FC-1394-C75F-127AB06381C3}"/>
              </a:ext>
            </a:extLst>
          </p:cNvPr>
          <p:cNvSpPr/>
          <p:nvPr/>
        </p:nvSpPr>
        <p:spPr>
          <a:xfrm>
            <a:off x="11535292" y="6279001"/>
            <a:ext cx="534788" cy="37325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Tree>
    <p:extLst>
      <p:ext uri="{BB962C8B-B14F-4D97-AF65-F5344CB8AC3E}">
        <p14:creationId xmlns:p14="http://schemas.microsoft.com/office/powerpoint/2010/main" val="1941911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41AB65AE-A08D-4F43-8E53-5F1B8D8424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838199" y="4625162"/>
            <a:ext cx="4153767" cy="16679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lIns="91440" tIns="45720" rIns="91440" bIns="45720" numCol="1" spcCol="0" rtlCol="0" fromWordArt="0" anchor="ctr" anchorCtr="0" forceAA="0" compatLnSpc="1">
            <a:prstTxWarp prst="textNoShape">
              <a:avLst/>
            </a:prstTxWarp>
            <a:normAutofit/>
          </a:bodyPr>
          <a:lstStyle/>
          <a:p>
            <a:pPr algn="l"/>
            <a:r>
              <a:rPr lang="en-US" sz="4000" kern="1200">
                <a:solidFill>
                  <a:schemeClr val="tx1"/>
                </a:solidFill>
                <a:latin typeface="+mj-lt"/>
                <a:ea typeface="+mj-ea"/>
                <a:cs typeface="+mj-cs"/>
              </a:rPr>
              <a:t>Transition Curve</a:t>
            </a:r>
          </a:p>
        </p:txBody>
      </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r="23857" b="3"/>
          <a:stretch/>
        </p:blipFill>
        <p:spPr>
          <a:xfrm>
            <a:off x="838199" y="536943"/>
            <a:ext cx="4153757" cy="3900336"/>
          </a:xfrm>
          <a:prstGeom prst="rect">
            <a:avLst/>
          </a:prstGeom>
        </p:spPr>
      </p:pic>
      <p:pic>
        <p:nvPicPr>
          <p:cNvPr id="1026" name="Picture 2" descr="Image result for transition curve">
            <a:extLst>
              <a:ext uri="{FF2B5EF4-FFF2-40B4-BE49-F238E27FC236}">
                <a16:creationId xmlns:a16="http://schemas.microsoft.com/office/drawing/2014/main" id="{C298908B-4B89-FABA-CF8D-0640C3658BD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413" r="-1" b="7224"/>
          <a:stretch/>
        </p:blipFill>
        <p:spPr bwMode="auto">
          <a:xfrm>
            <a:off x="5183372" y="536943"/>
            <a:ext cx="6304539" cy="3900336"/>
          </a:xfrm>
          <a:prstGeom prst="rect">
            <a:avLst/>
          </a:prstGeom>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5183372" y="4625162"/>
            <a:ext cx="6304540" cy="1667975"/>
          </a:xfrm>
        </p:spPr>
        <p:txBody>
          <a:bodyPr vert="horz" lIns="91440" tIns="45720" rIns="91440" bIns="45720" rtlCol="0" anchor="ctr">
            <a:normAutofit/>
          </a:bodyPr>
          <a:lstStyle/>
          <a:p>
            <a:pPr indent="-228600" algn="l">
              <a:spcBef>
                <a:spcPts val="600"/>
              </a:spcBef>
              <a:buFont typeface="Arial" panose="020B0604020202020204" pitchFamily="34" charset="0"/>
              <a:buChar char="•"/>
            </a:pPr>
            <a:endParaRPr lang="en-US" sz="1600" b="1" dirty="0"/>
          </a:p>
          <a:p>
            <a:pPr indent="-228600" algn="l">
              <a:buFont typeface="Arial" panose="020B0604020202020204" pitchFamily="34" charset="0"/>
              <a:buChar char="•"/>
            </a:pPr>
            <a:endParaRPr lang="en-US" sz="1600" dirty="0"/>
          </a:p>
          <a:p>
            <a:pPr algn="l">
              <a:spcBef>
                <a:spcPts val="0"/>
              </a:spcBef>
            </a:pPr>
            <a:r>
              <a:rPr lang="en-US" sz="1600" dirty="0"/>
              <a:t>The Transition Curve is emotions that people go through when a transition is in motion. People can move forward and backwards in the curve at any point until they are happy with the new change.</a:t>
            </a:r>
          </a:p>
          <a:p>
            <a:pPr algn="l"/>
            <a:r>
              <a:rPr lang="en-US" sz="1600" dirty="0"/>
              <a:t> </a:t>
            </a:r>
          </a:p>
          <a:p>
            <a:pPr indent="-228600" algn="l">
              <a:spcBef>
                <a:spcPts val="600"/>
              </a:spcBef>
              <a:buFont typeface="Arial" panose="020B0604020202020204" pitchFamily="34" charset="0"/>
              <a:buChar char="•"/>
            </a:pPr>
            <a:endParaRPr lang="en-US" sz="1600" dirty="0"/>
          </a:p>
          <a:p>
            <a:pPr indent="-228600" algn="l">
              <a:buFont typeface="Arial" panose="020B0604020202020204" pitchFamily="34" charset="0"/>
              <a:buChar char="•"/>
            </a:pPr>
            <a:endParaRPr lang="en-US" sz="1600" dirty="0"/>
          </a:p>
        </p:txBody>
      </p:sp>
      <p:sp>
        <p:nvSpPr>
          <p:cNvPr id="2" name="Oval 1">
            <a:extLst>
              <a:ext uri="{FF2B5EF4-FFF2-40B4-BE49-F238E27FC236}">
                <a16:creationId xmlns:a16="http://schemas.microsoft.com/office/drawing/2014/main" id="{21D1539E-588B-3B95-7EA0-8227F34CCC56}"/>
              </a:ext>
            </a:extLst>
          </p:cNvPr>
          <p:cNvSpPr/>
          <p:nvPr/>
        </p:nvSpPr>
        <p:spPr>
          <a:xfrm>
            <a:off x="11239500" y="6293137"/>
            <a:ext cx="563880" cy="4886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5</a:t>
            </a:r>
          </a:p>
        </p:txBody>
      </p:sp>
    </p:spTree>
    <p:extLst>
      <p:ext uri="{BB962C8B-B14F-4D97-AF65-F5344CB8AC3E}">
        <p14:creationId xmlns:p14="http://schemas.microsoft.com/office/powerpoint/2010/main" val="4004577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3301E07F-4F79-4B58-8698-EF24DC1EC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8" name="Arc 27">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91583"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30" name="Oval 29">
            <a:extLst>
              <a:ext uri="{FF2B5EF4-FFF2-40B4-BE49-F238E27FC236}">
                <a16:creationId xmlns:a16="http://schemas.microsoft.com/office/drawing/2014/main" id="{9EE6F773-742A-491A-9A00-A2A150DF50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9419" y="366810"/>
            <a:ext cx="6124381" cy="612438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838200" y="647593"/>
            <a:ext cx="4467792" cy="157744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lIns="91440" tIns="45720" rIns="91440" bIns="45720" numCol="1" spcCol="0" rtlCol="0" fromWordArt="0" anchorCtr="0" forceAA="0" compatLnSpc="1">
            <a:prstTxWarp prst="textNoShape">
              <a:avLst/>
            </a:prstTxWarp>
            <a:normAutofit fontScale="90000"/>
          </a:bodyPr>
          <a:lstStyle/>
          <a:p>
            <a:r>
              <a:rPr lang="en-US" dirty="0">
                <a:solidFill>
                  <a:srgbClr val="FFFFFF"/>
                </a:solidFill>
                <a:latin typeface="+mj-lt"/>
                <a:ea typeface="+mj-ea"/>
                <a:cs typeface="+mj-cs"/>
              </a:rPr>
              <a:t>The Role of the Adult</a:t>
            </a:r>
          </a:p>
        </p:txBody>
      </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426720" y="2353296"/>
            <a:ext cx="4775131" cy="4137895"/>
          </a:xfrm>
        </p:spPr>
        <p:txBody>
          <a:bodyPr vert="horz" lIns="91440" tIns="45720" rIns="91440" bIns="45720" rtlCol="0">
            <a:normAutofit fontScale="25000" lnSpcReduction="20000"/>
          </a:bodyPr>
          <a:lstStyle/>
          <a:p>
            <a:pPr>
              <a:spcBef>
                <a:spcPts val="600"/>
              </a:spcBef>
            </a:pPr>
            <a:endParaRPr lang="en-US" sz="800" b="1" dirty="0">
              <a:solidFill>
                <a:srgbClr val="FFFFFF"/>
              </a:solidFill>
            </a:endParaRPr>
          </a:p>
          <a:p>
            <a:r>
              <a:rPr lang="en-GB" sz="4000" b="1" dirty="0">
                <a:solidFill>
                  <a:srgbClr val="FFFFFF"/>
                </a:solidFill>
                <a:latin typeface="Abadi" panose="020B0604020104020204" pitchFamily="34" charset="0"/>
                <a:cs typeface="Arial" panose="020B0604020202020204" pitchFamily="34" charset="0"/>
              </a:rPr>
              <a:t>The Caring Triangle: Practitioners and Children</a:t>
            </a:r>
          </a:p>
          <a:p>
            <a:r>
              <a:rPr lang="en-GB" sz="4000" dirty="0">
                <a:solidFill>
                  <a:srgbClr val="FFFFFF"/>
                </a:solidFill>
                <a:latin typeface="Abadi" panose="020B0604020104020204" pitchFamily="34" charset="0"/>
                <a:cs typeface="Arial" panose="020B0604020202020204" pitchFamily="34" charset="0"/>
              </a:rPr>
              <a:t>The relationship between a practitioner and a child is paramount for the transition of the child.  The practitioner will lead the relationship with the child, the relationship can have different forms as the child will shape the transition during the settling-in process, and with time the child will construct the practitioner with the type of bond that suits the child’s needs and preferences.  Some children will find it easy to form a relationship with the key-worker and gain confidence quickly, then other children it takes time for the child to gain confidence and trust with the key worker.  (Brooker, 2008)</a:t>
            </a:r>
          </a:p>
          <a:p>
            <a:r>
              <a:rPr lang="en-GB" sz="4000" dirty="0">
                <a:solidFill>
                  <a:srgbClr val="FFFFFF"/>
                </a:solidFill>
                <a:latin typeface="Abadi" panose="020B0604020104020204" pitchFamily="34" charset="0"/>
                <a:cs typeface="Arial" panose="020B0604020202020204" pitchFamily="34" charset="0"/>
              </a:rPr>
              <a:t>Dalli suggests that children’s relationship with the practitioner is determined by the expectations of their surroundings, the child will work with the adult and gain respect.  City Fields have rules that make children feel at ease in transition period is ‘following the child’ or ‘going by the child’ this gives the child freedom to set their relationship with the adults. (Dalli, 2000)</a:t>
            </a:r>
          </a:p>
          <a:p>
            <a:r>
              <a:rPr lang="en-GB" sz="4000" dirty="0">
                <a:solidFill>
                  <a:srgbClr val="FFFFFF"/>
                </a:solidFill>
                <a:latin typeface="Abadi" panose="020B0604020104020204" pitchFamily="34" charset="0"/>
                <a:cs typeface="Arial" panose="020B0604020202020204" pitchFamily="34" charset="0"/>
              </a:rPr>
              <a:t>Practitioners and parents who work closely with one another  are going to identify the child’s  learning needs to have a quicker response to the situation the child may be struggling with.  Parents/carers are the centre of the child’s  well being practitioners should embrace this relationship by  offering  support and exchanging information for the children to widened their learning at home. (Foundation Phase)</a:t>
            </a:r>
          </a:p>
          <a:p>
            <a:r>
              <a:rPr lang="en-GB" sz="4000" dirty="0">
                <a:solidFill>
                  <a:srgbClr val="FFFFFF"/>
                </a:solidFill>
                <a:latin typeface="Abadi" panose="020B0604020104020204" pitchFamily="34" charset="0"/>
                <a:cs typeface="Arial" panose="020B0604020202020204" pitchFamily="34" charset="0"/>
              </a:rPr>
              <a:t>Effective communication between families and practitioners  is key when their child is starting school encourage the parents to write down any questions, </a:t>
            </a:r>
            <a:r>
              <a:rPr lang="en-GB" sz="4000" dirty="0" err="1">
                <a:solidFill>
                  <a:srgbClr val="FFFFFF"/>
                </a:solidFill>
                <a:latin typeface="Abadi" panose="020B0604020104020204" pitchFamily="34" charset="0"/>
                <a:cs typeface="Arial" panose="020B0604020202020204" pitchFamily="34" charset="0"/>
              </a:rPr>
              <a:t>quries</a:t>
            </a:r>
            <a:r>
              <a:rPr lang="en-GB" sz="4000" dirty="0">
                <a:solidFill>
                  <a:srgbClr val="FFFFFF"/>
                </a:solidFill>
                <a:latin typeface="Abadi" panose="020B0604020104020204" pitchFamily="34" charset="0"/>
                <a:cs typeface="Arial" panose="020B0604020202020204" pitchFamily="34" charset="0"/>
              </a:rPr>
              <a:t> about the transition process, a meeting can be arranged </a:t>
            </a:r>
            <a:r>
              <a:rPr lang="en-GB" sz="4000" dirty="0" err="1">
                <a:solidFill>
                  <a:srgbClr val="FFFFFF"/>
                </a:solidFill>
                <a:latin typeface="Abadi" panose="020B0604020104020204" pitchFamily="34" charset="0"/>
                <a:cs typeface="Arial" panose="020B0604020202020204" pitchFamily="34" charset="0"/>
              </a:rPr>
              <a:t>ona</a:t>
            </a:r>
            <a:r>
              <a:rPr lang="en-GB" sz="4000" dirty="0">
                <a:solidFill>
                  <a:srgbClr val="FFFFFF"/>
                </a:solidFill>
                <a:latin typeface="Abadi" panose="020B0604020104020204" pitchFamily="34" charset="0"/>
                <a:cs typeface="Arial" panose="020B0604020202020204" pitchFamily="34" charset="0"/>
              </a:rPr>
              <a:t> one to one basis to answer any questions that are troubling the parents/carers.  IF the child is being collected by a relative or childminder the practitioner could email the parents to find out if their have any questions about the transition.</a:t>
            </a:r>
          </a:p>
          <a:p>
            <a:r>
              <a:rPr lang="en-GB" sz="4000" dirty="0">
                <a:solidFill>
                  <a:srgbClr val="FFFFFF"/>
                </a:solidFill>
                <a:latin typeface="Abadi" panose="020B0604020104020204" pitchFamily="34" charset="0"/>
                <a:cs typeface="Arial" panose="020B0604020202020204" pitchFamily="34" charset="0"/>
              </a:rPr>
              <a:t> With regards to working parents they should be informed about provisions that the setting runs breakfast club, wraparound or afterschool clubs. (Supporting Transitions, 2019)</a:t>
            </a:r>
          </a:p>
          <a:p>
            <a:endParaRPr lang="en-GB" sz="3600" dirty="0">
              <a:solidFill>
                <a:srgbClr val="FFFFFF"/>
              </a:solidFill>
              <a:latin typeface="Abadi" panose="020B0604020104020204" pitchFamily="34" charset="0"/>
              <a:cs typeface="Arial" panose="020B0604020202020204" pitchFamily="34" charset="0"/>
            </a:endParaRPr>
          </a:p>
          <a:p>
            <a:endParaRPr lang="en-GB" sz="3600" dirty="0">
              <a:solidFill>
                <a:srgbClr val="FFFFFF"/>
              </a:solidFill>
              <a:latin typeface="Abadi" panose="020B0604020104020204" pitchFamily="34" charset="0"/>
              <a:cs typeface="Arial" panose="020B0604020202020204" pitchFamily="34" charset="0"/>
            </a:endParaRPr>
          </a:p>
          <a:p>
            <a:endParaRPr lang="en-GB" sz="3600" dirty="0">
              <a:solidFill>
                <a:srgbClr val="FFFFFF"/>
              </a:solidFill>
              <a:latin typeface="Abadi" panose="020B0604020104020204" pitchFamily="34" charset="0"/>
              <a:cs typeface="Arial" panose="020B0604020202020204" pitchFamily="34" charset="0"/>
            </a:endParaRPr>
          </a:p>
          <a:p>
            <a:endParaRPr lang="en-GB" sz="3600" dirty="0">
              <a:solidFill>
                <a:srgbClr val="FFFFFF"/>
              </a:solidFill>
              <a:latin typeface="Abadi" panose="020B0604020104020204" pitchFamily="34" charset="0"/>
              <a:cs typeface="Arial" panose="020B0604020202020204" pitchFamily="34" charset="0"/>
            </a:endParaRPr>
          </a:p>
          <a:p>
            <a:endParaRPr lang="en-GB" sz="800" dirty="0">
              <a:solidFill>
                <a:srgbClr val="FFFFFF"/>
              </a:solidFill>
              <a:latin typeface="Abadi" panose="020B0604020104020204" pitchFamily="34" charset="0"/>
              <a:cs typeface="Arial" panose="020B0604020202020204" pitchFamily="34" charset="0"/>
            </a:endParaRPr>
          </a:p>
          <a:p>
            <a:endParaRPr lang="en-GB" sz="800" dirty="0">
              <a:solidFill>
                <a:srgbClr val="FFFFFF"/>
              </a:solidFill>
              <a:latin typeface="Abadi" panose="020B0604020104020204" pitchFamily="34" charset="0"/>
              <a:cs typeface="Arial" panose="020B0604020202020204" pitchFamily="34" charset="0"/>
            </a:endParaRPr>
          </a:p>
          <a:p>
            <a:pPr>
              <a:spcBef>
                <a:spcPts val="0"/>
              </a:spcBef>
            </a:pPr>
            <a:endParaRPr lang="en-GB" sz="800" b="1" dirty="0">
              <a:solidFill>
                <a:srgbClr val="FFFFFF"/>
              </a:solidFill>
              <a:latin typeface="Abadi" panose="020B0604020104020204" pitchFamily="34" charset="0"/>
              <a:cs typeface="Arial" panose="020B0604020202020204" pitchFamily="34" charset="0"/>
            </a:endParaRPr>
          </a:p>
          <a:p>
            <a:r>
              <a:rPr lang="en-GB" sz="800" dirty="0">
                <a:solidFill>
                  <a:srgbClr val="FFFFFF"/>
                </a:solidFill>
                <a:latin typeface="Arial" panose="020B0604020202020204" pitchFamily="34" charset="0"/>
                <a:cs typeface="Arial" panose="020B0604020202020204" pitchFamily="34" charset="0"/>
              </a:rPr>
              <a:t> </a:t>
            </a:r>
          </a:p>
          <a:p>
            <a:pPr>
              <a:spcBef>
                <a:spcPts val="600"/>
              </a:spcBef>
            </a:pPr>
            <a:endParaRPr lang="en-US" sz="800" dirty="0">
              <a:solidFill>
                <a:srgbClr val="FFFFFF"/>
              </a:solidFill>
            </a:endParaRPr>
          </a:p>
          <a:p>
            <a:pPr indent="-228600">
              <a:buFont typeface="Arial" panose="020B0604020202020204" pitchFamily="34" charset="0"/>
              <a:buChar char="•"/>
            </a:pPr>
            <a:endParaRPr lang="en-US" sz="800" dirty="0">
              <a:solidFill>
                <a:srgbClr val="FFFFFF"/>
              </a:solidFill>
            </a:endParaRPr>
          </a:p>
        </p:txBody>
      </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l="7064" r="41170" b="-1"/>
          <a:stretch/>
        </p:blipFill>
        <p:spPr>
          <a:xfrm>
            <a:off x="6790598" y="1374798"/>
            <a:ext cx="2974455" cy="4108404"/>
          </a:xfrm>
          <a:custGeom>
            <a:avLst/>
            <a:gdLst/>
            <a:ahLst/>
            <a:cxnLst/>
            <a:rect l="l" t="t" r="r" b="b"/>
            <a:pathLst>
              <a:path w="4273177" h="4470400">
                <a:moveTo>
                  <a:pt x="75080" y="0"/>
                </a:moveTo>
                <a:lnTo>
                  <a:pt x="4198097" y="0"/>
                </a:lnTo>
                <a:cubicBezTo>
                  <a:pt x="4239563" y="0"/>
                  <a:pt x="4273177" y="33614"/>
                  <a:pt x="4273177" y="75080"/>
                </a:cubicBezTo>
                <a:lnTo>
                  <a:pt x="4273177" y="4395320"/>
                </a:lnTo>
                <a:cubicBezTo>
                  <a:pt x="4273177" y="4436786"/>
                  <a:pt x="4239563" y="4470400"/>
                  <a:pt x="4198097" y="4470400"/>
                </a:cubicBezTo>
                <a:lnTo>
                  <a:pt x="75080" y="4470400"/>
                </a:lnTo>
                <a:cubicBezTo>
                  <a:pt x="33614" y="4470400"/>
                  <a:pt x="0" y="4436786"/>
                  <a:pt x="0" y="4395320"/>
                </a:cubicBezTo>
                <a:lnTo>
                  <a:pt x="0" y="75080"/>
                </a:lnTo>
                <a:cubicBezTo>
                  <a:pt x="0" y="33614"/>
                  <a:pt x="33614" y="0"/>
                  <a:pt x="75080" y="0"/>
                </a:cubicBezTo>
                <a:close/>
              </a:path>
            </a:pathLst>
          </a:custGeom>
        </p:spPr>
      </p:pic>
      <p:sp>
        <p:nvSpPr>
          <p:cNvPr id="2" name="Oval 1">
            <a:extLst>
              <a:ext uri="{FF2B5EF4-FFF2-40B4-BE49-F238E27FC236}">
                <a16:creationId xmlns:a16="http://schemas.microsoft.com/office/drawing/2014/main" id="{183615C4-9D76-2378-0B0C-E8378F3ABEDD}"/>
              </a:ext>
            </a:extLst>
          </p:cNvPr>
          <p:cNvSpPr/>
          <p:nvPr/>
        </p:nvSpPr>
        <p:spPr>
          <a:xfrm>
            <a:off x="11178540" y="6217920"/>
            <a:ext cx="495300" cy="5029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6</a:t>
            </a:r>
          </a:p>
        </p:txBody>
      </p:sp>
    </p:spTree>
    <p:extLst>
      <p:ext uri="{BB962C8B-B14F-4D97-AF65-F5344CB8AC3E}">
        <p14:creationId xmlns:p14="http://schemas.microsoft.com/office/powerpoint/2010/main" val="3642651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1094095" y="670561"/>
            <a:ext cx="5238466" cy="15087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lIns="91440" tIns="45720" rIns="91440" bIns="45720" numCol="1" spcCol="0" rtlCol="0" fromWordArt="0" anchor="b" anchorCtr="0" forceAA="0" compatLnSpc="1">
            <a:prstTxWarp prst="textNoShape">
              <a:avLst/>
            </a:prstTxWarp>
            <a:normAutofit fontScale="90000"/>
          </a:bodyPr>
          <a:lstStyle/>
          <a:p>
            <a:pPr algn="l"/>
            <a:r>
              <a:rPr lang="en-US" dirty="0">
                <a:latin typeface="+mj-lt"/>
                <a:ea typeface="+mj-ea"/>
                <a:cs typeface="+mj-cs"/>
              </a:rPr>
              <a:t>The Needs of The Child</a:t>
            </a:r>
          </a:p>
        </p:txBody>
      </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1094096" y="2293620"/>
            <a:ext cx="4167115" cy="4086860"/>
          </a:xfrm>
        </p:spPr>
        <p:txBody>
          <a:bodyPr vert="horz" lIns="91440" tIns="45720" rIns="91440" bIns="45720" rtlCol="0" anchor="t">
            <a:normAutofit fontScale="92500" lnSpcReduction="20000"/>
          </a:bodyPr>
          <a:lstStyle/>
          <a:p>
            <a:pPr algn="l">
              <a:spcBef>
                <a:spcPts val="600"/>
              </a:spcBef>
            </a:pPr>
            <a:endParaRPr lang="en-US" sz="600" b="1" dirty="0">
              <a:latin typeface="Arial" panose="020B0604020202020204" pitchFamily="34" charset="0"/>
              <a:cs typeface="Arial" panose="020B0604020202020204" pitchFamily="34" charset="0"/>
            </a:endParaRPr>
          </a:p>
          <a:p>
            <a:pPr algn="l"/>
            <a:r>
              <a:rPr lang="en-GB" sz="1000" dirty="0">
                <a:latin typeface="Abadi" panose="020B0604020104020204" pitchFamily="34" charset="0"/>
                <a:cs typeface="Arial" panose="020B0604020202020204" pitchFamily="34" charset="0"/>
              </a:rPr>
              <a:t>The attachment  theory was prepared to interpret patterns of behaviour, in not only children but in young adults and adolescents, there are two terms used ‘dependency’ and ‘over dependence’.  In its explanation observations of young children how they react in a strange place with strange people,  and the reactions of children with their parents.  The theory continues to work with observations and data gathered by practitioners. And how the children respond in certain situations.  The first position and biological of emotions of bonds between people. (Bowlby, 2005)</a:t>
            </a:r>
          </a:p>
          <a:p>
            <a:pPr algn="l"/>
            <a:r>
              <a:rPr lang="en-GB" sz="1000" dirty="0">
                <a:latin typeface="Abadi" panose="020B0604020104020204" pitchFamily="34" charset="0"/>
                <a:cs typeface="Arial" panose="020B0604020202020204" pitchFamily="34" charset="0"/>
              </a:rPr>
              <a:t>Every decision that is made that involves children must compile with the United Nations Convention on the rights of the child.</a:t>
            </a:r>
          </a:p>
          <a:p>
            <a:pPr algn="l">
              <a:spcBef>
                <a:spcPts val="600"/>
              </a:spcBef>
            </a:pPr>
            <a:r>
              <a:rPr lang="en-US" sz="1000" dirty="0">
                <a:latin typeface="Abadi" panose="020B0604020104020204" pitchFamily="34" charset="0"/>
                <a:cs typeface="Arial" panose="020B0604020202020204" pitchFamily="34" charset="0"/>
              </a:rPr>
              <a:t>Children have rights “without discrimination of any kind, what ever the child’s race ,sex, religion, </a:t>
            </a:r>
            <a:r>
              <a:rPr lang="en-US" sz="1000" dirty="0" err="1">
                <a:latin typeface="Abadi" panose="020B0604020104020204" pitchFamily="34" charset="0"/>
                <a:cs typeface="Arial" panose="020B0604020202020204" pitchFamily="34" charset="0"/>
              </a:rPr>
              <a:t>colour</a:t>
            </a:r>
            <a:r>
              <a:rPr lang="en-US" sz="1000" dirty="0">
                <a:latin typeface="Abadi" panose="020B0604020104020204" pitchFamily="34" charset="0"/>
                <a:cs typeface="Arial" panose="020B0604020202020204" pitchFamily="34" charset="0"/>
              </a:rPr>
              <a:t>,  or other ethnic or social origin, birth or other status, disability. All 54 articles are paramount to children one is not as important as another one. The United Nations Convention on the rights of the child came into force in 1992. (</a:t>
            </a:r>
            <a:r>
              <a:rPr lang="en-US" sz="1000" dirty="0" err="1">
                <a:latin typeface="Abadi" panose="020B0604020104020204" pitchFamily="34" charset="0"/>
                <a:cs typeface="Arial" panose="020B0604020202020204" pitchFamily="34" charset="0"/>
              </a:rPr>
              <a:t>Unicef</a:t>
            </a:r>
            <a:r>
              <a:rPr lang="en-US" sz="1000" dirty="0">
                <a:latin typeface="Abadi" panose="020B0604020104020204" pitchFamily="34" charset="0"/>
                <a:cs typeface="Arial" panose="020B0604020202020204" pitchFamily="34" charset="0"/>
              </a:rPr>
              <a:t>, No date).</a:t>
            </a:r>
          </a:p>
          <a:p>
            <a:pPr algn="l">
              <a:spcBef>
                <a:spcPts val="600"/>
              </a:spcBef>
            </a:pPr>
            <a:r>
              <a:rPr lang="en-US" sz="1000" dirty="0">
                <a:latin typeface="Abadi" panose="020B0604020104020204" pitchFamily="34" charset="0"/>
                <a:cs typeface="Arial" panose="020B0604020202020204" pitchFamily="34" charset="0"/>
              </a:rPr>
              <a:t>The Early Years Foundation Stage (2012) has reported seven areas of learning for children, these are separated into three prime and four specific learning.</a:t>
            </a:r>
          </a:p>
          <a:p>
            <a:pPr algn="l">
              <a:spcBef>
                <a:spcPts val="600"/>
              </a:spcBef>
            </a:pPr>
            <a:r>
              <a:rPr lang="en-US" sz="1000" b="1" dirty="0">
                <a:latin typeface="Abadi" panose="020B0604020104020204" pitchFamily="34" charset="0"/>
                <a:cs typeface="Arial" panose="020B0604020202020204" pitchFamily="34" charset="0"/>
              </a:rPr>
              <a:t>Prime </a:t>
            </a:r>
          </a:p>
          <a:p>
            <a:pPr algn="l">
              <a:spcBef>
                <a:spcPts val="0"/>
              </a:spcBef>
            </a:pPr>
            <a:r>
              <a:rPr lang="en-US" sz="1000" dirty="0">
                <a:latin typeface="Abadi" panose="020B0604020104020204" pitchFamily="34" charset="0"/>
                <a:cs typeface="Arial" panose="020B0604020202020204" pitchFamily="34" charset="0"/>
              </a:rPr>
              <a:t>Personal, ,social and emotional development.</a:t>
            </a:r>
          </a:p>
          <a:p>
            <a:pPr algn="l">
              <a:spcBef>
                <a:spcPts val="0"/>
              </a:spcBef>
            </a:pPr>
            <a:r>
              <a:rPr lang="en-US" sz="1000" dirty="0">
                <a:latin typeface="Abadi" panose="020B0604020104020204" pitchFamily="34" charset="0"/>
                <a:cs typeface="Arial" panose="020B0604020202020204" pitchFamily="34" charset="0"/>
              </a:rPr>
              <a:t>Physical development</a:t>
            </a:r>
          </a:p>
          <a:p>
            <a:pPr algn="l">
              <a:spcBef>
                <a:spcPts val="0"/>
              </a:spcBef>
            </a:pPr>
            <a:r>
              <a:rPr lang="en-US" sz="1000" dirty="0">
                <a:latin typeface="Abadi" panose="020B0604020104020204" pitchFamily="34" charset="0"/>
                <a:cs typeface="Arial" panose="020B0604020202020204" pitchFamily="34" charset="0"/>
              </a:rPr>
              <a:t>Communication and language</a:t>
            </a:r>
          </a:p>
          <a:p>
            <a:pPr algn="l">
              <a:spcBef>
                <a:spcPts val="0"/>
              </a:spcBef>
            </a:pPr>
            <a:r>
              <a:rPr lang="en-US" sz="1000" b="1" dirty="0">
                <a:latin typeface="Abadi" panose="020B0604020104020204" pitchFamily="34" charset="0"/>
                <a:cs typeface="Arial" panose="020B0604020202020204" pitchFamily="34" charset="0"/>
              </a:rPr>
              <a:t>Specific</a:t>
            </a:r>
          </a:p>
          <a:p>
            <a:pPr algn="l">
              <a:spcBef>
                <a:spcPts val="0"/>
              </a:spcBef>
            </a:pPr>
            <a:r>
              <a:rPr lang="en-US" sz="1000" dirty="0">
                <a:latin typeface="Abadi" panose="020B0604020104020204" pitchFamily="34" charset="0"/>
                <a:cs typeface="Arial" panose="020B0604020202020204" pitchFamily="34" charset="0"/>
              </a:rPr>
              <a:t>Literacy</a:t>
            </a:r>
          </a:p>
          <a:p>
            <a:pPr algn="l">
              <a:spcBef>
                <a:spcPts val="0"/>
              </a:spcBef>
            </a:pPr>
            <a:r>
              <a:rPr lang="en-US" sz="1000" dirty="0">
                <a:latin typeface="Abadi" panose="020B0604020104020204" pitchFamily="34" charset="0"/>
                <a:cs typeface="Arial" panose="020B0604020202020204" pitchFamily="34" charset="0"/>
              </a:rPr>
              <a:t>Mathematics</a:t>
            </a:r>
          </a:p>
          <a:p>
            <a:pPr algn="l">
              <a:spcBef>
                <a:spcPts val="0"/>
              </a:spcBef>
            </a:pPr>
            <a:r>
              <a:rPr lang="en-US" sz="1000" dirty="0">
                <a:latin typeface="Abadi" panose="020B0604020104020204" pitchFamily="34" charset="0"/>
                <a:cs typeface="Arial" panose="020B0604020202020204" pitchFamily="34" charset="0"/>
              </a:rPr>
              <a:t>Understanding the world</a:t>
            </a:r>
          </a:p>
          <a:p>
            <a:pPr algn="l">
              <a:spcBef>
                <a:spcPts val="0"/>
              </a:spcBef>
            </a:pPr>
            <a:r>
              <a:rPr lang="en-US" sz="1000" dirty="0">
                <a:latin typeface="Abadi" panose="020B0604020104020204" pitchFamily="34" charset="0"/>
                <a:cs typeface="Arial" panose="020B0604020202020204" pitchFamily="34" charset="0"/>
              </a:rPr>
              <a:t>Expressive arts and design</a:t>
            </a:r>
          </a:p>
          <a:p>
            <a:pPr algn="l">
              <a:spcBef>
                <a:spcPts val="0"/>
              </a:spcBef>
            </a:pPr>
            <a:endParaRPr lang="en-US" sz="1000" dirty="0">
              <a:latin typeface="Abadi" panose="020B0604020104020204" pitchFamily="34" charset="0"/>
              <a:cs typeface="Arial" panose="020B0604020202020204" pitchFamily="34" charset="0"/>
            </a:endParaRPr>
          </a:p>
          <a:p>
            <a:pPr algn="l">
              <a:spcBef>
                <a:spcPts val="0"/>
              </a:spcBef>
            </a:pPr>
            <a:r>
              <a:rPr lang="en-US" sz="1000" dirty="0">
                <a:latin typeface="Abadi" panose="020B0604020104020204" pitchFamily="34" charset="0"/>
                <a:cs typeface="Arial" panose="020B0604020202020204" pitchFamily="34" charset="0"/>
              </a:rPr>
              <a:t>Observations are important part of  learning the child’s ability and needs. Everything links together as a holistic report for the child moving forward. The seven areas of learning assist practitioners </a:t>
            </a:r>
          </a:p>
          <a:p>
            <a:pPr algn="l">
              <a:spcBef>
                <a:spcPts val="0"/>
              </a:spcBef>
            </a:pPr>
            <a:r>
              <a:rPr lang="en-US" sz="1000" dirty="0">
                <a:latin typeface="Abadi" panose="020B0604020104020204" pitchFamily="34" charset="0"/>
                <a:cs typeface="Arial" panose="020B0604020202020204" pitchFamily="34" charset="0"/>
              </a:rPr>
              <a:t>Develop a rich environment for children to develop, the areas should be planned with a mixture of adult-led and child-led activities. (Bruce, Stella, McCall 2015)</a:t>
            </a:r>
          </a:p>
          <a:p>
            <a:pPr algn="l">
              <a:spcBef>
                <a:spcPts val="0"/>
              </a:spcBef>
            </a:pPr>
            <a:endParaRPr lang="en-US" sz="1000" dirty="0">
              <a:latin typeface="Abadi" panose="020B0604020104020204" pitchFamily="34" charset="0"/>
              <a:cs typeface="Arial" panose="020B0604020202020204" pitchFamily="34" charset="0"/>
            </a:endParaRPr>
          </a:p>
          <a:p>
            <a:pPr algn="l">
              <a:spcBef>
                <a:spcPts val="0"/>
              </a:spcBef>
            </a:pPr>
            <a:endParaRPr lang="en-US" sz="900" dirty="0">
              <a:latin typeface="Abadi" panose="020B0604020104020204" pitchFamily="34" charset="0"/>
              <a:cs typeface="Arial" panose="020B0604020202020204" pitchFamily="34" charset="0"/>
            </a:endParaRPr>
          </a:p>
          <a:p>
            <a:pPr indent="-228600" algn="l">
              <a:buFont typeface="Arial" panose="020B0604020202020204" pitchFamily="34" charset="0"/>
              <a:buChar char="•"/>
            </a:pPr>
            <a:endParaRPr lang="en-US" sz="600" dirty="0"/>
          </a:p>
        </p:txBody>
      </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r="14214" b="-2"/>
          <a:stretch/>
        </p:blipFill>
        <p:spPr>
          <a:xfrm>
            <a:off x="5510369" y="851517"/>
            <a:ext cx="6184807" cy="5154967"/>
          </a:xfrm>
          <a:custGeom>
            <a:avLst/>
            <a:gdLst/>
            <a:ahLst/>
            <a:cxnLst/>
            <a:rect l="l" t="t" r="r" b="b"/>
            <a:pathLst>
              <a:path w="5846002" h="4872577">
                <a:moveTo>
                  <a:pt x="343285" y="2953992"/>
                </a:moveTo>
                <a:cubicBezTo>
                  <a:pt x="343285" y="2953992"/>
                  <a:pt x="343285" y="2953992"/>
                  <a:pt x="849063" y="2953992"/>
                </a:cubicBezTo>
                <a:cubicBezTo>
                  <a:pt x="880743" y="2953992"/>
                  <a:pt x="911330" y="2971406"/>
                  <a:pt x="926624" y="2999703"/>
                </a:cubicBezTo>
                <a:cubicBezTo>
                  <a:pt x="926624" y="2999703"/>
                  <a:pt x="926624" y="2999703"/>
                  <a:pt x="1180059" y="3436136"/>
                </a:cubicBezTo>
                <a:cubicBezTo>
                  <a:pt x="1196445" y="3463345"/>
                  <a:pt x="1196445" y="3498172"/>
                  <a:pt x="1180059" y="3525382"/>
                </a:cubicBezTo>
                <a:cubicBezTo>
                  <a:pt x="1180059" y="3525382"/>
                  <a:pt x="1180059" y="3525382"/>
                  <a:pt x="926624" y="3961814"/>
                </a:cubicBezTo>
                <a:cubicBezTo>
                  <a:pt x="911330" y="3990111"/>
                  <a:pt x="880743" y="4007525"/>
                  <a:pt x="849063" y="4007525"/>
                </a:cubicBezTo>
                <a:cubicBezTo>
                  <a:pt x="849063" y="4007525"/>
                  <a:pt x="849063" y="4007525"/>
                  <a:pt x="343285" y="4007525"/>
                </a:cubicBezTo>
                <a:cubicBezTo>
                  <a:pt x="310513" y="4007525"/>
                  <a:pt x="281019" y="3990111"/>
                  <a:pt x="264633" y="3961814"/>
                </a:cubicBezTo>
                <a:cubicBezTo>
                  <a:pt x="264633" y="3961814"/>
                  <a:pt x="264633" y="3961814"/>
                  <a:pt x="12290" y="3525382"/>
                </a:cubicBezTo>
                <a:cubicBezTo>
                  <a:pt x="-4096" y="3498172"/>
                  <a:pt x="-4096" y="3463345"/>
                  <a:pt x="12290" y="3436136"/>
                </a:cubicBezTo>
                <a:cubicBezTo>
                  <a:pt x="12290" y="3436136"/>
                  <a:pt x="12290" y="3436136"/>
                  <a:pt x="264633" y="2999703"/>
                </a:cubicBezTo>
                <a:cubicBezTo>
                  <a:pt x="281019" y="2971406"/>
                  <a:pt x="310513" y="2953992"/>
                  <a:pt x="343285" y="2953992"/>
                </a:cubicBezTo>
                <a:close/>
                <a:moveTo>
                  <a:pt x="2353334" y="538808"/>
                </a:moveTo>
                <a:cubicBezTo>
                  <a:pt x="2353334" y="538808"/>
                  <a:pt x="2353334" y="538808"/>
                  <a:pt x="2613403" y="538808"/>
                </a:cubicBezTo>
                <a:lnTo>
                  <a:pt x="2643742" y="538808"/>
                </a:lnTo>
                <a:lnTo>
                  <a:pt x="2672692" y="588661"/>
                </a:lnTo>
                <a:cubicBezTo>
                  <a:pt x="2713002" y="658078"/>
                  <a:pt x="2759909" y="738855"/>
                  <a:pt x="2814491" y="832849"/>
                </a:cubicBezTo>
                <a:cubicBezTo>
                  <a:pt x="2839586" y="874521"/>
                  <a:pt x="2839586" y="927860"/>
                  <a:pt x="2814491" y="969531"/>
                </a:cubicBezTo>
                <a:cubicBezTo>
                  <a:pt x="2814491" y="969531"/>
                  <a:pt x="2814491" y="969531"/>
                  <a:pt x="2426350" y="1637936"/>
                </a:cubicBezTo>
                <a:cubicBezTo>
                  <a:pt x="2402927" y="1681274"/>
                  <a:pt x="2356083" y="1707943"/>
                  <a:pt x="2307565" y="1707943"/>
                </a:cubicBezTo>
                <a:cubicBezTo>
                  <a:pt x="2307565" y="1707943"/>
                  <a:pt x="2307565" y="1707943"/>
                  <a:pt x="1532956" y="1707943"/>
                </a:cubicBezTo>
                <a:cubicBezTo>
                  <a:pt x="1520409" y="1707943"/>
                  <a:pt x="1508175" y="1706276"/>
                  <a:pt x="1496490" y="1703099"/>
                </a:cubicBezTo>
                <a:lnTo>
                  <a:pt x="1471408" y="1692583"/>
                </a:lnTo>
                <a:lnTo>
                  <a:pt x="1486736" y="1666073"/>
                </a:lnTo>
                <a:cubicBezTo>
                  <a:pt x="1625328" y="1426376"/>
                  <a:pt x="1802725" y="1119564"/>
                  <a:pt x="2029793" y="726844"/>
                </a:cubicBezTo>
                <a:cubicBezTo>
                  <a:pt x="2097197" y="610441"/>
                  <a:pt x="2218525" y="538808"/>
                  <a:pt x="2353334" y="538808"/>
                </a:cubicBezTo>
                <a:close/>
                <a:moveTo>
                  <a:pt x="1487085" y="0"/>
                </a:moveTo>
                <a:cubicBezTo>
                  <a:pt x="1487085" y="0"/>
                  <a:pt x="1487085" y="0"/>
                  <a:pt x="2360840" y="0"/>
                </a:cubicBezTo>
                <a:cubicBezTo>
                  <a:pt x="2415568" y="0"/>
                  <a:pt x="2468407" y="30084"/>
                  <a:pt x="2494828" y="78969"/>
                </a:cubicBezTo>
                <a:cubicBezTo>
                  <a:pt x="2494828" y="78969"/>
                  <a:pt x="2494828" y="78969"/>
                  <a:pt x="2729665" y="483373"/>
                </a:cubicBezTo>
                <a:lnTo>
                  <a:pt x="2756194" y="529058"/>
                </a:lnTo>
                <a:lnTo>
                  <a:pt x="2735320" y="529058"/>
                </a:lnTo>
                <a:lnTo>
                  <a:pt x="2636659" y="529058"/>
                </a:lnTo>
                <a:lnTo>
                  <a:pt x="2593799" y="455250"/>
                </a:lnTo>
                <a:cubicBezTo>
                  <a:pt x="2430052" y="173267"/>
                  <a:pt x="2430052" y="173267"/>
                  <a:pt x="2430052" y="173267"/>
                </a:cubicBezTo>
                <a:cubicBezTo>
                  <a:pt x="2406629" y="129929"/>
                  <a:pt x="2359785" y="103259"/>
                  <a:pt x="2311267" y="103259"/>
                </a:cubicBezTo>
                <a:cubicBezTo>
                  <a:pt x="1536658" y="103259"/>
                  <a:pt x="1536658" y="103259"/>
                  <a:pt x="1536658" y="103259"/>
                </a:cubicBezTo>
                <a:cubicBezTo>
                  <a:pt x="1486468" y="103259"/>
                  <a:pt x="1441296" y="129929"/>
                  <a:pt x="1416201" y="173267"/>
                </a:cubicBezTo>
                <a:cubicBezTo>
                  <a:pt x="1029733" y="841671"/>
                  <a:pt x="1029733" y="841671"/>
                  <a:pt x="1029733" y="841671"/>
                </a:cubicBezTo>
                <a:cubicBezTo>
                  <a:pt x="1004637" y="883343"/>
                  <a:pt x="1004637" y="936682"/>
                  <a:pt x="1029733" y="978353"/>
                </a:cubicBezTo>
                <a:cubicBezTo>
                  <a:pt x="1416201" y="1646758"/>
                  <a:pt x="1416201" y="1646758"/>
                  <a:pt x="1416201" y="1646758"/>
                </a:cubicBezTo>
                <a:cubicBezTo>
                  <a:pt x="1428749" y="1668427"/>
                  <a:pt x="1446315" y="1685929"/>
                  <a:pt x="1467019" y="1698013"/>
                </a:cubicBezTo>
                <a:lnTo>
                  <a:pt x="1472899" y="1700478"/>
                </a:lnTo>
                <a:lnTo>
                  <a:pt x="1441377" y="1754996"/>
                </a:lnTo>
                <a:lnTo>
                  <a:pt x="1417933" y="1795543"/>
                </a:lnTo>
                <a:lnTo>
                  <a:pt x="1442249" y="1805738"/>
                </a:lnTo>
                <a:cubicBezTo>
                  <a:pt x="1455430" y="1809322"/>
                  <a:pt x="1469230" y="1811202"/>
                  <a:pt x="1483383" y="1811202"/>
                </a:cubicBezTo>
                <a:cubicBezTo>
                  <a:pt x="2357138" y="1811202"/>
                  <a:pt x="2357138" y="1811202"/>
                  <a:pt x="2357138" y="1811202"/>
                </a:cubicBezTo>
                <a:cubicBezTo>
                  <a:pt x="2411866" y="1811202"/>
                  <a:pt x="2464705" y="1781120"/>
                  <a:pt x="2491126" y="1732235"/>
                </a:cubicBezTo>
                <a:cubicBezTo>
                  <a:pt x="2928947" y="978278"/>
                  <a:pt x="2928947" y="978278"/>
                  <a:pt x="2928947" y="978278"/>
                </a:cubicBezTo>
                <a:cubicBezTo>
                  <a:pt x="2957254" y="931274"/>
                  <a:pt x="2957254" y="871108"/>
                  <a:pt x="2928947" y="824102"/>
                </a:cubicBezTo>
                <a:cubicBezTo>
                  <a:pt x="2874220" y="729858"/>
                  <a:pt x="2826333" y="647394"/>
                  <a:pt x="2784432" y="575238"/>
                </a:cubicBezTo>
                <a:lnTo>
                  <a:pt x="2763277" y="538808"/>
                </a:lnTo>
                <a:lnTo>
                  <a:pt x="2861280" y="538808"/>
                </a:lnTo>
                <a:cubicBezTo>
                  <a:pt x="3166048" y="538808"/>
                  <a:pt x="3653676" y="538808"/>
                  <a:pt x="4433881" y="538808"/>
                </a:cubicBezTo>
                <a:cubicBezTo>
                  <a:pt x="4564197" y="538808"/>
                  <a:pt x="4690018" y="610441"/>
                  <a:pt x="4752929" y="726844"/>
                </a:cubicBezTo>
                <a:cubicBezTo>
                  <a:pt x="4752929" y="726844"/>
                  <a:pt x="4752929" y="726844"/>
                  <a:pt x="5795449" y="2522134"/>
                </a:cubicBezTo>
                <a:cubicBezTo>
                  <a:pt x="5862854" y="2634060"/>
                  <a:pt x="5862854" y="2777325"/>
                  <a:pt x="5795449" y="2889251"/>
                </a:cubicBezTo>
                <a:cubicBezTo>
                  <a:pt x="5795449" y="2889251"/>
                  <a:pt x="5795449" y="2889251"/>
                  <a:pt x="4752929" y="4684542"/>
                </a:cubicBezTo>
                <a:cubicBezTo>
                  <a:pt x="4690018" y="4800945"/>
                  <a:pt x="4564197" y="4872577"/>
                  <a:pt x="4433881" y="4872577"/>
                </a:cubicBezTo>
                <a:cubicBezTo>
                  <a:pt x="4433881" y="4872577"/>
                  <a:pt x="4433881" y="4872577"/>
                  <a:pt x="2353334" y="4872577"/>
                </a:cubicBezTo>
                <a:cubicBezTo>
                  <a:pt x="2218525" y="4872577"/>
                  <a:pt x="2097197" y="4800945"/>
                  <a:pt x="2029793" y="4684542"/>
                </a:cubicBezTo>
                <a:cubicBezTo>
                  <a:pt x="2029793" y="4684542"/>
                  <a:pt x="2029793" y="4684542"/>
                  <a:pt x="991766" y="2889251"/>
                </a:cubicBezTo>
                <a:cubicBezTo>
                  <a:pt x="924361" y="2777325"/>
                  <a:pt x="924361" y="2634060"/>
                  <a:pt x="991766" y="2522134"/>
                </a:cubicBezTo>
                <a:cubicBezTo>
                  <a:pt x="991766" y="2522134"/>
                  <a:pt x="991766" y="2522134"/>
                  <a:pt x="1377193" y="1855530"/>
                </a:cubicBezTo>
                <a:lnTo>
                  <a:pt x="1409676" y="1799352"/>
                </a:lnTo>
                <a:lnTo>
                  <a:pt x="1408533" y="1798873"/>
                </a:lnTo>
                <a:cubicBezTo>
                  <a:pt x="1385179" y="1785241"/>
                  <a:pt x="1365364" y="1765500"/>
                  <a:pt x="1351210" y="1741057"/>
                </a:cubicBezTo>
                <a:cubicBezTo>
                  <a:pt x="1351210" y="1741057"/>
                  <a:pt x="1351210" y="1741057"/>
                  <a:pt x="915276" y="987100"/>
                </a:cubicBezTo>
                <a:cubicBezTo>
                  <a:pt x="886968" y="940096"/>
                  <a:pt x="886968" y="879930"/>
                  <a:pt x="915276" y="832924"/>
                </a:cubicBezTo>
                <a:cubicBezTo>
                  <a:pt x="915276" y="832924"/>
                  <a:pt x="915276" y="832924"/>
                  <a:pt x="1351210" y="78969"/>
                </a:cubicBezTo>
                <a:cubicBezTo>
                  <a:pt x="1379517" y="30084"/>
                  <a:pt x="1430471" y="0"/>
                  <a:pt x="1487085" y="0"/>
                </a:cubicBezTo>
                <a:close/>
              </a:path>
            </a:pathLst>
          </a:custGeom>
        </p:spPr>
      </p:pic>
      <p:sp>
        <p:nvSpPr>
          <p:cNvPr id="2" name="Oval 1">
            <a:extLst>
              <a:ext uri="{FF2B5EF4-FFF2-40B4-BE49-F238E27FC236}">
                <a16:creationId xmlns:a16="http://schemas.microsoft.com/office/drawing/2014/main" id="{21D07172-3728-45F8-735E-DE2B04CE9845}"/>
              </a:ext>
            </a:extLst>
          </p:cNvPr>
          <p:cNvSpPr/>
          <p:nvPr/>
        </p:nvSpPr>
        <p:spPr>
          <a:xfrm>
            <a:off x="11097904" y="6233160"/>
            <a:ext cx="514976" cy="4495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7</a:t>
            </a:r>
          </a:p>
        </p:txBody>
      </p:sp>
    </p:spTree>
    <p:extLst>
      <p:ext uri="{BB962C8B-B14F-4D97-AF65-F5344CB8AC3E}">
        <p14:creationId xmlns:p14="http://schemas.microsoft.com/office/powerpoint/2010/main" val="784569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9D3A9E89-033E-4C4A-8C41-416DABFFD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86293361-111E-427D-8E5B-256944AC8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75355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594359" y="687479"/>
            <a:ext cx="5501641" cy="15748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lIns="91440" tIns="45720" rIns="91440" bIns="45720" numCol="1" spcCol="0" rtlCol="0" fromWordArt="0" anchor="b" anchorCtr="0" forceAA="0" compatLnSpc="1">
            <a:prstTxWarp prst="textNoShape">
              <a:avLst/>
            </a:prstTxWarp>
            <a:normAutofit/>
          </a:bodyPr>
          <a:lstStyle/>
          <a:p>
            <a:pPr algn="l"/>
            <a:r>
              <a:rPr lang="en-US" sz="4200" kern="1200" dirty="0" err="1">
                <a:solidFill>
                  <a:schemeClr val="tx1"/>
                </a:solidFill>
                <a:latin typeface="+mj-lt"/>
                <a:ea typeface="+mj-ea"/>
                <a:cs typeface="+mj-cs"/>
              </a:rPr>
              <a:t>Manslow</a:t>
            </a:r>
            <a:r>
              <a:rPr lang="en-US" sz="4200" kern="1200" dirty="0">
                <a:solidFill>
                  <a:schemeClr val="tx1"/>
                </a:solidFill>
                <a:latin typeface="+mj-lt"/>
                <a:ea typeface="+mj-ea"/>
                <a:cs typeface="+mj-cs"/>
              </a:rPr>
              <a:t> Need Hierarchy Theory</a:t>
            </a:r>
          </a:p>
        </p:txBody>
      </p:sp>
      <p:grpSp>
        <p:nvGrpSpPr>
          <p:cNvPr id="59" name="Group 58">
            <a:extLst>
              <a:ext uri="{FF2B5EF4-FFF2-40B4-BE49-F238E27FC236}">
                <a16:creationId xmlns:a16="http://schemas.microsoft.com/office/drawing/2014/main" id="{744D34DD-899D-4EA1-B467-067ED7475E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4360" y="73152"/>
            <a:ext cx="1178966" cy="232963"/>
            <a:chOff x="7763256" y="73152"/>
            <a:chExt cx="1178966" cy="232963"/>
          </a:xfrm>
        </p:grpSpPr>
        <p:sp>
          <p:nvSpPr>
            <p:cNvPr id="60" name="Rectangle 64">
              <a:extLst>
                <a:ext uri="{FF2B5EF4-FFF2-40B4-BE49-F238E27FC236}">
                  <a16:creationId xmlns:a16="http://schemas.microsoft.com/office/drawing/2014/main" id="{F893A7CB-00D8-4F55-A45B-051A535FBC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6">
              <a:extLst>
                <a:ext uri="{FF2B5EF4-FFF2-40B4-BE49-F238E27FC236}">
                  <a16:creationId xmlns:a16="http://schemas.microsoft.com/office/drawing/2014/main" id="{5FE54363-EBE8-4448-99C0-1C4111818D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4">
              <a:extLst>
                <a:ext uri="{FF2B5EF4-FFF2-40B4-BE49-F238E27FC236}">
                  <a16:creationId xmlns:a16="http://schemas.microsoft.com/office/drawing/2014/main" id="{0CF669D7-7EA8-4045-88DC-B529951C7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6">
              <a:extLst>
                <a:ext uri="{FF2B5EF4-FFF2-40B4-BE49-F238E27FC236}">
                  <a16:creationId xmlns:a16="http://schemas.microsoft.com/office/drawing/2014/main" id="{DA5F51CF-428A-4B16-9AC0-272EC9C5FC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4">
              <a:extLst>
                <a:ext uri="{FF2B5EF4-FFF2-40B4-BE49-F238E27FC236}">
                  <a16:creationId xmlns:a16="http://schemas.microsoft.com/office/drawing/2014/main" id="{9B928E48-DC99-4810-B41C-1DF548B12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6">
              <a:extLst>
                <a:ext uri="{FF2B5EF4-FFF2-40B4-BE49-F238E27FC236}">
                  <a16:creationId xmlns:a16="http://schemas.microsoft.com/office/drawing/2014/main" id="{D7E1D695-5EC4-4B1C-A1C8-B8DBE10E12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4">
              <a:extLst>
                <a:ext uri="{FF2B5EF4-FFF2-40B4-BE49-F238E27FC236}">
                  <a16:creationId xmlns:a16="http://schemas.microsoft.com/office/drawing/2014/main" id="{A04B6586-9FFA-4190-9853-F005079A1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6E1A74F7-7009-44C5-B389-A44F18EA6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4">
              <a:extLst>
                <a:ext uri="{FF2B5EF4-FFF2-40B4-BE49-F238E27FC236}">
                  <a16:creationId xmlns:a16="http://schemas.microsoft.com/office/drawing/2014/main" id="{6CE19411-4E2E-4D46-8EC5-635C1E74B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6">
              <a:extLst>
                <a:ext uri="{FF2B5EF4-FFF2-40B4-BE49-F238E27FC236}">
                  <a16:creationId xmlns:a16="http://schemas.microsoft.com/office/drawing/2014/main" id="{03A53093-C338-4872-AD6D-B6A4EEC78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4">
              <a:extLst>
                <a:ext uri="{FF2B5EF4-FFF2-40B4-BE49-F238E27FC236}">
                  <a16:creationId xmlns:a16="http://schemas.microsoft.com/office/drawing/2014/main" id="{1A45BC63-09B8-42A7-8073-1656301AF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66">
              <a:extLst>
                <a:ext uri="{FF2B5EF4-FFF2-40B4-BE49-F238E27FC236}">
                  <a16:creationId xmlns:a16="http://schemas.microsoft.com/office/drawing/2014/main" id="{0ED8AC7F-602F-4C7C-A411-701A6DDEC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64">
              <a:extLst>
                <a:ext uri="{FF2B5EF4-FFF2-40B4-BE49-F238E27FC236}">
                  <a16:creationId xmlns:a16="http://schemas.microsoft.com/office/drawing/2014/main" id="{3657FDDC-9032-4C4B-BC67-5C81AEDE61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66">
              <a:extLst>
                <a:ext uri="{FF2B5EF4-FFF2-40B4-BE49-F238E27FC236}">
                  <a16:creationId xmlns:a16="http://schemas.microsoft.com/office/drawing/2014/main" id="{8E2FA663-2102-4E50-AB86-E4BDAD86BA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64">
              <a:extLst>
                <a:ext uri="{FF2B5EF4-FFF2-40B4-BE49-F238E27FC236}">
                  <a16:creationId xmlns:a16="http://schemas.microsoft.com/office/drawing/2014/main" id="{6E471234-343D-41D8-8CFF-C1C0990A5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66">
              <a:extLst>
                <a:ext uri="{FF2B5EF4-FFF2-40B4-BE49-F238E27FC236}">
                  <a16:creationId xmlns:a16="http://schemas.microsoft.com/office/drawing/2014/main" id="{0C1610F4-234C-4F24-B0B7-3315D25D3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64">
              <a:extLst>
                <a:ext uri="{FF2B5EF4-FFF2-40B4-BE49-F238E27FC236}">
                  <a16:creationId xmlns:a16="http://schemas.microsoft.com/office/drawing/2014/main" id="{A40EFBD1-5311-4195-BDCA-5ED94F48C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66">
              <a:extLst>
                <a:ext uri="{FF2B5EF4-FFF2-40B4-BE49-F238E27FC236}">
                  <a16:creationId xmlns:a16="http://schemas.microsoft.com/office/drawing/2014/main" id="{27B6BFAF-28F0-4D17-9055-7848135AA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64">
              <a:extLst>
                <a:ext uri="{FF2B5EF4-FFF2-40B4-BE49-F238E27FC236}">
                  <a16:creationId xmlns:a16="http://schemas.microsoft.com/office/drawing/2014/main" id="{5E528692-7D68-4FA4-B0A8-B0D94CFBA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66">
              <a:extLst>
                <a:ext uri="{FF2B5EF4-FFF2-40B4-BE49-F238E27FC236}">
                  <a16:creationId xmlns:a16="http://schemas.microsoft.com/office/drawing/2014/main" id="{FE9549E4-7A7F-4F99-AECA-167FC59B6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717803" y="2949831"/>
            <a:ext cx="5501641" cy="3102168"/>
          </a:xfrm>
        </p:spPr>
        <p:txBody>
          <a:bodyPr vert="horz" lIns="91440" tIns="45720" rIns="91440" bIns="45720" rtlCol="0" anchor="ctr">
            <a:normAutofit/>
          </a:bodyPr>
          <a:lstStyle/>
          <a:p>
            <a:pPr indent="-228600" algn="l">
              <a:spcBef>
                <a:spcPts val="600"/>
              </a:spcBef>
              <a:buFont typeface="Arial" panose="020B0604020202020204" pitchFamily="34" charset="0"/>
              <a:buChar char="•"/>
            </a:pPr>
            <a:endParaRPr lang="en-US" sz="2000" b="1" dirty="0"/>
          </a:p>
          <a:p>
            <a:pPr algn="l"/>
            <a:r>
              <a:rPr lang="en-US" sz="2000" dirty="0"/>
              <a:t>Suggested by </a:t>
            </a:r>
            <a:r>
              <a:rPr lang="en-US" sz="2000" dirty="0" err="1"/>
              <a:t>Manslow</a:t>
            </a:r>
            <a:r>
              <a:rPr lang="en-US" sz="2000" dirty="0"/>
              <a:t>, people are motivated by needs that are not met.   For each of these needs is remarkably met.  </a:t>
            </a:r>
            <a:r>
              <a:rPr lang="en-US" sz="2000" dirty="0" err="1"/>
              <a:t>Manslow</a:t>
            </a:r>
            <a:r>
              <a:rPr lang="en-US" sz="2000" dirty="0"/>
              <a:t> grouped  into two groups – Higher-Order Needs and Lower-Order needs. The lower needs are the safety and physiological needs.  These needs come from people who are involved in their lives.  The higher needs are come from themselves as a person.  (</a:t>
            </a:r>
            <a:r>
              <a:rPr lang="en-US" sz="2000" dirty="0" err="1"/>
              <a:t>Juneja</a:t>
            </a:r>
            <a:r>
              <a:rPr lang="en-US" sz="2000" dirty="0"/>
              <a:t>/</a:t>
            </a:r>
            <a:r>
              <a:rPr lang="en-US" sz="2000" dirty="0" err="1"/>
              <a:t>Managementstudyguide</a:t>
            </a:r>
            <a:r>
              <a:rPr lang="en-US" sz="2000" dirty="0"/>
              <a:t>, No date)</a:t>
            </a:r>
          </a:p>
          <a:p>
            <a:pPr indent="-228600" algn="l">
              <a:buFont typeface="Arial" panose="020B0604020202020204" pitchFamily="34" charset="0"/>
              <a:buChar char="•"/>
            </a:pPr>
            <a:endParaRPr lang="en-US" sz="2000" dirty="0"/>
          </a:p>
        </p:txBody>
      </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t="13814" r="1" b="931"/>
          <a:stretch/>
        </p:blipFill>
        <p:spPr>
          <a:xfrm>
            <a:off x="7199453" y="576072"/>
            <a:ext cx="4395139" cy="2309368"/>
          </a:xfrm>
          <a:prstGeom prst="rect">
            <a:avLst/>
          </a:prstGeom>
        </p:spPr>
      </p:pic>
      <p:pic>
        <p:nvPicPr>
          <p:cNvPr id="8" name="Picture 7" descr="Diagram&#10;&#10;Description automatically generated">
            <a:extLst>
              <a:ext uri="{FF2B5EF4-FFF2-40B4-BE49-F238E27FC236}">
                <a16:creationId xmlns:a16="http://schemas.microsoft.com/office/drawing/2014/main" id="{C3CE7EA9-A03A-A714-A4E5-10E02015CE9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7082" r="-15" b="-15"/>
          <a:stretch/>
        </p:blipFill>
        <p:spPr>
          <a:xfrm>
            <a:off x="7199453" y="3146746"/>
            <a:ext cx="4395139" cy="2961446"/>
          </a:xfrm>
          <a:prstGeom prst="rect">
            <a:avLst/>
          </a:prstGeom>
        </p:spPr>
      </p:pic>
      <p:sp>
        <p:nvSpPr>
          <p:cNvPr id="81" name="Rectangle 80">
            <a:extLst>
              <a:ext uri="{FF2B5EF4-FFF2-40B4-BE49-F238E27FC236}">
                <a16:creationId xmlns:a16="http://schemas.microsoft.com/office/drawing/2014/main" id="{78907291-9D6D-4740-81DB-441477BCA2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45CE3C6F-D79B-3B73-CE5C-96FEA24DE34B}"/>
              </a:ext>
            </a:extLst>
          </p:cNvPr>
          <p:cNvSpPr txBox="1"/>
          <p:nvPr/>
        </p:nvSpPr>
        <p:spPr>
          <a:xfrm>
            <a:off x="9154500" y="5908137"/>
            <a:ext cx="244009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stemlynsblog.org/better-learning/educational-theories-you-must-know-st-emlyns/educational-theories-you-must-know-maslow-st-emlyn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2" name="Oval 1">
            <a:extLst>
              <a:ext uri="{FF2B5EF4-FFF2-40B4-BE49-F238E27FC236}">
                <a16:creationId xmlns:a16="http://schemas.microsoft.com/office/drawing/2014/main" id="{8BE8BA81-41ED-1443-7535-F5831D680903}"/>
              </a:ext>
            </a:extLst>
          </p:cNvPr>
          <p:cNvSpPr/>
          <p:nvPr/>
        </p:nvSpPr>
        <p:spPr>
          <a:xfrm>
            <a:off x="11529060" y="6108192"/>
            <a:ext cx="434340" cy="29454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8</a:t>
            </a:r>
          </a:p>
        </p:txBody>
      </p:sp>
    </p:spTree>
    <p:extLst>
      <p:ext uri="{BB962C8B-B14F-4D97-AF65-F5344CB8AC3E}">
        <p14:creationId xmlns:p14="http://schemas.microsoft.com/office/powerpoint/2010/main" val="3371382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707924" y="365760"/>
            <a:ext cx="6046838" cy="1041621"/>
          </a:xfrm>
          <a:solidFill>
            <a:schemeClr val="accent1"/>
          </a:solidFill>
        </p:spPr>
        <p:txBody>
          <a:bodyPr>
            <a:normAutofit/>
          </a:bodyPr>
          <a:lstStyle/>
          <a:p>
            <a:r>
              <a:rPr lang="en-US" sz="3200" dirty="0"/>
              <a:t>Bronfenbrenner’s Ecological System’s Theory</a:t>
            </a:r>
          </a:p>
        </p:txBody>
      </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p:txBody>
          <a:bodyPr/>
          <a:lstStyle/>
          <a:p>
            <a:endParaRPr lang="en-US" dirty="0"/>
          </a:p>
          <a:p>
            <a:endParaRPr lang="en-US" dirty="0"/>
          </a:p>
          <a:p>
            <a:endParaRPr lang="en-US" dirty="0"/>
          </a:p>
        </p:txBody>
      </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t="13814" r="1" b="931"/>
          <a:stretch/>
        </p:blipFill>
        <p:spPr>
          <a:xfrm>
            <a:off x="7199453" y="576072"/>
            <a:ext cx="4395139" cy="2309368"/>
          </a:xfrm>
          <a:prstGeom prst="rect">
            <a:avLst/>
          </a:prstGeom>
        </p:spPr>
      </p:pic>
      <p:graphicFrame>
        <p:nvGraphicFramePr>
          <p:cNvPr id="2" name="Table 3">
            <a:extLst>
              <a:ext uri="{FF2B5EF4-FFF2-40B4-BE49-F238E27FC236}">
                <a16:creationId xmlns:a16="http://schemas.microsoft.com/office/drawing/2014/main" id="{6D475978-8932-1AFD-6398-0AACC07306D1}"/>
              </a:ext>
            </a:extLst>
          </p:cNvPr>
          <p:cNvGraphicFramePr>
            <a:graphicFrameLocks noGrp="1"/>
          </p:cNvGraphicFramePr>
          <p:nvPr>
            <p:extLst>
              <p:ext uri="{D42A27DB-BD31-4B8C-83A1-F6EECF244321}">
                <p14:modId xmlns:p14="http://schemas.microsoft.com/office/powerpoint/2010/main" val="2458510244"/>
              </p:ext>
            </p:extLst>
          </p:nvPr>
        </p:nvGraphicFramePr>
        <p:xfrm>
          <a:off x="6937246" y="3029253"/>
          <a:ext cx="4657346" cy="3194566"/>
        </p:xfrm>
        <a:graphic>
          <a:graphicData uri="http://schemas.openxmlformats.org/drawingml/2006/table">
            <a:tbl>
              <a:tblPr firstRow="1" bandRow="1">
                <a:tableStyleId>{5C22544A-7EE6-4342-B048-85BDC9FD1C3A}</a:tableStyleId>
              </a:tblPr>
              <a:tblGrid>
                <a:gridCol w="4657346">
                  <a:extLst>
                    <a:ext uri="{9D8B030D-6E8A-4147-A177-3AD203B41FA5}">
                      <a16:colId xmlns:a16="http://schemas.microsoft.com/office/drawing/2014/main" val="2681166735"/>
                    </a:ext>
                  </a:extLst>
                </a:gridCol>
              </a:tblGrid>
              <a:tr h="3194566">
                <a:tc>
                  <a:txBody>
                    <a:bodyPr/>
                    <a:lstStyle/>
                    <a:p>
                      <a:endParaRPr lang="en-GB" dirty="0"/>
                    </a:p>
                  </a:txBody>
                  <a:tcPr>
                    <a:solidFill>
                      <a:schemeClr val="bg1"/>
                    </a:solidFill>
                  </a:tcPr>
                </a:tc>
                <a:extLst>
                  <a:ext uri="{0D108BD9-81ED-4DB2-BD59-A6C34878D82A}">
                    <a16:rowId xmlns:a16="http://schemas.microsoft.com/office/drawing/2014/main" val="4226955766"/>
                  </a:ext>
                </a:extLst>
              </a:tr>
            </a:tbl>
          </a:graphicData>
        </a:graphic>
      </p:graphicFrame>
      <p:pic>
        <p:nvPicPr>
          <p:cNvPr id="6" name="Picture 5" descr="Diagram">
            <a:extLst>
              <a:ext uri="{FF2B5EF4-FFF2-40B4-BE49-F238E27FC236}">
                <a16:creationId xmlns:a16="http://schemas.microsoft.com/office/drawing/2014/main" id="{A3295E74-8A2F-E693-005E-A9FA71E746F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46606" y="2949832"/>
            <a:ext cx="4947985" cy="3332096"/>
          </a:xfrm>
          <a:prstGeom prst="rect">
            <a:avLst/>
          </a:prstGeom>
        </p:spPr>
      </p:pic>
      <p:graphicFrame>
        <p:nvGraphicFramePr>
          <p:cNvPr id="12" name="Table 12">
            <a:extLst>
              <a:ext uri="{FF2B5EF4-FFF2-40B4-BE49-F238E27FC236}">
                <a16:creationId xmlns:a16="http://schemas.microsoft.com/office/drawing/2014/main" id="{6F9E12A0-066B-63D0-A2C4-711EC98EB540}"/>
              </a:ext>
            </a:extLst>
          </p:cNvPr>
          <p:cNvGraphicFramePr>
            <a:graphicFrameLocks noGrp="1"/>
          </p:cNvGraphicFramePr>
          <p:nvPr>
            <p:extLst>
              <p:ext uri="{D42A27DB-BD31-4B8C-83A1-F6EECF244321}">
                <p14:modId xmlns:p14="http://schemas.microsoft.com/office/powerpoint/2010/main" val="959345162"/>
              </p:ext>
            </p:extLst>
          </p:nvPr>
        </p:nvGraphicFramePr>
        <p:xfrm>
          <a:off x="777240" y="1518699"/>
          <a:ext cx="5869364" cy="5212080"/>
        </p:xfrm>
        <a:graphic>
          <a:graphicData uri="http://schemas.openxmlformats.org/drawingml/2006/table">
            <a:tbl>
              <a:tblPr firstRow="1" bandRow="1">
                <a:tableStyleId>{5C22544A-7EE6-4342-B048-85BDC9FD1C3A}</a:tableStyleId>
              </a:tblPr>
              <a:tblGrid>
                <a:gridCol w="5869364">
                  <a:extLst>
                    <a:ext uri="{9D8B030D-6E8A-4147-A177-3AD203B41FA5}">
                      <a16:colId xmlns:a16="http://schemas.microsoft.com/office/drawing/2014/main" val="333090013"/>
                    </a:ext>
                  </a:extLst>
                </a:gridCol>
              </a:tblGrid>
              <a:tr h="5042121">
                <a:tc>
                  <a:txBody>
                    <a:bodyPr/>
                    <a:lstStyle/>
                    <a:p>
                      <a:r>
                        <a:rPr lang="en-GB" sz="1050" dirty="0">
                          <a:latin typeface="Abadi" panose="020B0604020104020204" pitchFamily="34" charset="0"/>
                        </a:rPr>
                        <a:t>j</a:t>
                      </a:r>
                      <a:r>
                        <a:rPr lang="en-GB" sz="1050" b="0" dirty="0">
                          <a:solidFill>
                            <a:schemeClr val="tx1"/>
                          </a:solidFill>
                          <a:latin typeface="Abadi" panose="020B0604020104020204" pitchFamily="34" charset="0"/>
                        </a:rPr>
                        <a:t>Bronfenbrenner’s captured there were several stages of a development that can affect a child. His work looked further than just the child’s development, looking at the world around them (or ecology) of development.  He suggested the ‘Ecological System’s Theory’ which looked at around the developing child.</a:t>
                      </a:r>
                    </a:p>
                    <a:p>
                      <a:r>
                        <a:rPr lang="en-GB" sz="1050" b="0" dirty="0">
                          <a:solidFill>
                            <a:schemeClr val="tx1"/>
                          </a:solidFill>
                          <a:latin typeface="Abadi" panose="020B0604020104020204" pitchFamily="34" charset="0"/>
                        </a:rPr>
                        <a:t>Bronfenbrenner’s ecological systems theory shows the development as a difficult system with the different levels of the environment from immediate family to the widen laws and cultures of the world. The theory into a child’s development, is looking further than the child but the surrounding factors. Bronfenbrenner separated the theory into five sections, the microsystem, the mesosystem, the </a:t>
                      </a:r>
                      <a:r>
                        <a:rPr lang="en-GB" sz="1050" b="0" dirty="0" err="1">
                          <a:solidFill>
                            <a:schemeClr val="tx1"/>
                          </a:solidFill>
                          <a:latin typeface="Abadi" panose="020B0604020104020204" pitchFamily="34" charset="0"/>
                        </a:rPr>
                        <a:t>exosystem</a:t>
                      </a:r>
                      <a:r>
                        <a:rPr lang="en-GB" sz="1050" b="0" dirty="0">
                          <a:solidFill>
                            <a:schemeClr val="tx1"/>
                          </a:solidFill>
                          <a:latin typeface="Abadi" panose="020B0604020104020204" pitchFamily="34" charset="0"/>
                        </a:rPr>
                        <a:t>, the macrosystem and the chronosystem. The five sections are interlinked, they all affect the development of the child and the relationships they form.</a:t>
                      </a:r>
                    </a:p>
                    <a:p>
                      <a:r>
                        <a:rPr lang="en-GB" sz="1050" b="1" dirty="0">
                          <a:solidFill>
                            <a:schemeClr val="tx1"/>
                          </a:solidFill>
                          <a:latin typeface="Abadi" panose="020B0604020104020204" pitchFamily="34" charset="0"/>
                        </a:rPr>
                        <a:t>The Microsystem</a:t>
                      </a:r>
                    </a:p>
                    <a:p>
                      <a:r>
                        <a:rPr lang="en-GB" sz="1050" b="0" dirty="0">
                          <a:solidFill>
                            <a:schemeClr val="tx1"/>
                          </a:solidFill>
                          <a:latin typeface="Abadi" panose="020B0604020104020204" pitchFamily="34" charset="0"/>
                        </a:rPr>
                        <a:t>This is the first section of the theory when the child has close contact with their parents, siblings and school in the immediate environment.  Relationships in this section are bi-directional, the child can be impacted by the people around them and can change their beliefs .</a:t>
                      </a:r>
                    </a:p>
                    <a:p>
                      <a:r>
                        <a:rPr lang="en-GB" sz="1050" b="1" dirty="0">
                          <a:solidFill>
                            <a:schemeClr val="tx1"/>
                          </a:solidFill>
                          <a:latin typeface="Abadi" panose="020B0604020104020204" pitchFamily="34" charset="0"/>
                        </a:rPr>
                        <a:t>The Mesosystem</a:t>
                      </a:r>
                    </a:p>
                    <a:p>
                      <a:r>
                        <a:rPr lang="en-GB" sz="1050" b="0" dirty="0">
                          <a:solidFill>
                            <a:schemeClr val="tx1"/>
                          </a:solidFill>
                          <a:latin typeface="Abadi" panose="020B0604020104020204" pitchFamily="34" charset="0"/>
                        </a:rPr>
                        <a:t>The mesosystem is where the child’s single microsystem does not work on its own, interdependent and assert on one another. Suggested by the theory fi the teacher and parents have effective communication  this could influence the child’s development.</a:t>
                      </a:r>
                    </a:p>
                    <a:p>
                      <a:r>
                        <a:rPr lang="en-GB" sz="1050" b="1" dirty="0">
                          <a:solidFill>
                            <a:schemeClr val="tx1"/>
                          </a:solidFill>
                          <a:latin typeface="Abadi" panose="020B0604020104020204" pitchFamily="34" charset="0"/>
                        </a:rPr>
                        <a:t>The </a:t>
                      </a:r>
                      <a:r>
                        <a:rPr lang="en-GB" sz="1050" b="1" dirty="0" err="1">
                          <a:solidFill>
                            <a:schemeClr val="tx1"/>
                          </a:solidFill>
                          <a:latin typeface="Abadi" panose="020B0604020104020204" pitchFamily="34" charset="0"/>
                        </a:rPr>
                        <a:t>Exosystem</a:t>
                      </a:r>
                      <a:endParaRPr lang="en-GB" sz="1050" b="1" dirty="0">
                        <a:solidFill>
                          <a:schemeClr val="tx1"/>
                        </a:solidFill>
                        <a:latin typeface="Abadi" panose="020B0604020104020204" pitchFamily="34" charset="0"/>
                      </a:endParaRPr>
                    </a:p>
                    <a:p>
                      <a:r>
                        <a:rPr lang="en-GB" sz="1050" b="0" dirty="0">
                          <a:solidFill>
                            <a:schemeClr val="tx1"/>
                          </a:solidFill>
                          <a:latin typeface="Abadi" panose="020B0604020104020204" pitchFamily="34" charset="0"/>
                        </a:rPr>
                        <a:t>This section of the theory was development in the 1970’s.  It contains formal and informal details that does not use the child.  The </a:t>
                      </a:r>
                      <a:r>
                        <a:rPr lang="en-GB" sz="1050" b="0" dirty="0" err="1">
                          <a:solidFill>
                            <a:schemeClr val="tx1"/>
                          </a:solidFill>
                          <a:latin typeface="Abadi" panose="020B0604020104020204" pitchFamily="34" charset="0"/>
                        </a:rPr>
                        <a:t>exosystem</a:t>
                      </a:r>
                      <a:r>
                        <a:rPr lang="en-GB" sz="1050" b="0" dirty="0">
                          <a:solidFill>
                            <a:schemeClr val="tx1"/>
                          </a:solidFill>
                          <a:latin typeface="Abadi" panose="020B0604020104020204" pitchFamily="34" charset="0"/>
                        </a:rPr>
                        <a:t> consists of Neighbours, parent’s friends, parents workplaces and the media. The child is not in direct contact but it can affect the child’s development.</a:t>
                      </a:r>
                    </a:p>
                    <a:p>
                      <a:r>
                        <a:rPr lang="en-GB" sz="1050" b="1" dirty="0">
                          <a:solidFill>
                            <a:schemeClr val="tx1"/>
                          </a:solidFill>
                          <a:latin typeface="Abadi" panose="020B0604020104020204" pitchFamily="34" charset="0"/>
                        </a:rPr>
                        <a:t>The Macrosystem</a:t>
                      </a:r>
                    </a:p>
                    <a:p>
                      <a:r>
                        <a:rPr lang="en-GB" sz="1050" b="0" dirty="0">
                          <a:solidFill>
                            <a:schemeClr val="tx1"/>
                          </a:solidFill>
                          <a:latin typeface="Abadi" panose="020B0604020104020204" pitchFamily="34" charset="0"/>
                        </a:rPr>
                        <a:t>The Macrosystem focus is on socioeconomic status of a child, poverty, wealth and ethnicity.  The child’s environment is not the focus, it’s the society that is established where the child is developing in.</a:t>
                      </a:r>
                    </a:p>
                    <a:p>
                      <a:r>
                        <a:rPr lang="en-GB" sz="1050" b="1" dirty="0">
                          <a:solidFill>
                            <a:schemeClr val="tx1"/>
                          </a:solidFill>
                          <a:latin typeface="Abadi" panose="020B0604020104020204" pitchFamily="34" charset="0"/>
                        </a:rPr>
                        <a:t>The Chronosystem</a:t>
                      </a:r>
                    </a:p>
                    <a:p>
                      <a:r>
                        <a:rPr lang="en-GB" sz="1050" b="0" dirty="0">
                          <a:solidFill>
                            <a:schemeClr val="tx1"/>
                          </a:solidFill>
                          <a:latin typeface="Abadi" panose="020B0604020104020204" pitchFamily="34" charset="0"/>
                        </a:rPr>
                        <a:t>This is the final section, it brings everything together the environment changes over the child’s life that has an impact on their development, these include historical events and life transitions.</a:t>
                      </a:r>
                    </a:p>
                    <a:p>
                      <a:r>
                        <a:rPr lang="en-GB" sz="1050" b="0" dirty="0">
                          <a:solidFill>
                            <a:schemeClr val="tx1"/>
                          </a:solidFill>
                          <a:latin typeface="Abadi" panose="020B0604020104020204" pitchFamily="34" charset="0"/>
                        </a:rPr>
                        <a:t>1994 Bronfenbrenner updated the theory and called in Bioecological model.</a:t>
                      </a:r>
                    </a:p>
                    <a:p>
                      <a:r>
                        <a:rPr lang="en-GB" sz="1050" b="0" dirty="0">
                          <a:solidFill>
                            <a:schemeClr val="tx1"/>
                          </a:solidFill>
                          <a:latin typeface="Abadi" panose="020B0604020104020204" pitchFamily="34" charset="0"/>
                        </a:rPr>
                        <a:t>(</a:t>
                      </a:r>
                      <a:r>
                        <a:rPr lang="en-GB" sz="1050" b="0" dirty="0" err="1">
                          <a:solidFill>
                            <a:schemeClr val="tx1"/>
                          </a:solidFill>
                          <a:latin typeface="Abadi" panose="020B0604020104020204" pitchFamily="34" charset="0"/>
                        </a:rPr>
                        <a:t>Simplypsychology</a:t>
                      </a:r>
                      <a:r>
                        <a:rPr lang="en-GB" sz="1050" b="0" dirty="0">
                          <a:solidFill>
                            <a:schemeClr val="tx1"/>
                          </a:solidFill>
                          <a:latin typeface="Abadi" panose="020B0604020104020204" pitchFamily="34" charset="0"/>
                        </a:rPr>
                        <a:t>, 2020)</a:t>
                      </a:r>
                    </a:p>
                  </a:txBody>
                  <a:tcPr>
                    <a:solidFill>
                      <a:schemeClr val="bg1"/>
                    </a:solidFill>
                  </a:tcPr>
                </a:tc>
                <a:extLst>
                  <a:ext uri="{0D108BD9-81ED-4DB2-BD59-A6C34878D82A}">
                    <a16:rowId xmlns:a16="http://schemas.microsoft.com/office/drawing/2014/main" val="1110196445"/>
                  </a:ext>
                </a:extLst>
              </a:tr>
            </a:tbl>
          </a:graphicData>
        </a:graphic>
      </p:graphicFrame>
      <p:sp>
        <p:nvSpPr>
          <p:cNvPr id="4" name="Oval 3">
            <a:extLst>
              <a:ext uri="{FF2B5EF4-FFF2-40B4-BE49-F238E27FC236}">
                <a16:creationId xmlns:a16="http://schemas.microsoft.com/office/drawing/2014/main" id="{3C0A875B-6231-B480-4859-552B0EFD10D7}"/>
              </a:ext>
            </a:extLst>
          </p:cNvPr>
          <p:cNvSpPr/>
          <p:nvPr/>
        </p:nvSpPr>
        <p:spPr>
          <a:xfrm>
            <a:off x="11148060" y="6355080"/>
            <a:ext cx="502920" cy="37569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9</a:t>
            </a:r>
          </a:p>
        </p:txBody>
      </p:sp>
    </p:spTree>
    <p:extLst>
      <p:ext uri="{BB962C8B-B14F-4D97-AF65-F5344CB8AC3E}">
        <p14:creationId xmlns:p14="http://schemas.microsoft.com/office/powerpoint/2010/main" val="3803271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982639" y="1012536"/>
            <a:ext cx="4613300" cy="778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lIns="91440" tIns="45720" rIns="91440" bIns="45720" numCol="1" spcCol="0" rtlCol="0" fromWordArt="0" anchor="t" anchorCtr="0" forceAA="0" compatLnSpc="1">
            <a:prstTxWarp prst="textNoShape">
              <a:avLst/>
            </a:prstTxWarp>
            <a:normAutofit/>
          </a:bodyPr>
          <a:lstStyle/>
          <a:p>
            <a:pPr algn="l"/>
            <a:r>
              <a:rPr lang="en-US" sz="4800">
                <a:latin typeface="+mj-lt"/>
                <a:ea typeface="+mj-ea"/>
                <a:cs typeface="+mj-cs"/>
              </a:rPr>
              <a:t>Partnerships</a:t>
            </a:r>
          </a:p>
        </p:txBody>
      </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982638" y="1879100"/>
            <a:ext cx="4408228" cy="4756162"/>
          </a:xfrm>
        </p:spPr>
        <p:txBody>
          <a:bodyPr vert="horz" lIns="91440" tIns="45720" rIns="91440" bIns="45720" rtlCol="0" anchor="b">
            <a:normAutofit fontScale="32500" lnSpcReduction="20000"/>
          </a:bodyPr>
          <a:lstStyle/>
          <a:p>
            <a:pPr algn="l"/>
            <a:r>
              <a:rPr lang="en-GB" sz="1000" dirty="0"/>
              <a:t>j</a:t>
            </a:r>
            <a:endParaRPr lang="en-GB" sz="3100" dirty="0"/>
          </a:p>
          <a:p>
            <a:pPr algn="l">
              <a:spcBef>
                <a:spcPts val="0"/>
              </a:spcBef>
            </a:pPr>
            <a:endParaRPr lang="en-GB" sz="3100" dirty="0"/>
          </a:p>
          <a:p>
            <a:pPr algn="l">
              <a:spcBef>
                <a:spcPts val="0"/>
              </a:spcBef>
            </a:pPr>
            <a:r>
              <a:rPr lang="en-GB" sz="4000" dirty="0"/>
              <a:t>Partnership working can be a long-term journey or a single event for transitions to support the child and their family through the process. This supports an opportunity for a direct approach of advice and support.  The school are paramount as a close relationship to provide advice on pedagogical thinking. (Early Education, no date)</a:t>
            </a:r>
          </a:p>
          <a:p>
            <a:pPr algn="l">
              <a:spcBef>
                <a:spcPts val="0"/>
              </a:spcBef>
            </a:pPr>
            <a:endParaRPr lang="en-GB" sz="4000" dirty="0"/>
          </a:p>
          <a:p>
            <a:pPr algn="l">
              <a:spcBef>
                <a:spcPts val="0"/>
              </a:spcBef>
            </a:pPr>
            <a:r>
              <a:rPr lang="en-GB" sz="4000" dirty="0"/>
              <a:t>PACEY’s Starting School Together Project is funded by the Department for Education, it was formed to support children’s transitions from childcare to a school setting, with the focus on children in areas of poverty.</a:t>
            </a:r>
          </a:p>
          <a:p>
            <a:pPr algn="l">
              <a:spcBef>
                <a:spcPts val="0"/>
              </a:spcBef>
            </a:pPr>
            <a:r>
              <a:rPr lang="en-GB" sz="4000" dirty="0"/>
              <a:t>The pilot projects the findings were that the benefit to families and their children in early years practitioners by working together the children find transition smoother in a school setting. The results showed that the child’s independence, confidence and well being were a lot higher than average.</a:t>
            </a:r>
          </a:p>
          <a:p>
            <a:pPr algn="l">
              <a:spcBef>
                <a:spcPts val="0"/>
              </a:spcBef>
            </a:pPr>
            <a:endParaRPr lang="en-GB" sz="4000" dirty="0"/>
          </a:p>
          <a:p>
            <a:pPr algn="l">
              <a:spcBef>
                <a:spcPts val="0"/>
              </a:spcBef>
            </a:pPr>
            <a:r>
              <a:rPr lang="en-GB" sz="4000" dirty="0"/>
              <a:t>Flying Start</a:t>
            </a:r>
            <a:r>
              <a:rPr lang="en-US" sz="4000" dirty="0"/>
              <a:t>Flying Start is a government Funded Program for families with children under four years of age – which include FREE playgroup places for 2-3 for 2 and a half hours, five days a week.  Flying start is only available in certain postcodes in Wales. (About Flying Start, no date)</a:t>
            </a:r>
          </a:p>
          <a:p>
            <a:pPr algn="l">
              <a:spcBef>
                <a:spcPts val="0"/>
              </a:spcBef>
            </a:pPr>
            <a:r>
              <a:rPr lang="en-US" sz="4000" dirty="0"/>
              <a:t>Flying Start support families with children the age of four years old in Wales who are disadvantage.</a:t>
            </a:r>
          </a:p>
          <a:p>
            <a:pPr algn="l">
              <a:spcBef>
                <a:spcPts val="0"/>
              </a:spcBef>
            </a:pPr>
            <a:r>
              <a:rPr lang="en-US" sz="4000" dirty="0"/>
              <a:t>Support given:-</a:t>
            </a:r>
          </a:p>
          <a:p>
            <a:pPr algn="l">
              <a:spcBef>
                <a:spcPts val="0"/>
              </a:spcBef>
            </a:pPr>
            <a:r>
              <a:rPr lang="en-US" sz="4000" dirty="0"/>
              <a:t>Part-time childcare for children 2-3 years old</a:t>
            </a:r>
          </a:p>
          <a:p>
            <a:pPr algn="l">
              <a:spcBef>
                <a:spcPts val="0"/>
              </a:spcBef>
            </a:pPr>
            <a:r>
              <a:rPr lang="en-US" sz="4000" dirty="0"/>
              <a:t>An in-depth Health Visiting service</a:t>
            </a:r>
          </a:p>
          <a:p>
            <a:pPr algn="l">
              <a:spcBef>
                <a:spcPts val="0"/>
              </a:spcBef>
            </a:pPr>
            <a:r>
              <a:rPr lang="en-US" sz="4000" dirty="0"/>
              <a:t>Access to parent programs</a:t>
            </a:r>
          </a:p>
          <a:p>
            <a:pPr algn="l">
              <a:spcBef>
                <a:spcPts val="0"/>
              </a:spcBef>
            </a:pPr>
            <a:r>
              <a:rPr lang="en-US" sz="4000" dirty="0"/>
              <a:t>Supporting children with their speech and communication</a:t>
            </a:r>
          </a:p>
          <a:p>
            <a:pPr algn="l">
              <a:spcBef>
                <a:spcPts val="0"/>
              </a:spcBef>
            </a:pPr>
            <a:r>
              <a:rPr lang="en-US" sz="4000" dirty="0"/>
              <a:t>(</a:t>
            </a:r>
            <a:r>
              <a:rPr lang="en-US" sz="4000" dirty="0" err="1"/>
              <a:t>Gov.Wales</a:t>
            </a:r>
            <a:r>
              <a:rPr lang="en-US" sz="4000" dirty="0"/>
              <a:t> no date)</a:t>
            </a:r>
          </a:p>
          <a:p>
            <a:pPr algn="l">
              <a:spcBef>
                <a:spcPts val="0"/>
              </a:spcBef>
            </a:pPr>
            <a:endParaRPr lang="en-GB" sz="1000" dirty="0"/>
          </a:p>
          <a:p>
            <a:pPr algn="l">
              <a:spcBef>
                <a:spcPts val="600"/>
              </a:spcBef>
            </a:pPr>
            <a:endParaRPr lang="en-US" sz="1000" dirty="0"/>
          </a:p>
          <a:p>
            <a:pPr indent="-228600" algn="l">
              <a:buFont typeface="Arial" panose="020B0604020202020204" pitchFamily="34" charset="0"/>
              <a:buChar char="•"/>
            </a:pPr>
            <a:endParaRPr lang="en-US" sz="600" dirty="0"/>
          </a:p>
        </p:txBody>
      </p:sp>
      <p:sp>
        <p:nvSpPr>
          <p:cNvPr id="59" name="Rectangle 58">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Rectangle 6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Rectangle 62">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r="28500"/>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2" name="Oval 1">
            <a:extLst>
              <a:ext uri="{FF2B5EF4-FFF2-40B4-BE49-F238E27FC236}">
                <a16:creationId xmlns:a16="http://schemas.microsoft.com/office/drawing/2014/main" id="{31F6754B-1FD9-4BAC-1948-16D8BDC90D19}"/>
              </a:ext>
            </a:extLst>
          </p:cNvPr>
          <p:cNvSpPr/>
          <p:nvPr/>
        </p:nvSpPr>
        <p:spPr>
          <a:xfrm>
            <a:off x="11330940" y="6256020"/>
            <a:ext cx="655320" cy="37924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10</a:t>
            </a:r>
          </a:p>
        </p:txBody>
      </p:sp>
    </p:spTree>
    <p:extLst>
      <p:ext uri="{BB962C8B-B14F-4D97-AF65-F5344CB8AC3E}">
        <p14:creationId xmlns:p14="http://schemas.microsoft.com/office/powerpoint/2010/main" val="3482181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34">
            <a:extLst>
              <a:ext uri="{FF2B5EF4-FFF2-40B4-BE49-F238E27FC236}">
                <a16:creationId xmlns:a16="http://schemas.microsoft.com/office/drawing/2014/main" id="{C34C49FD-318D-49AE-BAC7-5634695CCE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36">
            <a:extLst>
              <a:ext uri="{FF2B5EF4-FFF2-40B4-BE49-F238E27FC236}">
                <a16:creationId xmlns:a16="http://schemas.microsoft.com/office/drawing/2014/main" id="{8444DC2E-9E72-4669-878E-AF93DF3077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8" name="Rectangle 37">
              <a:extLst>
                <a:ext uri="{FF2B5EF4-FFF2-40B4-BE49-F238E27FC236}">
                  <a16:creationId xmlns:a16="http://schemas.microsoft.com/office/drawing/2014/main" id="{6E56A799-9BBA-4BC7-8D47-C6251FDDF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38">
              <a:extLst>
                <a:ext uri="{FF2B5EF4-FFF2-40B4-BE49-F238E27FC236}">
                  <a16:creationId xmlns:a16="http://schemas.microsoft.com/office/drawing/2014/main" id="{89EA9C1F-2B28-4DEA-8EF8-4D0A06E28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 name="Rectangle 40">
            <a:extLst>
              <a:ext uri="{FF2B5EF4-FFF2-40B4-BE49-F238E27FC236}">
                <a16:creationId xmlns:a16="http://schemas.microsoft.com/office/drawing/2014/main" id="{2AD021B0-C307-4067-887D-35DF45447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864" y="549275"/>
            <a:ext cx="11088686" cy="5757925"/>
          </a:xfrm>
          <a:prstGeom prst="rect">
            <a:avLst/>
          </a:prstGeom>
          <a:solidFill>
            <a:schemeClr val="bg1"/>
          </a:solidFill>
          <a:ln>
            <a:noFill/>
          </a:ln>
          <a:effectLst>
            <a:outerShdw blurRad="508000" dist="101600" dir="54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1092200" y="799689"/>
            <a:ext cx="4716463" cy="7090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b" anchorCtr="0" forceAA="0" compatLnSpc="1">
            <a:prstTxWarp prst="textNoShape">
              <a:avLst/>
            </a:prstTxWarp>
            <a:normAutofit/>
          </a:bodyPr>
          <a:lstStyle/>
          <a:p>
            <a:pPr algn="l"/>
            <a:r>
              <a:rPr lang="en-US" sz="4200" dirty="0">
                <a:latin typeface="+mj-lt"/>
                <a:ea typeface="+mj-ea"/>
                <a:cs typeface="+mj-cs"/>
              </a:rPr>
              <a:t>Interventions</a:t>
            </a:r>
          </a:p>
        </p:txBody>
      </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982484" y="1562100"/>
            <a:ext cx="4969234" cy="4655820"/>
          </a:xfrm>
        </p:spPr>
        <p:txBody>
          <a:bodyPr vert="horz" wrap="square" lIns="91440" tIns="45720" rIns="91440" bIns="45720" rtlCol="0" anchor="t">
            <a:normAutofit fontScale="25000" lnSpcReduction="20000"/>
          </a:bodyPr>
          <a:lstStyle/>
          <a:p>
            <a:pPr algn="l">
              <a:spcBef>
                <a:spcPts val="600"/>
              </a:spcBef>
            </a:pPr>
            <a:endParaRPr lang="en-US" sz="1000" b="1" dirty="0">
              <a:solidFill>
                <a:schemeClr val="tx1">
                  <a:alpha val="60000"/>
                </a:schemeClr>
              </a:solidFill>
            </a:endParaRPr>
          </a:p>
          <a:p>
            <a:pPr algn="l"/>
            <a:r>
              <a:rPr lang="en-GB" sz="3600" dirty="0">
                <a:solidFill>
                  <a:schemeClr val="tx1">
                    <a:alpha val="60000"/>
                  </a:schemeClr>
                </a:solidFill>
                <a:latin typeface="Abadi" panose="020B0604020202020204" pitchFamily="34" charset="0"/>
              </a:rPr>
              <a:t>Social Stories</a:t>
            </a:r>
          </a:p>
          <a:p>
            <a:pPr algn="l"/>
            <a:r>
              <a:rPr lang="en-GB" sz="3600" dirty="0">
                <a:solidFill>
                  <a:schemeClr val="tx1">
                    <a:alpha val="60000"/>
                  </a:schemeClr>
                </a:solidFill>
                <a:latin typeface="Abadi" panose="020B0604020202020204" pitchFamily="34" charset="0"/>
              </a:rPr>
              <a:t>Social stories can be written before the transition happens and gives detail that adults fail  to explain as the child’s knowledge and understanding if taken for granted. The social story provides information of what is going to happen through the transition, when it is going to happen in the form of visual pictures. They can empower the children enhanced communication and concepts which will enable the child to take control of their own emotions through the transition and organise and work through the transition in stages.  (</a:t>
            </a:r>
            <a:r>
              <a:rPr lang="en-GB" sz="3600" dirty="0" err="1">
                <a:solidFill>
                  <a:schemeClr val="tx1">
                    <a:alpha val="60000"/>
                  </a:schemeClr>
                </a:solidFill>
                <a:latin typeface="Abadi" panose="020B0604020202020204" pitchFamily="34" charset="0"/>
              </a:rPr>
              <a:t>Briody</a:t>
            </a:r>
            <a:r>
              <a:rPr lang="en-GB" sz="3600" dirty="0">
                <a:solidFill>
                  <a:schemeClr val="tx1">
                    <a:alpha val="60000"/>
                  </a:schemeClr>
                </a:solidFill>
                <a:latin typeface="Abadi" panose="020B0604020202020204" pitchFamily="34" charset="0"/>
              </a:rPr>
              <a:t>, McGarry, 2005)</a:t>
            </a:r>
          </a:p>
          <a:p>
            <a:pPr algn="l"/>
            <a:r>
              <a:rPr lang="en-GB" sz="3600" dirty="0">
                <a:solidFill>
                  <a:schemeClr val="tx1">
                    <a:alpha val="60000"/>
                  </a:schemeClr>
                </a:solidFill>
                <a:latin typeface="Abadi" panose="020B0604020202020204" pitchFamily="34" charset="0"/>
              </a:rPr>
              <a:t>Formal and informal social stories are seen as a transition function to teach children to work through the transition and cope with anticipatory planning. Some children learn to enjoy a transition in a school setting. (</a:t>
            </a:r>
            <a:r>
              <a:rPr lang="en-GB" sz="3600" dirty="0" err="1">
                <a:solidFill>
                  <a:schemeClr val="tx1">
                    <a:alpha val="60000"/>
                  </a:schemeClr>
                </a:solidFill>
                <a:latin typeface="Abadi" panose="020B0604020202020204" pitchFamily="34" charset="0"/>
              </a:rPr>
              <a:t>Trodd</a:t>
            </a:r>
            <a:r>
              <a:rPr lang="en-GB" sz="3600" dirty="0">
                <a:solidFill>
                  <a:schemeClr val="tx1">
                    <a:alpha val="60000"/>
                  </a:schemeClr>
                </a:solidFill>
                <a:latin typeface="Abadi" panose="020B0604020202020204" pitchFamily="34" charset="0"/>
              </a:rPr>
              <a:t>, 2012)</a:t>
            </a:r>
          </a:p>
          <a:p>
            <a:pPr algn="l"/>
            <a:r>
              <a:rPr lang="en-GB" sz="3600" dirty="0">
                <a:solidFill>
                  <a:schemeClr val="tx1">
                    <a:alpha val="60000"/>
                  </a:schemeClr>
                </a:solidFill>
                <a:latin typeface="Abadi" panose="020B0604020202020204" pitchFamily="34" charset="0"/>
              </a:rPr>
              <a:t>“Pacey is the Professional Association for childcare and Early Years”</a:t>
            </a:r>
          </a:p>
          <a:p>
            <a:pPr algn="l"/>
            <a:r>
              <a:rPr lang="en-GB" sz="3600" dirty="0">
                <a:solidFill>
                  <a:schemeClr val="tx1">
                    <a:alpha val="60000"/>
                  </a:schemeClr>
                </a:solidFill>
                <a:latin typeface="Abadi" panose="020B0604020202020204" pitchFamily="34" charset="0"/>
              </a:rPr>
              <a:t>Pacey was formed in 1977, they are a charity that assist everybody that work with children and Early Years to support the highest quality  of care to families and children. PACEY have training courses , excellent advice and practical support to practitioners working in England and Wales and other support through the wider network of PACEY local volunteers. Also, PACEY value feedback from practitioners to support children with a brighter future. (PACEY, no date)</a:t>
            </a:r>
          </a:p>
          <a:p>
            <a:pPr algn="l"/>
            <a:r>
              <a:rPr lang="en-GB" sz="3600" dirty="0">
                <a:solidFill>
                  <a:schemeClr val="tx1">
                    <a:alpha val="60000"/>
                  </a:schemeClr>
                </a:solidFill>
                <a:latin typeface="Abadi" panose="020B0604020202020204" pitchFamily="34" charset="0"/>
              </a:rPr>
              <a:t>Inviting the parents and children to visit the setting where the parents are close by will help with a positive transition as the child can relax and make a relationship with the practitioners whilst being in the comfort of a parent. The child can explore their new environment and interact with the other children. (Supporting Transitions, 2019)</a:t>
            </a:r>
          </a:p>
          <a:p>
            <a:pPr algn="l"/>
            <a:r>
              <a:rPr lang="en-GB" sz="3600" b="1" dirty="0">
                <a:solidFill>
                  <a:schemeClr val="tx1">
                    <a:alpha val="60000"/>
                  </a:schemeClr>
                </a:solidFill>
                <a:latin typeface="Abadi" panose="020B0604020202020204" pitchFamily="34" charset="0"/>
              </a:rPr>
              <a:t>Early Help Hub</a:t>
            </a:r>
          </a:p>
          <a:p>
            <a:pPr algn="l"/>
            <a:r>
              <a:rPr lang="en-GB" sz="3600" dirty="0">
                <a:solidFill>
                  <a:schemeClr val="tx1">
                    <a:alpha val="60000"/>
                  </a:schemeClr>
                </a:solidFill>
                <a:latin typeface="Abadi" panose="020B0604020202020204" pitchFamily="34" charset="0"/>
              </a:rPr>
              <a:t>Early help hub is a support for children and families to access and the correct time and to speak to the correct person, regardless of the age of the age and where they live.  The Hub is designed around demands and ‘what support families requires.  The hub has worked together to provide support  for families to live a happy live, healthy and safe from the correct help and for the right time they need the support.  The help hub work with other agencies using the signs of well-being framework to work with families providing support using a locality-based structure and also  a contact for professionals.  </a:t>
            </a:r>
          </a:p>
          <a:p>
            <a:pPr algn="l"/>
            <a:r>
              <a:rPr lang="en-GB" sz="3600" dirty="0">
                <a:solidFill>
                  <a:schemeClr val="tx1">
                    <a:alpha val="60000"/>
                  </a:schemeClr>
                </a:solidFill>
                <a:latin typeface="Abadi" panose="020B0604020202020204" pitchFamily="34" charset="0"/>
              </a:rPr>
              <a:t>The Early Help Hub works with other agencies such as (TAF) Team Around the Family, Family Partnership Team and Evolve. By joining these services together, we can always offer support to families and as an individual.  The services they provide is to Child or Early Years Work, Youth Work and Whole Family Work.  The staff within the hub work using Team Around the Family (TAF) approach this enables them to have more staff to offer across primary and secondary education.  The help hub will involve multi-agency to represent a single resource for supporting the family. (Early Help Hubs, 2021)</a:t>
            </a:r>
          </a:p>
          <a:p>
            <a:pPr algn="l"/>
            <a:endParaRPr lang="en-GB" sz="3600" dirty="0">
              <a:solidFill>
                <a:schemeClr val="tx1">
                  <a:alpha val="60000"/>
                </a:schemeClr>
              </a:solidFill>
              <a:latin typeface="Abadi" panose="020B0604020202020204" pitchFamily="34" charset="0"/>
            </a:endParaRPr>
          </a:p>
          <a:p>
            <a:pPr algn="l"/>
            <a:endParaRPr lang="en-GB" sz="1200" dirty="0">
              <a:solidFill>
                <a:schemeClr val="tx1">
                  <a:alpha val="60000"/>
                </a:schemeClr>
              </a:solidFill>
              <a:latin typeface="Abadi" panose="020B0604020202020204" pitchFamily="34" charset="0"/>
            </a:endParaRPr>
          </a:p>
          <a:p>
            <a:pPr algn="l"/>
            <a:endParaRPr lang="en-GB" sz="1000" dirty="0">
              <a:solidFill>
                <a:schemeClr val="tx1">
                  <a:alpha val="60000"/>
                </a:schemeClr>
              </a:solidFill>
              <a:latin typeface="Abadi" panose="020B0604020202020204" pitchFamily="34" charset="0"/>
            </a:endParaRPr>
          </a:p>
          <a:p>
            <a:pPr algn="l"/>
            <a:endParaRPr lang="en-GB" sz="1000" dirty="0">
              <a:solidFill>
                <a:schemeClr val="tx1">
                  <a:alpha val="60000"/>
                </a:schemeClr>
              </a:solidFill>
            </a:endParaRPr>
          </a:p>
          <a:p>
            <a:pPr algn="l">
              <a:spcBef>
                <a:spcPts val="0"/>
              </a:spcBef>
            </a:pPr>
            <a:endParaRPr lang="en-GB" sz="1000" dirty="0">
              <a:solidFill>
                <a:schemeClr val="tx1">
                  <a:alpha val="60000"/>
                </a:schemeClr>
              </a:solidFill>
            </a:endParaRPr>
          </a:p>
          <a:p>
            <a:pPr algn="l"/>
            <a:r>
              <a:rPr lang="en-GB" sz="1000" dirty="0">
                <a:solidFill>
                  <a:schemeClr val="tx1">
                    <a:alpha val="60000"/>
                  </a:schemeClr>
                </a:solidFill>
              </a:rPr>
              <a:t> </a:t>
            </a:r>
          </a:p>
          <a:p>
            <a:pPr algn="l">
              <a:spcBef>
                <a:spcPts val="600"/>
              </a:spcBef>
            </a:pPr>
            <a:endParaRPr lang="en-US" sz="1000" dirty="0">
              <a:solidFill>
                <a:schemeClr val="tx1">
                  <a:alpha val="60000"/>
                </a:schemeClr>
              </a:solidFill>
            </a:endParaRPr>
          </a:p>
          <a:p>
            <a:pPr indent="-228600" algn="l">
              <a:buFont typeface="Arial" panose="020B0604020202020204" pitchFamily="34" charset="0"/>
              <a:buChar char="•"/>
            </a:pPr>
            <a:endParaRPr lang="en-US" sz="1000" dirty="0">
              <a:solidFill>
                <a:schemeClr val="tx1">
                  <a:alpha val="60000"/>
                </a:schemeClr>
              </a:solidFill>
            </a:endParaRPr>
          </a:p>
        </p:txBody>
      </p:sp>
      <p:grpSp>
        <p:nvGrpSpPr>
          <p:cNvPr id="43" name="Group 42">
            <a:extLst>
              <a:ext uri="{FF2B5EF4-FFF2-40B4-BE49-F238E27FC236}">
                <a16:creationId xmlns:a16="http://schemas.microsoft.com/office/drawing/2014/main" id="{223CC9DA-C742-47CF-8965-06B4D836A5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83337" y="549273"/>
            <a:ext cx="5257537" cy="5757924"/>
            <a:chOff x="4656138" y="0"/>
            <a:chExt cx="6983409" cy="6308725"/>
          </a:xfrm>
        </p:grpSpPr>
        <p:sp>
          <p:nvSpPr>
            <p:cNvPr id="44" name="Rectangle 43">
              <a:extLst>
                <a:ext uri="{FF2B5EF4-FFF2-40B4-BE49-F238E27FC236}">
                  <a16:creationId xmlns:a16="http://schemas.microsoft.com/office/drawing/2014/main" id="{B27219E4-2868-4D53-9258-78813DDFD8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656138" y="0"/>
              <a:ext cx="6982794" cy="6308725"/>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5" name="Rectangle 44">
              <a:extLst>
                <a:ext uri="{FF2B5EF4-FFF2-40B4-BE49-F238E27FC236}">
                  <a16:creationId xmlns:a16="http://schemas.microsoft.com/office/drawing/2014/main" id="{47272C0A-7EBF-4D41-9851-D1B8A23DF3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656138" y="0"/>
              <a:ext cx="6983409" cy="6308725"/>
            </a:xfrm>
            <a:prstGeom prst="rect">
              <a:avLst/>
            </a:prstGeom>
            <a:solidFill>
              <a:schemeClr val="accent4">
                <a:lumMod val="75000"/>
                <a:alpha val="7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6" name="Rectangle 45">
              <a:extLst>
                <a:ext uri="{FF2B5EF4-FFF2-40B4-BE49-F238E27FC236}">
                  <a16:creationId xmlns:a16="http://schemas.microsoft.com/office/drawing/2014/main" id="{D4AD8EFA-1927-489C-803F-6F7684B61D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656138" y="0"/>
              <a:ext cx="6983409" cy="6308725"/>
            </a:xfrm>
            <a:prstGeom prst="rect">
              <a:avLst/>
            </a:prstGeom>
            <a:solidFill>
              <a:schemeClr val="bg1">
                <a:alpha val="4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r="28502" b="2"/>
          <a:stretch/>
        </p:blipFill>
        <p:spPr>
          <a:xfrm>
            <a:off x="6383337" y="799689"/>
            <a:ext cx="5255525" cy="5255567"/>
          </a:xfrm>
          <a:prstGeom prst="rect">
            <a:avLst/>
          </a:prstGeom>
          <a:effectLst>
            <a:outerShdw blurRad="508000" dist="101600" dir="5400000" algn="tl" rotWithShape="0">
              <a:prstClr val="black">
                <a:alpha val="10000"/>
              </a:prstClr>
            </a:outerShdw>
          </a:effectLst>
        </p:spPr>
      </p:pic>
      <p:sp>
        <p:nvSpPr>
          <p:cNvPr id="2" name="Oval 1">
            <a:extLst>
              <a:ext uri="{FF2B5EF4-FFF2-40B4-BE49-F238E27FC236}">
                <a16:creationId xmlns:a16="http://schemas.microsoft.com/office/drawing/2014/main" id="{699072F3-08AD-75F2-DD64-C0172FD2F74F}"/>
              </a:ext>
            </a:extLst>
          </p:cNvPr>
          <p:cNvSpPr/>
          <p:nvPr/>
        </p:nvSpPr>
        <p:spPr>
          <a:xfrm>
            <a:off x="11140440" y="6370320"/>
            <a:ext cx="647700" cy="3886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11</a:t>
            </a:r>
          </a:p>
        </p:txBody>
      </p:sp>
    </p:spTree>
    <p:extLst>
      <p:ext uri="{BB962C8B-B14F-4D97-AF65-F5344CB8AC3E}">
        <p14:creationId xmlns:p14="http://schemas.microsoft.com/office/powerpoint/2010/main" val="3905221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3" name="Group 32">
            <a:extLst>
              <a:ext uri="{FF2B5EF4-FFF2-40B4-BE49-F238E27FC236}">
                <a16:creationId xmlns:a16="http://schemas.microsoft.com/office/drawing/2014/main" id="{7C98284F-5777-4481-9BD3-DA1E0A8E0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34" name="Color">
              <a:extLst>
                <a:ext uri="{FF2B5EF4-FFF2-40B4-BE49-F238E27FC236}">
                  <a16:creationId xmlns:a16="http://schemas.microsoft.com/office/drawing/2014/main" id="{585BD32E-0004-4D05-9C9A-9113B963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Color">
              <a:extLst>
                <a:ext uri="{FF2B5EF4-FFF2-40B4-BE49-F238E27FC236}">
                  <a16:creationId xmlns:a16="http://schemas.microsoft.com/office/drawing/2014/main" id="{370AC55E-B89F-49FE-8E37-AF17698B7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r="16500" b="-1"/>
          <a:stretch/>
        </p:blipFill>
        <p:spPr>
          <a:xfrm>
            <a:off x="6803647" y="1398386"/>
            <a:ext cx="4730214" cy="4050462"/>
          </a:xfrm>
          <a:prstGeom prst="rect">
            <a:avLst/>
          </a:prstGeom>
        </p:spPr>
      </p:pic>
      <p:grpSp>
        <p:nvGrpSpPr>
          <p:cNvPr id="37" name="Group 3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8" name="Freeform: Shape 3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1012644" y="841665"/>
            <a:ext cx="5203990" cy="937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lIns="91440" tIns="45720" rIns="91440" bIns="45720" numCol="1" spcCol="0" rtlCol="0" fromWordArt="0" anchor="b" anchorCtr="0" forceAA="0" compatLnSpc="1">
            <a:prstTxWarp prst="textNoShape">
              <a:avLst/>
            </a:prstTxWarp>
            <a:normAutofit/>
          </a:bodyPr>
          <a:lstStyle/>
          <a:p>
            <a:pPr algn="l"/>
            <a:r>
              <a:rPr lang="en-US" sz="4800">
                <a:solidFill>
                  <a:schemeClr val="bg1"/>
                </a:solidFill>
                <a:latin typeface="+mj-lt"/>
                <a:ea typeface="+mj-ea"/>
                <a:cs typeface="+mj-cs"/>
              </a:rPr>
              <a:t>Proposed Outcomes</a:t>
            </a:r>
          </a:p>
        </p:txBody>
      </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656708" y="1904418"/>
            <a:ext cx="5955166" cy="4203253"/>
          </a:xfrm>
        </p:spPr>
        <p:txBody>
          <a:bodyPr vert="horz" lIns="91440" tIns="45720" rIns="91440" bIns="45720" rtlCol="0" anchor="t">
            <a:normAutofit lnSpcReduction="10000"/>
          </a:bodyPr>
          <a:lstStyle/>
          <a:p>
            <a:pPr algn="l">
              <a:spcBef>
                <a:spcPts val="600"/>
              </a:spcBef>
            </a:pPr>
            <a:endParaRPr lang="en-US" sz="800" b="1" dirty="0">
              <a:solidFill>
                <a:schemeClr val="bg1"/>
              </a:solidFill>
            </a:endParaRPr>
          </a:p>
          <a:p>
            <a:pPr algn="l"/>
            <a:r>
              <a:rPr lang="en-GB" sz="900" dirty="0">
                <a:solidFill>
                  <a:schemeClr val="bg1"/>
                </a:solidFill>
                <a:latin typeface="Abadi" panose="020B0604020104020204" pitchFamily="34" charset="0"/>
                <a:cs typeface="Arial" panose="020B0604020202020204" pitchFamily="34" charset="0"/>
              </a:rPr>
              <a:t>Having an opportunity to receive a close relationship with a practitioner is evident that the child will transition with ease in their new setting, when they are cared for by adults who watch and wait, the child’s liking  and support their development with effective planning.  The practitioner is identifying the individuality of each child, the child thrived in response. (Brooker, 2008)</a:t>
            </a:r>
          </a:p>
          <a:p>
            <a:pPr algn="l"/>
            <a:r>
              <a:rPr lang="en-GB" sz="900" dirty="0">
                <a:solidFill>
                  <a:schemeClr val="bg1"/>
                </a:solidFill>
                <a:latin typeface="Abadi" panose="020B0604020104020204" pitchFamily="34" charset="0"/>
                <a:cs typeface="Arial" panose="020B0604020202020204" pitchFamily="34" charset="0"/>
              </a:rPr>
              <a:t>Looking at transitions positively the need for a movement in perspective from ‘readiness’, its on a two-pronged focus:- working alongside with the school or setting and working with the children. This way of working is the transition is not a problem, but a learning opportunity. Transitions do not happen once ; children learn and grow through each transition which has a permanent place in transitioning through the school life. Children will become resilient and work together to manage their transitions and solve problems. (Brooker, 2008)</a:t>
            </a:r>
          </a:p>
          <a:p>
            <a:pPr algn="l"/>
            <a:r>
              <a:rPr lang="en-GB" sz="900" dirty="0">
                <a:solidFill>
                  <a:schemeClr val="bg1"/>
                </a:solidFill>
                <a:latin typeface="Abadi" panose="020B0604020104020204" pitchFamily="34" charset="0"/>
                <a:cs typeface="Arial" panose="020B0604020202020204" pitchFamily="34" charset="0"/>
              </a:rPr>
              <a:t>To have a good transition within early years  everyone involved to have effective and positive communication between everybody. The continuity for the child  must be constant between all the professionals involved and a shared approach between the school setting, parents/carers and the nursery setting.</a:t>
            </a:r>
          </a:p>
          <a:p>
            <a:pPr algn="l"/>
            <a:r>
              <a:rPr lang="en-GB" sz="900" dirty="0">
                <a:solidFill>
                  <a:schemeClr val="bg1"/>
                </a:solidFill>
                <a:latin typeface="Abadi" panose="020B0604020104020204" pitchFamily="34" charset="0"/>
                <a:cs typeface="Arial" panose="020B0604020202020204" pitchFamily="34" charset="0"/>
              </a:rPr>
              <a:t>A positive transition can be made easier with good planning, sharing information and visits to the setting, Listening to the parents/carers they play an important part in the transition. Working together, attending meetings to inform others of intensions, philosophy and the next process of the child’s transitions. (Smooth Transitions in the Early Years, 2017)</a:t>
            </a:r>
          </a:p>
          <a:p>
            <a:pPr algn="l"/>
            <a:r>
              <a:rPr lang="en-GB" sz="900" dirty="0">
                <a:solidFill>
                  <a:schemeClr val="bg1"/>
                </a:solidFill>
                <a:latin typeface="Abadi" panose="020B0604020104020204" pitchFamily="34" charset="0"/>
                <a:cs typeface="Arial" panose="020B0604020202020204" pitchFamily="34" charset="0"/>
              </a:rPr>
              <a:t>The main person makes effective relationship, When children come to their new setting the continuity is made easier be practitioners being available to speak to parents/carers  and the setting has a warm and welcoming approach.  The practitioner who is the key person is the essential link between home and setting, this relationship provides  supportive relationship with the families.  (Birth to 5 Matters, no date).</a:t>
            </a:r>
          </a:p>
          <a:p>
            <a:pPr algn="l"/>
            <a:r>
              <a:rPr lang="en-GB" sz="900" dirty="0">
                <a:solidFill>
                  <a:schemeClr val="bg1"/>
                </a:solidFill>
                <a:latin typeface="Abadi" panose="020B0604020104020204" pitchFamily="34" charset="0"/>
                <a:cs typeface="Arial" panose="020B0604020202020204" pitchFamily="34" charset="0"/>
              </a:rPr>
              <a:t>To ensure that a child transitioning to a school setting is a smooth one is to connect with the child and build and positive and effective relationship with the child, develop the children’s social and emotional skills and show a caring nurture, communicate effectively to children that they are safe in school and their parents/carers are always going back to collect them at the end of the session, learn to understand each child, have they behave, feel and think.  These are clues to how a child is thinking so the practitioner can support the child and ensure the transition is smooth.</a:t>
            </a:r>
          </a:p>
          <a:p>
            <a:pPr algn="l">
              <a:spcBef>
                <a:spcPts val="0"/>
              </a:spcBef>
            </a:pPr>
            <a:endParaRPr lang="en-GB" sz="800" dirty="0">
              <a:solidFill>
                <a:schemeClr val="bg1"/>
              </a:solidFill>
              <a:latin typeface="Abadi" panose="020B0604020104020204" pitchFamily="34" charset="0"/>
              <a:cs typeface="Arial" panose="020B0604020202020204" pitchFamily="34" charset="0"/>
            </a:endParaRPr>
          </a:p>
          <a:p>
            <a:pPr algn="l"/>
            <a:r>
              <a:rPr lang="en-GB" sz="800" dirty="0">
                <a:solidFill>
                  <a:schemeClr val="bg1"/>
                </a:solidFill>
                <a:latin typeface="Abadi" panose="020B0604020104020204" pitchFamily="34" charset="0"/>
              </a:rPr>
              <a:t> </a:t>
            </a:r>
          </a:p>
          <a:p>
            <a:pPr algn="l">
              <a:spcBef>
                <a:spcPts val="600"/>
              </a:spcBef>
            </a:pPr>
            <a:endParaRPr lang="en-US" sz="800" dirty="0">
              <a:solidFill>
                <a:schemeClr val="bg1"/>
              </a:solidFill>
            </a:endParaRPr>
          </a:p>
          <a:p>
            <a:pPr indent="-228600" algn="l">
              <a:buFont typeface="Arial" panose="020B0604020202020204" pitchFamily="34" charset="0"/>
              <a:buChar char="•"/>
            </a:pPr>
            <a:endParaRPr lang="en-US" sz="800" dirty="0">
              <a:solidFill>
                <a:schemeClr val="bg1"/>
              </a:solidFill>
            </a:endParaRPr>
          </a:p>
        </p:txBody>
      </p:sp>
      <p:sp>
        <p:nvSpPr>
          <p:cNvPr id="2" name="Oval 1">
            <a:extLst>
              <a:ext uri="{FF2B5EF4-FFF2-40B4-BE49-F238E27FC236}">
                <a16:creationId xmlns:a16="http://schemas.microsoft.com/office/drawing/2014/main" id="{E0821DDA-6059-0653-DC56-DBA0B24553D3}"/>
              </a:ext>
            </a:extLst>
          </p:cNvPr>
          <p:cNvSpPr/>
          <p:nvPr/>
        </p:nvSpPr>
        <p:spPr>
          <a:xfrm>
            <a:off x="11239500" y="6324600"/>
            <a:ext cx="655320" cy="4191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12</a:t>
            </a:r>
          </a:p>
        </p:txBody>
      </p:sp>
    </p:spTree>
    <p:extLst>
      <p:ext uri="{BB962C8B-B14F-4D97-AF65-F5344CB8AC3E}">
        <p14:creationId xmlns:p14="http://schemas.microsoft.com/office/powerpoint/2010/main" val="4002834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6" name="Rectangle 125">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Rectangle 127">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Rectangle 129">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31">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4" name="Freeform: Shape 133">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6" name="Rectangle 135">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324465" y="304800"/>
            <a:ext cx="3451122" cy="49554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lIns="91440" tIns="45720" rIns="91440" bIns="45720" numCol="1" spcCol="0" rtlCol="0" fromWordArt="0" anchor="b" anchorCtr="0" forceAA="0" compatLnSpc="1">
            <a:prstTxWarp prst="textNoShape">
              <a:avLst/>
            </a:prstTxWarp>
            <a:noAutofit/>
          </a:bodyPr>
          <a:lstStyle/>
          <a:p>
            <a:pPr algn="r"/>
            <a:r>
              <a:rPr lang="en-US" sz="1200" dirty="0">
                <a:solidFill>
                  <a:srgbClr val="FFFFFF"/>
                </a:solidFill>
                <a:latin typeface="Abadi" panose="020B0604020104020204" pitchFamily="34" charset="0"/>
                <a:ea typeface="+mj-ea"/>
                <a:cs typeface="+mj-cs"/>
              </a:rPr>
              <a:t>Holistic development is making sure a child is seen as a whole person in order to achieve happiness, fully functioning and confidence and independence. Developing a child as a </a:t>
            </a:r>
            <a:r>
              <a:rPr lang="en-US" sz="1200" dirty="0" err="1">
                <a:solidFill>
                  <a:srgbClr val="FFFFFF"/>
                </a:solidFill>
                <a:latin typeface="Abadi" panose="020B0604020104020204" pitchFamily="34" charset="0"/>
                <a:ea typeface="+mj-ea"/>
                <a:cs typeface="+mj-cs"/>
              </a:rPr>
              <a:t>a</a:t>
            </a:r>
            <a:r>
              <a:rPr lang="en-US" sz="1200" dirty="0">
                <a:solidFill>
                  <a:srgbClr val="FFFFFF"/>
                </a:solidFill>
                <a:latin typeface="Abadi" panose="020B0604020104020204" pitchFamily="34" charset="0"/>
                <a:ea typeface="+mj-ea"/>
                <a:cs typeface="+mj-cs"/>
              </a:rPr>
              <a:t> individually and simultaneously. It all being in childhood, adults will strive to have a holistic health.  There are 5 aspects of holistic development  these are physical, intellectual, social, emotional and spiritual development. (What are five aspects of holistic development in childhood,  no date).</a:t>
            </a:r>
            <a:br>
              <a:rPr lang="en-US" sz="1200" dirty="0">
                <a:solidFill>
                  <a:srgbClr val="FFFFFF"/>
                </a:solidFill>
                <a:latin typeface="Abadi" panose="020B0604020104020204" pitchFamily="34" charset="0"/>
                <a:ea typeface="+mj-ea"/>
                <a:cs typeface="+mj-cs"/>
              </a:rPr>
            </a:br>
            <a:br>
              <a:rPr lang="en-US" sz="1200" dirty="0">
                <a:solidFill>
                  <a:srgbClr val="FFFFFF"/>
                </a:solidFill>
                <a:latin typeface="Abadi" panose="020B0604020104020204" pitchFamily="34" charset="0"/>
                <a:ea typeface="+mj-ea"/>
                <a:cs typeface="+mj-cs"/>
              </a:rPr>
            </a:br>
            <a:br>
              <a:rPr lang="en-US" sz="1200" dirty="0">
                <a:solidFill>
                  <a:srgbClr val="FFFFFF"/>
                </a:solidFill>
                <a:latin typeface="Abadi" panose="020B0604020104020204" pitchFamily="34" charset="0"/>
                <a:ea typeface="+mj-ea"/>
                <a:cs typeface="+mj-cs"/>
              </a:rPr>
            </a:br>
            <a:br>
              <a:rPr lang="en-US" sz="1200" dirty="0">
                <a:solidFill>
                  <a:srgbClr val="FFFFFF"/>
                </a:solidFill>
                <a:latin typeface="Abadi" panose="020B0604020104020204" pitchFamily="34" charset="0"/>
                <a:ea typeface="+mj-ea"/>
                <a:cs typeface="+mj-cs"/>
              </a:rPr>
            </a:br>
            <a:br>
              <a:rPr lang="en-US" sz="1200" dirty="0">
                <a:solidFill>
                  <a:srgbClr val="FFFFFF"/>
                </a:solidFill>
                <a:latin typeface="Abadi" panose="020B0604020104020204" pitchFamily="34" charset="0"/>
                <a:ea typeface="+mj-ea"/>
                <a:cs typeface="+mj-cs"/>
              </a:rPr>
            </a:br>
            <a:br>
              <a:rPr lang="en-US" sz="1200" dirty="0">
                <a:solidFill>
                  <a:srgbClr val="FFFFFF"/>
                </a:solidFill>
                <a:latin typeface="Abadi" panose="020B0604020104020204" pitchFamily="34" charset="0"/>
                <a:ea typeface="+mj-ea"/>
                <a:cs typeface="+mj-cs"/>
              </a:rPr>
            </a:br>
            <a:r>
              <a:rPr lang="en-US" sz="1200" dirty="0">
                <a:solidFill>
                  <a:srgbClr val="FFFFFF"/>
                </a:solidFill>
                <a:latin typeface="Abadi" panose="020B0604020104020204" pitchFamily="34" charset="0"/>
                <a:ea typeface="+mj-ea"/>
                <a:cs typeface="+mj-cs"/>
              </a:rPr>
              <a:t> Every child is different but ‘unique children’ when they are constantly learning every experience, they have is a holistic approach you look at the child as a whole.  Providing provision with a holistic approach in early years is recognizing that the experiences are connected to the child. In Early Years Foundation Stage, the provision is to make the learning easier by having little tasks of learning by keeping the child in mind holistically.  When a child discovers new items, meet new people and visit new places all areas of learning are being used at the same time. (Birthto5matters, no date).</a:t>
            </a:r>
          </a:p>
        </p:txBody>
      </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4649245" y="669363"/>
            <a:ext cx="3290579" cy="5534211"/>
          </a:xfrm>
        </p:spPr>
        <p:txBody>
          <a:bodyPr vert="horz" lIns="91440" tIns="45720" rIns="91440" bIns="45720" rtlCol="0" anchor="ctr">
            <a:normAutofit lnSpcReduction="10000"/>
          </a:bodyPr>
          <a:lstStyle/>
          <a:p>
            <a:pPr indent="-228600" algn="l">
              <a:spcBef>
                <a:spcPts val="600"/>
              </a:spcBef>
              <a:buFont typeface="Arial" panose="020B0604020202020204" pitchFamily="34" charset="0"/>
              <a:buChar char="•"/>
            </a:pPr>
            <a:endParaRPr lang="en-US" sz="1100" b="1" dirty="0"/>
          </a:p>
          <a:p>
            <a:pPr indent="-228600" algn="l">
              <a:buFont typeface="Arial" panose="020B0604020202020204" pitchFamily="34" charset="0"/>
              <a:buChar char="•"/>
            </a:pPr>
            <a:endParaRPr lang="en-US" sz="1100" dirty="0"/>
          </a:p>
          <a:p>
            <a:pPr indent="-228600" algn="l">
              <a:buFont typeface="Arial" panose="020B0604020202020204" pitchFamily="34" charset="0"/>
              <a:buChar char="•"/>
            </a:pPr>
            <a:endParaRPr lang="en-US" sz="1100" dirty="0"/>
          </a:p>
          <a:p>
            <a:pPr indent="-228600" algn="l">
              <a:buFont typeface="Arial" panose="020B0604020202020204" pitchFamily="34" charset="0"/>
              <a:buChar char="•"/>
            </a:pPr>
            <a:endParaRPr lang="en-US" sz="1100" dirty="0"/>
          </a:p>
          <a:p>
            <a:pPr indent="-228600" algn="l">
              <a:buFont typeface="Arial" panose="020B0604020202020204" pitchFamily="34" charset="0"/>
              <a:buChar char="•"/>
            </a:pPr>
            <a:endParaRPr lang="en-US" sz="1100" dirty="0"/>
          </a:p>
          <a:p>
            <a:pPr algn="l"/>
            <a:r>
              <a:rPr lang="en-US" sz="1100" dirty="0"/>
              <a:t> </a:t>
            </a:r>
          </a:p>
          <a:p>
            <a:pPr algn="l"/>
            <a:r>
              <a:rPr lang="en-US" sz="1400" dirty="0">
                <a:latin typeface="Abadi" panose="020B0604020104020204" pitchFamily="34" charset="0"/>
              </a:rPr>
              <a:t> Physical – Developing your body awareness and senses optimally.</a:t>
            </a:r>
          </a:p>
          <a:p>
            <a:pPr algn="l"/>
            <a:r>
              <a:rPr lang="en-US" sz="1400" dirty="0">
                <a:latin typeface="Abadi" panose="020B0604020104020204" pitchFamily="34" charset="0"/>
              </a:rPr>
              <a:t> Intellectual - developing the mind, language and thinking.  </a:t>
            </a:r>
          </a:p>
          <a:p>
            <a:pPr algn="l"/>
            <a:r>
              <a:rPr lang="en-US" sz="1400" dirty="0">
                <a:latin typeface="Abadi" panose="020B0604020104020204" pitchFamily="34" charset="0"/>
              </a:rPr>
              <a:t>Social -  Interacting with peers and communicating well.</a:t>
            </a:r>
          </a:p>
          <a:p>
            <a:pPr algn="l"/>
            <a:r>
              <a:rPr lang="en-US" sz="1400" dirty="0">
                <a:latin typeface="Abadi" panose="020B0604020104020204" pitchFamily="34" charset="0"/>
              </a:rPr>
              <a:t>Emotional – Effective expression of feelings, building relationships with others.</a:t>
            </a:r>
          </a:p>
          <a:p>
            <a:pPr algn="l"/>
            <a:r>
              <a:rPr lang="en-US" sz="1400" dirty="0">
                <a:latin typeface="Abadi" panose="020B0604020104020204" pitchFamily="34" charset="0"/>
              </a:rPr>
              <a:t>Spiritual – Building morals, values and personality.</a:t>
            </a:r>
          </a:p>
          <a:p>
            <a:pPr algn="l"/>
            <a:r>
              <a:rPr lang="en-US" sz="1400" dirty="0">
                <a:latin typeface="Abadi" panose="020B0604020104020204" pitchFamily="34" charset="0"/>
              </a:rPr>
              <a:t>(What are five aspects of holistic development in childhood, no date).</a:t>
            </a:r>
          </a:p>
          <a:p>
            <a:pPr indent="-228600" algn="l">
              <a:buFont typeface="Arial" panose="020B0604020202020204" pitchFamily="34" charset="0"/>
              <a:buChar char="•"/>
            </a:pPr>
            <a:endParaRPr lang="en-US" sz="1100" dirty="0"/>
          </a:p>
          <a:p>
            <a:pPr indent="-228600" algn="l">
              <a:buFont typeface="Arial" panose="020B0604020202020204" pitchFamily="34" charset="0"/>
              <a:buChar char="•"/>
            </a:pPr>
            <a:endParaRPr lang="en-US" sz="1100" dirty="0"/>
          </a:p>
          <a:p>
            <a:pPr indent="-228600" algn="l">
              <a:buFont typeface="Arial" panose="020B0604020202020204" pitchFamily="34" charset="0"/>
              <a:buChar char="•"/>
            </a:pPr>
            <a:r>
              <a:rPr lang="en-US" sz="1100" dirty="0"/>
              <a:t>  </a:t>
            </a:r>
          </a:p>
          <a:p>
            <a:pPr indent="-228600" algn="l">
              <a:buFont typeface="Arial" panose="020B0604020202020204" pitchFamily="34" charset="0"/>
              <a:buChar char="•"/>
            </a:pPr>
            <a:endParaRPr lang="en-US" sz="1100" dirty="0"/>
          </a:p>
          <a:p>
            <a:pPr indent="-228600" algn="l">
              <a:buFont typeface="Arial" panose="020B0604020202020204" pitchFamily="34" charset="0"/>
              <a:buChar char="•"/>
            </a:pPr>
            <a:endParaRPr lang="en-US" sz="1100" dirty="0"/>
          </a:p>
          <a:p>
            <a:pPr indent="-228600" algn="l">
              <a:buFont typeface="Arial" panose="020B0604020202020204" pitchFamily="34" charset="0"/>
              <a:buChar char="•"/>
            </a:pPr>
            <a:endParaRPr lang="en-US" sz="1100" dirty="0"/>
          </a:p>
          <a:p>
            <a:pPr indent="-228600" algn="l">
              <a:buFont typeface="Arial" panose="020B0604020202020204" pitchFamily="34" charset="0"/>
              <a:buChar char="•"/>
            </a:pPr>
            <a:endParaRPr lang="en-US" sz="1100" dirty="0"/>
          </a:p>
          <a:p>
            <a:pPr indent="-228600" algn="l">
              <a:spcBef>
                <a:spcPts val="600"/>
              </a:spcBef>
              <a:buFont typeface="Arial" panose="020B0604020202020204" pitchFamily="34" charset="0"/>
              <a:buChar char="•"/>
            </a:pPr>
            <a:endParaRPr lang="en-US" sz="1100" dirty="0"/>
          </a:p>
        </p:txBody>
      </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r="18466" b="3"/>
          <a:stretch/>
        </p:blipFill>
        <p:spPr>
          <a:xfrm>
            <a:off x="8521896" y="900555"/>
            <a:ext cx="2715511" cy="2381255"/>
          </a:xfrm>
          <a:prstGeom prst="rect">
            <a:avLst/>
          </a:prstGeom>
        </p:spPr>
      </p:pic>
      <p:pic>
        <p:nvPicPr>
          <p:cNvPr id="2" name="Picture 1">
            <a:extLst>
              <a:ext uri="{FF2B5EF4-FFF2-40B4-BE49-F238E27FC236}">
                <a16:creationId xmlns:a16="http://schemas.microsoft.com/office/drawing/2014/main" id="{C5FC0631-E849-FA14-9823-2C8B8F65D1F0}"/>
              </a:ext>
            </a:extLst>
          </p:cNvPr>
          <p:cNvPicPr>
            <a:picLocks noChangeAspect="1"/>
          </p:cNvPicPr>
          <p:nvPr/>
        </p:nvPicPr>
        <p:blipFill rotWithShape="1">
          <a:blip r:embed="rId3"/>
          <a:srcRect t="5183" r="5" b="6155"/>
          <a:stretch/>
        </p:blipFill>
        <p:spPr>
          <a:xfrm>
            <a:off x="8154169" y="3429001"/>
            <a:ext cx="3641804" cy="3040626"/>
          </a:xfrm>
          <a:prstGeom prst="rect">
            <a:avLst/>
          </a:prstGeom>
        </p:spPr>
      </p:pic>
      <p:sp>
        <p:nvSpPr>
          <p:cNvPr id="4" name="Oval 3">
            <a:extLst>
              <a:ext uri="{FF2B5EF4-FFF2-40B4-BE49-F238E27FC236}">
                <a16:creationId xmlns:a16="http://schemas.microsoft.com/office/drawing/2014/main" id="{3E68665A-AC8A-6E17-A080-179989090EFA}"/>
              </a:ext>
            </a:extLst>
          </p:cNvPr>
          <p:cNvSpPr/>
          <p:nvPr/>
        </p:nvSpPr>
        <p:spPr>
          <a:xfrm>
            <a:off x="11237407" y="6469627"/>
            <a:ext cx="772911" cy="3883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13</a:t>
            </a:r>
          </a:p>
        </p:txBody>
      </p:sp>
    </p:spTree>
    <p:extLst>
      <p:ext uri="{BB962C8B-B14F-4D97-AF65-F5344CB8AC3E}">
        <p14:creationId xmlns:p14="http://schemas.microsoft.com/office/powerpoint/2010/main" val="945616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FBFAA5-3C17-81C7-A00F-290171F69633}"/>
              </a:ext>
            </a:extLst>
          </p:cNvPr>
          <p:cNvSpPr>
            <a:spLocks noGrp="1"/>
          </p:cNvSpPr>
          <p:nvPr>
            <p:ph type="ctrTitle"/>
          </p:nvPr>
        </p:nvSpPr>
        <p:spPr>
          <a:xfrm>
            <a:off x="5188043" y="804521"/>
            <a:ext cx="5550355" cy="6838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lIns="91440" tIns="45720" rIns="91440" bIns="45720" numCol="1" spcCol="0" rtlCol="0" fromWordArt="0" anchor="t" anchorCtr="0" forceAA="0" compatLnSpc="1">
            <a:prstTxWarp prst="textNoShape">
              <a:avLst/>
            </a:prstTxWarp>
            <a:normAutofit/>
          </a:bodyPr>
          <a:lstStyle/>
          <a:p>
            <a:pPr algn="ctr"/>
            <a:r>
              <a:rPr lang="en-US" sz="3200" dirty="0">
                <a:solidFill>
                  <a:schemeClr val="tx1"/>
                </a:solidFill>
                <a:latin typeface="+mj-lt"/>
                <a:ea typeface="+mj-ea"/>
                <a:cs typeface="+mj-cs"/>
              </a:rPr>
              <a:t>Reference List</a:t>
            </a:r>
          </a:p>
        </p:txBody>
      </p:sp>
      <p:sp>
        <p:nvSpPr>
          <p:cNvPr id="3" name="Subtitle 2">
            <a:extLst>
              <a:ext uri="{FF2B5EF4-FFF2-40B4-BE49-F238E27FC236}">
                <a16:creationId xmlns:a16="http://schemas.microsoft.com/office/drawing/2014/main" id="{30E271CE-8EB9-9A44-76D0-7868A5727C15}"/>
              </a:ext>
            </a:extLst>
          </p:cNvPr>
          <p:cNvSpPr>
            <a:spLocks noGrp="1"/>
          </p:cNvSpPr>
          <p:nvPr>
            <p:ph type="subTitle" idx="1"/>
          </p:nvPr>
        </p:nvSpPr>
        <p:spPr>
          <a:xfrm>
            <a:off x="4640581" y="1638301"/>
            <a:ext cx="7010400" cy="4876800"/>
          </a:xfrm>
        </p:spPr>
        <p:txBody>
          <a:bodyPr vert="horz" lIns="91440" tIns="45720" rIns="91440" bIns="45720" rtlCol="0" anchor="t">
            <a:normAutofit fontScale="25000" lnSpcReduction="20000"/>
          </a:bodyPr>
          <a:lstStyle/>
          <a:p>
            <a:pPr>
              <a:lnSpc>
                <a:spcPct val="110000"/>
              </a:lnSpc>
              <a:spcBef>
                <a:spcPts val="600"/>
              </a:spcBef>
            </a:pPr>
            <a:endParaRPr lang="en-US" sz="1000" b="1" dirty="0"/>
          </a:p>
          <a:p>
            <a:endParaRPr lang="en-US" sz="2000" dirty="0"/>
          </a:p>
          <a:p>
            <a:pPr>
              <a:spcBef>
                <a:spcPts val="0"/>
              </a:spcBef>
            </a:pPr>
            <a:r>
              <a:rPr lang="en-US" sz="4200" dirty="0">
                <a:latin typeface="Abadi" panose="020B0604020104020204" pitchFamily="34" charset="0"/>
              </a:rPr>
              <a:t>Allington, S. (2011) Transitions in the Early Years: A practical guide to supporting transitions between early years settings and into Key Stage One. London: Practical Pre-School Books</a:t>
            </a:r>
          </a:p>
          <a:p>
            <a:pPr>
              <a:spcBef>
                <a:spcPts val="0"/>
              </a:spcBef>
            </a:pPr>
            <a:r>
              <a:rPr lang="en-US" sz="4200" dirty="0">
                <a:latin typeface="Abadi" panose="020B0604020104020204" pitchFamily="34" charset="0"/>
              </a:rPr>
              <a:t>About Flying Start. www.npt.gov.uk  (Accessed on 25th November 2022)</a:t>
            </a:r>
          </a:p>
          <a:p>
            <a:pPr>
              <a:spcBef>
                <a:spcPts val="0"/>
              </a:spcBef>
            </a:pPr>
            <a:r>
              <a:rPr lang="en-US" sz="4200" dirty="0" err="1">
                <a:latin typeface="Abadi" panose="020B0604020104020204" pitchFamily="34" charset="0"/>
              </a:rPr>
              <a:t>Briody</a:t>
            </a:r>
            <a:r>
              <a:rPr lang="en-US" sz="4200" dirty="0">
                <a:latin typeface="Abadi" panose="020B0604020104020204" pitchFamily="34" charset="0"/>
              </a:rPr>
              <a:t>, J. McGarry, K. (2005) Using Social Stories to Ease Children’s transitions, Beyond the Journal: Young Children on the web: www.journal.naeyc.org/btj/200509/BriodyBTJ905.pdf (Accessed on 9th November 2002) </a:t>
            </a:r>
          </a:p>
          <a:p>
            <a:pPr>
              <a:spcBef>
                <a:spcPts val="0"/>
              </a:spcBef>
            </a:pPr>
            <a:r>
              <a:rPr lang="en-US" sz="4200" dirty="0">
                <a:latin typeface="Abadi" panose="020B0604020104020204" pitchFamily="34" charset="0"/>
              </a:rPr>
              <a:t>Birth to 5 Matters, Transitions (no date) www.birthto5matters.org.uk (Accessed on 25th November 2022)</a:t>
            </a:r>
          </a:p>
          <a:p>
            <a:pPr>
              <a:spcBef>
                <a:spcPts val="0"/>
              </a:spcBef>
            </a:pPr>
            <a:r>
              <a:rPr lang="en-US" sz="4200" dirty="0">
                <a:latin typeface="Abadi" panose="020B0604020104020204" pitchFamily="34" charset="0"/>
              </a:rPr>
              <a:t>Birth to 5 matters: Holistic Development and Learning (no date) www.birthto5matters.org.uk/holistic-developemnt-learning. (Accessed on 29th November 2022)</a:t>
            </a:r>
          </a:p>
          <a:p>
            <a:pPr>
              <a:spcBef>
                <a:spcPts val="0"/>
              </a:spcBef>
            </a:pPr>
            <a:r>
              <a:rPr lang="en-US" sz="4200" dirty="0">
                <a:latin typeface="Abadi" panose="020B0604020104020204" pitchFamily="34" charset="0"/>
              </a:rPr>
              <a:t>Brooker, L. (2008) Supporting Transitions in the Early Years, McGraw-Hill Education, Berkshire.</a:t>
            </a:r>
          </a:p>
          <a:p>
            <a:pPr>
              <a:spcBef>
                <a:spcPts val="0"/>
              </a:spcBef>
            </a:pPr>
            <a:r>
              <a:rPr lang="en-US" sz="4200" dirty="0">
                <a:latin typeface="Abadi" panose="020B0604020104020204" pitchFamily="34" charset="0"/>
              </a:rPr>
              <a:t>Brooker, L. (2008a) Supporting Transitions in the Early Years, McGraw-Hill Education, Berkshire.</a:t>
            </a:r>
          </a:p>
          <a:p>
            <a:pPr>
              <a:spcBef>
                <a:spcPts val="0"/>
              </a:spcBef>
            </a:pPr>
            <a:r>
              <a:rPr lang="en-US" sz="4200" dirty="0">
                <a:latin typeface="Abadi" panose="020B0604020104020204" pitchFamily="34" charset="0"/>
              </a:rPr>
              <a:t>Brooker, L. (2008b) Supporting Transitions in the Early Years, McGraw-Hill Education, Berkshire.</a:t>
            </a:r>
          </a:p>
          <a:p>
            <a:pPr>
              <a:spcBef>
                <a:spcPts val="0"/>
              </a:spcBef>
            </a:pPr>
            <a:r>
              <a:rPr lang="en-US" sz="4200" dirty="0">
                <a:latin typeface="Abadi" panose="020B0604020104020204" pitchFamily="34" charset="0"/>
              </a:rPr>
              <a:t>Bowlby, J. (2005) A secure base: clinical applications of attachment theory. Routledge Classics</a:t>
            </a:r>
          </a:p>
          <a:p>
            <a:pPr>
              <a:spcBef>
                <a:spcPts val="0"/>
              </a:spcBef>
            </a:pPr>
            <a:r>
              <a:rPr lang="en-US" sz="4200" dirty="0">
                <a:latin typeface="Abadi" panose="020B0604020104020204" pitchFamily="34" charset="0"/>
              </a:rPr>
              <a:t>Bruce, T. L,S. and McCall, G. (2015) </a:t>
            </a:r>
            <a:r>
              <a:rPr lang="en-US" sz="4200" dirty="0" err="1">
                <a:latin typeface="Abadi" panose="020B0604020104020204" pitchFamily="34" charset="0"/>
              </a:rPr>
              <a:t>Observating</a:t>
            </a:r>
            <a:r>
              <a:rPr lang="en-US" sz="4200" dirty="0">
                <a:latin typeface="Abadi" panose="020B0604020104020204" pitchFamily="34" charset="0"/>
              </a:rPr>
              <a:t> Young Children. SAGE Publications Ltd</a:t>
            </a:r>
          </a:p>
          <a:p>
            <a:pPr>
              <a:spcBef>
                <a:spcPts val="0"/>
              </a:spcBef>
            </a:pPr>
            <a:r>
              <a:rPr lang="en-US" sz="4200" dirty="0">
                <a:latin typeface="Abadi" panose="020B0604020104020204" pitchFamily="34" charset="0"/>
              </a:rPr>
              <a:t>Dalli, C. (2000) Starting Child Care: What Young Children Learn about relating to adults in the first weeks of starting childcare, Early Childhood Research and Practice, 2(2): 1-31.</a:t>
            </a:r>
          </a:p>
          <a:p>
            <a:pPr>
              <a:spcBef>
                <a:spcPts val="0"/>
              </a:spcBef>
            </a:pPr>
            <a:r>
              <a:rPr lang="en-US" sz="4200" dirty="0">
                <a:latin typeface="Abadi" panose="020B0604020104020204" pitchFamily="34" charset="0"/>
              </a:rPr>
              <a:t>Early Help Hubs. (2021)  www.swansea.gov.uk  (Accessed on 30th November)</a:t>
            </a:r>
          </a:p>
          <a:p>
            <a:pPr>
              <a:spcBef>
                <a:spcPts val="0"/>
              </a:spcBef>
            </a:pPr>
            <a:r>
              <a:rPr lang="en-US" sz="4200" dirty="0">
                <a:latin typeface="Abadi" panose="020B0604020104020204" pitchFamily="34" charset="0"/>
              </a:rPr>
              <a:t>Early Years Matter, Transitions (2022) www.earlyyearsmatters.co.uk  (Accessed on 26th November 2022)</a:t>
            </a:r>
          </a:p>
          <a:p>
            <a:pPr>
              <a:spcBef>
                <a:spcPts val="0"/>
              </a:spcBef>
            </a:pPr>
            <a:r>
              <a:rPr lang="en-US" sz="4200" dirty="0">
                <a:latin typeface="Abadi" panose="020B0604020104020204" pitchFamily="34" charset="0"/>
              </a:rPr>
              <a:t>Early Years working in partnership. Introducing Starting School Project. www.pacey.org.uk (Accessed on 21st November 2022)</a:t>
            </a:r>
          </a:p>
          <a:p>
            <a:pPr>
              <a:spcBef>
                <a:spcPts val="0"/>
              </a:spcBef>
            </a:pPr>
            <a:r>
              <a:rPr lang="en-US" sz="4200" dirty="0">
                <a:latin typeface="Abadi" panose="020B0604020104020204" pitchFamily="34" charset="0"/>
              </a:rPr>
              <a:t>Early Education, The British Association for Early Childhood Education. (no date) www.early-education.org.uk/working-in-partnership (Accessed on 25th November 2022).</a:t>
            </a:r>
          </a:p>
          <a:p>
            <a:pPr>
              <a:spcBef>
                <a:spcPts val="0"/>
              </a:spcBef>
            </a:pPr>
            <a:r>
              <a:rPr lang="en-US" sz="4200" dirty="0">
                <a:latin typeface="Abadi" panose="020B0604020104020204" pitchFamily="34" charset="0"/>
              </a:rPr>
              <a:t>Get Help From Flying Start www.gov.wales  (Accessed on 25th November 2022)</a:t>
            </a:r>
          </a:p>
          <a:p>
            <a:pPr>
              <a:spcBef>
                <a:spcPts val="0"/>
              </a:spcBef>
            </a:pPr>
            <a:r>
              <a:rPr lang="en-US" sz="4200" dirty="0">
                <a:latin typeface="Abadi" panose="020B0604020104020204" pitchFamily="34" charset="0"/>
              </a:rPr>
              <a:t>Guy-Evans, O. (2020) Bronfenbrenner’s Ecological Systems Theory.  www.simplypsychology.org (Accessed on 23rd November 2022)</a:t>
            </a:r>
          </a:p>
          <a:p>
            <a:pPr>
              <a:spcBef>
                <a:spcPts val="0"/>
              </a:spcBef>
            </a:pPr>
            <a:r>
              <a:rPr lang="en-US" sz="4200" dirty="0" err="1">
                <a:latin typeface="Abadi" panose="020B0604020104020204" pitchFamily="34" charset="0"/>
              </a:rPr>
              <a:t>Juneja</a:t>
            </a:r>
            <a:r>
              <a:rPr lang="en-US" sz="4200" dirty="0">
                <a:latin typeface="Abadi" panose="020B0604020104020204" pitchFamily="34" charset="0"/>
              </a:rPr>
              <a:t>, P. (No date) www.managementstudyguide.com  (Accessed on 20th November 2022)</a:t>
            </a:r>
          </a:p>
          <a:p>
            <a:pPr>
              <a:spcBef>
                <a:spcPts val="0"/>
              </a:spcBef>
            </a:pPr>
            <a:r>
              <a:rPr lang="en-US" sz="4200" dirty="0">
                <a:latin typeface="Abadi" panose="020B0604020104020204" pitchFamily="34" charset="0"/>
              </a:rPr>
              <a:t>Kubler-Ross Change Curve in the Workplace – Work patterns.com [Image] (Accessed on 15th November 2022)</a:t>
            </a:r>
          </a:p>
          <a:p>
            <a:pPr>
              <a:spcBef>
                <a:spcPts val="0"/>
              </a:spcBef>
            </a:pPr>
            <a:r>
              <a:rPr lang="en-US" sz="4200" dirty="0" err="1">
                <a:latin typeface="Abadi" panose="020B0604020104020204" pitchFamily="34" charset="0"/>
              </a:rPr>
              <a:t>Manslow’s</a:t>
            </a:r>
            <a:r>
              <a:rPr lang="en-US" sz="4200" dirty="0">
                <a:latin typeface="Abadi" panose="020B0604020104020204" pitchFamily="34" charset="0"/>
              </a:rPr>
              <a:t> Hierarchy of Needs. </a:t>
            </a:r>
            <a:r>
              <a:rPr lang="en-US" sz="4200" dirty="0" err="1">
                <a:latin typeface="Abadi" panose="020B0604020104020204" pitchFamily="34" charset="0"/>
              </a:rPr>
              <a:t>Psychology.Wiki</a:t>
            </a:r>
            <a:r>
              <a:rPr lang="en-US" sz="4200" dirty="0">
                <a:latin typeface="Abadi" panose="020B0604020104020204" pitchFamily="34" charset="0"/>
              </a:rPr>
              <a:t> [Image] (Accessed on 15th November 2022)</a:t>
            </a:r>
          </a:p>
          <a:p>
            <a:pPr>
              <a:spcBef>
                <a:spcPts val="0"/>
              </a:spcBef>
            </a:pPr>
            <a:r>
              <a:rPr lang="en-US" sz="4200" dirty="0">
                <a:latin typeface="Abadi" panose="020B0604020104020204" pitchFamily="34" charset="0"/>
              </a:rPr>
              <a:t>Supporting Transitions: Effective partnership working between families, </a:t>
            </a:r>
            <a:r>
              <a:rPr lang="en-US" sz="4200" dirty="0" err="1">
                <a:latin typeface="Abadi" panose="020B0604020104020204" pitchFamily="34" charset="0"/>
              </a:rPr>
              <a:t>carers</a:t>
            </a:r>
            <a:r>
              <a:rPr lang="en-US" sz="4200" dirty="0">
                <a:latin typeface="Abadi" panose="020B0604020104020204" pitchFamily="34" charset="0"/>
              </a:rPr>
              <a:t> and practitioners. (2019) www.nurseryworld.co.uk (Accessed on 22nd November 2022 Seamless Transitions Supporting Continuity for Young Children Learning (2006) Primary National Strategy</a:t>
            </a:r>
          </a:p>
          <a:p>
            <a:pPr>
              <a:spcBef>
                <a:spcPts val="0"/>
              </a:spcBef>
            </a:pPr>
            <a:r>
              <a:rPr lang="en-US" sz="4200" dirty="0">
                <a:latin typeface="Abadi" panose="020B0604020104020204" pitchFamily="34" charset="0"/>
              </a:rPr>
              <a:t>Seamless Transitions Supporting Continuity for Young Children Learning (2006) Primary National Strategy</a:t>
            </a:r>
          </a:p>
          <a:p>
            <a:pPr>
              <a:spcBef>
                <a:spcPts val="0"/>
              </a:spcBef>
            </a:pPr>
            <a:r>
              <a:rPr lang="en-US" sz="4200" dirty="0">
                <a:latin typeface="Abadi" panose="020B0604020104020204" pitchFamily="34" charset="0"/>
              </a:rPr>
              <a:t>Smooth Transitions in the Early Years: A Good Practice Guide (2017) www2.oxfordshire.gov.uk (Accessed on 25th November 2022)</a:t>
            </a:r>
          </a:p>
          <a:p>
            <a:pPr>
              <a:spcBef>
                <a:spcPts val="0"/>
              </a:spcBef>
            </a:pPr>
            <a:r>
              <a:rPr lang="en-US" sz="4200" dirty="0" err="1">
                <a:latin typeface="Abadi" panose="020B0604020104020204" pitchFamily="34" charset="0"/>
              </a:rPr>
              <a:t>Trodd</a:t>
            </a:r>
            <a:r>
              <a:rPr lang="en-US" sz="4200" dirty="0">
                <a:latin typeface="Abadi" panose="020B0604020104020204" pitchFamily="34" charset="0"/>
              </a:rPr>
              <a:t>,  L.  (2012) Transitions in the Early Years: Working with Children and Families, SAGE Publications, Limited, London. Available from: ProQuest </a:t>
            </a:r>
            <a:r>
              <a:rPr lang="en-US" sz="4200" dirty="0" err="1">
                <a:latin typeface="Abadi" panose="020B0604020104020204" pitchFamily="34" charset="0"/>
              </a:rPr>
              <a:t>Ebook</a:t>
            </a:r>
            <a:r>
              <a:rPr lang="en-US" sz="4200" dirty="0">
                <a:latin typeface="Abadi" panose="020B0604020104020204" pitchFamily="34" charset="0"/>
              </a:rPr>
              <a:t> Central.</a:t>
            </a:r>
          </a:p>
          <a:p>
            <a:pPr>
              <a:spcBef>
                <a:spcPts val="0"/>
              </a:spcBef>
            </a:pPr>
            <a:r>
              <a:rPr lang="en-US" sz="4200" dirty="0" err="1">
                <a:latin typeface="Abadi" panose="020B0604020104020204" pitchFamily="34" charset="0"/>
              </a:rPr>
              <a:t>Unicef</a:t>
            </a:r>
            <a:r>
              <a:rPr lang="en-US" sz="4200" dirty="0">
                <a:latin typeface="Abadi" panose="020B0604020104020204" pitchFamily="34" charset="0"/>
              </a:rPr>
              <a:t> (No date) How we Protect Children’s Rights: With the United Nations Conventions on the rights of the Child.  www.unicef.org.uk (Accessed 15th November 2022)</a:t>
            </a:r>
          </a:p>
          <a:p>
            <a:pPr>
              <a:spcBef>
                <a:spcPts val="0"/>
              </a:spcBef>
            </a:pPr>
            <a:r>
              <a:rPr lang="en-US" sz="4200" dirty="0">
                <a:latin typeface="Abadi" panose="020B0604020104020204" pitchFamily="34" charset="0"/>
              </a:rPr>
              <a:t>What are the five aspects of holistic development in childhood? (2022). www.enpoweredparents.co (Accessed on 29th November)</a:t>
            </a:r>
          </a:p>
          <a:p>
            <a:endParaRPr lang="en-GB" sz="4200" dirty="0">
              <a:latin typeface="Abadi" panose="020B0604020104020204" pitchFamily="34" charset="0"/>
            </a:endParaRPr>
          </a:p>
          <a:p>
            <a:pPr algn="l">
              <a:spcBef>
                <a:spcPts val="0"/>
              </a:spcBef>
            </a:pPr>
            <a:endParaRPr lang="en-GB" sz="4200" dirty="0">
              <a:latin typeface="Abadi" panose="020B0604020104020204" pitchFamily="34" charset="0"/>
            </a:endParaRPr>
          </a:p>
          <a:p>
            <a:pPr algn="l"/>
            <a:r>
              <a:rPr lang="en-GB" sz="4200" dirty="0">
                <a:latin typeface="Abadi" panose="020B0604020104020204" pitchFamily="34" charset="0"/>
              </a:rPr>
              <a:t> </a:t>
            </a:r>
          </a:p>
          <a:p>
            <a:pPr>
              <a:lnSpc>
                <a:spcPct val="110000"/>
              </a:lnSpc>
              <a:spcBef>
                <a:spcPts val="600"/>
              </a:spcBef>
            </a:pPr>
            <a:endParaRPr lang="en-US" sz="1000" dirty="0"/>
          </a:p>
          <a:p>
            <a:pPr indent="-228600">
              <a:lnSpc>
                <a:spcPct val="110000"/>
              </a:lnSpc>
              <a:buFont typeface="Arial" panose="020B0604020202020204" pitchFamily="34" charset="0"/>
              <a:buChar char="•"/>
            </a:pPr>
            <a:endParaRPr lang="en-US" sz="1000" dirty="0"/>
          </a:p>
        </p:txBody>
      </p:sp>
      <p:pic>
        <p:nvPicPr>
          <p:cNvPr id="21" name="Picture 3" descr="A mosaic of colorful geometric shapes">
            <a:extLst>
              <a:ext uri="{FF2B5EF4-FFF2-40B4-BE49-F238E27FC236}">
                <a16:creationId xmlns:a16="http://schemas.microsoft.com/office/drawing/2014/main" id="{76E75B69-EF3B-2F8E-B14E-08A3770E4C85}"/>
              </a:ext>
            </a:extLst>
          </p:cNvPr>
          <p:cNvPicPr>
            <a:picLocks noChangeAspect="1"/>
          </p:cNvPicPr>
          <p:nvPr/>
        </p:nvPicPr>
        <p:blipFill rotWithShape="1">
          <a:blip r:embed="rId2"/>
          <a:srcRect l="7064" r="41170" b="-1"/>
          <a:stretch/>
        </p:blipFill>
        <p:spPr>
          <a:xfrm>
            <a:off x="1285438" y="1116345"/>
            <a:ext cx="2799103" cy="3866172"/>
          </a:xfrm>
          <a:prstGeom prst="rect">
            <a:avLst/>
          </a:prstGeom>
        </p:spPr>
      </p:pic>
      <p:sp>
        <p:nvSpPr>
          <p:cNvPr id="2" name="Oval 1">
            <a:extLst>
              <a:ext uri="{FF2B5EF4-FFF2-40B4-BE49-F238E27FC236}">
                <a16:creationId xmlns:a16="http://schemas.microsoft.com/office/drawing/2014/main" id="{627B00E9-6A66-A53B-AC1D-276A19362E92}"/>
              </a:ext>
            </a:extLst>
          </p:cNvPr>
          <p:cNvSpPr/>
          <p:nvPr/>
        </p:nvSpPr>
        <p:spPr>
          <a:xfrm>
            <a:off x="11361420" y="6515100"/>
            <a:ext cx="739140" cy="29474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14</a:t>
            </a:r>
          </a:p>
        </p:txBody>
      </p:sp>
    </p:spTree>
    <p:extLst>
      <p:ext uri="{BB962C8B-B14F-4D97-AF65-F5344CB8AC3E}">
        <p14:creationId xmlns:p14="http://schemas.microsoft.com/office/powerpoint/2010/main" val="3306625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841</TotalTime>
  <Words>4118</Words>
  <Application>Microsoft Office PowerPoint</Application>
  <PresentationFormat>Widescreen</PresentationFormat>
  <Paragraphs>224</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Abadi</vt:lpstr>
      <vt:lpstr>Arial</vt:lpstr>
      <vt:lpstr>Calibri</vt:lpstr>
      <vt:lpstr>Calibri Light</vt:lpstr>
      <vt:lpstr>Office Theme</vt:lpstr>
      <vt:lpstr>Early Years Practitioners Handbook: Transition in Primary School’s</vt:lpstr>
      <vt:lpstr>CONTENTS</vt:lpstr>
      <vt:lpstr>INTRODUCTION</vt:lpstr>
      <vt:lpstr>INTRODUCTION</vt:lpstr>
      <vt:lpstr>Transition Curve</vt:lpstr>
      <vt:lpstr>The Role of the Adult</vt:lpstr>
      <vt:lpstr>The Needs of The Child</vt:lpstr>
      <vt:lpstr>Manslow Need Hierarchy Theory</vt:lpstr>
      <vt:lpstr>Bronfenbrenner’s Ecological System’s Theory</vt:lpstr>
      <vt:lpstr>Partnerships</vt:lpstr>
      <vt:lpstr>Interventions</vt:lpstr>
      <vt:lpstr>Proposed Outcomes</vt:lpstr>
      <vt:lpstr>Holistic development is making sure a child is seen as a whole person in order to achieve happiness, fully functioning and confidence and independence. Developing a child as a a individually and simultaneously. It all being in childhood, adults will strive to have a holistic health.  There are 5 aspects of holistic development  these are physical, intellectual, social, emotional and spiritual development. (What are five aspects of holistic development in childhood,  no date).       Every child is different but ‘unique children’ when they are constantly learning every experience, they have is a holistic approach you look at the child as a whole.  Providing provision with a holistic approach in early years is recognizing that the experiences are connected to the child. In Early Years Foundation Stage, the provision is to make the learning easier by having little tasks of learning by keeping the child in mind holistically.  When a child discovers new items, meet new people and visit new places all areas of learning are being used at the same time. (Birthto5matters, no date).</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Early Years Practitioners Handbook: Transition in Primary School</dc:title>
  <dc:creator>Amanda White</dc:creator>
  <cp:lastModifiedBy>Amanda White</cp:lastModifiedBy>
  <cp:revision>1</cp:revision>
  <dcterms:created xsi:type="dcterms:W3CDTF">2022-11-08T21:01:36Z</dcterms:created>
  <dcterms:modified xsi:type="dcterms:W3CDTF">2022-11-30T19:41:11Z</dcterms:modified>
</cp:coreProperties>
</file>