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02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7D49F8-918B-4C28-A718-A9E0324DD7C5}" v="31" dt="2026-10-08T17:52:19.84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anam Mashuda" userId="70c0be15a2966a18" providerId="LiveId" clId="{9BFD9507-ADA2-45A3-AA6A-9E977F625988}"/>
    <pc:docChg chg="undo custSel modSld">
      <pc:chgData name="Khanam Mashuda" userId="70c0be15a2966a18" providerId="LiveId" clId="{9BFD9507-ADA2-45A3-AA6A-9E977F625988}" dt="2026-10-08T17:52:54.593" v="168" actId="313"/>
      <pc:docMkLst>
        <pc:docMk/>
      </pc:docMkLst>
      <pc:sldChg chg="modSp mod chgLayout">
        <pc:chgData name="Khanam Mashuda" userId="70c0be15a2966a18" providerId="LiveId" clId="{9BFD9507-ADA2-45A3-AA6A-9E977F625988}" dt="2026-10-07T20:34:15.433" v="33"/>
        <pc:sldMkLst>
          <pc:docMk/>
          <pc:sldMk cId="865284688" sldId="256"/>
        </pc:sldMkLst>
        <pc:spChg chg="mod">
          <ac:chgData name="Khanam Mashuda" userId="70c0be15a2966a18" providerId="LiveId" clId="{9BFD9507-ADA2-45A3-AA6A-9E977F625988}" dt="2026-10-07T20:34:04.961" v="20" actId="26606"/>
          <ac:spMkLst>
            <pc:docMk/>
            <pc:sldMk cId="865284688" sldId="256"/>
            <ac:spMk id="5" creationId="{FD7A7271-49B7-94A5-DFE0-C6E65F21615E}"/>
          </ac:spMkLst>
        </pc:spChg>
        <pc:spChg chg="mod">
          <ac:chgData name="Khanam Mashuda" userId="70c0be15a2966a18" providerId="LiveId" clId="{9BFD9507-ADA2-45A3-AA6A-9E977F625988}" dt="2026-10-07T20:34:15.433" v="33"/>
          <ac:spMkLst>
            <pc:docMk/>
            <pc:sldMk cId="865284688" sldId="256"/>
            <ac:spMk id="6" creationId="{BEC5A2C0-1F19-0D62-8229-CD7DA9387A93}"/>
          </ac:spMkLst>
        </pc:spChg>
        <pc:spChg chg="mod">
          <ac:chgData name="Khanam Mashuda" userId="70c0be15a2966a18" providerId="LiveId" clId="{9BFD9507-ADA2-45A3-AA6A-9E977F625988}" dt="2026-10-07T20:34:15.433" v="33"/>
          <ac:spMkLst>
            <pc:docMk/>
            <pc:sldMk cId="865284688" sldId="256"/>
            <ac:spMk id="7" creationId="{831B5E74-C286-9C6A-EC8A-AAF4CD6C954F}"/>
          </ac:spMkLst>
        </pc:spChg>
      </pc:sldChg>
      <pc:sldChg chg="modSp">
        <pc:chgData name="Khanam Mashuda" userId="70c0be15a2966a18" providerId="LiveId" clId="{9BFD9507-ADA2-45A3-AA6A-9E977F625988}" dt="2026-10-07T20:34:15.433" v="33"/>
        <pc:sldMkLst>
          <pc:docMk/>
          <pc:sldMk cId="2268041989" sldId="257"/>
        </pc:sldMkLst>
        <pc:spChg chg="mod">
          <ac:chgData name="Khanam Mashuda" userId="70c0be15a2966a18" providerId="LiveId" clId="{9BFD9507-ADA2-45A3-AA6A-9E977F625988}" dt="2026-10-07T20:34:15.433" v="33"/>
          <ac:spMkLst>
            <pc:docMk/>
            <pc:sldMk cId="2268041989" sldId="257"/>
            <ac:spMk id="4" creationId="{3611FD9D-A23D-59CB-0393-0E9ACC989325}"/>
          </ac:spMkLst>
        </pc:spChg>
        <pc:spChg chg="mod">
          <ac:chgData name="Khanam Mashuda" userId="70c0be15a2966a18" providerId="LiveId" clId="{9BFD9507-ADA2-45A3-AA6A-9E977F625988}" dt="2026-10-07T20:34:15.433" v="33"/>
          <ac:spMkLst>
            <pc:docMk/>
            <pc:sldMk cId="2268041989" sldId="257"/>
            <ac:spMk id="5" creationId="{D120E73B-88C0-5FFE-1E1C-EAA66EA5A2C0}"/>
          </ac:spMkLst>
        </pc:spChg>
      </pc:sldChg>
      <pc:sldChg chg="modSp">
        <pc:chgData name="Khanam Mashuda" userId="70c0be15a2966a18" providerId="LiveId" clId="{9BFD9507-ADA2-45A3-AA6A-9E977F625988}" dt="2026-10-07T20:34:15.433" v="33"/>
        <pc:sldMkLst>
          <pc:docMk/>
          <pc:sldMk cId="3385820541" sldId="258"/>
        </pc:sldMkLst>
        <pc:spChg chg="mod">
          <ac:chgData name="Khanam Mashuda" userId="70c0be15a2966a18" providerId="LiveId" clId="{9BFD9507-ADA2-45A3-AA6A-9E977F625988}" dt="2026-10-07T20:34:15.433" v="33"/>
          <ac:spMkLst>
            <pc:docMk/>
            <pc:sldMk cId="3385820541" sldId="258"/>
            <ac:spMk id="4" creationId="{3BDB36FE-D2E8-A909-AA59-FA0757483F6F}"/>
          </ac:spMkLst>
        </pc:spChg>
        <pc:spChg chg="mod">
          <ac:chgData name="Khanam Mashuda" userId="70c0be15a2966a18" providerId="LiveId" clId="{9BFD9507-ADA2-45A3-AA6A-9E977F625988}" dt="2026-10-07T20:34:15.433" v="33"/>
          <ac:spMkLst>
            <pc:docMk/>
            <pc:sldMk cId="3385820541" sldId="258"/>
            <ac:spMk id="5" creationId="{20D610C3-1593-3862-4EFC-789075F1CE25}"/>
          </ac:spMkLst>
        </pc:spChg>
      </pc:sldChg>
      <pc:sldChg chg="modSp">
        <pc:chgData name="Khanam Mashuda" userId="70c0be15a2966a18" providerId="LiveId" clId="{9BFD9507-ADA2-45A3-AA6A-9E977F625988}" dt="2026-10-07T20:34:15.433" v="33"/>
        <pc:sldMkLst>
          <pc:docMk/>
          <pc:sldMk cId="1051769771" sldId="259"/>
        </pc:sldMkLst>
        <pc:spChg chg="mod">
          <ac:chgData name="Khanam Mashuda" userId="70c0be15a2966a18" providerId="LiveId" clId="{9BFD9507-ADA2-45A3-AA6A-9E977F625988}" dt="2026-10-07T20:34:15.433" v="33"/>
          <ac:spMkLst>
            <pc:docMk/>
            <pc:sldMk cId="1051769771" sldId="259"/>
            <ac:spMk id="8" creationId="{BDB04069-9B1F-A91F-AE4A-0ADC61D2FE15}"/>
          </ac:spMkLst>
        </pc:spChg>
        <pc:spChg chg="mod">
          <ac:chgData name="Khanam Mashuda" userId="70c0be15a2966a18" providerId="LiveId" clId="{9BFD9507-ADA2-45A3-AA6A-9E977F625988}" dt="2026-10-07T20:34:15.433" v="33"/>
          <ac:spMkLst>
            <pc:docMk/>
            <pc:sldMk cId="1051769771" sldId="259"/>
            <ac:spMk id="9" creationId="{B8D45C35-480F-2234-780A-819F2181E89A}"/>
          </ac:spMkLst>
        </pc:spChg>
      </pc:sldChg>
      <pc:sldChg chg="modSp">
        <pc:chgData name="Khanam Mashuda" userId="70c0be15a2966a18" providerId="LiveId" clId="{9BFD9507-ADA2-45A3-AA6A-9E977F625988}" dt="2026-10-07T20:34:15.433" v="33"/>
        <pc:sldMkLst>
          <pc:docMk/>
          <pc:sldMk cId="93913617" sldId="260"/>
        </pc:sldMkLst>
        <pc:spChg chg="mod">
          <ac:chgData name="Khanam Mashuda" userId="70c0be15a2966a18" providerId="LiveId" clId="{9BFD9507-ADA2-45A3-AA6A-9E977F625988}" dt="2026-10-07T20:34:15.433" v="33"/>
          <ac:spMkLst>
            <pc:docMk/>
            <pc:sldMk cId="93913617" sldId="260"/>
            <ac:spMk id="4" creationId="{B9FE54BC-5795-471A-9C6C-27F7ED6E5918}"/>
          </ac:spMkLst>
        </pc:spChg>
        <pc:spChg chg="mod">
          <ac:chgData name="Khanam Mashuda" userId="70c0be15a2966a18" providerId="LiveId" clId="{9BFD9507-ADA2-45A3-AA6A-9E977F625988}" dt="2026-10-07T20:34:15.433" v="33"/>
          <ac:spMkLst>
            <pc:docMk/>
            <pc:sldMk cId="93913617" sldId="260"/>
            <ac:spMk id="5" creationId="{325757F3-ED1A-24AC-2561-F5A737020B8D}"/>
          </ac:spMkLst>
        </pc:spChg>
      </pc:sldChg>
      <pc:sldChg chg="modSp mod">
        <pc:chgData name="Khanam Mashuda" userId="70c0be15a2966a18" providerId="LiveId" clId="{9BFD9507-ADA2-45A3-AA6A-9E977F625988}" dt="2026-10-07T20:34:45.576" v="34" actId="113"/>
        <pc:sldMkLst>
          <pc:docMk/>
          <pc:sldMk cId="1466601519" sldId="261"/>
        </pc:sldMkLst>
        <pc:spChg chg="mod">
          <ac:chgData name="Khanam Mashuda" userId="70c0be15a2966a18" providerId="LiveId" clId="{9BFD9507-ADA2-45A3-AA6A-9E977F625988}" dt="2026-10-07T20:34:45.576" v="34" actId="113"/>
          <ac:spMkLst>
            <pc:docMk/>
            <pc:sldMk cId="1466601519" sldId="261"/>
            <ac:spMk id="3" creationId="{43CB586D-1015-5A05-D5F9-A678C28694F6}"/>
          </ac:spMkLst>
        </pc:spChg>
        <pc:spChg chg="mod">
          <ac:chgData name="Khanam Mashuda" userId="70c0be15a2966a18" providerId="LiveId" clId="{9BFD9507-ADA2-45A3-AA6A-9E977F625988}" dt="2026-10-07T20:34:15.433" v="33"/>
          <ac:spMkLst>
            <pc:docMk/>
            <pc:sldMk cId="1466601519" sldId="261"/>
            <ac:spMk id="4" creationId="{F9A81893-33A8-F66C-7118-1387839200A6}"/>
          </ac:spMkLst>
        </pc:spChg>
        <pc:spChg chg="mod">
          <ac:chgData name="Khanam Mashuda" userId="70c0be15a2966a18" providerId="LiveId" clId="{9BFD9507-ADA2-45A3-AA6A-9E977F625988}" dt="2026-10-07T20:34:15.433" v="33"/>
          <ac:spMkLst>
            <pc:docMk/>
            <pc:sldMk cId="1466601519" sldId="261"/>
            <ac:spMk id="5" creationId="{8CD027CF-429B-B762-ED4D-96DFFACB754D}"/>
          </ac:spMkLst>
        </pc:spChg>
      </pc:sldChg>
      <pc:sldChg chg="modSp mod">
        <pc:chgData name="Khanam Mashuda" userId="70c0be15a2966a18" providerId="LiveId" clId="{9BFD9507-ADA2-45A3-AA6A-9E977F625988}" dt="2026-10-08T17:52:54.593" v="168" actId="313"/>
        <pc:sldMkLst>
          <pc:docMk/>
          <pc:sldMk cId="4178331580" sldId="262"/>
        </pc:sldMkLst>
        <pc:spChg chg="mod">
          <ac:chgData name="Khanam Mashuda" userId="70c0be15a2966a18" providerId="LiveId" clId="{9BFD9507-ADA2-45A3-AA6A-9E977F625988}" dt="2026-10-08T17:52:54.593" v="168" actId="313"/>
          <ac:spMkLst>
            <pc:docMk/>
            <pc:sldMk cId="4178331580" sldId="262"/>
            <ac:spMk id="3" creationId="{F5FCDE57-F1A2-919A-5676-B18FE97ED269}"/>
          </ac:spMkLst>
        </pc:spChg>
        <pc:spChg chg="mod">
          <ac:chgData name="Khanam Mashuda" userId="70c0be15a2966a18" providerId="LiveId" clId="{9BFD9507-ADA2-45A3-AA6A-9E977F625988}" dt="2026-10-07T20:34:15.433" v="33"/>
          <ac:spMkLst>
            <pc:docMk/>
            <pc:sldMk cId="4178331580" sldId="262"/>
            <ac:spMk id="4" creationId="{8906F7AB-C1B6-BB27-D369-5873739DA0E9}"/>
          </ac:spMkLst>
        </pc:spChg>
        <pc:spChg chg="mod">
          <ac:chgData name="Khanam Mashuda" userId="70c0be15a2966a18" providerId="LiveId" clId="{9BFD9507-ADA2-45A3-AA6A-9E977F625988}" dt="2026-10-07T20:34:15.433" v="33"/>
          <ac:spMkLst>
            <pc:docMk/>
            <pc:sldMk cId="4178331580" sldId="262"/>
            <ac:spMk id="5" creationId="{0745F37E-0F7E-A753-79FB-F4D0FDA68C7B}"/>
          </ac:spMkLst>
        </pc:spChg>
      </pc:sldChg>
      <pc:sldChg chg="modSp">
        <pc:chgData name="Khanam Mashuda" userId="70c0be15a2966a18" providerId="LiveId" clId="{9BFD9507-ADA2-45A3-AA6A-9E977F625988}" dt="2026-10-07T20:34:15.433" v="33"/>
        <pc:sldMkLst>
          <pc:docMk/>
          <pc:sldMk cId="3831981720" sldId="263"/>
        </pc:sldMkLst>
        <pc:spChg chg="mod">
          <ac:chgData name="Khanam Mashuda" userId="70c0be15a2966a18" providerId="LiveId" clId="{9BFD9507-ADA2-45A3-AA6A-9E977F625988}" dt="2026-10-07T20:34:15.433" v="33"/>
          <ac:spMkLst>
            <pc:docMk/>
            <pc:sldMk cId="3831981720" sldId="263"/>
            <ac:spMk id="7" creationId="{58E10A66-E73A-AC9D-073C-580DC9C97944}"/>
          </ac:spMkLst>
        </pc:spChg>
        <pc:spChg chg="mod">
          <ac:chgData name="Khanam Mashuda" userId="70c0be15a2966a18" providerId="LiveId" clId="{9BFD9507-ADA2-45A3-AA6A-9E977F625988}" dt="2026-10-07T20:34:15.433" v="33"/>
          <ac:spMkLst>
            <pc:docMk/>
            <pc:sldMk cId="3831981720" sldId="263"/>
            <ac:spMk id="8" creationId="{B715C483-AE1F-3C09-FFBD-6497D1816F41}"/>
          </ac:spMkLst>
        </pc:spChg>
      </pc:sldChg>
      <pc:sldChg chg="modSp">
        <pc:chgData name="Khanam Mashuda" userId="70c0be15a2966a18" providerId="LiveId" clId="{9BFD9507-ADA2-45A3-AA6A-9E977F625988}" dt="2026-10-07T20:34:15.433" v="33"/>
        <pc:sldMkLst>
          <pc:docMk/>
          <pc:sldMk cId="3112504195" sldId="264"/>
        </pc:sldMkLst>
        <pc:spChg chg="mod">
          <ac:chgData name="Khanam Mashuda" userId="70c0be15a2966a18" providerId="LiveId" clId="{9BFD9507-ADA2-45A3-AA6A-9E977F625988}" dt="2026-10-07T20:34:15.433" v="33"/>
          <ac:spMkLst>
            <pc:docMk/>
            <pc:sldMk cId="3112504195" sldId="264"/>
            <ac:spMk id="4" creationId="{C9798EA0-4231-1CAF-4207-583702402C38}"/>
          </ac:spMkLst>
        </pc:spChg>
        <pc:spChg chg="mod">
          <ac:chgData name="Khanam Mashuda" userId="70c0be15a2966a18" providerId="LiveId" clId="{9BFD9507-ADA2-45A3-AA6A-9E977F625988}" dt="2026-10-07T20:34:15.433" v="33"/>
          <ac:spMkLst>
            <pc:docMk/>
            <pc:sldMk cId="3112504195" sldId="264"/>
            <ac:spMk id="5" creationId="{58EADF35-2A5A-B4D9-04AD-A0E4ACA3BD71}"/>
          </ac:spMkLst>
        </pc:spChg>
      </pc:sldChg>
      <pc:sldChg chg="modSp">
        <pc:chgData name="Khanam Mashuda" userId="70c0be15a2966a18" providerId="LiveId" clId="{9BFD9507-ADA2-45A3-AA6A-9E977F625988}" dt="2026-10-07T20:34:15.433" v="33"/>
        <pc:sldMkLst>
          <pc:docMk/>
          <pc:sldMk cId="3677344523" sldId="265"/>
        </pc:sldMkLst>
        <pc:spChg chg="mod">
          <ac:chgData name="Khanam Mashuda" userId="70c0be15a2966a18" providerId="LiveId" clId="{9BFD9507-ADA2-45A3-AA6A-9E977F625988}" dt="2026-10-07T20:34:15.433" v="33"/>
          <ac:spMkLst>
            <pc:docMk/>
            <pc:sldMk cId="3677344523" sldId="265"/>
            <ac:spMk id="6" creationId="{5E9EF66B-8FFD-E5B3-6C72-A46BBAE3B411}"/>
          </ac:spMkLst>
        </pc:spChg>
        <pc:spChg chg="mod">
          <ac:chgData name="Khanam Mashuda" userId="70c0be15a2966a18" providerId="LiveId" clId="{9BFD9507-ADA2-45A3-AA6A-9E977F625988}" dt="2026-10-07T20:34:15.433" v="33"/>
          <ac:spMkLst>
            <pc:docMk/>
            <pc:sldMk cId="3677344523" sldId="265"/>
            <ac:spMk id="7" creationId="{EC62280F-C716-E0E4-7E34-9CEDB66416EB}"/>
          </ac:spMkLst>
        </pc:spChg>
      </pc:sldChg>
      <pc:sldChg chg="modSp">
        <pc:chgData name="Khanam Mashuda" userId="70c0be15a2966a18" providerId="LiveId" clId="{9BFD9507-ADA2-45A3-AA6A-9E977F625988}" dt="2026-10-07T20:34:15.433" v="33"/>
        <pc:sldMkLst>
          <pc:docMk/>
          <pc:sldMk cId="3108949835" sldId="266"/>
        </pc:sldMkLst>
        <pc:spChg chg="mod">
          <ac:chgData name="Khanam Mashuda" userId="70c0be15a2966a18" providerId="LiveId" clId="{9BFD9507-ADA2-45A3-AA6A-9E977F625988}" dt="2026-10-07T20:34:15.433" v="33"/>
          <ac:spMkLst>
            <pc:docMk/>
            <pc:sldMk cId="3108949835" sldId="266"/>
            <ac:spMk id="4" creationId="{67D6A502-1DA5-06E6-C924-EAB2D7D7BE5E}"/>
          </ac:spMkLst>
        </pc:spChg>
        <pc:spChg chg="mod">
          <ac:chgData name="Khanam Mashuda" userId="70c0be15a2966a18" providerId="LiveId" clId="{9BFD9507-ADA2-45A3-AA6A-9E977F625988}" dt="2026-10-07T20:34:15.433" v="33"/>
          <ac:spMkLst>
            <pc:docMk/>
            <pc:sldMk cId="3108949835" sldId="266"/>
            <ac:spMk id="5" creationId="{D209FF44-8796-AA12-85B7-A105675949D1}"/>
          </ac:spMkLst>
        </pc:spChg>
      </pc:sldChg>
    </pc:docChg>
  </pc:docChgLst>
  <pc:docChgLst>
    <pc:chgData name="Khanam Mashuda (2419768)" userId="65816abc-9727-45fc-bd28-47ea19721f9d" providerId="ADAL" clId="{9BFD9507-ADA2-45A3-AA6A-9E977F625988}"/>
    <pc:docChg chg="modSld modMainMaster">
      <pc:chgData name="Khanam Mashuda (2419768)" userId="65816abc-9727-45fc-bd28-47ea19721f9d" providerId="ADAL" clId="{9BFD9507-ADA2-45A3-AA6A-9E977F625988}" dt="2026-10-04T23:36:27.892" v="33"/>
      <pc:docMkLst>
        <pc:docMk/>
      </pc:docMkLst>
      <pc:sldChg chg="modSp">
        <pc:chgData name="Khanam Mashuda (2419768)" userId="65816abc-9727-45fc-bd28-47ea19721f9d" providerId="ADAL" clId="{9BFD9507-ADA2-45A3-AA6A-9E977F625988}" dt="2026-10-04T23:36:27.892" v="33"/>
        <pc:sldMkLst>
          <pc:docMk/>
          <pc:sldMk cId="865284688" sldId="256"/>
        </pc:sldMkLst>
        <pc:spChg chg="mod">
          <ac:chgData name="Khanam Mashuda (2419768)" userId="65816abc-9727-45fc-bd28-47ea19721f9d" providerId="ADAL" clId="{9BFD9507-ADA2-45A3-AA6A-9E977F625988}" dt="2026-10-04T23:31:36.028" v="10"/>
          <ac:spMkLst>
            <pc:docMk/>
            <pc:sldMk cId="865284688" sldId="256"/>
            <ac:spMk id="5" creationId="{FD7A7271-49B7-94A5-DFE0-C6E65F21615E}"/>
          </ac:spMkLst>
        </pc:spChg>
        <pc:spChg chg="mod">
          <ac:chgData name="Khanam Mashuda (2419768)" userId="65816abc-9727-45fc-bd28-47ea19721f9d" providerId="ADAL" clId="{9BFD9507-ADA2-45A3-AA6A-9E977F625988}" dt="2026-10-04T23:36:27.892" v="33"/>
          <ac:spMkLst>
            <pc:docMk/>
            <pc:sldMk cId="865284688" sldId="256"/>
            <ac:spMk id="6" creationId="{BEC5A2C0-1F19-0D62-8229-CD7DA9387A93}"/>
          </ac:spMkLst>
        </pc:spChg>
        <pc:spChg chg="mod">
          <ac:chgData name="Khanam Mashuda (2419768)" userId="65816abc-9727-45fc-bd28-47ea19721f9d" providerId="ADAL" clId="{9BFD9507-ADA2-45A3-AA6A-9E977F625988}" dt="2026-10-04T23:36:27.892" v="33"/>
          <ac:spMkLst>
            <pc:docMk/>
            <pc:sldMk cId="865284688" sldId="256"/>
            <ac:spMk id="7" creationId="{831B5E74-C286-9C6A-EC8A-AAF4CD6C954F}"/>
          </ac:spMkLst>
        </pc:spChg>
      </pc:sldChg>
      <pc:sldChg chg="modSp">
        <pc:chgData name="Khanam Mashuda (2419768)" userId="65816abc-9727-45fc-bd28-47ea19721f9d" providerId="ADAL" clId="{9BFD9507-ADA2-45A3-AA6A-9E977F625988}" dt="2026-10-04T23:36:27.892" v="33"/>
        <pc:sldMkLst>
          <pc:docMk/>
          <pc:sldMk cId="2268041989" sldId="257"/>
        </pc:sldMkLst>
        <pc:spChg chg="mod">
          <ac:chgData name="Khanam Mashuda (2419768)" userId="65816abc-9727-45fc-bd28-47ea19721f9d" providerId="ADAL" clId="{9BFD9507-ADA2-45A3-AA6A-9E977F625988}" dt="2026-10-04T23:36:27.892" v="33"/>
          <ac:spMkLst>
            <pc:docMk/>
            <pc:sldMk cId="2268041989" sldId="257"/>
            <ac:spMk id="4" creationId="{3611FD9D-A23D-59CB-0393-0E9ACC989325}"/>
          </ac:spMkLst>
        </pc:spChg>
        <pc:spChg chg="mod">
          <ac:chgData name="Khanam Mashuda (2419768)" userId="65816abc-9727-45fc-bd28-47ea19721f9d" providerId="ADAL" clId="{9BFD9507-ADA2-45A3-AA6A-9E977F625988}" dt="2026-10-04T23:36:27.892" v="33"/>
          <ac:spMkLst>
            <pc:docMk/>
            <pc:sldMk cId="2268041989" sldId="257"/>
            <ac:spMk id="5" creationId="{D120E73B-88C0-5FFE-1E1C-EAA66EA5A2C0}"/>
          </ac:spMkLst>
        </pc:spChg>
      </pc:sldChg>
      <pc:sldChg chg="modSp">
        <pc:chgData name="Khanam Mashuda (2419768)" userId="65816abc-9727-45fc-bd28-47ea19721f9d" providerId="ADAL" clId="{9BFD9507-ADA2-45A3-AA6A-9E977F625988}" dt="2026-10-04T23:36:27.892" v="33"/>
        <pc:sldMkLst>
          <pc:docMk/>
          <pc:sldMk cId="3385820541" sldId="258"/>
        </pc:sldMkLst>
        <pc:spChg chg="mod">
          <ac:chgData name="Khanam Mashuda (2419768)" userId="65816abc-9727-45fc-bd28-47ea19721f9d" providerId="ADAL" clId="{9BFD9507-ADA2-45A3-AA6A-9E977F625988}" dt="2026-10-04T23:36:27.892" v="33"/>
          <ac:spMkLst>
            <pc:docMk/>
            <pc:sldMk cId="3385820541" sldId="258"/>
            <ac:spMk id="4" creationId="{3BDB36FE-D2E8-A909-AA59-FA0757483F6F}"/>
          </ac:spMkLst>
        </pc:spChg>
        <pc:spChg chg="mod">
          <ac:chgData name="Khanam Mashuda (2419768)" userId="65816abc-9727-45fc-bd28-47ea19721f9d" providerId="ADAL" clId="{9BFD9507-ADA2-45A3-AA6A-9E977F625988}" dt="2026-10-04T23:36:27.892" v="33"/>
          <ac:spMkLst>
            <pc:docMk/>
            <pc:sldMk cId="3385820541" sldId="258"/>
            <ac:spMk id="5" creationId="{20D610C3-1593-3862-4EFC-789075F1CE25}"/>
          </ac:spMkLst>
        </pc:spChg>
      </pc:sldChg>
      <pc:sldChg chg="modSp">
        <pc:chgData name="Khanam Mashuda (2419768)" userId="65816abc-9727-45fc-bd28-47ea19721f9d" providerId="ADAL" clId="{9BFD9507-ADA2-45A3-AA6A-9E977F625988}" dt="2026-10-04T23:36:27.892" v="33"/>
        <pc:sldMkLst>
          <pc:docMk/>
          <pc:sldMk cId="1051769771" sldId="259"/>
        </pc:sldMkLst>
        <pc:spChg chg="mod">
          <ac:chgData name="Khanam Mashuda (2419768)" userId="65816abc-9727-45fc-bd28-47ea19721f9d" providerId="ADAL" clId="{9BFD9507-ADA2-45A3-AA6A-9E977F625988}" dt="2026-10-04T23:36:27.892" v="33"/>
          <ac:spMkLst>
            <pc:docMk/>
            <pc:sldMk cId="1051769771" sldId="259"/>
            <ac:spMk id="8" creationId="{BDB04069-9B1F-A91F-AE4A-0ADC61D2FE15}"/>
          </ac:spMkLst>
        </pc:spChg>
        <pc:spChg chg="mod">
          <ac:chgData name="Khanam Mashuda (2419768)" userId="65816abc-9727-45fc-bd28-47ea19721f9d" providerId="ADAL" clId="{9BFD9507-ADA2-45A3-AA6A-9E977F625988}" dt="2026-10-04T23:36:27.892" v="33"/>
          <ac:spMkLst>
            <pc:docMk/>
            <pc:sldMk cId="1051769771" sldId="259"/>
            <ac:spMk id="9" creationId="{B8D45C35-480F-2234-780A-819F2181E89A}"/>
          </ac:spMkLst>
        </pc:spChg>
      </pc:sldChg>
      <pc:sldChg chg="modSp">
        <pc:chgData name="Khanam Mashuda (2419768)" userId="65816abc-9727-45fc-bd28-47ea19721f9d" providerId="ADAL" clId="{9BFD9507-ADA2-45A3-AA6A-9E977F625988}" dt="2026-10-04T23:36:27.892" v="33"/>
        <pc:sldMkLst>
          <pc:docMk/>
          <pc:sldMk cId="93913617" sldId="260"/>
        </pc:sldMkLst>
        <pc:spChg chg="mod">
          <ac:chgData name="Khanam Mashuda (2419768)" userId="65816abc-9727-45fc-bd28-47ea19721f9d" providerId="ADAL" clId="{9BFD9507-ADA2-45A3-AA6A-9E977F625988}" dt="2026-10-04T23:36:27.892" v="33"/>
          <ac:spMkLst>
            <pc:docMk/>
            <pc:sldMk cId="93913617" sldId="260"/>
            <ac:spMk id="4" creationId="{B9FE54BC-5795-471A-9C6C-27F7ED6E5918}"/>
          </ac:spMkLst>
        </pc:spChg>
        <pc:spChg chg="mod">
          <ac:chgData name="Khanam Mashuda (2419768)" userId="65816abc-9727-45fc-bd28-47ea19721f9d" providerId="ADAL" clId="{9BFD9507-ADA2-45A3-AA6A-9E977F625988}" dt="2026-10-04T23:36:27.892" v="33"/>
          <ac:spMkLst>
            <pc:docMk/>
            <pc:sldMk cId="93913617" sldId="260"/>
            <ac:spMk id="5" creationId="{325757F3-ED1A-24AC-2561-F5A737020B8D}"/>
          </ac:spMkLst>
        </pc:spChg>
      </pc:sldChg>
      <pc:sldChg chg="modSp">
        <pc:chgData name="Khanam Mashuda (2419768)" userId="65816abc-9727-45fc-bd28-47ea19721f9d" providerId="ADAL" clId="{9BFD9507-ADA2-45A3-AA6A-9E977F625988}" dt="2026-10-04T23:36:27.892" v="33"/>
        <pc:sldMkLst>
          <pc:docMk/>
          <pc:sldMk cId="1466601519" sldId="261"/>
        </pc:sldMkLst>
        <pc:spChg chg="mod">
          <ac:chgData name="Khanam Mashuda (2419768)" userId="65816abc-9727-45fc-bd28-47ea19721f9d" providerId="ADAL" clId="{9BFD9507-ADA2-45A3-AA6A-9E977F625988}" dt="2026-10-04T23:36:27.892" v="33"/>
          <ac:spMkLst>
            <pc:docMk/>
            <pc:sldMk cId="1466601519" sldId="261"/>
            <ac:spMk id="4" creationId="{F9A81893-33A8-F66C-7118-1387839200A6}"/>
          </ac:spMkLst>
        </pc:spChg>
        <pc:spChg chg="mod">
          <ac:chgData name="Khanam Mashuda (2419768)" userId="65816abc-9727-45fc-bd28-47ea19721f9d" providerId="ADAL" clId="{9BFD9507-ADA2-45A3-AA6A-9E977F625988}" dt="2026-10-04T23:36:27.892" v="33"/>
          <ac:spMkLst>
            <pc:docMk/>
            <pc:sldMk cId="1466601519" sldId="261"/>
            <ac:spMk id="5" creationId="{8CD027CF-429B-B762-ED4D-96DFFACB754D}"/>
          </ac:spMkLst>
        </pc:spChg>
      </pc:sldChg>
      <pc:sldChg chg="modSp">
        <pc:chgData name="Khanam Mashuda (2419768)" userId="65816abc-9727-45fc-bd28-47ea19721f9d" providerId="ADAL" clId="{9BFD9507-ADA2-45A3-AA6A-9E977F625988}" dt="2026-10-04T23:36:27.892" v="33"/>
        <pc:sldMkLst>
          <pc:docMk/>
          <pc:sldMk cId="4178331580" sldId="262"/>
        </pc:sldMkLst>
        <pc:spChg chg="mod">
          <ac:chgData name="Khanam Mashuda (2419768)" userId="65816abc-9727-45fc-bd28-47ea19721f9d" providerId="ADAL" clId="{9BFD9507-ADA2-45A3-AA6A-9E977F625988}" dt="2026-10-04T23:36:27.892" v="33"/>
          <ac:spMkLst>
            <pc:docMk/>
            <pc:sldMk cId="4178331580" sldId="262"/>
            <ac:spMk id="4" creationId="{8906F7AB-C1B6-BB27-D369-5873739DA0E9}"/>
          </ac:spMkLst>
        </pc:spChg>
        <pc:spChg chg="mod">
          <ac:chgData name="Khanam Mashuda (2419768)" userId="65816abc-9727-45fc-bd28-47ea19721f9d" providerId="ADAL" clId="{9BFD9507-ADA2-45A3-AA6A-9E977F625988}" dt="2026-10-04T23:36:27.892" v="33"/>
          <ac:spMkLst>
            <pc:docMk/>
            <pc:sldMk cId="4178331580" sldId="262"/>
            <ac:spMk id="5" creationId="{0745F37E-0F7E-A753-79FB-F4D0FDA68C7B}"/>
          </ac:spMkLst>
        </pc:spChg>
      </pc:sldChg>
      <pc:sldChg chg="delSp modSp">
        <pc:chgData name="Khanam Mashuda (2419768)" userId="65816abc-9727-45fc-bd28-47ea19721f9d" providerId="ADAL" clId="{9BFD9507-ADA2-45A3-AA6A-9E977F625988}" dt="2026-10-04T23:36:27.892" v="33"/>
        <pc:sldMkLst>
          <pc:docMk/>
          <pc:sldMk cId="3831981720" sldId="263"/>
        </pc:sldMkLst>
        <pc:spChg chg="mod">
          <ac:chgData name="Khanam Mashuda (2419768)" userId="65816abc-9727-45fc-bd28-47ea19721f9d" providerId="ADAL" clId="{9BFD9507-ADA2-45A3-AA6A-9E977F625988}" dt="2026-10-04T23:36:27.892" v="33"/>
          <ac:spMkLst>
            <pc:docMk/>
            <pc:sldMk cId="3831981720" sldId="263"/>
            <ac:spMk id="7" creationId="{58E10A66-E73A-AC9D-073C-580DC9C97944}"/>
          </ac:spMkLst>
        </pc:spChg>
        <pc:spChg chg="mod">
          <ac:chgData name="Khanam Mashuda (2419768)" userId="65816abc-9727-45fc-bd28-47ea19721f9d" providerId="ADAL" clId="{9BFD9507-ADA2-45A3-AA6A-9E977F625988}" dt="2026-10-04T23:36:27.892" v="33"/>
          <ac:spMkLst>
            <pc:docMk/>
            <pc:sldMk cId="3831981720" sldId="263"/>
            <ac:spMk id="8" creationId="{B715C483-AE1F-3C09-FFBD-6497D1816F41}"/>
          </ac:spMkLst>
        </pc:spChg>
        <pc:graphicFrameChg chg="mod">
          <ac:chgData name="Khanam Mashuda (2419768)" userId="65816abc-9727-45fc-bd28-47ea19721f9d" providerId="ADAL" clId="{9BFD9507-ADA2-45A3-AA6A-9E977F625988}" dt="2026-10-04T23:06:41.566" v="4"/>
          <ac:graphicFrameMkLst>
            <pc:docMk/>
            <pc:sldMk cId="3831981720" sldId="263"/>
            <ac:graphicFrameMk id="6" creationId="{760F62EC-FCD6-2A5F-894F-C172A8EDD247}"/>
          </ac:graphicFrameMkLst>
        </pc:graphicFrameChg>
      </pc:sldChg>
      <pc:sldChg chg="modSp">
        <pc:chgData name="Khanam Mashuda (2419768)" userId="65816abc-9727-45fc-bd28-47ea19721f9d" providerId="ADAL" clId="{9BFD9507-ADA2-45A3-AA6A-9E977F625988}" dt="2026-10-04T23:36:27.892" v="33"/>
        <pc:sldMkLst>
          <pc:docMk/>
          <pc:sldMk cId="3112504195" sldId="264"/>
        </pc:sldMkLst>
        <pc:spChg chg="mod">
          <ac:chgData name="Khanam Mashuda (2419768)" userId="65816abc-9727-45fc-bd28-47ea19721f9d" providerId="ADAL" clId="{9BFD9507-ADA2-45A3-AA6A-9E977F625988}" dt="2026-10-04T23:36:27.892" v="33"/>
          <ac:spMkLst>
            <pc:docMk/>
            <pc:sldMk cId="3112504195" sldId="264"/>
            <ac:spMk id="4" creationId="{C9798EA0-4231-1CAF-4207-583702402C38}"/>
          </ac:spMkLst>
        </pc:spChg>
        <pc:spChg chg="mod">
          <ac:chgData name="Khanam Mashuda (2419768)" userId="65816abc-9727-45fc-bd28-47ea19721f9d" providerId="ADAL" clId="{9BFD9507-ADA2-45A3-AA6A-9E977F625988}" dt="2026-10-04T23:36:27.892" v="33"/>
          <ac:spMkLst>
            <pc:docMk/>
            <pc:sldMk cId="3112504195" sldId="264"/>
            <ac:spMk id="5" creationId="{58EADF35-2A5A-B4D9-04AD-A0E4ACA3BD71}"/>
          </ac:spMkLst>
        </pc:spChg>
      </pc:sldChg>
      <pc:sldChg chg="modSp">
        <pc:chgData name="Khanam Mashuda (2419768)" userId="65816abc-9727-45fc-bd28-47ea19721f9d" providerId="ADAL" clId="{9BFD9507-ADA2-45A3-AA6A-9E977F625988}" dt="2026-10-04T23:36:27.892" v="33"/>
        <pc:sldMkLst>
          <pc:docMk/>
          <pc:sldMk cId="3677344523" sldId="265"/>
        </pc:sldMkLst>
        <pc:spChg chg="mod">
          <ac:chgData name="Khanam Mashuda (2419768)" userId="65816abc-9727-45fc-bd28-47ea19721f9d" providerId="ADAL" clId="{9BFD9507-ADA2-45A3-AA6A-9E977F625988}" dt="2026-10-04T23:36:27.892" v="33"/>
          <ac:spMkLst>
            <pc:docMk/>
            <pc:sldMk cId="3677344523" sldId="265"/>
            <ac:spMk id="6" creationId="{5E9EF66B-8FFD-E5B3-6C72-A46BBAE3B411}"/>
          </ac:spMkLst>
        </pc:spChg>
        <pc:spChg chg="mod">
          <ac:chgData name="Khanam Mashuda (2419768)" userId="65816abc-9727-45fc-bd28-47ea19721f9d" providerId="ADAL" clId="{9BFD9507-ADA2-45A3-AA6A-9E977F625988}" dt="2026-10-04T23:36:27.892" v="33"/>
          <ac:spMkLst>
            <pc:docMk/>
            <pc:sldMk cId="3677344523" sldId="265"/>
            <ac:spMk id="7" creationId="{EC62280F-C716-E0E4-7E34-9CEDB66416EB}"/>
          </ac:spMkLst>
        </pc:spChg>
        <pc:graphicFrameChg chg="mod">
          <ac:chgData name="Khanam Mashuda (2419768)" userId="65816abc-9727-45fc-bd28-47ea19721f9d" providerId="ADAL" clId="{9BFD9507-ADA2-45A3-AA6A-9E977F625988}" dt="2026-10-04T23:21:15.442" v="9"/>
          <ac:graphicFrameMkLst>
            <pc:docMk/>
            <pc:sldMk cId="3677344523" sldId="265"/>
            <ac:graphicFrameMk id="5" creationId="{DA917240-7D48-B4AD-8470-622FCF08907C}"/>
          </ac:graphicFrameMkLst>
        </pc:graphicFrameChg>
      </pc:sldChg>
      <pc:sldChg chg="modSp">
        <pc:chgData name="Khanam Mashuda (2419768)" userId="65816abc-9727-45fc-bd28-47ea19721f9d" providerId="ADAL" clId="{9BFD9507-ADA2-45A3-AA6A-9E977F625988}" dt="2026-10-04T23:36:27.892" v="33"/>
        <pc:sldMkLst>
          <pc:docMk/>
          <pc:sldMk cId="3108949835" sldId="266"/>
        </pc:sldMkLst>
        <pc:spChg chg="mod">
          <ac:chgData name="Khanam Mashuda (2419768)" userId="65816abc-9727-45fc-bd28-47ea19721f9d" providerId="ADAL" clId="{9BFD9507-ADA2-45A3-AA6A-9E977F625988}" dt="2026-10-04T23:36:27.892" v="33"/>
          <ac:spMkLst>
            <pc:docMk/>
            <pc:sldMk cId="3108949835" sldId="266"/>
            <ac:spMk id="4" creationId="{67D6A502-1DA5-06E6-C924-EAB2D7D7BE5E}"/>
          </ac:spMkLst>
        </pc:spChg>
        <pc:spChg chg="mod">
          <ac:chgData name="Khanam Mashuda (2419768)" userId="65816abc-9727-45fc-bd28-47ea19721f9d" providerId="ADAL" clId="{9BFD9507-ADA2-45A3-AA6A-9E977F625988}" dt="2026-10-04T23:36:27.892" v="33"/>
          <ac:spMkLst>
            <pc:docMk/>
            <pc:sldMk cId="3108949835" sldId="266"/>
            <ac:spMk id="5" creationId="{D209FF44-8796-AA12-85B7-A105675949D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E318D8-695D-460F-88FA-F903DE13667B}" type="datetimeFigureOut">
              <a:rPr lang="en-GB" smtClean="0"/>
              <a:t>08/10/2026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9B2602-68C8-4A5A-B45E-582E6E76D6C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21977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HealthConnect UK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A6E059EA-77E9-463F-AF20-582B32293315}" type="datetime1">
              <a:rPr lang="en-GB" smtClean="0"/>
              <a:t>08/10/2026</a:t>
            </a:fld>
            <a:endParaRPr lang="en-GB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8CA41DD-A985-4922-BF89-DB26021030A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3781958"/>
      </p:ext>
    </p:extLst>
  </p:cSld>
  <p:clrMapOvr>
    <a:masterClrMapping/>
  </p:clrMapOvr>
  <p:hf hd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HealthConnect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6E059EA-77E9-463F-AF20-582B32293315}" type="datetime1">
              <a:rPr lang="en-GB" smtClean="0"/>
              <a:t>08/10/2026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8CA41DD-A985-4922-BF89-DB26021030A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2668782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r>
              <a:rPr lang="en-GB" dirty="0"/>
              <a:t>HealthConnect UK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6E059EA-77E9-463F-AF20-582B32293315}" type="datetime1">
              <a:rPr lang="en-GB" smtClean="0"/>
              <a:t>08/10/2026</a:t>
            </a:fld>
            <a:endParaRPr lang="en-GB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8CA41DD-A985-4922-BF89-DB26021030A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6588908"/>
      </p:ext>
    </p:extLst>
  </p:cSld>
  <p:clrMapOvr>
    <a:masterClrMapping/>
  </p:clrMapOvr>
  <p:hf hd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HealthConnect UK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059EA-77E9-463F-AF20-582B32293315}" type="datetime1">
              <a:rPr lang="en-GB" smtClean="0"/>
              <a:t>08/10/2026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A41DD-A985-4922-BF89-DB26021030A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3495893"/>
      </p:ext>
    </p:extLst>
  </p:cSld>
  <p:clrMapOvr>
    <a:masterClrMapping/>
  </p:clrMapOvr>
  <p:hf hd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HealthConnect UK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6E059EA-77E9-463F-AF20-582B32293315}" type="datetime1">
              <a:rPr lang="en-GB" smtClean="0"/>
              <a:t>08/10/2026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8CA41DD-A985-4922-BF89-DB26021030A5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8752608"/>
      </p:ext>
    </p:extLst>
  </p:cSld>
  <p:clrMapOvr>
    <a:masterClrMapping/>
  </p:clrMapOvr>
  <p:hf hd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HealthConnect UK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6E059EA-77E9-463F-AF20-582B32293315}" type="datetime1">
              <a:rPr lang="en-GB" smtClean="0"/>
              <a:t>08/10/2026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8CA41DD-A985-4922-BF89-DB26021030A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685338"/>
      </p:ext>
    </p:extLst>
  </p:cSld>
  <p:clrMapOvr>
    <a:masterClrMapping/>
  </p:clrMapOvr>
  <p:hf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HealthConnect UK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>
              <a:gd name="connsiteX0" fmla="*/ 1888235 w 3776470"/>
              <a:gd name="connsiteY0" fmla="*/ 0 h 3168100"/>
              <a:gd name="connsiteX1" fmla="*/ 3776470 w 3776470"/>
              <a:gd name="connsiteY1" fmla="*/ 1888235 h 3168100"/>
              <a:gd name="connsiteX2" fmla="*/ 3776470 w 3776470"/>
              <a:gd name="connsiteY2" fmla="*/ 3168100 h 3168100"/>
              <a:gd name="connsiteX3" fmla="*/ 0 w 3776470"/>
              <a:gd name="connsiteY3" fmla="*/ 3168100 h 3168100"/>
              <a:gd name="connsiteX4" fmla="*/ 0 w 3776470"/>
              <a:gd name="connsiteY4" fmla="*/ 1888235 h 3168100"/>
              <a:gd name="connsiteX5" fmla="*/ 1888235 w 3776470"/>
              <a:gd name="connsiteY5" fmla="*/ 0 h 316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6E059EA-77E9-463F-AF20-582B32293315}" type="datetime1">
              <a:rPr lang="en-GB" smtClean="0"/>
              <a:t>08/10/2026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8CA41DD-A985-4922-BF89-DB26021030A5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3627495"/>
      </p:ext>
    </p:extLst>
  </p:cSld>
  <p:clrMapOvr>
    <a:masterClrMapping/>
  </p:clrMapOvr>
  <p:hf hd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HealthConnect UK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6E059EA-77E9-463F-AF20-582B32293315}" type="datetime1">
              <a:rPr lang="en-GB" smtClean="0"/>
              <a:t>08/10/2026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8CA41DD-A985-4922-BF89-DB26021030A5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6620594"/>
      </p:ext>
    </p:extLst>
  </p:cSld>
  <p:clrMapOvr>
    <a:masterClrMapping/>
  </p:clrMapOvr>
  <p:hf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HealthConnect UK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6E059EA-77E9-463F-AF20-582B32293315}" type="datetime1">
              <a:rPr lang="en-GB" smtClean="0"/>
              <a:t>08/10/2026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8CA41DD-A985-4922-BF89-DB26021030A5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1276755"/>
      </p:ext>
    </p:extLst>
  </p:cSld>
  <p:clrMapOvr>
    <a:masterClrMapping/>
  </p:clrMapOvr>
  <p:hf hd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HealthConnect UK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6E059EA-77E9-463F-AF20-582B32293315}" type="datetime1">
              <a:rPr lang="en-GB" smtClean="0"/>
              <a:t>08/10/2026</a:t>
            </a:fld>
            <a:endParaRPr lang="en-GB" dirty="0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8CA41DD-A985-4922-BF89-DB26021030A5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8687559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A6E059EA-77E9-463F-AF20-582B32293315}" type="datetime1">
              <a:rPr lang="en-GB" smtClean="0"/>
              <a:t>08/10/2026</a:t>
            </a:fld>
            <a:endParaRPr lang="en-GB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GB" dirty="0"/>
              <a:t>HealthConnect UK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8CA41DD-A985-4922-BF89-DB26021030A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6083679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A6E059EA-77E9-463F-AF20-582B32293315}" type="datetime1">
              <a:rPr lang="en-GB" smtClean="0"/>
              <a:t>08/10/2026</a:t>
            </a:fld>
            <a:endParaRPr lang="en-GB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GB" dirty="0"/>
              <a:t>HealthConnect UK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C8CA41DD-A985-4922-BF89-DB26021030A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7290150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A6E059EA-77E9-463F-AF20-582B32293315}" type="datetime1">
              <a:rPr lang="en-GB" smtClean="0"/>
              <a:t>08/10/2026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GB" dirty="0"/>
              <a:t>HealthConnect UK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C8CA41DD-A985-4922-BF89-DB26021030A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2739596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A6E059EA-77E9-463F-AF20-582B32293315}" type="datetime1">
              <a:rPr lang="en-GB" smtClean="0"/>
              <a:t>08/10/2026</a:t>
            </a:fld>
            <a:endParaRPr lang="en-GB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GB" dirty="0"/>
              <a:t>HealthConnect UK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C8CA41DD-A985-4922-BF89-DB26021030A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2436432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A6E059EA-77E9-463F-AF20-582B32293315}" type="datetime1">
              <a:rPr lang="en-GB" smtClean="0"/>
              <a:t>08/10/2026</a:t>
            </a:fld>
            <a:endParaRPr lang="en-GB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GB" dirty="0"/>
              <a:t>HealthConnect UK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C8CA41DD-A985-4922-BF89-DB26021030A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5694478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r>
              <a:rPr lang="en-GB" dirty="0"/>
              <a:t>HealthConnect UK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6E059EA-77E9-463F-AF20-582B32293315}" type="datetime1">
              <a:rPr lang="en-GB" smtClean="0"/>
              <a:t>08/10/2026</a:t>
            </a:fld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8CA41DD-A985-4922-BF89-DB26021030A5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1051153"/>
      </p:ext>
    </p:extLst>
  </p:cSld>
  <p:clrMapOvr>
    <a:masterClrMapping/>
  </p:clrMapOvr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HealthConnect UK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6E059EA-77E9-463F-AF20-582B32293315}" type="datetime1">
              <a:rPr lang="en-GB" smtClean="0"/>
              <a:t>08/10/2026</a:t>
            </a:fld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8CA41DD-A985-4922-BF89-DB26021030A5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9608326"/>
      </p:ext>
    </p:extLst>
  </p:cSld>
  <p:clrMapOvr>
    <a:masterClrMapping/>
  </p:clrMapOvr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HealthConnect UK</a:t>
            </a:r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A6E059EA-77E9-463F-AF20-582B32293315}" type="datetime1">
              <a:rPr lang="en-GB" smtClean="0"/>
              <a:t>08/10/2026</a:t>
            </a:fld>
            <a:endParaRPr lang="en-GB" dirty="0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8CA41DD-A985-4922-BF89-DB26021030A5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96709985"/>
      </p:ext>
    </p:extLst>
  </p:cSld>
  <p:clrMapOvr>
    <a:masterClrMapping/>
  </p:clrMapOvr>
  <p:hf hd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HealthConnect UK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6E059EA-77E9-463F-AF20-582B32293315}" type="datetime1">
              <a:rPr lang="en-GB" smtClean="0"/>
              <a:t>08/10/2026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8CA41DD-A985-4922-BF89-DB26021030A5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409748"/>
      </p:ext>
    </p:extLst>
  </p:cSld>
  <p:clrMapOvr>
    <a:masterClrMapping/>
  </p:clrMapOvr>
  <p:hf hd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HealthConnect UK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6E059EA-77E9-463F-AF20-582B32293315}" type="datetime1">
              <a:rPr lang="en-GB" smtClean="0"/>
              <a:t>08/10/2026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8CA41DD-A985-4922-BF89-DB26021030A5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4508787"/>
      </p:ext>
    </p:extLst>
  </p:cSld>
  <p:clrMapOvr>
    <a:masterClrMapping/>
  </p:clrMapOvr>
  <p:hf hd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HealthConnect UK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2811380" y="-1681974"/>
            <a:ext cx="6569242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6E059EA-77E9-463F-AF20-582B32293315}" type="datetime1">
              <a:rPr lang="en-GB" smtClean="0"/>
              <a:t>08/10/2026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8CA41DD-A985-4922-BF89-DB26021030A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9538129"/>
      </p:ext>
    </p:extLst>
  </p:cSld>
  <p:clrMapOvr>
    <a:masterClrMapping/>
  </p:clrMapOvr>
  <p:hf hd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HealthConnect UK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6E059EA-77E9-463F-AF20-582B32293315}" type="datetime1">
              <a:rPr lang="en-GB" smtClean="0"/>
              <a:t>08/10/2026</a:t>
            </a:fld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8CA41DD-A985-4922-BF89-DB26021030A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2700046"/>
      </p:ext>
    </p:extLst>
  </p:cSld>
  <p:clrMapOvr>
    <a:masterClrMapping/>
  </p:clrMapOvr>
  <p:hf hd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HealthConnect UK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6E059EA-77E9-463F-AF20-582B32293315}" type="datetime1">
              <a:rPr lang="en-GB" smtClean="0"/>
              <a:t>08/10/2026</a:t>
            </a:fld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8CA41DD-A985-4922-BF89-DB26021030A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2778150"/>
      </p:ext>
    </p:extLst>
  </p:cSld>
  <p:clrMapOvr>
    <a:masterClrMapping/>
  </p:clrMapOvr>
  <p:hf hd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HealthConnect UK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6E059EA-77E9-463F-AF20-582B32293315}" type="datetime1">
              <a:rPr lang="en-GB" smtClean="0"/>
              <a:t>08/10/2026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8CA41DD-A985-4922-BF89-DB26021030A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2773620"/>
      </p:ext>
    </p:extLst>
  </p:cSld>
  <p:clrMapOvr>
    <a:masterClrMapping/>
  </p:clrMapOvr>
  <p:hf hd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HealthConnect UK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6E059EA-77E9-463F-AF20-582B32293315}" type="datetime1">
              <a:rPr lang="en-GB" smtClean="0"/>
              <a:t>08/10/2026</a:t>
            </a:fld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8CA41DD-A985-4922-BF89-DB26021030A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4885351"/>
      </p:ext>
    </p:extLst>
  </p:cSld>
  <p:clrMapOvr>
    <a:masterClrMapping/>
  </p:clrMapOvr>
  <p:hf hd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HealthConnect UK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6E059EA-77E9-463F-AF20-582B32293315}" type="datetime1">
              <a:rPr lang="en-GB" smtClean="0"/>
              <a:t>08/10/2026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8CA41DD-A985-4922-BF89-DB26021030A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8701044"/>
      </p:ext>
    </p:extLst>
  </p:cSld>
  <p:clrMapOvr>
    <a:masterClrMapping/>
  </p:clrMapOvr>
  <p:hf hd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HealthConnect UK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6E059EA-77E9-463F-AF20-582B32293315}" type="datetime1">
              <a:rPr lang="en-GB" smtClean="0"/>
              <a:t>08/10/2026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8CA41DD-A985-4922-BF89-DB26021030A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4184957"/>
      </p:ext>
    </p:extLst>
  </p:cSld>
  <p:clrMapOvr>
    <a:masterClrMapping/>
  </p:clrMapOvr>
  <p:hf hd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059EA-77E9-463F-AF20-582B32293315}" type="datetime1">
              <a:rPr lang="en-GB" smtClean="0"/>
              <a:t>08/10/2026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HealthConnect UK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A41DD-A985-4922-BF89-DB26021030A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1699554"/>
      </p:ext>
    </p:extLst>
  </p:cSld>
  <p:clrMapOvr>
    <a:masterClrMapping/>
  </p:clrMapOvr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HealthConnect UK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A6E059EA-77E9-463F-AF20-582B32293315}" type="datetime1">
              <a:rPr lang="en-GB" smtClean="0"/>
              <a:t>08/10/2026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C8CA41DD-A985-4922-BF89-DB26021030A5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9401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3" r:id="rId1"/>
    <p:sldLayoutId id="2147484004" r:id="rId2"/>
    <p:sldLayoutId id="2147484005" r:id="rId3"/>
    <p:sldLayoutId id="2147484006" r:id="rId4"/>
    <p:sldLayoutId id="2147484007" r:id="rId5"/>
    <p:sldLayoutId id="2147484008" r:id="rId6"/>
    <p:sldLayoutId id="2147484009" r:id="rId7"/>
    <p:sldLayoutId id="2147484010" r:id="rId8"/>
    <p:sldLayoutId id="2147484011" r:id="rId9"/>
    <p:sldLayoutId id="2147484012" r:id="rId10"/>
    <p:sldLayoutId id="2147484013" r:id="rId11"/>
    <p:sldLayoutId id="2147484014" r:id="rId12"/>
    <p:sldLayoutId id="2147484015" r:id="rId13"/>
    <p:sldLayoutId id="2147484016" r:id="rId14"/>
    <p:sldLayoutId id="2147484017" r:id="rId15"/>
    <p:sldLayoutId id="2147484018" r:id="rId16"/>
    <p:sldLayoutId id="2147484019" r:id="rId17"/>
    <p:sldLayoutId id="2147484020" r:id="rId18"/>
    <p:sldLayoutId id="2147484021" r:id="rId19"/>
    <p:sldLayoutId id="2147484022" r:id="rId20"/>
    <p:sldLayoutId id="2147484023" r:id="rId21"/>
    <p:sldLayoutId id="2147484024" r:id="rId22"/>
    <p:sldLayoutId id="2147484025" r:id="rId23"/>
    <p:sldLayoutId id="2147484026" r:id="rId24"/>
    <p:sldLayoutId id="2147484027" r:id="rId25"/>
    <p:sldLayoutId id="2147484028" r:id="rId26"/>
    <p:sldLayoutId id="2147484029" r:id="rId27"/>
    <p:sldLayoutId id="2147484030" r:id="rId28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D7A7271-49B7-94A5-DFE0-C6E65F21615E}"/>
              </a:ext>
            </a:extLst>
          </p:cNvPr>
          <p:cNvSpPr txBox="1"/>
          <p:nvPr/>
        </p:nvSpPr>
        <p:spPr>
          <a:xfrm>
            <a:off x="1311729" y="365558"/>
            <a:ext cx="9568542" cy="57861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Strategic HRM for Sustainable Growth</a:t>
            </a:r>
          </a:p>
          <a:p>
            <a:pPr algn="ctr"/>
            <a:endParaRPr lang="en-GB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endParaRPr lang="en-GB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r>
              <a:rPr lang="en-GB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Attracting, Developing, and Retaining Capital at HealthConnect UK </a:t>
            </a:r>
          </a:p>
          <a:p>
            <a:pPr algn="ctr"/>
            <a:endParaRPr lang="en-GB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endParaRPr lang="en-GB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endParaRPr lang="en-GB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r>
              <a:rPr lang="en-GB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HR Consultant Proposal to the Executive Board Student </a:t>
            </a:r>
          </a:p>
          <a:p>
            <a:pPr algn="ctr"/>
            <a:endParaRPr lang="en-GB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endParaRPr lang="en-GB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endParaRPr lang="en-GB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endParaRPr lang="en-GB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endParaRPr lang="en-GB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endParaRPr lang="en-GB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endParaRPr lang="en-GB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endParaRPr lang="en-GB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r>
              <a:rPr lang="en-GB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Name Khanam Mashuda </a:t>
            </a:r>
          </a:p>
          <a:p>
            <a:pPr algn="ctr"/>
            <a:r>
              <a:rPr lang="en-GB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ID: 2419768</a:t>
            </a:r>
          </a:p>
          <a:p>
            <a:pPr algn="ctr"/>
            <a:r>
              <a:rPr lang="en-GB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Module: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LCLM5002</a:t>
            </a:r>
            <a:endParaRPr lang="en-GB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C5A2C0-1F19-0D62-8229-CD7DA9387A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HealthConnect UK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1B5E74-C286-9C6A-EC8A-AAF4CD6C95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A41DD-A985-4922-BF89-DB26021030A5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52846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07E5E93-4997-2610-D6C3-58BE1BEA0AD8}"/>
              </a:ext>
            </a:extLst>
          </p:cNvPr>
          <p:cNvSpPr txBox="1"/>
          <p:nvPr/>
        </p:nvSpPr>
        <p:spPr>
          <a:xfrm>
            <a:off x="914399" y="744279"/>
            <a:ext cx="10717619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Organisation Overview &amp; Strategic HR </a:t>
            </a:r>
          </a:p>
          <a:p>
            <a:pPr algn="ctr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HealthConnect UK: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 rapidly expanding digital healthcare provider across the UK specialising in virtual consultations, remote patient monitoring, and digital workflows.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Growth Dilemma: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Scaling up operations has caused immediate systemic pressures on workforce capability and stability.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Shift: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Moving from administrative management to a strategic business partner model (Ulrich, 2013).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Strategic Target: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Aligning human resource management directly with clinical safety, technical innovation, and company growth targets (Boxall and Purcell, 2016).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611FD9D-A23D-59CB-0393-0E9ACC989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HealthConnect UK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20E73B-88C0-5FFE-1E1C-EAA66EA5A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A41DD-A985-4922-BF89-DB26021030A5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80419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26BD35E-24FC-F415-7B08-717D25A34EBB}"/>
              </a:ext>
            </a:extLst>
          </p:cNvPr>
          <p:cNvSpPr txBox="1"/>
          <p:nvPr/>
        </p:nvSpPr>
        <p:spPr>
          <a:xfrm>
            <a:off x="372979" y="396608"/>
            <a:ext cx="9789622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Current Workforce Vulnerability Matrix 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Talent Scarcity: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High market friction when attracting dual-profile clinical and tech experts (Sparrow et al., 2016).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Staff Turnover: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High employee exit rates driving up recruitment costs and depleting institutional clinical knowledge.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Burnout &amp; Wellbeing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Excessive digital clinical workloads causing severe staff fatigue and lower employee engagement.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Development Deficits: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Immediate skills shortages in modern digital health systems alongside clear leadership gaps in teams.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DB36FE-D2E8-A909-AA59-FA0757483F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HealthConnect UK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D610C3-1593-3862-4EFC-789075F1C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A41DD-A985-4922-BF89-DB26021030A5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58205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EA195E5-825A-953E-4F8C-F558F2B1D37D}"/>
              </a:ext>
            </a:extLst>
          </p:cNvPr>
          <p:cNvSpPr txBox="1"/>
          <p:nvPr/>
        </p:nvSpPr>
        <p:spPr>
          <a:xfrm>
            <a:off x="1509460" y="27148"/>
            <a:ext cx="914099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Strategic Recruitment Mix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C1DCB78-A6E4-E0C3-D1E1-FE94ADC8263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0639441"/>
              </p:ext>
            </p:extLst>
          </p:nvPr>
        </p:nvGraphicFramePr>
        <p:xfrm>
          <a:off x="252662" y="1654897"/>
          <a:ext cx="11654586" cy="354820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67635">
                  <a:extLst>
                    <a:ext uri="{9D8B030D-6E8A-4147-A177-3AD203B41FA5}">
                      <a16:colId xmlns:a16="http://schemas.microsoft.com/office/drawing/2014/main" val="3229385172"/>
                    </a:ext>
                  </a:extLst>
                </a:gridCol>
                <a:gridCol w="2862317">
                  <a:extLst>
                    <a:ext uri="{9D8B030D-6E8A-4147-A177-3AD203B41FA5}">
                      <a16:colId xmlns:a16="http://schemas.microsoft.com/office/drawing/2014/main" val="3194722772"/>
                    </a:ext>
                  </a:extLst>
                </a:gridCol>
                <a:gridCol w="2862317">
                  <a:extLst>
                    <a:ext uri="{9D8B030D-6E8A-4147-A177-3AD203B41FA5}">
                      <a16:colId xmlns:a16="http://schemas.microsoft.com/office/drawing/2014/main" val="1747625012"/>
                    </a:ext>
                  </a:extLst>
                </a:gridCol>
                <a:gridCol w="2862317">
                  <a:extLst>
                    <a:ext uri="{9D8B030D-6E8A-4147-A177-3AD203B41FA5}">
                      <a16:colId xmlns:a16="http://schemas.microsoft.com/office/drawing/2014/main" val="67135822"/>
                    </a:ext>
                  </a:extLst>
                </a:gridCol>
              </a:tblGrid>
              <a:tr h="634095">
                <a:tc>
                  <a:txBody>
                    <a:bodyPr/>
                    <a:lstStyle/>
                    <a:p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Application at HealthConnect UK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Core Advantage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Strategic Risk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540149"/>
                  </a:ext>
                </a:extLst>
              </a:tr>
              <a:tr h="634095">
                <a:tc>
                  <a:txBody>
                    <a:bodyPr/>
                    <a:lstStyle/>
                    <a:p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Promotion paths for existing senior developers &amp; clinical leads.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Highly cost-effective; preserves culture.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Risk of cultural inactivity.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4008995"/>
                  </a:ext>
                </a:extLst>
              </a:tr>
              <a:tr h="634095">
                <a:tc>
                  <a:txBody>
                    <a:bodyPr/>
                    <a:lstStyle/>
                    <a:p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External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Targeted search for niche healthcare technologists.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Injects brand new market capabilities.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Higher acquisition costs.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7715226"/>
                  </a:ext>
                </a:extLst>
              </a:tr>
              <a:tr h="634095">
                <a:tc>
                  <a:txBody>
                    <a:bodyPr/>
                    <a:lstStyle/>
                    <a:p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 Portals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Programmatic postings on job boards &amp; health portals.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Provides wide reach across candidates.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noise; screening heavy.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2353726"/>
                  </a:ext>
                </a:extLst>
              </a:tr>
              <a:tr h="634095">
                <a:tc>
                  <a:txBody>
                    <a:bodyPr/>
                    <a:lstStyle/>
                    <a:p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Media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Direct professional sourcing via LinkedIn and GitHub.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Builds strong passive pipelines (Armstrong &amp; Taylor, 2020).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Requires a clear employer brand.</a:t>
                      </a: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7487152"/>
                  </a:ext>
                </a:extLst>
              </a:tr>
            </a:tbl>
          </a:graphicData>
        </a:graphic>
      </p:graphicFrame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DB04069-9B1F-A91F-AE4A-0ADC61D2FE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HealthConnect UK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D45C35-480F-2234-780A-819F2181E8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A41DD-A985-4922-BF89-DB26021030A5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17697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4BF8856-24E8-B1E0-AD3F-B86F72E0E741}"/>
              </a:ext>
            </a:extLst>
          </p:cNvPr>
          <p:cNvSpPr txBox="1"/>
          <p:nvPr/>
        </p:nvSpPr>
        <p:spPr>
          <a:xfrm>
            <a:off x="733926" y="577517"/>
            <a:ext cx="10960769" cy="30162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Selecting for Excellence &amp; Team Integration </a:t>
            </a:r>
          </a:p>
          <a:p>
            <a:endParaRPr lang="en-GB" dirty="0"/>
          </a:p>
          <a:p>
            <a:endParaRPr lang="en-GB" sz="1600" dirty="0"/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Evidence-Based Selection: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Moving beyond unstructured interviews toward difficult predictive selection methods.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Simulated Assessments: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Implementing combined tech-clinical assessment simulations to evaluate direct cross-functional problem solving.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Core Alignment: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Evaluating adaptability to remote working systems alongside required clinical safety skills.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Realistic Job Previews: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Presenting accurate workflow expectations transparently to lower early-stage turnover.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FE54BC-5795-471A-9C6C-27F7ED6E59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HealthConnect UK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5757F3-ED1A-24AC-2561-F5A737020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A41DD-A985-4922-BF89-DB26021030A5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9136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CB586D-1015-5A05-D5F9-A678C28694F6}"/>
              </a:ext>
            </a:extLst>
          </p:cNvPr>
          <p:cNvSpPr txBox="1"/>
          <p:nvPr/>
        </p:nvSpPr>
        <p:spPr>
          <a:xfrm>
            <a:off x="589546" y="493295"/>
            <a:ext cx="11237495" cy="40626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Upskilling the Digital Healthcare Workforce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70-20-10 Capability Model: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70% Experiential: Direct project work on cross-functional digital clinical pathways.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20% Social: Regular peer mentoring and combined tech-clinical case reviews.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10% Formal: Structured certificates in clinical informatics and compliance.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Target Areas: Immediate upskilling in remote monitoring data pipelines and secure telemedicine workflows.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Execution: Utilizing flexible online learning modules to limit day-today work disruption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A81893-33A8-F66C-7118-1387839200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HealthConnect UK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D027CF-429B-B762-ED4D-96DFFACB7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A41DD-A985-4922-BF89-DB26021030A5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66015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5FCDE57-F1A2-919A-5676-B18FE97ED269}"/>
              </a:ext>
            </a:extLst>
          </p:cNvPr>
          <p:cNvSpPr txBox="1"/>
          <p:nvPr/>
        </p:nvSpPr>
        <p:spPr>
          <a:xfrm>
            <a:off x="393032" y="132945"/>
            <a:ext cx="11405936" cy="4585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Talent Management &amp; Leadership Development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9-Box Matrix Placement: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Mapping staff across performance and future potential grids to pinpoint high performers.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Targeted Succession Paths: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Developing structured pathways for technical specialists moving into formal leadership positions.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Cross-Functional Leadership: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Equipping managers to bridge the clinical-technical divide. Mixed teams face friction due to clashing identities: technical staff prioritize agile, rapid deployment ("failing fast"), while clinical staff require a highly risk-averse approach centred on patient safety.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Retention Focus: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Maximizing long-term career clarity to decrease turnover among core technical specialists.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06F7AB-C1B6-BB27-D369-5873739DA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HealthConnect UK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45F37E-0F7E-A753-79FB-F4D0FDA68C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A41DD-A985-4922-BF89-DB26021030A5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83315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C83AB2-9C27-9A69-8A9E-C83297166C2B}"/>
              </a:ext>
            </a:extLst>
          </p:cNvPr>
          <p:cNvSpPr txBox="1"/>
          <p:nvPr/>
        </p:nvSpPr>
        <p:spPr>
          <a:xfrm>
            <a:off x="3155281" y="248471"/>
            <a:ext cx="609399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Performance Management: Shift to Continuous Agility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60F62EC-FCD6-2A5F-894F-C172A8EDD2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9231399"/>
              </p:ext>
            </p:extLst>
          </p:nvPr>
        </p:nvGraphicFramePr>
        <p:xfrm>
          <a:off x="537410" y="2263066"/>
          <a:ext cx="11117180" cy="1493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558590">
                  <a:extLst>
                    <a:ext uri="{9D8B030D-6E8A-4147-A177-3AD203B41FA5}">
                      <a16:colId xmlns:a16="http://schemas.microsoft.com/office/drawing/2014/main" val="3229812735"/>
                    </a:ext>
                  </a:extLst>
                </a:gridCol>
                <a:gridCol w="5558590">
                  <a:extLst>
                    <a:ext uri="{9D8B030D-6E8A-4147-A177-3AD203B41FA5}">
                      <a16:colId xmlns:a16="http://schemas.microsoft.com/office/drawing/2014/main" val="1405907105"/>
                    </a:ext>
                  </a:extLst>
                </a:gridCol>
              </a:tblGrid>
              <a:tr h="554567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Active Check-Ins: </a:t>
                      </a: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Replacing static annual appraisals with ongoing, collaborative feedback loops.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Strategic Flowing: </a:t>
                      </a: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Mapping individual development directly to company-wide healthcare targets.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5939697"/>
                  </a:ext>
                </a:extLst>
              </a:tr>
              <a:tr h="556796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Balanced Metrics:</a:t>
                      </a: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Evaluating a mix of system technical speed, team collaboration, and patient clinical safety.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Constructive Reviews: </a:t>
                      </a: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 performance tracking as a supportive growth framework rather than a punitive tool. 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8631725"/>
                  </a:ext>
                </a:extLst>
              </a:tr>
            </a:tbl>
          </a:graphicData>
        </a:graphic>
      </p:graphicFrame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8E10A66-E73A-AC9D-073C-580DC9C97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HealthConnect UK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715C483-AE1F-3C09-FFBD-6497D1816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A41DD-A985-4922-BF89-DB26021030A5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19817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3C779E-6FDF-07B4-746E-14B75D51FD97}"/>
              </a:ext>
            </a:extLst>
          </p:cNvPr>
          <p:cNvSpPr txBox="1"/>
          <p:nvPr/>
        </p:nvSpPr>
        <p:spPr>
          <a:xfrm>
            <a:off x="368968" y="317894"/>
            <a:ext cx="11454063" cy="40010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Motivating for Impact: Total Rewards &amp; Wellbeing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Herzberg's Two-Factor Theory Application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Hygiene Factors: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Providing market-competitive compensation and stable remote infrastructure.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Motivators: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Designing meaningful work, schedule autonomy, and clear growth paths (Herzberg, 1966).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Total Rewards Architecture: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Blending direct financial compensation with flexible work options and mental health frameworks.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Burnout Prevention: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Implementing mandatory downtime and structured workloads to preserve clinical safety and engagement.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798EA0-4231-1CAF-4207-583702402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HealthConnect UK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EADF35-2A5A-B4D9-04AD-A0E4ACA3B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A41DD-A985-4922-BF89-DB26021030A5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25041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F9AC7C0-5B15-7A77-241B-8C63FCC268F0}"/>
              </a:ext>
            </a:extLst>
          </p:cNvPr>
          <p:cNvSpPr txBox="1"/>
          <p:nvPr/>
        </p:nvSpPr>
        <p:spPr>
          <a:xfrm>
            <a:off x="627320" y="222754"/>
            <a:ext cx="10770781" cy="41857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 &amp; Strategic 12-Month Roadmap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Transitioning to an integrated, strategic HRM model directly cures turnover, closes core skills gaps, and ensures stable delivery.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A917240-7D48-B4AD-8470-622FCF08907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1849459"/>
              </p:ext>
            </p:extLst>
          </p:nvPr>
        </p:nvGraphicFramePr>
        <p:xfrm>
          <a:off x="627320" y="2378345"/>
          <a:ext cx="10770780" cy="1371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92695">
                  <a:extLst>
                    <a:ext uri="{9D8B030D-6E8A-4147-A177-3AD203B41FA5}">
                      <a16:colId xmlns:a16="http://schemas.microsoft.com/office/drawing/2014/main" val="1365271289"/>
                    </a:ext>
                  </a:extLst>
                </a:gridCol>
                <a:gridCol w="2692695">
                  <a:extLst>
                    <a:ext uri="{9D8B030D-6E8A-4147-A177-3AD203B41FA5}">
                      <a16:colId xmlns:a16="http://schemas.microsoft.com/office/drawing/2014/main" val="197375980"/>
                    </a:ext>
                  </a:extLst>
                </a:gridCol>
                <a:gridCol w="2692695">
                  <a:extLst>
                    <a:ext uri="{9D8B030D-6E8A-4147-A177-3AD203B41FA5}">
                      <a16:colId xmlns:a16="http://schemas.microsoft.com/office/drawing/2014/main" val="2564187968"/>
                    </a:ext>
                  </a:extLst>
                </a:gridCol>
                <a:gridCol w="2692695">
                  <a:extLst>
                    <a:ext uri="{9D8B030D-6E8A-4147-A177-3AD203B41FA5}">
                      <a16:colId xmlns:a16="http://schemas.microsoft.com/office/drawing/2014/main" val="3783052557"/>
                    </a:ext>
                  </a:extLst>
                </a:gridCol>
              </a:tblGrid>
              <a:tr h="1183562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Months 1–3 </a:t>
                      </a:r>
                    </a:p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Launch workforce forecasting and skills audits (CIPD, 2023). 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Months 4–6 </a:t>
                      </a:r>
                    </a:p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Deploy mixed-channel recruitment and simulation tests. 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Months 7–9 </a:t>
                      </a:r>
                    </a:p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Introduce the 70-20-10 model and continuous feedback loops. 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Months 10–12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Embed the Total Rewards framework and 9-box succession.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664894"/>
                  </a:ext>
                </a:extLst>
              </a:tr>
            </a:tbl>
          </a:graphicData>
        </a:graphic>
      </p:graphicFrame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9EF66B-8FFD-E5B3-6C72-A46BBAE3B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HealthConnect UK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62280F-C716-E0E4-7E34-9CEDB6641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A41DD-A985-4922-BF89-DB26021030A5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73445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197637D-4643-20BA-8B6B-31119CCCFD60}"/>
              </a:ext>
            </a:extLst>
          </p:cNvPr>
          <p:cNvSpPr txBox="1"/>
          <p:nvPr/>
        </p:nvSpPr>
        <p:spPr>
          <a:xfrm>
            <a:off x="776177" y="288757"/>
            <a:ext cx="11079124" cy="51706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Armstrong, M. and Taylor, S. (2020) Armstrong's Handbook of Human Resource Management Practice. 15th edn. London: Kogan Page.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Boxall, P. and Purcell, J. (2016) Strategy and Human Resource Management. 4th edn. London: Palgrave Macmillan.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CIPD (2023) Workforce Planning Guide. London: Chartered Institute of Personnel and Development.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Herzberg, F. (1966) Work and the Nature of Man. Cleveland: World Publishing Company.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(2023) NHS Long Term Workforce Plan. London: NHS England.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Sparrow, P., Brewster, C. and Chung, C. (2016) Globalizing Human Resource Management. 2nd edn. London: Routledge.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Ulrich, D. (2013) Human Resource Champions. Boston: Harvard Business School Press.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Vroom, V.H. (1964) Work and Motivation. New York: John Wiley &amp; Sons.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D6A502-1DA5-06E6-C924-EAB2D7D7B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HealthConnect UK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09FF44-8796-AA12-85B7-A105675949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A41DD-A985-4922-BF89-DB26021030A5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8949835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" id="{CCBE687C-D9F1-4254-B066-5079611C2397}" vid="{9D57D580-D4A7-454F-BF49-8DDDB4A818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Editorial</Template>
  <TotalTime>93</TotalTime>
  <Words>963</Words>
  <Application>Microsoft Office PowerPoint</Application>
  <PresentationFormat>Widescreen</PresentationFormat>
  <Paragraphs>176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Felix Titling</vt:lpstr>
      <vt:lpstr>Goudy Old Style</vt:lpstr>
      <vt:lpstr>Archway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Khanam Mashuda (2419768)</dc:creator>
  <cp:lastModifiedBy>Khanam Mashuda (2419768)</cp:lastModifiedBy>
  <cp:revision>1</cp:revision>
  <dcterms:created xsi:type="dcterms:W3CDTF">2026-10-04T22:39:42Z</dcterms:created>
  <dcterms:modified xsi:type="dcterms:W3CDTF">2026-10-08T17:53:00Z</dcterms:modified>
</cp:coreProperties>
</file>