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9/6/22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5B6E-5EEB-179E-1134-220F4091E962}"/>
              </a:ext>
            </a:extLst>
          </p:cNvPr>
          <p:cNvSpPr>
            <a:spLocks noGrp="1"/>
          </p:cNvSpPr>
          <p:nvPr>
            <p:ph type="ctrTitle"/>
          </p:nvPr>
        </p:nvSpPr>
        <p:spPr/>
        <p:txBody>
          <a:bodyPr/>
          <a:lstStyle/>
          <a:p>
            <a:r>
              <a:rPr lang="en-GB"/>
              <a:t>Professional Career Development BMW4005 </a:t>
            </a:r>
            <a:endParaRPr lang="en-US"/>
          </a:p>
        </p:txBody>
      </p:sp>
      <p:sp>
        <p:nvSpPr>
          <p:cNvPr id="3" name="Subtitle 2">
            <a:extLst>
              <a:ext uri="{FF2B5EF4-FFF2-40B4-BE49-F238E27FC236}">
                <a16:creationId xmlns:a16="http://schemas.microsoft.com/office/drawing/2014/main" id="{8566D228-5973-0A47-FE03-9AE9D43CA212}"/>
              </a:ext>
            </a:extLst>
          </p:cNvPr>
          <p:cNvSpPr>
            <a:spLocks noGrp="1"/>
          </p:cNvSpPr>
          <p:nvPr>
            <p:ph type="subTitle" idx="1"/>
          </p:nvPr>
        </p:nvSpPr>
        <p:spPr/>
        <p:txBody>
          <a:bodyPr/>
          <a:lstStyle/>
          <a:p>
            <a:r>
              <a:rPr lang="en-GB"/>
              <a:t>Mihaela Maria Petrie </a:t>
            </a:r>
          </a:p>
          <a:p>
            <a:r>
              <a:rPr lang="en-GB"/>
              <a:t>Student Number :2114389</a:t>
            </a:r>
            <a:endParaRPr lang="en-US"/>
          </a:p>
        </p:txBody>
      </p:sp>
    </p:spTree>
    <p:extLst>
      <p:ext uri="{BB962C8B-B14F-4D97-AF65-F5344CB8AC3E}">
        <p14:creationId xmlns:p14="http://schemas.microsoft.com/office/powerpoint/2010/main" val="2677804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5CA5-A4BA-1E24-1A41-E591F3C74C67}"/>
              </a:ext>
            </a:extLst>
          </p:cNvPr>
          <p:cNvSpPr>
            <a:spLocks noGrp="1"/>
          </p:cNvSpPr>
          <p:nvPr>
            <p:ph type="title"/>
          </p:nvPr>
        </p:nvSpPr>
        <p:spPr/>
        <p:txBody>
          <a:bodyPr/>
          <a:lstStyle/>
          <a:p>
            <a:r>
              <a:rPr lang="en-GB"/>
              <a:t>My Proffessional Career </a:t>
            </a:r>
            <a:endParaRPr lang="en-US"/>
          </a:p>
        </p:txBody>
      </p:sp>
      <p:sp>
        <p:nvSpPr>
          <p:cNvPr id="3" name="Content Placeholder 2">
            <a:extLst>
              <a:ext uri="{FF2B5EF4-FFF2-40B4-BE49-F238E27FC236}">
                <a16:creationId xmlns:a16="http://schemas.microsoft.com/office/drawing/2014/main" id="{398263F7-AD46-D5E7-280A-683DFEAF6BFD}"/>
              </a:ext>
            </a:extLst>
          </p:cNvPr>
          <p:cNvSpPr>
            <a:spLocks noGrp="1"/>
          </p:cNvSpPr>
          <p:nvPr>
            <p:ph idx="1"/>
          </p:nvPr>
        </p:nvSpPr>
        <p:spPr/>
        <p:txBody>
          <a:bodyPr/>
          <a:lstStyle/>
          <a:p>
            <a:r>
              <a:rPr lang="en-GB"/>
              <a:t>In this module after i had my role play at the campus ,I realized many things That have been going on in the interview role play .</a:t>
            </a:r>
          </a:p>
          <a:p>
            <a:r>
              <a:rPr lang="en-GB"/>
              <a:t>I had some questions as : tell me about yourself ,what is my greatest strength as a proffessional ,what is the career goal over the next 5 years and how do I see myself in future , what is my availability,what are my expectations from this company , wich one is my greatest weakness or strength.</a:t>
            </a:r>
          </a:p>
          <a:p>
            <a:r>
              <a:rPr lang="en-GB"/>
              <a:t>I have been asked about my previous experience ,if I worked before as a Aesthetician or how many years of experience do I have in the job that was required ,if I had any qualifications or if I am trained for what I am actually what gonna do ,if I do manage to have group colleagues any other questions that have been put so I could take the job .</a:t>
            </a:r>
          </a:p>
        </p:txBody>
      </p:sp>
    </p:spTree>
    <p:extLst>
      <p:ext uri="{BB962C8B-B14F-4D97-AF65-F5344CB8AC3E}">
        <p14:creationId xmlns:p14="http://schemas.microsoft.com/office/powerpoint/2010/main" val="1004038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1A6F6-0883-4C70-8A8D-B76EE9E42510}"/>
              </a:ext>
            </a:extLst>
          </p:cNvPr>
          <p:cNvSpPr>
            <a:spLocks noGrp="1"/>
          </p:cNvSpPr>
          <p:nvPr>
            <p:ph type="title"/>
          </p:nvPr>
        </p:nvSpPr>
        <p:spPr/>
        <p:txBody>
          <a:bodyPr/>
          <a:lstStyle/>
          <a:p>
            <a:r>
              <a:rPr lang="en-GB"/>
              <a:t>Explanation </a:t>
            </a:r>
            <a:endParaRPr lang="en-US"/>
          </a:p>
        </p:txBody>
      </p:sp>
      <p:sp>
        <p:nvSpPr>
          <p:cNvPr id="3" name="Content Placeholder 2">
            <a:extLst>
              <a:ext uri="{FF2B5EF4-FFF2-40B4-BE49-F238E27FC236}">
                <a16:creationId xmlns:a16="http://schemas.microsoft.com/office/drawing/2014/main" id="{697113CE-6DBF-94F3-C135-324A6C920F58}"/>
              </a:ext>
            </a:extLst>
          </p:cNvPr>
          <p:cNvSpPr>
            <a:spLocks noGrp="1"/>
          </p:cNvSpPr>
          <p:nvPr>
            <p:ph idx="1"/>
          </p:nvPr>
        </p:nvSpPr>
        <p:spPr/>
        <p:txBody>
          <a:bodyPr/>
          <a:lstStyle/>
          <a:p>
            <a:r>
              <a:rPr lang="en-GB"/>
              <a:t>Between the role play i have been asked many question about myself , or how can I contribute on the respective company or how can I make it profitable .he asked me if I wanted to work full time , part time or how many days do I want to work ,it is very good and potentional to review the answers and the questions as the interviewer is giving you the question so u can answer them on in the same way he is giving u the question , even if u panicking or you are stressed or actually blocking yourself up,he was asking me question I think to get better understanding about how do I prefer the things to be made or what do I like to make , if I am liable or not for the actually job in the middle .he was asking most of the time about my knowledges that I have accomplished during the years that have been passed .I told him that I am open mind up and understand any other issues that can come through the job actually itself , so I can take responsibility.</a:t>
            </a:r>
            <a:endParaRPr lang="en-US"/>
          </a:p>
        </p:txBody>
      </p:sp>
    </p:spTree>
    <p:extLst>
      <p:ext uri="{BB962C8B-B14F-4D97-AF65-F5344CB8AC3E}">
        <p14:creationId xmlns:p14="http://schemas.microsoft.com/office/powerpoint/2010/main" val="4193953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6FC33-A58C-09F9-4D7A-C0F5F9F6344A}"/>
              </a:ext>
            </a:extLst>
          </p:cNvPr>
          <p:cNvSpPr>
            <a:spLocks noGrp="1"/>
          </p:cNvSpPr>
          <p:nvPr>
            <p:ph type="title"/>
          </p:nvPr>
        </p:nvSpPr>
        <p:spPr/>
        <p:txBody>
          <a:bodyPr/>
          <a:lstStyle/>
          <a:p>
            <a:r>
              <a:rPr lang="en-GB"/>
              <a:t>Question Answering </a:t>
            </a:r>
            <a:endParaRPr lang="en-US"/>
          </a:p>
        </p:txBody>
      </p:sp>
      <p:sp>
        <p:nvSpPr>
          <p:cNvPr id="3" name="Content Placeholder 2">
            <a:extLst>
              <a:ext uri="{FF2B5EF4-FFF2-40B4-BE49-F238E27FC236}">
                <a16:creationId xmlns:a16="http://schemas.microsoft.com/office/drawing/2014/main" id="{BCFB28E6-FBD8-A555-D60B-0300B2D2B360}"/>
              </a:ext>
            </a:extLst>
          </p:cNvPr>
          <p:cNvSpPr>
            <a:spLocks noGrp="1"/>
          </p:cNvSpPr>
          <p:nvPr>
            <p:ph idx="1"/>
          </p:nvPr>
        </p:nvSpPr>
        <p:spPr>
          <a:xfrm>
            <a:off x="782115" y="1367899"/>
            <a:ext cx="10722497" cy="4543323"/>
          </a:xfrm>
        </p:spPr>
        <p:txBody>
          <a:bodyPr/>
          <a:lstStyle/>
          <a:p>
            <a:r>
              <a:rPr lang="en-GB"/>
              <a:t>Trough my interview at the campus I have realised many things that a interviewer wants to know for his company so he can be sure who is he hiring so he doesn’t fail the company or his own company so he can gain profit instead going non profit without a good person in the position accomplished,so for the actually position you were supposed to be trained and have a lot of qualifications and quality’s so you do not destroy a persons face , so you were supposed to be trained at leat 3 years before starting this job so u can make profit to the company ,not non profit if you do not know how to do you’re job-properly,so that’s why he was supposed to ask so many question so he can manage to understand and to actually see if I am capable for the job or I do not have a entry level for the respective job as a Aesthetician so I needed to convince him as well that I am well prepared and I am confident on what I am doing  and I can make the respective company to evolve and get from non profit without staff with profit and staff instead , speaking actually about the job itself the interviewer known already that I was very confident on what I was doing so he wanted to check if that s true ,after a long speak I could see that he was already wanted to offer me the job so he was very enthusiasted of me that I have came to the interview and I have applied for the respective position .</a:t>
            </a:r>
            <a:endParaRPr lang="en-US"/>
          </a:p>
        </p:txBody>
      </p:sp>
    </p:spTree>
    <p:extLst>
      <p:ext uri="{BB962C8B-B14F-4D97-AF65-F5344CB8AC3E}">
        <p14:creationId xmlns:p14="http://schemas.microsoft.com/office/powerpoint/2010/main" val="2053920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BE32C-1399-B21A-2B04-C0D277E70DE8}"/>
              </a:ext>
            </a:extLst>
          </p:cNvPr>
          <p:cNvSpPr>
            <a:spLocks noGrp="1"/>
          </p:cNvSpPr>
          <p:nvPr>
            <p:ph type="title"/>
          </p:nvPr>
        </p:nvSpPr>
        <p:spPr/>
        <p:txBody>
          <a:bodyPr/>
          <a:lstStyle/>
          <a:p>
            <a:r>
              <a:rPr lang="en-GB"/>
              <a:t>Interviewer acknowledges </a:t>
            </a:r>
            <a:endParaRPr lang="en-US"/>
          </a:p>
        </p:txBody>
      </p:sp>
      <p:sp>
        <p:nvSpPr>
          <p:cNvPr id="3" name="Content Placeholder 2">
            <a:extLst>
              <a:ext uri="{FF2B5EF4-FFF2-40B4-BE49-F238E27FC236}">
                <a16:creationId xmlns:a16="http://schemas.microsoft.com/office/drawing/2014/main" id="{A3BC7719-08EF-4D18-BE17-765D91BB1222}"/>
              </a:ext>
            </a:extLst>
          </p:cNvPr>
          <p:cNvSpPr>
            <a:spLocks noGrp="1"/>
          </p:cNvSpPr>
          <p:nvPr>
            <p:ph idx="1"/>
          </p:nvPr>
        </p:nvSpPr>
        <p:spPr>
          <a:xfrm>
            <a:off x="687388" y="1327762"/>
            <a:ext cx="10817224" cy="4583460"/>
          </a:xfrm>
        </p:spPr>
        <p:txBody>
          <a:bodyPr>
            <a:normAutofit fontScale="92500" lnSpcReduction="20000"/>
          </a:bodyPr>
          <a:lstStyle/>
          <a:p>
            <a:r>
              <a:rPr lang="en-GB"/>
              <a:t>During the interview I could see that he was very happy about me and he was surely giving me the respective position , but the respective positions wasn’t really sure if I wanted it for my own good or for others good ,so I needed to think about what were my perspective things about the job , so I can make it a good job as well ,between the interview he made me come inside he present himself , he asked me if I like something to have or if I m ok , how do  things go etc.</a:t>
            </a:r>
          </a:p>
          <a:p>
            <a:r>
              <a:rPr lang="en-GB"/>
              <a:t>He had excellent communication skills as well so I was getting more confident about myself again , because I know that I could work under pressure and that I can work along side a variety of people ,and any other professionals that could make it better in the company .</a:t>
            </a:r>
          </a:p>
          <a:p>
            <a:r>
              <a:rPr lang="en-US"/>
              <a:t>How do you go about establishing connections with a fresh group of creative colleagues? This question may be asked during an interview to gauge your ability to collaborate with people in a positive and effective way. This is an important aspect of being a model; in this capacity, you might need to follow the lead of other experts who are all pursuing comparable objectives. You could also have to work with other models on the runway and during photo shoots. Describe your strategy for establishing polite and trustworthy business connections in your response. Using your coworkers as an example, establish trustworthy relationships, for instance: You may collaborate more effectively and achieve your shared goals with the aid of these connections. In my interactions with coworkers, I attempt toI make an effort to be a good listener and better grasp the various viewpoints and experiences of others so that I may comprehend where they're coming from on a daily basis.</a:t>
            </a:r>
          </a:p>
        </p:txBody>
      </p:sp>
    </p:spTree>
    <p:extLst>
      <p:ext uri="{BB962C8B-B14F-4D97-AF65-F5344CB8AC3E}">
        <p14:creationId xmlns:p14="http://schemas.microsoft.com/office/powerpoint/2010/main" val="165571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A21D-52C7-1F9C-C63E-4DBE386A9990}"/>
              </a:ext>
            </a:extLst>
          </p:cNvPr>
          <p:cNvSpPr>
            <a:spLocks noGrp="1"/>
          </p:cNvSpPr>
          <p:nvPr>
            <p:ph type="title"/>
          </p:nvPr>
        </p:nvSpPr>
        <p:spPr/>
        <p:txBody>
          <a:bodyPr/>
          <a:lstStyle/>
          <a:p>
            <a:r>
              <a:rPr lang="en-GB"/>
              <a:t>Answers that have been put from the interviewer </a:t>
            </a:r>
            <a:endParaRPr lang="en-US"/>
          </a:p>
        </p:txBody>
      </p:sp>
      <p:sp>
        <p:nvSpPr>
          <p:cNvPr id="3" name="Content Placeholder 2">
            <a:extLst>
              <a:ext uri="{FF2B5EF4-FFF2-40B4-BE49-F238E27FC236}">
                <a16:creationId xmlns:a16="http://schemas.microsoft.com/office/drawing/2014/main" id="{D27DAF67-00FD-0C1E-353B-56AD52AD9401}"/>
              </a:ext>
            </a:extLst>
          </p:cNvPr>
          <p:cNvSpPr>
            <a:spLocks noGrp="1"/>
          </p:cNvSpPr>
          <p:nvPr>
            <p:ph idx="1"/>
          </p:nvPr>
        </p:nvSpPr>
        <p:spPr>
          <a:xfrm>
            <a:off x="570971" y="1862668"/>
            <a:ext cx="11271779" cy="4776064"/>
          </a:xfrm>
        </p:spPr>
        <p:txBody>
          <a:bodyPr>
            <a:normAutofit/>
          </a:bodyPr>
          <a:lstStyle/>
          <a:p>
            <a:r>
              <a:rPr lang="en-US"/>
              <a:t>How do you overcome obstacles and bounce back from failures? You may encounter obstacles in your modelling profession, and it's critical that you can get through them if you want to succeed. This question may be asked during an interview to gauge your level of readiness for the situation. Try to explain in your response how you deal with professional setbacks and how you bounce back to continue. Example: "When I first began out as a model, I encountered several obstacles, notably from high-fashion companies who were looking for individuals with abilities I couldn't offer at the time. I took what I learned from these encounters to heart, and today I tackle difficulties and failures with a growth mindset. Even if I fail, I have faith in my capacity to persevere and eventually achieve ambitious goals</a:t>
            </a:r>
            <a:r>
              <a:rPr lang="en-GB"/>
              <a:t> at first .</a:t>
            </a:r>
          </a:p>
          <a:p>
            <a:r>
              <a:rPr lang="en-US"/>
              <a:t>Steps in the Interview Process These five parts of the interview process are often divided into interviews: Introductions Conversational chitchat Information gathering Question/Answer conclusion Your organisation can standardise its interview process with the aid of an understanding of the procedures involved, which will eventually result in better, more qualified hiring. How come this is the case? By subjecting all candidates to the same interview process, standardising your interview process enables interviewers and recruiters to compare prospects fairly. A more thorough explanation of each step in the interview process is provided below.</a:t>
            </a:r>
          </a:p>
        </p:txBody>
      </p:sp>
    </p:spTree>
    <p:extLst>
      <p:ext uri="{BB962C8B-B14F-4D97-AF65-F5344CB8AC3E}">
        <p14:creationId xmlns:p14="http://schemas.microsoft.com/office/powerpoint/2010/main" val="4000552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69AE-E583-46ED-73FD-BD2C48F0F219}"/>
              </a:ext>
            </a:extLst>
          </p:cNvPr>
          <p:cNvSpPr>
            <a:spLocks noGrp="1"/>
          </p:cNvSpPr>
          <p:nvPr>
            <p:ph type="title"/>
          </p:nvPr>
        </p:nvSpPr>
        <p:spPr/>
        <p:txBody>
          <a:bodyPr/>
          <a:lstStyle/>
          <a:p>
            <a:r>
              <a:rPr lang="en-GB"/>
              <a:t>Stages of an Interview </a:t>
            </a:r>
            <a:endParaRPr lang="en-US"/>
          </a:p>
        </p:txBody>
      </p:sp>
      <p:sp>
        <p:nvSpPr>
          <p:cNvPr id="3" name="Content Placeholder 2">
            <a:extLst>
              <a:ext uri="{FF2B5EF4-FFF2-40B4-BE49-F238E27FC236}">
                <a16:creationId xmlns:a16="http://schemas.microsoft.com/office/drawing/2014/main" id="{0FA94EB7-A031-7503-D672-3E71AA9BBA31}"/>
              </a:ext>
            </a:extLst>
          </p:cNvPr>
          <p:cNvSpPr>
            <a:spLocks noGrp="1"/>
          </p:cNvSpPr>
          <p:nvPr>
            <p:ph idx="1"/>
          </p:nvPr>
        </p:nvSpPr>
        <p:spPr>
          <a:xfrm>
            <a:off x="687388" y="1327762"/>
            <a:ext cx="10817224" cy="4583460"/>
          </a:xfrm>
        </p:spPr>
        <p:txBody>
          <a:bodyPr>
            <a:normAutofit lnSpcReduction="10000"/>
          </a:bodyPr>
          <a:lstStyle/>
          <a:p>
            <a:r>
              <a:rPr lang="en-US"/>
              <a:t>Various Interviewing Phases Introductions (first) The initial phase in the interview process also happens to be one of the most crucial. Both the candidate and the company will make their first impression during the introduction. Some businesses might be shocked to find that they too need to be worried about creating a positive first impression. The US Department of Labor reports that unemployment is at an all-time low, hence the power is in the hands of the candidates. Companies must make sure they present themselves in the best possible light due to the change in the market's power dynamic from one driven by employers to one driven by candidates.</a:t>
            </a:r>
            <a:endParaRPr lang="en-GB"/>
          </a:p>
          <a:p>
            <a:r>
              <a:rPr lang="en-US"/>
              <a:t>So, what constitutes a strong first impression? The good news is that it's simple: extend a friendly smile, shake the candidate's hand, and always remember to be polite. It's a straightforward approach, but it's frequently all you need to accomplish. Present the business in a favourable light to create a fantastic first impression. Be honest without being discouraging if your organisation has a reputation for being difficult to work for. Be as open as honest as you can during the interview. With so many tools (like Glassdoor) available to job candidates, it's simple to determine whether an employer isn't being completely honest about the internal operations and culture of their corporation.</a:t>
            </a:r>
          </a:p>
        </p:txBody>
      </p:sp>
    </p:spTree>
    <p:extLst>
      <p:ext uri="{BB962C8B-B14F-4D97-AF65-F5344CB8AC3E}">
        <p14:creationId xmlns:p14="http://schemas.microsoft.com/office/powerpoint/2010/main" val="1209943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A746-66B9-EF2B-0499-00AE7629A67A}"/>
              </a:ext>
            </a:extLst>
          </p:cNvPr>
          <p:cNvSpPr>
            <a:spLocks noGrp="1"/>
          </p:cNvSpPr>
          <p:nvPr>
            <p:ph type="title"/>
          </p:nvPr>
        </p:nvSpPr>
        <p:spPr/>
        <p:txBody>
          <a:bodyPr/>
          <a:lstStyle/>
          <a:p>
            <a:r>
              <a:rPr lang="en-GB"/>
              <a:t>Small Talk between us </a:t>
            </a:r>
            <a:endParaRPr lang="en-US"/>
          </a:p>
        </p:txBody>
      </p:sp>
      <p:sp>
        <p:nvSpPr>
          <p:cNvPr id="3" name="Content Placeholder 2">
            <a:extLst>
              <a:ext uri="{FF2B5EF4-FFF2-40B4-BE49-F238E27FC236}">
                <a16:creationId xmlns:a16="http://schemas.microsoft.com/office/drawing/2014/main" id="{B349A246-36D5-533A-5D63-071147CF8D1D}"/>
              </a:ext>
            </a:extLst>
          </p:cNvPr>
          <p:cNvSpPr>
            <a:spLocks noGrp="1"/>
          </p:cNvSpPr>
          <p:nvPr>
            <p:ph idx="1"/>
          </p:nvPr>
        </p:nvSpPr>
        <p:spPr>
          <a:xfrm>
            <a:off x="952500" y="1440094"/>
            <a:ext cx="10552112" cy="4471128"/>
          </a:xfrm>
        </p:spPr>
        <p:txBody>
          <a:bodyPr/>
          <a:lstStyle/>
          <a:p>
            <a:r>
              <a:rPr lang="en-US"/>
              <a:t>So, what constitutes a strong first impression? The good news is that it's simple: extend a friendly smile, shake the candidate's hand, and always remember to be polite. It's a straightforward approach, but it's frequently all you need to accomplish. Present the business in a favourable light to create a fantastic first impression. Be honest without being discouraging if your organisation has a reputation for being difficult to work for. Be as open as honest as you can during the interview. With so many tools (like Glassdoor) available to job candidates, it's simple to determine whether an employer isn't being completely honest about the internal operations and culture of their corporation.</a:t>
            </a:r>
            <a:endParaRPr lang="en-GB"/>
          </a:p>
          <a:p>
            <a:r>
              <a:rPr lang="en-US"/>
              <a:t>Avoid trying to discuss anything important, such as politics or religion, as this will probably make the interview difficult. Not to mention the legal repercussions that result from talking about these subjects. Remember, you're only trying to determine whether the prospect will be a pleasant person to work with and assist them in visualising themselves working for your firm. Keep the conversation upbeat.</a:t>
            </a:r>
          </a:p>
        </p:txBody>
      </p:sp>
    </p:spTree>
    <p:extLst>
      <p:ext uri="{BB962C8B-B14F-4D97-AF65-F5344CB8AC3E}">
        <p14:creationId xmlns:p14="http://schemas.microsoft.com/office/powerpoint/2010/main" val="1014974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BDD9-F05C-B00D-9BFA-5D3B79A0E531}"/>
              </a:ext>
            </a:extLst>
          </p:cNvPr>
          <p:cNvSpPr>
            <a:spLocks noGrp="1"/>
          </p:cNvSpPr>
          <p:nvPr>
            <p:ph type="title"/>
          </p:nvPr>
        </p:nvSpPr>
        <p:spPr/>
        <p:txBody>
          <a:bodyPr/>
          <a:lstStyle/>
          <a:p>
            <a:r>
              <a:rPr lang="en-GB"/>
              <a:t>Information Gathering </a:t>
            </a:r>
            <a:endParaRPr lang="en-US"/>
          </a:p>
        </p:txBody>
      </p:sp>
      <p:sp>
        <p:nvSpPr>
          <p:cNvPr id="3" name="Content Placeholder 2">
            <a:extLst>
              <a:ext uri="{FF2B5EF4-FFF2-40B4-BE49-F238E27FC236}">
                <a16:creationId xmlns:a16="http://schemas.microsoft.com/office/drawing/2014/main" id="{EE699A65-B152-3A9F-B291-F7774C48F5AA}"/>
              </a:ext>
            </a:extLst>
          </p:cNvPr>
          <p:cNvSpPr>
            <a:spLocks noGrp="1"/>
          </p:cNvSpPr>
          <p:nvPr>
            <p:ph idx="1"/>
          </p:nvPr>
        </p:nvSpPr>
        <p:spPr>
          <a:xfrm>
            <a:off x="687388" y="1327762"/>
            <a:ext cx="10817224" cy="4583460"/>
          </a:xfrm>
        </p:spPr>
        <p:txBody>
          <a:bodyPr/>
          <a:lstStyle/>
          <a:p>
            <a:r>
              <a:rPr lang="en-US"/>
              <a:t>Information Acquisition After a few minutes of light conversation, you can start to acquire some information by asking the candidate for their "elevator pitch." </a:t>
            </a:r>
            <a:endParaRPr lang="en-GB"/>
          </a:p>
          <a:p>
            <a:r>
              <a:rPr lang="en-US"/>
              <a:t>This is a crucial step since it demonstrates how well- or poorly-prepared the applicant is and assesses their capacity for quick decision-making. </a:t>
            </a:r>
            <a:endParaRPr lang="en-GB"/>
          </a:p>
          <a:p>
            <a:r>
              <a:rPr lang="en-US"/>
              <a:t>It's critical to pay close attention to the candidate's elevator pitch to determine whether or not their speech is well-organized</a:t>
            </a:r>
            <a:endParaRPr lang="en-GB"/>
          </a:p>
          <a:p>
            <a:r>
              <a:rPr lang="en-US"/>
              <a:t>. Is it brief? Does the applicant appear to be confident in their skills and credentials? What does their posture seem like when they speak? These are all crucial details to keep an eye on because they frequently tell you everything you need to know about the candidate's potential as an employee.</a:t>
            </a:r>
            <a:endParaRPr lang="en-GB"/>
          </a:p>
          <a:p>
            <a:endParaRPr lang="en-US"/>
          </a:p>
        </p:txBody>
      </p:sp>
    </p:spTree>
    <p:extLst>
      <p:ext uri="{BB962C8B-B14F-4D97-AF65-F5344CB8AC3E}">
        <p14:creationId xmlns:p14="http://schemas.microsoft.com/office/powerpoint/2010/main" val="1764342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A60D8-35E9-C3D4-37E6-F2FC0E2D8255}"/>
              </a:ext>
            </a:extLst>
          </p:cNvPr>
          <p:cNvSpPr>
            <a:spLocks noGrp="1"/>
          </p:cNvSpPr>
          <p:nvPr>
            <p:ph type="title"/>
          </p:nvPr>
        </p:nvSpPr>
        <p:spPr/>
        <p:txBody>
          <a:bodyPr/>
          <a:lstStyle/>
          <a:p>
            <a:r>
              <a:rPr lang="en-GB"/>
              <a:t>Question Answer </a:t>
            </a:r>
            <a:endParaRPr lang="en-US"/>
          </a:p>
        </p:txBody>
      </p:sp>
      <p:sp>
        <p:nvSpPr>
          <p:cNvPr id="3" name="Content Placeholder 2">
            <a:extLst>
              <a:ext uri="{FF2B5EF4-FFF2-40B4-BE49-F238E27FC236}">
                <a16:creationId xmlns:a16="http://schemas.microsoft.com/office/drawing/2014/main" id="{BCECEB24-09B6-CC1D-716B-BF9442A3859B}"/>
              </a:ext>
            </a:extLst>
          </p:cNvPr>
          <p:cNvSpPr>
            <a:spLocks noGrp="1"/>
          </p:cNvSpPr>
          <p:nvPr>
            <p:ph idx="1"/>
          </p:nvPr>
        </p:nvSpPr>
        <p:spPr>
          <a:xfrm>
            <a:off x="423333" y="1436500"/>
            <a:ext cx="11568951" cy="4901981"/>
          </a:xfrm>
        </p:spPr>
        <p:txBody>
          <a:bodyPr/>
          <a:lstStyle/>
          <a:p>
            <a:r>
              <a:rPr lang="en-US"/>
              <a:t>The candidate will interview your organisation just as much as you will be interviewing them during an interview, which is effectively a two-way exchange of ideas. Create a list of questions that are the same for all interviewers to ask candidates. This helps in two ways: first, it ensures that the many interviewers have at least some similar ground when it comes time to evaluate the applicant. And second, by observing how much the candidate's responses vary between interviewers, you can determine how honest (or well-rehearsed) they are in their responses. Along with having questions ready in advance, it is helpful to consider how you may respond to a challenging question from a candidate, as fumbling with your words during an interview will hurt your chances.</a:t>
            </a:r>
            <a:endParaRPr lang="en-GB"/>
          </a:p>
          <a:p>
            <a:r>
              <a:rPr lang="en-US"/>
              <a:t>since stumbling over your words during an interview would reflect poorly on your business and make it appear dishonest. If the applicant has any difficult questions regarding the company at this point, it's always a good idea to be truthful and to portray the organisation in a positive perspective while still being truthful. You can do this with inquiries about your business, just like when you ask a candidate what their worst flaw is and they play it up as a strength.</a:t>
            </a:r>
          </a:p>
        </p:txBody>
      </p:sp>
    </p:spTree>
    <p:extLst>
      <p:ext uri="{BB962C8B-B14F-4D97-AF65-F5344CB8AC3E}">
        <p14:creationId xmlns:p14="http://schemas.microsoft.com/office/powerpoint/2010/main" val="3896790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279D4-D558-3066-4C44-F932B79C4889}"/>
              </a:ext>
            </a:extLst>
          </p:cNvPr>
          <p:cNvSpPr>
            <a:spLocks noGrp="1"/>
          </p:cNvSpPr>
          <p:nvPr>
            <p:ph type="title"/>
          </p:nvPr>
        </p:nvSpPr>
        <p:spPr/>
        <p:txBody>
          <a:bodyPr/>
          <a:lstStyle/>
          <a:p>
            <a:r>
              <a:rPr lang="en-GB"/>
              <a:t>Wrapping up </a:t>
            </a:r>
            <a:endParaRPr lang="en-US"/>
          </a:p>
        </p:txBody>
      </p:sp>
      <p:sp>
        <p:nvSpPr>
          <p:cNvPr id="3" name="Content Placeholder 2">
            <a:extLst>
              <a:ext uri="{FF2B5EF4-FFF2-40B4-BE49-F238E27FC236}">
                <a16:creationId xmlns:a16="http://schemas.microsoft.com/office/drawing/2014/main" id="{84FAC21F-751C-37D2-CF6A-E72ABB98C1E2}"/>
              </a:ext>
            </a:extLst>
          </p:cNvPr>
          <p:cNvSpPr>
            <a:spLocks noGrp="1"/>
          </p:cNvSpPr>
          <p:nvPr>
            <p:ph idx="1"/>
          </p:nvPr>
        </p:nvSpPr>
        <p:spPr>
          <a:xfrm>
            <a:off x="687388" y="1327762"/>
            <a:ext cx="10817224" cy="4583460"/>
          </a:xfrm>
        </p:spPr>
        <p:txBody>
          <a:bodyPr/>
          <a:lstStyle/>
          <a:p>
            <a:r>
              <a:rPr lang="en-US"/>
              <a:t>A Conclusion The final phase of an interview is equally as crucial as the others. In the same way that making a solid first impression is crucial, getting the best people in your industry requires leaving candidates with positive impressions of your business and its culture. Always shake the candidate's hand and express gratitude for their time as you part ways with them after an interview. If you didn't show them around the workplace when they initially arrived, it would also be a good idea to do so now. Make careful to remove the candidate. Not only does this prevent them from snooping about where they shouldn't, but it may be incredibly annoying and embarrassing for a candidate to have to aimlessly wander.</a:t>
            </a:r>
            <a:endParaRPr lang="en-GB"/>
          </a:p>
          <a:p>
            <a:r>
              <a:rPr lang="en-US"/>
              <a:t>the office attempting to recall the location of the exit. Don't forget to follow up with an email. It is crucial to be polite and grateful that someone took time out of their day to interview at your organisation, regardless of whether you are interested in the candidate or not. Make sure everyone leaves your interview process feeling valued because candidates can post negative reviews of the interview process on Glassdoor.</a:t>
            </a:r>
          </a:p>
        </p:txBody>
      </p:sp>
      <p:pic>
        <p:nvPicPr>
          <p:cNvPr id="4" name="Picture 4">
            <a:extLst>
              <a:ext uri="{FF2B5EF4-FFF2-40B4-BE49-F238E27FC236}">
                <a16:creationId xmlns:a16="http://schemas.microsoft.com/office/drawing/2014/main" id="{1A7B34EE-9D33-2FF1-C38F-9A28D2C356DF}"/>
              </a:ext>
            </a:extLst>
          </p:cNvPr>
          <p:cNvPicPr>
            <a:picLocks noChangeAspect="1"/>
          </p:cNvPicPr>
          <p:nvPr/>
        </p:nvPicPr>
        <p:blipFill>
          <a:blip r:embed="rId2"/>
          <a:stretch>
            <a:fillRect/>
          </a:stretch>
        </p:blipFill>
        <p:spPr>
          <a:xfrm flipH="1">
            <a:off x="8127859" y="5831416"/>
            <a:ext cx="69815" cy="79805"/>
          </a:xfrm>
          <a:prstGeom prst="rect">
            <a:avLst/>
          </a:prstGeom>
        </p:spPr>
      </p:pic>
    </p:spTree>
    <p:extLst>
      <p:ext uri="{BB962C8B-B14F-4D97-AF65-F5344CB8AC3E}">
        <p14:creationId xmlns:p14="http://schemas.microsoft.com/office/powerpoint/2010/main" val="3661611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70CD-139B-4F26-1B03-6032AB982548}"/>
              </a:ext>
            </a:extLst>
          </p:cNvPr>
          <p:cNvSpPr>
            <a:spLocks noGrp="1"/>
          </p:cNvSpPr>
          <p:nvPr>
            <p:ph type="title"/>
          </p:nvPr>
        </p:nvSpPr>
        <p:spPr>
          <a:xfrm>
            <a:off x="0" y="7510779"/>
            <a:ext cx="35730175" cy="183304"/>
          </a:xfrm>
        </p:spPr>
        <p:txBody>
          <a:bodyPr/>
          <a:lstStyle/>
          <a:p>
            <a:endParaRPr lang="en-US"/>
          </a:p>
        </p:txBody>
      </p:sp>
      <p:pic>
        <p:nvPicPr>
          <p:cNvPr id="4" name="Picture 4">
            <a:extLst>
              <a:ext uri="{FF2B5EF4-FFF2-40B4-BE49-F238E27FC236}">
                <a16:creationId xmlns:a16="http://schemas.microsoft.com/office/drawing/2014/main" id="{E6B999AB-2404-45A6-4A3C-A01692C5A0E2}"/>
              </a:ext>
            </a:extLst>
          </p:cNvPr>
          <p:cNvPicPr>
            <a:picLocks noGrp="1" noChangeAspect="1"/>
          </p:cNvPicPr>
          <p:nvPr>
            <p:ph idx="1"/>
          </p:nvPr>
        </p:nvPicPr>
        <p:blipFill>
          <a:blip r:embed="rId2"/>
          <a:stretch>
            <a:fillRect/>
          </a:stretch>
        </p:blipFill>
        <p:spPr>
          <a:xfrm>
            <a:off x="0" y="-1"/>
            <a:ext cx="6233583" cy="6862993"/>
          </a:xfrm>
        </p:spPr>
      </p:pic>
    </p:spTree>
    <p:extLst>
      <p:ext uri="{BB962C8B-B14F-4D97-AF65-F5344CB8AC3E}">
        <p14:creationId xmlns:p14="http://schemas.microsoft.com/office/powerpoint/2010/main" val="275535704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Professional Career Development BMW4005 </vt:lpstr>
      <vt:lpstr>My Proffessional Career </vt:lpstr>
      <vt:lpstr>Explanation </vt:lpstr>
      <vt:lpstr>Question Answering </vt:lpstr>
      <vt:lpstr>Interviewer acknowledges </vt:lpstr>
      <vt:lpstr>Answers that have been put from the interviewer </vt:lpstr>
      <vt:lpstr>Stages of an Interview </vt:lpstr>
      <vt:lpstr>Small Talk between us </vt:lpstr>
      <vt:lpstr>Information Gathering </vt:lpstr>
      <vt:lpstr>Question Answer </vt:lpstr>
      <vt:lpstr>Wrapping up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BMW4005 </dc:title>
  <dc:creator>Mihaela Maria Petrie (2114389)</dc:creator>
  <cp:lastModifiedBy>Mihaela Maria Petrie (2114389)</cp:lastModifiedBy>
  <cp:revision>1</cp:revision>
  <dcterms:created xsi:type="dcterms:W3CDTF">2022-09-06T17:53:13Z</dcterms:created>
  <dcterms:modified xsi:type="dcterms:W3CDTF">2022-09-06T19:06:22Z</dcterms:modified>
</cp:coreProperties>
</file>