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theme/theme3.xml" ContentType="application/vnd.openxmlformats-officedocument.theme+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8.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3" r:id="rId2"/>
    <p:sldMasterId id="2147483712" r:id="rId3"/>
    <p:sldMasterId id="2147483719" r:id="rId4"/>
  </p:sldMasterIdLst>
  <p:notesMasterIdLst>
    <p:notesMasterId r:id="rId21"/>
  </p:notesMasterIdLst>
  <p:sldIdLst>
    <p:sldId id="423" r:id="rId5"/>
    <p:sldId id="439" r:id="rId6"/>
    <p:sldId id="446" r:id="rId7"/>
    <p:sldId id="344" r:id="rId8"/>
    <p:sldId id="440" r:id="rId9"/>
    <p:sldId id="438" r:id="rId10"/>
    <p:sldId id="442" r:id="rId11"/>
    <p:sldId id="443" r:id="rId12"/>
    <p:sldId id="444" r:id="rId13"/>
    <p:sldId id="449" r:id="rId14"/>
    <p:sldId id="447" r:id="rId15"/>
    <p:sldId id="448" r:id="rId16"/>
    <p:sldId id="450" r:id="rId17"/>
    <p:sldId id="452" r:id="rId18"/>
    <p:sldId id="312" r:id="rId19"/>
    <p:sldId id="339" r:id="rId20"/>
  </p:sldIdLst>
  <p:sldSz cx="12192000" cy="6858000"/>
  <p:notesSz cx="6858000" cy="9144000"/>
  <p:custDataLst>
    <p:tags r:id="rId22"/>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295E8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3E248AA-E956-4E5A-B5DF-2D48886E6AAF}" v="6" dt="2026-10-22T15:59:00.08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154" autoAdjust="0"/>
    <p:restoredTop sz="89611" autoAdjust="0"/>
  </p:normalViewPr>
  <p:slideViewPr>
    <p:cSldViewPr snapToGrid="0">
      <p:cViewPr varScale="1">
        <p:scale>
          <a:sx n="66" d="100"/>
          <a:sy n="66" d="100"/>
        </p:scale>
        <p:origin x="384" y="3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ableStyles" Target="tableStyles.xml"/><Relationship Id="rId3" Type="http://schemas.openxmlformats.org/officeDocument/2006/relationships/slideMaster" Target="slideMasters/slideMaster3.xml"/><Relationship Id="rId21"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slideMaster" Target="slideMasters/slideMaster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presProps" Target="presProps.xml"/><Relationship Id="rId28"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4.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gs" Target="tags/tag1.xml"/><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isa-Marie Bassler" userId="38f25fa2-f4e2-42aa-a629-d2ccc29b42c2" providerId="ADAL" clId="{151E9CE8-B21B-4565-A978-68B2E862EE5B}"/>
    <pc:docChg chg="undo redo custSel addSld delSld modSld sldOrd delMainMaster">
      <pc:chgData name="Lisa-Marie Bassler" userId="38f25fa2-f4e2-42aa-a629-d2ccc29b42c2" providerId="ADAL" clId="{151E9CE8-B21B-4565-A978-68B2E862EE5B}" dt="2026-10-22T15:59:00.088" v="3043"/>
      <pc:docMkLst>
        <pc:docMk/>
      </pc:docMkLst>
      <pc:sldChg chg="modSp mod">
        <pc:chgData name="Lisa-Marie Bassler" userId="38f25fa2-f4e2-42aa-a629-d2ccc29b42c2" providerId="ADAL" clId="{151E9CE8-B21B-4565-A978-68B2E862EE5B}" dt="2026-10-21T16:38:00.363" v="3002" actId="255"/>
        <pc:sldMkLst>
          <pc:docMk/>
          <pc:sldMk cId="4042372851" sldId="339"/>
        </pc:sldMkLst>
        <pc:spChg chg="mod">
          <ac:chgData name="Lisa-Marie Bassler" userId="38f25fa2-f4e2-42aa-a629-d2ccc29b42c2" providerId="ADAL" clId="{151E9CE8-B21B-4565-A978-68B2E862EE5B}" dt="2026-10-21T16:38:00.363" v="3002" actId="255"/>
          <ac:spMkLst>
            <pc:docMk/>
            <pc:sldMk cId="4042372851" sldId="339"/>
            <ac:spMk id="12" creationId="{304AD10E-E30B-DED9-9FE8-7517897260DC}"/>
          </ac:spMkLst>
        </pc:spChg>
      </pc:sldChg>
      <pc:sldChg chg="addSp modSp mod ord">
        <pc:chgData name="Lisa-Marie Bassler" userId="38f25fa2-f4e2-42aa-a629-d2ccc29b42c2" providerId="ADAL" clId="{151E9CE8-B21B-4565-A978-68B2E862EE5B}" dt="2026-10-22T09:35:54.628" v="3008" actId="20577"/>
        <pc:sldMkLst>
          <pc:docMk/>
          <pc:sldMk cId="3536390692" sldId="344"/>
        </pc:sldMkLst>
        <pc:spChg chg="mod">
          <ac:chgData name="Lisa-Marie Bassler" userId="38f25fa2-f4e2-42aa-a629-d2ccc29b42c2" providerId="ADAL" clId="{151E9CE8-B21B-4565-A978-68B2E862EE5B}" dt="2026-10-10T20:45:59.953" v="1992" actId="20577"/>
          <ac:spMkLst>
            <pc:docMk/>
            <pc:sldMk cId="3536390692" sldId="344"/>
            <ac:spMk id="2" creationId="{BFE42668-FD4D-9E3F-F8DC-BBB86DAE131E}"/>
          </ac:spMkLst>
        </pc:spChg>
        <pc:spChg chg="mod">
          <ac:chgData name="Lisa-Marie Bassler" userId="38f25fa2-f4e2-42aa-a629-d2ccc29b42c2" providerId="ADAL" clId="{151E9CE8-B21B-4565-A978-68B2E862EE5B}" dt="2026-10-22T09:35:54.628" v="3008" actId="20577"/>
          <ac:spMkLst>
            <pc:docMk/>
            <pc:sldMk cId="3536390692" sldId="344"/>
            <ac:spMk id="12" creationId="{7B405106-F90A-A86F-017C-EE175B41DFEC}"/>
          </ac:spMkLst>
        </pc:spChg>
        <pc:picChg chg="add">
          <ac:chgData name="Lisa-Marie Bassler" userId="38f25fa2-f4e2-42aa-a629-d2ccc29b42c2" providerId="ADAL" clId="{151E9CE8-B21B-4565-A978-68B2E862EE5B}" dt="2026-10-16T22:13:40.902" v="2952" actId="22"/>
          <ac:picMkLst>
            <pc:docMk/>
            <pc:sldMk cId="3536390692" sldId="344"/>
            <ac:picMk id="4" creationId="{14510EE8-14A2-F8F6-8840-E6E9931AC51A}"/>
          </ac:picMkLst>
        </pc:picChg>
      </pc:sldChg>
      <pc:sldChg chg="modSp mod">
        <pc:chgData name="Lisa-Marie Bassler" userId="38f25fa2-f4e2-42aa-a629-d2ccc29b42c2" providerId="ADAL" clId="{151E9CE8-B21B-4565-A978-68B2E862EE5B}" dt="2026-10-10T13:38:44.170" v="1351" actId="20577"/>
        <pc:sldMkLst>
          <pc:docMk/>
          <pc:sldMk cId="896165092" sldId="423"/>
        </pc:sldMkLst>
        <pc:spChg chg="mod">
          <ac:chgData name="Lisa-Marie Bassler" userId="38f25fa2-f4e2-42aa-a629-d2ccc29b42c2" providerId="ADAL" clId="{151E9CE8-B21B-4565-A978-68B2E862EE5B}" dt="2026-10-10T13:38:44.170" v="1351" actId="20577"/>
          <ac:spMkLst>
            <pc:docMk/>
            <pc:sldMk cId="896165092" sldId="423"/>
            <ac:spMk id="10" creationId="{A2DD0C3F-C220-340D-8D8A-9DD956531E66}"/>
          </ac:spMkLst>
        </pc:spChg>
      </pc:sldChg>
      <pc:sldChg chg="addSp delSp modSp add mod ord">
        <pc:chgData name="Lisa-Marie Bassler" userId="38f25fa2-f4e2-42aa-a629-d2ccc29b42c2" providerId="ADAL" clId="{151E9CE8-B21B-4565-A978-68B2E862EE5B}" dt="2026-10-10T20:41:14.248" v="1859" actId="20577"/>
        <pc:sldMkLst>
          <pc:docMk/>
          <pc:sldMk cId="4162448874" sldId="438"/>
        </pc:sldMkLst>
        <pc:spChg chg="mod">
          <ac:chgData name="Lisa-Marie Bassler" userId="38f25fa2-f4e2-42aa-a629-d2ccc29b42c2" providerId="ADAL" clId="{151E9CE8-B21B-4565-A978-68B2E862EE5B}" dt="2026-10-10T13:50:31.716" v="1522" actId="6549"/>
          <ac:spMkLst>
            <pc:docMk/>
            <pc:sldMk cId="4162448874" sldId="438"/>
            <ac:spMk id="2" creationId="{F057B195-C70C-27B4-AA46-656585754550}"/>
          </ac:spMkLst>
        </pc:spChg>
        <pc:graphicFrameChg chg="add mod modGraphic">
          <ac:chgData name="Lisa-Marie Bassler" userId="38f25fa2-f4e2-42aa-a629-d2ccc29b42c2" providerId="ADAL" clId="{151E9CE8-B21B-4565-A978-68B2E862EE5B}" dt="2026-10-10T20:41:14.248" v="1859" actId="20577"/>
          <ac:graphicFrameMkLst>
            <pc:docMk/>
            <pc:sldMk cId="4162448874" sldId="438"/>
            <ac:graphicFrameMk id="5" creationId="{A8FD9714-F3C9-D461-FE07-DED8050C35AB}"/>
          </ac:graphicFrameMkLst>
        </pc:graphicFrameChg>
      </pc:sldChg>
      <pc:sldChg chg="addSp delSp modSp add mod ord">
        <pc:chgData name="Lisa-Marie Bassler" userId="38f25fa2-f4e2-42aa-a629-d2ccc29b42c2" providerId="ADAL" clId="{151E9CE8-B21B-4565-A978-68B2E862EE5B}" dt="2026-10-10T13:43:11.023" v="1390" actId="1076"/>
        <pc:sldMkLst>
          <pc:docMk/>
          <pc:sldMk cId="210186622" sldId="439"/>
        </pc:sldMkLst>
        <pc:spChg chg="mod">
          <ac:chgData name="Lisa-Marie Bassler" userId="38f25fa2-f4e2-42aa-a629-d2ccc29b42c2" providerId="ADAL" clId="{151E9CE8-B21B-4565-A978-68B2E862EE5B}" dt="2026-10-10T13:40:10.924" v="1372" actId="6549"/>
          <ac:spMkLst>
            <pc:docMk/>
            <pc:sldMk cId="210186622" sldId="439"/>
            <ac:spMk id="2" creationId="{2B3D0DC4-2535-2786-C98E-5F34785FD7F2}"/>
          </ac:spMkLst>
        </pc:spChg>
        <pc:spChg chg="add mod">
          <ac:chgData name="Lisa-Marie Bassler" userId="38f25fa2-f4e2-42aa-a629-d2ccc29b42c2" providerId="ADAL" clId="{151E9CE8-B21B-4565-A978-68B2E862EE5B}" dt="2026-10-10T13:42:55.214" v="1386" actId="1076"/>
          <ac:spMkLst>
            <pc:docMk/>
            <pc:sldMk cId="210186622" sldId="439"/>
            <ac:spMk id="5" creationId="{5C30C4DE-7467-086A-C142-C6759E5DFCD8}"/>
          </ac:spMkLst>
        </pc:spChg>
        <pc:picChg chg="mod">
          <ac:chgData name="Lisa-Marie Bassler" userId="38f25fa2-f4e2-42aa-a629-d2ccc29b42c2" providerId="ADAL" clId="{151E9CE8-B21B-4565-A978-68B2E862EE5B}" dt="2026-10-10T13:43:11.023" v="1390" actId="1076"/>
          <ac:picMkLst>
            <pc:docMk/>
            <pc:sldMk cId="210186622" sldId="439"/>
            <ac:picMk id="4" creationId="{133AA73D-8A65-1600-C2E6-43EC56776BED}"/>
          </ac:picMkLst>
        </pc:picChg>
      </pc:sldChg>
      <pc:sldChg chg="addSp delSp modSp add mod">
        <pc:chgData name="Lisa-Marie Bassler" userId="38f25fa2-f4e2-42aa-a629-d2ccc29b42c2" providerId="ADAL" clId="{151E9CE8-B21B-4565-A978-68B2E862EE5B}" dt="2026-10-10T20:40:50.372" v="1850" actId="20577"/>
        <pc:sldMkLst>
          <pc:docMk/>
          <pc:sldMk cId="485492464" sldId="440"/>
        </pc:sldMkLst>
        <pc:spChg chg="mod">
          <ac:chgData name="Lisa-Marie Bassler" userId="38f25fa2-f4e2-42aa-a629-d2ccc29b42c2" providerId="ADAL" clId="{151E9CE8-B21B-4565-A978-68B2E862EE5B}" dt="2026-10-10T13:44:51.126" v="1436" actId="6549"/>
          <ac:spMkLst>
            <pc:docMk/>
            <pc:sldMk cId="485492464" sldId="440"/>
            <ac:spMk id="2" creationId="{18F326E8-1E44-B3F2-546C-B4E7F6AE0382}"/>
          </ac:spMkLst>
        </pc:spChg>
        <pc:spChg chg="mod">
          <ac:chgData name="Lisa-Marie Bassler" userId="38f25fa2-f4e2-42aa-a629-d2ccc29b42c2" providerId="ADAL" clId="{151E9CE8-B21B-4565-A978-68B2E862EE5B}" dt="2026-10-10T13:49:41.333" v="1477" actId="1076"/>
          <ac:spMkLst>
            <pc:docMk/>
            <pc:sldMk cId="485492464" sldId="440"/>
            <ac:spMk id="11" creationId="{8CA94FD8-F0AC-A5C3-ACA5-4B59359FFDA0}"/>
          </ac:spMkLst>
        </pc:spChg>
        <pc:spChg chg="add mod">
          <ac:chgData name="Lisa-Marie Bassler" userId="38f25fa2-f4e2-42aa-a629-d2ccc29b42c2" providerId="ADAL" clId="{151E9CE8-B21B-4565-A978-68B2E862EE5B}" dt="2026-10-10T13:49:51.692" v="1479" actId="688"/>
          <ac:spMkLst>
            <pc:docMk/>
            <pc:sldMk cId="485492464" sldId="440"/>
            <ac:spMk id="12" creationId="{9FDF7D7B-4D67-6AEA-C75E-025D934F635B}"/>
          </ac:spMkLst>
        </pc:spChg>
        <pc:spChg chg="add mod">
          <ac:chgData name="Lisa-Marie Bassler" userId="38f25fa2-f4e2-42aa-a629-d2ccc29b42c2" providerId="ADAL" clId="{151E9CE8-B21B-4565-A978-68B2E862EE5B}" dt="2026-10-10T13:49:56.742" v="1480" actId="688"/>
          <ac:spMkLst>
            <pc:docMk/>
            <pc:sldMk cId="485492464" sldId="440"/>
            <ac:spMk id="14" creationId="{172DA40F-E802-C6C5-0021-E920013001A2}"/>
          </ac:spMkLst>
        </pc:spChg>
        <pc:spChg chg="add mod">
          <ac:chgData name="Lisa-Marie Bassler" userId="38f25fa2-f4e2-42aa-a629-d2ccc29b42c2" providerId="ADAL" clId="{151E9CE8-B21B-4565-A978-68B2E862EE5B}" dt="2026-10-10T13:49:25.231" v="1476" actId="14100"/>
          <ac:spMkLst>
            <pc:docMk/>
            <pc:sldMk cId="485492464" sldId="440"/>
            <ac:spMk id="16" creationId="{50CCFD9F-68A2-EEF7-CA54-913866457CB8}"/>
          </ac:spMkLst>
        </pc:spChg>
        <pc:spChg chg="add del mod">
          <ac:chgData name="Lisa-Marie Bassler" userId="38f25fa2-f4e2-42aa-a629-d2ccc29b42c2" providerId="ADAL" clId="{151E9CE8-B21B-4565-A978-68B2E862EE5B}" dt="2026-10-10T13:48:08.721" v="1465" actId="1582"/>
          <ac:spMkLst>
            <pc:docMk/>
            <pc:sldMk cId="485492464" sldId="440"/>
            <ac:spMk id="17" creationId="{68D26FF5-EF88-77F4-E2D3-0D4643E5A36D}"/>
          </ac:spMkLst>
        </pc:spChg>
        <pc:graphicFrameChg chg="add mod modGraphic">
          <ac:chgData name="Lisa-Marie Bassler" userId="38f25fa2-f4e2-42aa-a629-d2ccc29b42c2" providerId="ADAL" clId="{151E9CE8-B21B-4565-A978-68B2E862EE5B}" dt="2026-10-10T20:40:50.372" v="1850" actId="20577"/>
          <ac:graphicFrameMkLst>
            <pc:docMk/>
            <pc:sldMk cId="485492464" sldId="440"/>
            <ac:graphicFrameMk id="10" creationId="{2CD77A20-83B4-F708-AE1B-A0DC4F22EF5F}"/>
          </ac:graphicFrameMkLst>
        </pc:graphicFrameChg>
        <pc:picChg chg="add mod">
          <ac:chgData name="Lisa-Marie Bassler" userId="38f25fa2-f4e2-42aa-a629-d2ccc29b42c2" providerId="ADAL" clId="{151E9CE8-B21B-4565-A978-68B2E862EE5B}" dt="2026-10-10T13:46:54.785" v="1453" actId="1076"/>
          <ac:picMkLst>
            <pc:docMk/>
            <pc:sldMk cId="485492464" sldId="440"/>
            <ac:picMk id="6" creationId="{E33C9534-2B83-5434-B74B-21D948FBE19B}"/>
          </ac:picMkLst>
        </pc:picChg>
      </pc:sldChg>
      <pc:sldChg chg="addSp delSp modSp add mod">
        <pc:chgData name="Lisa-Marie Bassler" userId="38f25fa2-f4e2-42aa-a629-d2ccc29b42c2" providerId="ADAL" clId="{151E9CE8-B21B-4565-A978-68B2E862EE5B}" dt="2026-10-10T13:55:14.929" v="1667"/>
        <pc:sldMkLst>
          <pc:docMk/>
          <pc:sldMk cId="2785263975" sldId="442"/>
        </pc:sldMkLst>
        <pc:spChg chg="mod">
          <ac:chgData name="Lisa-Marie Bassler" userId="38f25fa2-f4e2-42aa-a629-d2ccc29b42c2" providerId="ADAL" clId="{151E9CE8-B21B-4565-A978-68B2E862EE5B}" dt="2026-10-10T13:54:35.179" v="1655" actId="6549"/>
          <ac:spMkLst>
            <pc:docMk/>
            <pc:sldMk cId="2785263975" sldId="442"/>
            <ac:spMk id="2" creationId="{E9A0B915-D06B-3709-2EF2-96A4E2542793}"/>
          </ac:spMkLst>
        </pc:spChg>
        <pc:graphicFrameChg chg="add mod">
          <ac:chgData name="Lisa-Marie Bassler" userId="38f25fa2-f4e2-42aa-a629-d2ccc29b42c2" providerId="ADAL" clId="{151E9CE8-B21B-4565-A978-68B2E862EE5B}" dt="2026-10-10T13:55:14.929" v="1667"/>
          <ac:graphicFrameMkLst>
            <pc:docMk/>
            <pc:sldMk cId="2785263975" sldId="442"/>
            <ac:graphicFrameMk id="6" creationId="{3012FA4B-462C-EAB1-AD93-0691F6DA199F}"/>
          </ac:graphicFrameMkLst>
        </pc:graphicFrameChg>
      </pc:sldChg>
      <pc:sldChg chg="addSp delSp modSp add mod ord">
        <pc:chgData name="Lisa-Marie Bassler" userId="38f25fa2-f4e2-42aa-a629-d2ccc29b42c2" providerId="ADAL" clId="{151E9CE8-B21B-4565-A978-68B2E862EE5B}" dt="2026-10-10T13:56:55.218" v="1706" actId="1076"/>
        <pc:sldMkLst>
          <pc:docMk/>
          <pc:sldMk cId="1176195022" sldId="443"/>
        </pc:sldMkLst>
        <pc:spChg chg="mod">
          <ac:chgData name="Lisa-Marie Bassler" userId="38f25fa2-f4e2-42aa-a629-d2ccc29b42c2" providerId="ADAL" clId="{151E9CE8-B21B-4565-A978-68B2E862EE5B}" dt="2026-10-10T13:55:38.917" v="1691" actId="6549"/>
          <ac:spMkLst>
            <pc:docMk/>
            <pc:sldMk cId="1176195022" sldId="443"/>
            <ac:spMk id="2" creationId="{D317931E-3620-65B0-0FE6-9119826FED17}"/>
          </ac:spMkLst>
        </pc:spChg>
        <pc:spChg chg="add mod">
          <ac:chgData name="Lisa-Marie Bassler" userId="38f25fa2-f4e2-42aa-a629-d2ccc29b42c2" providerId="ADAL" clId="{151E9CE8-B21B-4565-A978-68B2E862EE5B}" dt="2026-10-10T13:56:55.218" v="1706" actId="1076"/>
          <ac:spMkLst>
            <pc:docMk/>
            <pc:sldMk cId="1176195022" sldId="443"/>
            <ac:spMk id="8" creationId="{DB36CB16-1A05-CB34-AFD4-DC5E8A6A0F17}"/>
          </ac:spMkLst>
        </pc:spChg>
        <pc:graphicFrameChg chg="add mod">
          <ac:chgData name="Lisa-Marie Bassler" userId="38f25fa2-f4e2-42aa-a629-d2ccc29b42c2" providerId="ADAL" clId="{151E9CE8-B21B-4565-A978-68B2E862EE5B}" dt="2026-10-10T13:56:47.793" v="1705" actId="1076"/>
          <ac:graphicFrameMkLst>
            <pc:docMk/>
            <pc:sldMk cId="1176195022" sldId="443"/>
            <ac:graphicFrameMk id="6" creationId="{FEB6172C-3294-36F9-F66E-665B8F8A4721}"/>
          </ac:graphicFrameMkLst>
        </pc:graphicFrameChg>
      </pc:sldChg>
      <pc:sldChg chg="addSp delSp modSp add mod ord">
        <pc:chgData name="Lisa-Marie Bassler" userId="38f25fa2-f4e2-42aa-a629-d2ccc29b42c2" providerId="ADAL" clId="{151E9CE8-B21B-4565-A978-68B2E862EE5B}" dt="2026-10-21T16:36:31.618" v="2998" actId="20577"/>
        <pc:sldMkLst>
          <pc:docMk/>
          <pc:sldMk cId="3344820163" sldId="444"/>
        </pc:sldMkLst>
        <pc:spChg chg="mod">
          <ac:chgData name="Lisa-Marie Bassler" userId="38f25fa2-f4e2-42aa-a629-d2ccc29b42c2" providerId="ADAL" clId="{151E9CE8-B21B-4565-A978-68B2E862EE5B}" dt="2026-10-14T22:05:07.954" v="2117" actId="20577"/>
          <ac:spMkLst>
            <pc:docMk/>
            <pc:sldMk cId="3344820163" sldId="444"/>
            <ac:spMk id="2" creationId="{BF6C5307-9835-F720-9D86-8F1412EA5394}"/>
          </ac:spMkLst>
        </pc:spChg>
        <pc:spChg chg="add mod">
          <ac:chgData name="Lisa-Marie Bassler" userId="38f25fa2-f4e2-42aa-a629-d2ccc29b42c2" providerId="ADAL" clId="{151E9CE8-B21B-4565-A978-68B2E862EE5B}" dt="2026-10-21T16:36:31.618" v="2998" actId="20577"/>
          <ac:spMkLst>
            <pc:docMk/>
            <pc:sldMk cId="3344820163" sldId="444"/>
            <ac:spMk id="4" creationId="{5B5D804A-392B-90E3-A853-DDE701198932}"/>
          </ac:spMkLst>
        </pc:spChg>
        <pc:picChg chg="add mod">
          <ac:chgData name="Lisa-Marie Bassler" userId="38f25fa2-f4e2-42aa-a629-d2ccc29b42c2" providerId="ADAL" clId="{151E9CE8-B21B-4565-A978-68B2E862EE5B}" dt="2026-10-14T22:06:36.326" v="2202" actId="14100"/>
          <ac:picMkLst>
            <pc:docMk/>
            <pc:sldMk cId="3344820163" sldId="444"/>
            <ac:picMk id="3" creationId="{63689B92-A613-4D9C-086A-AEB2A238E456}"/>
          </ac:picMkLst>
        </pc:picChg>
      </pc:sldChg>
      <pc:sldChg chg="addSp delSp modSp add mod ord">
        <pc:chgData name="Lisa-Marie Bassler" userId="38f25fa2-f4e2-42aa-a629-d2ccc29b42c2" providerId="ADAL" clId="{151E9CE8-B21B-4565-A978-68B2E862EE5B}" dt="2026-10-16T22:11:17.739" v="2951" actId="478"/>
        <pc:sldMkLst>
          <pc:docMk/>
          <pc:sldMk cId="3741002111" sldId="446"/>
        </pc:sldMkLst>
        <pc:spChg chg="add del mod">
          <ac:chgData name="Lisa-Marie Bassler" userId="38f25fa2-f4e2-42aa-a629-d2ccc29b42c2" providerId="ADAL" clId="{151E9CE8-B21B-4565-A978-68B2E862EE5B}" dt="2026-10-16T22:11:17.739" v="2951" actId="478"/>
          <ac:spMkLst>
            <pc:docMk/>
            <pc:sldMk cId="3741002111" sldId="446"/>
            <ac:spMk id="2" creationId="{9BD5E309-72C8-F512-F50E-660FDAB08D1C}"/>
          </ac:spMkLst>
        </pc:spChg>
        <pc:spChg chg="add del">
          <ac:chgData name="Lisa-Marie Bassler" userId="38f25fa2-f4e2-42aa-a629-d2ccc29b42c2" providerId="ADAL" clId="{151E9CE8-B21B-4565-A978-68B2E862EE5B}" dt="2026-10-16T22:11:17.739" v="2951" actId="478"/>
          <ac:spMkLst>
            <pc:docMk/>
            <pc:sldMk cId="3741002111" sldId="446"/>
            <ac:spMk id="11" creationId="{4F8E0FC6-499E-4ABA-6E04-C2B4A50B3003}"/>
          </ac:spMkLst>
        </pc:spChg>
        <pc:spChg chg="add del mod">
          <ac:chgData name="Lisa-Marie Bassler" userId="38f25fa2-f4e2-42aa-a629-d2ccc29b42c2" providerId="ADAL" clId="{151E9CE8-B21B-4565-A978-68B2E862EE5B}" dt="2026-10-16T22:11:17.739" v="2951" actId="478"/>
          <ac:spMkLst>
            <pc:docMk/>
            <pc:sldMk cId="3741002111" sldId="446"/>
            <ac:spMk id="12" creationId="{49263294-9022-52D3-977E-049E88F6D3F1}"/>
          </ac:spMkLst>
        </pc:spChg>
      </pc:sldChg>
      <pc:sldChg chg="modSp add mod ord">
        <pc:chgData name="Lisa-Marie Bassler" userId="38f25fa2-f4e2-42aa-a629-d2ccc29b42c2" providerId="ADAL" clId="{151E9CE8-B21B-4565-A978-68B2E862EE5B}" dt="2026-10-10T20:51:36.634" v="2100" actId="1076"/>
        <pc:sldMkLst>
          <pc:docMk/>
          <pc:sldMk cId="609291508" sldId="447"/>
        </pc:sldMkLst>
        <pc:spChg chg="mod">
          <ac:chgData name="Lisa-Marie Bassler" userId="38f25fa2-f4e2-42aa-a629-d2ccc29b42c2" providerId="ADAL" clId="{151E9CE8-B21B-4565-A978-68B2E862EE5B}" dt="2026-10-10T20:50:57.831" v="2089" actId="6549"/>
          <ac:spMkLst>
            <pc:docMk/>
            <pc:sldMk cId="609291508" sldId="447"/>
            <ac:spMk id="2" creationId="{8DC1885A-BF8C-24A9-29CC-5810C2F265B0}"/>
          </ac:spMkLst>
        </pc:spChg>
        <pc:spChg chg="mod">
          <ac:chgData name="Lisa-Marie Bassler" userId="38f25fa2-f4e2-42aa-a629-d2ccc29b42c2" providerId="ADAL" clId="{151E9CE8-B21B-4565-A978-68B2E862EE5B}" dt="2026-10-10T20:51:32.555" v="2099" actId="113"/>
          <ac:spMkLst>
            <pc:docMk/>
            <pc:sldMk cId="609291508" sldId="447"/>
            <ac:spMk id="12" creationId="{DE935ABF-E5DA-A7BA-6B35-69093B0F2691}"/>
          </ac:spMkLst>
        </pc:spChg>
        <pc:picChg chg="mod">
          <ac:chgData name="Lisa-Marie Bassler" userId="38f25fa2-f4e2-42aa-a629-d2ccc29b42c2" providerId="ADAL" clId="{151E9CE8-B21B-4565-A978-68B2E862EE5B}" dt="2026-10-10T20:51:36.634" v="2100" actId="1076"/>
          <ac:picMkLst>
            <pc:docMk/>
            <pc:sldMk cId="609291508" sldId="447"/>
            <ac:picMk id="4" creationId="{D74761C8-7511-1B65-D60E-90452251CBA9}"/>
          </ac:picMkLst>
        </pc:picChg>
      </pc:sldChg>
      <pc:sldChg chg="addSp delSp modSp add mod">
        <pc:chgData name="Lisa-Marie Bassler" userId="38f25fa2-f4e2-42aa-a629-d2ccc29b42c2" providerId="ADAL" clId="{151E9CE8-B21B-4565-A978-68B2E862EE5B}" dt="2026-10-22T15:59:00.088" v="3043"/>
        <pc:sldMkLst>
          <pc:docMk/>
          <pc:sldMk cId="328170632" sldId="448"/>
        </pc:sldMkLst>
        <pc:spChg chg="mod">
          <ac:chgData name="Lisa-Marie Bassler" userId="38f25fa2-f4e2-42aa-a629-d2ccc29b42c2" providerId="ADAL" clId="{151E9CE8-B21B-4565-A978-68B2E862EE5B}" dt="2026-10-22T15:59:00.088" v="3043"/>
          <ac:spMkLst>
            <pc:docMk/>
            <pc:sldMk cId="328170632" sldId="448"/>
            <ac:spMk id="12" creationId="{0FF9F385-2C14-0A7A-8620-00E0165D116E}"/>
          </ac:spMkLst>
        </pc:spChg>
        <pc:picChg chg="add mod">
          <ac:chgData name="Lisa-Marie Bassler" userId="38f25fa2-f4e2-42aa-a629-d2ccc29b42c2" providerId="ADAL" clId="{151E9CE8-B21B-4565-A978-68B2E862EE5B}" dt="2026-10-10T20:51:47.162" v="2106" actId="1076"/>
          <ac:picMkLst>
            <pc:docMk/>
            <pc:sldMk cId="328170632" sldId="448"/>
            <ac:picMk id="5" creationId="{265ECB32-8EA8-D55A-2800-23A668EF1136}"/>
          </ac:picMkLst>
        </pc:picChg>
      </pc:sldChg>
      <pc:sldChg chg="addSp delSp modSp add mod">
        <pc:chgData name="Lisa-Marie Bassler" userId="38f25fa2-f4e2-42aa-a629-d2ccc29b42c2" providerId="ADAL" clId="{151E9CE8-B21B-4565-A978-68B2E862EE5B}" dt="2026-10-22T09:38:56.366" v="3033" actId="20577"/>
        <pc:sldMkLst>
          <pc:docMk/>
          <pc:sldMk cId="1438198071" sldId="449"/>
        </pc:sldMkLst>
        <pc:spChg chg="mod">
          <ac:chgData name="Lisa-Marie Bassler" userId="38f25fa2-f4e2-42aa-a629-d2ccc29b42c2" providerId="ADAL" clId="{151E9CE8-B21B-4565-A978-68B2E862EE5B}" dt="2026-10-14T22:12:06.515" v="2415" actId="20577"/>
          <ac:spMkLst>
            <pc:docMk/>
            <pc:sldMk cId="1438198071" sldId="449"/>
            <ac:spMk id="2" creationId="{87823093-7A8D-2013-D600-D564ADD7FCE2}"/>
          </ac:spMkLst>
        </pc:spChg>
        <pc:spChg chg="mod">
          <ac:chgData name="Lisa-Marie Bassler" userId="38f25fa2-f4e2-42aa-a629-d2ccc29b42c2" providerId="ADAL" clId="{151E9CE8-B21B-4565-A978-68B2E862EE5B}" dt="2026-10-22T09:38:56.366" v="3033" actId="20577"/>
          <ac:spMkLst>
            <pc:docMk/>
            <pc:sldMk cId="1438198071" sldId="449"/>
            <ac:spMk id="8" creationId="{2AECA25B-2A83-9B89-0908-0B1C478BCD21}"/>
          </ac:spMkLst>
        </pc:spChg>
      </pc:sldChg>
      <pc:sldChg chg="addSp delSp modSp add mod">
        <pc:chgData name="Lisa-Marie Bassler" userId="38f25fa2-f4e2-42aa-a629-d2ccc29b42c2" providerId="ADAL" clId="{151E9CE8-B21B-4565-A978-68B2E862EE5B}" dt="2026-10-14T22:29:36.795" v="2948" actId="20577"/>
        <pc:sldMkLst>
          <pc:docMk/>
          <pc:sldMk cId="3871133815" sldId="450"/>
        </pc:sldMkLst>
        <pc:spChg chg="mod">
          <ac:chgData name="Lisa-Marie Bassler" userId="38f25fa2-f4e2-42aa-a629-d2ccc29b42c2" providerId="ADAL" clId="{151E9CE8-B21B-4565-A978-68B2E862EE5B}" dt="2026-10-14T22:29:36.795" v="2948" actId="20577"/>
          <ac:spMkLst>
            <pc:docMk/>
            <pc:sldMk cId="3871133815" sldId="450"/>
            <ac:spMk id="2" creationId="{1983D14A-EC25-FB7D-148B-112D17278C39}"/>
          </ac:spMkLst>
        </pc:spChg>
        <pc:spChg chg="mod">
          <ac:chgData name="Lisa-Marie Bassler" userId="38f25fa2-f4e2-42aa-a629-d2ccc29b42c2" providerId="ADAL" clId="{151E9CE8-B21B-4565-A978-68B2E862EE5B}" dt="2026-10-14T22:29:02.685" v="2942" actId="20577"/>
          <ac:spMkLst>
            <pc:docMk/>
            <pc:sldMk cId="3871133815" sldId="450"/>
            <ac:spMk id="12" creationId="{92760A58-19D0-2A0C-D855-80B6FDD39D84}"/>
          </ac:spMkLst>
        </pc:spChg>
        <pc:picChg chg="add mod">
          <ac:chgData name="Lisa-Marie Bassler" userId="38f25fa2-f4e2-42aa-a629-d2ccc29b42c2" providerId="ADAL" clId="{151E9CE8-B21B-4565-A978-68B2E862EE5B}" dt="2026-10-14T22:17:21.019" v="2680" actId="1076"/>
          <ac:picMkLst>
            <pc:docMk/>
            <pc:sldMk cId="3871133815" sldId="450"/>
            <ac:picMk id="3" creationId="{8CFF0956-94B0-4F99-D7DE-F189AE3EF494}"/>
          </ac:picMkLst>
        </pc:picChg>
      </pc:sldChg>
      <pc:sldChg chg="addSp delSp modSp add mod">
        <pc:chgData name="Lisa-Marie Bassler" userId="38f25fa2-f4e2-42aa-a629-d2ccc29b42c2" providerId="ADAL" clId="{151E9CE8-B21B-4565-A978-68B2E862EE5B}" dt="2026-10-14T22:29:08.162" v="2944" actId="20577"/>
        <pc:sldMkLst>
          <pc:docMk/>
          <pc:sldMk cId="3849715417" sldId="452"/>
        </pc:sldMkLst>
        <pc:spChg chg="add mod">
          <ac:chgData name="Lisa-Marie Bassler" userId="38f25fa2-f4e2-42aa-a629-d2ccc29b42c2" providerId="ADAL" clId="{151E9CE8-B21B-4565-A978-68B2E862EE5B}" dt="2026-10-14T22:29:08.162" v="2944" actId="20577"/>
          <ac:spMkLst>
            <pc:docMk/>
            <pc:sldMk cId="3849715417" sldId="452"/>
            <ac:spMk id="4" creationId="{B3E92077-B9F8-AEE0-D7A8-9EFD6571181A}"/>
          </ac:spMkLst>
        </pc:spChg>
      </pc:sldChg>
    </pc:docChg>
  </pc:docChgLst>
</pc:chgInfo>
</file>

<file path=ppt/diagrams/_rels/data4.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svg"/><Relationship Id="rId1" Type="http://schemas.openxmlformats.org/officeDocument/2006/relationships/image" Target="../media/image10.svg"/><Relationship Id="rId4" Type="http://schemas.openxmlformats.org/officeDocument/2006/relationships/image" Target="../media/image13.svg"/></Relationships>
</file>

<file path=ppt/diagrams/_rels/drawing4.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svg"/><Relationship Id="rId1" Type="http://schemas.openxmlformats.org/officeDocument/2006/relationships/image" Target="../media/image10.svg"/><Relationship Id="rId4" Type="http://schemas.openxmlformats.org/officeDocument/2006/relationships/image" Target="../media/image13.svg"/></Relationships>
</file>

<file path=ppt/diagrams/colors1.xml><?xml version="1.0" encoding="utf-8"?>
<dgm:colorsDef xmlns:dgm="http://schemas.openxmlformats.org/drawingml/2006/diagram" xmlns:a="http://schemas.openxmlformats.org/drawingml/2006/main" uniqueId="urn:microsoft.com/office/officeart/2005/8/colors/colorful1#2">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A75E116-D36E-4D23-8199-13F3ADD3EF21}" type="doc">
      <dgm:prSet loTypeId="urn:microsoft.com/office/officeart/2005/8/layout/vProcess5" loCatId="process" qsTypeId="urn:microsoft.com/office/officeart/2005/8/quickstyle/simple2#1" qsCatId="simple" csTypeId="urn:microsoft.com/office/officeart/2005/8/colors/colorful1#2" csCatId="colorful" phldr="1"/>
      <dgm:spPr/>
      <dgm:t>
        <a:bodyPr/>
        <a:lstStyle/>
        <a:p>
          <a:endParaRPr lang="en-US"/>
        </a:p>
      </dgm:t>
    </dgm:pt>
    <dgm:pt modelId="{8A415AFF-C422-45F2-A1DF-4B8A15600A35}">
      <dgm:prSet custT="1"/>
      <dgm:spPr/>
      <dgm:t>
        <a:bodyPr/>
        <a:lstStyle/>
        <a:p>
          <a:pPr algn="just"/>
          <a:r>
            <a:rPr lang="en-GB" sz="1800" dirty="0">
              <a:latin typeface="Aptos" panose="020B0004020202020204" pitchFamily="34" charset="0"/>
            </a:rPr>
            <a:t>Title or Question</a:t>
          </a:r>
          <a:endParaRPr lang="en-US" sz="1800" dirty="0">
            <a:latin typeface="Aptos" panose="020B0004020202020204" pitchFamily="34" charset="0"/>
          </a:endParaRPr>
        </a:p>
      </dgm:t>
    </dgm:pt>
    <dgm:pt modelId="{A898EAF5-4785-4E76-ABDE-89212A60171F}" type="parTrans" cxnId="{8DB36DC1-78EB-4698-8D10-6409605CD478}">
      <dgm:prSet/>
      <dgm:spPr/>
      <dgm:t>
        <a:bodyPr/>
        <a:lstStyle/>
        <a:p>
          <a:pPr algn="just"/>
          <a:endParaRPr lang="en-US" sz="3200">
            <a:latin typeface="Aptos" panose="020B0004020202020204" pitchFamily="34" charset="0"/>
          </a:endParaRPr>
        </a:p>
      </dgm:t>
    </dgm:pt>
    <dgm:pt modelId="{C40C7F9D-73ED-43D9-812B-CEA5AAC2B05D}" type="sibTrans" cxnId="{8DB36DC1-78EB-4698-8D10-6409605CD478}">
      <dgm:prSet custT="1"/>
      <dgm:spPr/>
      <dgm:t>
        <a:bodyPr/>
        <a:lstStyle/>
        <a:p>
          <a:pPr algn="just"/>
          <a:endParaRPr lang="en-US" sz="2400">
            <a:latin typeface="Aptos" panose="020B0004020202020204" pitchFamily="34" charset="0"/>
          </a:endParaRPr>
        </a:p>
      </dgm:t>
    </dgm:pt>
    <dgm:pt modelId="{6B9628EE-5E73-4DBD-9BCB-9A9C31AFB4C3}">
      <dgm:prSet custT="1"/>
      <dgm:spPr/>
      <dgm:t>
        <a:bodyPr/>
        <a:lstStyle/>
        <a:p>
          <a:pPr algn="just"/>
          <a:r>
            <a:rPr lang="en-GB" sz="1800" dirty="0">
              <a:latin typeface="Aptos" panose="020B0004020202020204" pitchFamily="34" charset="0"/>
            </a:rPr>
            <a:t>Introduction (10%)</a:t>
          </a:r>
          <a:endParaRPr lang="en-US" sz="1800" dirty="0">
            <a:latin typeface="Aptos" panose="020B0004020202020204" pitchFamily="34" charset="0"/>
          </a:endParaRPr>
        </a:p>
      </dgm:t>
    </dgm:pt>
    <dgm:pt modelId="{AB3EA85D-61E5-440C-9544-8766B937C778}" type="parTrans" cxnId="{64DCBD84-B296-4758-BD46-CDFEE1A8A24F}">
      <dgm:prSet/>
      <dgm:spPr/>
      <dgm:t>
        <a:bodyPr/>
        <a:lstStyle/>
        <a:p>
          <a:pPr algn="just"/>
          <a:endParaRPr lang="en-US" sz="3200">
            <a:latin typeface="Aptos" panose="020B0004020202020204" pitchFamily="34" charset="0"/>
          </a:endParaRPr>
        </a:p>
      </dgm:t>
    </dgm:pt>
    <dgm:pt modelId="{6D8B4419-7843-4021-B011-4039C59DA083}" type="sibTrans" cxnId="{64DCBD84-B296-4758-BD46-CDFEE1A8A24F}">
      <dgm:prSet custT="1"/>
      <dgm:spPr/>
      <dgm:t>
        <a:bodyPr/>
        <a:lstStyle/>
        <a:p>
          <a:pPr algn="just"/>
          <a:endParaRPr lang="en-US" sz="2400">
            <a:latin typeface="Aptos" panose="020B0004020202020204" pitchFamily="34" charset="0"/>
          </a:endParaRPr>
        </a:p>
      </dgm:t>
    </dgm:pt>
    <dgm:pt modelId="{B79CF7EB-6DC8-494B-9D22-FBB0FA284EBF}">
      <dgm:prSet custT="1"/>
      <dgm:spPr/>
      <dgm:t>
        <a:bodyPr/>
        <a:lstStyle/>
        <a:p>
          <a:pPr algn="just"/>
          <a:r>
            <a:rPr lang="en-GB" sz="1800">
              <a:latin typeface="Aptos" panose="020B0004020202020204" pitchFamily="34" charset="0"/>
            </a:rPr>
            <a:t>Main Body (80%)</a:t>
          </a:r>
          <a:endParaRPr lang="en-US" sz="1800">
            <a:latin typeface="Aptos" panose="020B0004020202020204" pitchFamily="34" charset="0"/>
          </a:endParaRPr>
        </a:p>
      </dgm:t>
    </dgm:pt>
    <dgm:pt modelId="{5CD73C2C-C555-4046-9071-B4FF6B55A025}" type="parTrans" cxnId="{4547626A-4618-4698-8E6A-59C7280F2DB7}">
      <dgm:prSet/>
      <dgm:spPr/>
      <dgm:t>
        <a:bodyPr/>
        <a:lstStyle/>
        <a:p>
          <a:pPr algn="just"/>
          <a:endParaRPr lang="en-US" sz="3200">
            <a:latin typeface="Aptos" panose="020B0004020202020204" pitchFamily="34" charset="0"/>
          </a:endParaRPr>
        </a:p>
      </dgm:t>
    </dgm:pt>
    <dgm:pt modelId="{5B8F49F1-C2DC-46E8-B0A6-C4E7B5DCD2BD}" type="sibTrans" cxnId="{4547626A-4618-4698-8E6A-59C7280F2DB7}">
      <dgm:prSet custT="1"/>
      <dgm:spPr/>
      <dgm:t>
        <a:bodyPr/>
        <a:lstStyle/>
        <a:p>
          <a:pPr algn="just"/>
          <a:endParaRPr lang="en-US" sz="2400">
            <a:latin typeface="Aptos" panose="020B0004020202020204" pitchFamily="34" charset="0"/>
          </a:endParaRPr>
        </a:p>
      </dgm:t>
    </dgm:pt>
    <dgm:pt modelId="{191BC81A-8DED-4034-833E-323C5089072C}">
      <dgm:prSet custT="1"/>
      <dgm:spPr/>
      <dgm:t>
        <a:bodyPr/>
        <a:lstStyle/>
        <a:p>
          <a:pPr algn="just"/>
          <a:r>
            <a:rPr lang="en-GB" sz="1800">
              <a:latin typeface="Aptos" panose="020B0004020202020204" pitchFamily="34" charset="0"/>
            </a:rPr>
            <a:t>Conclusion (10%)</a:t>
          </a:r>
          <a:endParaRPr lang="en-US" sz="1800">
            <a:latin typeface="Aptos" panose="020B0004020202020204" pitchFamily="34" charset="0"/>
          </a:endParaRPr>
        </a:p>
      </dgm:t>
    </dgm:pt>
    <dgm:pt modelId="{D1FE04FB-31B0-4996-8002-533642DDCDC0}" type="parTrans" cxnId="{BA4C62FC-C673-4B11-95D6-FC9834CDBCD6}">
      <dgm:prSet/>
      <dgm:spPr/>
      <dgm:t>
        <a:bodyPr/>
        <a:lstStyle/>
        <a:p>
          <a:pPr algn="just"/>
          <a:endParaRPr lang="en-US" sz="3200">
            <a:latin typeface="Aptos" panose="020B0004020202020204" pitchFamily="34" charset="0"/>
          </a:endParaRPr>
        </a:p>
      </dgm:t>
    </dgm:pt>
    <dgm:pt modelId="{740627AE-C4F9-4B8E-B8F2-BD4F4762AA9D}" type="sibTrans" cxnId="{BA4C62FC-C673-4B11-95D6-FC9834CDBCD6}">
      <dgm:prSet custT="1"/>
      <dgm:spPr/>
      <dgm:t>
        <a:bodyPr/>
        <a:lstStyle/>
        <a:p>
          <a:pPr algn="just"/>
          <a:endParaRPr lang="en-US" sz="2400">
            <a:latin typeface="Aptos" panose="020B0004020202020204" pitchFamily="34" charset="0"/>
          </a:endParaRPr>
        </a:p>
      </dgm:t>
    </dgm:pt>
    <dgm:pt modelId="{8CA5009A-5B76-4F26-ACC7-F803F3E0BFD0}">
      <dgm:prSet custT="1"/>
      <dgm:spPr/>
      <dgm:t>
        <a:bodyPr/>
        <a:lstStyle/>
        <a:p>
          <a:pPr algn="just"/>
          <a:r>
            <a:rPr lang="en-GB" sz="1800" dirty="0">
              <a:latin typeface="Aptos" panose="020B0004020202020204" pitchFamily="34" charset="0"/>
            </a:rPr>
            <a:t>Reference List</a:t>
          </a:r>
        </a:p>
        <a:p>
          <a:pPr algn="just"/>
          <a:r>
            <a:rPr lang="en-GB" sz="1800" dirty="0">
              <a:latin typeface="Aptos" panose="020B0004020202020204" pitchFamily="34" charset="0"/>
            </a:rPr>
            <a:t>(not included in word count)</a:t>
          </a:r>
          <a:endParaRPr lang="en-US" sz="1800" dirty="0">
            <a:latin typeface="Aptos" panose="020B0004020202020204" pitchFamily="34" charset="0"/>
          </a:endParaRPr>
        </a:p>
      </dgm:t>
    </dgm:pt>
    <dgm:pt modelId="{97A3BEA3-E6EF-42E2-B9B4-4CE254D08149}" type="parTrans" cxnId="{0C07C075-36B1-453A-852A-046F7DA463D7}">
      <dgm:prSet/>
      <dgm:spPr/>
      <dgm:t>
        <a:bodyPr/>
        <a:lstStyle/>
        <a:p>
          <a:pPr algn="just"/>
          <a:endParaRPr lang="en-US" sz="3200">
            <a:latin typeface="Aptos" panose="020B0004020202020204" pitchFamily="34" charset="0"/>
          </a:endParaRPr>
        </a:p>
      </dgm:t>
    </dgm:pt>
    <dgm:pt modelId="{A01108D8-F8A9-45B1-8606-06319FA52641}" type="sibTrans" cxnId="{0C07C075-36B1-453A-852A-046F7DA463D7}">
      <dgm:prSet/>
      <dgm:spPr/>
      <dgm:t>
        <a:bodyPr/>
        <a:lstStyle/>
        <a:p>
          <a:pPr algn="just"/>
          <a:endParaRPr lang="en-US" sz="3200">
            <a:latin typeface="Aptos" panose="020B0004020202020204" pitchFamily="34" charset="0"/>
          </a:endParaRPr>
        </a:p>
      </dgm:t>
    </dgm:pt>
    <dgm:pt modelId="{ED3843D2-004A-4692-8454-D47EB9A06325}" type="pres">
      <dgm:prSet presAssocID="{2A75E116-D36E-4D23-8199-13F3ADD3EF21}" presName="outerComposite" presStyleCnt="0">
        <dgm:presLayoutVars>
          <dgm:chMax val="5"/>
          <dgm:dir/>
          <dgm:resizeHandles val="exact"/>
        </dgm:presLayoutVars>
      </dgm:prSet>
      <dgm:spPr/>
    </dgm:pt>
    <dgm:pt modelId="{FF627AEA-7A09-4F4F-8580-7826117EA26B}" type="pres">
      <dgm:prSet presAssocID="{2A75E116-D36E-4D23-8199-13F3ADD3EF21}" presName="dummyMaxCanvas" presStyleCnt="0">
        <dgm:presLayoutVars/>
      </dgm:prSet>
      <dgm:spPr/>
    </dgm:pt>
    <dgm:pt modelId="{7A3EC2BE-2E0E-4480-88CF-F51FC3752A17}" type="pres">
      <dgm:prSet presAssocID="{2A75E116-D36E-4D23-8199-13F3ADD3EF21}" presName="FiveNodes_1" presStyleLbl="node1" presStyleIdx="0" presStyleCnt="5">
        <dgm:presLayoutVars>
          <dgm:bulletEnabled val="1"/>
        </dgm:presLayoutVars>
      </dgm:prSet>
      <dgm:spPr/>
    </dgm:pt>
    <dgm:pt modelId="{ED69F63C-D345-4DB6-9099-776E4DFFFFDA}" type="pres">
      <dgm:prSet presAssocID="{2A75E116-D36E-4D23-8199-13F3ADD3EF21}" presName="FiveNodes_2" presStyleLbl="node1" presStyleIdx="1" presStyleCnt="5">
        <dgm:presLayoutVars>
          <dgm:bulletEnabled val="1"/>
        </dgm:presLayoutVars>
      </dgm:prSet>
      <dgm:spPr/>
    </dgm:pt>
    <dgm:pt modelId="{32C42F94-314A-4BF5-98EE-3452B9DA5ADF}" type="pres">
      <dgm:prSet presAssocID="{2A75E116-D36E-4D23-8199-13F3ADD3EF21}" presName="FiveNodes_3" presStyleLbl="node1" presStyleIdx="2" presStyleCnt="5">
        <dgm:presLayoutVars>
          <dgm:bulletEnabled val="1"/>
        </dgm:presLayoutVars>
      </dgm:prSet>
      <dgm:spPr/>
    </dgm:pt>
    <dgm:pt modelId="{F0B5FC7D-BACD-4A49-971A-CFEABAD0E0D2}" type="pres">
      <dgm:prSet presAssocID="{2A75E116-D36E-4D23-8199-13F3ADD3EF21}" presName="FiveNodes_4" presStyleLbl="node1" presStyleIdx="3" presStyleCnt="5">
        <dgm:presLayoutVars>
          <dgm:bulletEnabled val="1"/>
        </dgm:presLayoutVars>
      </dgm:prSet>
      <dgm:spPr/>
    </dgm:pt>
    <dgm:pt modelId="{BF51CBFB-8A06-4812-AEE2-FC3CCE8A6DB7}" type="pres">
      <dgm:prSet presAssocID="{2A75E116-D36E-4D23-8199-13F3ADD3EF21}" presName="FiveNodes_5" presStyleLbl="node1" presStyleIdx="4" presStyleCnt="5">
        <dgm:presLayoutVars>
          <dgm:bulletEnabled val="1"/>
        </dgm:presLayoutVars>
      </dgm:prSet>
      <dgm:spPr/>
    </dgm:pt>
    <dgm:pt modelId="{59A4BBE1-96E4-493F-84E5-B6227F4C3B8A}" type="pres">
      <dgm:prSet presAssocID="{2A75E116-D36E-4D23-8199-13F3ADD3EF21}" presName="FiveConn_1-2" presStyleLbl="fgAccFollowNode1" presStyleIdx="0" presStyleCnt="4">
        <dgm:presLayoutVars>
          <dgm:bulletEnabled val="1"/>
        </dgm:presLayoutVars>
      </dgm:prSet>
      <dgm:spPr/>
    </dgm:pt>
    <dgm:pt modelId="{3603A217-BB2B-41F0-8A7E-477965CA4ADB}" type="pres">
      <dgm:prSet presAssocID="{2A75E116-D36E-4D23-8199-13F3ADD3EF21}" presName="FiveConn_2-3" presStyleLbl="fgAccFollowNode1" presStyleIdx="1" presStyleCnt="4">
        <dgm:presLayoutVars>
          <dgm:bulletEnabled val="1"/>
        </dgm:presLayoutVars>
      </dgm:prSet>
      <dgm:spPr/>
    </dgm:pt>
    <dgm:pt modelId="{C82C22F8-90F0-4927-9B9B-956D9A00908D}" type="pres">
      <dgm:prSet presAssocID="{2A75E116-D36E-4D23-8199-13F3ADD3EF21}" presName="FiveConn_3-4" presStyleLbl="fgAccFollowNode1" presStyleIdx="2" presStyleCnt="4">
        <dgm:presLayoutVars>
          <dgm:bulletEnabled val="1"/>
        </dgm:presLayoutVars>
      </dgm:prSet>
      <dgm:spPr/>
    </dgm:pt>
    <dgm:pt modelId="{B202FEAF-2B28-4F9A-B95F-2B6CE8EE4F34}" type="pres">
      <dgm:prSet presAssocID="{2A75E116-D36E-4D23-8199-13F3ADD3EF21}" presName="FiveConn_4-5" presStyleLbl="fgAccFollowNode1" presStyleIdx="3" presStyleCnt="4">
        <dgm:presLayoutVars>
          <dgm:bulletEnabled val="1"/>
        </dgm:presLayoutVars>
      </dgm:prSet>
      <dgm:spPr/>
    </dgm:pt>
    <dgm:pt modelId="{33ED6A7F-062B-4048-BB36-613610C11671}" type="pres">
      <dgm:prSet presAssocID="{2A75E116-D36E-4D23-8199-13F3ADD3EF21}" presName="FiveNodes_1_text" presStyleLbl="node1" presStyleIdx="4" presStyleCnt="5">
        <dgm:presLayoutVars>
          <dgm:bulletEnabled val="1"/>
        </dgm:presLayoutVars>
      </dgm:prSet>
      <dgm:spPr/>
    </dgm:pt>
    <dgm:pt modelId="{4E2520A4-60EB-4282-9DF2-2EF59A08429C}" type="pres">
      <dgm:prSet presAssocID="{2A75E116-D36E-4D23-8199-13F3ADD3EF21}" presName="FiveNodes_2_text" presStyleLbl="node1" presStyleIdx="4" presStyleCnt="5">
        <dgm:presLayoutVars>
          <dgm:bulletEnabled val="1"/>
        </dgm:presLayoutVars>
      </dgm:prSet>
      <dgm:spPr/>
    </dgm:pt>
    <dgm:pt modelId="{C61DEA0E-7948-4840-B52C-88AE3B0D08BF}" type="pres">
      <dgm:prSet presAssocID="{2A75E116-D36E-4D23-8199-13F3ADD3EF21}" presName="FiveNodes_3_text" presStyleLbl="node1" presStyleIdx="4" presStyleCnt="5">
        <dgm:presLayoutVars>
          <dgm:bulletEnabled val="1"/>
        </dgm:presLayoutVars>
      </dgm:prSet>
      <dgm:spPr/>
    </dgm:pt>
    <dgm:pt modelId="{BA0A5895-EDA4-46EF-A08C-9CBF4BF5FCA7}" type="pres">
      <dgm:prSet presAssocID="{2A75E116-D36E-4D23-8199-13F3ADD3EF21}" presName="FiveNodes_4_text" presStyleLbl="node1" presStyleIdx="4" presStyleCnt="5">
        <dgm:presLayoutVars>
          <dgm:bulletEnabled val="1"/>
        </dgm:presLayoutVars>
      </dgm:prSet>
      <dgm:spPr/>
    </dgm:pt>
    <dgm:pt modelId="{EAF2EC81-1389-41F8-9B17-9D72F1AC750E}" type="pres">
      <dgm:prSet presAssocID="{2A75E116-D36E-4D23-8199-13F3ADD3EF21}" presName="FiveNodes_5_text" presStyleLbl="node1" presStyleIdx="4" presStyleCnt="5">
        <dgm:presLayoutVars>
          <dgm:bulletEnabled val="1"/>
        </dgm:presLayoutVars>
      </dgm:prSet>
      <dgm:spPr/>
    </dgm:pt>
  </dgm:ptLst>
  <dgm:cxnLst>
    <dgm:cxn modelId="{9ACBB805-579C-403E-A33B-EA006CDB7709}" type="presOf" srcId="{191BC81A-8DED-4034-833E-323C5089072C}" destId="{BA0A5895-EDA4-46EF-A08C-9CBF4BF5FCA7}" srcOrd="1" destOrd="0" presId="urn:microsoft.com/office/officeart/2005/8/layout/vProcess5"/>
    <dgm:cxn modelId="{52F76208-2BBA-434F-8D96-E42509E9CFB1}" type="presOf" srcId="{191BC81A-8DED-4034-833E-323C5089072C}" destId="{F0B5FC7D-BACD-4A49-971A-CFEABAD0E0D2}" srcOrd="0" destOrd="0" presId="urn:microsoft.com/office/officeart/2005/8/layout/vProcess5"/>
    <dgm:cxn modelId="{C5726B0B-6CAA-4842-AC7F-B663030F5221}" type="presOf" srcId="{8A415AFF-C422-45F2-A1DF-4B8A15600A35}" destId="{7A3EC2BE-2E0E-4480-88CF-F51FC3752A17}" srcOrd="0" destOrd="0" presId="urn:microsoft.com/office/officeart/2005/8/layout/vProcess5"/>
    <dgm:cxn modelId="{53C9BA21-4A6B-4107-B137-03EC2EF58FCB}" type="presOf" srcId="{B79CF7EB-6DC8-494B-9D22-FBB0FA284EBF}" destId="{C61DEA0E-7948-4840-B52C-88AE3B0D08BF}" srcOrd="1" destOrd="0" presId="urn:microsoft.com/office/officeart/2005/8/layout/vProcess5"/>
    <dgm:cxn modelId="{3047C85E-00D3-42BB-A2AF-2E249A2CFBE5}" type="presOf" srcId="{8A415AFF-C422-45F2-A1DF-4B8A15600A35}" destId="{33ED6A7F-062B-4048-BB36-613610C11671}" srcOrd="1" destOrd="0" presId="urn:microsoft.com/office/officeart/2005/8/layout/vProcess5"/>
    <dgm:cxn modelId="{4547626A-4618-4698-8E6A-59C7280F2DB7}" srcId="{2A75E116-D36E-4D23-8199-13F3ADD3EF21}" destId="{B79CF7EB-6DC8-494B-9D22-FBB0FA284EBF}" srcOrd="2" destOrd="0" parTransId="{5CD73C2C-C555-4046-9071-B4FF6B55A025}" sibTransId="{5B8F49F1-C2DC-46E8-B0A6-C4E7B5DCD2BD}"/>
    <dgm:cxn modelId="{C1C90F75-7647-410E-80B9-C5BB201300D1}" type="presOf" srcId="{B79CF7EB-6DC8-494B-9D22-FBB0FA284EBF}" destId="{32C42F94-314A-4BF5-98EE-3452B9DA5ADF}" srcOrd="0" destOrd="0" presId="urn:microsoft.com/office/officeart/2005/8/layout/vProcess5"/>
    <dgm:cxn modelId="{0C07C075-36B1-453A-852A-046F7DA463D7}" srcId="{2A75E116-D36E-4D23-8199-13F3ADD3EF21}" destId="{8CA5009A-5B76-4F26-ACC7-F803F3E0BFD0}" srcOrd="4" destOrd="0" parTransId="{97A3BEA3-E6EF-42E2-B9B4-4CE254D08149}" sibTransId="{A01108D8-F8A9-45B1-8606-06319FA52641}"/>
    <dgm:cxn modelId="{5759C17F-9E1C-446A-B68A-0894A35639B5}" type="presOf" srcId="{8CA5009A-5B76-4F26-ACC7-F803F3E0BFD0}" destId="{BF51CBFB-8A06-4812-AEE2-FC3CCE8A6DB7}" srcOrd="0" destOrd="0" presId="urn:microsoft.com/office/officeart/2005/8/layout/vProcess5"/>
    <dgm:cxn modelId="{64DCBD84-B296-4758-BD46-CDFEE1A8A24F}" srcId="{2A75E116-D36E-4D23-8199-13F3ADD3EF21}" destId="{6B9628EE-5E73-4DBD-9BCB-9A9C31AFB4C3}" srcOrd="1" destOrd="0" parTransId="{AB3EA85D-61E5-440C-9544-8766B937C778}" sibTransId="{6D8B4419-7843-4021-B011-4039C59DA083}"/>
    <dgm:cxn modelId="{686E0287-F92C-404D-9E93-F292A8D8A953}" type="presOf" srcId="{6D8B4419-7843-4021-B011-4039C59DA083}" destId="{3603A217-BB2B-41F0-8A7E-477965CA4ADB}" srcOrd="0" destOrd="0" presId="urn:microsoft.com/office/officeart/2005/8/layout/vProcess5"/>
    <dgm:cxn modelId="{962A828B-EB1A-4E8D-87C0-DC795D8E1590}" type="presOf" srcId="{740627AE-C4F9-4B8E-B8F2-BD4F4762AA9D}" destId="{B202FEAF-2B28-4F9A-B95F-2B6CE8EE4F34}" srcOrd="0" destOrd="0" presId="urn:microsoft.com/office/officeart/2005/8/layout/vProcess5"/>
    <dgm:cxn modelId="{0E8B18B1-F0CA-4674-90DA-DED4137BB7C4}" type="presOf" srcId="{C40C7F9D-73ED-43D9-812B-CEA5AAC2B05D}" destId="{59A4BBE1-96E4-493F-84E5-B6227F4C3B8A}" srcOrd="0" destOrd="0" presId="urn:microsoft.com/office/officeart/2005/8/layout/vProcess5"/>
    <dgm:cxn modelId="{8DB36DC1-78EB-4698-8D10-6409605CD478}" srcId="{2A75E116-D36E-4D23-8199-13F3ADD3EF21}" destId="{8A415AFF-C422-45F2-A1DF-4B8A15600A35}" srcOrd="0" destOrd="0" parTransId="{A898EAF5-4785-4E76-ABDE-89212A60171F}" sibTransId="{C40C7F9D-73ED-43D9-812B-CEA5AAC2B05D}"/>
    <dgm:cxn modelId="{D1D798D6-8A52-4B00-BBCA-4D2EE4E75473}" type="presOf" srcId="{2A75E116-D36E-4D23-8199-13F3ADD3EF21}" destId="{ED3843D2-004A-4692-8454-D47EB9A06325}" srcOrd="0" destOrd="0" presId="urn:microsoft.com/office/officeart/2005/8/layout/vProcess5"/>
    <dgm:cxn modelId="{F9806CD7-30B2-4F0C-8A0A-C141BBDD2084}" type="presOf" srcId="{5B8F49F1-C2DC-46E8-B0A6-C4E7B5DCD2BD}" destId="{C82C22F8-90F0-4927-9B9B-956D9A00908D}" srcOrd="0" destOrd="0" presId="urn:microsoft.com/office/officeart/2005/8/layout/vProcess5"/>
    <dgm:cxn modelId="{0039B0E3-683B-4C13-8601-4149CCC92797}" type="presOf" srcId="{6B9628EE-5E73-4DBD-9BCB-9A9C31AFB4C3}" destId="{ED69F63C-D345-4DB6-9099-776E4DFFFFDA}" srcOrd="0" destOrd="0" presId="urn:microsoft.com/office/officeart/2005/8/layout/vProcess5"/>
    <dgm:cxn modelId="{74BDA2F4-D42B-410A-B3D9-76FE59BFBFDD}" type="presOf" srcId="{8CA5009A-5B76-4F26-ACC7-F803F3E0BFD0}" destId="{EAF2EC81-1389-41F8-9B17-9D72F1AC750E}" srcOrd="1" destOrd="0" presId="urn:microsoft.com/office/officeart/2005/8/layout/vProcess5"/>
    <dgm:cxn modelId="{360BB1F9-0D07-44ED-981B-3F8A32D41893}" type="presOf" srcId="{6B9628EE-5E73-4DBD-9BCB-9A9C31AFB4C3}" destId="{4E2520A4-60EB-4282-9DF2-2EF59A08429C}" srcOrd="1" destOrd="0" presId="urn:microsoft.com/office/officeart/2005/8/layout/vProcess5"/>
    <dgm:cxn modelId="{BA4C62FC-C673-4B11-95D6-FC9834CDBCD6}" srcId="{2A75E116-D36E-4D23-8199-13F3ADD3EF21}" destId="{191BC81A-8DED-4034-833E-323C5089072C}" srcOrd="3" destOrd="0" parTransId="{D1FE04FB-31B0-4996-8002-533642DDCDC0}" sibTransId="{740627AE-C4F9-4B8E-B8F2-BD4F4762AA9D}"/>
    <dgm:cxn modelId="{4E460918-9260-45B4-AC77-3133CDE9D179}" type="presParOf" srcId="{ED3843D2-004A-4692-8454-D47EB9A06325}" destId="{FF627AEA-7A09-4F4F-8580-7826117EA26B}" srcOrd="0" destOrd="0" presId="urn:microsoft.com/office/officeart/2005/8/layout/vProcess5"/>
    <dgm:cxn modelId="{15CF2281-D204-4BEB-A371-4302F8BDDA30}" type="presParOf" srcId="{ED3843D2-004A-4692-8454-D47EB9A06325}" destId="{7A3EC2BE-2E0E-4480-88CF-F51FC3752A17}" srcOrd="1" destOrd="0" presId="urn:microsoft.com/office/officeart/2005/8/layout/vProcess5"/>
    <dgm:cxn modelId="{9B6D25CB-182D-4624-8071-C069C788BA8C}" type="presParOf" srcId="{ED3843D2-004A-4692-8454-D47EB9A06325}" destId="{ED69F63C-D345-4DB6-9099-776E4DFFFFDA}" srcOrd="2" destOrd="0" presId="urn:microsoft.com/office/officeart/2005/8/layout/vProcess5"/>
    <dgm:cxn modelId="{A2318897-D07F-4475-887E-E64EC26FB896}" type="presParOf" srcId="{ED3843D2-004A-4692-8454-D47EB9A06325}" destId="{32C42F94-314A-4BF5-98EE-3452B9DA5ADF}" srcOrd="3" destOrd="0" presId="urn:microsoft.com/office/officeart/2005/8/layout/vProcess5"/>
    <dgm:cxn modelId="{D235B727-69FD-48E3-B7FE-4F4E266B46F6}" type="presParOf" srcId="{ED3843D2-004A-4692-8454-D47EB9A06325}" destId="{F0B5FC7D-BACD-4A49-971A-CFEABAD0E0D2}" srcOrd="4" destOrd="0" presId="urn:microsoft.com/office/officeart/2005/8/layout/vProcess5"/>
    <dgm:cxn modelId="{3DC878B1-8A01-4181-9836-FD6D4166E5D5}" type="presParOf" srcId="{ED3843D2-004A-4692-8454-D47EB9A06325}" destId="{BF51CBFB-8A06-4812-AEE2-FC3CCE8A6DB7}" srcOrd="5" destOrd="0" presId="urn:microsoft.com/office/officeart/2005/8/layout/vProcess5"/>
    <dgm:cxn modelId="{F3AE4E70-3589-4C3E-94B6-7CFA7953572A}" type="presParOf" srcId="{ED3843D2-004A-4692-8454-D47EB9A06325}" destId="{59A4BBE1-96E4-493F-84E5-B6227F4C3B8A}" srcOrd="6" destOrd="0" presId="urn:microsoft.com/office/officeart/2005/8/layout/vProcess5"/>
    <dgm:cxn modelId="{B3AF09A2-239E-4F3C-A78E-1FA7A0FCD322}" type="presParOf" srcId="{ED3843D2-004A-4692-8454-D47EB9A06325}" destId="{3603A217-BB2B-41F0-8A7E-477965CA4ADB}" srcOrd="7" destOrd="0" presId="urn:microsoft.com/office/officeart/2005/8/layout/vProcess5"/>
    <dgm:cxn modelId="{AAE03D11-6A71-4202-9A11-F5A682607180}" type="presParOf" srcId="{ED3843D2-004A-4692-8454-D47EB9A06325}" destId="{C82C22F8-90F0-4927-9B9B-956D9A00908D}" srcOrd="8" destOrd="0" presId="urn:microsoft.com/office/officeart/2005/8/layout/vProcess5"/>
    <dgm:cxn modelId="{5ED5CCFE-92BE-42F4-AB5B-8B2CD01F0A46}" type="presParOf" srcId="{ED3843D2-004A-4692-8454-D47EB9A06325}" destId="{B202FEAF-2B28-4F9A-B95F-2B6CE8EE4F34}" srcOrd="9" destOrd="0" presId="urn:microsoft.com/office/officeart/2005/8/layout/vProcess5"/>
    <dgm:cxn modelId="{2494D4B3-B9C3-4753-848D-7AAB45E004A4}" type="presParOf" srcId="{ED3843D2-004A-4692-8454-D47EB9A06325}" destId="{33ED6A7F-062B-4048-BB36-613610C11671}" srcOrd="10" destOrd="0" presId="urn:microsoft.com/office/officeart/2005/8/layout/vProcess5"/>
    <dgm:cxn modelId="{26D785E2-A836-4FDB-A43C-1EBD5F2D28B6}" type="presParOf" srcId="{ED3843D2-004A-4692-8454-D47EB9A06325}" destId="{4E2520A4-60EB-4282-9DF2-2EF59A08429C}" srcOrd="11" destOrd="0" presId="urn:microsoft.com/office/officeart/2005/8/layout/vProcess5"/>
    <dgm:cxn modelId="{E18185FC-D76F-47E4-9C24-CFFFC1EDA62A}" type="presParOf" srcId="{ED3843D2-004A-4692-8454-D47EB9A06325}" destId="{C61DEA0E-7948-4840-B52C-88AE3B0D08BF}" srcOrd="12" destOrd="0" presId="urn:microsoft.com/office/officeart/2005/8/layout/vProcess5"/>
    <dgm:cxn modelId="{C9D860BA-6506-480B-B231-AF1B85B1C4A0}" type="presParOf" srcId="{ED3843D2-004A-4692-8454-D47EB9A06325}" destId="{BA0A5895-EDA4-46EF-A08C-9CBF4BF5FCA7}" srcOrd="13" destOrd="0" presId="urn:microsoft.com/office/officeart/2005/8/layout/vProcess5"/>
    <dgm:cxn modelId="{97C3B0E0-8AF3-4B03-99C9-B7AACCEF62A6}" type="presParOf" srcId="{ED3843D2-004A-4692-8454-D47EB9A06325}" destId="{EAF2EC81-1389-41F8-9B17-9D72F1AC750E}" srcOrd="14" destOrd="0" presId="urn:microsoft.com/office/officeart/2005/8/layout/v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5B9E7F2-481F-4EEC-8974-91B76B671A5F}" type="doc">
      <dgm:prSet loTypeId="urn:microsoft.com/office/officeart/2008/layout/LinedList" loCatId="list" qsTypeId="urn:microsoft.com/office/officeart/2005/8/quickstyle/simple1#6" qsCatId="simple" csTypeId="urn:microsoft.com/office/officeart/2005/8/colors/colorful2#2" csCatId="colorful" phldr="1"/>
      <dgm:spPr/>
      <dgm:t>
        <a:bodyPr/>
        <a:lstStyle/>
        <a:p>
          <a:endParaRPr lang="en-US"/>
        </a:p>
      </dgm:t>
    </dgm:pt>
    <dgm:pt modelId="{BCDD36A6-05AA-4401-9D6B-B94E17C76F28}">
      <dgm:prSet custT="1"/>
      <dgm:spPr/>
      <dgm:t>
        <a:bodyPr/>
        <a:lstStyle/>
        <a:p>
          <a:r>
            <a:rPr lang="en-US" sz="2000" dirty="0">
              <a:latin typeface="Aptos" panose="020B0004020202020204" pitchFamily="34" charset="0"/>
            </a:rPr>
            <a:t>The introduction is setting the scene, providing some background and context for the assignment topic. For example:</a:t>
          </a:r>
        </a:p>
      </dgm:t>
    </dgm:pt>
    <dgm:pt modelId="{70E4BCC3-BA77-44D6-A938-127E433FB854}" type="parTrans" cxnId="{8C72782C-B9D6-483D-9279-D90986A99EAF}">
      <dgm:prSet/>
      <dgm:spPr/>
      <dgm:t>
        <a:bodyPr/>
        <a:lstStyle/>
        <a:p>
          <a:endParaRPr lang="en-US" sz="2000">
            <a:latin typeface="Aptos" panose="020B0004020202020204" pitchFamily="34" charset="0"/>
          </a:endParaRPr>
        </a:p>
      </dgm:t>
    </dgm:pt>
    <dgm:pt modelId="{831770D9-465E-4EA1-8638-C66D6E650CA7}" type="sibTrans" cxnId="{8C72782C-B9D6-483D-9279-D90986A99EAF}">
      <dgm:prSet/>
      <dgm:spPr/>
      <dgm:t>
        <a:bodyPr/>
        <a:lstStyle/>
        <a:p>
          <a:endParaRPr lang="en-US" sz="2000">
            <a:latin typeface="Aptos" panose="020B0004020202020204" pitchFamily="34" charset="0"/>
          </a:endParaRPr>
        </a:p>
      </dgm:t>
    </dgm:pt>
    <dgm:pt modelId="{3D770E2E-03EA-4EC5-A384-F67C44D269EA}">
      <dgm:prSet custT="1"/>
      <dgm:spPr/>
      <dgm:t>
        <a:bodyPr/>
        <a:lstStyle/>
        <a:p>
          <a:r>
            <a:rPr lang="en-US" sz="2000" dirty="0">
              <a:latin typeface="Aptos" panose="020B0004020202020204" pitchFamily="34" charset="0"/>
            </a:rPr>
            <a:t>Tells the reader what the topic is about</a:t>
          </a:r>
        </a:p>
      </dgm:t>
    </dgm:pt>
    <dgm:pt modelId="{C2F773D3-9582-4CEE-801C-C91CA00736BA}" type="parTrans" cxnId="{57067F75-320A-4E11-8936-F1DF27BF4EA0}">
      <dgm:prSet/>
      <dgm:spPr/>
      <dgm:t>
        <a:bodyPr/>
        <a:lstStyle/>
        <a:p>
          <a:endParaRPr lang="en-US" sz="2000">
            <a:latin typeface="Aptos" panose="020B0004020202020204" pitchFamily="34" charset="0"/>
          </a:endParaRPr>
        </a:p>
      </dgm:t>
    </dgm:pt>
    <dgm:pt modelId="{41DF754E-1B74-47EF-82DA-E668C05E483D}" type="sibTrans" cxnId="{57067F75-320A-4E11-8936-F1DF27BF4EA0}">
      <dgm:prSet/>
      <dgm:spPr/>
      <dgm:t>
        <a:bodyPr/>
        <a:lstStyle/>
        <a:p>
          <a:endParaRPr lang="en-US" sz="2000">
            <a:latin typeface="Aptos" panose="020B0004020202020204" pitchFamily="34" charset="0"/>
          </a:endParaRPr>
        </a:p>
      </dgm:t>
    </dgm:pt>
    <dgm:pt modelId="{0602B095-EBCF-4EE3-9313-9817345D1F5A}">
      <dgm:prSet custT="1"/>
      <dgm:spPr/>
      <dgm:t>
        <a:bodyPr/>
        <a:lstStyle/>
        <a:p>
          <a:r>
            <a:rPr lang="en-US" sz="2000" dirty="0">
              <a:latin typeface="Aptos" panose="020B0004020202020204" pitchFamily="34" charset="0"/>
            </a:rPr>
            <a:t>Grabs the reader’s attention</a:t>
          </a:r>
        </a:p>
      </dgm:t>
    </dgm:pt>
    <dgm:pt modelId="{B4C63EE9-8800-4483-B8C1-9AFC00F25520}" type="parTrans" cxnId="{DECE4C58-4FCC-4522-BCF3-E74DB4538791}">
      <dgm:prSet/>
      <dgm:spPr/>
      <dgm:t>
        <a:bodyPr/>
        <a:lstStyle/>
        <a:p>
          <a:endParaRPr lang="en-US" sz="2000">
            <a:latin typeface="Aptos" panose="020B0004020202020204" pitchFamily="34" charset="0"/>
          </a:endParaRPr>
        </a:p>
      </dgm:t>
    </dgm:pt>
    <dgm:pt modelId="{9D5B4F26-2A9F-4E96-A92E-1974B501507F}" type="sibTrans" cxnId="{DECE4C58-4FCC-4522-BCF3-E74DB4538791}">
      <dgm:prSet/>
      <dgm:spPr/>
      <dgm:t>
        <a:bodyPr/>
        <a:lstStyle/>
        <a:p>
          <a:endParaRPr lang="en-US" sz="2000">
            <a:latin typeface="Aptos" panose="020B0004020202020204" pitchFamily="34" charset="0"/>
          </a:endParaRPr>
        </a:p>
      </dgm:t>
    </dgm:pt>
    <dgm:pt modelId="{20E9FCCC-BCD8-4349-9448-3997FCC4A34F}">
      <dgm:prSet custT="1"/>
      <dgm:spPr/>
      <dgm:t>
        <a:bodyPr/>
        <a:lstStyle/>
        <a:p>
          <a:r>
            <a:rPr lang="en-US" sz="2000" dirty="0">
              <a:latin typeface="Aptos" panose="020B0004020202020204" pitchFamily="34" charset="0"/>
            </a:rPr>
            <a:t>Gives a clear idea of what will be discussed</a:t>
          </a:r>
        </a:p>
      </dgm:t>
    </dgm:pt>
    <dgm:pt modelId="{80065644-387C-4D94-A91B-4F7D329F8A9F}" type="parTrans" cxnId="{EE4B4BEB-B2F7-4E15-9C31-B8D4AE565858}">
      <dgm:prSet/>
      <dgm:spPr/>
      <dgm:t>
        <a:bodyPr/>
        <a:lstStyle/>
        <a:p>
          <a:endParaRPr lang="en-US" sz="2000">
            <a:latin typeface="Aptos" panose="020B0004020202020204" pitchFamily="34" charset="0"/>
          </a:endParaRPr>
        </a:p>
      </dgm:t>
    </dgm:pt>
    <dgm:pt modelId="{4EB6F244-08D5-45E6-B988-724A9B9EC585}" type="sibTrans" cxnId="{EE4B4BEB-B2F7-4E15-9C31-B8D4AE565858}">
      <dgm:prSet/>
      <dgm:spPr/>
      <dgm:t>
        <a:bodyPr/>
        <a:lstStyle/>
        <a:p>
          <a:endParaRPr lang="en-US" sz="2000">
            <a:latin typeface="Aptos" panose="020B0004020202020204" pitchFamily="34" charset="0"/>
          </a:endParaRPr>
        </a:p>
      </dgm:t>
    </dgm:pt>
    <dgm:pt modelId="{D3F3EF6C-5094-4226-836A-7F58E3E26C9B}">
      <dgm:prSet custT="1"/>
      <dgm:spPr/>
      <dgm:t>
        <a:bodyPr/>
        <a:lstStyle/>
        <a:p>
          <a:pPr algn="ctr"/>
          <a:r>
            <a:rPr lang="en-US" sz="2000" dirty="0">
              <a:latin typeface="Aptos" panose="020B0004020202020204" pitchFamily="34" charset="0"/>
            </a:rPr>
            <a:t>(Cottrell, 2019)</a:t>
          </a:r>
        </a:p>
      </dgm:t>
    </dgm:pt>
    <dgm:pt modelId="{1CFF3E5C-BA67-4A09-B6C9-7989FB3FB045}" type="parTrans" cxnId="{FD1F4B3B-0D8A-4CE8-BA87-9115D204E89D}">
      <dgm:prSet/>
      <dgm:spPr/>
      <dgm:t>
        <a:bodyPr/>
        <a:lstStyle/>
        <a:p>
          <a:endParaRPr lang="en-US" sz="2000">
            <a:latin typeface="Aptos" panose="020B0004020202020204" pitchFamily="34" charset="0"/>
          </a:endParaRPr>
        </a:p>
      </dgm:t>
    </dgm:pt>
    <dgm:pt modelId="{A7A35775-E9DC-42FB-A67F-D748DAD333BA}" type="sibTrans" cxnId="{FD1F4B3B-0D8A-4CE8-BA87-9115D204E89D}">
      <dgm:prSet/>
      <dgm:spPr/>
      <dgm:t>
        <a:bodyPr/>
        <a:lstStyle/>
        <a:p>
          <a:endParaRPr lang="en-US" sz="2000">
            <a:latin typeface="Aptos" panose="020B0004020202020204" pitchFamily="34" charset="0"/>
          </a:endParaRPr>
        </a:p>
      </dgm:t>
    </dgm:pt>
    <dgm:pt modelId="{F7EB6652-4BE6-45BD-A8BD-178B05AF4131}" type="pres">
      <dgm:prSet presAssocID="{05B9E7F2-481F-4EEC-8974-91B76B671A5F}" presName="vert0" presStyleCnt="0">
        <dgm:presLayoutVars>
          <dgm:dir/>
          <dgm:animOne val="branch"/>
          <dgm:animLvl val="lvl"/>
        </dgm:presLayoutVars>
      </dgm:prSet>
      <dgm:spPr/>
    </dgm:pt>
    <dgm:pt modelId="{A2ADC10E-B807-4EB4-887E-EB0DA4D50AE5}" type="pres">
      <dgm:prSet presAssocID="{BCDD36A6-05AA-4401-9D6B-B94E17C76F28}" presName="thickLine" presStyleLbl="alignNode1" presStyleIdx="0" presStyleCnt="5"/>
      <dgm:spPr/>
    </dgm:pt>
    <dgm:pt modelId="{90714C96-9CAC-402D-821D-7E713D2CCB6A}" type="pres">
      <dgm:prSet presAssocID="{BCDD36A6-05AA-4401-9D6B-B94E17C76F28}" presName="horz1" presStyleCnt="0"/>
      <dgm:spPr/>
    </dgm:pt>
    <dgm:pt modelId="{0A9E7C5A-21EE-4EC9-AFFD-AC1E0A373879}" type="pres">
      <dgm:prSet presAssocID="{BCDD36A6-05AA-4401-9D6B-B94E17C76F28}" presName="tx1" presStyleLbl="revTx" presStyleIdx="0" presStyleCnt="5"/>
      <dgm:spPr/>
    </dgm:pt>
    <dgm:pt modelId="{1F7E03E1-1253-4E0C-A550-B49D04FCFA8E}" type="pres">
      <dgm:prSet presAssocID="{BCDD36A6-05AA-4401-9D6B-B94E17C76F28}" presName="vert1" presStyleCnt="0"/>
      <dgm:spPr/>
    </dgm:pt>
    <dgm:pt modelId="{D81062CD-F4E4-4D1F-82AE-032074F625BA}" type="pres">
      <dgm:prSet presAssocID="{3D770E2E-03EA-4EC5-A384-F67C44D269EA}" presName="thickLine" presStyleLbl="alignNode1" presStyleIdx="1" presStyleCnt="5"/>
      <dgm:spPr/>
    </dgm:pt>
    <dgm:pt modelId="{D57B7CDC-C92D-4B7D-8B60-7304658C7FEC}" type="pres">
      <dgm:prSet presAssocID="{3D770E2E-03EA-4EC5-A384-F67C44D269EA}" presName="horz1" presStyleCnt="0"/>
      <dgm:spPr/>
    </dgm:pt>
    <dgm:pt modelId="{F0548A21-616A-46EE-9641-1556B1CBFA11}" type="pres">
      <dgm:prSet presAssocID="{3D770E2E-03EA-4EC5-A384-F67C44D269EA}" presName="tx1" presStyleLbl="revTx" presStyleIdx="1" presStyleCnt="5"/>
      <dgm:spPr/>
    </dgm:pt>
    <dgm:pt modelId="{96DE650F-6871-4C11-8B55-135A16FD2676}" type="pres">
      <dgm:prSet presAssocID="{3D770E2E-03EA-4EC5-A384-F67C44D269EA}" presName="vert1" presStyleCnt="0"/>
      <dgm:spPr/>
    </dgm:pt>
    <dgm:pt modelId="{0118AE2B-CBB0-457A-AC29-B65BC13ECB79}" type="pres">
      <dgm:prSet presAssocID="{0602B095-EBCF-4EE3-9313-9817345D1F5A}" presName="thickLine" presStyleLbl="alignNode1" presStyleIdx="2" presStyleCnt="5"/>
      <dgm:spPr/>
    </dgm:pt>
    <dgm:pt modelId="{1021AA68-8E08-4041-AC2A-255144C43DE5}" type="pres">
      <dgm:prSet presAssocID="{0602B095-EBCF-4EE3-9313-9817345D1F5A}" presName="horz1" presStyleCnt="0"/>
      <dgm:spPr/>
    </dgm:pt>
    <dgm:pt modelId="{58FB4AC3-F081-4218-8D7B-2EDE6F92C350}" type="pres">
      <dgm:prSet presAssocID="{0602B095-EBCF-4EE3-9313-9817345D1F5A}" presName="tx1" presStyleLbl="revTx" presStyleIdx="2" presStyleCnt="5"/>
      <dgm:spPr/>
    </dgm:pt>
    <dgm:pt modelId="{00B15AF0-EA27-4C27-8ECE-454F31540504}" type="pres">
      <dgm:prSet presAssocID="{0602B095-EBCF-4EE3-9313-9817345D1F5A}" presName="vert1" presStyleCnt="0"/>
      <dgm:spPr/>
    </dgm:pt>
    <dgm:pt modelId="{453FFE00-12F8-4E9B-A055-56B0C0D4ED1C}" type="pres">
      <dgm:prSet presAssocID="{20E9FCCC-BCD8-4349-9448-3997FCC4A34F}" presName="thickLine" presStyleLbl="alignNode1" presStyleIdx="3" presStyleCnt="5"/>
      <dgm:spPr/>
    </dgm:pt>
    <dgm:pt modelId="{071CFF08-024A-4112-A515-786936867185}" type="pres">
      <dgm:prSet presAssocID="{20E9FCCC-BCD8-4349-9448-3997FCC4A34F}" presName="horz1" presStyleCnt="0"/>
      <dgm:spPr/>
    </dgm:pt>
    <dgm:pt modelId="{8E2AB986-C2D9-462A-92DE-A340ACBBAB0E}" type="pres">
      <dgm:prSet presAssocID="{20E9FCCC-BCD8-4349-9448-3997FCC4A34F}" presName="tx1" presStyleLbl="revTx" presStyleIdx="3" presStyleCnt="5"/>
      <dgm:spPr/>
    </dgm:pt>
    <dgm:pt modelId="{09CC48BD-6A88-481E-A21F-6F4A1BA185B0}" type="pres">
      <dgm:prSet presAssocID="{20E9FCCC-BCD8-4349-9448-3997FCC4A34F}" presName="vert1" presStyleCnt="0"/>
      <dgm:spPr/>
    </dgm:pt>
    <dgm:pt modelId="{EC986470-EFC4-4570-B2C4-38CB90EC717C}" type="pres">
      <dgm:prSet presAssocID="{D3F3EF6C-5094-4226-836A-7F58E3E26C9B}" presName="thickLine" presStyleLbl="alignNode1" presStyleIdx="4" presStyleCnt="5"/>
      <dgm:spPr/>
    </dgm:pt>
    <dgm:pt modelId="{B9BF85EA-726D-4761-91EA-7AA1185D9307}" type="pres">
      <dgm:prSet presAssocID="{D3F3EF6C-5094-4226-836A-7F58E3E26C9B}" presName="horz1" presStyleCnt="0"/>
      <dgm:spPr/>
    </dgm:pt>
    <dgm:pt modelId="{43AD3AA9-81F7-4D0A-9F3A-52D57B90F50F}" type="pres">
      <dgm:prSet presAssocID="{D3F3EF6C-5094-4226-836A-7F58E3E26C9B}" presName="tx1" presStyleLbl="revTx" presStyleIdx="4" presStyleCnt="5"/>
      <dgm:spPr/>
    </dgm:pt>
    <dgm:pt modelId="{46CEDF37-8112-4392-B9BE-F557DFCAD1C9}" type="pres">
      <dgm:prSet presAssocID="{D3F3EF6C-5094-4226-836A-7F58E3E26C9B}" presName="vert1" presStyleCnt="0"/>
      <dgm:spPr/>
    </dgm:pt>
  </dgm:ptLst>
  <dgm:cxnLst>
    <dgm:cxn modelId="{8C72782C-B9D6-483D-9279-D90986A99EAF}" srcId="{05B9E7F2-481F-4EEC-8974-91B76B671A5F}" destId="{BCDD36A6-05AA-4401-9D6B-B94E17C76F28}" srcOrd="0" destOrd="0" parTransId="{70E4BCC3-BA77-44D6-A938-127E433FB854}" sibTransId="{831770D9-465E-4EA1-8638-C66D6E650CA7}"/>
    <dgm:cxn modelId="{0D50393B-1D6D-45E0-B13F-324BA97909D4}" type="presOf" srcId="{3D770E2E-03EA-4EC5-A384-F67C44D269EA}" destId="{F0548A21-616A-46EE-9641-1556B1CBFA11}" srcOrd="0" destOrd="0" presId="urn:microsoft.com/office/officeart/2008/layout/LinedList"/>
    <dgm:cxn modelId="{FD1F4B3B-0D8A-4CE8-BA87-9115D204E89D}" srcId="{05B9E7F2-481F-4EEC-8974-91B76B671A5F}" destId="{D3F3EF6C-5094-4226-836A-7F58E3E26C9B}" srcOrd="4" destOrd="0" parTransId="{1CFF3E5C-BA67-4A09-B6C9-7989FB3FB045}" sibTransId="{A7A35775-E9DC-42FB-A67F-D748DAD333BA}"/>
    <dgm:cxn modelId="{57067F75-320A-4E11-8936-F1DF27BF4EA0}" srcId="{05B9E7F2-481F-4EEC-8974-91B76B671A5F}" destId="{3D770E2E-03EA-4EC5-A384-F67C44D269EA}" srcOrd="1" destOrd="0" parTransId="{C2F773D3-9582-4CEE-801C-C91CA00736BA}" sibTransId="{41DF754E-1B74-47EF-82DA-E668C05E483D}"/>
    <dgm:cxn modelId="{9545C255-6BDB-47B2-A5B8-09392446905E}" type="presOf" srcId="{BCDD36A6-05AA-4401-9D6B-B94E17C76F28}" destId="{0A9E7C5A-21EE-4EC9-AFFD-AC1E0A373879}" srcOrd="0" destOrd="0" presId="urn:microsoft.com/office/officeart/2008/layout/LinedList"/>
    <dgm:cxn modelId="{10FF9777-56C6-46CE-A95B-87136F7A8BC1}" type="presOf" srcId="{05B9E7F2-481F-4EEC-8974-91B76B671A5F}" destId="{F7EB6652-4BE6-45BD-A8BD-178B05AF4131}" srcOrd="0" destOrd="0" presId="urn:microsoft.com/office/officeart/2008/layout/LinedList"/>
    <dgm:cxn modelId="{DECE4C58-4FCC-4522-BCF3-E74DB4538791}" srcId="{05B9E7F2-481F-4EEC-8974-91B76B671A5F}" destId="{0602B095-EBCF-4EE3-9313-9817345D1F5A}" srcOrd="2" destOrd="0" parTransId="{B4C63EE9-8800-4483-B8C1-9AFC00F25520}" sibTransId="{9D5B4F26-2A9F-4E96-A92E-1974B501507F}"/>
    <dgm:cxn modelId="{DE9D7A85-09D5-45E9-8F65-80785976E1DB}" type="presOf" srcId="{0602B095-EBCF-4EE3-9313-9817345D1F5A}" destId="{58FB4AC3-F081-4218-8D7B-2EDE6F92C350}" srcOrd="0" destOrd="0" presId="urn:microsoft.com/office/officeart/2008/layout/LinedList"/>
    <dgm:cxn modelId="{EE4B4BEB-B2F7-4E15-9C31-B8D4AE565858}" srcId="{05B9E7F2-481F-4EEC-8974-91B76B671A5F}" destId="{20E9FCCC-BCD8-4349-9448-3997FCC4A34F}" srcOrd="3" destOrd="0" parTransId="{80065644-387C-4D94-A91B-4F7D329F8A9F}" sibTransId="{4EB6F244-08D5-45E6-B988-724A9B9EC585}"/>
    <dgm:cxn modelId="{A7E63FF8-10A9-4F77-8FB2-8F780B9D1DC1}" type="presOf" srcId="{D3F3EF6C-5094-4226-836A-7F58E3E26C9B}" destId="{43AD3AA9-81F7-4D0A-9F3A-52D57B90F50F}" srcOrd="0" destOrd="0" presId="urn:microsoft.com/office/officeart/2008/layout/LinedList"/>
    <dgm:cxn modelId="{A901BCFF-29FB-47C8-B5CD-06461DA69D7A}" type="presOf" srcId="{20E9FCCC-BCD8-4349-9448-3997FCC4A34F}" destId="{8E2AB986-C2D9-462A-92DE-A340ACBBAB0E}" srcOrd="0" destOrd="0" presId="urn:microsoft.com/office/officeart/2008/layout/LinedList"/>
    <dgm:cxn modelId="{0C725E75-E66A-4AB2-A8A1-730A8FE0F95D}" type="presParOf" srcId="{F7EB6652-4BE6-45BD-A8BD-178B05AF4131}" destId="{A2ADC10E-B807-4EB4-887E-EB0DA4D50AE5}" srcOrd="0" destOrd="0" presId="urn:microsoft.com/office/officeart/2008/layout/LinedList"/>
    <dgm:cxn modelId="{17F1CC83-14EC-4234-A36A-A447CEC10133}" type="presParOf" srcId="{F7EB6652-4BE6-45BD-A8BD-178B05AF4131}" destId="{90714C96-9CAC-402D-821D-7E713D2CCB6A}" srcOrd="1" destOrd="0" presId="urn:microsoft.com/office/officeart/2008/layout/LinedList"/>
    <dgm:cxn modelId="{570A11BA-3D9C-4D24-8131-C682A480B8C1}" type="presParOf" srcId="{90714C96-9CAC-402D-821D-7E713D2CCB6A}" destId="{0A9E7C5A-21EE-4EC9-AFFD-AC1E0A373879}" srcOrd="0" destOrd="0" presId="urn:microsoft.com/office/officeart/2008/layout/LinedList"/>
    <dgm:cxn modelId="{13785587-FC05-48B3-BA15-D25B3F6E84A0}" type="presParOf" srcId="{90714C96-9CAC-402D-821D-7E713D2CCB6A}" destId="{1F7E03E1-1253-4E0C-A550-B49D04FCFA8E}" srcOrd="1" destOrd="0" presId="urn:microsoft.com/office/officeart/2008/layout/LinedList"/>
    <dgm:cxn modelId="{829EB99F-A050-41B2-BF10-91A20310FA97}" type="presParOf" srcId="{F7EB6652-4BE6-45BD-A8BD-178B05AF4131}" destId="{D81062CD-F4E4-4D1F-82AE-032074F625BA}" srcOrd="2" destOrd="0" presId="urn:microsoft.com/office/officeart/2008/layout/LinedList"/>
    <dgm:cxn modelId="{D4143142-F1BA-41C3-9F5C-E63905685C23}" type="presParOf" srcId="{F7EB6652-4BE6-45BD-A8BD-178B05AF4131}" destId="{D57B7CDC-C92D-4B7D-8B60-7304658C7FEC}" srcOrd="3" destOrd="0" presId="urn:microsoft.com/office/officeart/2008/layout/LinedList"/>
    <dgm:cxn modelId="{DF96591E-8874-4E83-AB03-F1BBDC6005B5}" type="presParOf" srcId="{D57B7CDC-C92D-4B7D-8B60-7304658C7FEC}" destId="{F0548A21-616A-46EE-9641-1556B1CBFA11}" srcOrd="0" destOrd="0" presId="urn:microsoft.com/office/officeart/2008/layout/LinedList"/>
    <dgm:cxn modelId="{C2158DDE-A857-49A0-ACB4-F4D56E8BFFB7}" type="presParOf" srcId="{D57B7CDC-C92D-4B7D-8B60-7304658C7FEC}" destId="{96DE650F-6871-4C11-8B55-135A16FD2676}" srcOrd="1" destOrd="0" presId="urn:microsoft.com/office/officeart/2008/layout/LinedList"/>
    <dgm:cxn modelId="{EF704C55-4996-4A5A-BFC1-FA627618E1C4}" type="presParOf" srcId="{F7EB6652-4BE6-45BD-A8BD-178B05AF4131}" destId="{0118AE2B-CBB0-457A-AC29-B65BC13ECB79}" srcOrd="4" destOrd="0" presId="urn:microsoft.com/office/officeart/2008/layout/LinedList"/>
    <dgm:cxn modelId="{4829891B-28CF-4071-A83C-C45F056CEFBF}" type="presParOf" srcId="{F7EB6652-4BE6-45BD-A8BD-178B05AF4131}" destId="{1021AA68-8E08-4041-AC2A-255144C43DE5}" srcOrd="5" destOrd="0" presId="urn:microsoft.com/office/officeart/2008/layout/LinedList"/>
    <dgm:cxn modelId="{D784C4B2-8958-4CF4-B78D-342C0B7C3BF4}" type="presParOf" srcId="{1021AA68-8E08-4041-AC2A-255144C43DE5}" destId="{58FB4AC3-F081-4218-8D7B-2EDE6F92C350}" srcOrd="0" destOrd="0" presId="urn:microsoft.com/office/officeart/2008/layout/LinedList"/>
    <dgm:cxn modelId="{2EA2CC24-65DB-47E3-8884-E9552D5E4115}" type="presParOf" srcId="{1021AA68-8E08-4041-AC2A-255144C43DE5}" destId="{00B15AF0-EA27-4C27-8ECE-454F31540504}" srcOrd="1" destOrd="0" presId="urn:microsoft.com/office/officeart/2008/layout/LinedList"/>
    <dgm:cxn modelId="{A8959E70-1DCA-481D-8971-8096ADFD82AC}" type="presParOf" srcId="{F7EB6652-4BE6-45BD-A8BD-178B05AF4131}" destId="{453FFE00-12F8-4E9B-A055-56B0C0D4ED1C}" srcOrd="6" destOrd="0" presId="urn:microsoft.com/office/officeart/2008/layout/LinedList"/>
    <dgm:cxn modelId="{2929704D-F072-45AB-82F8-2AE1D57E50C5}" type="presParOf" srcId="{F7EB6652-4BE6-45BD-A8BD-178B05AF4131}" destId="{071CFF08-024A-4112-A515-786936867185}" srcOrd="7" destOrd="0" presId="urn:microsoft.com/office/officeart/2008/layout/LinedList"/>
    <dgm:cxn modelId="{7D6A2BD3-8CF4-4B14-9B59-259D64C5C0F9}" type="presParOf" srcId="{071CFF08-024A-4112-A515-786936867185}" destId="{8E2AB986-C2D9-462A-92DE-A340ACBBAB0E}" srcOrd="0" destOrd="0" presId="urn:microsoft.com/office/officeart/2008/layout/LinedList"/>
    <dgm:cxn modelId="{7F11EC3B-7451-4955-95DF-75937328B9F3}" type="presParOf" srcId="{071CFF08-024A-4112-A515-786936867185}" destId="{09CC48BD-6A88-481E-A21F-6F4A1BA185B0}" srcOrd="1" destOrd="0" presId="urn:microsoft.com/office/officeart/2008/layout/LinedList"/>
    <dgm:cxn modelId="{CD24056C-42A8-4640-86DF-F3C4BADD050C}" type="presParOf" srcId="{F7EB6652-4BE6-45BD-A8BD-178B05AF4131}" destId="{EC986470-EFC4-4570-B2C4-38CB90EC717C}" srcOrd="8" destOrd="0" presId="urn:microsoft.com/office/officeart/2008/layout/LinedList"/>
    <dgm:cxn modelId="{F793E571-1490-47AE-90EE-151C21D1FB89}" type="presParOf" srcId="{F7EB6652-4BE6-45BD-A8BD-178B05AF4131}" destId="{B9BF85EA-726D-4761-91EA-7AA1185D9307}" srcOrd="9" destOrd="0" presId="urn:microsoft.com/office/officeart/2008/layout/LinedList"/>
    <dgm:cxn modelId="{BF133E23-3F8B-4077-A8FC-85E7D1DA3BEA}" type="presParOf" srcId="{B9BF85EA-726D-4761-91EA-7AA1185D9307}" destId="{43AD3AA9-81F7-4D0A-9F3A-52D57B90F50F}" srcOrd="0" destOrd="0" presId="urn:microsoft.com/office/officeart/2008/layout/LinedList"/>
    <dgm:cxn modelId="{E31FA11E-4239-4EA0-9876-EB04723479D8}" type="presParOf" srcId="{B9BF85EA-726D-4761-91EA-7AA1185D9307}" destId="{46CEDF37-8112-4392-B9BE-F557DFCAD1C9}"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F46FDD5-D3EE-4214-8624-A8FFD0366091}" type="doc">
      <dgm:prSet loTypeId="urn:microsoft.com/office/officeart/2005/8/layout/vList2" loCatId="list" qsTypeId="urn:microsoft.com/office/officeart/2005/8/quickstyle/simple1#7" qsCatId="simple" csTypeId="urn:microsoft.com/office/officeart/2005/8/colors/accent1_2#2" csCatId="accent1" phldr="1"/>
      <dgm:spPr/>
      <dgm:t>
        <a:bodyPr/>
        <a:lstStyle/>
        <a:p>
          <a:endParaRPr lang="en-US"/>
        </a:p>
      </dgm:t>
    </dgm:pt>
    <dgm:pt modelId="{7451EF37-F3D9-4322-B159-D9C453514FE9}">
      <dgm:prSet custT="1"/>
      <dgm:spPr/>
      <dgm:t>
        <a:bodyPr/>
        <a:lstStyle/>
        <a:p>
          <a:r>
            <a:rPr lang="en-US" sz="1800" dirty="0">
              <a:latin typeface="Aptos" panose="020B0004020202020204" pitchFamily="34" charset="0"/>
            </a:rPr>
            <a:t>The main body is where you will do the arguing/informing. This will be split into different paragraphs and should</a:t>
          </a:r>
          <a:r>
            <a:rPr lang="en-GB" sz="1800" dirty="0">
              <a:latin typeface="Aptos" panose="020B0004020202020204" pitchFamily="34" charset="0"/>
            </a:rPr>
            <a:t> focus on one point at a time. Each paragraph could be structured using the PEEL method: </a:t>
          </a:r>
          <a:endParaRPr lang="en-US" sz="1800" dirty="0">
            <a:latin typeface="Aptos" panose="020B0004020202020204" pitchFamily="34" charset="0"/>
          </a:endParaRPr>
        </a:p>
      </dgm:t>
    </dgm:pt>
    <dgm:pt modelId="{ACF550C8-EEDE-4706-BEB2-11741581EA6F}" type="parTrans" cxnId="{987AD358-7786-402B-A107-4EA937813B18}">
      <dgm:prSet/>
      <dgm:spPr/>
      <dgm:t>
        <a:bodyPr/>
        <a:lstStyle/>
        <a:p>
          <a:endParaRPr lang="en-US" sz="1800">
            <a:latin typeface="Aptos" panose="020B0004020202020204" pitchFamily="34" charset="0"/>
          </a:endParaRPr>
        </a:p>
      </dgm:t>
    </dgm:pt>
    <dgm:pt modelId="{B99FDE33-9932-45F1-BD7F-7410AEAB08DA}" type="sibTrans" cxnId="{987AD358-7786-402B-A107-4EA937813B18}">
      <dgm:prSet/>
      <dgm:spPr/>
      <dgm:t>
        <a:bodyPr/>
        <a:lstStyle/>
        <a:p>
          <a:endParaRPr lang="en-US" sz="1800">
            <a:latin typeface="Aptos" panose="020B0004020202020204" pitchFamily="34" charset="0"/>
          </a:endParaRPr>
        </a:p>
      </dgm:t>
    </dgm:pt>
    <dgm:pt modelId="{D202E20D-2C01-4E82-BA55-73634C2D50D6}">
      <dgm:prSet custT="1"/>
      <dgm:spPr/>
      <dgm:t>
        <a:bodyPr/>
        <a:lstStyle/>
        <a:p>
          <a:r>
            <a:rPr lang="en-US" sz="1800" b="1" dirty="0">
              <a:latin typeface="Aptos" panose="020B0004020202020204" pitchFamily="34" charset="0"/>
            </a:rPr>
            <a:t>Point</a:t>
          </a:r>
          <a:r>
            <a:rPr lang="en-US" sz="1800" dirty="0">
              <a:latin typeface="Aptos" panose="020B0004020202020204" pitchFamily="34" charset="0"/>
            </a:rPr>
            <a:t> – What is the main idea or argument</a:t>
          </a:r>
        </a:p>
      </dgm:t>
    </dgm:pt>
    <dgm:pt modelId="{139452E2-1BE3-49CE-B263-513DA6BDE703}" type="parTrans" cxnId="{1D7B9277-6104-43BD-965C-60328606934E}">
      <dgm:prSet/>
      <dgm:spPr/>
      <dgm:t>
        <a:bodyPr/>
        <a:lstStyle/>
        <a:p>
          <a:endParaRPr lang="en-US" sz="1800">
            <a:latin typeface="Aptos" panose="020B0004020202020204" pitchFamily="34" charset="0"/>
          </a:endParaRPr>
        </a:p>
      </dgm:t>
    </dgm:pt>
    <dgm:pt modelId="{08783E74-8DFC-468A-BB10-48A373DBDA40}" type="sibTrans" cxnId="{1D7B9277-6104-43BD-965C-60328606934E}">
      <dgm:prSet/>
      <dgm:spPr/>
      <dgm:t>
        <a:bodyPr/>
        <a:lstStyle/>
        <a:p>
          <a:endParaRPr lang="en-US" sz="1800">
            <a:latin typeface="Aptos" panose="020B0004020202020204" pitchFamily="34" charset="0"/>
          </a:endParaRPr>
        </a:p>
      </dgm:t>
    </dgm:pt>
    <dgm:pt modelId="{8D3C7BE0-B7E3-4178-B9EC-6CCFDABBCB24}">
      <dgm:prSet custT="1"/>
      <dgm:spPr/>
      <dgm:t>
        <a:bodyPr/>
        <a:lstStyle/>
        <a:p>
          <a:r>
            <a:rPr lang="en-US" sz="1800" b="1" dirty="0">
              <a:latin typeface="Aptos" panose="020B0004020202020204" pitchFamily="34" charset="0"/>
            </a:rPr>
            <a:t>Explain</a:t>
          </a:r>
          <a:r>
            <a:rPr lang="en-US" sz="1800" dirty="0">
              <a:latin typeface="Aptos" panose="020B0004020202020204" pitchFamily="34" charset="0"/>
            </a:rPr>
            <a:t> – Give more detail about your point</a:t>
          </a:r>
        </a:p>
      </dgm:t>
    </dgm:pt>
    <dgm:pt modelId="{C8DF4CC4-F5FB-4C41-A8D4-242DB055C71D}" type="parTrans" cxnId="{867DF30B-2A76-41AC-A1A5-D91F0DD20305}">
      <dgm:prSet/>
      <dgm:spPr/>
      <dgm:t>
        <a:bodyPr/>
        <a:lstStyle/>
        <a:p>
          <a:endParaRPr lang="en-US" sz="1800">
            <a:latin typeface="Aptos" panose="020B0004020202020204" pitchFamily="34" charset="0"/>
          </a:endParaRPr>
        </a:p>
      </dgm:t>
    </dgm:pt>
    <dgm:pt modelId="{553E6B36-49C2-495A-A1F1-0A3D634E2B83}" type="sibTrans" cxnId="{867DF30B-2A76-41AC-A1A5-D91F0DD20305}">
      <dgm:prSet/>
      <dgm:spPr/>
      <dgm:t>
        <a:bodyPr/>
        <a:lstStyle/>
        <a:p>
          <a:endParaRPr lang="en-US" sz="1800">
            <a:latin typeface="Aptos" panose="020B0004020202020204" pitchFamily="34" charset="0"/>
          </a:endParaRPr>
        </a:p>
      </dgm:t>
    </dgm:pt>
    <dgm:pt modelId="{1C267F19-AA19-4061-9141-DC545D7BBD1C}">
      <dgm:prSet custT="1"/>
      <dgm:spPr/>
      <dgm:t>
        <a:bodyPr/>
        <a:lstStyle/>
        <a:p>
          <a:r>
            <a:rPr lang="en-US" sz="1800" b="1" dirty="0">
              <a:latin typeface="Aptos" panose="020B0004020202020204" pitchFamily="34" charset="0"/>
            </a:rPr>
            <a:t>Link</a:t>
          </a:r>
          <a:r>
            <a:rPr lang="en-US" sz="1800" dirty="0">
              <a:latin typeface="Aptos" panose="020B0004020202020204" pitchFamily="34" charset="0"/>
            </a:rPr>
            <a:t> – Link it back to the main topic or to the next point</a:t>
          </a:r>
        </a:p>
      </dgm:t>
    </dgm:pt>
    <dgm:pt modelId="{33BDD9C1-B015-44C2-A2C1-20A607493BE4}" type="parTrans" cxnId="{DF91AC32-B609-4CEC-9B67-8DCD4ECC8798}">
      <dgm:prSet/>
      <dgm:spPr/>
      <dgm:t>
        <a:bodyPr/>
        <a:lstStyle/>
        <a:p>
          <a:endParaRPr lang="en-US" sz="1800">
            <a:latin typeface="Aptos" panose="020B0004020202020204" pitchFamily="34" charset="0"/>
          </a:endParaRPr>
        </a:p>
      </dgm:t>
    </dgm:pt>
    <dgm:pt modelId="{D61AF397-5A9D-4313-956C-97CD3BDF02EA}" type="sibTrans" cxnId="{DF91AC32-B609-4CEC-9B67-8DCD4ECC8798}">
      <dgm:prSet/>
      <dgm:spPr/>
      <dgm:t>
        <a:bodyPr/>
        <a:lstStyle/>
        <a:p>
          <a:endParaRPr lang="en-US" sz="1800">
            <a:latin typeface="Aptos" panose="020B0004020202020204" pitchFamily="34" charset="0"/>
          </a:endParaRPr>
        </a:p>
      </dgm:t>
    </dgm:pt>
    <dgm:pt modelId="{2F846FEE-1628-42DB-94DB-5270BF3DA7AD}">
      <dgm:prSet phldrT="[Text]" custT="1"/>
      <dgm:spPr/>
      <dgm:t>
        <a:bodyPr/>
        <a:lstStyle/>
        <a:p>
          <a:r>
            <a:rPr lang="en-US" sz="1800" b="1" dirty="0">
              <a:latin typeface="Aptos" panose="020B0004020202020204" pitchFamily="34" charset="0"/>
            </a:rPr>
            <a:t>Evidence</a:t>
          </a:r>
          <a:r>
            <a:rPr lang="en-US" sz="1800" dirty="0">
              <a:latin typeface="Aptos" panose="020B0004020202020204" pitchFamily="34" charset="0"/>
            </a:rPr>
            <a:t> – Give an example or proof to support your point</a:t>
          </a:r>
          <a:endParaRPr lang="en-GB" sz="1800" dirty="0">
            <a:latin typeface="Aptos" panose="020B0004020202020204" pitchFamily="34" charset="0"/>
          </a:endParaRPr>
        </a:p>
      </dgm:t>
    </dgm:pt>
    <dgm:pt modelId="{4C6AD6F7-4A6D-414B-AF42-4B6BDDB9C0A1}" type="parTrans" cxnId="{497E899F-D3E7-4F61-B772-9F0A3794016A}">
      <dgm:prSet/>
      <dgm:spPr/>
      <dgm:t>
        <a:bodyPr/>
        <a:lstStyle/>
        <a:p>
          <a:endParaRPr lang="en-GB" sz="1800">
            <a:latin typeface="Aptos" panose="020B0004020202020204" pitchFamily="34" charset="0"/>
          </a:endParaRPr>
        </a:p>
      </dgm:t>
    </dgm:pt>
    <dgm:pt modelId="{3C30CA6A-4F34-471F-9D98-E11F6790F2E0}" type="sibTrans" cxnId="{497E899F-D3E7-4F61-B772-9F0A3794016A}">
      <dgm:prSet/>
      <dgm:spPr/>
      <dgm:t>
        <a:bodyPr/>
        <a:lstStyle/>
        <a:p>
          <a:endParaRPr lang="en-GB" sz="1800">
            <a:latin typeface="Aptos" panose="020B0004020202020204" pitchFamily="34" charset="0"/>
          </a:endParaRPr>
        </a:p>
      </dgm:t>
    </dgm:pt>
    <dgm:pt modelId="{175B11C1-2FDF-4591-A31F-18050D9E40A1}" type="pres">
      <dgm:prSet presAssocID="{5F46FDD5-D3EE-4214-8624-A8FFD0366091}" presName="linear" presStyleCnt="0">
        <dgm:presLayoutVars>
          <dgm:animLvl val="lvl"/>
          <dgm:resizeHandles val="exact"/>
        </dgm:presLayoutVars>
      </dgm:prSet>
      <dgm:spPr/>
    </dgm:pt>
    <dgm:pt modelId="{BF2B9067-8D97-4D8F-9BEE-1C10CBBBCF7A}" type="pres">
      <dgm:prSet presAssocID="{7451EF37-F3D9-4322-B159-D9C453514FE9}" presName="parentText" presStyleLbl="node1" presStyleIdx="0" presStyleCnt="5">
        <dgm:presLayoutVars>
          <dgm:chMax val="0"/>
          <dgm:bulletEnabled val="1"/>
        </dgm:presLayoutVars>
      </dgm:prSet>
      <dgm:spPr/>
    </dgm:pt>
    <dgm:pt modelId="{77DF1A7A-53C6-463B-9DB7-3F099A38AA86}" type="pres">
      <dgm:prSet presAssocID="{B99FDE33-9932-45F1-BD7F-7410AEAB08DA}" presName="spacer" presStyleCnt="0"/>
      <dgm:spPr/>
    </dgm:pt>
    <dgm:pt modelId="{00DA02EF-C846-499E-9E80-AA40C08E6E4F}" type="pres">
      <dgm:prSet presAssocID="{D202E20D-2C01-4E82-BA55-73634C2D50D6}" presName="parentText" presStyleLbl="node1" presStyleIdx="1" presStyleCnt="5">
        <dgm:presLayoutVars>
          <dgm:chMax val="0"/>
          <dgm:bulletEnabled val="1"/>
        </dgm:presLayoutVars>
      </dgm:prSet>
      <dgm:spPr/>
    </dgm:pt>
    <dgm:pt modelId="{4EE5419A-16CE-4EA7-8F82-F79460D7B93E}" type="pres">
      <dgm:prSet presAssocID="{08783E74-8DFC-468A-BB10-48A373DBDA40}" presName="spacer" presStyleCnt="0"/>
      <dgm:spPr/>
    </dgm:pt>
    <dgm:pt modelId="{D936993E-B75A-47EB-97A5-B699EA4E4524}" type="pres">
      <dgm:prSet presAssocID="{2F846FEE-1628-42DB-94DB-5270BF3DA7AD}" presName="parentText" presStyleLbl="node1" presStyleIdx="2" presStyleCnt="5">
        <dgm:presLayoutVars>
          <dgm:chMax val="0"/>
          <dgm:bulletEnabled val="1"/>
        </dgm:presLayoutVars>
      </dgm:prSet>
      <dgm:spPr/>
    </dgm:pt>
    <dgm:pt modelId="{6E130877-FEC4-4720-B036-08DD1DD41396}" type="pres">
      <dgm:prSet presAssocID="{3C30CA6A-4F34-471F-9D98-E11F6790F2E0}" presName="spacer" presStyleCnt="0"/>
      <dgm:spPr/>
    </dgm:pt>
    <dgm:pt modelId="{C4B412E1-5DD7-4054-8EE3-F52C66FA4230}" type="pres">
      <dgm:prSet presAssocID="{8D3C7BE0-B7E3-4178-B9EC-6CCFDABBCB24}" presName="parentText" presStyleLbl="node1" presStyleIdx="3" presStyleCnt="5">
        <dgm:presLayoutVars>
          <dgm:chMax val="0"/>
          <dgm:bulletEnabled val="1"/>
        </dgm:presLayoutVars>
      </dgm:prSet>
      <dgm:spPr/>
    </dgm:pt>
    <dgm:pt modelId="{5AFAD44C-BC90-40FB-AFF2-21880E5AA710}" type="pres">
      <dgm:prSet presAssocID="{553E6B36-49C2-495A-A1F1-0A3D634E2B83}" presName="spacer" presStyleCnt="0"/>
      <dgm:spPr/>
    </dgm:pt>
    <dgm:pt modelId="{13064DE7-3A2A-4B16-852F-4293C1641E9A}" type="pres">
      <dgm:prSet presAssocID="{1C267F19-AA19-4061-9141-DC545D7BBD1C}" presName="parentText" presStyleLbl="node1" presStyleIdx="4" presStyleCnt="5">
        <dgm:presLayoutVars>
          <dgm:chMax val="0"/>
          <dgm:bulletEnabled val="1"/>
        </dgm:presLayoutVars>
      </dgm:prSet>
      <dgm:spPr/>
    </dgm:pt>
  </dgm:ptLst>
  <dgm:cxnLst>
    <dgm:cxn modelId="{867DF30B-2A76-41AC-A1A5-D91F0DD20305}" srcId="{5F46FDD5-D3EE-4214-8624-A8FFD0366091}" destId="{8D3C7BE0-B7E3-4178-B9EC-6CCFDABBCB24}" srcOrd="3" destOrd="0" parTransId="{C8DF4CC4-F5FB-4C41-A8D4-242DB055C71D}" sibTransId="{553E6B36-49C2-495A-A1F1-0A3D634E2B83}"/>
    <dgm:cxn modelId="{E1157C24-05A1-423A-958B-152B0C725F80}" type="presOf" srcId="{1C267F19-AA19-4061-9141-DC545D7BBD1C}" destId="{13064DE7-3A2A-4B16-852F-4293C1641E9A}" srcOrd="0" destOrd="0" presId="urn:microsoft.com/office/officeart/2005/8/layout/vList2"/>
    <dgm:cxn modelId="{3669DA31-8E67-46A6-B00A-F5BED7613B24}" type="presOf" srcId="{8D3C7BE0-B7E3-4178-B9EC-6CCFDABBCB24}" destId="{C4B412E1-5DD7-4054-8EE3-F52C66FA4230}" srcOrd="0" destOrd="0" presId="urn:microsoft.com/office/officeart/2005/8/layout/vList2"/>
    <dgm:cxn modelId="{DF91AC32-B609-4CEC-9B67-8DCD4ECC8798}" srcId="{5F46FDD5-D3EE-4214-8624-A8FFD0366091}" destId="{1C267F19-AA19-4061-9141-DC545D7BBD1C}" srcOrd="4" destOrd="0" parTransId="{33BDD9C1-B015-44C2-A2C1-20A607493BE4}" sibTransId="{D61AF397-5A9D-4313-956C-97CD3BDF02EA}"/>
    <dgm:cxn modelId="{D6F2D167-00A8-4AAD-80B0-7D45824B4110}" type="presOf" srcId="{2F846FEE-1628-42DB-94DB-5270BF3DA7AD}" destId="{D936993E-B75A-47EB-97A5-B699EA4E4524}" srcOrd="0" destOrd="0" presId="urn:microsoft.com/office/officeart/2005/8/layout/vList2"/>
    <dgm:cxn modelId="{1D7B9277-6104-43BD-965C-60328606934E}" srcId="{5F46FDD5-D3EE-4214-8624-A8FFD0366091}" destId="{D202E20D-2C01-4E82-BA55-73634C2D50D6}" srcOrd="1" destOrd="0" parTransId="{139452E2-1BE3-49CE-B263-513DA6BDE703}" sibTransId="{08783E74-8DFC-468A-BB10-48A373DBDA40}"/>
    <dgm:cxn modelId="{987AD358-7786-402B-A107-4EA937813B18}" srcId="{5F46FDD5-D3EE-4214-8624-A8FFD0366091}" destId="{7451EF37-F3D9-4322-B159-D9C453514FE9}" srcOrd="0" destOrd="0" parTransId="{ACF550C8-EEDE-4706-BEB2-11741581EA6F}" sibTransId="{B99FDE33-9932-45F1-BD7F-7410AEAB08DA}"/>
    <dgm:cxn modelId="{C3FDFE91-57C2-41C3-9937-541616566D0A}" type="presOf" srcId="{7451EF37-F3D9-4322-B159-D9C453514FE9}" destId="{BF2B9067-8D97-4D8F-9BEE-1C10CBBBCF7A}" srcOrd="0" destOrd="0" presId="urn:microsoft.com/office/officeart/2005/8/layout/vList2"/>
    <dgm:cxn modelId="{497E899F-D3E7-4F61-B772-9F0A3794016A}" srcId="{5F46FDD5-D3EE-4214-8624-A8FFD0366091}" destId="{2F846FEE-1628-42DB-94DB-5270BF3DA7AD}" srcOrd="2" destOrd="0" parTransId="{4C6AD6F7-4A6D-414B-AF42-4B6BDDB9C0A1}" sibTransId="{3C30CA6A-4F34-471F-9D98-E11F6790F2E0}"/>
    <dgm:cxn modelId="{D4FA20F7-FDA2-4F9C-BB17-D6F440DC747C}" type="presOf" srcId="{5F46FDD5-D3EE-4214-8624-A8FFD0366091}" destId="{175B11C1-2FDF-4591-A31F-18050D9E40A1}" srcOrd="0" destOrd="0" presId="urn:microsoft.com/office/officeart/2005/8/layout/vList2"/>
    <dgm:cxn modelId="{136CF9FB-5944-493E-8E88-598191DFDEC5}" type="presOf" srcId="{D202E20D-2C01-4E82-BA55-73634C2D50D6}" destId="{00DA02EF-C846-499E-9E80-AA40C08E6E4F}" srcOrd="0" destOrd="0" presId="urn:microsoft.com/office/officeart/2005/8/layout/vList2"/>
    <dgm:cxn modelId="{96ED33BB-EBF0-4AF2-8477-2216B6F9D0E7}" type="presParOf" srcId="{175B11C1-2FDF-4591-A31F-18050D9E40A1}" destId="{BF2B9067-8D97-4D8F-9BEE-1C10CBBBCF7A}" srcOrd="0" destOrd="0" presId="urn:microsoft.com/office/officeart/2005/8/layout/vList2"/>
    <dgm:cxn modelId="{04D4F078-CB7B-4D55-8EA5-8410E1DFBE38}" type="presParOf" srcId="{175B11C1-2FDF-4591-A31F-18050D9E40A1}" destId="{77DF1A7A-53C6-463B-9DB7-3F099A38AA86}" srcOrd="1" destOrd="0" presId="urn:microsoft.com/office/officeart/2005/8/layout/vList2"/>
    <dgm:cxn modelId="{0B65B0C2-8603-457C-8A13-8B43253CC338}" type="presParOf" srcId="{175B11C1-2FDF-4591-A31F-18050D9E40A1}" destId="{00DA02EF-C846-499E-9E80-AA40C08E6E4F}" srcOrd="2" destOrd="0" presId="urn:microsoft.com/office/officeart/2005/8/layout/vList2"/>
    <dgm:cxn modelId="{8318B4DF-C908-4FF7-8607-B3F669E20CE8}" type="presParOf" srcId="{175B11C1-2FDF-4591-A31F-18050D9E40A1}" destId="{4EE5419A-16CE-4EA7-8F82-F79460D7B93E}" srcOrd="3" destOrd="0" presId="urn:microsoft.com/office/officeart/2005/8/layout/vList2"/>
    <dgm:cxn modelId="{15F1FB54-FE7F-4DEA-8DA3-AC1B47F48CF0}" type="presParOf" srcId="{175B11C1-2FDF-4591-A31F-18050D9E40A1}" destId="{D936993E-B75A-47EB-97A5-B699EA4E4524}" srcOrd="4" destOrd="0" presId="urn:microsoft.com/office/officeart/2005/8/layout/vList2"/>
    <dgm:cxn modelId="{278DDE60-1B8E-4788-9B10-5CED82868260}" type="presParOf" srcId="{175B11C1-2FDF-4591-A31F-18050D9E40A1}" destId="{6E130877-FEC4-4720-B036-08DD1DD41396}" srcOrd="5" destOrd="0" presId="urn:microsoft.com/office/officeart/2005/8/layout/vList2"/>
    <dgm:cxn modelId="{8647880E-EDBC-490E-9A39-6328DDB9D980}" type="presParOf" srcId="{175B11C1-2FDF-4591-A31F-18050D9E40A1}" destId="{C4B412E1-5DD7-4054-8EE3-F52C66FA4230}" srcOrd="6" destOrd="0" presId="urn:microsoft.com/office/officeart/2005/8/layout/vList2"/>
    <dgm:cxn modelId="{1C9B18F6-C59F-43A0-B003-425138275F4C}" type="presParOf" srcId="{175B11C1-2FDF-4591-A31F-18050D9E40A1}" destId="{5AFAD44C-BC90-40FB-AFF2-21880E5AA710}" srcOrd="7" destOrd="0" presId="urn:microsoft.com/office/officeart/2005/8/layout/vList2"/>
    <dgm:cxn modelId="{6FDC217E-C1F8-4A49-BC7E-DC7A5D5682E4}" type="presParOf" srcId="{175B11C1-2FDF-4591-A31F-18050D9E40A1}" destId="{13064DE7-3A2A-4B16-852F-4293C1641E9A}"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31A8DA1-F4B8-47AD-B997-735CDEAF5FF0}" type="doc">
      <dgm:prSet loTypeId="urn:microsoft.com/office/officeart/2018/2/layout/IconVerticalSolidList" loCatId="icon" qsTypeId="urn:microsoft.com/office/officeart/2005/8/quickstyle/simple1#8" qsCatId="simple" csTypeId="urn:microsoft.com/office/officeart/2018/5/colors/Iconchunking_neutralbg_colorful1" csCatId="colorful" phldr="1"/>
      <dgm:spPr/>
      <dgm:t>
        <a:bodyPr/>
        <a:lstStyle/>
        <a:p>
          <a:endParaRPr lang="en-US"/>
        </a:p>
      </dgm:t>
    </dgm:pt>
    <dgm:pt modelId="{2DA82F3A-8AF4-4659-A5F3-925D288B2EC2}">
      <dgm:prSet/>
      <dgm:spPr/>
      <dgm:t>
        <a:bodyPr/>
        <a:lstStyle/>
        <a:p>
          <a:pPr>
            <a:lnSpc>
              <a:spcPct val="100000"/>
            </a:lnSpc>
          </a:pPr>
          <a:r>
            <a:rPr lang="en-US" dirty="0">
              <a:latin typeface="Aptos" panose="020B0004020202020204" pitchFamily="34" charset="0"/>
            </a:rPr>
            <a:t>The end is where you will draw your assignment to a close by: </a:t>
          </a:r>
        </a:p>
      </dgm:t>
    </dgm:pt>
    <dgm:pt modelId="{E4EC48D5-BDB0-4F84-A00D-8C3987EF179E}" type="parTrans" cxnId="{A95FD384-1794-42CF-AB4E-B4B4D056CD70}">
      <dgm:prSet/>
      <dgm:spPr/>
      <dgm:t>
        <a:bodyPr/>
        <a:lstStyle/>
        <a:p>
          <a:endParaRPr lang="en-US">
            <a:latin typeface="Aptos" panose="020B0004020202020204" pitchFamily="34" charset="0"/>
          </a:endParaRPr>
        </a:p>
      </dgm:t>
    </dgm:pt>
    <dgm:pt modelId="{6C7D11A8-8A39-48E9-A1EC-77D1464EEE1B}" type="sibTrans" cxnId="{A95FD384-1794-42CF-AB4E-B4B4D056CD70}">
      <dgm:prSet/>
      <dgm:spPr/>
      <dgm:t>
        <a:bodyPr/>
        <a:lstStyle/>
        <a:p>
          <a:endParaRPr lang="en-US">
            <a:latin typeface="Aptos" panose="020B0004020202020204" pitchFamily="34" charset="0"/>
          </a:endParaRPr>
        </a:p>
      </dgm:t>
    </dgm:pt>
    <dgm:pt modelId="{F2435985-AE96-4E29-87E1-501FFE14D659}">
      <dgm:prSet/>
      <dgm:spPr/>
      <dgm:t>
        <a:bodyPr/>
        <a:lstStyle/>
        <a:p>
          <a:pPr>
            <a:lnSpc>
              <a:spcPct val="100000"/>
            </a:lnSpc>
          </a:pPr>
          <a:r>
            <a:rPr lang="en-US">
              <a:latin typeface="Aptos" panose="020B0004020202020204" pitchFamily="34" charset="0"/>
            </a:rPr>
            <a:t>Summarising the main points </a:t>
          </a:r>
        </a:p>
      </dgm:t>
    </dgm:pt>
    <dgm:pt modelId="{1893E4DB-4386-4CD9-A27C-99233ACCC586}" type="parTrans" cxnId="{FA2F7208-0154-4B3A-AC61-DA251A372FE9}">
      <dgm:prSet/>
      <dgm:spPr/>
      <dgm:t>
        <a:bodyPr/>
        <a:lstStyle/>
        <a:p>
          <a:endParaRPr lang="en-US">
            <a:latin typeface="Aptos" panose="020B0004020202020204" pitchFamily="34" charset="0"/>
          </a:endParaRPr>
        </a:p>
      </dgm:t>
    </dgm:pt>
    <dgm:pt modelId="{A92C36EE-8563-4088-B4BE-891C02372D01}" type="sibTrans" cxnId="{FA2F7208-0154-4B3A-AC61-DA251A372FE9}">
      <dgm:prSet/>
      <dgm:spPr/>
      <dgm:t>
        <a:bodyPr/>
        <a:lstStyle/>
        <a:p>
          <a:endParaRPr lang="en-US">
            <a:latin typeface="Aptos" panose="020B0004020202020204" pitchFamily="34" charset="0"/>
          </a:endParaRPr>
        </a:p>
      </dgm:t>
    </dgm:pt>
    <dgm:pt modelId="{9FA4D62F-094B-48E8-9D64-76B690C19BF7}">
      <dgm:prSet/>
      <dgm:spPr/>
      <dgm:t>
        <a:bodyPr/>
        <a:lstStyle/>
        <a:p>
          <a:pPr>
            <a:lnSpc>
              <a:spcPct val="100000"/>
            </a:lnSpc>
          </a:pPr>
          <a:r>
            <a:rPr lang="en-US">
              <a:latin typeface="Aptos" panose="020B0004020202020204" pitchFamily="34" charset="0"/>
            </a:rPr>
            <a:t>Show why the topic is important </a:t>
          </a:r>
        </a:p>
      </dgm:t>
    </dgm:pt>
    <dgm:pt modelId="{6A2FF8F9-D1EF-477E-8C6B-564D2DC1A378}" type="parTrans" cxnId="{FD9A1935-56D1-4649-8718-0C3DFC03F0FB}">
      <dgm:prSet/>
      <dgm:spPr/>
      <dgm:t>
        <a:bodyPr/>
        <a:lstStyle/>
        <a:p>
          <a:endParaRPr lang="en-US">
            <a:latin typeface="Aptos" panose="020B0004020202020204" pitchFamily="34" charset="0"/>
          </a:endParaRPr>
        </a:p>
      </dgm:t>
    </dgm:pt>
    <dgm:pt modelId="{CFCEA4D5-1771-4B17-AB26-AE80C482783E}" type="sibTrans" cxnId="{FD9A1935-56D1-4649-8718-0C3DFC03F0FB}">
      <dgm:prSet/>
      <dgm:spPr/>
      <dgm:t>
        <a:bodyPr/>
        <a:lstStyle/>
        <a:p>
          <a:endParaRPr lang="en-US">
            <a:latin typeface="Aptos" panose="020B0004020202020204" pitchFamily="34" charset="0"/>
          </a:endParaRPr>
        </a:p>
      </dgm:t>
    </dgm:pt>
    <dgm:pt modelId="{B93987B9-DEA1-44A6-A9DB-BEB4EB337C86}">
      <dgm:prSet/>
      <dgm:spPr/>
      <dgm:t>
        <a:bodyPr/>
        <a:lstStyle/>
        <a:p>
          <a:pPr>
            <a:lnSpc>
              <a:spcPct val="100000"/>
            </a:lnSpc>
          </a:pPr>
          <a:r>
            <a:rPr lang="en-US">
              <a:latin typeface="Aptos" panose="020B0004020202020204" pitchFamily="34" charset="0"/>
            </a:rPr>
            <a:t>Not presenting any new information (including references and citations) </a:t>
          </a:r>
        </a:p>
      </dgm:t>
    </dgm:pt>
    <dgm:pt modelId="{684294FE-9431-4FFC-95B4-A468789F16BC}" type="parTrans" cxnId="{24E664A5-B839-4DE8-B793-C10C0DC662C3}">
      <dgm:prSet/>
      <dgm:spPr/>
      <dgm:t>
        <a:bodyPr/>
        <a:lstStyle/>
        <a:p>
          <a:endParaRPr lang="en-US">
            <a:latin typeface="Aptos" panose="020B0004020202020204" pitchFamily="34" charset="0"/>
          </a:endParaRPr>
        </a:p>
      </dgm:t>
    </dgm:pt>
    <dgm:pt modelId="{DE4D7F30-93EE-42ED-AD23-24F7E5E6FD9B}" type="sibTrans" cxnId="{24E664A5-B839-4DE8-B793-C10C0DC662C3}">
      <dgm:prSet/>
      <dgm:spPr/>
      <dgm:t>
        <a:bodyPr/>
        <a:lstStyle/>
        <a:p>
          <a:endParaRPr lang="en-US">
            <a:latin typeface="Aptos" panose="020B0004020202020204" pitchFamily="34" charset="0"/>
          </a:endParaRPr>
        </a:p>
      </dgm:t>
    </dgm:pt>
    <dgm:pt modelId="{B6B2CF00-FEFE-479E-B53B-03E86A195E6C}" type="pres">
      <dgm:prSet presAssocID="{431A8DA1-F4B8-47AD-B997-735CDEAF5FF0}" presName="root" presStyleCnt="0">
        <dgm:presLayoutVars>
          <dgm:dir/>
          <dgm:resizeHandles val="exact"/>
        </dgm:presLayoutVars>
      </dgm:prSet>
      <dgm:spPr/>
    </dgm:pt>
    <dgm:pt modelId="{7D73F0B3-F495-4759-A6F1-EE5162C3A3CF}" type="pres">
      <dgm:prSet presAssocID="{2DA82F3A-8AF4-4659-A5F3-925D288B2EC2}" presName="compNode" presStyleCnt="0"/>
      <dgm:spPr/>
    </dgm:pt>
    <dgm:pt modelId="{79ACDA77-0A74-449D-B5F9-3769F0F94B79}" type="pres">
      <dgm:prSet presAssocID="{2DA82F3A-8AF4-4659-A5F3-925D288B2EC2}" presName="bgRect" presStyleLbl="bgShp" presStyleIdx="0" presStyleCnt="4"/>
      <dgm:spPr/>
    </dgm:pt>
    <dgm:pt modelId="{92562ADF-7347-4D76-BFA8-085E4A749587}" type="pres">
      <dgm:prSet presAssocID="{2DA82F3A-8AF4-4659-A5F3-925D288B2EC2}"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Pencil"/>
        </a:ext>
      </dgm:extLst>
    </dgm:pt>
    <dgm:pt modelId="{6CF48A92-8A65-4430-AC0C-7BC82CC26AFC}" type="pres">
      <dgm:prSet presAssocID="{2DA82F3A-8AF4-4659-A5F3-925D288B2EC2}" presName="spaceRect" presStyleCnt="0"/>
      <dgm:spPr/>
    </dgm:pt>
    <dgm:pt modelId="{21304C9E-2E0C-47E9-ADD3-589DA8139E99}" type="pres">
      <dgm:prSet presAssocID="{2DA82F3A-8AF4-4659-A5F3-925D288B2EC2}" presName="parTx" presStyleLbl="revTx" presStyleIdx="0" presStyleCnt="4">
        <dgm:presLayoutVars>
          <dgm:chMax val="0"/>
          <dgm:chPref val="0"/>
        </dgm:presLayoutVars>
      </dgm:prSet>
      <dgm:spPr/>
    </dgm:pt>
    <dgm:pt modelId="{5E074049-9122-4553-BE88-957502A83343}" type="pres">
      <dgm:prSet presAssocID="{6C7D11A8-8A39-48E9-A1EC-77D1464EEE1B}" presName="sibTrans" presStyleCnt="0"/>
      <dgm:spPr/>
    </dgm:pt>
    <dgm:pt modelId="{3791F797-89B2-4CBD-A22E-1F8B50D40B46}" type="pres">
      <dgm:prSet presAssocID="{F2435985-AE96-4E29-87E1-501FFE14D659}" presName="compNode" presStyleCnt="0"/>
      <dgm:spPr/>
    </dgm:pt>
    <dgm:pt modelId="{785BCCBD-D148-4A71-BDA5-ED4889089407}" type="pres">
      <dgm:prSet presAssocID="{F2435985-AE96-4E29-87E1-501FFE14D659}" presName="bgRect" presStyleLbl="bgShp" presStyleIdx="1" presStyleCnt="4"/>
      <dgm:spPr/>
    </dgm:pt>
    <dgm:pt modelId="{39D43EB6-EC57-4E11-92E7-FC4BBAD5CD46}" type="pres">
      <dgm:prSet presAssocID="{F2435985-AE96-4E29-87E1-501FFE14D659}"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eckmark"/>
        </a:ext>
      </dgm:extLst>
    </dgm:pt>
    <dgm:pt modelId="{7C64D4D4-24EC-4CFE-8A75-E8A9B0BE40AD}" type="pres">
      <dgm:prSet presAssocID="{F2435985-AE96-4E29-87E1-501FFE14D659}" presName="spaceRect" presStyleCnt="0"/>
      <dgm:spPr/>
    </dgm:pt>
    <dgm:pt modelId="{9DC0348E-7F44-417E-AE2D-92EB25E1748E}" type="pres">
      <dgm:prSet presAssocID="{F2435985-AE96-4E29-87E1-501FFE14D659}" presName="parTx" presStyleLbl="revTx" presStyleIdx="1" presStyleCnt="4">
        <dgm:presLayoutVars>
          <dgm:chMax val="0"/>
          <dgm:chPref val="0"/>
        </dgm:presLayoutVars>
      </dgm:prSet>
      <dgm:spPr/>
    </dgm:pt>
    <dgm:pt modelId="{027215D4-4EA5-4B5A-A15B-B87F0299CD19}" type="pres">
      <dgm:prSet presAssocID="{A92C36EE-8563-4088-B4BE-891C02372D01}" presName="sibTrans" presStyleCnt="0"/>
      <dgm:spPr/>
    </dgm:pt>
    <dgm:pt modelId="{A7AD3D8A-CC8E-4687-8AF9-46C30F9207FE}" type="pres">
      <dgm:prSet presAssocID="{9FA4D62F-094B-48E8-9D64-76B690C19BF7}" presName="compNode" presStyleCnt="0"/>
      <dgm:spPr/>
    </dgm:pt>
    <dgm:pt modelId="{8F236A3C-5304-4334-BF6D-82F749007A78}" type="pres">
      <dgm:prSet presAssocID="{9FA4D62F-094B-48E8-9D64-76B690C19BF7}" presName="bgRect" presStyleLbl="bgShp" presStyleIdx="2" presStyleCnt="4"/>
      <dgm:spPr/>
    </dgm:pt>
    <dgm:pt modelId="{2734D909-B2ED-485B-90D5-FDCEFC083C83}" type="pres">
      <dgm:prSet presAssocID="{9FA4D62F-094B-48E8-9D64-76B690C19BF7}"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Teacher"/>
        </a:ext>
      </dgm:extLst>
    </dgm:pt>
    <dgm:pt modelId="{3E3F0152-E8CF-4DCE-98C0-822EC3C79E93}" type="pres">
      <dgm:prSet presAssocID="{9FA4D62F-094B-48E8-9D64-76B690C19BF7}" presName="spaceRect" presStyleCnt="0"/>
      <dgm:spPr/>
    </dgm:pt>
    <dgm:pt modelId="{6D987346-A1B9-4EA4-8908-53BF96081CD0}" type="pres">
      <dgm:prSet presAssocID="{9FA4D62F-094B-48E8-9D64-76B690C19BF7}" presName="parTx" presStyleLbl="revTx" presStyleIdx="2" presStyleCnt="4">
        <dgm:presLayoutVars>
          <dgm:chMax val="0"/>
          <dgm:chPref val="0"/>
        </dgm:presLayoutVars>
      </dgm:prSet>
      <dgm:spPr/>
    </dgm:pt>
    <dgm:pt modelId="{E0B6D2D6-4FFD-42DC-9C4C-2236AB5AAB68}" type="pres">
      <dgm:prSet presAssocID="{CFCEA4D5-1771-4B17-AB26-AE80C482783E}" presName="sibTrans" presStyleCnt="0"/>
      <dgm:spPr/>
    </dgm:pt>
    <dgm:pt modelId="{DC4D0222-EFAA-4B97-A273-CF6339AC471F}" type="pres">
      <dgm:prSet presAssocID="{B93987B9-DEA1-44A6-A9DB-BEB4EB337C86}" presName="compNode" presStyleCnt="0"/>
      <dgm:spPr/>
    </dgm:pt>
    <dgm:pt modelId="{1693245B-BC3E-445E-A146-1DBAB820B5FE}" type="pres">
      <dgm:prSet presAssocID="{B93987B9-DEA1-44A6-A9DB-BEB4EB337C86}" presName="bgRect" presStyleLbl="bgShp" presStyleIdx="3" presStyleCnt="4"/>
      <dgm:spPr/>
    </dgm:pt>
    <dgm:pt modelId="{89E998E7-1F94-45A5-B2F9-86CF7AE25B6A}" type="pres">
      <dgm:prSet presAssocID="{B93987B9-DEA1-44A6-A9DB-BEB4EB337C86}"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losed Quotation Mark"/>
        </a:ext>
      </dgm:extLst>
    </dgm:pt>
    <dgm:pt modelId="{9A27B81A-AA21-43ED-9D10-3C8AD89C8D69}" type="pres">
      <dgm:prSet presAssocID="{B93987B9-DEA1-44A6-A9DB-BEB4EB337C86}" presName="spaceRect" presStyleCnt="0"/>
      <dgm:spPr/>
    </dgm:pt>
    <dgm:pt modelId="{CEEBB40A-B6E7-4CA2-B573-A44A6695D4F0}" type="pres">
      <dgm:prSet presAssocID="{B93987B9-DEA1-44A6-A9DB-BEB4EB337C86}" presName="parTx" presStyleLbl="revTx" presStyleIdx="3" presStyleCnt="4">
        <dgm:presLayoutVars>
          <dgm:chMax val="0"/>
          <dgm:chPref val="0"/>
        </dgm:presLayoutVars>
      </dgm:prSet>
      <dgm:spPr/>
    </dgm:pt>
  </dgm:ptLst>
  <dgm:cxnLst>
    <dgm:cxn modelId="{FA2F7208-0154-4B3A-AC61-DA251A372FE9}" srcId="{431A8DA1-F4B8-47AD-B997-735CDEAF5FF0}" destId="{F2435985-AE96-4E29-87E1-501FFE14D659}" srcOrd="1" destOrd="0" parTransId="{1893E4DB-4386-4CD9-A27C-99233ACCC586}" sibTransId="{A92C36EE-8563-4088-B4BE-891C02372D01}"/>
    <dgm:cxn modelId="{FD9A1935-56D1-4649-8718-0C3DFC03F0FB}" srcId="{431A8DA1-F4B8-47AD-B997-735CDEAF5FF0}" destId="{9FA4D62F-094B-48E8-9D64-76B690C19BF7}" srcOrd="2" destOrd="0" parTransId="{6A2FF8F9-D1EF-477E-8C6B-564D2DC1A378}" sibTransId="{CFCEA4D5-1771-4B17-AB26-AE80C482783E}"/>
    <dgm:cxn modelId="{CAA6F53C-1D63-4B7A-8E3A-21DA06C56A76}" type="presOf" srcId="{F2435985-AE96-4E29-87E1-501FFE14D659}" destId="{9DC0348E-7F44-417E-AE2D-92EB25E1748E}" srcOrd="0" destOrd="0" presId="urn:microsoft.com/office/officeart/2018/2/layout/IconVerticalSolidList"/>
    <dgm:cxn modelId="{8D71785F-EC23-4F95-AEC0-0D100EDF8F53}" type="presOf" srcId="{2DA82F3A-8AF4-4659-A5F3-925D288B2EC2}" destId="{21304C9E-2E0C-47E9-ADD3-589DA8139E99}" srcOrd="0" destOrd="0" presId="urn:microsoft.com/office/officeart/2018/2/layout/IconVerticalSolidList"/>
    <dgm:cxn modelId="{82F65E62-C335-4225-B53C-049DE89F42A5}" type="presOf" srcId="{431A8DA1-F4B8-47AD-B997-735CDEAF5FF0}" destId="{B6B2CF00-FEFE-479E-B53B-03E86A195E6C}" srcOrd="0" destOrd="0" presId="urn:microsoft.com/office/officeart/2018/2/layout/IconVerticalSolidList"/>
    <dgm:cxn modelId="{A95FD384-1794-42CF-AB4E-B4B4D056CD70}" srcId="{431A8DA1-F4B8-47AD-B997-735CDEAF5FF0}" destId="{2DA82F3A-8AF4-4659-A5F3-925D288B2EC2}" srcOrd="0" destOrd="0" parTransId="{E4EC48D5-BDB0-4F84-A00D-8C3987EF179E}" sibTransId="{6C7D11A8-8A39-48E9-A1EC-77D1464EEE1B}"/>
    <dgm:cxn modelId="{2D7B6C97-F2E9-447F-9C86-F9C6ECC56865}" type="presOf" srcId="{B93987B9-DEA1-44A6-A9DB-BEB4EB337C86}" destId="{CEEBB40A-B6E7-4CA2-B573-A44A6695D4F0}" srcOrd="0" destOrd="0" presId="urn:microsoft.com/office/officeart/2018/2/layout/IconVerticalSolidList"/>
    <dgm:cxn modelId="{270AAE9C-AB84-4A57-A986-412398FD561B}" type="presOf" srcId="{9FA4D62F-094B-48E8-9D64-76B690C19BF7}" destId="{6D987346-A1B9-4EA4-8908-53BF96081CD0}" srcOrd="0" destOrd="0" presId="urn:microsoft.com/office/officeart/2018/2/layout/IconVerticalSolidList"/>
    <dgm:cxn modelId="{24E664A5-B839-4DE8-B793-C10C0DC662C3}" srcId="{431A8DA1-F4B8-47AD-B997-735CDEAF5FF0}" destId="{B93987B9-DEA1-44A6-A9DB-BEB4EB337C86}" srcOrd="3" destOrd="0" parTransId="{684294FE-9431-4FFC-95B4-A468789F16BC}" sibTransId="{DE4D7F30-93EE-42ED-AD23-24F7E5E6FD9B}"/>
    <dgm:cxn modelId="{86C402E2-CAB4-494D-8E14-CC5DCFDC013D}" type="presParOf" srcId="{B6B2CF00-FEFE-479E-B53B-03E86A195E6C}" destId="{7D73F0B3-F495-4759-A6F1-EE5162C3A3CF}" srcOrd="0" destOrd="0" presId="urn:microsoft.com/office/officeart/2018/2/layout/IconVerticalSolidList"/>
    <dgm:cxn modelId="{B86DC2D0-9EEA-4FB7-96FB-3E4764A99C66}" type="presParOf" srcId="{7D73F0B3-F495-4759-A6F1-EE5162C3A3CF}" destId="{79ACDA77-0A74-449D-B5F9-3769F0F94B79}" srcOrd="0" destOrd="0" presId="urn:microsoft.com/office/officeart/2018/2/layout/IconVerticalSolidList"/>
    <dgm:cxn modelId="{F4544D87-0246-41B5-B969-5E8AB4362A80}" type="presParOf" srcId="{7D73F0B3-F495-4759-A6F1-EE5162C3A3CF}" destId="{92562ADF-7347-4D76-BFA8-085E4A749587}" srcOrd="1" destOrd="0" presId="urn:microsoft.com/office/officeart/2018/2/layout/IconVerticalSolidList"/>
    <dgm:cxn modelId="{663FDF2A-16C4-4089-A40B-6EE9D613D440}" type="presParOf" srcId="{7D73F0B3-F495-4759-A6F1-EE5162C3A3CF}" destId="{6CF48A92-8A65-4430-AC0C-7BC82CC26AFC}" srcOrd="2" destOrd="0" presId="urn:microsoft.com/office/officeart/2018/2/layout/IconVerticalSolidList"/>
    <dgm:cxn modelId="{F76ADC3D-63A7-4E94-88AA-A2D685417EE7}" type="presParOf" srcId="{7D73F0B3-F495-4759-A6F1-EE5162C3A3CF}" destId="{21304C9E-2E0C-47E9-ADD3-589DA8139E99}" srcOrd="3" destOrd="0" presId="urn:microsoft.com/office/officeart/2018/2/layout/IconVerticalSolidList"/>
    <dgm:cxn modelId="{1AC02B1C-1932-40AF-AC9C-F11BD9A692BC}" type="presParOf" srcId="{B6B2CF00-FEFE-479E-B53B-03E86A195E6C}" destId="{5E074049-9122-4553-BE88-957502A83343}" srcOrd="1" destOrd="0" presId="urn:microsoft.com/office/officeart/2018/2/layout/IconVerticalSolidList"/>
    <dgm:cxn modelId="{6677152C-50B3-4A28-86AE-C8366D5D4D31}" type="presParOf" srcId="{B6B2CF00-FEFE-479E-B53B-03E86A195E6C}" destId="{3791F797-89B2-4CBD-A22E-1F8B50D40B46}" srcOrd="2" destOrd="0" presId="urn:microsoft.com/office/officeart/2018/2/layout/IconVerticalSolidList"/>
    <dgm:cxn modelId="{0B9C1FA2-D0DE-4667-9A1D-06680863B5B9}" type="presParOf" srcId="{3791F797-89B2-4CBD-A22E-1F8B50D40B46}" destId="{785BCCBD-D148-4A71-BDA5-ED4889089407}" srcOrd="0" destOrd="0" presId="urn:microsoft.com/office/officeart/2018/2/layout/IconVerticalSolidList"/>
    <dgm:cxn modelId="{4220E6CD-DA4B-43A9-907B-48BCF4E636B6}" type="presParOf" srcId="{3791F797-89B2-4CBD-A22E-1F8B50D40B46}" destId="{39D43EB6-EC57-4E11-92E7-FC4BBAD5CD46}" srcOrd="1" destOrd="0" presId="urn:microsoft.com/office/officeart/2018/2/layout/IconVerticalSolidList"/>
    <dgm:cxn modelId="{187820CE-1340-4FCE-B934-7A4675E29111}" type="presParOf" srcId="{3791F797-89B2-4CBD-A22E-1F8B50D40B46}" destId="{7C64D4D4-24EC-4CFE-8A75-E8A9B0BE40AD}" srcOrd="2" destOrd="0" presId="urn:microsoft.com/office/officeart/2018/2/layout/IconVerticalSolidList"/>
    <dgm:cxn modelId="{D5E94833-090E-48BF-B78F-D4F1FB6B1D78}" type="presParOf" srcId="{3791F797-89B2-4CBD-A22E-1F8B50D40B46}" destId="{9DC0348E-7F44-417E-AE2D-92EB25E1748E}" srcOrd="3" destOrd="0" presId="urn:microsoft.com/office/officeart/2018/2/layout/IconVerticalSolidList"/>
    <dgm:cxn modelId="{AE47FC6B-9B58-44EC-9274-638EE96EBE62}" type="presParOf" srcId="{B6B2CF00-FEFE-479E-B53B-03E86A195E6C}" destId="{027215D4-4EA5-4B5A-A15B-B87F0299CD19}" srcOrd="3" destOrd="0" presId="urn:microsoft.com/office/officeart/2018/2/layout/IconVerticalSolidList"/>
    <dgm:cxn modelId="{6D997DDB-8EB6-4C44-82D3-DB81DA6045C8}" type="presParOf" srcId="{B6B2CF00-FEFE-479E-B53B-03E86A195E6C}" destId="{A7AD3D8A-CC8E-4687-8AF9-46C30F9207FE}" srcOrd="4" destOrd="0" presId="urn:microsoft.com/office/officeart/2018/2/layout/IconVerticalSolidList"/>
    <dgm:cxn modelId="{E1146682-705A-4229-B529-D43942862E03}" type="presParOf" srcId="{A7AD3D8A-CC8E-4687-8AF9-46C30F9207FE}" destId="{8F236A3C-5304-4334-BF6D-82F749007A78}" srcOrd="0" destOrd="0" presId="urn:microsoft.com/office/officeart/2018/2/layout/IconVerticalSolidList"/>
    <dgm:cxn modelId="{1A9B74A5-50DA-4A3D-A87F-94AAB7BAB0F3}" type="presParOf" srcId="{A7AD3D8A-CC8E-4687-8AF9-46C30F9207FE}" destId="{2734D909-B2ED-485B-90D5-FDCEFC083C83}" srcOrd="1" destOrd="0" presId="urn:microsoft.com/office/officeart/2018/2/layout/IconVerticalSolidList"/>
    <dgm:cxn modelId="{08824169-CCAF-4472-AF15-8CBDB5B9BED2}" type="presParOf" srcId="{A7AD3D8A-CC8E-4687-8AF9-46C30F9207FE}" destId="{3E3F0152-E8CF-4DCE-98C0-822EC3C79E93}" srcOrd="2" destOrd="0" presId="urn:microsoft.com/office/officeart/2018/2/layout/IconVerticalSolidList"/>
    <dgm:cxn modelId="{99E45B08-3C10-4FC5-AF03-D20D61439625}" type="presParOf" srcId="{A7AD3D8A-CC8E-4687-8AF9-46C30F9207FE}" destId="{6D987346-A1B9-4EA4-8908-53BF96081CD0}" srcOrd="3" destOrd="0" presId="urn:microsoft.com/office/officeart/2018/2/layout/IconVerticalSolidList"/>
    <dgm:cxn modelId="{E101B72E-BF2D-4F1B-9A96-271184A3788E}" type="presParOf" srcId="{B6B2CF00-FEFE-479E-B53B-03E86A195E6C}" destId="{E0B6D2D6-4FFD-42DC-9C4C-2236AB5AAB68}" srcOrd="5" destOrd="0" presId="urn:microsoft.com/office/officeart/2018/2/layout/IconVerticalSolidList"/>
    <dgm:cxn modelId="{5D31C635-EA6D-4785-A3C3-3D36D5E1889A}" type="presParOf" srcId="{B6B2CF00-FEFE-479E-B53B-03E86A195E6C}" destId="{DC4D0222-EFAA-4B97-A273-CF6339AC471F}" srcOrd="6" destOrd="0" presId="urn:microsoft.com/office/officeart/2018/2/layout/IconVerticalSolidList"/>
    <dgm:cxn modelId="{A630FCCB-52DD-44FA-AF38-1E37826E2553}" type="presParOf" srcId="{DC4D0222-EFAA-4B97-A273-CF6339AC471F}" destId="{1693245B-BC3E-445E-A146-1DBAB820B5FE}" srcOrd="0" destOrd="0" presId="urn:microsoft.com/office/officeart/2018/2/layout/IconVerticalSolidList"/>
    <dgm:cxn modelId="{7293525F-A4BC-49C2-9816-766AA0E29002}" type="presParOf" srcId="{DC4D0222-EFAA-4B97-A273-CF6339AC471F}" destId="{89E998E7-1F94-45A5-B2F9-86CF7AE25B6A}" srcOrd="1" destOrd="0" presId="urn:microsoft.com/office/officeart/2018/2/layout/IconVerticalSolidList"/>
    <dgm:cxn modelId="{4E0C8B78-168B-4BDA-A2E3-35D04A6A212D}" type="presParOf" srcId="{DC4D0222-EFAA-4B97-A273-CF6339AC471F}" destId="{9A27B81A-AA21-43ED-9D10-3C8AD89C8D69}" srcOrd="2" destOrd="0" presId="urn:microsoft.com/office/officeart/2018/2/layout/IconVerticalSolidList"/>
    <dgm:cxn modelId="{A2F04850-23F2-423D-B6AC-37F2405ACCE6}" type="presParOf" srcId="{DC4D0222-EFAA-4B97-A273-CF6339AC471F}" destId="{CEEBB40A-B6E7-4CA2-B573-A44A6695D4F0}"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A3EC2BE-2E0E-4480-88CF-F51FC3752A17}">
      <dsp:nvSpPr>
        <dsp:cNvPr id="0" name=""/>
        <dsp:cNvSpPr/>
      </dsp:nvSpPr>
      <dsp:spPr>
        <a:xfrm>
          <a:off x="0" y="0"/>
          <a:ext cx="5147989" cy="681739"/>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just" defTabSz="800100">
            <a:lnSpc>
              <a:spcPct val="90000"/>
            </a:lnSpc>
            <a:spcBef>
              <a:spcPct val="0"/>
            </a:spcBef>
            <a:spcAft>
              <a:spcPct val="35000"/>
            </a:spcAft>
            <a:buNone/>
          </a:pPr>
          <a:r>
            <a:rPr lang="en-GB" sz="1800" kern="1200" dirty="0">
              <a:latin typeface="Aptos" panose="020B0004020202020204" pitchFamily="34" charset="0"/>
            </a:rPr>
            <a:t>Title or Question</a:t>
          </a:r>
          <a:endParaRPr lang="en-US" sz="1800" kern="1200" dirty="0">
            <a:latin typeface="Aptos" panose="020B0004020202020204" pitchFamily="34" charset="0"/>
          </a:endParaRPr>
        </a:p>
      </dsp:txBody>
      <dsp:txXfrm>
        <a:off x="19967" y="19967"/>
        <a:ext cx="4332575" cy="641805"/>
      </dsp:txXfrm>
    </dsp:sp>
    <dsp:sp modelId="{ED69F63C-D345-4DB6-9099-776E4DFFFFDA}">
      <dsp:nvSpPr>
        <dsp:cNvPr id="0" name=""/>
        <dsp:cNvSpPr/>
      </dsp:nvSpPr>
      <dsp:spPr>
        <a:xfrm>
          <a:off x="384427" y="776426"/>
          <a:ext cx="5147989" cy="681739"/>
        </a:xfrm>
        <a:prstGeom prst="roundRect">
          <a:avLst>
            <a:gd name="adj" fmla="val 1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just" defTabSz="800100">
            <a:lnSpc>
              <a:spcPct val="90000"/>
            </a:lnSpc>
            <a:spcBef>
              <a:spcPct val="0"/>
            </a:spcBef>
            <a:spcAft>
              <a:spcPct val="35000"/>
            </a:spcAft>
            <a:buNone/>
          </a:pPr>
          <a:r>
            <a:rPr lang="en-GB" sz="1800" kern="1200" dirty="0">
              <a:latin typeface="Aptos" panose="020B0004020202020204" pitchFamily="34" charset="0"/>
            </a:rPr>
            <a:t>Introduction (10%)</a:t>
          </a:r>
          <a:endParaRPr lang="en-US" sz="1800" kern="1200" dirty="0">
            <a:latin typeface="Aptos" panose="020B0004020202020204" pitchFamily="34" charset="0"/>
          </a:endParaRPr>
        </a:p>
      </dsp:txBody>
      <dsp:txXfrm>
        <a:off x="404394" y="796393"/>
        <a:ext cx="4280496" cy="641805"/>
      </dsp:txXfrm>
    </dsp:sp>
    <dsp:sp modelId="{32C42F94-314A-4BF5-98EE-3452B9DA5ADF}">
      <dsp:nvSpPr>
        <dsp:cNvPr id="0" name=""/>
        <dsp:cNvSpPr/>
      </dsp:nvSpPr>
      <dsp:spPr>
        <a:xfrm>
          <a:off x="768855" y="1552852"/>
          <a:ext cx="5147989" cy="681739"/>
        </a:xfrm>
        <a:prstGeom prst="roundRect">
          <a:avLst>
            <a:gd name="adj" fmla="val 10000"/>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just" defTabSz="800100">
            <a:lnSpc>
              <a:spcPct val="90000"/>
            </a:lnSpc>
            <a:spcBef>
              <a:spcPct val="0"/>
            </a:spcBef>
            <a:spcAft>
              <a:spcPct val="35000"/>
            </a:spcAft>
            <a:buNone/>
          </a:pPr>
          <a:r>
            <a:rPr lang="en-GB" sz="1800" kern="1200">
              <a:latin typeface="Aptos" panose="020B0004020202020204" pitchFamily="34" charset="0"/>
            </a:rPr>
            <a:t>Main Body (80%)</a:t>
          </a:r>
          <a:endParaRPr lang="en-US" sz="1800" kern="1200">
            <a:latin typeface="Aptos" panose="020B0004020202020204" pitchFamily="34" charset="0"/>
          </a:endParaRPr>
        </a:p>
      </dsp:txBody>
      <dsp:txXfrm>
        <a:off x="788822" y="1572819"/>
        <a:ext cx="4280496" cy="641805"/>
      </dsp:txXfrm>
    </dsp:sp>
    <dsp:sp modelId="{F0B5FC7D-BACD-4A49-971A-CFEABAD0E0D2}">
      <dsp:nvSpPr>
        <dsp:cNvPr id="0" name=""/>
        <dsp:cNvSpPr/>
      </dsp:nvSpPr>
      <dsp:spPr>
        <a:xfrm>
          <a:off x="1153283" y="2329278"/>
          <a:ext cx="5147989" cy="681739"/>
        </a:xfrm>
        <a:prstGeom prst="roundRect">
          <a:avLst>
            <a:gd name="adj" fmla="val 10000"/>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just" defTabSz="800100">
            <a:lnSpc>
              <a:spcPct val="90000"/>
            </a:lnSpc>
            <a:spcBef>
              <a:spcPct val="0"/>
            </a:spcBef>
            <a:spcAft>
              <a:spcPct val="35000"/>
            </a:spcAft>
            <a:buNone/>
          </a:pPr>
          <a:r>
            <a:rPr lang="en-GB" sz="1800" kern="1200">
              <a:latin typeface="Aptos" panose="020B0004020202020204" pitchFamily="34" charset="0"/>
            </a:rPr>
            <a:t>Conclusion (10%)</a:t>
          </a:r>
          <a:endParaRPr lang="en-US" sz="1800" kern="1200">
            <a:latin typeface="Aptos" panose="020B0004020202020204" pitchFamily="34" charset="0"/>
          </a:endParaRPr>
        </a:p>
      </dsp:txBody>
      <dsp:txXfrm>
        <a:off x="1173250" y="2349245"/>
        <a:ext cx="4280496" cy="641805"/>
      </dsp:txXfrm>
    </dsp:sp>
    <dsp:sp modelId="{BF51CBFB-8A06-4812-AEE2-FC3CCE8A6DB7}">
      <dsp:nvSpPr>
        <dsp:cNvPr id="0" name=""/>
        <dsp:cNvSpPr/>
      </dsp:nvSpPr>
      <dsp:spPr>
        <a:xfrm>
          <a:off x="1537711" y="3105704"/>
          <a:ext cx="5147989" cy="681739"/>
        </a:xfrm>
        <a:prstGeom prst="roundRect">
          <a:avLst>
            <a:gd name="adj" fmla="val 10000"/>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just" defTabSz="800100">
            <a:lnSpc>
              <a:spcPct val="90000"/>
            </a:lnSpc>
            <a:spcBef>
              <a:spcPct val="0"/>
            </a:spcBef>
            <a:spcAft>
              <a:spcPct val="35000"/>
            </a:spcAft>
            <a:buNone/>
          </a:pPr>
          <a:r>
            <a:rPr lang="en-GB" sz="1800" kern="1200" dirty="0">
              <a:latin typeface="Aptos" panose="020B0004020202020204" pitchFamily="34" charset="0"/>
            </a:rPr>
            <a:t>Reference List</a:t>
          </a:r>
        </a:p>
        <a:p>
          <a:pPr marL="0" lvl="0" indent="0" algn="just" defTabSz="800100">
            <a:lnSpc>
              <a:spcPct val="90000"/>
            </a:lnSpc>
            <a:spcBef>
              <a:spcPct val="0"/>
            </a:spcBef>
            <a:spcAft>
              <a:spcPct val="35000"/>
            </a:spcAft>
            <a:buNone/>
          </a:pPr>
          <a:r>
            <a:rPr lang="en-GB" sz="1800" kern="1200" dirty="0">
              <a:latin typeface="Aptos" panose="020B0004020202020204" pitchFamily="34" charset="0"/>
            </a:rPr>
            <a:t>(not included in word count)</a:t>
          </a:r>
          <a:endParaRPr lang="en-US" sz="1800" kern="1200" dirty="0">
            <a:latin typeface="Aptos" panose="020B0004020202020204" pitchFamily="34" charset="0"/>
          </a:endParaRPr>
        </a:p>
      </dsp:txBody>
      <dsp:txXfrm>
        <a:off x="1557678" y="3125671"/>
        <a:ext cx="4280496" cy="641805"/>
      </dsp:txXfrm>
    </dsp:sp>
    <dsp:sp modelId="{59A4BBE1-96E4-493F-84E5-B6227F4C3B8A}">
      <dsp:nvSpPr>
        <dsp:cNvPr id="0" name=""/>
        <dsp:cNvSpPr/>
      </dsp:nvSpPr>
      <dsp:spPr>
        <a:xfrm>
          <a:off x="4704858" y="498048"/>
          <a:ext cx="443130" cy="443130"/>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just" defTabSz="1066800">
            <a:lnSpc>
              <a:spcPct val="90000"/>
            </a:lnSpc>
            <a:spcBef>
              <a:spcPct val="0"/>
            </a:spcBef>
            <a:spcAft>
              <a:spcPct val="35000"/>
            </a:spcAft>
            <a:buNone/>
          </a:pPr>
          <a:endParaRPr lang="en-US" sz="2400" kern="1200">
            <a:latin typeface="Aptos" panose="020B0004020202020204" pitchFamily="34" charset="0"/>
          </a:endParaRPr>
        </a:p>
      </dsp:txBody>
      <dsp:txXfrm>
        <a:off x="4804562" y="498048"/>
        <a:ext cx="243722" cy="333455"/>
      </dsp:txXfrm>
    </dsp:sp>
    <dsp:sp modelId="{3603A217-BB2B-41F0-8A7E-477965CA4ADB}">
      <dsp:nvSpPr>
        <dsp:cNvPr id="0" name=""/>
        <dsp:cNvSpPr/>
      </dsp:nvSpPr>
      <dsp:spPr>
        <a:xfrm>
          <a:off x="5089285" y="1274474"/>
          <a:ext cx="443130" cy="443130"/>
        </a:xfrm>
        <a:prstGeom prst="downArrow">
          <a:avLst>
            <a:gd name="adj1" fmla="val 55000"/>
            <a:gd name="adj2" fmla="val 45000"/>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just" defTabSz="1066800">
            <a:lnSpc>
              <a:spcPct val="90000"/>
            </a:lnSpc>
            <a:spcBef>
              <a:spcPct val="0"/>
            </a:spcBef>
            <a:spcAft>
              <a:spcPct val="35000"/>
            </a:spcAft>
            <a:buNone/>
          </a:pPr>
          <a:endParaRPr lang="en-US" sz="2400" kern="1200">
            <a:latin typeface="Aptos" panose="020B0004020202020204" pitchFamily="34" charset="0"/>
          </a:endParaRPr>
        </a:p>
      </dsp:txBody>
      <dsp:txXfrm>
        <a:off x="5188989" y="1274474"/>
        <a:ext cx="243722" cy="333455"/>
      </dsp:txXfrm>
    </dsp:sp>
    <dsp:sp modelId="{C82C22F8-90F0-4927-9B9B-956D9A00908D}">
      <dsp:nvSpPr>
        <dsp:cNvPr id="0" name=""/>
        <dsp:cNvSpPr/>
      </dsp:nvSpPr>
      <dsp:spPr>
        <a:xfrm>
          <a:off x="5473713" y="2039538"/>
          <a:ext cx="443130" cy="443130"/>
        </a:xfrm>
        <a:prstGeom prst="downArrow">
          <a:avLst>
            <a:gd name="adj1" fmla="val 55000"/>
            <a:gd name="adj2" fmla="val 45000"/>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just" defTabSz="1066800">
            <a:lnSpc>
              <a:spcPct val="90000"/>
            </a:lnSpc>
            <a:spcBef>
              <a:spcPct val="0"/>
            </a:spcBef>
            <a:spcAft>
              <a:spcPct val="35000"/>
            </a:spcAft>
            <a:buNone/>
          </a:pPr>
          <a:endParaRPr lang="en-US" sz="2400" kern="1200">
            <a:latin typeface="Aptos" panose="020B0004020202020204" pitchFamily="34" charset="0"/>
          </a:endParaRPr>
        </a:p>
      </dsp:txBody>
      <dsp:txXfrm>
        <a:off x="5573417" y="2039538"/>
        <a:ext cx="243722" cy="333455"/>
      </dsp:txXfrm>
    </dsp:sp>
    <dsp:sp modelId="{B202FEAF-2B28-4F9A-B95F-2B6CE8EE4F34}">
      <dsp:nvSpPr>
        <dsp:cNvPr id="0" name=""/>
        <dsp:cNvSpPr/>
      </dsp:nvSpPr>
      <dsp:spPr>
        <a:xfrm>
          <a:off x="5858141" y="2823539"/>
          <a:ext cx="443130" cy="443130"/>
        </a:xfrm>
        <a:prstGeom prst="downArrow">
          <a:avLst>
            <a:gd name="adj1" fmla="val 55000"/>
            <a:gd name="adj2" fmla="val 45000"/>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just" defTabSz="1066800">
            <a:lnSpc>
              <a:spcPct val="90000"/>
            </a:lnSpc>
            <a:spcBef>
              <a:spcPct val="0"/>
            </a:spcBef>
            <a:spcAft>
              <a:spcPct val="35000"/>
            </a:spcAft>
            <a:buNone/>
          </a:pPr>
          <a:endParaRPr lang="en-US" sz="2400" kern="1200">
            <a:latin typeface="Aptos" panose="020B0004020202020204" pitchFamily="34" charset="0"/>
          </a:endParaRPr>
        </a:p>
      </dsp:txBody>
      <dsp:txXfrm>
        <a:off x="5957845" y="2823539"/>
        <a:ext cx="243722" cy="33345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ADC10E-B807-4EB4-887E-EB0DA4D50AE5}">
      <dsp:nvSpPr>
        <dsp:cNvPr id="0" name=""/>
        <dsp:cNvSpPr/>
      </dsp:nvSpPr>
      <dsp:spPr>
        <a:xfrm>
          <a:off x="0" y="486"/>
          <a:ext cx="9382743"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A9E7C5A-21EE-4EC9-AFFD-AC1E0A373879}">
      <dsp:nvSpPr>
        <dsp:cNvPr id="0" name=""/>
        <dsp:cNvSpPr/>
      </dsp:nvSpPr>
      <dsp:spPr>
        <a:xfrm>
          <a:off x="0" y="486"/>
          <a:ext cx="9382743" cy="7960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dirty="0">
              <a:latin typeface="Aptos" panose="020B0004020202020204" pitchFamily="34" charset="0"/>
            </a:rPr>
            <a:t>The introduction is setting the scene, providing some background and context for the assignment topic. For example:</a:t>
          </a:r>
        </a:p>
      </dsp:txBody>
      <dsp:txXfrm>
        <a:off x="0" y="486"/>
        <a:ext cx="9382743" cy="796072"/>
      </dsp:txXfrm>
    </dsp:sp>
    <dsp:sp modelId="{D81062CD-F4E4-4D1F-82AE-032074F625BA}">
      <dsp:nvSpPr>
        <dsp:cNvPr id="0" name=""/>
        <dsp:cNvSpPr/>
      </dsp:nvSpPr>
      <dsp:spPr>
        <a:xfrm>
          <a:off x="0" y="796559"/>
          <a:ext cx="9382743" cy="0"/>
        </a:xfrm>
        <a:prstGeom prst="line">
          <a:avLst/>
        </a:prstGeom>
        <a:solidFill>
          <a:schemeClr val="accent2">
            <a:hueOff val="-363841"/>
            <a:satOff val="-20982"/>
            <a:lumOff val="2157"/>
            <a:alphaOff val="0"/>
          </a:schemeClr>
        </a:solidFill>
        <a:ln w="12700" cap="flat" cmpd="sng" algn="ctr">
          <a:solidFill>
            <a:schemeClr val="accent2">
              <a:hueOff val="-363841"/>
              <a:satOff val="-20982"/>
              <a:lumOff val="215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0548A21-616A-46EE-9641-1556B1CBFA11}">
      <dsp:nvSpPr>
        <dsp:cNvPr id="0" name=""/>
        <dsp:cNvSpPr/>
      </dsp:nvSpPr>
      <dsp:spPr>
        <a:xfrm>
          <a:off x="0" y="796559"/>
          <a:ext cx="9382743" cy="7960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dirty="0">
              <a:latin typeface="Aptos" panose="020B0004020202020204" pitchFamily="34" charset="0"/>
            </a:rPr>
            <a:t>Tells the reader what the topic is about</a:t>
          </a:r>
        </a:p>
      </dsp:txBody>
      <dsp:txXfrm>
        <a:off x="0" y="796559"/>
        <a:ext cx="9382743" cy="796072"/>
      </dsp:txXfrm>
    </dsp:sp>
    <dsp:sp modelId="{0118AE2B-CBB0-457A-AC29-B65BC13ECB79}">
      <dsp:nvSpPr>
        <dsp:cNvPr id="0" name=""/>
        <dsp:cNvSpPr/>
      </dsp:nvSpPr>
      <dsp:spPr>
        <a:xfrm>
          <a:off x="0" y="1592632"/>
          <a:ext cx="9382743" cy="0"/>
        </a:xfrm>
        <a:prstGeom prst="line">
          <a:avLst/>
        </a:prstGeom>
        <a:solidFill>
          <a:schemeClr val="accent2">
            <a:hueOff val="-727682"/>
            <a:satOff val="-41964"/>
            <a:lumOff val="4314"/>
            <a:alphaOff val="0"/>
          </a:schemeClr>
        </a:solidFill>
        <a:ln w="12700" cap="flat" cmpd="sng" algn="ctr">
          <a:solidFill>
            <a:schemeClr val="accent2">
              <a:hueOff val="-727682"/>
              <a:satOff val="-41964"/>
              <a:lumOff val="431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8FB4AC3-F081-4218-8D7B-2EDE6F92C350}">
      <dsp:nvSpPr>
        <dsp:cNvPr id="0" name=""/>
        <dsp:cNvSpPr/>
      </dsp:nvSpPr>
      <dsp:spPr>
        <a:xfrm>
          <a:off x="0" y="1592632"/>
          <a:ext cx="9382743" cy="7960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dirty="0">
              <a:latin typeface="Aptos" panose="020B0004020202020204" pitchFamily="34" charset="0"/>
            </a:rPr>
            <a:t>Grabs the reader’s attention</a:t>
          </a:r>
        </a:p>
      </dsp:txBody>
      <dsp:txXfrm>
        <a:off x="0" y="1592632"/>
        <a:ext cx="9382743" cy="796072"/>
      </dsp:txXfrm>
    </dsp:sp>
    <dsp:sp modelId="{453FFE00-12F8-4E9B-A055-56B0C0D4ED1C}">
      <dsp:nvSpPr>
        <dsp:cNvPr id="0" name=""/>
        <dsp:cNvSpPr/>
      </dsp:nvSpPr>
      <dsp:spPr>
        <a:xfrm>
          <a:off x="0" y="2388704"/>
          <a:ext cx="9382743" cy="0"/>
        </a:xfrm>
        <a:prstGeom prst="line">
          <a:avLst/>
        </a:prstGeom>
        <a:solidFill>
          <a:schemeClr val="accent2">
            <a:hueOff val="-1091522"/>
            <a:satOff val="-62946"/>
            <a:lumOff val="6471"/>
            <a:alphaOff val="0"/>
          </a:schemeClr>
        </a:solidFill>
        <a:ln w="12700" cap="flat" cmpd="sng" algn="ctr">
          <a:solidFill>
            <a:schemeClr val="accent2">
              <a:hueOff val="-1091522"/>
              <a:satOff val="-62946"/>
              <a:lumOff val="647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E2AB986-C2D9-462A-92DE-A340ACBBAB0E}">
      <dsp:nvSpPr>
        <dsp:cNvPr id="0" name=""/>
        <dsp:cNvSpPr/>
      </dsp:nvSpPr>
      <dsp:spPr>
        <a:xfrm>
          <a:off x="0" y="2388704"/>
          <a:ext cx="9382743" cy="7960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dirty="0">
              <a:latin typeface="Aptos" panose="020B0004020202020204" pitchFamily="34" charset="0"/>
            </a:rPr>
            <a:t>Gives a clear idea of what will be discussed</a:t>
          </a:r>
        </a:p>
      </dsp:txBody>
      <dsp:txXfrm>
        <a:off x="0" y="2388704"/>
        <a:ext cx="9382743" cy="796072"/>
      </dsp:txXfrm>
    </dsp:sp>
    <dsp:sp modelId="{EC986470-EFC4-4570-B2C4-38CB90EC717C}">
      <dsp:nvSpPr>
        <dsp:cNvPr id="0" name=""/>
        <dsp:cNvSpPr/>
      </dsp:nvSpPr>
      <dsp:spPr>
        <a:xfrm>
          <a:off x="0" y="3184777"/>
          <a:ext cx="9382743"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3AD3AA9-81F7-4D0A-9F3A-52D57B90F50F}">
      <dsp:nvSpPr>
        <dsp:cNvPr id="0" name=""/>
        <dsp:cNvSpPr/>
      </dsp:nvSpPr>
      <dsp:spPr>
        <a:xfrm>
          <a:off x="0" y="3184777"/>
          <a:ext cx="9382743" cy="7960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ctr" defTabSz="889000">
            <a:lnSpc>
              <a:spcPct val="90000"/>
            </a:lnSpc>
            <a:spcBef>
              <a:spcPct val="0"/>
            </a:spcBef>
            <a:spcAft>
              <a:spcPct val="35000"/>
            </a:spcAft>
            <a:buNone/>
          </a:pPr>
          <a:r>
            <a:rPr lang="en-US" sz="2000" kern="1200" dirty="0">
              <a:latin typeface="Aptos" panose="020B0004020202020204" pitchFamily="34" charset="0"/>
            </a:rPr>
            <a:t>(Cottrell, 2019)</a:t>
          </a:r>
        </a:p>
      </dsp:txBody>
      <dsp:txXfrm>
        <a:off x="0" y="3184777"/>
        <a:ext cx="9382743" cy="79607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F2B9067-8D97-4D8F-9BEE-1C10CBBBCF7A}">
      <dsp:nvSpPr>
        <dsp:cNvPr id="0" name=""/>
        <dsp:cNvSpPr/>
      </dsp:nvSpPr>
      <dsp:spPr>
        <a:xfrm>
          <a:off x="0" y="1202"/>
          <a:ext cx="9144000" cy="93250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latin typeface="Aptos" panose="020B0004020202020204" pitchFamily="34" charset="0"/>
            </a:rPr>
            <a:t>The main body is where you will do the arguing/informing. This will be split into different paragraphs and should</a:t>
          </a:r>
          <a:r>
            <a:rPr lang="en-GB" sz="1800" kern="1200" dirty="0">
              <a:latin typeface="Aptos" panose="020B0004020202020204" pitchFamily="34" charset="0"/>
            </a:rPr>
            <a:t> focus on one point at a time. Each paragraph could be structured using the PEEL method: </a:t>
          </a:r>
          <a:endParaRPr lang="en-US" sz="1800" kern="1200" dirty="0">
            <a:latin typeface="Aptos" panose="020B0004020202020204" pitchFamily="34" charset="0"/>
          </a:endParaRPr>
        </a:p>
      </dsp:txBody>
      <dsp:txXfrm>
        <a:off x="45521" y="46723"/>
        <a:ext cx="9052958" cy="841461"/>
      </dsp:txXfrm>
    </dsp:sp>
    <dsp:sp modelId="{00DA02EF-C846-499E-9E80-AA40C08E6E4F}">
      <dsp:nvSpPr>
        <dsp:cNvPr id="0" name=""/>
        <dsp:cNvSpPr/>
      </dsp:nvSpPr>
      <dsp:spPr>
        <a:xfrm>
          <a:off x="0" y="947051"/>
          <a:ext cx="9144000" cy="93250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b="1" kern="1200" dirty="0">
              <a:latin typeface="Aptos" panose="020B0004020202020204" pitchFamily="34" charset="0"/>
            </a:rPr>
            <a:t>Point</a:t>
          </a:r>
          <a:r>
            <a:rPr lang="en-US" sz="1800" kern="1200" dirty="0">
              <a:latin typeface="Aptos" panose="020B0004020202020204" pitchFamily="34" charset="0"/>
            </a:rPr>
            <a:t> – What is the main idea or argument</a:t>
          </a:r>
        </a:p>
      </dsp:txBody>
      <dsp:txXfrm>
        <a:off x="45521" y="992572"/>
        <a:ext cx="9052958" cy="841461"/>
      </dsp:txXfrm>
    </dsp:sp>
    <dsp:sp modelId="{D936993E-B75A-47EB-97A5-B699EA4E4524}">
      <dsp:nvSpPr>
        <dsp:cNvPr id="0" name=""/>
        <dsp:cNvSpPr/>
      </dsp:nvSpPr>
      <dsp:spPr>
        <a:xfrm>
          <a:off x="0" y="1892900"/>
          <a:ext cx="9144000" cy="93250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b="1" kern="1200" dirty="0">
              <a:latin typeface="Aptos" panose="020B0004020202020204" pitchFamily="34" charset="0"/>
            </a:rPr>
            <a:t>Evidence</a:t>
          </a:r>
          <a:r>
            <a:rPr lang="en-US" sz="1800" kern="1200" dirty="0">
              <a:latin typeface="Aptos" panose="020B0004020202020204" pitchFamily="34" charset="0"/>
            </a:rPr>
            <a:t> – Give an example or proof to support your point</a:t>
          </a:r>
          <a:endParaRPr lang="en-GB" sz="1800" kern="1200" dirty="0">
            <a:latin typeface="Aptos" panose="020B0004020202020204" pitchFamily="34" charset="0"/>
          </a:endParaRPr>
        </a:p>
      </dsp:txBody>
      <dsp:txXfrm>
        <a:off x="45521" y="1938421"/>
        <a:ext cx="9052958" cy="841461"/>
      </dsp:txXfrm>
    </dsp:sp>
    <dsp:sp modelId="{C4B412E1-5DD7-4054-8EE3-F52C66FA4230}">
      <dsp:nvSpPr>
        <dsp:cNvPr id="0" name=""/>
        <dsp:cNvSpPr/>
      </dsp:nvSpPr>
      <dsp:spPr>
        <a:xfrm>
          <a:off x="0" y="2838749"/>
          <a:ext cx="9144000" cy="93250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b="1" kern="1200" dirty="0">
              <a:latin typeface="Aptos" panose="020B0004020202020204" pitchFamily="34" charset="0"/>
            </a:rPr>
            <a:t>Explain</a:t>
          </a:r>
          <a:r>
            <a:rPr lang="en-US" sz="1800" kern="1200" dirty="0">
              <a:latin typeface="Aptos" panose="020B0004020202020204" pitchFamily="34" charset="0"/>
            </a:rPr>
            <a:t> – Give more detail about your point</a:t>
          </a:r>
        </a:p>
      </dsp:txBody>
      <dsp:txXfrm>
        <a:off x="45521" y="2884270"/>
        <a:ext cx="9052958" cy="841461"/>
      </dsp:txXfrm>
    </dsp:sp>
    <dsp:sp modelId="{13064DE7-3A2A-4B16-852F-4293C1641E9A}">
      <dsp:nvSpPr>
        <dsp:cNvPr id="0" name=""/>
        <dsp:cNvSpPr/>
      </dsp:nvSpPr>
      <dsp:spPr>
        <a:xfrm>
          <a:off x="0" y="3784598"/>
          <a:ext cx="9144000" cy="93250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b="1" kern="1200" dirty="0">
              <a:latin typeface="Aptos" panose="020B0004020202020204" pitchFamily="34" charset="0"/>
            </a:rPr>
            <a:t>Link</a:t>
          </a:r>
          <a:r>
            <a:rPr lang="en-US" sz="1800" kern="1200" dirty="0">
              <a:latin typeface="Aptos" panose="020B0004020202020204" pitchFamily="34" charset="0"/>
            </a:rPr>
            <a:t> – Link it back to the main topic or to the next point</a:t>
          </a:r>
        </a:p>
      </dsp:txBody>
      <dsp:txXfrm>
        <a:off x="45521" y="3830119"/>
        <a:ext cx="9052958" cy="84146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9ACDA77-0A74-449D-B5F9-3769F0F94B79}">
      <dsp:nvSpPr>
        <dsp:cNvPr id="0" name=""/>
        <dsp:cNvSpPr/>
      </dsp:nvSpPr>
      <dsp:spPr>
        <a:xfrm>
          <a:off x="0" y="1684"/>
          <a:ext cx="9917349" cy="85365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2562ADF-7347-4D76-BFA8-085E4A749587}">
      <dsp:nvSpPr>
        <dsp:cNvPr id="0" name=""/>
        <dsp:cNvSpPr/>
      </dsp:nvSpPr>
      <dsp:spPr>
        <a:xfrm>
          <a:off x="258230" y="193756"/>
          <a:ext cx="469510" cy="46951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1304C9E-2E0C-47E9-ADD3-589DA8139E99}">
      <dsp:nvSpPr>
        <dsp:cNvPr id="0" name=""/>
        <dsp:cNvSpPr/>
      </dsp:nvSpPr>
      <dsp:spPr>
        <a:xfrm>
          <a:off x="985972" y="1684"/>
          <a:ext cx="8931376" cy="8536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0345" tIns="90345" rIns="90345" bIns="90345" numCol="1" spcCol="1270" anchor="ctr" anchorCtr="0">
          <a:noAutofit/>
        </a:bodyPr>
        <a:lstStyle/>
        <a:p>
          <a:pPr marL="0" lvl="0" indent="0" algn="l" defTabSz="977900">
            <a:lnSpc>
              <a:spcPct val="100000"/>
            </a:lnSpc>
            <a:spcBef>
              <a:spcPct val="0"/>
            </a:spcBef>
            <a:spcAft>
              <a:spcPct val="35000"/>
            </a:spcAft>
            <a:buNone/>
          </a:pPr>
          <a:r>
            <a:rPr lang="en-US" sz="2200" kern="1200" dirty="0">
              <a:latin typeface="Aptos" panose="020B0004020202020204" pitchFamily="34" charset="0"/>
            </a:rPr>
            <a:t>The end is where you will draw your assignment to a close by: </a:t>
          </a:r>
        </a:p>
      </dsp:txBody>
      <dsp:txXfrm>
        <a:off x="985972" y="1684"/>
        <a:ext cx="8931376" cy="853655"/>
      </dsp:txXfrm>
    </dsp:sp>
    <dsp:sp modelId="{785BCCBD-D148-4A71-BDA5-ED4889089407}">
      <dsp:nvSpPr>
        <dsp:cNvPr id="0" name=""/>
        <dsp:cNvSpPr/>
      </dsp:nvSpPr>
      <dsp:spPr>
        <a:xfrm>
          <a:off x="0" y="1068754"/>
          <a:ext cx="9917349" cy="85365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9D43EB6-EC57-4E11-92E7-FC4BBAD5CD46}">
      <dsp:nvSpPr>
        <dsp:cNvPr id="0" name=""/>
        <dsp:cNvSpPr/>
      </dsp:nvSpPr>
      <dsp:spPr>
        <a:xfrm>
          <a:off x="258230" y="1260826"/>
          <a:ext cx="469510" cy="46951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DC0348E-7F44-417E-AE2D-92EB25E1748E}">
      <dsp:nvSpPr>
        <dsp:cNvPr id="0" name=""/>
        <dsp:cNvSpPr/>
      </dsp:nvSpPr>
      <dsp:spPr>
        <a:xfrm>
          <a:off x="985972" y="1068754"/>
          <a:ext cx="8931376" cy="8536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0345" tIns="90345" rIns="90345" bIns="90345" numCol="1" spcCol="1270" anchor="ctr" anchorCtr="0">
          <a:noAutofit/>
        </a:bodyPr>
        <a:lstStyle/>
        <a:p>
          <a:pPr marL="0" lvl="0" indent="0" algn="l" defTabSz="977900">
            <a:lnSpc>
              <a:spcPct val="100000"/>
            </a:lnSpc>
            <a:spcBef>
              <a:spcPct val="0"/>
            </a:spcBef>
            <a:spcAft>
              <a:spcPct val="35000"/>
            </a:spcAft>
            <a:buNone/>
          </a:pPr>
          <a:r>
            <a:rPr lang="en-US" sz="2200" kern="1200">
              <a:latin typeface="Aptos" panose="020B0004020202020204" pitchFamily="34" charset="0"/>
            </a:rPr>
            <a:t>Summarising the main points </a:t>
          </a:r>
        </a:p>
      </dsp:txBody>
      <dsp:txXfrm>
        <a:off x="985972" y="1068754"/>
        <a:ext cx="8931376" cy="853655"/>
      </dsp:txXfrm>
    </dsp:sp>
    <dsp:sp modelId="{8F236A3C-5304-4334-BF6D-82F749007A78}">
      <dsp:nvSpPr>
        <dsp:cNvPr id="0" name=""/>
        <dsp:cNvSpPr/>
      </dsp:nvSpPr>
      <dsp:spPr>
        <a:xfrm>
          <a:off x="0" y="2135823"/>
          <a:ext cx="9917349" cy="85365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734D909-B2ED-485B-90D5-FDCEFC083C83}">
      <dsp:nvSpPr>
        <dsp:cNvPr id="0" name=""/>
        <dsp:cNvSpPr/>
      </dsp:nvSpPr>
      <dsp:spPr>
        <a:xfrm>
          <a:off x="258230" y="2327896"/>
          <a:ext cx="469510" cy="46951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D987346-A1B9-4EA4-8908-53BF96081CD0}">
      <dsp:nvSpPr>
        <dsp:cNvPr id="0" name=""/>
        <dsp:cNvSpPr/>
      </dsp:nvSpPr>
      <dsp:spPr>
        <a:xfrm>
          <a:off x="985972" y="2135823"/>
          <a:ext cx="8931376" cy="8536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0345" tIns="90345" rIns="90345" bIns="90345" numCol="1" spcCol="1270" anchor="ctr" anchorCtr="0">
          <a:noAutofit/>
        </a:bodyPr>
        <a:lstStyle/>
        <a:p>
          <a:pPr marL="0" lvl="0" indent="0" algn="l" defTabSz="977900">
            <a:lnSpc>
              <a:spcPct val="100000"/>
            </a:lnSpc>
            <a:spcBef>
              <a:spcPct val="0"/>
            </a:spcBef>
            <a:spcAft>
              <a:spcPct val="35000"/>
            </a:spcAft>
            <a:buNone/>
          </a:pPr>
          <a:r>
            <a:rPr lang="en-US" sz="2200" kern="1200">
              <a:latin typeface="Aptos" panose="020B0004020202020204" pitchFamily="34" charset="0"/>
            </a:rPr>
            <a:t>Show why the topic is important </a:t>
          </a:r>
        </a:p>
      </dsp:txBody>
      <dsp:txXfrm>
        <a:off x="985972" y="2135823"/>
        <a:ext cx="8931376" cy="853655"/>
      </dsp:txXfrm>
    </dsp:sp>
    <dsp:sp modelId="{1693245B-BC3E-445E-A146-1DBAB820B5FE}">
      <dsp:nvSpPr>
        <dsp:cNvPr id="0" name=""/>
        <dsp:cNvSpPr/>
      </dsp:nvSpPr>
      <dsp:spPr>
        <a:xfrm>
          <a:off x="0" y="3202893"/>
          <a:ext cx="9917349" cy="85365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9E998E7-1F94-45A5-B2F9-86CF7AE25B6A}">
      <dsp:nvSpPr>
        <dsp:cNvPr id="0" name=""/>
        <dsp:cNvSpPr/>
      </dsp:nvSpPr>
      <dsp:spPr>
        <a:xfrm>
          <a:off x="258230" y="3394966"/>
          <a:ext cx="469510" cy="46951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EEBB40A-B6E7-4CA2-B573-A44A6695D4F0}">
      <dsp:nvSpPr>
        <dsp:cNvPr id="0" name=""/>
        <dsp:cNvSpPr/>
      </dsp:nvSpPr>
      <dsp:spPr>
        <a:xfrm>
          <a:off x="985972" y="3202893"/>
          <a:ext cx="8931376" cy="8536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0345" tIns="90345" rIns="90345" bIns="90345" numCol="1" spcCol="1270" anchor="ctr" anchorCtr="0">
          <a:noAutofit/>
        </a:bodyPr>
        <a:lstStyle/>
        <a:p>
          <a:pPr marL="0" lvl="0" indent="0" algn="l" defTabSz="977900">
            <a:lnSpc>
              <a:spcPct val="100000"/>
            </a:lnSpc>
            <a:spcBef>
              <a:spcPct val="0"/>
            </a:spcBef>
            <a:spcAft>
              <a:spcPct val="35000"/>
            </a:spcAft>
            <a:buNone/>
          </a:pPr>
          <a:r>
            <a:rPr lang="en-US" sz="2200" kern="1200">
              <a:latin typeface="Aptos" panose="020B0004020202020204" pitchFamily="34" charset="0"/>
            </a:rPr>
            <a:t>Not presenting any new information (including references and citations) </a:t>
          </a:r>
        </a:p>
      </dsp:txBody>
      <dsp:txXfrm>
        <a:off x="985972" y="3202893"/>
        <a:ext cx="8931376" cy="853655"/>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2#1">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6">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7">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8">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B005EB5-A7A9-4F17-87D5-3283E081434A}" type="datetimeFigureOut">
              <a:rPr lang="en-GB" smtClean="0"/>
              <a:t>22/10/2026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96F252E-9641-4246-9FEB-8220527B77E0}" type="slidenum">
              <a:rPr lang="en-GB" smtClean="0"/>
              <a:t>‹#›</a:t>
            </a:fld>
            <a:endParaRPr lang="en-GB"/>
          </a:p>
        </p:txBody>
      </p:sp>
    </p:spTree>
    <p:extLst>
      <p:ext uri="{BB962C8B-B14F-4D97-AF65-F5344CB8AC3E}">
        <p14:creationId xmlns:p14="http://schemas.microsoft.com/office/powerpoint/2010/main" val="324772009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4A56C88-31B5-E86C-0976-C1BE4E707E1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46456DA-659F-1F85-2806-592F0F957A5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D40F5D3-E3DC-1BA9-BF8A-1F6FB84F30D7}"/>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255EAC8B-30B8-A392-ECF2-5B824331E104}"/>
              </a:ext>
            </a:extLst>
          </p:cNvPr>
          <p:cNvSpPr>
            <a:spLocks noGrp="1"/>
          </p:cNvSpPr>
          <p:nvPr>
            <p:ph type="sldNum" sz="quarter" idx="5"/>
          </p:nvPr>
        </p:nvSpPr>
        <p:spPr/>
        <p:txBody>
          <a:bodyPr/>
          <a:lstStyle/>
          <a:p>
            <a:fld id="{196F252E-9641-4246-9FEB-8220527B77E0}" type="slidenum">
              <a:rPr lang="en-GB" smtClean="0"/>
              <a:t>1</a:t>
            </a:fld>
            <a:endParaRPr lang="en-GB"/>
          </a:p>
        </p:txBody>
      </p:sp>
    </p:spTree>
    <p:extLst>
      <p:ext uri="{BB962C8B-B14F-4D97-AF65-F5344CB8AC3E}">
        <p14:creationId xmlns:p14="http://schemas.microsoft.com/office/powerpoint/2010/main" val="50541531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C91246B-8A0C-32BA-71F3-5971123E8DB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3E16602-7EEA-4DE4-1D35-3B8498F9597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2ED7E9C-F13C-0719-778E-0A5422E07016}"/>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A89318BB-4FDE-13B4-B0B3-DCE9A9A22F59}"/>
              </a:ext>
            </a:extLst>
          </p:cNvPr>
          <p:cNvSpPr>
            <a:spLocks noGrp="1"/>
          </p:cNvSpPr>
          <p:nvPr>
            <p:ph type="sldNum" sz="quarter" idx="5"/>
          </p:nvPr>
        </p:nvSpPr>
        <p:spPr/>
        <p:txBody>
          <a:bodyPr/>
          <a:lstStyle/>
          <a:p>
            <a:fld id="{196F252E-9641-4246-9FEB-8220527B77E0}" type="slidenum">
              <a:rPr lang="en-GB" smtClean="0"/>
              <a:t>2</a:t>
            </a:fld>
            <a:endParaRPr lang="en-GB"/>
          </a:p>
        </p:txBody>
      </p:sp>
    </p:spTree>
    <p:extLst>
      <p:ext uri="{BB962C8B-B14F-4D97-AF65-F5344CB8AC3E}">
        <p14:creationId xmlns:p14="http://schemas.microsoft.com/office/powerpoint/2010/main" val="422825321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95DB8B3-C36A-CB86-95EF-130C49CA06D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6F5416E-8D05-DD02-790E-8F121D8E13D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F3368BA-FFB4-2532-938E-C845CF393C63}"/>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809001ED-C21C-531F-52F2-AC3D73B733C2}"/>
              </a:ext>
            </a:extLst>
          </p:cNvPr>
          <p:cNvSpPr>
            <a:spLocks noGrp="1"/>
          </p:cNvSpPr>
          <p:nvPr>
            <p:ph type="sldNum" sz="quarter" idx="5"/>
          </p:nvPr>
        </p:nvSpPr>
        <p:spPr/>
        <p:txBody>
          <a:bodyPr/>
          <a:lstStyle/>
          <a:p>
            <a:fld id="{196F252E-9641-4246-9FEB-8220527B77E0}" type="slidenum">
              <a:rPr lang="en-GB" smtClean="0"/>
              <a:t>3</a:t>
            </a:fld>
            <a:endParaRPr lang="en-GB"/>
          </a:p>
        </p:txBody>
      </p:sp>
    </p:spTree>
    <p:extLst>
      <p:ext uri="{BB962C8B-B14F-4D97-AF65-F5344CB8AC3E}">
        <p14:creationId xmlns:p14="http://schemas.microsoft.com/office/powerpoint/2010/main" val="229079439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016DA21-A4D5-AB31-22D0-F4AA8D7CDAF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AAEB797-7651-C0DD-0239-111AB68BF39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0DB864D-1CE9-922C-E781-34F77AE4F79D}"/>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F3296624-775A-05EA-8E36-84A6EF965DD5}"/>
              </a:ext>
            </a:extLst>
          </p:cNvPr>
          <p:cNvSpPr>
            <a:spLocks noGrp="1"/>
          </p:cNvSpPr>
          <p:nvPr>
            <p:ph type="sldNum" sz="quarter" idx="5"/>
          </p:nvPr>
        </p:nvSpPr>
        <p:spPr/>
        <p:txBody>
          <a:bodyPr/>
          <a:lstStyle/>
          <a:p>
            <a:fld id="{196F252E-9641-4246-9FEB-8220527B77E0}" type="slidenum">
              <a:rPr lang="en-GB" smtClean="0"/>
              <a:t>4</a:t>
            </a:fld>
            <a:endParaRPr lang="en-GB"/>
          </a:p>
        </p:txBody>
      </p:sp>
    </p:spTree>
    <p:extLst>
      <p:ext uri="{BB962C8B-B14F-4D97-AF65-F5344CB8AC3E}">
        <p14:creationId xmlns:p14="http://schemas.microsoft.com/office/powerpoint/2010/main" val="214013453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C84D656-E400-277F-F670-E2EBCF98028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CA53F83-BB1D-070D-BC2F-6DBB7A967E8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C7FEC20-250D-A8FC-FD9E-A8C92387855A}"/>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AC64DC68-42CD-C395-4D11-5CA46CCB1EEC}"/>
              </a:ext>
            </a:extLst>
          </p:cNvPr>
          <p:cNvSpPr>
            <a:spLocks noGrp="1"/>
          </p:cNvSpPr>
          <p:nvPr>
            <p:ph type="sldNum" sz="quarter" idx="5"/>
          </p:nvPr>
        </p:nvSpPr>
        <p:spPr/>
        <p:txBody>
          <a:bodyPr/>
          <a:lstStyle/>
          <a:p>
            <a:fld id="{196F252E-9641-4246-9FEB-8220527B77E0}" type="slidenum">
              <a:rPr lang="en-GB" smtClean="0"/>
              <a:t>5</a:t>
            </a:fld>
            <a:endParaRPr lang="en-GB"/>
          </a:p>
        </p:txBody>
      </p:sp>
    </p:spTree>
    <p:extLst>
      <p:ext uri="{BB962C8B-B14F-4D97-AF65-F5344CB8AC3E}">
        <p14:creationId xmlns:p14="http://schemas.microsoft.com/office/powerpoint/2010/main" val="315871657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3306823-0A64-F998-AFD2-F4CF2D3EEFF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D28DDD6-519C-7CDD-6A97-D47F39386A0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FB56B1D-DC9D-D75A-84FE-923C91C1F67D}"/>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9DA5A5B3-F858-33FC-C583-D2B0539C2C5B}"/>
              </a:ext>
            </a:extLst>
          </p:cNvPr>
          <p:cNvSpPr>
            <a:spLocks noGrp="1"/>
          </p:cNvSpPr>
          <p:nvPr>
            <p:ph type="sldNum" sz="quarter" idx="5"/>
          </p:nvPr>
        </p:nvSpPr>
        <p:spPr/>
        <p:txBody>
          <a:bodyPr/>
          <a:lstStyle/>
          <a:p>
            <a:fld id="{196F252E-9641-4246-9FEB-8220527B77E0}" type="slidenum">
              <a:rPr lang="en-GB" smtClean="0"/>
              <a:t>6</a:t>
            </a:fld>
            <a:endParaRPr lang="en-GB"/>
          </a:p>
        </p:txBody>
      </p:sp>
    </p:spTree>
    <p:extLst>
      <p:ext uri="{BB962C8B-B14F-4D97-AF65-F5344CB8AC3E}">
        <p14:creationId xmlns:p14="http://schemas.microsoft.com/office/powerpoint/2010/main" val="195139499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34417C4-F59E-A199-20FC-0ABDBDF96B7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409CA99-A93B-76F4-D98B-6F44E9391EE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3C4CC7D-7A2A-8AFB-8EC5-63C63BBA37CA}"/>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01186394-FA03-4C68-CD09-9046FE4DEE2C}"/>
              </a:ext>
            </a:extLst>
          </p:cNvPr>
          <p:cNvSpPr>
            <a:spLocks noGrp="1"/>
          </p:cNvSpPr>
          <p:nvPr>
            <p:ph type="sldNum" sz="quarter" idx="5"/>
          </p:nvPr>
        </p:nvSpPr>
        <p:spPr/>
        <p:txBody>
          <a:bodyPr/>
          <a:lstStyle/>
          <a:p>
            <a:fld id="{196F252E-9641-4246-9FEB-8220527B77E0}" type="slidenum">
              <a:rPr lang="en-GB" smtClean="0"/>
              <a:t>7</a:t>
            </a:fld>
            <a:endParaRPr lang="en-GB"/>
          </a:p>
        </p:txBody>
      </p:sp>
    </p:spTree>
    <p:extLst>
      <p:ext uri="{BB962C8B-B14F-4D97-AF65-F5344CB8AC3E}">
        <p14:creationId xmlns:p14="http://schemas.microsoft.com/office/powerpoint/2010/main" val="36405767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94D357A-66F6-2406-EC05-832E774BAFF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AED219C-E036-F245-BA50-E530D8E135A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DB468FE-BF2A-7E9E-EAC9-DC754ADA6612}"/>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360E178B-3B06-4334-C44D-2D30AD7813D2}"/>
              </a:ext>
            </a:extLst>
          </p:cNvPr>
          <p:cNvSpPr>
            <a:spLocks noGrp="1"/>
          </p:cNvSpPr>
          <p:nvPr>
            <p:ph type="sldNum" sz="quarter" idx="5"/>
          </p:nvPr>
        </p:nvSpPr>
        <p:spPr/>
        <p:txBody>
          <a:bodyPr/>
          <a:lstStyle/>
          <a:p>
            <a:fld id="{196F252E-9641-4246-9FEB-8220527B77E0}" type="slidenum">
              <a:rPr lang="en-GB" smtClean="0"/>
              <a:t>8</a:t>
            </a:fld>
            <a:endParaRPr lang="en-GB"/>
          </a:p>
        </p:txBody>
      </p:sp>
    </p:spTree>
    <p:extLst>
      <p:ext uri="{BB962C8B-B14F-4D97-AF65-F5344CB8AC3E}">
        <p14:creationId xmlns:p14="http://schemas.microsoft.com/office/powerpoint/2010/main" val="106363507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BA9FCED-5982-2739-8516-2D2729615C8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9CAB173-3EA1-A45A-FF23-CC5E632D007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689015D-01C0-6B48-B0CD-284F8D219C61}"/>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12602714-1486-4F42-ADA7-001B4E15DA0E}"/>
              </a:ext>
            </a:extLst>
          </p:cNvPr>
          <p:cNvSpPr>
            <a:spLocks noGrp="1"/>
          </p:cNvSpPr>
          <p:nvPr>
            <p:ph type="sldNum" sz="quarter" idx="5"/>
          </p:nvPr>
        </p:nvSpPr>
        <p:spPr/>
        <p:txBody>
          <a:bodyPr/>
          <a:lstStyle/>
          <a:p>
            <a:fld id="{196F252E-9641-4246-9FEB-8220527B77E0}" type="slidenum">
              <a:rPr lang="en-GB" smtClean="0"/>
              <a:t>9</a:t>
            </a:fld>
            <a:endParaRPr lang="en-GB"/>
          </a:p>
        </p:txBody>
      </p:sp>
    </p:spTree>
    <p:extLst>
      <p:ext uri="{BB962C8B-B14F-4D97-AF65-F5344CB8AC3E}">
        <p14:creationId xmlns:p14="http://schemas.microsoft.com/office/powerpoint/2010/main" val="90214648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4165CF0-3374-F15A-B034-0B4D1ED4099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CEEF647-3F58-6AC7-ED65-B3C942F5AE6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CC6E6AF-10D4-8F02-1350-CACF7DDE6DF9}"/>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68D2B8A7-14C6-CF7C-88B0-5B570E3E58AF}"/>
              </a:ext>
            </a:extLst>
          </p:cNvPr>
          <p:cNvSpPr>
            <a:spLocks noGrp="1"/>
          </p:cNvSpPr>
          <p:nvPr>
            <p:ph type="sldNum" sz="quarter" idx="5"/>
          </p:nvPr>
        </p:nvSpPr>
        <p:spPr/>
        <p:txBody>
          <a:bodyPr/>
          <a:lstStyle/>
          <a:p>
            <a:fld id="{196F252E-9641-4246-9FEB-8220527B77E0}" type="slidenum">
              <a:rPr lang="en-GB" smtClean="0"/>
              <a:t>10</a:t>
            </a:fld>
            <a:endParaRPr lang="en-GB"/>
          </a:p>
        </p:txBody>
      </p:sp>
    </p:spTree>
    <p:extLst>
      <p:ext uri="{BB962C8B-B14F-4D97-AF65-F5344CB8AC3E}">
        <p14:creationId xmlns:p14="http://schemas.microsoft.com/office/powerpoint/2010/main" val="227141348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CC1448B-96A3-3FB7-2FC5-76C4940D20E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A300173-034A-B46F-BE45-FD54FB93AA6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8FCF199-BF5E-6452-FAA2-BAC079BF125D}"/>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94266191-5368-03AC-7F71-4069AB95C469}"/>
              </a:ext>
            </a:extLst>
          </p:cNvPr>
          <p:cNvSpPr>
            <a:spLocks noGrp="1"/>
          </p:cNvSpPr>
          <p:nvPr>
            <p:ph type="sldNum" sz="quarter" idx="5"/>
          </p:nvPr>
        </p:nvSpPr>
        <p:spPr/>
        <p:txBody>
          <a:bodyPr/>
          <a:lstStyle/>
          <a:p>
            <a:fld id="{196F252E-9641-4246-9FEB-8220527B77E0}" type="slidenum">
              <a:rPr lang="en-GB" smtClean="0"/>
              <a:t>11</a:t>
            </a:fld>
            <a:endParaRPr lang="en-GB"/>
          </a:p>
        </p:txBody>
      </p:sp>
    </p:spTree>
    <p:extLst>
      <p:ext uri="{BB962C8B-B14F-4D97-AF65-F5344CB8AC3E}">
        <p14:creationId xmlns:p14="http://schemas.microsoft.com/office/powerpoint/2010/main" val="305328869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5A87EE5-2059-51B7-08A1-1FED5767F6B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057E9AC-32D1-06FC-C72F-FC1DE0F0E26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5DA0FB9-5A1B-E499-0FE4-9646A08CDA60}"/>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10054B57-FABA-0472-0307-03FBEA7F3A4A}"/>
              </a:ext>
            </a:extLst>
          </p:cNvPr>
          <p:cNvSpPr>
            <a:spLocks noGrp="1"/>
          </p:cNvSpPr>
          <p:nvPr>
            <p:ph type="sldNum" sz="quarter" idx="5"/>
          </p:nvPr>
        </p:nvSpPr>
        <p:spPr/>
        <p:txBody>
          <a:bodyPr/>
          <a:lstStyle/>
          <a:p>
            <a:fld id="{196F252E-9641-4246-9FEB-8220527B77E0}" type="slidenum">
              <a:rPr lang="en-GB" smtClean="0"/>
              <a:t>12</a:t>
            </a:fld>
            <a:endParaRPr lang="en-GB"/>
          </a:p>
        </p:txBody>
      </p:sp>
    </p:spTree>
    <p:extLst>
      <p:ext uri="{BB962C8B-B14F-4D97-AF65-F5344CB8AC3E}">
        <p14:creationId xmlns:p14="http://schemas.microsoft.com/office/powerpoint/2010/main" val="118627725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EF3B3EF-A24E-CBBB-AD40-A74C714B514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E75B4A7-94AD-6F43-D001-C7C862F671A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6EEE84C-4453-2898-347A-7B655A5ED37E}"/>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9B263824-F04E-460D-B89D-54918FA95E3B}"/>
              </a:ext>
            </a:extLst>
          </p:cNvPr>
          <p:cNvSpPr>
            <a:spLocks noGrp="1"/>
          </p:cNvSpPr>
          <p:nvPr>
            <p:ph type="sldNum" sz="quarter" idx="5"/>
          </p:nvPr>
        </p:nvSpPr>
        <p:spPr/>
        <p:txBody>
          <a:bodyPr/>
          <a:lstStyle/>
          <a:p>
            <a:fld id="{196F252E-9641-4246-9FEB-8220527B77E0}" type="slidenum">
              <a:rPr lang="en-GB" smtClean="0"/>
              <a:t>13</a:t>
            </a:fld>
            <a:endParaRPr lang="en-GB"/>
          </a:p>
        </p:txBody>
      </p:sp>
    </p:spTree>
    <p:extLst>
      <p:ext uri="{BB962C8B-B14F-4D97-AF65-F5344CB8AC3E}">
        <p14:creationId xmlns:p14="http://schemas.microsoft.com/office/powerpoint/2010/main" val="34991966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C97218F-DCB6-5208-3F38-B1483C34BA2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9E2BFFA-91DA-3F8B-C2B1-095F24AA25D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D32EA0A-B080-5D88-25BE-F8517605AA96}"/>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596A687B-90C4-9FB8-9FBF-D37476199D44}"/>
              </a:ext>
            </a:extLst>
          </p:cNvPr>
          <p:cNvSpPr>
            <a:spLocks noGrp="1"/>
          </p:cNvSpPr>
          <p:nvPr>
            <p:ph type="sldNum" sz="quarter" idx="5"/>
          </p:nvPr>
        </p:nvSpPr>
        <p:spPr/>
        <p:txBody>
          <a:bodyPr/>
          <a:lstStyle/>
          <a:p>
            <a:fld id="{196F252E-9641-4246-9FEB-8220527B77E0}" type="slidenum">
              <a:rPr lang="en-GB" smtClean="0"/>
              <a:t>14</a:t>
            </a:fld>
            <a:endParaRPr lang="en-GB"/>
          </a:p>
        </p:txBody>
      </p:sp>
    </p:spTree>
    <p:extLst>
      <p:ext uri="{BB962C8B-B14F-4D97-AF65-F5344CB8AC3E}">
        <p14:creationId xmlns:p14="http://schemas.microsoft.com/office/powerpoint/2010/main" val="297090487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84A082B-FA2D-1E1C-76C0-41D81BE11D7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68C4667-03F5-EF52-A3FB-2CAB63B7F18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63D259B-4451-E67F-D826-F6C72826176E}"/>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53B2532A-DC85-34D9-2915-73E6515C3742}"/>
              </a:ext>
            </a:extLst>
          </p:cNvPr>
          <p:cNvSpPr>
            <a:spLocks noGrp="1"/>
          </p:cNvSpPr>
          <p:nvPr>
            <p:ph type="sldNum" sz="quarter" idx="5"/>
          </p:nvPr>
        </p:nvSpPr>
        <p:spPr/>
        <p:txBody>
          <a:bodyPr/>
          <a:lstStyle/>
          <a:p>
            <a:fld id="{196F252E-9641-4246-9FEB-8220527B77E0}" type="slidenum">
              <a:rPr lang="en-GB" smtClean="0"/>
              <a:t>16</a:t>
            </a:fld>
            <a:endParaRPr lang="en-GB"/>
          </a:p>
        </p:txBody>
      </p:sp>
    </p:spTree>
    <p:extLst>
      <p:ext uri="{BB962C8B-B14F-4D97-AF65-F5344CB8AC3E}">
        <p14:creationId xmlns:p14="http://schemas.microsoft.com/office/powerpoint/2010/main" val="392633857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767B45-ECB7-B761-365F-49515F5A7D0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66AA8D4-B292-BED7-B2D4-4BA22350227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3A79897-EEE4-689F-D72D-AE6D5B988E01}"/>
              </a:ext>
            </a:extLst>
          </p:cNvPr>
          <p:cNvSpPr>
            <a:spLocks noGrp="1"/>
          </p:cNvSpPr>
          <p:nvPr>
            <p:ph type="dt" sz="half" idx="10"/>
          </p:nvPr>
        </p:nvSpPr>
        <p:spPr/>
        <p:txBody>
          <a:bodyPr/>
          <a:lstStyle/>
          <a:p>
            <a:fld id="{BBC4154B-04FC-4633-BD43-0C1D80178E1C}" type="datetimeFigureOut">
              <a:rPr lang="en-GB" smtClean="0"/>
              <a:t>22/10/2026</a:t>
            </a:fld>
            <a:endParaRPr lang="en-GB"/>
          </a:p>
        </p:txBody>
      </p:sp>
      <p:sp>
        <p:nvSpPr>
          <p:cNvPr id="5" name="Footer Placeholder 4">
            <a:extLst>
              <a:ext uri="{FF2B5EF4-FFF2-40B4-BE49-F238E27FC236}">
                <a16:creationId xmlns:a16="http://schemas.microsoft.com/office/drawing/2014/main" id="{3F91F295-A478-D2F1-3EAC-C0C8449B1ED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454DFA7-3BE5-3E4F-5D8D-EF4D81134878}"/>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60464651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61FDD6-D066-D164-0FF4-3A595F5D1AC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78B28C6-A133-2449-51B5-5DAA9B3E5E9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9903EA7-1117-F5E8-739E-886FC3549C45}"/>
              </a:ext>
            </a:extLst>
          </p:cNvPr>
          <p:cNvSpPr>
            <a:spLocks noGrp="1"/>
          </p:cNvSpPr>
          <p:nvPr>
            <p:ph type="dt" sz="half" idx="10"/>
          </p:nvPr>
        </p:nvSpPr>
        <p:spPr/>
        <p:txBody>
          <a:bodyPr/>
          <a:lstStyle/>
          <a:p>
            <a:fld id="{BBC4154B-04FC-4633-BD43-0C1D80178E1C}" type="datetimeFigureOut">
              <a:rPr lang="en-GB" smtClean="0"/>
              <a:t>22/10/2026</a:t>
            </a:fld>
            <a:endParaRPr lang="en-GB"/>
          </a:p>
        </p:txBody>
      </p:sp>
      <p:sp>
        <p:nvSpPr>
          <p:cNvPr id="5" name="Footer Placeholder 4">
            <a:extLst>
              <a:ext uri="{FF2B5EF4-FFF2-40B4-BE49-F238E27FC236}">
                <a16:creationId xmlns:a16="http://schemas.microsoft.com/office/drawing/2014/main" id="{64022EAE-808E-A7FC-3A14-7B5E8E9C0AF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15D8F74-B179-2E74-472C-078B9C48BF20}"/>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9229989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873543-34AF-B677-7E44-C64A8D6B862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4F1EB58-37A0-B131-19D1-E2551FDCDBA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4412259-8162-754A-98FF-4C19A482DFA4}"/>
              </a:ext>
            </a:extLst>
          </p:cNvPr>
          <p:cNvSpPr>
            <a:spLocks noGrp="1"/>
          </p:cNvSpPr>
          <p:nvPr>
            <p:ph type="dt" sz="half" idx="10"/>
          </p:nvPr>
        </p:nvSpPr>
        <p:spPr/>
        <p:txBody>
          <a:bodyPr/>
          <a:lstStyle/>
          <a:p>
            <a:fld id="{BBC4154B-04FC-4633-BD43-0C1D80178E1C}" type="datetimeFigureOut">
              <a:rPr lang="en-GB" smtClean="0"/>
              <a:t>22/10/2026</a:t>
            </a:fld>
            <a:endParaRPr lang="en-GB"/>
          </a:p>
        </p:txBody>
      </p:sp>
      <p:sp>
        <p:nvSpPr>
          <p:cNvPr id="5" name="Footer Placeholder 4">
            <a:extLst>
              <a:ext uri="{FF2B5EF4-FFF2-40B4-BE49-F238E27FC236}">
                <a16:creationId xmlns:a16="http://schemas.microsoft.com/office/drawing/2014/main" id="{39887EFB-A3DE-6602-B3D2-52BD77C5C6E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D8C94FB-6AAB-C691-CC42-61BAAF47F88A}"/>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9355827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45CA37-A47D-291C-94D1-2EB0138F4C3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3FAF8E0-5EA9-3D1A-4C6D-E3FF57E1819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3481FF0-15DC-97BE-1AD6-44C8E968724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084278D-B54A-45EC-581C-81FB57C1CF35}"/>
              </a:ext>
            </a:extLst>
          </p:cNvPr>
          <p:cNvSpPr>
            <a:spLocks noGrp="1"/>
          </p:cNvSpPr>
          <p:nvPr>
            <p:ph type="dt" sz="half" idx="10"/>
          </p:nvPr>
        </p:nvSpPr>
        <p:spPr/>
        <p:txBody>
          <a:bodyPr/>
          <a:lstStyle/>
          <a:p>
            <a:fld id="{BBC4154B-04FC-4633-BD43-0C1D80178E1C}" type="datetimeFigureOut">
              <a:rPr lang="en-GB" smtClean="0"/>
              <a:t>22/10/2026</a:t>
            </a:fld>
            <a:endParaRPr lang="en-GB"/>
          </a:p>
        </p:txBody>
      </p:sp>
      <p:sp>
        <p:nvSpPr>
          <p:cNvPr id="6" name="Footer Placeholder 5">
            <a:extLst>
              <a:ext uri="{FF2B5EF4-FFF2-40B4-BE49-F238E27FC236}">
                <a16:creationId xmlns:a16="http://schemas.microsoft.com/office/drawing/2014/main" id="{A91DB3AE-95C3-4195-18E1-A9428379791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A7CA4C2-1BC6-E203-21D2-3591B14EF619}"/>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7018180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AD950A-9C2C-6299-BB74-109C76E538A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F2AC0BC-5C62-3C5B-2CB2-21F0AA445F0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EB80E72-716D-F0C2-0BE0-53213842796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FB2B573-9987-FA5C-F5D6-EB9A72C1E48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C712CAC-F86E-DD50-6A8C-CDD7A0B0049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84DB41A-3C77-CBBA-85FE-207919596EA0}"/>
              </a:ext>
            </a:extLst>
          </p:cNvPr>
          <p:cNvSpPr>
            <a:spLocks noGrp="1"/>
          </p:cNvSpPr>
          <p:nvPr>
            <p:ph type="dt" sz="half" idx="10"/>
          </p:nvPr>
        </p:nvSpPr>
        <p:spPr/>
        <p:txBody>
          <a:bodyPr/>
          <a:lstStyle/>
          <a:p>
            <a:fld id="{BBC4154B-04FC-4633-BD43-0C1D80178E1C}" type="datetimeFigureOut">
              <a:rPr lang="en-GB" smtClean="0"/>
              <a:t>22/10/2026</a:t>
            </a:fld>
            <a:endParaRPr lang="en-GB"/>
          </a:p>
        </p:txBody>
      </p:sp>
      <p:sp>
        <p:nvSpPr>
          <p:cNvPr id="8" name="Footer Placeholder 7">
            <a:extLst>
              <a:ext uri="{FF2B5EF4-FFF2-40B4-BE49-F238E27FC236}">
                <a16:creationId xmlns:a16="http://schemas.microsoft.com/office/drawing/2014/main" id="{82E771C1-3F5B-40E2-3A38-3F8C37EF435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B3A8478-F5E2-D073-8654-D97CD159F325}"/>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93462578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ECA0A-1D41-DDEA-EF25-75DA9E39D3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A38188B-EAB6-9E08-04B2-23083835B97E}"/>
              </a:ext>
            </a:extLst>
          </p:cNvPr>
          <p:cNvSpPr>
            <a:spLocks noGrp="1"/>
          </p:cNvSpPr>
          <p:nvPr>
            <p:ph type="dt" sz="half" idx="10"/>
          </p:nvPr>
        </p:nvSpPr>
        <p:spPr/>
        <p:txBody>
          <a:bodyPr/>
          <a:lstStyle/>
          <a:p>
            <a:fld id="{BBC4154B-04FC-4633-BD43-0C1D80178E1C}" type="datetimeFigureOut">
              <a:rPr lang="en-GB" smtClean="0"/>
              <a:t>22/10/2026</a:t>
            </a:fld>
            <a:endParaRPr lang="en-GB"/>
          </a:p>
        </p:txBody>
      </p:sp>
      <p:sp>
        <p:nvSpPr>
          <p:cNvPr id="4" name="Footer Placeholder 3">
            <a:extLst>
              <a:ext uri="{FF2B5EF4-FFF2-40B4-BE49-F238E27FC236}">
                <a16:creationId xmlns:a16="http://schemas.microsoft.com/office/drawing/2014/main" id="{80B92C06-F588-4B03-7E57-5A3EA0B48AB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12F1327-7106-99D3-E22D-C319F5638CB2}"/>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1252487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D9C42E6-84E1-BCD3-6DB9-C1837C5EAA73}"/>
              </a:ext>
            </a:extLst>
          </p:cNvPr>
          <p:cNvSpPr>
            <a:spLocks noGrp="1"/>
          </p:cNvSpPr>
          <p:nvPr>
            <p:ph type="dt" sz="half" idx="10"/>
          </p:nvPr>
        </p:nvSpPr>
        <p:spPr/>
        <p:txBody>
          <a:bodyPr/>
          <a:lstStyle/>
          <a:p>
            <a:fld id="{BBC4154B-04FC-4633-BD43-0C1D80178E1C}" type="datetimeFigureOut">
              <a:rPr lang="en-GB" smtClean="0"/>
              <a:t>22/10/2026</a:t>
            </a:fld>
            <a:endParaRPr lang="en-GB"/>
          </a:p>
        </p:txBody>
      </p:sp>
      <p:sp>
        <p:nvSpPr>
          <p:cNvPr id="3" name="Footer Placeholder 2">
            <a:extLst>
              <a:ext uri="{FF2B5EF4-FFF2-40B4-BE49-F238E27FC236}">
                <a16:creationId xmlns:a16="http://schemas.microsoft.com/office/drawing/2014/main" id="{57BE532C-DC95-71ED-F9A2-A704AE3ABB0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5A3B10A-2090-1DA1-ED27-201FEE193A07}"/>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5974598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B4B712-341C-7F74-978D-14F5FDC9D8F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732246F-CD03-12D8-E289-42120603638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4CD1E8B-4D4B-AC2E-A423-A97F96CBD2B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25EF63A-DC73-C408-5DEB-65149B226FFD}"/>
              </a:ext>
            </a:extLst>
          </p:cNvPr>
          <p:cNvSpPr>
            <a:spLocks noGrp="1"/>
          </p:cNvSpPr>
          <p:nvPr>
            <p:ph type="dt" sz="half" idx="10"/>
          </p:nvPr>
        </p:nvSpPr>
        <p:spPr/>
        <p:txBody>
          <a:bodyPr/>
          <a:lstStyle/>
          <a:p>
            <a:fld id="{BBC4154B-04FC-4633-BD43-0C1D80178E1C}" type="datetimeFigureOut">
              <a:rPr lang="en-GB" smtClean="0"/>
              <a:t>22/10/2026</a:t>
            </a:fld>
            <a:endParaRPr lang="en-GB"/>
          </a:p>
        </p:txBody>
      </p:sp>
      <p:sp>
        <p:nvSpPr>
          <p:cNvPr id="6" name="Footer Placeholder 5">
            <a:extLst>
              <a:ext uri="{FF2B5EF4-FFF2-40B4-BE49-F238E27FC236}">
                <a16:creationId xmlns:a16="http://schemas.microsoft.com/office/drawing/2014/main" id="{9979EEA5-45F8-C360-11B7-1B3A0BB730C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FB3B042-2717-DA9C-7AA1-5E39DBF211AC}"/>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805265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BD2618-0948-066D-D823-4D6119634BC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049BF5B-B069-B3D3-0E9F-8C6114F6E5E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58BCC1B6-BE91-5D76-B359-F5743E8404D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4BCA8D2-DE58-31FE-0082-EAE91257F383}"/>
              </a:ext>
            </a:extLst>
          </p:cNvPr>
          <p:cNvSpPr>
            <a:spLocks noGrp="1"/>
          </p:cNvSpPr>
          <p:nvPr>
            <p:ph type="dt" sz="half" idx="10"/>
          </p:nvPr>
        </p:nvSpPr>
        <p:spPr/>
        <p:txBody>
          <a:bodyPr/>
          <a:lstStyle/>
          <a:p>
            <a:fld id="{BBC4154B-04FC-4633-BD43-0C1D80178E1C}" type="datetimeFigureOut">
              <a:rPr lang="en-GB" smtClean="0"/>
              <a:t>22/10/2026</a:t>
            </a:fld>
            <a:endParaRPr lang="en-GB"/>
          </a:p>
        </p:txBody>
      </p:sp>
      <p:sp>
        <p:nvSpPr>
          <p:cNvPr id="6" name="Footer Placeholder 5">
            <a:extLst>
              <a:ext uri="{FF2B5EF4-FFF2-40B4-BE49-F238E27FC236}">
                <a16:creationId xmlns:a16="http://schemas.microsoft.com/office/drawing/2014/main" id="{BFB7D155-86DB-F6AC-1C5A-6DD8EC32C42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5BF1445-27D3-B4F6-88EC-272DF59DA7F5}"/>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2787305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6371B7-E5F6-2542-4796-354F25744D7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C8D249E-57CF-0B48-8469-B0719A1B59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79F3E50-93D4-0214-11DD-3D9068D8918D}"/>
              </a:ext>
            </a:extLst>
          </p:cNvPr>
          <p:cNvSpPr>
            <a:spLocks noGrp="1"/>
          </p:cNvSpPr>
          <p:nvPr>
            <p:ph type="dt" sz="half" idx="10"/>
          </p:nvPr>
        </p:nvSpPr>
        <p:spPr/>
        <p:txBody>
          <a:bodyPr/>
          <a:lstStyle/>
          <a:p>
            <a:fld id="{BBC4154B-04FC-4633-BD43-0C1D80178E1C}" type="datetimeFigureOut">
              <a:rPr lang="en-GB" smtClean="0"/>
              <a:t>22/10/2026</a:t>
            </a:fld>
            <a:endParaRPr lang="en-GB"/>
          </a:p>
        </p:txBody>
      </p:sp>
      <p:sp>
        <p:nvSpPr>
          <p:cNvPr id="5" name="Footer Placeholder 4">
            <a:extLst>
              <a:ext uri="{FF2B5EF4-FFF2-40B4-BE49-F238E27FC236}">
                <a16:creationId xmlns:a16="http://schemas.microsoft.com/office/drawing/2014/main" id="{AA7CAEE4-878F-C9A1-6FBB-838DA545A42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55E3A1C-BB5C-5C28-A6BA-BCD067F99646}"/>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9128284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7BE94D8-8708-3326-B32F-81519D9C740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34B21CD-4150-1203-E795-F66C0FCEBDD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9B3CE4-9EC4-66BD-F6FE-96AA2B6B9E6B}"/>
              </a:ext>
            </a:extLst>
          </p:cNvPr>
          <p:cNvSpPr>
            <a:spLocks noGrp="1"/>
          </p:cNvSpPr>
          <p:nvPr>
            <p:ph type="dt" sz="half" idx="10"/>
          </p:nvPr>
        </p:nvSpPr>
        <p:spPr/>
        <p:txBody>
          <a:bodyPr/>
          <a:lstStyle/>
          <a:p>
            <a:fld id="{BBC4154B-04FC-4633-BD43-0C1D80178E1C}" type="datetimeFigureOut">
              <a:rPr lang="en-GB" smtClean="0"/>
              <a:t>22/10/2026</a:t>
            </a:fld>
            <a:endParaRPr lang="en-GB"/>
          </a:p>
        </p:txBody>
      </p:sp>
      <p:sp>
        <p:nvSpPr>
          <p:cNvPr id="5" name="Footer Placeholder 4">
            <a:extLst>
              <a:ext uri="{FF2B5EF4-FFF2-40B4-BE49-F238E27FC236}">
                <a16:creationId xmlns:a16="http://schemas.microsoft.com/office/drawing/2014/main" id="{3F6D18D3-F368-B25E-827F-23963568D98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BD89DE7-7FD6-FC2F-A675-8D8681856E6E}"/>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38598907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obj">
  <p:cSld name="1_Two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3100" b="0" i="0">
                <a:solidFill>
                  <a:schemeClr val="tx1"/>
                </a:solidFill>
                <a:latin typeface="Raleway" panose="020B0003030101060003" pitchFamily="34" charset="0"/>
                <a:cs typeface="Calibri"/>
              </a:defRPr>
            </a:lvl1pPr>
          </a:lstStyle>
          <a:p>
            <a:r>
              <a:rPr lang="en-US"/>
              <a:t>Click to edit Master title style</a:t>
            </a:r>
            <a:endParaRPr dirty="0"/>
          </a:p>
        </p:txBody>
      </p:sp>
      <p:sp>
        <p:nvSpPr>
          <p:cNvPr id="3" name="Holder 3"/>
          <p:cNvSpPr>
            <a:spLocks noGrp="1"/>
          </p:cNvSpPr>
          <p:nvPr>
            <p:ph sz="half" idx="2"/>
          </p:nvPr>
        </p:nvSpPr>
        <p:spPr>
          <a:xfrm>
            <a:off x="684920" y="3362145"/>
            <a:ext cx="5198533" cy="430887"/>
          </a:xfrm>
          <a:prstGeom prst="rect">
            <a:avLst/>
          </a:prstGeom>
        </p:spPr>
        <p:txBody>
          <a:bodyPr wrap="square" lIns="0" tIns="0" rIns="0" bIns="0">
            <a:spAutoFit/>
          </a:bodyPr>
          <a:lstStyle>
            <a:lvl1pPr>
              <a:defRPr sz="2800" b="0" i="0">
                <a:solidFill>
                  <a:schemeClr val="hlink"/>
                </a:solidFill>
                <a:latin typeface="Raleway" panose="020B0003030101060003" pitchFamily="34" charset="0"/>
                <a:cs typeface="Calibri"/>
              </a:defRPr>
            </a:lvl1pPr>
          </a:lstStyle>
          <a:p>
            <a:pPr lvl="0"/>
            <a:r>
              <a:rPr lang="en-US"/>
              <a:t>Click to edit Master text styles</a:t>
            </a:r>
          </a:p>
        </p:txBody>
      </p:sp>
      <p:sp>
        <p:nvSpPr>
          <p:cNvPr id="4" name="Holder 4"/>
          <p:cNvSpPr>
            <a:spLocks noGrp="1"/>
          </p:cNvSpPr>
          <p:nvPr>
            <p:ph sz="half" idx="3"/>
          </p:nvPr>
        </p:nvSpPr>
        <p:spPr>
          <a:xfrm>
            <a:off x="6303435" y="3541180"/>
            <a:ext cx="4805679" cy="430887"/>
          </a:xfrm>
          <a:prstGeom prst="rect">
            <a:avLst/>
          </a:prstGeom>
        </p:spPr>
        <p:txBody>
          <a:bodyPr wrap="square" lIns="0" tIns="0" rIns="0" bIns="0">
            <a:spAutoFit/>
          </a:bodyPr>
          <a:lstStyle>
            <a:lvl1pPr>
              <a:defRPr sz="2800" b="0" i="0" u="sng">
                <a:solidFill>
                  <a:schemeClr val="tx1"/>
                </a:solidFill>
                <a:latin typeface="Raleway" panose="020B0003030101060003" pitchFamily="34" charset="0"/>
                <a:cs typeface="Calibri"/>
              </a:defRPr>
            </a:lvl1pPr>
          </a:lstStyle>
          <a:p>
            <a:pPr lvl="0"/>
            <a:r>
              <a:rPr lang="en-US"/>
              <a:t>Click to edit Master text styles</a:t>
            </a:r>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a:endParaRPr lang="en-GB"/>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BBC4154B-04FC-4633-BD43-0C1D80178E1C}" type="datetimeFigureOut">
              <a:rPr lang="en-GB" smtClean="0"/>
              <a:t>22/10/2026</a:t>
            </a:fld>
            <a:endParaRPr lang="en-GB"/>
          </a:p>
        </p:txBody>
      </p:sp>
      <p:sp>
        <p:nvSpPr>
          <p:cNvPr id="7" name="Holder 7"/>
          <p:cNvSpPr>
            <a:spLocks noGrp="1"/>
          </p:cNvSpPr>
          <p:nvPr>
            <p:ph type="sldNum" sz="quarter" idx="7"/>
          </p:nvPr>
        </p:nvSpPr>
        <p:spPr/>
        <p:txBody>
          <a:bodyPr lIns="0" tIns="0" rIns="0" bIns="0"/>
          <a:lstStyle>
            <a:lvl1pPr algn="r">
              <a:defRPr>
                <a:solidFill>
                  <a:schemeClr val="tx1">
                    <a:tint val="75000"/>
                  </a:schemeClr>
                </a:solidFill>
              </a:defRPr>
            </a:lvl1pPr>
          </a:lstStyle>
          <a:p>
            <a:fld id="{8061792D-5A63-4B20-B82F-9B479457EE87}" type="slidenum">
              <a:rPr lang="en-GB" smtClean="0"/>
              <a:t>‹#›</a:t>
            </a:fld>
            <a:endParaRPr lang="en-GB"/>
          </a:p>
        </p:txBody>
      </p:sp>
    </p:spTree>
    <p:extLst>
      <p:ext uri="{BB962C8B-B14F-4D97-AF65-F5344CB8AC3E}">
        <p14:creationId xmlns:p14="http://schemas.microsoft.com/office/powerpoint/2010/main" val="248799936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1D8BD707-D9CF-40AE-B4C6-C98DA3205C09}" type="datetimeFigureOut">
              <a:rPr lang="en-US" smtClean="0"/>
              <a:t>10/22/2026</a:t>
            </a:fld>
            <a:endParaRPr lang="en-US"/>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303681588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1D8BD707-D9CF-40AE-B4C6-C98DA3205C09}" type="datetimeFigureOut">
              <a:rPr lang="en-US" smtClean="0"/>
              <a:t>10/22/2026</a:t>
            </a:fld>
            <a:endParaRPr lang="en-US"/>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B6F15528-21DE-4FAA-801E-634DDDAF4B2B}" type="slidenum">
              <a:rPr lang="en-GB" smtClean="0"/>
              <a:t>‹#›</a:t>
            </a:fld>
            <a:endParaRPr lang="en-GB"/>
          </a:p>
        </p:txBody>
      </p:sp>
      <p:pic>
        <p:nvPicPr>
          <p:cNvPr id="8" name="Picture 7" descr="A blue screen with white text&#10;&#10;Description automatically generated">
            <a:extLst>
              <a:ext uri="{FF2B5EF4-FFF2-40B4-BE49-F238E27FC236}">
                <a16:creationId xmlns:a16="http://schemas.microsoft.com/office/drawing/2014/main" id="{0D62BA6E-5B36-0752-44CD-C64805A4518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70063800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1D8BD707-D9CF-40AE-B4C6-C98DA3205C09}" type="datetimeFigureOut">
              <a:rPr lang="en-US" smtClean="0"/>
              <a:t>10/22/2026</a:t>
            </a:fld>
            <a:endParaRPr lang="en-US"/>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124099988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1D8BD707-D9CF-40AE-B4C6-C98DA3205C09}" type="datetimeFigureOut">
              <a:rPr lang="en-US" smtClean="0"/>
              <a:pPr/>
              <a:t>10/22/2026</a:t>
            </a:fld>
            <a:endParaRPr lang="en-US" dirty="0"/>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B6F15528-21DE-4FAA-801E-634DDDAF4B2B}" type="slidenum">
              <a:rPr lang="en-GB" smtClean="0"/>
              <a:pPr/>
              <a:t>‹#›</a:t>
            </a:fld>
            <a:endParaRPr lang="en-GB" dirty="0"/>
          </a:p>
        </p:txBody>
      </p:sp>
    </p:spTree>
    <p:extLst>
      <p:ext uri="{BB962C8B-B14F-4D97-AF65-F5344CB8AC3E}">
        <p14:creationId xmlns:p14="http://schemas.microsoft.com/office/powerpoint/2010/main" val="237016190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1D8BD707-D9CF-40AE-B4C6-C98DA3205C09}" type="datetimeFigureOut">
              <a:rPr lang="en-US" smtClean="0"/>
              <a:t>10/22/2026</a:t>
            </a:fld>
            <a:endParaRPr lang="en-US"/>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150164596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1D8BD707-D9CF-40AE-B4C6-C98DA3205C09}" type="datetimeFigureOut">
              <a:rPr lang="en-US" smtClean="0"/>
              <a:t>10/22/2026</a:t>
            </a:fld>
            <a:endParaRPr lang="en-US"/>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235261141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1D8BD707-D9CF-40AE-B4C6-C98DA3205C09}" type="datetimeFigureOut">
              <a:rPr lang="en-US" smtClean="0"/>
              <a:t>10/22/2026</a:t>
            </a:fld>
            <a:endParaRPr lang="en-US"/>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279280019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1D8BD707-D9CF-40AE-B4C6-C98DA3205C09}" type="datetimeFigureOut">
              <a:rPr lang="en-US" smtClean="0"/>
              <a:t>10/22/2026</a:t>
            </a:fld>
            <a:endParaRPr lang="en-US"/>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43946254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1D8BD707-D9CF-40AE-B4C6-C98DA3205C09}" type="datetimeFigureOut">
              <a:rPr lang="en-US" smtClean="0"/>
              <a:pPr/>
              <a:t>10/22/2026</a:t>
            </a:fld>
            <a:endParaRPr lang="en-US" dirty="0"/>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B6F15528-21DE-4FAA-801E-634DDDAF4B2B}" type="slidenum">
              <a:rPr lang="en-GB" smtClean="0"/>
              <a:pPr/>
              <a:t>‹#›</a:t>
            </a:fld>
            <a:endParaRPr lang="en-GB" dirty="0"/>
          </a:p>
        </p:txBody>
      </p:sp>
    </p:spTree>
    <p:extLst>
      <p:ext uri="{BB962C8B-B14F-4D97-AF65-F5344CB8AC3E}">
        <p14:creationId xmlns:p14="http://schemas.microsoft.com/office/powerpoint/2010/main" val="55843422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1D8BD707-D9CF-40AE-B4C6-C98DA3205C09}" type="datetimeFigureOut">
              <a:rPr lang="en-US" smtClean="0"/>
              <a:t>10/22/2026</a:t>
            </a:fld>
            <a:endParaRPr lang="en-US"/>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359052488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1D8BD707-D9CF-40AE-B4C6-C98DA3205C09}" type="datetimeFigureOut">
              <a:rPr lang="en-US" smtClean="0"/>
              <a:t>10/22/2026</a:t>
            </a:fld>
            <a:endParaRPr lang="en-US"/>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291146192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showMasterSp="0" type="obj" preserve="1">
  <p:cSld name="1_Two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3100" b="0" i="0">
                <a:solidFill>
                  <a:schemeClr val="tx1"/>
                </a:solidFill>
                <a:latin typeface="Raleway" panose="020B0003030101060003" pitchFamily="34" charset="0"/>
                <a:cs typeface="Calibri"/>
              </a:defRPr>
            </a:lvl1pPr>
          </a:lstStyle>
          <a:p>
            <a:r>
              <a:rPr lang="en-US"/>
              <a:t>Click to edit Master title style</a:t>
            </a:r>
            <a:endParaRPr dirty="0"/>
          </a:p>
        </p:txBody>
      </p:sp>
      <p:sp>
        <p:nvSpPr>
          <p:cNvPr id="3" name="Holder 3"/>
          <p:cNvSpPr>
            <a:spLocks noGrp="1"/>
          </p:cNvSpPr>
          <p:nvPr>
            <p:ph sz="half" idx="2"/>
          </p:nvPr>
        </p:nvSpPr>
        <p:spPr>
          <a:xfrm>
            <a:off x="684920" y="3362145"/>
            <a:ext cx="5198533" cy="430887"/>
          </a:xfrm>
          <a:prstGeom prst="rect">
            <a:avLst/>
          </a:prstGeom>
        </p:spPr>
        <p:txBody>
          <a:bodyPr wrap="square" lIns="0" tIns="0" rIns="0" bIns="0">
            <a:spAutoFit/>
          </a:bodyPr>
          <a:lstStyle>
            <a:lvl1pPr>
              <a:defRPr sz="2800" b="0" i="0">
                <a:solidFill>
                  <a:schemeClr val="hlink"/>
                </a:solidFill>
                <a:latin typeface="Raleway" panose="020B0003030101060003" pitchFamily="34" charset="0"/>
                <a:cs typeface="Calibri"/>
              </a:defRPr>
            </a:lvl1pPr>
          </a:lstStyle>
          <a:p>
            <a:pPr lvl="0"/>
            <a:r>
              <a:rPr lang="en-US"/>
              <a:t>Click to edit Master text styles</a:t>
            </a:r>
          </a:p>
        </p:txBody>
      </p:sp>
      <p:sp>
        <p:nvSpPr>
          <p:cNvPr id="4" name="Holder 4"/>
          <p:cNvSpPr>
            <a:spLocks noGrp="1"/>
          </p:cNvSpPr>
          <p:nvPr>
            <p:ph sz="half" idx="3"/>
          </p:nvPr>
        </p:nvSpPr>
        <p:spPr>
          <a:xfrm>
            <a:off x="6303435" y="3541180"/>
            <a:ext cx="4805679" cy="430887"/>
          </a:xfrm>
          <a:prstGeom prst="rect">
            <a:avLst/>
          </a:prstGeom>
        </p:spPr>
        <p:txBody>
          <a:bodyPr wrap="square" lIns="0" tIns="0" rIns="0" bIns="0">
            <a:spAutoFit/>
          </a:bodyPr>
          <a:lstStyle>
            <a:lvl1pPr>
              <a:defRPr sz="2800" b="0" i="0" u="sng">
                <a:solidFill>
                  <a:schemeClr val="tx1"/>
                </a:solidFill>
                <a:latin typeface="Raleway" panose="020B0003030101060003" pitchFamily="34" charset="0"/>
                <a:cs typeface="Calibri"/>
              </a:defRPr>
            </a:lvl1pPr>
          </a:lstStyle>
          <a:p>
            <a:pPr lvl="0"/>
            <a:r>
              <a:rPr lang="en-US"/>
              <a:t>Click to edit Master text styles</a:t>
            </a:r>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10/22/2026</a:t>
            </a:fld>
            <a:endParaRPr lang="en-US"/>
          </a:p>
        </p:txBody>
      </p:sp>
      <p:sp>
        <p:nvSpPr>
          <p:cNvPr id="7" name="Holder 7"/>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200038043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926174013"/>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838200" y="1825626"/>
            <a:ext cx="10515600" cy="36408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09508066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8382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61976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182295964"/>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840317" y="365126"/>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840318" y="2505075"/>
            <a:ext cx="5158316"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6172200" y="2505075"/>
            <a:ext cx="5183717"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060784975"/>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5183717" y="457201"/>
            <a:ext cx="617220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2609839331"/>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5183717" y="457200"/>
            <a:ext cx="617220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3066377397"/>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3531295295"/>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6305552" y="1516008"/>
            <a:ext cx="5160433"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2259668376"/>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39041985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theme" Target="../theme/theme2.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slideLayout" Target="../slideLayouts/slideLayout24.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5" Type="http://schemas.openxmlformats.org/officeDocument/2006/relationships/image" Target="../media/image3.jpg"/><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 Id="rId14" Type="http://schemas.openxmlformats.org/officeDocument/2006/relationships/image" Target="../media/image2.jpg"/></Relationships>
</file>

<file path=ppt/slideMasters/_rels/slideMaster3.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slideLayout" Target="../slideLayouts/slideLayout27.xml"/><Relationship Id="rId7" Type="http://schemas.openxmlformats.org/officeDocument/2006/relationships/theme" Target="../theme/theme3.xml"/><Relationship Id="rId2" Type="http://schemas.openxmlformats.org/officeDocument/2006/relationships/slideLayout" Target="../slideLayouts/slideLayout26.xml"/><Relationship Id="rId1" Type="http://schemas.openxmlformats.org/officeDocument/2006/relationships/slideLayout" Target="../slideLayouts/slideLayout25.xml"/><Relationship Id="rId6" Type="http://schemas.openxmlformats.org/officeDocument/2006/relationships/slideLayout" Target="../slideLayouts/slideLayout30.xml"/><Relationship Id="rId5" Type="http://schemas.openxmlformats.org/officeDocument/2006/relationships/slideLayout" Target="../slideLayouts/slideLayout29.xml"/><Relationship Id="rId4" Type="http://schemas.openxmlformats.org/officeDocument/2006/relationships/slideLayout" Target="../slideLayouts/slideLayout28.xml"/></Relationships>
</file>

<file path=ppt/slideMasters/_rels/slideMaster4.xml.rels><?xml version="1.0" encoding="UTF-8" standalone="yes"?>
<Relationships xmlns="http://schemas.openxmlformats.org/package/2006/relationships"><Relationship Id="rId3" Type="http://schemas.openxmlformats.org/officeDocument/2006/relationships/slideLayout" Target="../slideLayouts/slideLayout33.xml"/><Relationship Id="rId2" Type="http://schemas.openxmlformats.org/officeDocument/2006/relationships/slideLayout" Target="../slideLayouts/slideLayout32.xml"/><Relationship Id="rId1" Type="http://schemas.openxmlformats.org/officeDocument/2006/relationships/slideLayout" Target="../slideLayouts/slideLayout31.xml"/><Relationship Id="rId5" Type="http://schemas.openxmlformats.org/officeDocument/2006/relationships/image" Target="../media/image5.png"/><Relationship Id="rId4" Type="http://schemas.openxmlformats.org/officeDocument/2006/relationships/theme" Target="../theme/theme4.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331DEDA-3491-BF5C-5088-B7C61CBCD5E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6C58FA6-6F55-3223-55E6-2B5BE6B0C62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a:extLst>
              <a:ext uri="{FF2B5EF4-FFF2-40B4-BE49-F238E27FC236}">
                <a16:creationId xmlns:a16="http://schemas.microsoft.com/office/drawing/2014/main" id="{EBE20588-9516-CC51-AD30-FF25CEC3076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BC4154B-04FC-4633-BD43-0C1D80178E1C}" type="datetimeFigureOut">
              <a:rPr lang="en-GB" smtClean="0"/>
              <a:t>22/10/2026</a:t>
            </a:fld>
            <a:endParaRPr lang="en-GB"/>
          </a:p>
        </p:txBody>
      </p:sp>
      <p:sp>
        <p:nvSpPr>
          <p:cNvPr id="5" name="Footer Placeholder 4">
            <a:extLst>
              <a:ext uri="{FF2B5EF4-FFF2-40B4-BE49-F238E27FC236}">
                <a16:creationId xmlns:a16="http://schemas.microsoft.com/office/drawing/2014/main" id="{4E9EA041-1FF9-06AE-899C-1D7DE4433BD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849C994-615E-87AA-EAD0-D3EBBDC309A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061792D-5A63-4B20-B82F-9B479457EE87}" type="slidenum">
              <a:rPr lang="en-GB" smtClean="0"/>
              <a:t>‹#›</a:t>
            </a:fld>
            <a:endParaRPr lang="en-GB"/>
          </a:p>
        </p:txBody>
      </p:sp>
      <p:sp>
        <p:nvSpPr>
          <p:cNvPr id="8" name="TextBox 7">
            <a:extLst>
              <a:ext uri="{FF2B5EF4-FFF2-40B4-BE49-F238E27FC236}">
                <a16:creationId xmlns:a16="http://schemas.microsoft.com/office/drawing/2014/main" id="{00B417ED-E717-3086-033F-C1B9C7E81872}"/>
              </a:ext>
            </a:extLst>
          </p:cNvPr>
          <p:cNvSpPr txBox="1"/>
          <p:nvPr/>
        </p:nvSpPr>
        <p:spPr>
          <a:xfrm>
            <a:off x="3048000" y="3108144"/>
            <a:ext cx="6096000" cy="646331"/>
          </a:xfrm>
          <a:prstGeom prst="rect">
            <a:avLst/>
          </a:prstGeom>
          <a:noFill/>
        </p:spPr>
        <p:txBody>
          <a:bodyPr wrap="square">
            <a:spAutoFit/>
          </a:bodyPr>
          <a:lstStyle/>
          <a:p>
            <a:r>
              <a:rPr lang="en-GB" sz="1800" b="1" dirty="0"/>
              <a:t>Download the module handbook from Moodle and review the module handbook</a:t>
            </a:r>
          </a:p>
        </p:txBody>
      </p:sp>
      <p:pic>
        <p:nvPicPr>
          <p:cNvPr id="10" name="Picture 9" descr="A blue and white background with white text">
            <a:extLst>
              <a:ext uri="{FF2B5EF4-FFF2-40B4-BE49-F238E27FC236}">
                <a16:creationId xmlns:a16="http://schemas.microsoft.com/office/drawing/2014/main" id="{F5A30383-786C-3D65-82C7-051CA97D21A5}"/>
              </a:ext>
            </a:extLst>
          </p:cNvPr>
          <p:cNvPicPr>
            <a:picLocks noChangeAspect="1"/>
          </p:cNvPicPr>
          <p:nvPr/>
        </p:nvPicPr>
        <p:blipFill>
          <a:blip r:embed="rId14" cstate="print">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71993794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10/22/2026</a:t>
            </a:fld>
            <a:endParaRPr lang="en-US" dirty="0"/>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GB" smtClean="0"/>
              <a:pPr/>
              <a:t>‹#›</a:t>
            </a:fld>
            <a:endParaRPr lang="en-GB" dirty="0"/>
          </a:p>
        </p:txBody>
      </p:sp>
      <p:pic>
        <p:nvPicPr>
          <p:cNvPr id="8" name="Picture 7" descr="A blue screen with white text">
            <a:extLst>
              <a:ext uri="{FF2B5EF4-FFF2-40B4-BE49-F238E27FC236}">
                <a16:creationId xmlns:a16="http://schemas.microsoft.com/office/drawing/2014/main" id="{5C71E0FF-3A0B-1CA7-911C-7677E1747DDD}"/>
              </a:ext>
            </a:extLst>
          </p:cNvPr>
          <p:cNvPicPr>
            <a:picLocks noChangeAspect="1"/>
          </p:cNvPicPr>
          <p:nvPr/>
        </p:nvPicPr>
        <p:blipFill>
          <a:blip r:embed="rId15">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395373811"/>
      </p:ext>
    </p:extLst>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 id="2147483685"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10/22/2026</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p:nvPicPr>
        <p:blipFill>
          <a:blip r:embed="rId8"/>
          <a:stretch>
            <a:fillRect/>
          </a:stretch>
        </p:blipFill>
        <p:spPr>
          <a:xfrm>
            <a:off x="0" y="0"/>
            <a:ext cx="12192000" cy="6858000"/>
          </a:xfrm>
          <a:prstGeom prst="rect">
            <a:avLst/>
          </a:prstGeom>
        </p:spPr>
      </p:pic>
    </p:spTree>
    <p:extLst>
      <p:ext uri="{BB962C8B-B14F-4D97-AF65-F5344CB8AC3E}">
        <p14:creationId xmlns:p14="http://schemas.microsoft.com/office/powerpoint/2010/main" val="4217950868"/>
      </p:ext>
    </p:extLst>
  </p:cSld>
  <p:clrMap bg1="lt1" tx1="dk1" bg2="lt2" tx2="dk2" accent1="accent1" accent2="accent2" accent3="accent3" accent4="accent4" accent5="accent5" accent6="accent6" hlink="hlink" folHlink="folHlink"/>
  <p:sldLayoutIdLst>
    <p:sldLayoutId id="2147483713" r:id="rId1"/>
    <p:sldLayoutId id="2147483714" r:id="rId2"/>
    <p:sldLayoutId id="2147483715" r:id="rId3"/>
    <p:sldLayoutId id="2147483716" r:id="rId4"/>
    <p:sldLayoutId id="2147483717" r:id="rId5"/>
    <p:sldLayoutId id="2147483718"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medium confidence">
            <a:extLst>
              <a:ext uri="{FF2B5EF4-FFF2-40B4-BE49-F238E27FC236}">
                <a16:creationId xmlns:a16="http://schemas.microsoft.com/office/drawing/2014/main" id="{94D6A193-B301-6B6C-B400-4D5D66BB3411}"/>
              </a:ext>
            </a:extLst>
          </p:cNvPr>
          <p:cNvPicPr>
            <a:picLocks noChangeAspect="1"/>
          </p:cNvPicPr>
          <p:nvPr/>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1487136401"/>
      </p:ext>
    </p:extLst>
  </p:cSld>
  <p:clrMap bg1="lt1" tx1="dk1" bg2="lt2" tx2="dk2" accent1="accent1" accent2="accent2" accent3="accent3" accent4="accent4" accent5="accent5" accent6="accent6" hlink="hlink" folHlink="folHlink"/>
  <p:sldLayoutIdLst>
    <p:sldLayoutId id="2147483720" r:id="rId1"/>
    <p:sldLayoutId id="2147483721" r:id="rId2"/>
    <p:sldLayoutId id="2147483724"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26.xml"/></Relationships>
</file>

<file path=ppt/slides/_rels/slide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26.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6.xml"/></Relationships>
</file>

<file path=ppt/slides/_rels/slide4.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notesSlide" Target="../notesSlides/notesSlide4.xml"/><Relationship Id="rId1" Type="http://schemas.openxmlformats.org/officeDocument/2006/relationships/slideLayout" Target="../slideLayouts/slideLayout26.xml"/></Relationships>
</file>

<file path=ppt/slides/_rels/slide5.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9.png"/><Relationship Id="rId7" Type="http://schemas.openxmlformats.org/officeDocument/2006/relationships/diagramColors" Target="../diagrams/colors1.xml"/><Relationship Id="rId2" Type="http://schemas.openxmlformats.org/officeDocument/2006/relationships/notesSlide" Target="../notesSlides/notesSlide5.xml"/><Relationship Id="rId1" Type="http://schemas.openxmlformats.org/officeDocument/2006/relationships/slideLayout" Target="../slideLayouts/slideLayout26.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6.xml"/><Relationship Id="rId1" Type="http://schemas.openxmlformats.org/officeDocument/2006/relationships/slideLayout" Target="../slideLayouts/slideLayout26.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7.xml"/><Relationship Id="rId1" Type="http://schemas.openxmlformats.org/officeDocument/2006/relationships/slideLayout" Target="../slideLayouts/slideLayout26.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8.xml"/><Relationship Id="rId1" Type="http://schemas.openxmlformats.org/officeDocument/2006/relationships/slideLayout" Target="../slideLayouts/slideLayout26.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9.xml"/><Relationship Id="rId1" Type="http://schemas.openxmlformats.org/officeDocument/2006/relationships/slideLayout" Target="../slideLayouts/slideLayout26.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6.xml"/></Relationships>
</file>

<file path=ppt/slides/_rels/slide1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1.xml"/><Relationship Id="rId1" Type="http://schemas.openxmlformats.org/officeDocument/2006/relationships/slideLayout" Target="../slideLayouts/slideLayout26.xml"/></Relationships>
</file>

<file path=ppt/slides/_rels/slide1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2.xml"/><Relationship Id="rId1" Type="http://schemas.openxmlformats.org/officeDocument/2006/relationships/slideLayout" Target="../slideLayouts/slideLayout26.xml"/></Relationships>
</file>

<file path=ppt/slides/_rels/slide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3.xml"/><Relationship Id="rId1" Type="http://schemas.openxmlformats.org/officeDocument/2006/relationships/slideLayout" Target="../slideLayouts/slideLayout26.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6.xml"/></Relationships>
</file>

<file path=ppt/slides/_rels/slide1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jpg"/><Relationship Id="rId1" Type="http://schemas.openxmlformats.org/officeDocument/2006/relationships/slideLayout" Target="../slideLayouts/slideLayout33.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70F036A-3916-F518-9DF1-532AF4E8ADFE}"/>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6D5DF2B7-8E8D-74CC-1C3A-CD5F228A3123}"/>
              </a:ext>
            </a:extLst>
          </p:cNvPr>
          <p:cNvPicPr>
            <a:picLocks noChangeAspect="1"/>
          </p:cNvPicPr>
          <p:nvPr/>
        </p:nvPicPr>
        <p:blipFill>
          <a:blip r:embed="rId3"/>
          <a:srcRect t="11898" b="3632"/>
          <a:stretch>
            <a:fillRect/>
          </a:stretch>
        </p:blipFill>
        <p:spPr>
          <a:xfrm>
            <a:off x="0" y="0"/>
            <a:ext cx="12192000" cy="6006790"/>
          </a:xfrm>
          <a:prstGeom prst="rect">
            <a:avLst/>
          </a:prstGeom>
        </p:spPr>
      </p:pic>
      <p:sp>
        <p:nvSpPr>
          <p:cNvPr id="5" name="TextBox 4">
            <a:extLst>
              <a:ext uri="{FF2B5EF4-FFF2-40B4-BE49-F238E27FC236}">
                <a16:creationId xmlns:a16="http://schemas.microsoft.com/office/drawing/2014/main" id="{BAD87F42-36C6-E696-A2F2-EBEBC04FD100}"/>
              </a:ext>
            </a:extLst>
          </p:cNvPr>
          <p:cNvSpPr txBox="1"/>
          <p:nvPr/>
        </p:nvSpPr>
        <p:spPr>
          <a:xfrm rot="21086727">
            <a:off x="4155687" y="1390186"/>
            <a:ext cx="4311805" cy="1938992"/>
          </a:xfrm>
          <a:prstGeom prst="rect">
            <a:avLst/>
          </a:prstGeom>
          <a:noFill/>
        </p:spPr>
        <p:txBody>
          <a:bodyPr wrap="square" rtlCol="0">
            <a:spAutoFit/>
          </a:bodyPr>
          <a:lstStyle/>
          <a:p>
            <a:pPr algn="ctr"/>
            <a:r>
              <a:rPr lang="en-GB" sz="6000" b="1" dirty="0">
                <a:solidFill>
                  <a:schemeClr val="accent1">
                    <a:lumMod val="50000"/>
                  </a:schemeClr>
                </a:solidFill>
                <a:latin typeface="Abadi" panose="020B0604020104020204" pitchFamily="34" charset="0"/>
              </a:rPr>
              <a:t>Assignment Workshop</a:t>
            </a:r>
          </a:p>
        </p:txBody>
      </p:sp>
      <p:sp>
        <p:nvSpPr>
          <p:cNvPr id="10" name="TextBox 9">
            <a:extLst>
              <a:ext uri="{FF2B5EF4-FFF2-40B4-BE49-F238E27FC236}">
                <a16:creationId xmlns:a16="http://schemas.microsoft.com/office/drawing/2014/main" id="{A2DD0C3F-C220-340D-8D8A-9DD956531E66}"/>
              </a:ext>
            </a:extLst>
          </p:cNvPr>
          <p:cNvSpPr txBox="1"/>
          <p:nvPr/>
        </p:nvSpPr>
        <p:spPr>
          <a:xfrm rot="21086727">
            <a:off x="4133773" y="3521739"/>
            <a:ext cx="4818493" cy="523220"/>
          </a:xfrm>
          <a:prstGeom prst="rect">
            <a:avLst/>
          </a:prstGeom>
          <a:noFill/>
        </p:spPr>
        <p:txBody>
          <a:bodyPr wrap="square" rtlCol="0">
            <a:spAutoFit/>
          </a:bodyPr>
          <a:lstStyle/>
          <a:p>
            <a:pPr algn="ctr"/>
            <a:r>
              <a:rPr lang="en-GB" sz="2800" b="1" dirty="0">
                <a:solidFill>
                  <a:schemeClr val="accent2">
                    <a:lumMod val="75000"/>
                  </a:schemeClr>
                </a:solidFill>
                <a:latin typeface="Abadi" panose="020B0604020104020204" pitchFamily="34" charset="0"/>
              </a:rPr>
              <a:t>Essay-Writing</a:t>
            </a:r>
          </a:p>
        </p:txBody>
      </p:sp>
    </p:spTree>
    <p:extLst>
      <p:ext uri="{BB962C8B-B14F-4D97-AF65-F5344CB8AC3E}">
        <p14:creationId xmlns:p14="http://schemas.microsoft.com/office/powerpoint/2010/main" val="8961650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1A6C095-D84F-4EEB-BF70-528279570B7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B3D0DC4-2535-2786-C98E-5F34785FD7F2}"/>
              </a:ext>
            </a:extLst>
          </p:cNvPr>
          <p:cNvSpPr>
            <a:spLocks noGrp="1"/>
          </p:cNvSpPr>
          <p:nvPr>
            <p:ph type="title"/>
          </p:nvPr>
        </p:nvSpPr>
        <p:spPr>
          <a:xfrm>
            <a:off x="303179" y="139478"/>
            <a:ext cx="11585642" cy="1152239"/>
          </a:xfrm>
          <a:solidFill>
            <a:srgbClr val="295E80"/>
          </a:solidFill>
        </p:spPr>
        <p:txBody>
          <a:bodyPr>
            <a:normAutofit/>
          </a:bodyPr>
          <a:lstStyle/>
          <a:p>
            <a:pPr algn="ctr"/>
            <a:r>
              <a:rPr lang="en-GB" sz="4800" b="1" dirty="0">
                <a:solidFill>
                  <a:schemeClr val="bg1"/>
                </a:solidFill>
                <a:effectLst>
                  <a:outerShdw blurRad="38100" dist="38100" dir="2700000" algn="tl">
                    <a:srgbClr val="000000">
                      <a:alpha val="43137"/>
                    </a:srgbClr>
                  </a:outerShdw>
                </a:effectLst>
              </a:rPr>
              <a:t>Essays</a:t>
            </a:r>
            <a:endParaRPr lang="en-GB" sz="4800" dirty="0">
              <a:solidFill>
                <a:schemeClr val="bg1"/>
              </a:solidFill>
              <a:effectLst>
                <a:outerShdw blurRad="38100" dist="38100" dir="2700000" algn="tl">
                  <a:srgbClr val="000000">
                    <a:alpha val="43137"/>
                  </a:srgbClr>
                </a:outerShdw>
              </a:effectLst>
            </a:endParaRPr>
          </a:p>
        </p:txBody>
      </p:sp>
      <p:sp>
        <p:nvSpPr>
          <p:cNvPr id="11" name="Subtitle 2">
            <a:extLst>
              <a:ext uri="{FF2B5EF4-FFF2-40B4-BE49-F238E27FC236}">
                <a16:creationId xmlns:a16="http://schemas.microsoft.com/office/drawing/2014/main" id="{8DD73644-9C55-1B92-089D-D0D8BB769770}"/>
              </a:ext>
            </a:extLst>
          </p:cNvPr>
          <p:cNvSpPr txBox="1">
            <a:spLocks/>
          </p:cNvSpPr>
          <p:nvPr/>
        </p:nvSpPr>
        <p:spPr>
          <a:xfrm>
            <a:off x="750651" y="1374144"/>
            <a:ext cx="5120255" cy="465446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dirty="0">
              <a:solidFill>
                <a:schemeClr val="tx2"/>
              </a:solidFill>
            </a:endParaRPr>
          </a:p>
        </p:txBody>
      </p:sp>
      <p:pic>
        <p:nvPicPr>
          <p:cNvPr id="4" name="Picture 3">
            <a:extLst>
              <a:ext uri="{FF2B5EF4-FFF2-40B4-BE49-F238E27FC236}">
                <a16:creationId xmlns:a16="http://schemas.microsoft.com/office/drawing/2014/main" id="{133AA73D-8A65-1600-C2E6-43EC56776BED}"/>
              </a:ext>
            </a:extLst>
          </p:cNvPr>
          <p:cNvPicPr>
            <a:picLocks noChangeAspect="1"/>
          </p:cNvPicPr>
          <p:nvPr/>
        </p:nvPicPr>
        <p:blipFill>
          <a:blip r:embed="rId3"/>
          <a:stretch>
            <a:fillRect/>
          </a:stretch>
        </p:blipFill>
        <p:spPr>
          <a:xfrm>
            <a:off x="6819257" y="2082144"/>
            <a:ext cx="4166069" cy="2776294"/>
          </a:xfrm>
          <a:prstGeom prst="rect">
            <a:avLst/>
          </a:prstGeom>
          <a:ln>
            <a:noFill/>
          </a:ln>
          <a:effectLst>
            <a:outerShdw blurRad="292100" dist="139700" dir="2700000" algn="tl" rotWithShape="0">
              <a:srgbClr val="333333">
                <a:alpha val="65000"/>
              </a:srgbClr>
            </a:outerShdw>
          </a:effectLst>
        </p:spPr>
      </p:pic>
      <p:sp>
        <p:nvSpPr>
          <p:cNvPr id="5" name="Speech Bubble: Oval 4">
            <a:extLst>
              <a:ext uri="{FF2B5EF4-FFF2-40B4-BE49-F238E27FC236}">
                <a16:creationId xmlns:a16="http://schemas.microsoft.com/office/drawing/2014/main" id="{5C30C4DE-7467-086A-C142-C6759E5DFCD8}"/>
              </a:ext>
            </a:extLst>
          </p:cNvPr>
          <p:cNvSpPr/>
          <p:nvPr/>
        </p:nvSpPr>
        <p:spPr>
          <a:xfrm>
            <a:off x="1445086" y="1893754"/>
            <a:ext cx="4741967" cy="3012371"/>
          </a:xfrm>
          <a:prstGeom prst="wedgeEllipseCallout">
            <a:avLst/>
          </a:prstGeom>
        </p:spPr>
        <p:style>
          <a:lnRef idx="3">
            <a:schemeClr val="lt1"/>
          </a:lnRef>
          <a:fillRef idx="1">
            <a:schemeClr val="accent4"/>
          </a:fillRef>
          <a:effectRef idx="1">
            <a:schemeClr val="accent4"/>
          </a:effectRef>
          <a:fontRef idx="minor">
            <a:schemeClr val="lt1"/>
          </a:fontRef>
        </p:style>
        <p:txBody>
          <a:bodyPr rtlCol="0" anchor="ctr"/>
          <a:lstStyle/>
          <a:p>
            <a:pPr algn="ctr"/>
            <a:r>
              <a:rPr lang="en-GB" sz="3200" dirty="0">
                <a:solidFill>
                  <a:schemeClr val="tx1"/>
                </a:solidFill>
                <a:latin typeface="ADLaM Display" panose="02010000000000000000" pitchFamily="2" charset="0"/>
                <a:ea typeface="ADLaM Display" panose="02010000000000000000" pitchFamily="2" charset="0"/>
                <a:cs typeface="ADLaM Display" panose="02010000000000000000" pitchFamily="2" charset="0"/>
              </a:rPr>
              <a:t>What is an essay?</a:t>
            </a:r>
          </a:p>
        </p:txBody>
      </p:sp>
    </p:spTree>
    <p:extLst>
      <p:ext uri="{BB962C8B-B14F-4D97-AF65-F5344CB8AC3E}">
        <p14:creationId xmlns:p14="http://schemas.microsoft.com/office/powerpoint/2010/main" val="2101866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97144B9-8983-D408-4092-E82E6B6A1BC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BD5E309-72C8-F512-F50E-660FDAB08D1C}"/>
              </a:ext>
            </a:extLst>
          </p:cNvPr>
          <p:cNvSpPr>
            <a:spLocks noGrp="1"/>
          </p:cNvSpPr>
          <p:nvPr>
            <p:ph type="title"/>
          </p:nvPr>
        </p:nvSpPr>
        <p:spPr>
          <a:xfrm>
            <a:off x="303179" y="139478"/>
            <a:ext cx="11585642" cy="1152239"/>
          </a:xfrm>
          <a:solidFill>
            <a:srgbClr val="295E80"/>
          </a:solidFill>
        </p:spPr>
        <p:txBody>
          <a:bodyPr>
            <a:normAutofit/>
          </a:bodyPr>
          <a:lstStyle/>
          <a:p>
            <a:pPr algn="ctr"/>
            <a:r>
              <a:rPr lang="en-GB" sz="4800" b="1" dirty="0">
                <a:solidFill>
                  <a:schemeClr val="bg1"/>
                </a:solidFill>
                <a:effectLst>
                  <a:outerShdw blurRad="38100" dist="38100" dir="2700000" algn="tl">
                    <a:srgbClr val="000000">
                      <a:alpha val="43137"/>
                    </a:srgbClr>
                  </a:outerShdw>
                </a:effectLst>
              </a:rPr>
              <a:t>What is an Essay?</a:t>
            </a:r>
            <a:endParaRPr lang="en-GB" sz="4800" dirty="0">
              <a:solidFill>
                <a:schemeClr val="bg1"/>
              </a:solidFill>
              <a:effectLst>
                <a:outerShdw blurRad="38100" dist="38100" dir="2700000" algn="tl">
                  <a:srgbClr val="000000">
                    <a:alpha val="43137"/>
                  </a:srgbClr>
                </a:outerShdw>
              </a:effectLst>
            </a:endParaRPr>
          </a:p>
        </p:txBody>
      </p:sp>
      <p:sp>
        <p:nvSpPr>
          <p:cNvPr id="11" name="Subtitle 2">
            <a:extLst>
              <a:ext uri="{FF2B5EF4-FFF2-40B4-BE49-F238E27FC236}">
                <a16:creationId xmlns:a16="http://schemas.microsoft.com/office/drawing/2014/main" id="{4F8E0FC6-499E-4ABA-6E04-C2B4A50B3003}"/>
              </a:ext>
            </a:extLst>
          </p:cNvPr>
          <p:cNvSpPr txBox="1">
            <a:spLocks/>
          </p:cNvSpPr>
          <p:nvPr/>
        </p:nvSpPr>
        <p:spPr>
          <a:xfrm>
            <a:off x="750651" y="1374144"/>
            <a:ext cx="5120255" cy="465446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dirty="0">
              <a:solidFill>
                <a:schemeClr val="tx2"/>
              </a:solidFill>
            </a:endParaRPr>
          </a:p>
        </p:txBody>
      </p:sp>
      <p:sp>
        <p:nvSpPr>
          <p:cNvPr id="12" name="Subtitle 2">
            <a:extLst>
              <a:ext uri="{FF2B5EF4-FFF2-40B4-BE49-F238E27FC236}">
                <a16:creationId xmlns:a16="http://schemas.microsoft.com/office/drawing/2014/main" id="{49263294-9022-52D3-977E-049E88F6D3F1}"/>
              </a:ext>
            </a:extLst>
          </p:cNvPr>
          <p:cNvSpPr txBox="1">
            <a:spLocks/>
          </p:cNvSpPr>
          <p:nvPr/>
        </p:nvSpPr>
        <p:spPr>
          <a:xfrm>
            <a:off x="421419" y="1601031"/>
            <a:ext cx="11585641" cy="4035141"/>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fontAlgn="t">
              <a:buNone/>
            </a:pPr>
            <a:r>
              <a:rPr lang="en-GB" sz="2400" b="1" dirty="0">
                <a:solidFill>
                  <a:schemeClr val="accent6">
                    <a:lumMod val="50000"/>
                  </a:schemeClr>
                </a:solidFill>
                <a:latin typeface="Aptos" panose="020B0004020202020204" pitchFamily="34" charset="0"/>
              </a:rPr>
              <a:t>An essay is a structured piece of academic writing that responds to a question, topic, or argument using evidence and critical thinking.</a:t>
            </a:r>
          </a:p>
          <a:p>
            <a:pPr fontAlgn="t">
              <a:buNone/>
            </a:pPr>
            <a:endParaRPr lang="en-GB" sz="2400" dirty="0">
              <a:latin typeface="Aptos" panose="020B0004020202020204" pitchFamily="34" charset="0"/>
            </a:endParaRPr>
          </a:p>
          <a:p>
            <a:pPr lvl="0" fontAlgn="t">
              <a:lnSpc>
                <a:spcPct val="100000"/>
              </a:lnSpc>
              <a:buFont typeface="Wingdings" panose="05000000000000000000" pitchFamily="2" charset="2"/>
              <a:buChar char="§"/>
            </a:pPr>
            <a:r>
              <a:rPr lang="en-GB" sz="2400" dirty="0">
                <a:latin typeface="Aptos" panose="020B0004020202020204" pitchFamily="34" charset="0"/>
              </a:rPr>
              <a:t>Presents a clear argument or main point.</a:t>
            </a:r>
          </a:p>
          <a:p>
            <a:pPr lvl="0" fontAlgn="t">
              <a:lnSpc>
                <a:spcPct val="100000"/>
              </a:lnSpc>
              <a:buFont typeface="Wingdings" panose="05000000000000000000" pitchFamily="2" charset="2"/>
              <a:buChar char="§"/>
            </a:pPr>
            <a:r>
              <a:rPr lang="en-GB" sz="2400" dirty="0">
                <a:latin typeface="Aptos" panose="020B0004020202020204" pitchFamily="34" charset="0"/>
              </a:rPr>
              <a:t>Uses evidence from credible sources to support ideas.</a:t>
            </a:r>
          </a:p>
          <a:p>
            <a:pPr lvl="0" fontAlgn="t">
              <a:lnSpc>
                <a:spcPct val="100000"/>
              </a:lnSpc>
              <a:buFont typeface="Wingdings" panose="05000000000000000000" pitchFamily="2" charset="2"/>
              <a:buChar char="§"/>
            </a:pPr>
            <a:r>
              <a:rPr lang="en-GB" sz="2400" dirty="0">
                <a:latin typeface="Aptos" panose="020B0004020202020204" pitchFamily="34" charset="0"/>
              </a:rPr>
              <a:t>Demonstrates critical analysis, rather than simply describing information.</a:t>
            </a:r>
          </a:p>
          <a:p>
            <a:pPr lvl="0" fontAlgn="t">
              <a:lnSpc>
                <a:spcPct val="100000"/>
              </a:lnSpc>
              <a:buFont typeface="Wingdings" panose="05000000000000000000" pitchFamily="2" charset="2"/>
              <a:buChar char="§"/>
            </a:pPr>
            <a:r>
              <a:rPr lang="en-GB" sz="2400" dirty="0">
                <a:latin typeface="Aptos" panose="020B0004020202020204" pitchFamily="34" charset="0"/>
              </a:rPr>
              <a:t>Follows a logical structure with an introduction, main body, and conclusion.</a:t>
            </a:r>
          </a:p>
          <a:p>
            <a:pPr lvl="0" fontAlgn="t">
              <a:lnSpc>
                <a:spcPct val="100000"/>
              </a:lnSpc>
              <a:buFont typeface="Wingdings" panose="05000000000000000000" pitchFamily="2" charset="2"/>
              <a:buChar char="§"/>
            </a:pPr>
            <a:r>
              <a:rPr lang="en-GB" sz="2400" dirty="0">
                <a:latin typeface="Aptos" panose="020B0004020202020204" pitchFamily="34" charset="0"/>
              </a:rPr>
              <a:t>Is written in an academic style and includes appropriate citations and references.</a:t>
            </a:r>
          </a:p>
          <a:p>
            <a:pPr marL="0" indent="0">
              <a:lnSpc>
                <a:spcPct val="170000"/>
              </a:lnSpc>
              <a:buNone/>
            </a:pPr>
            <a:endParaRPr lang="en-GB" sz="2200" dirty="0">
              <a:solidFill>
                <a:schemeClr val="tx2"/>
              </a:solidFill>
              <a:latin typeface="Aptos" panose="020B0004020202020204" pitchFamily="34" charset="0"/>
            </a:endParaRPr>
          </a:p>
        </p:txBody>
      </p:sp>
    </p:spTree>
    <p:extLst>
      <p:ext uri="{BB962C8B-B14F-4D97-AF65-F5344CB8AC3E}">
        <p14:creationId xmlns:p14="http://schemas.microsoft.com/office/powerpoint/2010/main" val="374100211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5956180-22A9-4E37-1207-C57CE112DA3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FE42668-FD4D-9E3F-F8DC-BBB86DAE131E}"/>
              </a:ext>
            </a:extLst>
          </p:cNvPr>
          <p:cNvSpPr>
            <a:spLocks noGrp="1"/>
          </p:cNvSpPr>
          <p:nvPr>
            <p:ph type="title"/>
          </p:nvPr>
        </p:nvSpPr>
        <p:spPr>
          <a:xfrm>
            <a:off x="303179" y="139478"/>
            <a:ext cx="11585642" cy="1152239"/>
          </a:xfrm>
          <a:solidFill>
            <a:srgbClr val="295E80"/>
          </a:solidFill>
        </p:spPr>
        <p:txBody>
          <a:bodyPr>
            <a:normAutofit/>
          </a:bodyPr>
          <a:lstStyle/>
          <a:p>
            <a:pPr algn="ctr"/>
            <a:r>
              <a:rPr lang="en-GB" sz="4800" b="1" dirty="0">
                <a:solidFill>
                  <a:schemeClr val="bg1"/>
                </a:solidFill>
                <a:effectLst>
                  <a:outerShdw blurRad="38100" dist="38100" dir="2700000" algn="tl">
                    <a:srgbClr val="000000">
                      <a:alpha val="43137"/>
                    </a:srgbClr>
                  </a:outerShdw>
                </a:effectLst>
              </a:rPr>
              <a:t>Essay Format</a:t>
            </a:r>
            <a:endParaRPr lang="en-GB" sz="4800" dirty="0">
              <a:solidFill>
                <a:schemeClr val="bg1"/>
              </a:solidFill>
              <a:effectLst>
                <a:outerShdw blurRad="38100" dist="38100" dir="2700000" algn="tl">
                  <a:srgbClr val="000000">
                    <a:alpha val="43137"/>
                  </a:srgbClr>
                </a:outerShdw>
              </a:effectLst>
            </a:endParaRPr>
          </a:p>
        </p:txBody>
      </p:sp>
      <p:sp>
        <p:nvSpPr>
          <p:cNvPr id="11" name="Subtitle 2">
            <a:extLst>
              <a:ext uri="{FF2B5EF4-FFF2-40B4-BE49-F238E27FC236}">
                <a16:creationId xmlns:a16="http://schemas.microsoft.com/office/drawing/2014/main" id="{495EEE45-AC34-D7E4-59C5-A3C14D48597C}"/>
              </a:ext>
            </a:extLst>
          </p:cNvPr>
          <p:cNvSpPr txBox="1">
            <a:spLocks/>
          </p:cNvSpPr>
          <p:nvPr/>
        </p:nvSpPr>
        <p:spPr>
          <a:xfrm>
            <a:off x="750651" y="1374144"/>
            <a:ext cx="5120255" cy="465446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dirty="0">
              <a:solidFill>
                <a:schemeClr val="tx2"/>
              </a:solidFill>
            </a:endParaRPr>
          </a:p>
        </p:txBody>
      </p:sp>
      <p:sp>
        <p:nvSpPr>
          <p:cNvPr id="12" name="Subtitle 2">
            <a:extLst>
              <a:ext uri="{FF2B5EF4-FFF2-40B4-BE49-F238E27FC236}">
                <a16:creationId xmlns:a16="http://schemas.microsoft.com/office/drawing/2014/main" id="{7B405106-F90A-A86F-017C-EE175B41DFEC}"/>
              </a:ext>
            </a:extLst>
          </p:cNvPr>
          <p:cNvSpPr txBox="1">
            <a:spLocks/>
          </p:cNvSpPr>
          <p:nvPr/>
        </p:nvSpPr>
        <p:spPr>
          <a:xfrm>
            <a:off x="532355" y="1601031"/>
            <a:ext cx="11217059" cy="4035141"/>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50000"/>
              </a:lnSpc>
              <a:buFont typeface="Wingdings" panose="05000000000000000000" pitchFamily="2" charset="2"/>
              <a:buChar char="§"/>
            </a:pPr>
            <a:r>
              <a:rPr lang="en-GB" sz="2200" dirty="0">
                <a:latin typeface="Aptos" panose="020B0004020202020204" pitchFamily="34" charset="0"/>
              </a:rPr>
              <a:t>An essay usually contains an </a:t>
            </a:r>
            <a:r>
              <a:rPr lang="en-GB" sz="2200" b="1" dirty="0">
                <a:latin typeface="Aptos" panose="020B0004020202020204" pitchFamily="34" charset="0"/>
              </a:rPr>
              <a:t>introduction</a:t>
            </a:r>
            <a:r>
              <a:rPr lang="en-GB" sz="2200" dirty="0">
                <a:latin typeface="Aptos" panose="020B0004020202020204" pitchFamily="34" charset="0"/>
              </a:rPr>
              <a:t>, </a:t>
            </a:r>
            <a:r>
              <a:rPr lang="en-GB" sz="2200" b="1" dirty="0">
                <a:latin typeface="Aptos" panose="020B0004020202020204" pitchFamily="34" charset="0"/>
              </a:rPr>
              <a:t>main body</a:t>
            </a:r>
            <a:r>
              <a:rPr lang="en-GB" sz="2200" dirty="0">
                <a:latin typeface="Aptos" panose="020B0004020202020204" pitchFamily="34" charset="0"/>
              </a:rPr>
              <a:t>, </a:t>
            </a:r>
            <a:r>
              <a:rPr lang="en-GB" sz="2200" b="1" dirty="0">
                <a:latin typeface="Aptos" panose="020B0004020202020204" pitchFamily="34" charset="0"/>
              </a:rPr>
              <a:t>conclusion</a:t>
            </a:r>
          </a:p>
          <a:p>
            <a:pPr>
              <a:lnSpc>
                <a:spcPct val="150000"/>
              </a:lnSpc>
              <a:buFont typeface="Wingdings" panose="05000000000000000000" pitchFamily="2" charset="2"/>
              <a:buChar char="§"/>
            </a:pPr>
            <a:r>
              <a:rPr lang="en-GB" sz="2200" dirty="0">
                <a:latin typeface="Aptos" panose="020B0004020202020204" pitchFamily="34" charset="0"/>
              </a:rPr>
              <a:t>Section headings are </a:t>
            </a:r>
            <a:r>
              <a:rPr lang="en-GB" sz="2200" b="1" u="sng" dirty="0">
                <a:latin typeface="Aptos" panose="020B0004020202020204" pitchFamily="34" charset="0"/>
              </a:rPr>
              <a:t>not</a:t>
            </a:r>
            <a:r>
              <a:rPr lang="en-GB" sz="2200" dirty="0">
                <a:latin typeface="Aptos" panose="020B0004020202020204" pitchFamily="34" charset="0"/>
              </a:rPr>
              <a:t> permitted when writing in essay format (</a:t>
            </a:r>
            <a:r>
              <a:rPr lang="en-GB" sz="2200" i="1" dirty="0">
                <a:latin typeface="Aptos" panose="020B0004020202020204" pitchFamily="34" charset="0"/>
              </a:rPr>
              <a:t>unlike in a report</a:t>
            </a:r>
            <a:r>
              <a:rPr lang="en-GB" sz="2200" dirty="0">
                <a:latin typeface="Aptos" panose="020B0004020202020204" pitchFamily="34" charset="0"/>
              </a:rPr>
              <a:t>). Marks will be deducted if you do this in your assignment.</a:t>
            </a:r>
          </a:p>
          <a:p>
            <a:pPr>
              <a:lnSpc>
                <a:spcPct val="150000"/>
              </a:lnSpc>
              <a:buFont typeface="Wingdings" panose="05000000000000000000" pitchFamily="2" charset="2"/>
              <a:buChar char="§"/>
            </a:pPr>
            <a:r>
              <a:rPr lang="en-GB" sz="2200" dirty="0">
                <a:latin typeface="Aptos" panose="020B0004020202020204" pitchFamily="34" charset="0"/>
              </a:rPr>
              <a:t>Instead, use paragraphs that flow nicely from one to the next (</a:t>
            </a:r>
            <a:r>
              <a:rPr lang="en-GB" sz="2200" dirty="0">
                <a:solidFill>
                  <a:srgbClr val="C00000"/>
                </a:solidFill>
                <a:latin typeface="Aptos" panose="020B0004020202020204" pitchFamily="34" charset="0"/>
              </a:rPr>
              <a:t>use the PEEL structure!</a:t>
            </a:r>
            <a:r>
              <a:rPr lang="en-GB" sz="2200" dirty="0">
                <a:latin typeface="Aptos" panose="020B0004020202020204" pitchFamily="34" charset="0"/>
              </a:rPr>
              <a:t>)</a:t>
            </a:r>
          </a:p>
          <a:p>
            <a:pPr>
              <a:lnSpc>
                <a:spcPct val="150000"/>
              </a:lnSpc>
              <a:buFont typeface="Wingdings" panose="05000000000000000000" pitchFamily="2" charset="2"/>
              <a:buChar char="§"/>
            </a:pPr>
            <a:r>
              <a:rPr lang="en-GB" sz="2200" dirty="0">
                <a:latin typeface="Aptos" panose="020B0004020202020204" pitchFamily="34" charset="0"/>
              </a:rPr>
              <a:t>Essays are generally written in the third person.</a:t>
            </a:r>
          </a:p>
          <a:p>
            <a:pPr marL="0" indent="0">
              <a:lnSpc>
                <a:spcPct val="150000"/>
              </a:lnSpc>
              <a:buNone/>
            </a:pPr>
            <a:endParaRPr lang="en-GB" sz="2400" dirty="0">
              <a:latin typeface="Aptos" panose="020B0004020202020204" pitchFamily="34" charset="0"/>
            </a:endParaRPr>
          </a:p>
          <a:p>
            <a:pPr marL="0" indent="0">
              <a:lnSpc>
                <a:spcPct val="170000"/>
              </a:lnSpc>
              <a:buNone/>
            </a:pPr>
            <a:endParaRPr lang="en-GB" sz="2200" dirty="0">
              <a:solidFill>
                <a:schemeClr val="tx2"/>
              </a:solidFill>
              <a:latin typeface="Aptos" panose="020B0004020202020204" pitchFamily="34" charset="0"/>
            </a:endParaRPr>
          </a:p>
        </p:txBody>
      </p:sp>
      <p:pic>
        <p:nvPicPr>
          <p:cNvPr id="4" name="Graphic 3" descr="Pencils with eraser, sticky notes and pencil shavings">
            <a:extLst>
              <a:ext uri="{FF2B5EF4-FFF2-40B4-BE49-F238E27FC236}">
                <a16:creationId xmlns:a16="http://schemas.microsoft.com/office/drawing/2014/main" id="{14510EE8-14A2-F8F6-8840-E6E9931AC51A}"/>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7316066" y="3685954"/>
            <a:ext cx="2569551" cy="2569551"/>
          </a:xfrm>
          <a:prstGeom prst="rect">
            <a:avLst/>
          </a:prstGeom>
        </p:spPr>
      </p:pic>
    </p:spTree>
    <p:extLst>
      <p:ext uri="{BB962C8B-B14F-4D97-AF65-F5344CB8AC3E}">
        <p14:creationId xmlns:p14="http://schemas.microsoft.com/office/powerpoint/2010/main" val="353639069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96C612C-0C42-91F0-C2ED-1D268A14700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8F326E8-1E44-B3F2-546C-B4E7F6AE0382}"/>
              </a:ext>
            </a:extLst>
          </p:cNvPr>
          <p:cNvSpPr>
            <a:spLocks noGrp="1"/>
          </p:cNvSpPr>
          <p:nvPr>
            <p:ph type="title"/>
          </p:nvPr>
        </p:nvSpPr>
        <p:spPr>
          <a:xfrm>
            <a:off x="303179" y="139478"/>
            <a:ext cx="11585642" cy="1152239"/>
          </a:xfrm>
          <a:solidFill>
            <a:srgbClr val="295E80"/>
          </a:solidFill>
        </p:spPr>
        <p:txBody>
          <a:bodyPr>
            <a:normAutofit/>
          </a:bodyPr>
          <a:lstStyle/>
          <a:p>
            <a:pPr algn="ctr"/>
            <a:r>
              <a:rPr lang="en-GB" sz="4800" b="1" dirty="0">
                <a:solidFill>
                  <a:schemeClr val="bg1"/>
                </a:solidFill>
                <a:effectLst>
                  <a:outerShdw blurRad="38100" dist="38100" dir="2700000" algn="tl">
                    <a:srgbClr val="000000">
                      <a:alpha val="43137"/>
                    </a:srgbClr>
                  </a:outerShdw>
                </a:effectLst>
              </a:rPr>
              <a:t>Essay Structure</a:t>
            </a:r>
            <a:endParaRPr lang="en-GB" sz="4800" dirty="0">
              <a:solidFill>
                <a:schemeClr val="bg1"/>
              </a:solidFill>
              <a:effectLst>
                <a:outerShdw blurRad="38100" dist="38100" dir="2700000" algn="tl">
                  <a:srgbClr val="000000">
                    <a:alpha val="43137"/>
                  </a:srgbClr>
                </a:outerShdw>
              </a:effectLst>
            </a:endParaRPr>
          </a:p>
        </p:txBody>
      </p:sp>
      <p:sp>
        <p:nvSpPr>
          <p:cNvPr id="11" name="Subtitle 2">
            <a:extLst>
              <a:ext uri="{FF2B5EF4-FFF2-40B4-BE49-F238E27FC236}">
                <a16:creationId xmlns:a16="http://schemas.microsoft.com/office/drawing/2014/main" id="{8CA94FD8-F0AC-A5C3-ACA5-4B59359FFDA0}"/>
              </a:ext>
            </a:extLst>
          </p:cNvPr>
          <p:cNvSpPr txBox="1">
            <a:spLocks/>
          </p:cNvSpPr>
          <p:nvPr/>
        </p:nvSpPr>
        <p:spPr>
          <a:xfrm>
            <a:off x="845507" y="1422750"/>
            <a:ext cx="5120255" cy="465446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dirty="0">
              <a:solidFill>
                <a:schemeClr val="tx2"/>
              </a:solidFill>
            </a:endParaRPr>
          </a:p>
        </p:txBody>
      </p:sp>
      <p:pic>
        <p:nvPicPr>
          <p:cNvPr id="6" name="Picture 5">
            <a:extLst>
              <a:ext uri="{FF2B5EF4-FFF2-40B4-BE49-F238E27FC236}">
                <a16:creationId xmlns:a16="http://schemas.microsoft.com/office/drawing/2014/main" id="{E33C9534-2B83-5434-B74B-21D948FBE19B}"/>
              </a:ext>
            </a:extLst>
          </p:cNvPr>
          <p:cNvPicPr>
            <a:picLocks noChangeAspect="1"/>
          </p:cNvPicPr>
          <p:nvPr/>
        </p:nvPicPr>
        <p:blipFill>
          <a:blip r:embed="rId3"/>
          <a:stretch>
            <a:fillRect/>
          </a:stretch>
        </p:blipFill>
        <p:spPr>
          <a:xfrm>
            <a:off x="839243" y="1291717"/>
            <a:ext cx="3454427" cy="4736887"/>
          </a:xfrm>
          <a:prstGeom prst="rect">
            <a:avLst/>
          </a:prstGeom>
          <a:ln>
            <a:noFill/>
          </a:ln>
          <a:effectLst>
            <a:outerShdw blurRad="292100" dist="139700" dir="2700000" algn="tl" rotWithShape="0">
              <a:srgbClr val="333333">
                <a:alpha val="65000"/>
              </a:srgbClr>
            </a:outerShdw>
          </a:effectLst>
        </p:spPr>
      </p:pic>
      <p:graphicFrame>
        <p:nvGraphicFramePr>
          <p:cNvPr id="10" name="Content Placeholder 2">
            <a:extLst>
              <a:ext uri="{FF2B5EF4-FFF2-40B4-BE49-F238E27FC236}">
                <a16:creationId xmlns:a16="http://schemas.microsoft.com/office/drawing/2014/main" id="{2CD77A20-83B4-F708-AE1B-A0DC4F22EF5F}"/>
              </a:ext>
            </a:extLst>
          </p:cNvPr>
          <p:cNvGraphicFramePr>
            <a:graphicFrameLocks noGrp="1"/>
          </p:cNvGraphicFramePr>
          <p:nvPr>
            <p:ph idx="1"/>
            <p:extLst>
              <p:ext uri="{D42A27DB-BD31-4B8C-83A1-F6EECF244321}">
                <p14:modId xmlns:p14="http://schemas.microsoft.com/office/powerpoint/2010/main" val="1430705413"/>
              </p:ext>
            </p:extLst>
          </p:nvPr>
        </p:nvGraphicFramePr>
        <p:xfrm>
          <a:off x="4969768" y="1950203"/>
          <a:ext cx="6685700" cy="378744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12" name="Arrow: Right 11">
            <a:extLst>
              <a:ext uri="{FF2B5EF4-FFF2-40B4-BE49-F238E27FC236}">
                <a16:creationId xmlns:a16="http://schemas.microsoft.com/office/drawing/2014/main" id="{9FDF7D7B-4D67-6AEA-C75E-025D934F635B}"/>
              </a:ext>
            </a:extLst>
          </p:cNvPr>
          <p:cNvSpPr/>
          <p:nvPr/>
        </p:nvSpPr>
        <p:spPr>
          <a:xfrm rot="21102602">
            <a:off x="3941662" y="2978680"/>
            <a:ext cx="1127342" cy="344465"/>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Arrow: Right 13">
            <a:extLst>
              <a:ext uri="{FF2B5EF4-FFF2-40B4-BE49-F238E27FC236}">
                <a16:creationId xmlns:a16="http://schemas.microsoft.com/office/drawing/2014/main" id="{172DA40F-E802-C6C5-0021-E920013001A2}"/>
              </a:ext>
            </a:extLst>
          </p:cNvPr>
          <p:cNvSpPr/>
          <p:nvPr/>
        </p:nvSpPr>
        <p:spPr>
          <a:xfrm rot="20699026">
            <a:off x="4415069" y="3894988"/>
            <a:ext cx="1109398" cy="333907"/>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Arrow: Right 15">
            <a:extLst>
              <a:ext uri="{FF2B5EF4-FFF2-40B4-BE49-F238E27FC236}">
                <a16:creationId xmlns:a16="http://schemas.microsoft.com/office/drawing/2014/main" id="{50CCFD9F-68A2-EEF7-CA54-913866457CB8}"/>
              </a:ext>
            </a:extLst>
          </p:cNvPr>
          <p:cNvSpPr/>
          <p:nvPr/>
        </p:nvSpPr>
        <p:spPr>
          <a:xfrm rot="21187786">
            <a:off x="4237260" y="4590881"/>
            <a:ext cx="1558902" cy="359666"/>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Right Brace 16">
            <a:extLst>
              <a:ext uri="{FF2B5EF4-FFF2-40B4-BE49-F238E27FC236}">
                <a16:creationId xmlns:a16="http://schemas.microsoft.com/office/drawing/2014/main" id="{68D26FF5-EF88-77F4-E2D3-0D4643E5A36D}"/>
              </a:ext>
            </a:extLst>
          </p:cNvPr>
          <p:cNvSpPr/>
          <p:nvPr/>
        </p:nvSpPr>
        <p:spPr>
          <a:xfrm>
            <a:off x="3832964" y="3749980"/>
            <a:ext cx="387981" cy="934754"/>
          </a:xfrm>
          <a:prstGeom prst="rightBrace">
            <a:avLst/>
          </a:prstGeom>
          <a:ln w="57150"/>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Tree>
    <p:extLst>
      <p:ext uri="{BB962C8B-B14F-4D97-AF65-F5344CB8AC3E}">
        <p14:creationId xmlns:p14="http://schemas.microsoft.com/office/powerpoint/2010/main" val="48549246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0BA41C6-8810-22D0-9E72-30C62AE0269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057B195-C70C-27B4-AA46-656585754550}"/>
              </a:ext>
            </a:extLst>
          </p:cNvPr>
          <p:cNvSpPr>
            <a:spLocks noGrp="1"/>
          </p:cNvSpPr>
          <p:nvPr>
            <p:ph type="title"/>
          </p:nvPr>
        </p:nvSpPr>
        <p:spPr>
          <a:xfrm>
            <a:off x="303179" y="139478"/>
            <a:ext cx="11585642" cy="1152239"/>
          </a:xfrm>
          <a:solidFill>
            <a:srgbClr val="295E80"/>
          </a:solidFill>
        </p:spPr>
        <p:txBody>
          <a:bodyPr>
            <a:normAutofit/>
          </a:bodyPr>
          <a:lstStyle/>
          <a:p>
            <a:pPr algn="ctr"/>
            <a:r>
              <a:rPr lang="en-GB" sz="4800" b="1" dirty="0">
                <a:solidFill>
                  <a:schemeClr val="bg1"/>
                </a:solidFill>
                <a:effectLst>
                  <a:outerShdw blurRad="38100" dist="38100" dir="2700000" algn="tl">
                    <a:srgbClr val="000000">
                      <a:alpha val="43137"/>
                    </a:srgbClr>
                  </a:outerShdw>
                </a:effectLst>
              </a:rPr>
              <a:t>Introduction (Top Bun)</a:t>
            </a:r>
            <a:endParaRPr lang="en-GB" sz="4800" dirty="0">
              <a:solidFill>
                <a:schemeClr val="bg1"/>
              </a:solidFill>
              <a:effectLst>
                <a:outerShdw blurRad="38100" dist="38100" dir="2700000" algn="tl">
                  <a:srgbClr val="000000">
                    <a:alpha val="43137"/>
                  </a:srgbClr>
                </a:outerShdw>
              </a:effectLst>
            </a:endParaRPr>
          </a:p>
        </p:txBody>
      </p:sp>
      <p:sp>
        <p:nvSpPr>
          <p:cNvPr id="11" name="Subtitle 2">
            <a:extLst>
              <a:ext uri="{FF2B5EF4-FFF2-40B4-BE49-F238E27FC236}">
                <a16:creationId xmlns:a16="http://schemas.microsoft.com/office/drawing/2014/main" id="{F914A404-3C1D-927D-DE00-7EDBA2800AAA}"/>
              </a:ext>
            </a:extLst>
          </p:cNvPr>
          <p:cNvSpPr txBox="1">
            <a:spLocks/>
          </p:cNvSpPr>
          <p:nvPr/>
        </p:nvSpPr>
        <p:spPr>
          <a:xfrm>
            <a:off x="750651" y="1374144"/>
            <a:ext cx="5120255" cy="465446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dirty="0">
              <a:solidFill>
                <a:schemeClr val="tx2"/>
              </a:solidFill>
            </a:endParaRPr>
          </a:p>
        </p:txBody>
      </p:sp>
      <p:graphicFrame>
        <p:nvGraphicFramePr>
          <p:cNvPr id="5" name="Content Placeholder 2">
            <a:extLst>
              <a:ext uri="{FF2B5EF4-FFF2-40B4-BE49-F238E27FC236}">
                <a16:creationId xmlns:a16="http://schemas.microsoft.com/office/drawing/2014/main" id="{A8FD9714-F3C9-D461-FE07-DED8050C35AB}"/>
              </a:ext>
            </a:extLst>
          </p:cNvPr>
          <p:cNvGraphicFramePr>
            <a:graphicFrameLocks noGrp="1"/>
          </p:cNvGraphicFramePr>
          <p:nvPr>
            <p:ph idx="1"/>
            <p:extLst>
              <p:ext uri="{D42A27DB-BD31-4B8C-83A1-F6EECF244321}">
                <p14:modId xmlns:p14="http://schemas.microsoft.com/office/powerpoint/2010/main" val="1639217427"/>
              </p:ext>
            </p:extLst>
          </p:nvPr>
        </p:nvGraphicFramePr>
        <p:xfrm>
          <a:off x="1114816" y="1665961"/>
          <a:ext cx="9382743" cy="398133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6244887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84E9868-AFCE-EB2B-6CA9-8DCAAC11203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9A0B915-D06B-3709-2EF2-96A4E2542793}"/>
              </a:ext>
            </a:extLst>
          </p:cNvPr>
          <p:cNvSpPr>
            <a:spLocks noGrp="1"/>
          </p:cNvSpPr>
          <p:nvPr>
            <p:ph type="title"/>
          </p:nvPr>
        </p:nvSpPr>
        <p:spPr>
          <a:xfrm>
            <a:off x="303179" y="139478"/>
            <a:ext cx="11585642" cy="1152239"/>
          </a:xfrm>
          <a:solidFill>
            <a:srgbClr val="295E80"/>
          </a:solidFill>
        </p:spPr>
        <p:txBody>
          <a:bodyPr>
            <a:normAutofit/>
          </a:bodyPr>
          <a:lstStyle/>
          <a:p>
            <a:pPr algn="ctr"/>
            <a:r>
              <a:rPr lang="en-GB" sz="4800" b="1" dirty="0">
                <a:solidFill>
                  <a:schemeClr val="bg1"/>
                </a:solidFill>
                <a:effectLst>
                  <a:outerShdw blurRad="38100" dist="38100" dir="2700000" algn="tl">
                    <a:srgbClr val="000000">
                      <a:alpha val="43137"/>
                    </a:srgbClr>
                  </a:outerShdw>
                </a:effectLst>
              </a:rPr>
              <a:t>Main Body (The Filling)</a:t>
            </a:r>
            <a:endParaRPr lang="en-GB" sz="4800" dirty="0">
              <a:solidFill>
                <a:schemeClr val="bg1"/>
              </a:solidFill>
              <a:effectLst>
                <a:outerShdw blurRad="38100" dist="38100" dir="2700000" algn="tl">
                  <a:srgbClr val="000000">
                    <a:alpha val="43137"/>
                  </a:srgbClr>
                </a:outerShdw>
              </a:effectLst>
            </a:endParaRPr>
          </a:p>
        </p:txBody>
      </p:sp>
      <p:graphicFrame>
        <p:nvGraphicFramePr>
          <p:cNvPr id="6" name="Content Placeholder 2">
            <a:extLst>
              <a:ext uri="{FF2B5EF4-FFF2-40B4-BE49-F238E27FC236}">
                <a16:creationId xmlns:a16="http://schemas.microsoft.com/office/drawing/2014/main" id="{3012FA4B-462C-EAB1-AD93-0691F6DA199F}"/>
              </a:ext>
            </a:extLst>
          </p:cNvPr>
          <p:cNvGraphicFramePr>
            <a:graphicFrameLocks/>
          </p:cNvGraphicFramePr>
          <p:nvPr>
            <p:extLst>
              <p:ext uri="{D42A27DB-BD31-4B8C-83A1-F6EECF244321}">
                <p14:modId xmlns:p14="http://schemas.microsoft.com/office/powerpoint/2010/main" val="2775345209"/>
              </p:ext>
            </p:extLst>
          </p:nvPr>
        </p:nvGraphicFramePr>
        <p:xfrm>
          <a:off x="1630384" y="1392493"/>
          <a:ext cx="9144000" cy="471830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852639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3E7660D-50B1-89CF-95D8-2423DAA0570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317931E-3620-65B0-0FE6-9119826FED17}"/>
              </a:ext>
            </a:extLst>
          </p:cNvPr>
          <p:cNvSpPr>
            <a:spLocks noGrp="1"/>
          </p:cNvSpPr>
          <p:nvPr>
            <p:ph type="title"/>
          </p:nvPr>
        </p:nvSpPr>
        <p:spPr>
          <a:xfrm>
            <a:off x="303179" y="139478"/>
            <a:ext cx="11585642" cy="1152239"/>
          </a:xfrm>
          <a:solidFill>
            <a:srgbClr val="295E80"/>
          </a:solidFill>
        </p:spPr>
        <p:txBody>
          <a:bodyPr>
            <a:normAutofit/>
          </a:bodyPr>
          <a:lstStyle/>
          <a:p>
            <a:pPr algn="ctr"/>
            <a:r>
              <a:rPr lang="en-GB" sz="4800" b="1" dirty="0">
                <a:solidFill>
                  <a:schemeClr val="bg1"/>
                </a:solidFill>
                <a:effectLst>
                  <a:outerShdw blurRad="38100" dist="38100" dir="2700000" algn="tl">
                    <a:srgbClr val="000000">
                      <a:alpha val="43137"/>
                    </a:srgbClr>
                  </a:outerShdw>
                </a:effectLst>
              </a:rPr>
              <a:t>Conclusion (Bottom Bun)</a:t>
            </a:r>
            <a:endParaRPr lang="en-GB" sz="4800" dirty="0">
              <a:solidFill>
                <a:schemeClr val="bg1"/>
              </a:solidFill>
              <a:effectLst>
                <a:outerShdw blurRad="38100" dist="38100" dir="2700000" algn="tl">
                  <a:srgbClr val="000000">
                    <a:alpha val="43137"/>
                  </a:srgbClr>
                </a:outerShdw>
              </a:effectLst>
            </a:endParaRPr>
          </a:p>
        </p:txBody>
      </p:sp>
      <p:sp>
        <p:nvSpPr>
          <p:cNvPr id="11" name="Subtitle 2">
            <a:extLst>
              <a:ext uri="{FF2B5EF4-FFF2-40B4-BE49-F238E27FC236}">
                <a16:creationId xmlns:a16="http://schemas.microsoft.com/office/drawing/2014/main" id="{CFCB4F3D-8BA6-49B9-F365-86EBBD5F0DA3}"/>
              </a:ext>
            </a:extLst>
          </p:cNvPr>
          <p:cNvSpPr txBox="1">
            <a:spLocks/>
          </p:cNvSpPr>
          <p:nvPr/>
        </p:nvSpPr>
        <p:spPr>
          <a:xfrm>
            <a:off x="750651" y="1374144"/>
            <a:ext cx="5120255" cy="465446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dirty="0">
              <a:solidFill>
                <a:schemeClr val="tx2"/>
              </a:solidFill>
            </a:endParaRPr>
          </a:p>
        </p:txBody>
      </p:sp>
      <p:graphicFrame>
        <p:nvGraphicFramePr>
          <p:cNvPr id="6" name="Content Placeholder 2">
            <a:extLst>
              <a:ext uri="{FF2B5EF4-FFF2-40B4-BE49-F238E27FC236}">
                <a16:creationId xmlns:a16="http://schemas.microsoft.com/office/drawing/2014/main" id="{FEB6172C-3294-36F9-F66E-665B8F8A4721}"/>
              </a:ext>
            </a:extLst>
          </p:cNvPr>
          <p:cNvGraphicFramePr>
            <a:graphicFrameLocks noGrp="1"/>
          </p:cNvGraphicFramePr>
          <p:nvPr>
            <p:ph idx="1"/>
            <p:extLst>
              <p:ext uri="{D42A27DB-BD31-4B8C-83A1-F6EECF244321}">
                <p14:modId xmlns:p14="http://schemas.microsoft.com/office/powerpoint/2010/main" val="2458716927"/>
              </p:ext>
            </p:extLst>
          </p:nvPr>
        </p:nvGraphicFramePr>
        <p:xfrm>
          <a:off x="1137325" y="1481855"/>
          <a:ext cx="9917349" cy="40582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8" name="TextBox 7">
            <a:extLst>
              <a:ext uri="{FF2B5EF4-FFF2-40B4-BE49-F238E27FC236}">
                <a16:creationId xmlns:a16="http://schemas.microsoft.com/office/drawing/2014/main" id="{DB36CB16-1A05-CB34-AFD4-DC5E8A6A0F17}"/>
              </a:ext>
            </a:extLst>
          </p:cNvPr>
          <p:cNvSpPr txBox="1"/>
          <p:nvPr/>
        </p:nvSpPr>
        <p:spPr>
          <a:xfrm>
            <a:off x="2929525" y="6136315"/>
            <a:ext cx="6097044" cy="400110"/>
          </a:xfrm>
          <a:prstGeom prst="rect">
            <a:avLst/>
          </a:prstGeom>
          <a:noFill/>
        </p:spPr>
        <p:txBody>
          <a:bodyPr wrap="square">
            <a:spAutoFit/>
          </a:bodyPr>
          <a:lstStyle/>
          <a:p>
            <a:pPr lvl="0" algn="ctr"/>
            <a:r>
              <a:rPr lang="en-US" sz="2000" dirty="0">
                <a:solidFill>
                  <a:schemeClr val="bg1"/>
                </a:solidFill>
                <a:latin typeface="Aptos" panose="020B0004020202020204" pitchFamily="34" charset="0"/>
              </a:rPr>
              <a:t>(Cottrell, 2019)</a:t>
            </a:r>
          </a:p>
        </p:txBody>
      </p:sp>
    </p:spTree>
    <p:extLst>
      <p:ext uri="{BB962C8B-B14F-4D97-AF65-F5344CB8AC3E}">
        <p14:creationId xmlns:p14="http://schemas.microsoft.com/office/powerpoint/2010/main" val="117619502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DA2CF7A-BA4D-4B8D-FDE5-E1222F79C38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F6C5307-9835-F720-9D86-8F1412EA5394}"/>
              </a:ext>
            </a:extLst>
          </p:cNvPr>
          <p:cNvSpPr>
            <a:spLocks noGrp="1"/>
          </p:cNvSpPr>
          <p:nvPr>
            <p:ph type="title"/>
          </p:nvPr>
        </p:nvSpPr>
        <p:spPr>
          <a:xfrm>
            <a:off x="303179" y="139479"/>
            <a:ext cx="11585642" cy="900182"/>
          </a:xfrm>
          <a:solidFill>
            <a:srgbClr val="295E80"/>
          </a:solidFill>
        </p:spPr>
        <p:txBody>
          <a:bodyPr>
            <a:normAutofit/>
          </a:bodyPr>
          <a:lstStyle/>
          <a:p>
            <a:pPr algn="ctr"/>
            <a:r>
              <a:rPr lang="en-GB" b="1" dirty="0">
                <a:solidFill>
                  <a:schemeClr val="bg1"/>
                </a:solidFill>
                <a:effectLst>
                  <a:outerShdw blurRad="38100" dist="38100" dir="2700000" algn="tl">
                    <a:srgbClr val="000000">
                      <a:alpha val="43137"/>
                    </a:srgbClr>
                  </a:outerShdw>
                </a:effectLst>
              </a:rPr>
              <a:t>Refresher: PEEL</a:t>
            </a:r>
            <a:endParaRPr lang="en-GB" dirty="0">
              <a:solidFill>
                <a:schemeClr val="bg1"/>
              </a:solidFill>
              <a:effectLst>
                <a:outerShdw blurRad="38100" dist="38100" dir="2700000" algn="tl">
                  <a:srgbClr val="000000">
                    <a:alpha val="43137"/>
                  </a:srgbClr>
                </a:outerShdw>
              </a:effectLst>
            </a:endParaRPr>
          </a:p>
        </p:txBody>
      </p:sp>
      <p:pic>
        <p:nvPicPr>
          <p:cNvPr id="3" name="Content Placeholder 3" descr="Step-by-Step: Structuring Paragraphs with the PEEL ...">
            <a:extLst>
              <a:ext uri="{FF2B5EF4-FFF2-40B4-BE49-F238E27FC236}">
                <a16:creationId xmlns:a16="http://schemas.microsoft.com/office/drawing/2014/main" id="{63689B92-A613-4D9C-086A-AEB2A238E456}"/>
              </a:ext>
            </a:extLst>
          </p:cNvPr>
          <p:cNvPicPr>
            <a:picLocks noGrp="1" noChangeAspect="1"/>
          </p:cNvPicPr>
          <p:nvPr>
            <p:ph idx="1"/>
          </p:nvPr>
        </p:nvPicPr>
        <p:blipFill>
          <a:blip r:embed="rId3"/>
          <a:srcRect t="8258" r="2" b="237"/>
          <a:stretch>
            <a:fillRect/>
          </a:stretch>
        </p:blipFill>
        <p:spPr>
          <a:xfrm>
            <a:off x="73071" y="1710001"/>
            <a:ext cx="2300612" cy="3153870"/>
          </a:xfrm>
          <a:prstGeom prst="rect">
            <a:avLst/>
          </a:prstGeom>
          <a:ln>
            <a:noFill/>
          </a:ln>
          <a:effectLst>
            <a:outerShdw blurRad="292100" dist="139700" dir="2700000" algn="tl" rotWithShape="0">
              <a:srgbClr val="333333">
                <a:alpha val="65000"/>
              </a:srgbClr>
            </a:outerShdw>
          </a:effectLst>
        </p:spPr>
      </p:pic>
      <p:sp>
        <p:nvSpPr>
          <p:cNvPr id="4" name="TextBox 3">
            <a:extLst>
              <a:ext uri="{FF2B5EF4-FFF2-40B4-BE49-F238E27FC236}">
                <a16:creationId xmlns:a16="http://schemas.microsoft.com/office/drawing/2014/main" id="{5B5D804A-392B-90E3-A853-DDE701198932}"/>
              </a:ext>
            </a:extLst>
          </p:cNvPr>
          <p:cNvSpPr txBox="1"/>
          <p:nvPr/>
        </p:nvSpPr>
        <p:spPr>
          <a:xfrm>
            <a:off x="2605414" y="1108554"/>
            <a:ext cx="9450887" cy="5078313"/>
          </a:xfrm>
          <a:prstGeom prst="rect">
            <a:avLst/>
          </a:prstGeom>
          <a:noFill/>
        </p:spPr>
        <p:txBody>
          <a:bodyPr wrap="square" rtlCol="0">
            <a:spAutoFit/>
          </a:bodyPr>
          <a:lstStyle/>
          <a:p>
            <a:pPr algn="just" fontAlgn="t">
              <a:lnSpc>
                <a:spcPct val="100000"/>
              </a:lnSpc>
              <a:buNone/>
            </a:pPr>
            <a:r>
              <a:rPr lang="en-GB" b="1" dirty="0">
                <a:solidFill>
                  <a:schemeClr val="accent5">
                    <a:lumMod val="75000"/>
                  </a:schemeClr>
                </a:solidFill>
                <a:latin typeface="Aptos" panose="020B0004020202020204" pitchFamily="34" charset="0"/>
              </a:rPr>
              <a:t>Point</a:t>
            </a:r>
            <a:endParaRPr lang="en-GB" dirty="0">
              <a:solidFill>
                <a:schemeClr val="accent5">
                  <a:lumMod val="75000"/>
                </a:schemeClr>
              </a:solidFill>
              <a:latin typeface="Aptos" panose="020B0004020202020204" pitchFamily="34" charset="0"/>
            </a:endParaRPr>
          </a:p>
          <a:p>
            <a:pPr algn="just" fontAlgn="t">
              <a:lnSpc>
                <a:spcPct val="100000"/>
              </a:lnSpc>
              <a:buNone/>
            </a:pPr>
            <a:r>
              <a:rPr lang="en-GB" dirty="0">
                <a:latin typeface="Aptos" panose="020B0004020202020204" pitchFamily="34" charset="0"/>
              </a:rPr>
              <a:t>One of the most significant sustainability challenges facing Bali is overtourism.</a:t>
            </a:r>
          </a:p>
          <a:p>
            <a:pPr algn="just" fontAlgn="t">
              <a:lnSpc>
                <a:spcPct val="100000"/>
              </a:lnSpc>
              <a:buNone/>
            </a:pPr>
            <a:endParaRPr lang="en-GB" dirty="0">
              <a:latin typeface="Aptos" panose="020B0004020202020204" pitchFamily="34" charset="0"/>
            </a:endParaRPr>
          </a:p>
          <a:p>
            <a:pPr algn="just" fontAlgn="t">
              <a:lnSpc>
                <a:spcPct val="100000"/>
              </a:lnSpc>
              <a:buNone/>
            </a:pPr>
            <a:r>
              <a:rPr lang="en-GB" b="1" dirty="0">
                <a:solidFill>
                  <a:schemeClr val="accent6">
                    <a:lumMod val="75000"/>
                  </a:schemeClr>
                </a:solidFill>
                <a:latin typeface="Aptos" panose="020B0004020202020204" pitchFamily="34" charset="0"/>
              </a:rPr>
              <a:t>Evidence</a:t>
            </a:r>
            <a:endParaRPr lang="en-GB" dirty="0">
              <a:solidFill>
                <a:schemeClr val="accent6">
                  <a:lumMod val="75000"/>
                </a:schemeClr>
              </a:solidFill>
              <a:latin typeface="Aptos" panose="020B0004020202020204" pitchFamily="34" charset="0"/>
            </a:endParaRPr>
          </a:p>
          <a:p>
            <a:pPr algn="just" fontAlgn="t">
              <a:lnSpc>
                <a:spcPct val="100000"/>
              </a:lnSpc>
              <a:buNone/>
            </a:pPr>
            <a:r>
              <a:rPr lang="en-GB" dirty="0">
                <a:latin typeface="Aptos" panose="020B0004020202020204" pitchFamily="34" charset="0"/>
              </a:rPr>
              <a:t>Prior to the COVID-19 pandemic, Bali received millions of international tourists annually (Williams, 2021), placing pressure on infrastructure, water resources, and waste management systems, according to Jones (2024).</a:t>
            </a:r>
          </a:p>
          <a:p>
            <a:pPr algn="just" fontAlgn="t">
              <a:lnSpc>
                <a:spcPct val="100000"/>
              </a:lnSpc>
              <a:buNone/>
            </a:pPr>
            <a:endParaRPr lang="en-GB" dirty="0">
              <a:latin typeface="Aptos" panose="020B0004020202020204" pitchFamily="34" charset="0"/>
            </a:endParaRPr>
          </a:p>
          <a:p>
            <a:pPr algn="just" fontAlgn="t">
              <a:lnSpc>
                <a:spcPct val="100000"/>
              </a:lnSpc>
              <a:buNone/>
            </a:pPr>
            <a:r>
              <a:rPr lang="en-GB" b="1" dirty="0">
                <a:solidFill>
                  <a:schemeClr val="accent4">
                    <a:lumMod val="75000"/>
                  </a:schemeClr>
                </a:solidFill>
                <a:latin typeface="Aptos" panose="020B0004020202020204" pitchFamily="34" charset="0"/>
              </a:rPr>
              <a:t>Explain</a:t>
            </a:r>
            <a:endParaRPr lang="en-GB" dirty="0">
              <a:solidFill>
                <a:schemeClr val="accent4">
                  <a:lumMod val="75000"/>
                </a:schemeClr>
              </a:solidFill>
              <a:latin typeface="Aptos" panose="020B0004020202020204" pitchFamily="34" charset="0"/>
            </a:endParaRPr>
          </a:p>
          <a:p>
            <a:pPr algn="just" fontAlgn="t">
              <a:lnSpc>
                <a:spcPct val="100000"/>
              </a:lnSpc>
              <a:buNone/>
            </a:pPr>
            <a:r>
              <a:rPr lang="en-GB" dirty="0">
                <a:latin typeface="Aptos" panose="020B0004020202020204" pitchFamily="34" charset="0"/>
              </a:rPr>
              <a:t>This demonstrates how tourism growth can generate economic benefits while simultaneously creating environmental pressures that threaten long-term destination sustainability. The increasing demand for accommodation and visitor facilities has also contributed to resource depletion in some areas.</a:t>
            </a:r>
          </a:p>
          <a:p>
            <a:pPr algn="just" fontAlgn="t">
              <a:lnSpc>
                <a:spcPct val="100000"/>
              </a:lnSpc>
              <a:buNone/>
            </a:pPr>
            <a:endParaRPr lang="en-GB" dirty="0">
              <a:latin typeface="Aptos" panose="020B0004020202020204" pitchFamily="34" charset="0"/>
            </a:endParaRPr>
          </a:p>
          <a:p>
            <a:pPr algn="just" fontAlgn="t">
              <a:lnSpc>
                <a:spcPct val="100000"/>
              </a:lnSpc>
              <a:buNone/>
            </a:pPr>
            <a:r>
              <a:rPr lang="en-GB" b="1" dirty="0">
                <a:solidFill>
                  <a:schemeClr val="accent2">
                    <a:lumMod val="75000"/>
                  </a:schemeClr>
                </a:solidFill>
                <a:latin typeface="Aptos" panose="020B0004020202020204" pitchFamily="34" charset="0"/>
              </a:rPr>
              <a:t>Link</a:t>
            </a:r>
            <a:endParaRPr lang="en-GB" dirty="0">
              <a:solidFill>
                <a:schemeClr val="accent2">
                  <a:lumMod val="75000"/>
                </a:schemeClr>
              </a:solidFill>
              <a:latin typeface="Aptos" panose="020B0004020202020204" pitchFamily="34" charset="0"/>
            </a:endParaRPr>
          </a:p>
          <a:p>
            <a:pPr algn="just" fontAlgn="t">
              <a:lnSpc>
                <a:spcPct val="100000"/>
              </a:lnSpc>
              <a:buNone/>
            </a:pPr>
            <a:r>
              <a:rPr lang="en-GB" dirty="0">
                <a:latin typeface="Aptos" panose="020B0004020202020204" pitchFamily="34" charset="0"/>
              </a:rPr>
              <a:t>Therefore, effective sustainable tourism policies must balance economic growth with environmental protection if Bali is to maintain its attractiveness as a tourism destination.</a:t>
            </a:r>
          </a:p>
          <a:p>
            <a:endParaRPr lang="en-GB" dirty="0"/>
          </a:p>
        </p:txBody>
      </p:sp>
    </p:spTree>
    <p:extLst>
      <p:ext uri="{BB962C8B-B14F-4D97-AF65-F5344CB8AC3E}">
        <p14:creationId xmlns:p14="http://schemas.microsoft.com/office/powerpoint/2010/main" val="334482016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D5951C9-E4E5-B8BF-51E5-624CB5680E1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7823093-7A8D-2013-D600-D564ADD7FCE2}"/>
              </a:ext>
            </a:extLst>
          </p:cNvPr>
          <p:cNvSpPr>
            <a:spLocks noGrp="1"/>
          </p:cNvSpPr>
          <p:nvPr>
            <p:ph type="title"/>
          </p:nvPr>
        </p:nvSpPr>
        <p:spPr>
          <a:xfrm>
            <a:off x="303179" y="139479"/>
            <a:ext cx="11585642" cy="900182"/>
          </a:xfrm>
          <a:solidFill>
            <a:srgbClr val="295E80"/>
          </a:solidFill>
        </p:spPr>
        <p:txBody>
          <a:bodyPr>
            <a:normAutofit/>
          </a:bodyPr>
          <a:lstStyle/>
          <a:p>
            <a:pPr algn="ctr"/>
            <a:r>
              <a:rPr lang="en-GB" b="1" dirty="0">
                <a:solidFill>
                  <a:schemeClr val="bg1"/>
                </a:solidFill>
                <a:effectLst>
                  <a:outerShdw blurRad="38100" dist="38100" dir="2700000" algn="tl">
                    <a:srgbClr val="000000">
                      <a:alpha val="43137"/>
                    </a:srgbClr>
                  </a:outerShdw>
                </a:effectLst>
              </a:rPr>
              <a:t>Refresher: PEEL (contd.)</a:t>
            </a:r>
            <a:endParaRPr lang="en-GB" dirty="0">
              <a:solidFill>
                <a:schemeClr val="bg1"/>
              </a:solidFill>
              <a:effectLst>
                <a:outerShdw blurRad="38100" dist="38100" dir="2700000" algn="tl">
                  <a:srgbClr val="000000">
                    <a:alpha val="43137"/>
                  </a:srgbClr>
                </a:outerShdw>
              </a:effectLst>
            </a:endParaRPr>
          </a:p>
        </p:txBody>
      </p:sp>
      <p:sp>
        <p:nvSpPr>
          <p:cNvPr id="8" name="TextBox 7">
            <a:extLst>
              <a:ext uri="{FF2B5EF4-FFF2-40B4-BE49-F238E27FC236}">
                <a16:creationId xmlns:a16="http://schemas.microsoft.com/office/drawing/2014/main" id="{2AECA25B-2A83-9B89-0908-0B1C478BCD21}"/>
              </a:ext>
            </a:extLst>
          </p:cNvPr>
          <p:cNvSpPr txBox="1"/>
          <p:nvPr/>
        </p:nvSpPr>
        <p:spPr>
          <a:xfrm>
            <a:off x="665967" y="1443841"/>
            <a:ext cx="10860065" cy="3970318"/>
          </a:xfrm>
          <a:prstGeom prst="rect">
            <a:avLst/>
          </a:prstGeom>
          <a:noFill/>
        </p:spPr>
        <p:txBody>
          <a:bodyPr wrap="square">
            <a:spAutoFit/>
          </a:bodyPr>
          <a:lstStyle/>
          <a:p>
            <a:pPr algn="just" fontAlgn="t">
              <a:lnSpc>
                <a:spcPct val="100000"/>
              </a:lnSpc>
              <a:buNone/>
            </a:pPr>
            <a:r>
              <a:rPr lang="en-GB" sz="1800" b="1" i="0" dirty="0">
                <a:solidFill>
                  <a:schemeClr val="accent5">
                    <a:lumMod val="75000"/>
                  </a:schemeClr>
                </a:solidFill>
                <a:effectLst/>
                <a:latin typeface="Aptos" panose="020B0004020202020204" pitchFamily="34" charset="0"/>
              </a:rPr>
              <a:t>Point</a:t>
            </a:r>
            <a:endParaRPr lang="en-GB" sz="1800" b="0" i="0" dirty="0">
              <a:solidFill>
                <a:schemeClr val="accent5">
                  <a:lumMod val="75000"/>
                </a:schemeClr>
              </a:solidFill>
              <a:effectLst/>
              <a:latin typeface="Aptos" panose="020B0004020202020204" pitchFamily="34" charset="0"/>
            </a:endParaRPr>
          </a:p>
          <a:p>
            <a:pPr algn="just" fontAlgn="t">
              <a:lnSpc>
                <a:spcPct val="100000"/>
              </a:lnSpc>
              <a:buNone/>
            </a:pPr>
            <a:r>
              <a:rPr lang="en-GB" sz="1800" b="0" i="0" dirty="0">
                <a:effectLst/>
                <a:latin typeface="Aptos" panose="020B0004020202020204" pitchFamily="34" charset="0"/>
              </a:rPr>
              <a:t>Community involvement is essential for achieving sustainable tourism outcomes.</a:t>
            </a:r>
          </a:p>
          <a:p>
            <a:pPr algn="just" fontAlgn="t">
              <a:lnSpc>
                <a:spcPct val="100000"/>
              </a:lnSpc>
              <a:buNone/>
            </a:pPr>
            <a:endParaRPr lang="en-GB" sz="1800" b="0" i="0" dirty="0">
              <a:effectLst/>
              <a:latin typeface="Aptos" panose="020B0004020202020204" pitchFamily="34" charset="0"/>
            </a:endParaRPr>
          </a:p>
          <a:p>
            <a:pPr algn="just" fontAlgn="t">
              <a:lnSpc>
                <a:spcPct val="100000"/>
              </a:lnSpc>
              <a:buNone/>
            </a:pPr>
            <a:r>
              <a:rPr lang="en-GB" sz="1800" b="1" i="0" dirty="0">
                <a:solidFill>
                  <a:schemeClr val="accent6">
                    <a:lumMod val="75000"/>
                  </a:schemeClr>
                </a:solidFill>
                <a:effectLst/>
                <a:latin typeface="Aptos" panose="020B0004020202020204" pitchFamily="34" charset="0"/>
              </a:rPr>
              <a:t>Evidence</a:t>
            </a:r>
            <a:endParaRPr lang="en-GB" sz="1800" b="0" i="0" dirty="0">
              <a:solidFill>
                <a:schemeClr val="accent6">
                  <a:lumMod val="75000"/>
                </a:schemeClr>
              </a:solidFill>
              <a:effectLst/>
              <a:latin typeface="Aptos" panose="020B0004020202020204" pitchFamily="34" charset="0"/>
            </a:endParaRPr>
          </a:p>
          <a:p>
            <a:pPr algn="just" fontAlgn="t">
              <a:lnSpc>
                <a:spcPct val="100000"/>
              </a:lnSpc>
              <a:buNone/>
            </a:pPr>
            <a:r>
              <a:rPr lang="en-GB" sz="1800" b="0" i="0" dirty="0">
                <a:effectLst/>
                <a:latin typeface="Aptos" panose="020B0004020202020204" pitchFamily="34" charset="0"/>
              </a:rPr>
              <a:t>Research by Mohammed (2023) and Smith (2024) suggests that destinations with strong local participation often experience greater support for tourism development and improved conservation outcomes.</a:t>
            </a:r>
          </a:p>
          <a:p>
            <a:pPr algn="just" fontAlgn="t">
              <a:lnSpc>
                <a:spcPct val="100000"/>
              </a:lnSpc>
              <a:buNone/>
            </a:pPr>
            <a:endParaRPr lang="en-GB" sz="1800" b="0" i="0" dirty="0">
              <a:effectLst/>
              <a:latin typeface="Aptos" panose="020B0004020202020204" pitchFamily="34" charset="0"/>
            </a:endParaRPr>
          </a:p>
          <a:p>
            <a:pPr algn="just" fontAlgn="t">
              <a:lnSpc>
                <a:spcPct val="100000"/>
              </a:lnSpc>
              <a:buNone/>
            </a:pPr>
            <a:r>
              <a:rPr lang="en-GB" sz="1800" b="1" i="0" dirty="0">
                <a:solidFill>
                  <a:schemeClr val="accent4">
                    <a:lumMod val="75000"/>
                  </a:schemeClr>
                </a:solidFill>
                <a:effectLst/>
                <a:latin typeface="Aptos" panose="020B0004020202020204" pitchFamily="34" charset="0"/>
              </a:rPr>
              <a:t>Explain</a:t>
            </a:r>
            <a:endParaRPr lang="en-GB" sz="1800" b="0" i="0" dirty="0">
              <a:solidFill>
                <a:schemeClr val="accent4">
                  <a:lumMod val="75000"/>
                </a:schemeClr>
              </a:solidFill>
              <a:effectLst/>
              <a:latin typeface="Aptos" panose="020B0004020202020204" pitchFamily="34" charset="0"/>
            </a:endParaRPr>
          </a:p>
          <a:p>
            <a:pPr algn="just" fontAlgn="t">
              <a:lnSpc>
                <a:spcPct val="100000"/>
              </a:lnSpc>
              <a:buNone/>
            </a:pPr>
            <a:r>
              <a:rPr lang="en-GB" sz="1800" b="0" i="0" dirty="0">
                <a:effectLst/>
                <a:latin typeface="Aptos" panose="020B0004020202020204" pitchFamily="34" charset="0"/>
              </a:rPr>
              <a:t>When residents contribute to tourism planning, policies are more likely to reflect local values, traditions, and priorities. This can reduce conflicts between visitors and host communities as Phillips (2025) explains.</a:t>
            </a:r>
          </a:p>
          <a:p>
            <a:pPr algn="just" fontAlgn="t">
              <a:lnSpc>
                <a:spcPct val="100000"/>
              </a:lnSpc>
              <a:buNone/>
            </a:pPr>
            <a:endParaRPr lang="en-GB" sz="1800" b="0" i="0" dirty="0">
              <a:effectLst/>
              <a:latin typeface="Aptos" panose="020B0004020202020204" pitchFamily="34" charset="0"/>
            </a:endParaRPr>
          </a:p>
          <a:p>
            <a:pPr algn="just" fontAlgn="t">
              <a:lnSpc>
                <a:spcPct val="100000"/>
              </a:lnSpc>
              <a:buNone/>
            </a:pPr>
            <a:r>
              <a:rPr lang="en-GB" sz="1800" b="1" i="0" dirty="0">
                <a:solidFill>
                  <a:schemeClr val="accent2">
                    <a:lumMod val="75000"/>
                  </a:schemeClr>
                </a:solidFill>
                <a:effectLst/>
                <a:latin typeface="Aptos" panose="020B0004020202020204" pitchFamily="34" charset="0"/>
              </a:rPr>
              <a:t>Link</a:t>
            </a:r>
            <a:endParaRPr lang="en-GB" sz="1800" b="0" i="0" dirty="0">
              <a:solidFill>
                <a:schemeClr val="accent2">
                  <a:lumMod val="75000"/>
                </a:schemeClr>
              </a:solidFill>
              <a:effectLst/>
              <a:latin typeface="Aptos" panose="020B0004020202020204" pitchFamily="34" charset="0"/>
            </a:endParaRPr>
          </a:p>
          <a:p>
            <a:pPr algn="just" fontAlgn="t">
              <a:lnSpc>
                <a:spcPct val="100000"/>
              </a:lnSpc>
              <a:buNone/>
            </a:pPr>
            <a:r>
              <a:rPr lang="en-GB" sz="1800" b="0" i="0" dirty="0">
                <a:effectLst/>
                <a:latin typeface="Aptos" panose="020B0004020202020204" pitchFamily="34" charset="0"/>
              </a:rPr>
              <a:t>Therefore, sustainable tourism initiatives should prioritise local participation rather than relying solely on government or corporate decision-making</a:t>
            </a:r>
            <a:r>
              <a:rPr lang="en-GB" dirty="0">
                <a:latin typeface="Aptos" panose="020B0004020202020204" pitchFamily="34" charset="0"/>
              </a:rPr>
              <a:t>.</a:t>
            </a:r>
            <a:endParaRPr lang="en-GB" sz="1800" b="0" i="0" dirty="0">
              <a:effectLst/>
              <a:latin typeface="Aptos" panose="020B0004020202020204" pitchFamily="34" charset="0"/>
            </a:endParaRPr>
          </a:p>
        </p:txBody>
      </p:sp>
    </p:spTree>
    <p:extLst>
      <p:ext uri="{BB962C8B-B14F-4D97-AF65-F5344CB8AC3E}">
        <p14:creationId xmlns:p14="http://schemas.microsoft.com/office/powerpoint/2010/main" val="143819807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4C2965F-700E-CF67-02FA-E435851D2FF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DC1885A-BF8C-24A9-29CC-5810C2F265B0}"/>
              </a:ext>
            </a:extLst>
          </p:cNvPr>
          <p:cNvSpPr>
            <a:spLocks noGrp="1"/>
          </p:cNvSpPr>
          <p:nvPr>
            <p:ph type="title"/>
          </p:nvPr>
        </p:nvSpPr>
        <p:spPr>
          <a:xfrm>
            <a:off x="303179" y="139478"/>
            <a:ext cx="11585642" cy="1152239"/>
          </a:xfrm>
          <a:solidFill>
            <a:srgbClr val="295E80"/>
          </a:solidFill>
        </p:spPr>
        <p:txBody>
          <a:bodyPr>
            <a:normAutofit/>
          </a:bodyPr>
          <a:lstStyle/>
          <a:p>
            <a:pPr algn="ctr"/>
            <a:r>
              <a:rPr lang="en-GB" sz="4800" b="1" dirty="0">
                <a:solidFill>
                  <a:schemeClr val="bg1"/>
                </a:solidFill>
                <a:effectLst>
                  <a:outerShdw blurRad="38100" dist="38100" dir="2700000" algn="tl">
                    <a:srgbClr val="000000">
                      <a:alpha val="43137"/>
                    </a:srgbClr>
                  </a:outerShdw>
                </a:effectLst>
              </a:rPr>
              <a:t>Descriptive vs Analytical Writing</a:t>
            </a:r>
            <a:endParaRPr lang="en-GB" sz="4800" dirty="0">
              <a:solidFill>
                <a:schemeClr val="bg1"/>
              </a:solidFill>
              <a:effectLst>
                <a:outerShdw blurRad="38100" dist="38100" dir="2700000" algn="tl">
                  <a:srgbClr val="000000">
                    <a:alpha val="43137"/>
                  </a:srgbClr>
                </a:outerShdw>
              </a:effectLst>
            </a:endParaRPr>
          </a:p>
        </p:txBody>
      </p:sp>
      <p:sp>
        <p:nvSpPr>
          <p:cNvPr id="11" name="Subtitle 2">
            <a:extLst>
              <a:ext uri="{FF2B5EF4-FFF2-40B4-BE49-F238E27FC236}">
                <a16:creationId xmlns:a16="http://schemas.microsoft.com/office/drawing/2014/main" id="{CA79BC9D-1FD8-7020-CCFD-B400E009E79B}"/>
              </a:ext>
            </a:extLst>
          </p:cNvPr>
          <p:cNvSpPr txBox="1">
            <a:spLocks/>
          </p:cNvSpPr>
          <p:nvPr/>
        </p:nvSpPr>
        <p:spPr>
          <a:xfrm>
            <a:off x="750651" y="1374144"/>
            <a:ext cx="5120255" cy="465446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dirty="0">
              <a:solidFill>
                <a:schemeClr val="tx2"/>
              </a:solidFill>
            </a:endParaRPr>
          </a:p>
        </p:txBody>
      </p:sp>
      <p:sp>
        <p:nvSpPr>
          <p:cNvPr id="12" name="Subtitle 2">
            <a:extLst>
              <a:ext uri="{FF2B5EF4-FFF2-40B4-BE49-F238E27FC236}">
                <a16:creationId xmlns:a16="http://schemas.microsoft.com/office/drawing/2014/main" id="{DE935ABF-E5DA-A7BA-6B35-69093B0F2691}"/>
              </a:ext>
            </a:extLst>
          </p:cNvPr>
          <p:cNvSpPr txBox="1">
            <a:spLocks/>
          </p:cNvSpPr>
          <p:nvPr/>
        </p:nvSpPr>
        <p:spPr>
          <a:xfrm>
            <a:off x="606359" y="1683803"/>
            <a:ext cx="6276693" cy="4035141"/>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50000"/>
              </a:lnSpc>
              <a:buFont typeface="Wingdings" panose="05000000000000000000" pitchFamily="2" charset="2"/>
              <a:buChar char="§"/>
            </a:pPr>
            <a:r>
              <a:rPr lang="en-US" sz="2400" b="1" dirty="0">
                <a:solidFill>
                  <a:srgbClr val="000000"/>
                </a:solidFill>
                <a:latin typeface="Aptos" panose="020B0004020202020204" pitchFamily="34" charset="0"/>
              </a:rPr>
              <a:t>Descriptive</a:t>
            </a:r>
            <a:r>
              <a:rPr lang="en-US" sz="2400" dirty="0">
                <a:solidFill>
                  <a:srgbClr val="000000"/>
                </a:solidFill>
                <a:latin typeface="Aptos" panose="020B0004020202020204" pitchFamily="34" charset="0"/>
              </a:rPr>
              <a:t>: Reports what an author said.</a:t>
            </a:r>
            <a:endParaRPr lang="en-US" sz="2400" dirty="0">
              <a:latin typeface="Aptos" panose="020B0004020202020204" pitchFamily="34" charset="0"/>
            </a:endParaRPr>
          </a:p>
          <a:p>
            <a:pPr>
              <a:lnSpc>
                <a:spcPct val="150000"/>
              </a:lnSpc>
              <a:buFont typeface="Wingdings" panose="05000000000000000000" pitchFamily="2" charset="2"/>
              <a:buChar char="§"/>
            </a:pPr>
            <a:r>
              <a:rPr lang="en-US" sz="2400" b="1" dirty="0">
                <a:solidFill>
                  <a:srgbClr val="000000"/>
                </a:solidFill>
                <a:latin typeface="Aptos" panose="020B0004020202020204" pitchFamily="34" charset="0"/>
              </a:rPr>
              <a:t>Analytical</a:t>
            </a:r>
            <a:r>
              <a:rPr lang="en-US" sz="2400" dirty="0">
                <a:solidFill>
                  <a:srgbClr val="000000"/>
                </a:solidFill>
                <a:latin typeface="Aptos" panose="020B0004020202020204" pitchFamily="34" charset="0"/>
              </a:rPr>
              <a:t>: Explains why the evidence is important, evaluates it, and connects it to the argument.</a:t>
            </a:r>
            <a:endParaRPr lang="en-US" sz="2400" dirty="0">
              <a:latin typeface="Aptos" panose="020B0004020202020204" pitchFamily="34" charset="0"/>
            </a:endParaRPr>
          </a:p>
          <a:p>
            <a:pPr>
              <a:lnSpc>
                <a:spcPct val="150000"/>
              </a:lnSpc>
              <a:buFont typeface="Wingdings" panose="05000000000000000000" pitchFamily="2" charset="2"/>
              <a:buChar char="§"/>
            </a:pPr>
            <a:r>
              <a:rPr lang="en-US" sz="2400" dirty="0">
                <a:solidFill>
                  <a:srgbClr val="000000"/>
                </a:solidFill>
                <a:latin typeface="Aptos" panose="020B0004020202020204" pitchFamily="34" charset="0"/>
              </a:rPr>
              <a:t>Most marks are awarded for analysis rather than description.</a:t>
            </a:r>
            <a:endParaRPr lang="en-US" sz="2400" dirty="0">
              <a:latin typeface="Aptos" panose="020B0004020202020204" pitchFamily="34" charset="0"/>
            </a:endParaRPr>
          </a:p>
          <a:p>
            <a:pPr marL="0" indent="0">
              <a:lnSpc>
                <a:spcPct val="170000"/>
              </a:lnSpc>
              <a:buNone/>
            </a:pPr>
            <a:endParaRPr lang="en-GB" sz="2200" dirty="0">
              <a:solidFill>
                <a:schemeClr val="tx2"/>
              </a:solidFill>
              <a:latin typeface="Aptos" panose="020B0004020202020204" pitchFamily="34" charset="0"/>
            </a:endParaRPr>
          </a:p>
        </p:txBody>
      </p:sp>
      <p:pic>
        <p:nvPicPr>
          <p:cNvPr id="4" name="Picture 3">
            <a:extLst>
              <a:ext uri="{FF2B5EF4-FFF2-40B4-BE49-F238E27FC236}">
                <a16:creationId xmlns:a16="http://schemas.microsoft.com/office/drawing/2014/main" id="{D74761C8-7511-1B65-D60E-90452251CBA9}"/>
              </a:ext>
            </a:extLst>
          </p:cNvPr>
          <p:cNvPicPr>
            <a:picLocks noChangeAspect="1"/>
          </p:cNvPicPr>
          <p:nvPr/>
        </p:nvPicPr>
        <p:blipFill>
          <a:blip r:embed="rId3"/>
          <a:stretch>
            <a:fillRect/>
          </a:stretch>
        </p:blipFill>
        <p:spPr>
          <a:xfrm>
            <a:off x="7200124" y="2174168"/>
            <a:ext cx="4241225" cy="2826379"/>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60929150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D4C3178-89C6-4ED8-B853-62BB5402AC1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FC72EED-1607-0D15-3604-0B44449F6189}"/>
              </a:ext>
            </a:extLst>
          </p:cNvPr>
          <p:cNvSpPr>
            <a:spLocks noGrp="1"/>
          </p:cNvSpPr>
          <p:nvPr>
            <p:ph type="title"/>
          </p:nvPr>
        </p:nvSpPr>
        <p:spPr>
          <a:xfrm>
            <a:off x="303179" y="139478"/>
            <a:ext cx="11585642" cy="1152239"/>
          </a:xfrm>
          <a:solidFill>
            <a:srgbClr val="295E80"/>
          </a:solidFill>
        </p:spPr>
        <p:txBody>
          <a:bodyPr>
            <a:normAutofit/>
          </a:bodyPr>
          <a:lstStyle/>
          <a:p>
            <a:pPr algn="ctr"/>
            <a:r>
              <a:rPr lang="en-GB" sz="4800" b="1" dirty="0">
                <a:solidFill>
                  <a:schemeClr val="bg1"/>
                </a:solidFill>
                <a:effectLst>
                  <a:outerShdw blurRad="38100" dist="38100" dir="2700000" algn="tl">
                    <a:srgbClr val="000000">
                      <a:alpha val="43137"/>
                    </a:srgbClr>
                  </a:outerShdw>
                </a:effectLst>
              </a:rPr>
              <a:t>Common Mistakes</a:t>
            </a:r>
            <a:endParaRPr lang="en-GB" sz="4800" dirty="0">
              <a:solidFill>
                <a:schemeClr val="bg1"/>
              </a:solidFill>
              <a:effectLst>
                <a:outerShdw blurRad="38100" dist="38100" dir="2700000" algn="tl">
                  <a:srgbClr val="000000">
                    <a:alpha val="43137"/>
                  </a:srgbClr>
                </a:outerShdw>
              </a:effectLst>
            </a:endParaRPr>
          </a:p>
        </p:txBody>
      </p:sp>
      <p:sp>
        <p:nvSpPr>
          <p:cNvPr id="11" name="Subtitle 2">
            <a:extLst>
              <a:ext uri="{FF2B5EF4-FFF2-40B4-BE49-F238E27FC236}">
                <a16:creationId xmlns:a16="http://schemas.microsoft.com/office/drawing/2014/main" id="{6B79C0B0-FAF7-2F7C-6CBA-84DC73BC5499}"/>
              </a:ext>
            </a:extLst>
          </p:cNvPr>
          <p:cNvSpPr txBox="1">
            <a:spLocks/>
          </p:cNvSpPr>
          <p:nvPr/>
        </p:nvSpPr>
        <p:spPr>
          <a:xfrm>
            <a:off x="750651" y="1374144"/>
            <a:ext cx="5120255" cy="465446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dirty="0">
              <a:solidFill>
                <a:schemeClr val="tx2"/>
              </a:solidFill>
            </a:endParaRPr>
          </a:p>
        </p:txBody>
      </p:sp>
      <p:sp>
        <p:nvSpPr>
          <p:cNvPr id="12" name="Subtitle 2">
            <a:extLst>
              <a:ext uri="{FF2B5EF4-FFF2-40B4-BE49-F238E27FC236}">
                <a16:creationId xmlns:a16="http://schemas.microsoft.com/office/drawing/2014/main" id="{0FF9F385-2C14-0A7A-8620-00E0165D116E}"/>
              </a:ext>
            </a:extLst>
          </p:cNvPr>
          <p:cNvSpPr txBox="1">
            <a:spLocks/>
          </p:cNvSpPr>
          <p:nvPr/>
        </p:nvSpPr>
        <p:spPr>
          <a:xfrm>
            <a:off x="606359" y="1683803"/>
            <a:ext cx="11585641" cy="4035141"/>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50000"/>
              </a:lnSpc>
              <a:buNone/>
            </a:pPr>
            <a:r>
              <a:rPr lang="en-GB" sz="2400" b="1" dirty="0">
                <a:solidFill>
                  <a:srgbClr val="C00000"/>
                </a:solidFill>
                <a:latin typeface="Aptos" panose="020B0004020202020204" pitchFamily="34" charset="0"/>
              </a:rPr>
              <a:t>✗</a:t>
            </a:r>
            <a:r>
              <a:rPr lang="en-GB" sz="2400" dirty="0">
                <a:solidFill>
                  <a:srgbClr val="C00000"/>
                </a:solidFill>
                <a:latin typeface="Aptos" panose="020B0004020202020204" pitchFamily="34" charset="0"/>
              </a:rPr>
              <a:t> </a:t>
            </a:r>
            <a:r>
              <a:rPr lang="en-US" sz="2400" dirty="0">
                <a:solidFill>
                  <a:srgbClr val="000000"/>
                </a:solidFill>
                <a:latin typeface="Aptos" panose="020B0004020202020204" pitchFamily="34" charset="0"/>
              </a:rPr>
              <a:t>Missing evidence</a:t>
            </a:r>
            <a:endParaRPr lang="en-US" sz="2400" dirty="0">
              <a:latin typeface="Aptos" panose="020B0004020202020204" pitchFamily="34" charset="0"/>
            </a:endParaRPr>
          </a:p>
          <a:p>
            <a:pPr marL="0" indent="0">
              <a:lnSpc>
                <a:spcPct val="150000"/>
              </a:lnSpc>
              <a:buNone/>
            </a:pPr>
            <a:r>
              <a:rPr lang="en-GB" sz="2400" b="1" dirty="0">
                <a:solidFill>
                  <a:srgbClr val="C00000"/>
                </a:solidFill>
                <a:latin typeface="Aptos" panose="020B0004020202020204" pitchFamily="34" charset="0"/>
              </a:rPr>
              <a:t>✗</a:t>
            </a:r>
            <a:r>
              <a:rPr lang="en-GB" sz="2400" dirty="0">
                <a:solidFill>
                  <a:srgbClr val="C00000"/>
                </a:solidFill>
                <a:latin typeface="Aptos" panose="020B0004020202020204" pitchFamily="34" charset="0"/>
              </a:rPr>
              <a:t> </a:t>
            </a:r>
            <a:r>
              <a:rPr lang="en-US" sz="2400" dirty="0">
                <a:solidFill>
                  <a:srgbClr val="000000"/>
                </a:solidFill>
                <a:latin typeface="Aptos" panose="020B0004020202020204" pitchFamily="34" charset="0"/>
              </a:rPr>
              <a:t>Evidence without explanation</a:t>
            </a:r>
            <a:endParaRPr lang="en-US" sz="2400" dirty="0">
              <a:latin typeface="Aptos" panose="020B0004020202020204" pitchFamily="34" charset="0"/>
            </a:endParaRPr>
          </a:p>
          <a:p>
            <a:pPr marL="0" indent="0">
              <a:lnSpc>
                <a:spcPct val="150000"/>
              </a:lnSpc>
              <a:buNone/>
            </a:pPr>
            <a:r>
              <a:rPr lang="en-GB" sz="2400" b="1" dirty="0">
                <a:solidFill>
                  <a:srgbClr val="C00000"/>
                </a:solidFill>
                <a:latin typeface="Aptos" panose="020B0004020202020204" pitchFamily="34" charset="0"/>
              </a:rPr>
              <a:t>✗</a:t>
            </a:r>
            <a:r>
              <a:rPr lang="en-GB" sz="2400" dirty="0">
                <a:solidFill>
                  <a:srgbClr val="C00000"/>
                </a:solidFill>
                <a:latin typeface="Aptos" panose="020B0004020202020204" pitchFamily="34" charset="0"/>
              </a:rPr>
              <a:t> </a:t>
            </a:r>
            <a:r>
              <a:rPr lang="en-US" sz="2400" dirty="0">
                <a:solidFill>
                  <a:srgbClr val="000000"/>
                </a:solidFill>
                <a:latin typeface="Aptos" panose="020B0004020202020204" pitchFamily="34" charset="0"/>
              </a:rPr>
              <a:t>Overly long quotations</a:t>
            </a:r>
            <a:endParaRPr lang="en-US" sz="2400" dirty="0">
              <a:latin typeface="Aptos" panose="020B0004020202020204" pitchFamily="34" charset="0"/>
            </a:endParaRPr>
          </a:p>
          <a:p>
            <a:pPr marL="0" indent="0">
              <a:lnSpc>
                <a:spcPct val="150000"/>
              </a:lnSpc>
              <a:buNone/>
            </a:pPr>
            <a:r>
              <a:rPr lang="en-GB" sz="2400" b="1" dirty="0">
                <a:solidFill>
                  <a:srgbClr val="C00000"/>
                </a:solidFill>
                <a:latin typeface="Aptos" panose="020B0004020202020204" pitchFamily="34" charset="0"/>
              </a:rPr>
              <a:t>✗</a:t>
            </a:r>
            <a:r>
              <a:rPr lang="en-GB" sz="2400" dirty="0">
                <a:solidFill>
                  <a:srgbClr val="C00000"/>
                </a:solidFill>
                <a:latin typeface="Aptos" panose="020B0004020202020204" pitchFamily="34" charset="0"/>
              </a:rPr>
              <a:t> </a:t>
            </a:r>
            <a:r>
              <a:rPr lang="en-US" sz="2400" dirty="0">
                <a:solidFill>
                  <a:srgbClr val="000000"/>
                </a:solidFill>
                <a:latin typeface="Aptos" panose="020B0004020202020204" pitchFamily="34" charset="0"/>
              </a:rPr>
              <a:t>Multiple unrelated points in one paragraph</a:t>
            </a:r>
            <a:endParaRPr lang="en-US" sz="2400" dirty="0">
              <a:latin typeface="Aptos" panose="020B0004020202020204" pitchFamily="34" charset="0"/>
            </a:endParaRPr>
          </a:p>
          <a:p>
            <a:pPr marL="0" indent="0">
              <a:lnSpc>
                <a:spcPct val="150000"/>
              </a:lnSpc>
              <a:buNone/>
            </a:pPr>
            <a:r>
              <a:rPr lang="en-GB" sz="2400" b="1" dirty="0">
                <a:solidFill>
                  <a:srgbClr val="C00000"/>
                </a:solidFill>
                <a:latin typeface="Aptos" panose="020B0004020202020204" pitchFamily="34" charset="0"/>
              </a:rPr>
              <a:t>✗</a:t>
            </a:r>
            <a:r>
              <a:rPr lang="en-GB" sz="2400" dirty="0">
                <a:solidFill>
                  <a:srgbClr val="C00000"/>
                </a:solidFill>
                <a:latin typeface="Aptos" panose="020B0004020202020204" pitchFamily="34" charset="0"/>
              </a:rPr>
              <a:t> </a:t>
            </a:r>
            <a:r>
              <a:rPr lang="en-US" sz="2400" dirty="0">
                <a:solidFill>
                  <a:srgbClr val="000000"/>
                </a:solidFill>
                <a:latin typeface="Aptos" panose="020B0004020202020204" pitchFamily="34" charset="0"/>
              </a:rPr>
              <a:t>No link back to the question or task</a:t>
            </a:r>
            <a:endParaRPr lang="en-US" sz="2400" dirty="0">
              <a:latin typeface="Aptos" panose="020B0004020202020204" pitchFamily="34" charset="0"/>
            </a:endParaRPr>
          </a:p>
          <a:p>
            <a:pPr marL="0" indent="0">
              <a:lnSpc>
                <a:spcPct val="170000"/>
              </a:lnSpc>
              <a:buNone/>
            </a:pPr>
            <a:endParaRPr lang="en-GB" sz="2200" dirty="0">
              <a:solidFill>
                <a:schemeClr val="tx2"/>
              </a:solidFill>
              <a:latin typeface="Aptos" panose="020B0004020202020204" pitchFamily="34" charset="0"/>
            </a:endParaRPr>
          </a:p>
        </p:txBody>
      </p:sp>
      <p:pic>
        <p:nvPicPr>
          <p:cNvPr id="5" name="Picture 4">
            <a:extLst>
              <a:ext uri="{FF2B5EF4-FFF2-40B4-BE49-F238E27FC236}">
                <a16:creationId xmlns:a16="http://schemas.microsoft.com/office/drawing/2014/main" id="{265ECB32-8EA8-D55A-2800-23A668EF1136}"/>
              </a:ext>
            </a:extLst>
          </p:cNvPr>
          <p:cNvPicPr>
            <a:picLocks noChangeAspect="1"/>
          </p:cNvPicPr>
          <p:nvPr/>
        </p:nvPicPr>
        <p:blipFill>
          <a:blip r:embed="rId3"/>
          <a:stretch>
            <a:fillRect/>
          </a:stretch>
        </p:blipFill>
        <p:spPr>
          <a:xfrm>
            <a:off x="6970734" y="2013206"/>
            <a:ext cx="4274094" cy="2831587"/>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32817063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2F0493C-7062-4F62-8218-6B53A6ADB65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983D14A-EC25-FB7D-148B-112D17278C39}"/>
              </a:ext>
            </a:extLst>
          </p:cNvPr>
          <p:cNvSpPr>
            <a:spLocks noGrp="1"/>
          </p:cNvSpPr>
          <p:nvPr>
            <p:ph type="title"/>
          </p:nvPr>
        </p:nvSpPr>
        <p:spPr>
          <a:xfrm>
            <a:off x="303179" y="139478"/>
            <a:ext cx="8608625" cy="1152239"/>
          </a:xfrm>
          <a:solidFill>
            <a:srgbClr val="295E80"/>
          </a:solidFill>
        </p:spPr>
        <p:txBody>
          <a:bodyPr>
            <a:normAutofit/>
          </a:bodyPr>
          <a:lstStyle/>
          <a:p>
            <a:pPr algn="ctr"/>
            <a:r>
              <a:rPr lang="en-GB" b="1" dirty="0">
                <a:solidFill>
                  <a:schemeClr val="bg1"/>
                </a:solidFill>
                <a:effectLst>
                  <a:outerShdw blurRad="38100" dist="38100" dir="2700000" algn="tl">
                    <a:srgbClr val="000000">
                      <a:alpha val="43137"/>
                    </a:srgbClr>
                  </a:outerShdw>
                </a:effectLst>
              </a:rPr>
              <a:t>Task: Write a PEEL paragraph (15 min)</a:t>
            </a:r>
            <a:endParaRPr lang="en-GB" dirty="0">
              <a:solidFill>
                <a:schemeClr val="bg1"/>
              </a:solidFill>
              <a:effectLst>
                <a:outerShdw blurRad="38100" dist="38100" dir="2700000" algn="tl">
                  <a:srgbClr val="000000">
                    <a:alpha val="43137"/>
                  </a:srgbClr>
                </a:outerShdw>
              </a:effectLst>
            </a:endParaRPr>
          </a:p>
        </p:txBody>
      </p:sp>
      <p:sp>
        <p:nvSpPr>
          <p:cNvPr id="11" name="Subtitle 2">
            <a:extLst>
              <a:ext uri="{FF2B5EF4-FFF2-40B4-BE49-F238E27FC236}">
                <a16:creationId xmlns:a16="http://schemas.microsoft.com/office/drawing/2014/main" id="{FC33F7B6-E255-7439-2A61-55C2FBF81C1F}"/>
              </a:ext>
            </a:extLst>
          </p:cNvPr>
          <p:cNvSpPr txBox="1">
            <a:spLocks/>
          </p:cNvSpPr>
          <p:nvPr/>
        </p:nvSpPr>
        <p:spPr>
          <a:xfrm>
            <a:off x="750651" y="1374144"/>
            <a:ext cx="5120255" cy="465446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dirty="0">
              <a:solidFill>
                <a:schemeClr val="tx2"/>
              </a:solidFill>
            </a:endParaRPr>
          </a:p>
        </p:txBody>
      </p:sp>
      <p:sp>
        <p:nvSpPr>
          <p:cNvPr id="12" name="Subtitle 2">
            <a:extLst>
              <a:ext uri="{FF2B5EF4-FFF2-40B4-BE49-F238E27FC236}">
                <a16:creationId xmlns:a16="http://schemas.microsoft.com/office/drawing/2014/main" id="{92760A58-19D0-2A0C-D855-80B6FDD39D84}"/>
              </a:ext>
            </a:extLst>
          </p:cNvPr>
          <p:cNvSpPr txBox="1">
            <a:spLocks/>
          </p:cNvSpPr>
          <p:nvPr/>
        </p:nvSpPr>
        <p:spPr>
          <a:xfrm>
            <a:off x="606359" y="1683803"/>
            <a:ext cx="11585641" cy="4035141"/>
          </a:xfrm>
          <a:prstGeom prst="rect">
            <a:avLst/>
          </a:prstGeom>
        </p:spPr>
        <p:txBody>
          <a:bodyPr vert="horz" lIns="91440" tIns="45720" rIns="91440" bIns="45720" rtlCol="0">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50000"/>
              </a:lnSpc>
              <a:buNone/>
            </a:pPr>
            <a:r>
              <a:rPr lang="en-US" sz="2100" dirty="0">
                <a:solidFill>
                  <a:srgbClr val="000000"/>
                </a:solidFill>
                <a:latin typeface="Aptos" panose="020B0004020202020204" pitchFamily="34" charset="0"/>
              </a:rPr>
              <a:t>Turn the following information into a PEEL paragraph.</a:t>
            </a:r>
          </a:p>
          <a:p>
            <a:pPr>
              <a:lnSpc>
                <a:spcPct val="150000"/>
              </a:lnSpc>
              <a:buFont typeface="Wingdings" panose="05000000000000000000" pitchFamily="2" charset="2"/>
              <a:buChar char="§"/>
            </a:pPr>
            <a:endParaRPr lang="en-US" sz="2100" dirty="0">
              <a:solidFill>
                <a:srgbClr val="000000"/>
              </a:solidFill>
              <a:latin typeface="Aptos" panose="020B0004020202020204" pitchFamily="34" charset="0"/>
            </a:endParaRPr>
          </a:p>
          <a:p>
            <a:pPr marL="0" indent="0">
              <a:lnSpc>
                <a:spcPct val="150000"/>
              </a:lnSpc>
              <a:buNone/>
            </a:pPr>
            <a:r>
              <a:rPr lang="en-US" sz="2100" b="1" dirty="0">
                <a:solidFill>
                  <a:srgbClr val="000000"/>
                </a:solidFill>
                <a:latin typeface="Aptos" panose="020B0004020202020204" pitchFamily="34" charset="0"/>
              </a:rPr>
              <a:t>Topic</a:t>
            </a:r>
            <a:r>
              <a:rPr lang="en-US" sz="2100" dirty="0">
                <a:solidFill>
                  <a:srgbClr val="000000"/>
                </a:solidFill>
                <a:latin typeface="Aptos" panose="020B0004020202020204" pitchFamily="34" charset="0"/>
              </a:rPr>
              <a:t>: Overtourism in Iceland</a:t>
            </a:r>
          </a:p>
          <a:p>
            <a:pPr marL="0" indent="0">
              <a:lnSpc>
                <a:spcPct val="150000"/>
              </a:lnSpc>
              <a:buNone/>
            </a:pPr>
            <a:r>
              <a:rPr lang="en-US" sz="2100" b="1" dirty="0">
                <a:solidFill>
                  <a:srgbClr val="000000"/>
                </a:solidFill>
                <a:latin typeface="Aptos" panose="020B0004020202020204" pitchFamily="34" charset="0"/>
              </a:rPr>
              <a:t>Evidence bank</a:t>
            </a:r>
            <a:r>
              <a:rPr lang="en-US" sz="2100" dirty="0">
                <a:solidFill>
                  <a:srgbClr val="000000"/>
                </a:solidFill>
                <a:latin typeface="Aptos" panose="020B0004020202020204" pitchFamily="34" charset="0"/>
              </a:rPr>
              <a:t>:</a:t>
            </a:r>
          </a:p>
          <a:p>
            <a:pPr lvl="0" fontAlgn="t">
              <a:buFont typeface="Wingdings" panose="05000000000000000000" pitchFamily="2" charset="2"/>
              <a:buChar char="§"/>
            </a:pPr>
            <a:r>
              <a:rPr lang="en-GB" sz="2100" dirty="0">
                <a:latin typeface="Aptos" panose="020B0004020202020204" pitchFamily="34" charset="0"/>
              </a:rPr>
              <a:t>Tourist numbers increased significantly before the pandemic (Jones, 2022)</a:t>
            </a:r>
          </a:p>
          <a:p>
            <a:pPr lvl="0" fontAlgn="t">
              <a:buFont typeface="Wingdings" panose="05000000000000000000" pitchFamily="2" charset="2"/>
              <a:buChar char="§"/>
            </a:pPr>
            <a:r>
              <a:rPr lang="en-GB" sz="2100" dirty="0">
                <a:latin typeface="Aptos" panose="020B0004020202020204" pitchFamily="34" charset="0"/>
              </a:rPr>
              <a:t>Popular sites experienced overcrowding (Bjornsson, 2023).</a:t>
            </a:r>
          </a:p>
          <a:p>
            <a:pPr lvl="0" fontAlgn="t">
              <a:buFont typeface="Wingdings" panose="05000000000000000000" pitchFamily="2" charset="2"/>
              <a:buChar char="§"/>
            </a:pPr>
            <a:r>
              <a:rPr lang="en-GB" sz="2100" dirty="0">
                <a:latin typeface="Aptos" panose="020B0004020202020204" pitchFamily="34" charset="0"/>
              </a:rPr>
              <a:t>The Icelandic government introduced visitor management strategies (Reynolds, 2025).</a:t>
            </a:r>
          </a:p>
          <a:p>
            <a:pPr lvl="0" fontAlgn="t">
              <a:buFont typeface="Wingdings" panose="05000000000000000000" pitchFamily="2" charset="2"/>
              <a:buChar char="§"/>
            </a:pPr>
            <a:r>
              <a:rPr lang="en-GB" sz="2100" dirty="0">
                <a:latin typeface="Aptos" panose="020B0004020202020204" pitchFamily="34" charset="0"/>
              </a:rPr>
              <a:t>Some fragile natural environments remain vulnerable.</a:t>
            </a:r>
          </a:p>
          <a:p>
            <a:pPr>
              <a:lnSpc>
                <a:spcPct val="150000"/>
              </a:lnSpc>
              <a:buFont typeface="Wingdings" panose="05000000000000000000" pitchFamily="2" charset="2"/>
              <a:buChar char="§"/>
            </a:pPr>
            <a:endParaRPr lang="en-US" sz="2400" dirty="0">
              <a:latin typeface="Aptos" panose="020B0004020202020204" pitchFamily="34" charset="0"/>
            </a:endParaRPr>
          </a:p>
          <a:p>
            <a:pPr marL="0" indent="0">
              <a:lnSpc>
                <a:spcPct val="170000"/>
              </a:lnSpc>
              <a:buNone/>
            </a:pPr>
            <a:endParaRPr lang="en-GB" sz="2200" dirty="0">
              <a:solidFill>
                <a:schemeClr val="tx2"/>
              </a:solidFill>
              <a:latin typeface="Aptos" panose="020B0004020202020204" pitchFamily="34" charset="0"/>
            </a:endParaRPr>
          </a:p>
        </p:txBody>
      </p:sp>
      <p:pic>
        <p:nvPicPr>
          <p:cNvPr id="3" name="Content Placeholder 3" descr="Step-by-Step: Structuring Paragraphs with the PEEL ...">
            <a:extLst>
              <a:ext uri="{FF2B5EF4-FFF2-40B4-BE49-F238E27FC236}">
                <a16:creationId xmlns:a16="http://schemas.microsoft.com/office/drawing/2014/main" id="{8CFF0956-94B0-4F99-D7DE-F189AE3EF494}"/>
              </a:ext>
            </a:extLst>
          </p:cNvPr>
          <p:cNvPicPr>
            <a:picLocks noGrp="1" noChangeAspect="1"/>
          </p:cNvPicPr>
          <p:nvPr>
            <p:ph idx="1"/>
          </p:nvPr>
        </p:nvPicPr>
        <p:blipFill>
          <a:blip r:embed="rId3"/>
          <a:srcRect t="8258" r="2" b="237"/>
          <a:stretch>
            <a:fillRect/>
          </a:stretch>
        </p:blipFill>
        <p:spPr>
          <a:xfrm>
            <a:off x="9194104" y="139478"/>
            <a:ext cx="2607277" cy="3574272"/>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387113381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C41D65C-20F0-AEAB-AB1A-43A02D22DB0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F265A9A-1372-946E-1FD1-ECF85C8D3BA8}"/>
              </a:ext>
            </a:extLst>
          </p:cNvPr>
          <p:cNvSpPr>
            <a:spLocks noGrp="1"/>
          </p:cNvSpPr>
          <p:nvPr>
            <p:ph type="title"/>
          </p:nvPr>
        </p:nvSpPr>
        <p:spPr>
          <a:xfrm>
            <a:off x="303179" y="139478"/>
            <a:ext cx="11646651" cy="1152239"/>
          </a:xfrm>
          <a:solidFill>
            <a:srgbClr val="295E80"/>
          </a:solidFill>
        </p:spPr>
        <p:txBody>
          <a:bodyPr>
            <a:normAutofit/>
          </a:bodyPr>
          <a:lstStyle/>
          <a:p>
            <a:pPr algn="ctr"/>
            <a:r>
              <a:rPr lang="en-GB" b="1" dirty="0">
                <a:solidFill>
                  <a:schemeClr val="bg1"/>
                </a:solidFill>
                <a:effectLst>
                  <a:outerShdw blurRad="38100" dist="38100" dir="2700000" algn="tl">
                    <a:srgbClr val="000000">
                      <a:alpha val="43137"/>
                    </a:srgbClr>
                  </a:outerShdw>
                </a:effectLst>
              </a:rPr>
              <a:t>Task: Example Answer</a:t>
            </a:r>
            <a:endParaRPr lang="en-GB" dirty="0">
              <a:solidFill>
                <a:schemeClr val="bg1"/>
              </a:solidFill>
              <a:effectLst>
                <a:outerShdw blurRad="38100" dist="38100" dir="2700000" algn="tl">
                  <a:srgbClr val="000000">
                    <a:alpha val="43137"/>
                  </a:srgbClr>
                </a:outerShdw>
              </a:effectLst>
            </a:endParaRPr>
          </a:p>
        </p:txBody>
      </p:sp>
      <p:sp>
        <p:nvSpPr>
          <p:cNvPr id="4" name="TextBox 3">
            <a:extLst>
              <a:ext uri="{FF2B5EF4-FFF2-40B4-BE49-F238E27FC236}">
                <a16:creationId xmlns:a16="http://schemas.microsoft.com/office/drawing/2014/main" id="{B3E92077-B9F8-AEE0-D7A8-9EFD6571181A}"/>
              </a:ext>
            </a:extLst>
          </p:cNvPr>
          <p:cNvSpPr txBox="1"/>
          <p:nvPr/>
        </p:nvSpPr>
        <p:spPr>
          <a:xfrm>
            <a:off x="611032" y="1843950"/>
            <a:ext cx="10830317" cy="3170099"/>
          </a:xfrm>
          <a:prstGeom prst="rect">
            <a:avLst/>
          </a:prstGeom>
          <a:noFill/>
        </p:spPr>
        <p:txBody>
          <a:bodyPr wrap="square">
            <a:spAutoFit/>
          </a:bodyPr>
          <a:lstStyle/>
          <a:p>
            <a:pPr algn="just">
              <a:buNone/>
            </a:pPr>
            <a:r>
              <a:rPr lang="en-GB" sz="2000" kern="100" dirty="0">
                <a:solidFill>
                  <a:srgbClr val="0070C0"/>
                </a:solidFill>
                <a:effectLst/>
                <a:latin typeface="Aptos" panose="020B0004020202020204" pitchFamily="34" charset="0"/>
                <a:ea typeface="DengXian" panose="02010600030101010101" pitchFamily="2" charset="-122"/>
                <a:cs typeface="Arial" panose="020B0604020202020204" pitchFamily="34" charset="0"/>
              </a:rPr>
              <a:t>One of Iceland's most significant sustainable tourism challenges is overtourism. </a:t>
            </a:r>
            <a:r>
              <a:rPr lang="en-GB" sz="2000" kern="100" dirty="0">
                <a:solidFill>
                  <a:schemeClr val="accent6">
                    <a:lumMod val="75000"/>
                  </a:schemeClr>
                </a:solidFill>
                <a:effectLst/>
                <a:latin typeface="Aptos" panose="020B0004020202020204" pitchFamily="34" charset="0"/>
                <a:ea typeface="DengXian" panose="02010600030101010101" pitchFamily="2" charset="-122"/>
                <a:cs typeface="Arial" panose="020B0604020202020204" pitchFamily="34" charset="0"/>
              </a:rPr>
              <a:t>Research </a:t>
            </a:r>
            <a:r>
              <a:rPr lang="en-GB" sz="2000" kern="100" dirty="0">
                <a:solidFill>
                  <a:schemeClr val="accent6">
                    <a:lumMod val="75000"/>
                  </a:schemeClr>
                </a:solidFill>
                <a:latin typeface="Aptos" panose="020B0004020202020204" pitchFamily="34" charset="0"/>
                <a:ea typeface="DengXian" panose="02010600030101010101" pitchFamily="2" charset="-122"/>
                <a:cs typeface="Arial" panose="020B0604020202020204" pitchFamily="34" charset="0"/>
              </a:rPr>
              <a:t>by Jones (2022) suggests that t</a:t>
            </a:r>
            <a:r>
              <a:rPr lang="en-GB" sz="2000" kern="100" dirty="0">
                <a:solidFill>
                  <a:schemeClr val="accent6">
                    <a:lumMod val="75000"/>
                  </a:schemeClr>
                </a:solidFill>
                <a:effectLst/>
                <a:latin typeface="Aptos" panose="020B0004020202020204" pitchFamily="34" charset="0"/>
                <a:ea typeface="DengXian" panose="02010600030101010101" pitchFamily="2" charset="-122"/>
                <a:cs typeface="Arial" panose="020B0604020202020204" pitchFamily="34" charset="0"/>
              </a:rPr>
              <a:t>ourist numbers increased significantly before the pandemic, while many of Iceland's most popular attractions experienced overcrowding (Bjornsson, 2023). </a:t>
            </a:r>
            <a:r>
              <a:rPr lang="en-GB" sz="2000" kern="100" dirty="0">
                <a:solidFill>
                  <a:schemeClr val="accent4">
                    <a:lumMod val="75000"/>
                  </a:schemeClr>
                </a:solidFill>
                <a:effectLst/>
                <a:latin typeface="Aptos" panose="020B0004020202020204" pitchFamily="34" charset="0"/>
                <a:ea typeface="DengXian" panose="02010600030101010101" pitchFamily="2" charset="-122"/>
                <a:cs typeface="Arial" panose="020B0604020202020204" pitchFamily="34" charset="0"/>
              </a:rPr>
              <a:t>This increase in visitor numbers places pressure on infrastructure and sensitive natural sites. In response, the Icelandic government introduced visitor management strategies to help control tourist impacts and protect key destinations (Reynolds, 2025). However, some fragile natural environments remain vulnerable, suggesting that these measures have not completely resolved the problem. </a:t>
            </a:r>
            <a:r>
              <a:rPr lang="en-GB" sz="2000" kern="100" dirty="0">
                <a:solidFill>
                  <a:schemeClr val="accent2">
                    <a:lumMod val="75000"/>
                  </a:schemeClr>
                </a:solidFill>
                <a:effectLst/>
                <a:latin typeface="Aptos" panose="020B0004020202020204" pitchFamily="34" charset="0"/>
                <a:ea typeface="DengXian" panose="02010600030101010101" pitchFamily="2" charset="-122"/>
                <a:cs typeface="Arial" panose="020B0604020202020204" pitchFamily="34" charset="0"/>
              </a:rPr>
              <a:t>Therefore, while visitor management strategies have helped address some of the negative effects of overtourism, Iceland continues to face challenges in balancing tourism growth with long-term environmental sustainability.</a:t>
            </a:r>
          </a:p>
        </p:txBody>
      </p:sp>
    </p:spTree>
    <p:extLst>
      <p:ext uri="{BB962C8B-B14F-4D97-AF65-F5344CB8AC3E}">
        <p14:creationId xmlns:p14="http://schemas.microsoft.com/office/powerpoint/2010/main" val="384971541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854A1B-F36A-2D46-CA70-97C292BD4E29}"/>
              </a:ext>
            </a:extLst>
          </p:cNvPr>
          <p:cNvSpPr txBox="1">
            <a:spLocks/>
          </p:cNvSpPr>
          <p:nvPr/>
        </p:nvSpPr>
        <p:spPr>
          <a:xfrm>
            <a:off x="772059" y="1808677"/>
            <a:ext cx="12741740" cy="2139553"/>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US" sz="20000" b="1" dirty="0">
                <a:latin typeface="Freestyle Script" panose="030804020302050B0404" pitchFamily="66" charset="0"/>
              </a:rPr>
              <a:t>Any Questions? </a:t>
            </a:r>
            <a:endParaRPr lang="en-GB" sz="20000" b="1" dirty="0">
              <a:latin typeface="Freestyle Script" panose="030804020302050B0404" pitchFamily="66" charset="0"/>
            </a:endParaRPr>
          </a:p>
        </p:txBody>
      </p:sp>
      <p:pic>
        <p:nvPicPr>
          <p:cNvPr id="3" name="Picture 2">
            <a:extLst>
              <a:ext uri="{FF2B5EF4-FFF2-40B4-BE49-F238E27FC236}">
                <a16:creationId xmlns:a16="http://schemas.microsoft.com/office/drawing/2014/main" id="{6B18FF49-1674-9229-9D60-F65FB10F6428}"/>
              </a:ext>
            </a:extLst>
          </p:cNvPr>
          <p:cNvPicPr>
            <a:picLocks noChangeAspect="1"/>
          </p:cNvPicPr>
          <p:nvPr/>
        </p:nvPicPr>
        <p:blipFill rotWithShape="1">
          <a:blip r:embed="rId3"/>
          <a:srcRect r="2319"/>
          <a:stretch/>
        </p:blipFill>
        <p:spPr>
          <a:xfrm>
            <a:off x="6679032" y="4463795"/>
            <a:ext cx="5057143" cy="2044412"/>
          </a:xfrm>
          <a:prstGeom prst="rect">
            <a:avLst/>
          </a:prstGeom>
        </p:spPr>
      </p:pic>
    </p:spTree>
    <p:extLst>
      <p:ext uri="{BB962C8B-B14F-4D97-AF65-F5344CB8AC3E}">
        <p14:creationId xmlns:p14="http://schemas.microsoft.com/office/powerpoint/2010/main" val="194184068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5E68EDF-60F6-CC22-A1E7-7E81E3C5176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0DB7D46-9485-25A6-CF08-ABBDDCC36ADB}"/>
              </a:ext>
            </a:extLst>
          </p:cNvPr>
          <p:cNvSpPr>
            <a:spLocks noGrp="1"/>
          </p:cNvSpPr>
          <p:nvPr>
            <p:ph type="title"/>
          </p:nvPr>
        </p:nvSpPr>
        <p:spPr>
          <a:xfrm>
            <a:off x="303179" y="139478"/>
            <a:ext cx="11585642" cy="1152239"/>
          </a:xfrm>
          <a:solidFill>
            <a:srgbClr val="295E80"/>
          </a:solidFill>
        </p:spPr>
        <p:txBody>
          <a:bodyPr>
            <a:normAutofit/>
          </a:bodyPr>
          <a:lstStyle/>
          <a:p>
            <a:pPr algn="ctr"/>
            <a:r>
              <a:rPr lang="en-GB" sz="4800" b="1" dirty="0">
                <a:solidFill>
                  <a:schemeClr val="bg1"/>
                </a:solidFill>
                <a:effectLst>
                  <a:outerShdw blurRad="38100" dist="38100" dir="2700000" algn="tl">
                    <a:srgbClr val="000000">
                      <a:alpha val="43137"/>
                    </a:srgbClr>
                  </a:outerShdw>
                </a:effectLst>
              </a:rPr>
              <a:t>References</a:t>
            </a:r>
            <a:endParaRPr lang="en-GB" sz="4800" dirty="0">
              <a:solidFill>
                <a:schemeClr val="bg1"/>
              </a:solidFill>
              <a:effectLst>
                <a:outerShdw blurRad="38100" dist="38100" dir="2700000" algn="tl">
                  <a:srgbClr val="000000">
                    <a:alpha val="43137"/>
                  </a:srgbClr>
                </a:outerShdw>
              </a:effectLst>
            </a:endParaRPr>
          </a:p>
        </p:txBody>
      </p:sp>
      <p:sp>
        <p:nvSpPr>
          <p:cNvPr id="11" name="Subtitle 2">
            <a:extLst>
              <a:ext uri="{FF2B5EF4-FFF2-40B4-BE49-F238E27FC236}">
                <a16:creationId xmlns:a16="http://schemas.microsoft.com/office/drawing/2014/main" id="{9112FD67-F3CC-6F89-8A6E-31FD36968EFC}"/>
              </a:ext>
            </a:extLst>
          </p:cNvPr>
          <p:cNvSpPr txBox="1">
            <a:spLocks/>
          </p:cNvSpPr>
          <p:nvPr/>
        </p:nvSpPr>
        <p:spPr>
          <a:xfrm>
            <a:off x="750651" y="1374144"/>
            <a:ext cx="5120255" cy="465446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dirty="0">
              <a:solidFill>
                <a:schemeClr val="tx2"/>
              </a:solidFill>
            </a:endParaRPr>
          </a:p>
        </p:txBody>
      </p:sp>
      <p:sp>
        <p:nvSpPr>
          <p:cNvPr id="12" name="Subtitle 2">
            <a:extLst>
              <a:ext uri="{FF2B5EF4-FFF2-40B4-BE49-F238E27FC236}">
                <a16:creationId xmlns:a16="http://schemas.microsoft.com/office/drawing/2014/main" id="{304AD10E-E30B-DED9-9FE8-7517897260DC}"/>
              </a:ext>
            </a:extLst>
          </p:cNvPr>
          <p:cNvSpPr txBox="1">
            <a:spLocks/>
          </p:cNvSpPr>
          <p:nvPr/>
        </p:nvSpPr>
        <p:spPr>
          <a:xfrm>
            <a:off x="303178" y="1687741"/>
            <a:ext cx="11585641" cy="4035141"/>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a:buNone/>
            </a:pPr>
            <a:r>
              <a:rPr lang="en-GB" sz="2200" dirty="0">
                <a:latin typeface="Aptos" panose="020B0004020202020204" pitchFamily="34" charset="0"/>
              </a:rPr>
              <a:t>Cottrell, S. (2019) </a:t>
            </a:r>
            <a:r>
              <a:rPr lang="en-GB" sz="2200" i="1" dirty="0">
                <a:latin typeface="Aptos" panose="020B0004020202020204" pitchFamily="34" charset="0"/>
              </a:rPr>
              <a:t>The study skills handbook</a:t>
            </a:r>
            <a:r>
              <a:rPr lang="en-GB" sz="2200" dirty="0">
                <a:latin typeface="Aptos" panose="020B0004020202020204" pitchFamily="34" charset="0"/>
              </a:rPr>
              <a:t>. 5</a:t>
            </a:r>
            <a:r>
              <a:rPr lang="en-GB" sz="2200" baseline="30000" dirty="0">
                <a:latin typeface="Aptos" panose="020B0004020202020204" pitchFamily="34" charset="0"/>
              </a:rPr>
              <a:t>th</a:t>
            </a:r>
            <a:r>
              <a:rPr lang="en-GB" sz="2200" dirty="0">
                <a:latin typeface="Aptos" panose="020B0004020202020204" pitchFamily="34" charset="0"/>
              </a:rPr>
              <a:t> </a:t>
            </a:r>
            <a:r>
              <a:rPr lang="en-GB" sz="2200" dirty="0" err="1">
                <a:latin typeface="Aptos" panose="020B0004020202020204" pitchFamily="34" charset="0"/>
              </a:rPr>
              <a:t>edn</a:t>
            </a:r>
            <a:r>
              <a:rPr lang="en-GB" sz="2200" dirty="0">
                <a:latin typeface="Aptos" panose="020B0004020202020204" pitchFamily="34" charset="0"/>
              </a:rPr>
              <a:t>. Bloomsbury Publishing.</a:t>
            </a:r>
          </a:p>
          <a:p>
            <a:pPr marL="0" indent="0" algn="just">
              <a:buNone/>
            </a:pPr>
            <a:endParaRPr lang="en-GB" sz="2200" dirty="0">
              <a:latin typeface="Aptos" panose="020B0004020202020204" pitchFamily="34" charset="0"/>
            </a:endParaRPr>
          </a:p>
          <a:p>
            <a:pPr marL="0" indent="0" algn="just">
              <a:buNone/>
            </a:pPr>
            <a:r>
              <a:rPr lang="en-GB" sz="2200" b="1" dirty="0">
                <a:latin typeface="Aptos" panose="020B0004020202020204" pitchFamily="34" charset="0"/>
              </a:rPr>
              <a:t>Images used in this presentation are either UWTSD-owned, AI-generated, or sourced from </a:t>
            </a:r>
            <a:r>
              <a:rPr lang="en-GB" sz="2200" b="1" dirty="0" err="1">
                <a:latin typeface="Aptos" panose="020B0004020202020204" pitchFamily="34" charset="0"/>
              </a:rPr>
              <a:t>Pixabay</a:t>
            </a:r>
            <a:r>
              <a:rPr lang="en-GB" sz="2200" b="1" dirty="0">
                <a:latin typeface="Aptos" panose="020B0004020202020204" pitchFamily="34" charset="0"/>
              </a:rPr>
              <a:t>, a royalty-free image platform.</a:t>
            </a:r>
            <a:endParaRPr lang="en-GB" sz="2200" b="1" dirty="0">
              <a:effectLst>
                <a:outerShdw blurRad="38100" dist="38100" dir="2700000" algn="tl">
                  <a:srgbClr val="000000">
                    <a:alpha val="43137"/>
                  </a:srgbClr>
                </a:outerShdw>
              </a:effectLst>
              <a:latin typeface="Aptos" panose="020B0004020202020204" pitchFamily="34" charset="0"/>
            </a:endParaRPr>
          </a:p>
          <a:p>
            <a:pPr marL="0" indent="0" algn="just">
              <a:buNone/>
            </a:pPr>
            <a:endParaRPr lang="en-GB" sz="2200" dirty="0">
              <a:latin typeface="Aptos" panose="020B0004020202020204" pitchFamily="34" charset="0"/>
            </a:endParaRPr>
          </a:p>
        </p:txBody>
      </p:sp>
    </p:spTree>
    <p:extLst>
      <p:ext uri="{BB962C8B-B14F-4D97-AF65-F5344CB8AC3E}">
        <p14:creationId xmlns:p14="http://schemas.microsoft.com/office/powerpoint/2010/main" val="4042372851"/>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RESGUID" val="a9f19e53-751b-447d-8f41-9f3272970f34"/>
</p:tagLst>
</file>

<file path=ppt/theme/theme1.xml><?xml version="1.0" encoding="utf-8"?>
<a:theme xmlns:a="http://schemas.openxmlformats.org/drawingml/2006/main" name="Theme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4" id="{F1196D12-8384-498F-ACD4-8914CEE01DFC}" vid="{C4FCF5DB-2762-4C7E-9FD9-3909436D8520}"/>
    </a:ext>
  </a:extLst>
</a:theme>
</file>

<file path=ppt/theme/theme2.xml><?xml version="1.0" encoding="utf-8"?>
<a:theme xmlns:a="http://schemas.openxmlformats.org/drawingml/2006/main" name="1_Theme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4" id="{4520D893-3CC4-40B1-95B4-735F7AFBF46B}" vid="{9CDA9DB9-A95C-4C64-B0FD-E44CFFB8D6FA}"/>
    </a:ext>
  </a:extLst>
</a:theme>
</file>

<file path=ppt/theme/theme3.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926</Words>
  <Application>Microsoft Office PowerPoint</Application>
  <PresentationFormat>Widescreen</PresentationFormat>
  <Paragraphs>107</Paragraphs>
  <Slides>16</Slides>
  <Notes>15</Notes>
  <HiddenSlides>0</HiddenSlides>
  <MMClips>0</MMClips>
  <ScaleCrop>false</ScaleCrop>
  <HeadingPairs>
    <vt:vector size="6" baseType="variant">
      <vt:variant>
        <vt:lpstr>Fonts Used</vt:lpstr>
      </vt:variant>
      <vt:variant>
        <vt:i4>9</vt:i4>
      </vt:variant>
      <vt:variant>
        <vt:lpstr>Theme</vt:lpstr>
      </vt:variant>
      <vt:variant>
        <vt:i4>4</vt:i4>
      </vt:variant>
      <vt:variant>
        <vt:lpstr>Slide Titles</vt:lpstr>
      </vt:variant>
      <vt:variant>
        <vt:i4>16</vt:i4>
      </vt:variant>
    </vt:vector>
  </HeadingPairs>
  <TitlesOfParts>
    <vt:vector size="29" baseType="lpstr">
      <vt:lpstr>Abadi</vt:lpstr>
      <vt:lpstr>ADLaM Display</vt:lpstr>
      <vt:lpstr>Aptos</vt:lpstr>
      <vt:lpstr>Arial</vt:lpstr>
      <vt:lpstr>Calibri</vt:lpstr>
      <vt:lpstr>Calibri Light</vt:lpstr>
      <vt:lpstr>Freestyle Script</vt:lpstr>
      <vt:lpstr>Raleway</vt:lpstr>
      <vt:lpstr>Wingdings</vt:lpstr>
      <vt:lpstr>Theme4</vt:lpstr>
      <vt:lpstr>1_Theme4</vt:lpstr>
      <vt:lpstr>Accessible 2</vt:lpstr>
      <vt:lpstr>Sub Title 1</vt:lpstr>
      <vt:lpstr>PowerPoint Presentation</vt:lpstr>
      <vt:lpstr>Essays</vt:lpstr>
      <vt:lpstr>What is an Essay?</vt:lpstr>
      <vt:lpstr>Essay Format</vt:lpstr>
      <vt:lpstr>Essay Structure</vt:lpstr>
      <vt:lpstr>Introduction (Top Bun)</vt:lpstr>
      <vt:lpstr>Main Body (The Filling)</vt:lpstr>
      <vt:lpstr>Conclusion (Bottom Bun)</vt:lpstr>
      <vt:lpstr>Refresher: PEEL</vt:lpstr>
      <vt:lpstr>Refresher: PEEL (contd.)</vt:lpstr>
      <vt:lpstr>Descriptive vs Analytical Writing</vt:lpstr>
      <vt:lpstr>Common Mistakes</vt:lpstr>
      <vt:lpstr>Task: Write a PEEL paragraph (15 min)</vt:lpstr>
      <vt:lpstr>Task: Example Answer</vt:lpstr>
      <vt:lpstr>PowerPoint Presentation</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Robyn Griffiths</dc:creator>
  <cp:lastModifiedBy>Lisa-Marie Bassler</cp:lastModifiedBy>
  <cp:revision>7</cp:revision>
  <dcterms:created xsi:type="dcterms:W3CDTF">2023-09-15T09:31:09Z</dcterms:created>
  <dcterms:modified xsi:type="dcterms:W3CDTF">2026-10-22T15:59:05Z</dcterms:modified>
</cp:coreProperties>
</file>