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11"/>
  </p:notesMasterIdLst>
  <p:sldIdLst>
    <p:sldId id="256" r:id="rId2"/>
    <p:sldId id="257" r:id="rId3"/>
    <p:sldId id="258" r:id="rId4"/>
    <p:sldId id="260" r:id="rId5"/>
    <p:sldId id="266" r:id="rId6"/>
    <p:sldId id="267" r:id="rId7"/>
    <p:sldId id="263" r:id="rId8"/>
    <p:sldId id="264" r:id="rId9"/>
    <p:sldId id="26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1BC848-1477-5C48-8DA4-2E1291F47EF8}" v="32" dt="2021-12-10T12:19:41.5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7"/>
    <p:restoredTop sz="79969"/>
  </p:normalViewPr>
  <p:slideViewPr>
    <p:cSldViewPr snapToGrid="0">
      <p:cViewPr varScale="1">
        <p:scale>
          <a:sx n="88" d="100"/>
          <a:sy n="88" d="100"/>
        </p:scale>
        <p:origin x="1432"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hiya Ahmad" userId="f06da37598a47619" providerId="LiveId" clId="{BC1BC848-1477-5C48-8DA4-2E1291F47EF8}"/>
    <pc:docChg chg="undo redo custSel modSld">
      <pc:chgData name="Tahiya Ahmad" userId="f06da37598a47619" providerId="LiveId" clId="{BC1BC848-1477-5C48-8DA4-2E1291F47EF8}" dt="2021-12-10T12:57:44.626" v="1556" actId="1076"/>
      <pc:docMkLst>
        <pc:docMk/>
      </pc:docMkLst>
      <pc:sldChg chg="addSp delSp modSp mod">
        <pc:chgData name="Tahiya Ahmad" userId="f06da37598a47619" providerId="LiveId" clId="{BC1BC848-1477-5C48-8DA4-2E1291F47EF8}" dt="2021-12-10T12:57:44.626" v="1556" actId="1076"/>
        <pc:sldMkLst>
          <pc:docMk/>
          <pc:sldMk cId="2699191235" sldId="256"/>
        </pc:sldMkLst>
        <pc:spChg chg="mod">
          <ac:chgData name="Tahiya Ahmad" userId="f06da37598a47619" providerId="LiveId" clId="{BC1BC848-1477-5C48-8DA4-2E1291F47EF8}" dt="2021-12-10T12:14:18.013" v="1503" actId="255"/>
          <ac:spMkLst>
            <pc:docMk/>
            <pc:sldMk cId="2699191235" sldId="256"/>
            <ac:spMk id="2" creationId="{E217D701-032D-449B-A64F-2FD1646E5A7B}"/>
          </ac:spMkLst>
        </pc:spChg>
        <pc:spChg chg="mod">
          <ac:chgData name="Tahiya Ahmad" userId="f06da37598a47619" providerId="LiveId" clId="{BC1BC848-1477-5C48-8DA4-2E1291F47EF8}" dt="2021-12-10T12:14:31.848" v="1505" actId="14100"/>
          <ac:spMkLst>
            <pc:docMk/>
            <pc:sldMk cId="2699191235" sldId="256"/>
            <ac:spMk id="3" creationId="{8E0C747E-50D1-40A7-8C4E-8FCBE90872D0}"/>
          </ac:spMkLst>
        </pc:spChg>
        <pc:spChg chg="add del">
          <ac:chgData name="Tahiya Ahmad" userId="f06da37598a47619" providerId="LiveId" clId="{BC1BC848-1477-5C48-8DA4-2E1291F47EF8}" dt="2021-12-10T11:55:21.569" v="1273" actId="26606"/>
          <ac:spMkLst>
            <pc:docMk/>
            <pc:sldMk cId="2699191235" sldId="256"/>
            <ac:spMk id="10" creationId="{2F84762E-7FCC-4EAF-B9E7-CE7214491E0D}"/>
          </ac:spMkLst>
        </pc:spChg>
        <pc:spChg chg="add del">
          <ac:chgData name="Tahiya Ahmad" userId="f06da37598a47619" providerId="LiveId" clId="{BC1BC848-1477-5C48-8DA4-2E1291F47EF8}" dt="2021-12-10T11:55:21.569" v="1273" actId="26606"/>
          <ac:spMkLst>
            <pc:docMk/>
            <pc:sldMk cId="2699191235" sldId="256"/>
            <ac:spMk id="14" creationId="{A1038667-0C3F-4764-A24D-DA9D9B474851}"/>
          </ac:spMkLst>
        </pc:spChg>
        <pc:spChg chg="add del">
          <ac:chgData name="Tahiya Ahmad" userId="f06da37598a47619" providerId="LiveId" clId="{BC1BC848-1477-5C48-8DA4-2E1291F47EF8}" dt="2021-12-10T11:55:21.569" v="1273" actId="26606"/>
          <ac:spMkLst>
            <pc:docMk/>
            <pc:sldMk cId="2699191235" sldId="256"/>
            <ac:spMk id="18" creationId="{571EEFCA-9235-4BC2-85C3-A4EC6EE57AC4}"/>
          </ac:spMkLst>
        </pc:spChg>
        <pc:spChg chg="add del">
          <ac:chgData name="Tahiya Ahmad" userId="f06da37598a47619" providerId="LiveId" clId="{BC1BC848-1477-5C48-8DA4-2E1291F47EF8}" dt="2021-12-10T11:55:14.186" v="1268" actId="26606"/>
          <ac:spMkLst>
            <pc:docMk/>
            <pc:sldMk cId="2699191235" sldId="256"/>
            <ac:spMk id="23" creationId="{00573A24-AD84-4562-A993-7D04E1D18209}"/>
          </ac:spMkLst>
        </pc:spChg>
        <pc:spChg chg="add del">
          <ac:chgData name="Tahiya Ahmad" userId="f06da37598a47619" providerId="LiveId" clId="{BC1BC848-1477-5C48-8DA4-2E1291F47EF8}" dt="2021-12-10T11:55:14.186" v="1268" actId="26606"/>
          <ac:spMkLst>
            <pc:docMk/>
            <pc:sldMk cId="2699191235" sldId="256"/>
            <ac:spMk id="27" creationId="{FC49D257-5737-4C0D-89EA-9C311AF2B8B5}"/>
          </ac:spMkLst>
        </pc:spChg>
        <pc:spChg chg="add del">
          <ac:chgData name="Tahiya Ahmad" userId="f06da37598a47619" providerId="LiveId" clId="{BC1BC848-1477-5C48-8DA4-2E1291F47EF8}" dt="2021-12-10T11:55:14.186" v="1268" actId="26606"/>
          <ac:spMkLst>
            <pc:docMk/>
            <pc:sldMk cId="2699191235" sldId="256"/>
            <ac:spMk id="31" creationId="{46CE3EB2-91DF-4F5D-8874-744AAAE311E1}"/>
          </ac:spMkLst>
        </pc:spChg>
        <pc:spChg chg="add del">
          <ac:chgData name="Tahiya Ahmad" userId="f06da37598a47619" providerId="LiveId" clId="{BC1BC848-1477-5C48-8DA4-2E1291F47EF8}" dt="2021-12-10T11:55:17.777" v="1270" actId="26606"/>
          <ac:spMkLst>
            <pc:docMk/>
            <pc:sldMk cId="2699191235" sldId="256"/>
            <ac:spMk id="33" creationId="{2F84762E-7FCC-4EAF-B9E7-CE7214491E0D}"/>
          </ac:spMkLst>
        </pc:spChg>
        <pc:spChg chg="add del">
          <ac:chgData name="Tahiya Ahmad" userId="f06da37598a47619" providerId="LiveId" clId="{BC1BC848-1477-5C48-8DA4-2E1291F47EF8}" dt="2021-12-10T11:55:17.777" v="1270" actId="26606"/>
          <ac:spMkLst>
            <pc:docMk/>
            <pc:sldMk cId="2699191235" sldId="256"/>
            <ac:spMk id="35" creationId="{A1038667-0C3F-4764-A24D-DA9D9B474851}"/>
          </ac:spMkLst>
        </pc:spChg>
        <pc:spChg chg="add del">
          <ac:chgData name="Tahiya Ahmad" userId="f06da37598a47619" providerId="LiveId" clId="{BC1BC848-1477-5C48-8DA4-2E1291F47EF8}" dt="2021-12-10T11:55:17.777" v="1270" actId="26606"/>
          <ac:spMkLst>
            <pc:docMk/>
            <pc:sldMk cId="2699191235" sldId="256"/>
            <ac:spMk id="37" creationId="{571EEFCA-9235-4BC2-85C3-A4EC6EE57AC4}"/>
          </ac:spMkLst>
        </pc:spChg>
        <pc:spChg chg="add del">
          <ac:chgData name="Tahiya Ahmad" userId="f06da37598a47619" providerId="LiveId" clId="{BC1BC848-1477-5C48-8DA4-2E1291F47EF8}" dt="2021-12-10T11:55:21.554" v="1272" actId="26606"/>
          <ac:spMkLst>
            <pc:docMk/>
            <pc:sldMk cId="2699191235" sldId="256"/>
            <ac:spMk id="39" creationId="{00573A24-AD84-4562-A993-7D04E1D18209}"/>
          </ac:spMkLst>
        </pc:spChg>
        <pc:spChg chg="add del">
          <ac:chgData name="Tahiya Ahmad" userId="f06da37598a47619" providerId="LiveId" clId="{BC1BC848-1477-5C48-8DA4-2E1291F47EF8}" dt="2021-12-10T11:55:21.554" v="1272" actId="26606"/>
          <ac:spMkLst>
            <pc:docMk/>
            <pc:sldMk cId="2699191235" sldId="256"/>
            <ac:spMk id="41" creationId="{FC49D257-5737-4C0D-89EA-9C311AF2B8B5}"/>
          </ac:spMkLst>
        </pc:spChg>
        <pc:spChg chg="add del">
          <ac:chgData name="Tahiya Ahmad" userId="f06da37598a47619" providerId="LiveId" clId="{BC1BC848-1477-5C48-8DA4-2E1291F47EF8}" dt="2021-12-10T11:55:21.554" v="1272" actId="26606"/>
          <ac:spMkLst>
            <pc:docMk/>
            <pc:sldMk cId="2699191235" sldId="256"/>
            <ac:spMk id="43" creationId="{46CE3EB2-91DF-4F5D-8874-744AAAE311E1}"/>
          </ac:spMkLst>
        </pc:spChg>
        <pc:spChg chg="add">
          <ac:chgData name="Tahiya Ahmad" userId="f06da37598a47619" providerId="LiveId" clId="{BC1BC848-1477-5C48-8DA4-2E1291F47EF8}" dt="2021-12-10T11:55:21.569" v="1273" actId="26606"/>
          <ac:spMkLst>
            <pc:docMk/>
            <pc:sldMk cId="2699191235" sldId="256"/>
            <ac:spMk id="45" creationId="{2F84762E-7FCC-4EAF-B9E7-CE7214491E0D}"/>
          </ac:spMkLst>
        </pc:spChg>
        <pc:spChg chg="add">
          <ac:chgData name="Tahiya Ahmad" userId="f06da37598a47619" providerId="LiveId" clId="{BC1BC848-1477-5C48-8DA4-2E1291F47EF8}" dt="2021-12-10T11:55:21.569" v="1273" actId="26606"/>
          <ac:spMkLst>
            <pc:docMk/>
            <pc:sldMk cId="2699191235" sldId="256"/>
            <ac:spMk id="47" creationId="{A1038667-0C3F-4764-A24D-DA9D9B474851}"/>
          </ac:spMkLst>
        </pc:spChg>
        <pc:spChg chg="add">
          <ac:chgData name="Tahiya Ahmad" userId="f06da37598a47619" providerId="LiveId" clId="{BC1BC848-1477-5C48-8DA4-2E1291F47EF8}" dt="2021-12-10T11:55:21.569" v="1273" actId="26606"/>
          <ac:spMkLst>
            <pc:docMk/>
            <pc:sldMk cId="2699191235" sldId="256"/>
            <ac:spMk id="49" creationId="{571EEFCA-9235-4BC2-85C3-A4EC6EE57AC4}"/>
          </ac:spMkLst>
        </pc:spChg>
        <pc:picChg chg="mod">
          <ac:chgData name="Tahiya Ahmad" userId="f06da37598a47619" providerId="LiveId" clId="{BC1BC848-1477-5C48-8DA4-2E1291F47EF8}" dt="2021-12-10T12:57:44.626" v="1556" actId="1076"/>
          <ac:picMkLst>
            <pc:docMk/>
            <pc:sldMk cId="2699191235" sldId="256"/>
            <ac:picMk id="7" creationId="{207F2A09-2FCE-4381-8F32-C191F7DBA1EE}"/>
          </ac:picMkLst>
        </pc:picChg>
        <pc:picChg chg="add del">
          <ac:chgData name="Tahiya Ahmad" userId="f06da37598a47619" providerId="LiveId" clId="{BC1BC848-1477-5C48-8DA4-2E1291F47EF8}" dt="2021-12-10T11:55:21.569" v="1273" actId="26606"/>
          <ac:picMkLst>
            <pc:docMk/>
            <pc:sldMk cId="2699191235" sldId="256"/>
            <ac:picMk id="12" creationId="{927A1389-2A5D-4886-AD82-F213767E673F}"/>
          </ac:picMkLst>
        </pc:picChg>
        <pc:picChg chg="add del">
          <ac:chgData name="Tahiya Ahmad" userId="f06da37598a47619" providerId="LiveId" clId="{BC1BC848-1477-5C48-8DA4-2E1291F47EF8}" dt="2021-12-10T11:55:21.569" v="1273" actId="26606"/>
          <ac:picMkLst>
            <pc:docMk/>
            <pc:sldMk cId="2699191235" sldId="256"/>
            <ac:picMk id="16" creationId="{6AC2195B-895A-4535-8ECD-9F5B669C5CA5}"/>
          </ac:picMkLst>
        </pc:picChg>
        <pc:picChg chg="add del">
          <ac:chgData name="Tahiya Ahmad" userId="f06da37598a47619" providerId="LiveId" clId="{BC1BC848-1477-5C48-8DA4-2E1291F47EF8}" dt="2021-12-10T11:55:14.186" v="1268" actId="26606"/>
          <ac:picMkLst>
            <pc:docMk/>
            <pc:sldMk cId="2699191235" sldId="256"/>
            <ac:picMk id="25" creationId="{B3C087F8-F09C-4C07-B55F-6081689A2413}"/>
          </ac:picMkLst>
        </pc:picChg>
        <pc:picChg chg="add del">
          <ac:chgData name="Tahiya Ahmad" userId="f06da37598a47619" providerId="LiveId" clId="{BC1BC848-1477-5C48-8DA4-2E1291F47EF8}" dt="2021-12-10T11:55:14.186" v="1268" actId="26606"/>
          <ac:picMkLst>
            <pc:docMk/>
            <pc:sldMk cId="2699191235" sldId="256"/>
            <ac:picMk id="29" creationId="{E13D267A-94F5-488A-94C6-5D7156D9AF8C}"/>
          </ac:picMkLst>
        </pc:picChg>
        <pc:picChg chg="add del">
          <ac:chgData name="Tahiya Ahmad" userId="f06da37598a47619" providerId="LiveId" clId="{BC1BC848-1477-5C48-8DA4-2E1291F47EF8}" dt="2021-12-10T11:55:17.777" v="1270" actId="26606"/>
          <ac:picMkLst>
            <pc:docMk/>
            <pc:sldMk cId="2699191235" sldId="256"/>
            <ac:picMk id="34" creationId="{927A1389-2A5D-4886-AD82-F213767E673F}"/>
          </ac:picMkLst>
        </pc:picChg>
        <pc:picChg chg="add del">
          <ac:chgData name="Tahiya Ahmad" userId="f06da37598a47619" providerId="LiveId" clId="{BC1BC848-1477-5C48-8DA4-2E1291F47EF8}" dt="2021-12-10T11:55:17.777" v="1270" actId="26606"/>
          <ac:picMkLst>
            <pc:docMk/>
            <pc:sldMk cId="2699191235" sldId="256"/>
            <ac:picMk id="36" creationId="{6AC2195B-895A-4535-8ECD-9F5B669C5CA5}"/>
          </ac:picMkLst>
        </pc:picChg>
        <pc:picChg chg="add del">
          <ac:chgData name="Tahiya Ahmad" userId="f06da37598a47619" providerId="LiveId" clId="{BC1BC848-1477-5C48-8DA4-2E1291F47EF8}" dt="2021-12-10T11:55:21.554" v="1272" actId="26606"/>
          <ac:picMkLst>
            <pc:docMk/>
            <pc:sldMk cId="2699191235" sldId="256"/>
            <ac:picMk id="40" creationId="{B3C087F8-F09C-4C07-B55F-6081689A2413}"/>
          </ac:picMkLst>
        </pc:picChg>
        <pc:picChg chg="add del">
          <ac:chgData name="Tahiya Ahmad" userId="f06da37598a47619" providerId="LiveId" clId="{BC1BC848-1477-5C48-8DA4-2E1291F47EF8}" dt="2021-12-10T11:55:21.554" v="1272" actId="26606"/>
          <ac:picMkLst>
            <pc:docMk/>
            <pc:sldMk cId="2699191235" sldId="256"/>
            <ac:picMk id="42" creationId="{E13D267A-94F5-488A-94C6-5D7156D9AF8C}"/>
          </ac:picMkLst>
        </pc:picChg>
        <pc:picChg chg="add">
          <ac:chgData name="Tahiya Ahmad" userId="f06da37598a47619" providerId="LiveId" clId="{BC1BC848-1477-5C48-8DA4-2E1291F47EF8}" dt="2021-12-10T11:55:21.569" v="1273" actId="26606"/>
          <ac:picMkLst>
            <pc:docMk/>
            <pc:sldMk cId="2699191235" sldId="256"/>
            <ac:picMk id="46" creationId="{927A1389-2A5D-4886-AD82-F213767E673F}"/>
          </ac:picMkLst>
        </pc:picChg>
        <pc:picChg chg="add">
          <ac:chgData name="Tahiya Ahmad" userId="f06da37598a47619" providerId="LiveId" clId="{BC1BC848-1477-5C48-8DA4-2E1291F47EF8}" dt="2021-12-10T11:55:21.569" v="1273" actId="26606"/>
          <ac:picMkLst>
            <pc:docMk/>
            <pc:sldMk cId="2699191235" sldId="256"/>
            <ac:picMk id="48" creationId="{6AC2195B-895A-4535-8ECD-9F5B669C5CA5}"/>
          </ac:picMkLst>
        </pc:picChg>
      </pc:sldChg>
      <pc:sldChg chg="addSp delSp modSp mod modNotesTx">
        <pc:chgData name="Tahiya Ahmad" userId="f06da37598a47619" providerId="LiveId" clId="{BC1BC848-1477-5C48-8DA4-2E1291F47EF8}" dt="2021-12-10T12:15:15.606" v="1511" actId="255"/>
        <pc:sldMkLst>
          <pc:docMk/>
          <pc:sldMk cId="1177887072" sldId="257"/>
        </pc:sldMkLst>
        <pc:spChg chg="mod">
          <ac:chgData name="Tahiya Ahmad" userId="f06da37598a47619" providerId="LiveId" clId="{BC1BC848-1477-5C48-8DA4-2E1291F47EF8}" dt="2021-12-10T12:15:15.606" v="1511" actId="255"/>
          <ac:spMkLst>
            <pc:docMk/>
            <pc:sldMk cId="1177887072" sldId="257"/>
            <ac:spMk id="2" creationId="{DD9BF585-DBEF-44B9-9C1A-3B9AAF7214E3}"/>
          </ac:spMkLst>
        </pc:spChg>
        <pc:spChg chg="mod">
          <ac:chgData name="Tahiya Ahmad" userId="f06da37598a47619" providerId="LiveId" clId="{BC1BC848-1477-5C48-8DA4-2E1291F47EF8}" dt="2021-12-10T12:15:11.452" v="1510" actId="26606"/>
          <ac:spMkLst>
            <pc:docMk/>
            <pc:sldMk cId="1177887072" sldId="257"/>
            <ac:spMk id="3" creationId="{8BBB0928-08DF-4B22-9C4B-58DD5963A761}"/>
          </ac:spMkLst>
        </pc:spChg>
        <pc:spChg chg="del">
          <ac:chgData name="Tahiya Ahmad" userId="f06da37598a47619" providerId="LiveId" clId="{BC1BC848-1477-5C48-8DA4-2E1291F47EF8}" dt="2021-12-10T11:55:04.011" v="1266" actId="26606"/>
          <ac:spMkLst>
            <pc:docMk/>
            <pc:sldMk cId="1177887072" sldId="257"/>
            <ac:spMk id="48" creationId="{273E8A9A-DA4B-4F12-9331-219EBE5235D0}"/>
          </ac:spMkLst>
        </pc:spChg>
        <pc:spChg chg="del">
          <ac:chgData name="Tahiya Ahmad" userId="f06da37598a47619" providerId="LiveId" clId="{BC1BC848-1477-5C48-8DA4-2E1291F47EF8}" dt="2021-12-10T11:55:04.011" v="1266" actId="26606"/>
          <ac:spMkLst>
            <pc:docMk/>
            <pc:sldMk cId="1177887072" sldId="257"/>
            <ac:spMk id="50" creationId="{ADD673B7-F6B7-43EE-936B-D09F3A337A3E}"/>
          </ac:spMkLst>
        </pc:spChg>
        <pc:spChg chg="add del">
          <ac:chgData name="Tahiya Ahmad" userId="f06da37598a47619" providerId="LiveId" clId="{BC1BC848-1477-5C48-8DA4-2E1291F47EF8}" dt="2021-12-10T12:14:59.640" v="1509" actId="26606"/>
          <ac:spMkLst>
            <pc:docMk/>
            <pc:sldMk cId="1177887072" sldId="257"/>
            <ac:spMk id="55" creationId="{273E8A9A-DA4B-4F12-9331-219EBE5235D0}"/>
          </ac:spMkLst>
        </pc:spChg>
        <pc:spChg chg="add del">
          <ac:chgData name="Tahiya Ahmad" userId="f06da37598a47619" providerId="LiveId" clId="{BC1BC848-1477-5C48-8DA4-2E1291F47EF8}" dt="2021-12-10T12:14:59.640" v="1509" actId="26606"/>
          <ac:spMkLst>
            <pc:docMk/>
            <pc:sldMk cId="1177887072" sldId="257"/>
            <ac:spMk id="59" creationId="{ADD673B7-F6B7-43EE-936B-D09F3A337A3E}"/>
          </ac:spMkLst>
        </pc:spChg>
        <pc:spChg chg="add del">
          <ac:chgData name="Tahiya Ahmad" userId="f06da37598a47619" providerId="LiveId" clId="{BC1BC848-1477-5C48-8DA4-2E1291F47EF8}" dt="2021-12-10T12:14:59.630" v="1508" actId="26606"/>
          <ac:spMkLst>
            <pc:docMk/>
            <pc:sldMk cId="1177887072" sldId="257"/>
            <ac:spMk id="64" creationId="{4B0FA309-807F-4C17-98EF-A3BA7388E213}"/>
          </ac:spMkLst>
        </pc:spChg>
        <pc:spChg chg="add del">
          <ac:chgData name="Tahiya Ahmad" userId="f06da37598a47619" providerId="LiveId" clId="{BC1BC848-1477-5C48-8DA4-2E1291F47EF8}" dt="2021-12-10T12:14:59.630" v="1508" actId="26606"/>
          <ac:spMkLst>
            <pc:docMk/>
            <pc:sldMk cId="1177887072" sldId="257"/>
            <ac:spMk id="68" creationId="{C8FA1749-B91A-40E7-AD01-0B9C9C6AF74E}"/>
          </ac:spMkLst>
        </pc:spChg>
        <pc:spChg chg="add del">
          <ac:chgData name="Tahiya Ahmad" userId="f06da37598a47619" providerId="LiveId" clId="{BC1BC848-1477-5C48-8DA4-2E1291F47EF8}" dt="2021-12-10T12:14:59.630" v="1508" actId="26606"/>
          <ac:spMkLst>
            <pc:docMk/>
            <pc:sldMk cId="1177887072" sldId="257"/>
            <ac:spMk id="72" creationId="{700676C8-6DE8-47DD-9A23-D42063A12E10}"/>
          </ac:spMkLst>
        </pc:spChg>
        <pc:spChg chg="add del">
          <ac:chgData name="Tahiya Ahmad" userId="f06da37598a47619" providerId="LiveId" clId="{BC1BC848-1477-5C48-8DA4-2E1291F47EF8}" dt="2021-12-10T12:15:11.452" v="1510" actId="26606"/>
          <ac:spMkLst>
            <pc:docMk/>
            <pc:sldMk cId="1177887072" sldId="257"/>
            <ac:spMk id="74" creationId="{273E8A9A-DA4B-4F12-9331-219EBE5235D0}"/>
          </ac:spMkLst>
        </pc:spChg>
        <pc:spChg chg="add del">
          <ac:chgData name="Tahiya Ahmad" userId="f06da37598a47619" providerId="LiveId" clId="{BC1BC848-1477-5C48-8DA4-2E1291F47EF8}" dt="2021-12-10T12:15:11.452" v="1510" actId="26606"/>
          <ac:spMkLst>
            <pc:docMk/>
            <pc:sldMk cId="1177887072" sldId="257"/>
            <ac:spMk id="76" creationId="{ADD673B7-F6B7-43EE-936B-D09F3A337A3E}"/>
          </ac:spMkLst>
        </pc:spChg>
        <pc:spChg chg="add">
          <ac:chgData name="Tahiya Ahmad" userId="f06da37598a47619" providerId="LiveId" clId="{BC1BC848-1477-5C48-8DA4-2E1291F47EF8}" dt="2021-12-10T12:15:11.452" v="1510" actId="26606"/>
          <ac:spMkLst>
            <pc:docMk/>
            <pc:sldMk cId="1177887072" sldId="257"/>
            <ac:spMk id="81" creationId="{4B0FA309-807F-4C17-98EF-A3BA7388E213}"/>
          </ac:spMkLst>
        </pc:spChg>
        <pc:spChg chg="add">
          <ac:chgData name="Tahiya Ahmad" userId="f06da37598a47619" providerId="LiveId" clId="{BC1BC848-1477-5C48-8DA4-2E1291F47EF8}" dt="2021-12-10T12:15:11.452" v="1510" actId="26606"/>
          <ac:spMkLst>
            <pc:docMk/>
            <pc:sldMk cId="1177887072" sldId="257"/>
            <ac:spMk id="85" creationId="{C8FA1749-B91A-40E7-AD01-0B9C9C6AF74E}"/>
          </ac:spMkLst>
        </pc:spChg>
        <pc:spChg chg="add">
          <ac:chgData name="Tahiya Ahmad" userId="f06da37598a47619" providerId="LiveId" clId="{BC1BC848-1477-5C48-8DA4-2E1291F47EF8}" dt="2021-12-10T12:15:11.452" v="1510" actId="26606"/>
          <ac:spMkLst>
            <pc:docMk/>
            <pc:sldMk cId="1177887072" sldId="257"/>
            <ac:spMk id="89" creationId="{700676C8-6DE8-47DD-9A23-D42063A12E10}"/>
          </ac:spMkLst>
        </pc:spChg>
        <pc:picChg chg="del">
          <ac:chgData name="Tahiya Ahmad" userId="f06da37598a47619" providerId="LiveId" clId="{BC1BC848-1477-5C48-8DA4-2E1291F47EF8}" dt="2021-12-10T11:55:04.011" v="1266" actId="26606"/>
          <ac:picMkLst>
            <pc:docMk/>
            <pc:sldMk cId="1177887072" sldId="257"/>
            <ac:picMk id="49" creationId="{1C4DCE7A-0E46-404B-9E0D-E93DC7B2A861}"/>
          </ac:picMkLst>
        </pc:picChg>
        <pc:picChg chg="add del">
          <ac:chgData name="Tahiya Ahmad" userId="f06da37598a47619" providerId="LiveId" clId="{BC1BC848-1477-5C48-8DA4-2E1291F47EF8}" dt="2021-12-10T12:14:59.640" v="1509" actId="26606"/>
          <ac:picMkLst>
            <pc:docMk/>
            <pc:sldMk cId="1177887072" sldId="257"/>
            <ac:picMk id="57" creationId="{1C4DCE7A-0E46-404B-9E0D-E93DC7B2A861}"/>
          </ac:picMkLst>
        </pc:picChg>
        <pc:picChg chg="add del">
          <ac:chgData name="Tahiya Ahmad" userId="f06da37598a47619" providerId="LiveId" clId="{BC1BC848-1477-5C48-8DA4-2E1291F47EF8}" dt="2021-12-10T12:14:59.630" v="1508" actId="26606"/>
          <ac:picMkLst>
            <pc:docMk/>
            <pc:sldMk cId="1177887072" sldId="257"/>
            <ac:picMk id="66" creationId="{2642A87B-CAE9-4F8F-B293-28388E45D9EE}"/>
          </ac:picMkLst>
        </pc:picChg>
        <pc:picChg chg="add del">
          <ac:chgData name="Tahiya Ahmad" userId="f06da37598a47619" providerId="LiveId" clId="{BC1BC848-1477-5C48-8DA4-2E1291F47EF8}" dt="2021-12-10T12:14:59.630" v="1508" actId="26606"/>
          <ac:picMkLst>
            <pc:docMk/>
            <pc:sldMk cId="1177887072" sldId="257"/>
            <ac:picMk id="70" creationId="{3B7A934F-FFF7-4353-83D3-4EF66E93EEF8}"/>
          </ac:picMkLst>
        </pc:picChg>
        <pc:picChg chg="add del">
          <ac:chgData name="Tahiya Ahmad" userId="f06da37598a47619" providerId="LiveId" clId="{BC1BC848-1477-5C48-8DA4-2E1291F47EF8}" dt="2021-12-10T12:15:11.452" v="1510" actId="26606"/>
          <ac:picMkLst>
            <pc:docMk/>
            <pc:sldMk cId="1177887072" sldId="257"/>
            <ac:picMk id="75" creationId="{1C4DCE7A-0E46-404B-9E0D-E93DC7B2A861}"/>
          </ac:picMkLst>
        </pc:picChg>
        <pc:picChg chg="add">
          <ac:chgData name="Tahiya Ahmad" userId="f06da37598a47619" providerId="LiveId" clId="{BC1BC848-1477-5C48-8DA4-2E1291F47EF8}" dt="2021-12-10T12:15:11.452" v="1510" actId="26606"/>
          <ac:picMkLst>
            <pc:docMk/>
            <pc:sldMk cId="1177887072" sldId="257"/>
            <ac:picMk id="83" creationId="{2642A87B-CAE9-4F8F-B293-28388E45D9EE}"/>
          </ac:picMkLst>
        </pc:picChg>
        <pc:picChg chg="add">
          <ac:chgData name="Tahiya Ahmad" userId="f06da37598a47619" providerId="LiveId" clId="{BC1BC848-1477-5C48-8DA4-2E1291F47EF8}" dt="2021-12-10T12:15:11.452" v="1510" actId="26606"/>
          <ac:picMkLst>
            <pc:docMk/>
            <pc:sldMk cId="1177887072" sldId="257"/>
            <ac:picMk id="87" creationId="{3B7A934F-FFF7-4353-83D3-4EF66E93EEF8}"/>
          </ac:picMkLst>
        </pc:picChg>
      </pc:sldChg>
      <pc:sldChg chg="addSp delSp modSp mod setBg modNotesTx">
        <pc:chgData name="Tahiya Ahmad" userId="f06da37598a47619" providerId="LiveId" clId="{BC1BC848-1477-5C48-8DA4-2E1291F47EF8}" dt="2021-12-10T12:15:28.389" v="1512" actId="255"/>
        <pc:sldMkLst>
          <pc:docMk/>
          <pc:sldMk cId="1236022629" sldId="258"/>
        </pc:sldMkLst>
        <pc:spChg chg="mod">
          <ac:chgData name="Tahiya Ahmad" userId="f06da37598a47619" providerId="LiveId" clId="{BC1BC848-1477-5C48-8DA4-2E1291F47EF8}" dt="2021-12-10T10:58:08.907" v="43" actId="113"/>
          <ac:spMkLst>
            <pc:docMk/>
            <pc:sldMk cId="1236022629" sldId="258"/>
            <ac:spMk id="2" creationId="{61516D2B-A3F8-4D3B-BFEB-6F37A90EFDBD}"/>
          </ac:spMkLst>
        </pc:spChg>
        <pc:spChg chg="mod">
          <ac:chgData name="Tahiya Ahmad" userId="f06da37598a47619" providerId="LiveId" clId="{BC1BC848-1477-5C48-8DA4-2E1291F47EF8}" dt="2021-12-10T12:15:28.389" v="1512" actId="255"/>
          <ac:spMkLst>
            <pc:docMk/>
            <pc:sldMk cId="1236022629" sldId="258"/>
            <ac:spMk id="3" creationId="{91BA124F-037B-43DD-9A16-5BFCDE9B31D8}"/>
          </ac:spMkLst>
        </pc:spChg>
        <pc:spChg chg="add del">
          <ac:chgData name="Tahiya Ahmad" userId="f06da37598a47619" providerId="LiveId" clId="{BC1BC848-1477-5C48-8DA4-2E1291F47EF8}" dt="2021-12-10T10:57:42.758" v="38" actId="26606"/>
          <ac:spMkLst>
            <pc:docMk/>
            <pc:sldMk cId="1236022629" sldId="258"/>
            <ac:spMk id="71" creationId="{C610D2AE-07EF-436A-9755-AA8DF4B933A4}"/>
          </ac:spMkLst>
        </pc:spChg>
        <pc:spChg chg="add del">
          <ac:chgData name="Tahiya Ahmad" userId="f06da37598a47619" providerId="LiveId" clId="{BC1BC848-1477-5C48-8DA4-2E1291F47EF8}" dt="2021-12-10T10:57:42.758" v="38" actId="26606"/>
          <ac:spMkLst>
            <pc:docMk/>
            <pc:sldMk cId="1236022629" sldId="258"/>
            <ac:spMk id="75" creationId="{CF2D8AD5-434A-4C0E-9F5B-C1AFD645F364}"/>
          </ac:spMkLst>
        </pc:spChg>
        <pc:spChg chg="add del">
          <ac:chgData name="Tahiya Ahmad" userId="f06da37598a47619" providerId="LiveId" clId="{BC1BC848-1477-5C48-8DA4-2E1291F47EF8}" dt="2021-12-10T11:55:33.341" v="1274" actId="26606"/>
          <ac:spMkLst>
            <pc:docMk/>
            <pc:sldMk cId="1236022629" sldId="258"/>
            <ac:spMk id="81" creationId="{F4979F40-3A44-4CCB-9EB7-F8318BCE576B}"/>
          </ac:spMkLst>
        </pc:spChg>
        <pc:spChg chg="add del">
          <ac:chgData name="Tahiya Ahmad" userId="f06da37598a47619" providerId="LiveId" clId="{BC1BC848-1477-5C48-8DA4-2E1291F47EF8}" dt="2021-12-10T11:55:33.341" v="1274" actId="26606"/>
          <ac:spMkLst>
            <pc:docMk/>
            <pc:sldMk cId="1236022629" sldId="258"/>
            <ac:spMk id="85" creationId="{AFD071FA-0514-4371-9568-86216A1F4658}"/>
          </ac:spMkLst>
        </pc:spChg>
        <pc:spChg chg="add del">
          <ac:chgData name="Tahiya Ahmad" userId="f06da37598a47619" providerId="LiveId" clId="{BC1BC848-1477-5C48-8DA4-2E1291F47EF8}" dt="2021-12-10T11:55:33.341" v="1274" actId="26606"/>
          <ac:spMkLst>
            <pc:docMk/>
            <pc:sldMk cId="1236022629" sldId="258"/>
            <ac:spMk id="87" creationId="{5211DDA4-E7B5-4325-A844-B7F59B084BA7}"/>
          </ac:spMkLst>
        </pc:spChg>
        <pc:spChg chg="add">
          <ac:chgData name="Tahiya Ahmad" userId="f06da37598a47619" providerId="LiveId" clId="{BC1BC848-1477-5C48-8DA4-2E1291F47EF8}" dt="2021-12-10T11:55:33.341" v="1274" actId="26606"/>
          <ac:spMkLst>
            <pc:docMk/>
            <pc:sldMk cId="1236022629" sldId="258"/>
            <ac:spMk id="135" creationId="{C610D2AE-07EF-436A-9755-AA8DF4B933A4}"/>
          </ac:spMkLst>
        </pc:spChg>
        <pc:spChg chg="add">
          <ac:chgData name="Tahiya Ahmad" userId="f06da37598a47619" providerId="LiveId" clId="{BC1BC848-1477-5C48-8DA4-2E1291F47EF8}" dt="2021-12-10T11:55:33.341" v="1274" actId="26606"/>
          <ac:spMkLst>
            <pc:docMk/>
            <pc:sldMk cId="1236022629" sldId="258"/>
            <ac:spMk id="139" creationId="{CF2D8AD5-434A-4C0E-9F5B-C1AFD645F364}"/>
          </ac:spMkLst>
        </pc:spChg>
        <pc:spChg chg="add del">
          <ac:chgData name="Tahiya Ahmad" userId="f06da37598a47619" providerId="LiveId" clId="{BC1BC848-1477-5C48-8DA4-2E1291F47EF8}" dt="2021-12-10T10:57:44.569" v="40" actId="26606"/>
          <ac:spMkLst>
            <pc:docMk/>
            <pc:sldMk cId="1236022629" sldId="258"/>
            <ac:spMk id="1028" creationId="{F4979F40-3A44-4CCB-9EB7-F8318BCE576B}"/>
          </ac:spMkLst>
        </pc:spChg>
        <pc:spChg chg="add del">
          <ac:chgData name="Tahiya Ahmad" userId="f06da37598a47619" providerId="LiveId" clId="{BC1BC848-1477-5C48-8DA4-2E1291F47EF8}" dt="2021-12-10T10:57:44.569" v="40" actId="26606"/>
          <ac:spMkLst>
            <pc:docMk/>
            <pc:sldMk cId="1236022629" sldId="258"/>
            <ac:spMk id="1030" creationId="{AFD071FA-0514-4371-9568-86216A1F4658}"/>
          </ac:spMkLst>
        </pc:spChg>
        <pc:spChg chg="add del">
          <ac:chgData name="Tahiya Ahmad" userId="f06da37598a47619" providerId="LiveId" clId="{BC1BC848-1477-5C48-8DA4-2E1291F47EF8}" dt="2021-12-10T10:57:44.569" v="40" actId="26606"/>
          <ac:spMkLst>
            <pc:docMk/>
            <pc:sldMk cId="1236022629" sldId="258"/>
            <ac:spMk id="1031" creationId="{5211DDA4-E7B5-4325-A844-B7F59B084BA7}"/>
          </ac:spMkLst>
        </pc:spChg>
        <pc:spChg chg="add del">
          <ac:chgData name="Tahiya Ahmad" userId="f06da37598a47619" providerId="LiveId" clId="{BC1BC848-1477-5C48-8DA4-2E1291F47EF8}" dt="2021-12-10T10:57:57.843" v="42" actId="26606"/>
          <ac:spMkLst>
            <pc:docMk/>
            <pc:sldMk cId="1236022629" sldId="258"/>
            <ac:spMk id="1033" creationId="{C610D2AE-07EF-436A-9755-AA8DF4B933A4}"/>
          </ac:spMkLst>
        </pc:spChg>
        <pc:spChg chg="add del">
          <ac:chgData name="Tahiya Ahmad" userId="f06da37598a47619" providerId="LiveId" clId="{BC1BC848-1477-5C48-8DA4-2E1291F47EF8}" dt="2021-12-10T10:57:57.843" v="42" actId="26606"/>
          <ac:spMkLst>
            <pc:docMk/>
            <pc:sldMk cId="1236022629" sldId="258"/>
            <ac:spMk id="1035" creationId="{CF2D8AD5-434A-4C0E-9F5B-C1AFD645F364}"/>
          </ac:spMkLst>
        </pc:spChg>
        <pc:picChg chg="add del">
          <ac:chgData name="Tahiya Ahmad" userId="f06da37598a47619" providerId="LiveId" clId="{BC1BC848-1477-5C48-8DA4-2E1291F47EF8}" dt="2021-12-10T10:57:42.758" v="38" actId="26606"/>
          <ac:picMkLst>
            <pc:docMk/>
            <pc:sldMk cId="1236022629" sldId="258"/>
            <ac:picMk id="73" creationId="{6CACDD17-9043-46DF-882D-420365B79C18}"/>
          </ac:picMkLst>
        </pc:picChg>
        <pc:picChg chg="add del">
          <ac:chgData name="Tahiya Ahmad" userId="f06da37598a47619" providerId="LiveId" clId="{BC1BC848-1477-5C48-8DA4-2E1291F47EF8}" dt="2021-12-10T10:57:42.758" v="38" actId="26606"/>
          <ac:picMkLst>
            <pc:docMk/>
            <pc:sldMk cId="1236022629" sldId="258"/>
            <ac:picMk id="77" creationId="{E92B246D-47CC-40F8-8DE7-B65D409E945E}"/>
          </ac:picMkLst>
        </pc:picChg>
        <pc:picChg chg="add del">
          <ac:chgData name="Tahiya Ahmad" userId="f06da37598a47619" providerId="LiveId" clId="{BC1BC848-1477-5C48-8DA4-2E1291F47EF8}" dt="2021-12-10T10:57:44.569" v="40" actId="26606"/>
          <ac:picMkLst>
            <pc:docMk/>
            <pc:sldMk cId="1236022629" sldId="258"/>
            <ac:picMk id="79" creationId="{0D58E222-6309-4F79-AC20-9D3C69CD9B16}"/>
          </ac:picMkLst>
        </pc:picChg>
        <pc:picChg chg="add del">
          <ac:chgData name="Tahiya Ahmad" userId="f06da37598a47619" providerId="LiveId" clId="{BC1BC848-1477-5C48-8DA4-2E1291F47EF8}" dt="2021-12-10T11:55:33.341" v="1274" actId="26606"/>
          <ac:picMkLst>
            <pc:docMk/>
            <pc:sldMk cId="1236022629" sldId="258"/>
            <ac:picMk id="83" creationId="{15291D39-6B03-4BB5-BFC6-CBF11E90BFD6}"/>
          </ac:picMkLst>
        </pc:picChg>
        <pc:picChg chg="add del">
          <ac:chgData name="Tahiya Ahmad" userId="f06da37598a47619" providerId="LiveId" clId="{BC1BC848-1477-5C48-8DA4-2E1291F47EF8}" dt="2021-12-10T11:55:33.341" v="1274" actId="26606"/>
          <ac:picMkLst>
            <pc:docMk/>
            <pc:sldMk cId="1236022629" sldId="258"/>
            <ac:picMk id="89" creationId="{0D58E222-6309-4F79-AC20-9D3C69CD9B16}"/>
          </ac:picMkLst>
        </pc:picChg>
        <pc:picChg chg="add">
          <ac:chgData name="Tahiya Ahmad" userId="f06da37598a47619" providerId="LiveId" clId="{BC1BC848-1477-5C48-8DA4-2E1291F47EF8}" dt="2021-12-10T11:55:33.341" v="1274" actId="26606"/>
          <ac:picMkLst>
            <pc:docMk/>
            <pc:sldMk cId="1236022629" sldId="258"/>
            <ac:picMk id="137" creationId="{6CACDD17-9043-46DF-882D-420365B79C18}"/>
          </ac:picMkLst>
        </pc:picChg>
        <pc:picChg chg="add">
          <ac:chgData name="Tahiya Ahmad" userId="f06da37598a47619" providerId="LiveId" clId="{BC1BC848-1477-5C48-8DA4-2E1291F47EF8}" dt="2021-12-10T11:55:33.341" v="1274" actId="26606"/>
          <ac:picMkLst>
            <pc:docMk/>
            <pc:sldMk cId="1236022629" sldId="258"/>
            <ac:picMk id="141" creationId="{E92B246D-47CC-40F8-8DE7-B65D409E945E}"/>
          </ac:picMkLst>
        </pc:picChg>
        <pc:picChg chg="add mod">
          <ac:chgData name="Tahiya Ahmad" userId="f06da37598a47619" providerId="LiveId" clId="{BC1BC848-1477-5C48-8DA4-2E1291F47EF8}" dt="2021-12-10T11:55:33.341" v="1274" actId="26606"/>
          <ac:picMkLst>
            <pc:docMk/>
            <pc:sldMk cId="1236022629" sldId="258"/>
            <ac:picMk id="1026" creationId="{087EC33E-797A-1E43-B863-32C63EAB3394}"/>
          </ac:picMkLst>
        </pc:picChg>
        <pc:picChg chg="add del">
          <ac:chgData name="Tahiya Ahmad" userId="f06da37598a47619" providerId="LiveId" clId="{BC1BC848-1477-5C48-8DA4-2E1291F47EF8}" dt="2021-12-10T10:57:44.569" v="40" actId="26606"/>
          <ac:picMkLst>
            <pc:docMk/>
            <pc:sldMk cId="1236022629" sldId="258"/>
            <ac:picMk id="1029" creationId="{15291D39-6B03-4BB5-BFC6-CBF11E90BFD6}"/>
          </ac:picMkLst>
        </pc:picChg>
        <pc:picChg chg="add del">
          <ac:chgData name="Tahiya Ahmad" userId="f06da37598a47619" providerId="LiveId" clId="{BC1BC848-1477-5C48-8DA4-2E1291F47EF8}" dt="2021-12-10T10:57:57.843" v="42" actId="26606"/>
          <ac:picMkLst>
            <pc:docMk/>
            <pc:sldMk cId="1236022629" sldId="258"/>
            <ac:picMk id="1034" creationId="{6CACDD17-9043-46DF-882D-420365B79C18}"/>
          </ac:picMkLst>
        </pc:picChg>
        <pc:picChg chg="add del">
          <ac:chgData name="Tahiya Ahmad" userId="f06da37598a47619" providerId="LiveId" clId="{BC1BC848-1477-5C48-8DA4-2E1291F47EF8}" dt="2021-12-10T10:57:57.843" v="42" actId="26606"/>
          <ac:picMkLst>
            <pc:docMk/>
            <pc:sldMk cId="1236022629" sldId="258"/>
            <ac:picMk id="1036" creationId="{E92B246D-47CC-40F8-8DE7-B65D409E945E}"/>
          </ac:picMkLst>
        </pc:picChg>
      </pc:sldChg>
      <pc:sldChg chg="addSp delSp modSp mod">
        <pc:chgData name="Tahiya Ahmad" userId="f06da37598a47619" providerId="LiveId" clId="{BC1BC848-1477-5C48-8DA4-2E1291F47EF8}" dt="2021-12-10T12:16:17.737" v="1520" actId="255"/>
        <pc:sldMkLst>
          <pc:docMk/>
          <pc:sldMk cId="1525761317" sldId="260"/>
        </pc:sldMkLst>
        <pc:spChg chg="mod">
          <ac:chgData name="Tahiya Ahmad" userId="f06da37598a47619" providerId="LiveId" clId="{BC1BC848-1477-5C48-8DA4-2E1291F47EF8}" dt="2021-12-10T12:16:17.737" v="1520" actId="255"/>
          <ac:spMkLst>
            <pc:docMk/>
            <pc:sldMk cId="1525761317" sldId="260"/>
            <ac:spMk id="2" creationId="{3AE4F226-13A9-44AD-BFE8-4B066BD40984}"/>
          </ac:spMkLst>
        </pc:spChg>
        <pc:spChg chg="mod">
          <ac:chgData name="Tahiya Ahmad" userId="f06da37598a47619" providerId="LiveId" clId="{BC1BC848-1477-5C48-8DA4-2E1291F47EF8}" dt="2021-12-10T10:58:58.685" v="47" actId="1076"/>
          <ac:spMkLst>
            <pc:docMk/>
            <pc:sldMk cId="1525761317" sldId="260"/>
            <ac:spMk id="5" creationId="{AAD01605-9AE4-4E58-A7CA-FFD8FA3913A6}"/>
          </ac:spMkLst>
        </pc:spChg>
        <pc:spChg chg="mod">
          <ac:chgData name="Tahiya Ahmad" userId="f06da37598a47619" providerId="LiveId" clId="{BC1BC848-1477-5C48-8DA4-2E1291F47EF8}" dt="2021-12-10T11:25:40.129" v="212" actId="1076"/>
          <ac:spMkLst>
            <pc:docMk/>
            <pc:sldMk cId="1525761317" sldId="260"/>
            <ac:spMk id="7" creationId="{75468C26-C56D-4C9C-AD9D-DA50BAE205F0}"/>
          </ac:spMkLst>
        </pc:spChg>
        <pc:spChg chg="mod">
          <ac:chgData name="Tahiya Ahmad" userId="f06da37598a47619" providerId="LiveId" clId="{BC1BC848-1477-5C48-8DA4-2E1291F47EF8}" dt="2021-12-10T11:02:26.939" v="71" actId="1076"/>
          <ac:spMkLst>
            <pc:docMk/>
            <pc:sldMk cId="1525761317" sldId="260"/>
            <ac:spMk id="11" creationId="{2C6F2884-0C08-40FE-9C89-9294729504CF}"/>
          </ac:spMkLst>
        </pc:spChg>
        <pc:spChg chg="mod">
          <ac:chgData name="Tahiya Ahmad" userId="f06da37598a47619" providerId="LiveId" clId="{BC1BC848-1477-5C48-8DA4-2E1291F47EF8}" dt="2021-12-10T11:11:47.701" v="125" actId="1076"/>
          <ac:spMkLst>
            <pc:docMk/>
            <pc:sldMk cId="1525761317" sldId="260"/>
            <ac:spMk id="13" creationId="{01DE3E1D-7490-4FAA-8CC3-70B7BF053712}"/>
          </ac:spMkLst>
        </pc:spChg>
        <pc:spChg chg="mod">
          <ac:chgData name="Tahiya Ahmad" userId="f06da37598a47619" providerId="LiveId" clId="{BC1BC848-1477-5C48-8DA4-2E1291F47EF8}" dt="2021-12-10T11:04:41.881" v="92" actId="1076"/>
          <ac:spMkLst>
            <pc:docMk/>
            <pc:sldMk cId="1525761317" sldId="260"/>
            <ac:spMk id="15" creationId="{EE097944-9953-4EDB-B3AF-C2A1C0266C4A}"/>
          </ac:spMkLst>
        </pc:spChg>
        <pc:spChg chg="mod">
          <ac:chgData name="Tahiya Ahmad" userId="f06da37598a47619" providerId="LiveId" clId="{BC1BC848-1477-5C48-8DA4-2E1291F47EF8}" dt="2021-12-10T10:59:47.706" v="49" actId="1076"/>
          <ac:spMkLst>
            <pc:docMk/>
            <pc:sldMk cId="1525761317" sldId="260"/>
            <ac:spMk id="17" creationId="{FAA5E243-FAB5-45CB-B7EC-B337065A49D9}"/>
          </ac:spMkLst>
        </pc:spChg>
        <pc:spChg chg="mod">
          <ac:chgData name="Tahiya Ahmad" userId="f06da37598a47619" providerId="LiveId" clId="{BC1BC848-1477-5C48-8DA4-2E1291F47EF8}" dt="2021-12-10T11:09:49.684" v="124" actId="1076"/>
          <ac:spMkLst>
            <pc:docMk/>
            <pc:sldMk cId="1525761317" sldId="260"/>
            <ac:spMk id="19" creationId="{307C7317-BED0-40F4-82F5-0C404D820C4C}"/>
          </ac:spMkLst>
        </pc:spChg>
        <pc:spChg chg="mod">
          <ac:chgData name="Tahiya Ahmad" userId="f06da37598a47619" providerId="LiveId" clId="{BC1BC848-1477-5C48-8DA4-2E1291F47EF8}" dt="2021-12-10T11:00:33.628" v="56" actId="1076"/>
          <ac:spMkLst>
            <pc:docMk/>
            <pc:sldMk cId="1525761317" sldId="260"/>
            <ac:spMk id="21" creationId="{8A97A077-2720-47C3-A21B-626FDCE6EAFD}"/>
          </ac:spMkLst>
        </pc:spChg>
        <pc:spChg chg="mod">
          <ac:chgData name="Tahiya Ahmad" userId="f06da37598a47619" providerId="LiveId" clId="{BC1BC848-1477-5C48-8DA4-2E1291F47EF8}" dt="2021-12-10T11:14:34.165" v="168" actId="1076"/>
          <ac:spMkLst>
            <pc:docMk/>
            <pc:sldMk cId="1525761317" sldId="260"/>
            <ac:spMk id="23" creationId="{C7CE8763-2F42-477A-AE43-80234C82196E}"/>
          </ac:spMkLst>
        </pc:spChg>
        <pc:spChg chg="mod">
          <ac:chgData name="Tahiya Ahmad" userId="f06da37598a47619" providerId="LiveId" clId="{BC1BC848-1477-5C48-8DA4-2E1291F47EF8}" dt="2021-12-10T11:06:15.732" v="108" actId="1076"/>
          <ac:spMkLst>
            <pc:docMk/>
            <pc:sldMk cId="1525761317" sldId="260"/>
            <ac:spMk id="25" creationId="{8B39F2B4-38D9-4733-BF35-065E1F56D5F7}"/>
          </ac:spMkLst>
        </pc:spChg>
        <pc:spChg chg="mod">
          <ac:chgData name="Tahiya Ahmad" userId="f06da37598a47619" providerId="LiveId" clId="{BC1BC848-1477-5C48-8DA4-2E1291F47EF8}" dt="2021-12-10T11:13:20.195" v="164" actId="14100"/>
          <ac:spMkLst>
            <pc:docMk/>
            <pc:sldMk cId="1525761317" sldId="260"/>
            <ac:spMk id="27" creationId="{56C6FCE3-E8AC-429E-A9D3-0D48D507F5D3}"/>
          </ac:spMkLst>
        </pc:spChg>
        <pc:spChg chg="mod">
          <ac:chgData name="Tahiya Ahmad" userId="f06da37598a47619" providerId="LiveId" clId="{BC1BC848-1477-5C48-8DA4-2E1291F47EF8}" dt="2021-12-10T11:09:28.740" v="120" actId="1076"/>
          <ac:spMkLst>
            <pc:docMk/>
            <pc:sldMk cId="1525761317" sldId="260"/>
            <ac:spMk id="31" creationId="{A137175B-4637-407C-B7F5-0E3179AE778F}"/>
          </ac:spMkLst>
        </pc:spChg>
        <pc:spChg chg="mod">
          <ac:chgData name="Tahiya Ahmad" userId="f06da37598a47619" providerId="LiveId" clId="{BC1BC848-1477-5C48-8DA4-2E1291F47EF8}" dt="2021-12-10T11:13:24.374" v="165" actId="1076"/>
          <ac:spMkLst>
            <pc:docMk/>
            <pc:sldMk cId="1525761317" sldId="260"/>
            <ac:spMk id="33" creationId="{D50AA3BA-AADF-430C-9E9B-E9B7C4BD39A7}"/>
          </ac:spMkLst>
        </pc:spChg>
        <pc:spChg chg="add del mod">
          <ac:chgData name="Tahiya Ahmad" userId="f06da37598a47619" providerId="LiveId" clId="{BC1BC848-1477-5C48-8DA4-2E1291F47EF8}" dt="2021-12-10T11:12:33.866" v="159" actId="20577"/>
          <ac:spMkLst>
            <pc:docMk/>
            <pc:sldMk cId="1525761317" sldId="260"/>
            <ac:spMk id="35" creationId="{E173BEFE-F3D5-4069-8066-8E94EADE6372}"/>
          </ac:spMkLst>
        </pc:spChg>
        <pc:spChg chg="add mod">
          <ac:chgData name="Tahiya Ahmad" userId="f06da37598a47619" providerId="LiveId" clId="{BC1BC848-1477-5C48-8DA4-2E1291F47EF8}" dt="2021-12-10T11:06:10.877" v="107" actId="14100"/>
          <ac:spMkLst>
            <pc:docMk/>
            <pc:sldMk cId="1525761317" sldId="260"/>
            <ac:spMk id="47" creationId="{9E69FF3D-0681-A346-84EC-8A1C6CF33BB9}"/>
          </ac:spMkLst>
        </pc:spChg>
        <pc:spChg chg="add mod">
          <ac:chgData name="Tahiya Ahmad" userId="f06da37598a47619" providerId="LiveId" clId="{BC1BC848-1477-5C48-8DA4-2E1291F47EF8}" dt="2021-12-10T11:09:32.462" v="121" actId="14100"/>
          <ac:spMkLst>
            <pc:docMk/>
            <pc:sldMk cId="1525761317" sldId="260"/>
            <ac:spMk id="49" creationId="{0500143D-D488-954A-80E0-68EA061A08DC}"/>
          </ac:spMkLst>
        </pc:spChg>
        <pc:spChg chg="add mod">
          <ac:chgData name="Tahiya Ahmad" userId="f06da37598a47619" providerId="LiveId" clId="{BC1BC848-1477-5C48-8DA4-2E1291F47EF8}" dt="2021-12-10T11:09:45.432" v="123" actId="1076"/>
          <ac:spMkLst>
            <pc:docMk/>
            <pc:sldMk cId="1525761317" sldId="260"/>
            <ac:spMk id="50" creationId="{FB5DA426-9833-594C-8B3D-899EC514D924}"/>
          </ac:spMkLst>
        </pc:spChg>
        <pc:spChg chg="add mod">
          <ac:chgData name="Tahiya Ahmad" userId="f06da37598a47619" providerId="LiveId" clId="{BC1BC848-1477-5C48-8DA4-2E1291F47EF8}" dt="2021-12-10T11:16:14.840" v="205" actId="1076"/>
          <ac:spMkLst>
            <pc:docMk/>
            <pc:sldMk cId="1525761317" sldId="260"/>
            <ac:spMk id="51" creationId="{B1D99E4D-9731-F54D-B57B-3E53B7ACE345}"/>
          </ac:spMkLst>
        </pc:spChg>
        <pc:spChg chg="add mod">
          <ac:chgData name="Tahiya Ahmad" userId="f06da37598a47619" providerId="LiveId" clId="{BC1BC848-1477-5C48-8DA4-2E1291F47EF8}" dt="2021-12-10T11:26:01.659" v="253" actId="20577"/>
          <ac:spMkLst>
            <pc:docMk/>
            <pc:sldMk cId="1525761317" sldId="260"/>
            <ac:spMk id="52" creationId="{3CA71543-41EE-984E-AE66-33625DFFB5C6}"/>
          </ac:spMkLst>
        </pc:spChg>
      </pc:sldChg>
      <pc:sldChg chg="addSp delSp modSp mod setBg addAnim delAnim modNotesTx">
        <pc:chgData name="Tahiya Ahmad" userId="f06da37598a47619" providerId="LiveId" clId="{BC1BC848-1477-5C48-8DA4-2E1291F47EF8}" dt="2021-12-10T12:19:41.595" v="1555" actId="122"/>
        <pc:sldMkLst>
          <pc:docMk/>
          <pc:sldMk cId="647704851" sldId="261"/>
        </pc:sldMkLst>
        <pc:spChg chg="mod">
          <ac:chgData name="Tahiya Ahmad" userId="f06da37598a47619" providerId="LiveId" clId="{BC1BC848-1477-5C48-8DA4-2E1291F47EF8}" dt="2021-12-10T12:19:41.595" v="1555" actId="122"/>
          <ac:spMkLst>
            <pc:docMk/>
            <pc:sldMk cId="647704851" sldId="261"/>
            <ac:spMk id="2" creationId="{B6BA0339-F629-4DEC-8F1A-2D0B18A20A11}"/>
          </ac:spMkLst>
        </pc:spChg>
        <pc:spChg chg="del mod">
          <ac:chgData name="Tahiya Ahmad" userId="f06da37598a47619" providerId="LiveId" clId="{BC1BC848-1477-5C48-8DA4-2E1291F47EF8}" dt="2021-12-10T11:57:14.796" v="1298" actId="21"/>
          <ac:spMkLst>
            <pc:docMk/>
            <pc:sldMk cId="647704851" sldId="261"/>
            <ac:spMk id="3" creationId="{C55178B0-69F4-4E4A-8DB6-4F6FD06FD311}"/>
          </ac:spMkLst>
        </pc:spChg>
        <pc:spChg chg="add del mod">
          <ac:chgData name="Tahiya Ahmad" userId="f06da37598a47619" providerId="LiveId" clId="{BC1BC848-1477-5C48-8DA4-2E1291F47EF8}" dt="2021-12-10T11:57:34.538" v="1300" actId="21"/>
          <ac:spMkLst>
            <pc:docMk/>
            <pc:sldMk cId="647704851" sldId="261"/>
            <ac:spMk id="4" creationId="{D86FF1C2-93CB-E146-8141-5B33A50C2D99}"/>
          </ac:spMkLst>
        </pc:spChg>
        <pc:spChg chg="add del">
          <ac:chgData name="Tahiya Ahmad" userId="f06da37598a47619" providerId="LiveId" clId="{BC1BC848-1477-5C48-8DA4-2E1291F47EF8}" dt="2021-12-10T11:57:47.444" v="1304" actId="26606"/>
          <ac:spMkLst>
            <pc:docMk/>
            <pc:sldMk cId="647704851" sldId="261"/>
            <ac:spMk id="14" creationId="{DC0D803F-BF83-4194-8691-90B027BDF578}"/>
          </ac:spMkLst>
        </pc:spChg>
        <pc:spChg chg="add del">
          <ac:chgData name="Tahiya Ahmad" userId="f06da37598a47619" providerId="LiveId" clId="{BC1BC848-1477-5C48-8DA4-2E1291F47EF8}" dt="2021-12-10T11:57:08.056" v="1296" actId="26606"/>
          <ac:spMkLst>
            <pc:docMk/>
            <pc:sldMk cId="647704851" sldId="261"/>
            <ac:spMk id="15" creationId="{A3C6F7F0-46EA-4F8E-A112-1B517C2B5A00}"/>
          </ac:spMkLst>
        </pc:spChg>
        <pc:spChg chg="add del">
          <ac:chgData name="Tahiya Ahmad" userId="f06da37598a47619" providerId="LiveId" clId="{BC1BC848-1477-5C48-8DA4-2E1291F47EF8}" dt="2021-12-10T11:57:47.444" v="1304" actId="26606"/>
          <ac:spMkLst>
            <pc:docMk/>
            <pc:sldMk cId="647704851" sldId="261"/>
            <ac:spMk id="16" creationId="{4316132F-CC4B-4C96-9C75-95DC7CD4896E}"/>
          </ac:spMkLst>
        </pc:spChg>
        <pc:spChg chg="add del">
          <ac:chgData name="Tahiya Ahmad" userId="f06da37598a47619" providerId="LiveId" clId="{BC1BC848-1477-5C48-8DA4-2E1291F47EF8}" dt="2021-12-10T11:57:08.056" v="1296" actId="26606"/>
          <ac:spMkLst>
            <pc:docMk/>
            <pc:sldMk cId="647704851" sldId="261"/>
            <ac:spMk id="17" creationId="{1691A3CC-CDA1-4C3B-9150-FCFB5373D82B}"/>
          </ac:spMkLst>
        </pc:spChg>
        <pc:spChg chg="add del">
          <ac:chgData name="Tahiya Ahmad" userId="f06da37598a47619" providerId="LiveId" clId="{BC1BC848-1477-5C48-8DA4-2E1291F47EF8}" dt="2021-12-10T11:57:47.444" v="1304" actId="26606"/>
          <ac:spMkLst>
            <pc:docMk/>
            <pc:sldMk cId="647704851" sldId="261"/>
            <ac:spMk id="18" creationId="{273E8A9A-DA4B-4F12-9331-219EBE5235D0}"/>
          </ac:spMkLst>
        </pc:spChg>
        <pc:spChg chg="add del">
          <ac:chgData name="Tahiya Ahmad" userId="f06da37598a47619" providerId="LiveId" clId="{BC1BC848-1477-5C48-8DA4-2E1291F47EF8}" dt="2021-12-10T11:57:08.056" v="1296" actId="26606"/>
          <ac:spMkLst>
            <pc:docMk/>
            <pc:sldMk cId="647704851" sldId="261"/>
            <ac:spMk id="21" creationId="{D1564798-5942-49A9-89E9-7BF6D023920E}"/>
          </ac:spMkLst>
        </pc:spChg>
        <pc:spChg chg="add del">
          <ac:chgData name="Tahiya Ahmad" userId="f06da37598a47619" providerId="LiveId" clId="{BC1BC848-1477-5C48-8DA4-2E1291F47EF8}" dt="2021-12-10T11:57:47.444" v="1304" actId="26606"/>
          <ac:spMkLst>
            <pc:docMk/>
            <pc:sldMk cId="647704851" sldId="261"/>
            <ac:spMk id="22" creationId="{ADD673B7-F6B7-43EE-936B-D09F3A337A3E}"/>
          </ac:spMkLst>
        </pc:spChg>
        <pc:spChg chg="add del">
          <ac:chgData name="Tahiya Ahmad" userId="f06da37598a47619" providerId="LiveId" clId="{BC1BC848-1477-5C48-8DA4-2E1291F47EF8}" dt="2021-12-10T11:57:47.425" v="1303" actId="26606"/>
          <ac:spMkLst>
            <pc:docMk/>
            <pc:sldMk cId="647704851" sldId="261"/>
            <ac:spMk id="33" creationId="{7EF5ECB8-D49C-48FB-A93E-88EB2FFDFD42}"/>
          </ac:spMkLst>
        </pc:spChg>
        <pc:spChg chg="add del">
          <ac:chgData name="Tahiya Ahmad" userId="f06da37598a47619" providerId="LiveId" clId="{BC1BC848-1477-5C48-8DA4-2E1291F47EF8}" dt="2021-12-10T11:57:47.425" v="1303" actId="26606"/>
          <ac:spMkLst>
            <pc:docMk/>
            <pc:sldMk cId="647704851" sldId="261"/>
            <ac:spMk id="35" creationId="{411B77A2-BD5C-432D-B52E-C12612C74C17}"/>
          </ac:spMkLst>
        </pc:spChg>
        <pc:spChg chg="add del">
          <ac:chgData name="Tahiya Ahmad" userId="f06da37598a47619" providerId="LiveId" clId="{BC1BC848-1477-5C48-8DA4-2E1291F47EF8}" dt="2021-12-10T11:57:47.425" v="1303" actId="26606"/>
          <ac:spMkLst>
            <pc:docMk/>
            <pc:sldMk cId="647704851" sldId="261"/>
            <ac:spMk id="37" creationId="{87C031CB-DEB3-405F-9996-5322C24A6A93}"/>
          </ac:spMkLst>
        </pc:spChg>
        <pc:spChg chg="add del">
          <ac:chgData name="Tahiya Ahmad" userId="f06da37598a47619" providerId="LiveId" clId="{BC1BC848-1477-5C48-8DA4-2E1291F47EF8}" dt="2021-12-10T11:57:47.425" v="1303" actId="26606"/>
          <ac:spMkLst>
            <pc:docMk/>
            <pc:sldMk cId="647704851" sldId="261"/>
            <ac:spMk id="43" creationId="{273350E1-40B5-47D9-8DDD-3C2A17B4B6D9}"/>
          </ac:spMkLst>
        </pc:spChg>
        <pc:spChg chg="add del">
          <ac:chgData name="Tahiya Ahmad" userId="f06da37598a47619" providerId="LiveId" clId="{BC1BC848-1477-5C48-8DA4-2E1291F47EF8}" dt="2021-12-10T11:57:47.425" v="1303" actId="26606"/>
          <ac:spMkLst>
            <pc:docMk/>
            <pc:sldMk cId="647704851" sldId="261"/>
            <ac:spMk id="47" creationId="{108AC4DC-69B5-4DD1-84BC-850C5A286185}"/>
          </ac:spMkLst>
        </pc:spChg>
        <pc:spChg chg="add">
          <ac:chgData name="Tahiya Ahmad" userId="f06da37598a47619" providerId="LiveId" clId="{BC1BC848-1477-5C48-8DA4-2E1291F47EF8}" dt="2021-12-10T11:57:47.444" v="1304" actId="26606"/>
          <ac:spMkLst>
            <pc:docMk/>
            <pc:sldMk cId="647704851" sldId="261"/>
            <ac:spMk id="52" creationId="{7EF5ECB8-D49C-48FB-A93E-88EB2FFDFD42}"/>
          </ac:spMkLst>
        </pc:spChg>
        <pc:spChg chg="add">
          <ac:chgData name="Tahiya Ahmad" userId="f06da37598a47619" providerId="LiveId" clId="{BC1BC848-1477-5C48-8DA4-2E1291F47EF8}" dt="2021-12-10T11:57:47.444" v="1304" actId="26606"/>
          <ac:spMkLst>
            <pc:docMk/>
            <pc:sldMk cId="647704851" sldId="261"/>
            <ac:spMk id="53" creationId="{411B77A2-BD5C-432D-B52E-C12612C74C17}"/>
          </ac:spMkLst>
        </pc:spChg>
        <pc:spChg chg="add">
          <ac:chgData name="Tahiya Ahmad" userId="f06da37598a47619" providerId="LiveId" clId="{BC1BC848-1477-5C48-8DA4-2E1291F47EF8}" dt="2021-12-10T11:57:47.444" v="1304" actId="26606"/>
          <ac:spMkLst>
            <pc:docMk/>
            <pc:sldMk cId="647704851" sldId="261"/>
            <ac:spMk id="54" creationId="{8B1B45BD-D05B-47CB-97E5-994F293A1581}"/>
          </ac:spMkLst>
        </pc:spChg>
        <pc:spChg chg="add">
          <ac:chgData name="Tahiya Ahmad" userId="f06da37598a47619" providerId="LiveId" clId="{BC1BC848-1477-5C48-8DA4-2E1291F47EF8}" dt="2021-12-10T11:57:47.444" v="1304" actId="26606"/>
          <ac:spMkLst>
            <pc:docMk/>
            <pc:sldMk cId="647704851" sldId="261"/>
            <ac:spMk id="56" creationId="{2D3E1E67-68B8-49AF-8DBA-E7E08CD3F886}"/>
          </ac:spMkLst>
        </pc:spChg>
        <pc:spChg chg="add">
          <ac:chgData name="Tahiya Ahmad" userId="f06da37598a47619" providerId="LiveId" clId="{BC1BC848-1477-5C48-8DA4-2E1291F47EF8}" dt="2021-12-10T11:57:47.444" v="1304" actId="26606"/>
          <ac:spMkLst>
            <pc:docMk/>
            <pc:sldMk cId="647704851" sldId="261"/>
            <ac:spMk id="57" creationId="{896FDE7C-B860-44EE-B294-C8358F7A8EB1}"/>
          </ac:spMkLst>
        </pc:spChg>
        <pc:picChg chg="add del">
          <ac:chgData name="Tahiya Ahmad" userId="f06da37598a47619" providerId="LiveId" clId="{BC1BC848-1477-5C48-8DA4-2E1291F47EF8}" dt="2021-12-10T11:57:08.056" v="1296" actId="26606"/>
          <ac:picMkLst>
            <pc:docMk/>
            <pc:sldMk cId="647704851" sldId="261"/>
            <ac:picMk id="5" creationId="{106DBDB6-1A12-4861-BE23-D15D6516BEE0}"/>
          </ac:picMkLst>
        </pc:picChg>
        <pc:picChg chg="add del">
          <ac:chgData name="Tahiya Ahmad" userId="f06da37598a47619" providerId="LiveId" clId="{BC1BC848-1477-5C48-8DA4-2E1291F47EF8}" dt="2021-12-10T11:57:47.444" v="1304" actId="26606"/>
          <ac:picMkLst>
            <pc:docMk/>
            <pc:sldMk cId="647704851" sldId="261"/>
            <ac:picMk id="8" creationId="{AC3E6C53-102E-4ACA-BCBB-3CC973B99486}"/>
          </ac:picMkLst>
        </pc:picChg>
        <pc:picChg chg="add del">
          <ac:chgData name="Tahiya Ahmad" userId="f06da37598a47619" providerId="LiveId" clId="{BC1BC848-1477-5C48-8DA4-2E1291F47EF8}" dt="2021-12-10T11:57:08.056" v="1296" actId="26606"/>
          <ac:picMkLst>
            <pc:docMk/>
            <pc:sldMk cId="647704851" sldId="261"/>
            <ac:picMk id="9" creationId="{01CFC1BB-C5B3-4479-9752-C53221627F91}"/>
          </ac:picMkLst>
        </pc:picChg>
        <pc:picChg chg="add del">
          <ac:chgData name="Tahiya Ahmad" userId="f06da37598a47619" providerId="LiveId" clId="{BC1BC848-1477-5C48-8DA4-2E1291F47EF8}" dt="2021-12-10T11:57:47.444" v="1304" actId="26606"/>
          <ac:picMkLst>
            <pc:docMk/>
            <pc:sldMk cId="647704851" sldId="261"/>
            <ac:picMk id="10" creationId="{E4655D52-F2FA-4137-8A31-499A4FE62913}"/>
          </ac:picMkLst>
        </pc:picChg>
        <pc:picChg chg="add del">
          <ac:chgData name="Tahiya Ahmad" userId="f06da37598a47619" providerId="LiveId" clId="{BC1BC848-1477-5C48-8DA4-2E1291F47EF8}" dt="2021-12-10T11:57:08.056" v="1296" actId="26606"/>
          <ac:picMkLst>
            <pc:docMk/>
            <pc:sldMk cId="647704851" sldId="261"/>
            <ac:picMk id="11" creationId="{5B5FB5AC-39B2-4094-B486-0FCD501D5044}"/>
          </ac:picMkLst>
        </pc:picChg>
        <pc:picChg chg="add del">
          <ac:chgData name="Tahiya Ahmad" userId="f06da37598a47619" providerId="LiveId" clId="{BC1BC848-1477-5C48-8DA4-2E1291F47EF8}" dt="2021-12-10T11:57:47.444" v="1304" actId="26606"/>
          <ac:picMkLst>
            <pc:docMk/>
            <pc:sldMk cId="647704851" sldId="261"/>
            <ac:picMk id="12" creationId="{8519FA1D-01C2-425F-B9AA-D69B4DD0A1EA}"/>
          </ac:picMkLst>
        </pc:picChg>
        <pc:picChg chg="add del">
          <ac:chgData name="Tahiya Ahmad" userId="f06da37598a47619" providerId="LiveId" clId="{BC1BC848-1477-5C48-8DA4-2E1291F47EF8}" dt="2021-12-10T11:57:08.056" v="1296" actId="26606"/>
          <ac:picMkLst>
            <pc:docMk/>
            <pc:sldMk cId="647704851" sldId="261"/>
            <ac:picMk id="13" creationId="{7150CFE4-97B0-48C6-ACD6-9399CBA11906}"/>
          </ac:picMkLst>
        </pc:picChg>
        <pc:picChg chg="add del">
          <ac:chgData name="Tahiya Ahmad" userId="f06da37598a47619" providerId="LiveId" clId="{BC1BC848-1477-5C48-8DA4-2E1291F47EF8}" dt="2021-12-10T11:57:08.056" v="1296" actId="26606"/>
          <ac:picMkLst>
            <pc:docMk/>
            <pc:sldMk cId="647704851" sldId="261"/>
            <ac:picMk id="19" creationId="{25D611BD-13D6-4754-93F1-8ABAB8116923}"/>
          </ac:picMkLst>
        </pc:picChg>
        <pc:picChg chg="add del">
          <ac:chgData name="Tahiya Ahmad" userId="f06da37598a47619" providerId="LiveId" clId="{BC1BC848-1477-5C48-8DA4-2E1291F47EF8}" dt="2021-12-10T11:57:47.444" v="1304" actId="26606"/>
          <ac:picMkLst>
            <pc:docMk/>
            <pc:sldMk cId="647704851" sldId="261"/>
            <ac:picMk id="20" creationId="{1C4DCE7A-0E46-404B-9E0D-E93DC7B2A861}"/>
          </ac:picMkLst>
        </pc:picChg>
        <pc:picChg chg="add del">
          <ac:chgData name="Tahiya Ahmad" userId="f06da37598a47619" providerId="LiveId" clId="{BC1BC848-1477-5C48-8DA4-2E1291F47EF8}" dt="2021-12-10T11:57:47.425" v="1303" actId="26606"/>
          <ac:picMkLst>
            <pc:docMk/>
            <pc:sldMk cId="647704851" sldId="261"/>
            <ac:picMk id="27" creationId="{AC3E6C53-102E-4ACA-BCBB-3CC973B99486}"/>
          </ac:picMkLst>
        </pc:picChg>
        <pc:picChg chg="add del">
          <ac:chgData name="Tahiya Ahmad" userId="f06da37598a47619" providerId="LiveId" clId="{BC1BC848-1477-5C48-8DA4-2E1291F47EF8}" dt="2021-12-10T11:57:47.425" v="1303" actId="26606"/>
          <ac:picMkLst>
            <pc:docMk/>
            <pc:sldMk cId="647704851" sldId="261"/>
            <ac:picMk id="29" creationId="{17B2B42C-0777-4D6E-9432-535281803A88}"/>
          </ac:picMkLst>
        </pc:picChg>
        <pc:picChg chg="add del">
          <ac:chgData name="Tahiya Ahmad" userId="f06da37598a47619" providerId="LiveId" clId="{BC1BC848-1477-5C48-8DA4-2E1291F47EF8}" dt="2021-12-10T11:57:47.425" v="1303" actId="26606"/>
          <ac:picMkLst>
            <pc:docMk/>
            <pc:sldMk cId="647704851" sldId="261"/>
            <ac:picMk id="31" creationId="{EFEAAB60-93E2-4DC6-99AC-939637BCE864}"/>
          </ac:picMkLst>
        </pc:picChg>
        <pc:picChg chg="add del">
          <ac:chgData name="Tahiya Ahmad" userId="f06da37598a47619" providerId="LiveId" clId="{BC1BC848-1477-5C48-8DA4-2E1291F47EF8}" dt="2021-12-10T11:57:47.425" v="1303" actId="26606"/>
          <ac:picMkLst>
            <pc:docMk/>
            <pc:sldMk cId="647704851" sldId="261"/>
            <ac:picMk id="39" creationId="{92031F0E-C3FA-4DAF-BD13-4AC665CFF0FC}"/>
          </ac:picMkLst>
        </pc:picChg>
        <pc:picChg chg="add del">
          <ac:chgData name="Tahiya Ahmad" userId="f06da37598a47619" providerId="LiveId" clId="{BC1BC848-1477-5C48-8DA4-2E1291F47EF8}" dt="2021-12-10T11:57:47.425" v="1303" actId="26606"/>
          <ac:picMkLst>
            <pc:docMk/>
            <pc:sldMk cId="647704851" sldId="261"/>
            <ac:picMk id="41" creationId="{BE685C68-BF28-4330-A4FE-33ABD88511AA}"/>
          </ac:picMkLst>
        </pc:picChg>
        <pc:picChg chg="add del">
          <ac:chgData name="Tahiya Ahmad" userId="f06da37598a47619" providerId="LiveId" clId="{BC1BC848-1477-5C48-8DA4-2E1291F47EF8}" dt="2021-12-10T11:57:47.425" v="1303" actId="26606"/>
          <ac:picMkLst>
            <pc:docMk/>
            <pc:sldMk cId="647704851" sldId="261"/>
            <ac:picMk id="45" creationId="{A1500D0A-0DCA-4E06-8B25-618E6299CC9A}"/>
          </ac:picMkLst>
        </pc:picChg>
        <pc:picChg chg="add">
          <ac:chgData name="Tahiya Ahmad" userId="f06da37598a47619" providerId="LiveId" clId="{BC1BC848-1477-5C48-8DA4-2E1291F47EF8}" dt="2021-12-10T11:57:47.444" v="1304" actId="26606"/>
          <ac:picMkLst>
            <pc:docMk/>
            <pc:sldMk cId="647704851" sldId="261"/>
            <ac:picMk id="49" creationId="{AC3E6C53-102E-4ACA-BCBB-3CC973B99486}"/>
          </ac:picMkLst>
        </pc:picChg>
        <pc:picChg chg="add">
          <ac:chgData name="Tahiya Ahmad" userId="f06da37598a47619" providerId="LiveId" clId="{BC1BC848-1477-5C48-8DA4-2E1291F47EF8}" dt="2021-12-10T11:57:47.444" v="1304" actId="26606"/>
          <ac:picMkLst>
            <pc:docMk/>
            <pc:sldMk cId="647704851" sldId="261"/>
            <ac:picMk id="50" creationId="{17B2B42C-0777-4D6E-9432-535281803A88}"/>
          </ac:picMkLst>
        </pc:picChg>
        <pc:picChg chg="add">
          <ac:chgData name="Tahiya Ahmad" userId="f06da37598a47619" providerId="LiveId" clId="{BC1BC848-1477-5C48-8DA4-2E1291F47EF8}" dt="2021-12-10T11:57:47.444" v="1304" actId="26606"/>
          <ac:picMkLst>
            <pc:docMk/>
            <pc:sldMk cId="647704851" sldId="261"/>
            <ac:picMk id="51" creationId="{EFEAAB60-93E2-4DC6-99AC-939637BCE864}"/>
          </ac:picMkLst>
        </pc:picChg>
        <pc:picChg chg="add">
          <ac:chgData name="Tahiya Ahmad" userId="f06da37598a47619" providerId="LiveId" clId="{BC1BC848-1477-5C48-8DA4-2E1291F47EF8}" dt="2021-12-10T11:57:47.444" v="1304" actId="26606"/>
          <ac:picMkLst>
            <pc:docMk/>
            <pc:sldMk cId="647704851" sldId="261"/>
            <ac:picMk id="55" creationId="{57BDE151-4F7A-4E95-939F-18B2F607C742}"/>
          </ac:picMkLst>
        </pc:picChg>
      </pc:sldChg>
      <pc:sldChg chg="addSp delSp modSp mod setBg modNotesTx">
        <pc:chgData name="Tahiya Ahmad" userId="f06da37598a47619" providerId="LiveId" clId="{BC1BC848-1477-5C48-8DA4-2E1291F47EF8}" dt="2021-12-10T12:19:07.596" v="1550" actId="255"/>
        <pc:sldMkLst>
          <pc:docMk/>
          <pc:sldMk cId="3343277769" sldId="263"/>
        </pc:sldMkLst>
        <pc:spChg chg="mod">
          <ac:chgData name="Tahiya Ahmad" userId="f06da37598a47619" providerId="LiveId" clId="{BC1BC848-1477-5C48-8DA4-2E1291F47EF8}" dt="2021-12-10T12:19:07.596" v="1550" actId="255"/>
          <ac:spMkLst>
            <pc:docMk/>
            <pc:sldMk cId="3343277769" sldId="263"/>
            <ac:spMk id="2" creationId="{31DF85B0-0ED8-42AF-A63E-144EF3A8897A}"/>
          </ac:spMkLst>
        </pc:spChg>
        <pc:spChg chg="del mod">
          <ac:chgData name="Tahiya Ahmad" userId="f06da37598a47619" providerId="LiveId" clId="{BC1BC848-1477-5C48-8DA4-2E1291F47EF8}" dt="2021-12-10T11:54:16.453" v="1263" actId="26606"/>
          <ac:spMkLst>
            <pc:docMk/>
            <pc:sldMk cId="3343277769" sldId="263"/>
            <ac:spMk id="3" creationId="{9BDE0187-5FCB-4025-89C9-E76FEB1F9042}"/>
          </ac:spMkLst>
        </pc:spChg>
        <pc:spChg chg="add">
          <ac:chgData name="Tahiya Ahmad" userId="f06da37598a47619" providerId="LiveId" clId="{BC1BC848-1477-5C48-8DA4-2E1291F47EF8}" dt="2021-12-10T11:54:16.453" v="1263" actId="26606"/>
          <ac:spMkLst>
            <pc:docMk/>
            <pc:sldMk cId="3343277769" sldId="263"/>
            <ac:spMk id="9" creationId="{B2A773CA-28F4-49C2-BFA3-49A5867C7AFB}"/>
          </ac:spMkLst>
        </pc:spChg>
        <pc:spChg chg="add">
          <ac:chgData name="Tahiya Ahmad" userId="f06da37598a47619" providerId="LiveId" clId="{BC1BC848-1477-5C48-8DA4-2E1291F47EF8}" dt="2021-12-10T11:54:16.453" v="1263" actId="26606"/>
          <ac:spMkLst>
            <pc:docMk/>
            <pc:sldMk cId="3343277769" sldId="263"/>
            <ac:spMk id="13" creationId="{3009A16D-868B-4145-BBC6-555098537EC2}"/>
          </ac:spMkLst>
        </pc:spChg>
        <pc:spChg chg="add">
          <ac:chgData name="Tahiya Ahmad" userId="f06da37598a47619" providerId="LiveId" clId="{BC1BC848-1477-5C48-8DA4-2E1291F47EF8}" dt="2021-12-10T11:54:16.453" v="1263" actId="26606"/>
          <ac:spMkLst>
            <pc:docMk/>
            <pc:sldMk cId="3343277769" sldId="263"/>
            <ac:spMk id="17" creationId="{2DCAE5CF-5D29-4779-83E1-BDB64E4F30E5}"/>
          </ac:spMkLst>
        </pc:spChg>
        <pc:graphicFrameChg chg="add mod">
          <ac:chgData name="Tahiya Ahmad" userId="f06da37598a47619" providerId="LiveId" clId="{BC1BC848-1477-5C48-8DA4-2E1291F47EF8}" dt="2021-12-10T12:19:00.705" v="1549" actId="14100"/>
          <ac:graphicFrameMkLst>
            <pc:docMk/>
            <pc:sldMk cId="3343277769" sldId="263"/>
            <ac:graphicFrameMk id="5" creationId="{CD49D8C5-9459-4DDA-8B86-EFC80C0A32EF}"/>
          </ac:graphicFrameMkLst>
        </pc:graphicFrameChg>
        <pc:picChg chg="add">
          <ac:chgData name="Tahiya Ahmad" userId="f06da37598a47619" providerId="LiveId" clId="{BC1BC848-1477-5C48-8DA4-2E1291F47EF8}" dt="2021-12-10T11:54:16.453" v="1263" actId="26606"/>
          <ac:picMkLst>
            <pc:docMk/>
            <pc:sldMk cId="3343277769" sldId="263"/>
            <ac:picMk id="11" creationId="{5D7C72BA-4476-4E4B-BC37-9A75FD0C5951}"/>
          </ac:picMkLst>
        </pc:picChg>
        <pc:picChg chg="add">
          <ac:chgData name="Tahiya Ahmad" userId="f06da37598a47619" providerId="LiveId" clId="{BC1BC848-1477-5C48-8DA4-2E1291F47EF8}" dt="2021-12-10T11:54:16.453" v="1263" actId="26606"/>
          <ac:picMkLst>
            <pc:docMk/>
            <pc:sldMk cId="3343277769" sldId="263"/>
            <ac:picMk id="15" creationId="{3992EB33-38E1-4175-8EE2-9BB8CC159C7B}"/>
          </ac:picMkLst>
        </pc:picChg>
      </pc:sldChg>
      <pc:sldChg chg="modSp mod">
        <pc:chgData name="Tahiya Ahmad" userId="f06da37598a47619" providerId="LiveId" clId="{BC1BC848-1477-5C48-8DA4-2E1291F47EF8}" dt="2021-12-10T12:19:17.760" v="1551" actId="255"/>
        <pc:sldMkLst>
          <pc:docMk/>
          <pc:sldMk cId="2848173304" sldId="264"/>
        </pc:sldMkLst>
        <pc:spChg chg="mod">
          <ac:chgData name="Tahiya Ahmad" userId="f06da37598a47619" providerId="LiveId" clId="{BC1BC848-1477-5C48-8DA4-2E1291F47EF8}" dt="2021-12-10T12:19:17.760" v="1551" actId="255"/>
          <ac:spMkLst>
            <pc:docMk/>
            <pc:sldMk cId="2848173304" sldId="264"/>
            <ac:spMk id="2" creationId="{AF0BADCF-15ED-4F3E-B3BE-A261D184AC9B}"/>
          </ac:spMkLst>
        </pc:spChg>
        <pc:graphicFrameChg chg="modGraphic">
          <ac:chgData name="Tahiya Ahmad" userId="f06da37598a47619" providerId="LiveId" clId="{BC1BC848-1477-5C48-8DA4-2E1291F47EF8}" dt="2021-12-10T12:00:18.938" v="1487" actId="33524"/>
          <ac:graphicFrameMkLst>
            <pc:docMk/>
            <pc:sldMk cId="2848173304" sldId="264"/>
            <ac:graphicFrameMk id="4" creationId="{50E3F663-778B-47A2-A78E-83178B803954}"/>
          </ac:graphicFrameMkLst>
        </pc:graphicFrameChg>
      </pc:sldChg>
      <pc:sldChg chg="addSp delSp modSp mod setBg modNotesTx">
        <pc:chgData name="Tahiya Ahmad" userId="f06da37598a47619" providerId="LiveId" clId="{BC1BC848-1477-5C48-8DA4-2E1291F47EF8}" dt="2021-12-10T12:16:50.912" v="1523" actId="26606"/>
        <pc:sldMkLst>
          <pc:docMk/>
          <pc:sldMk cId="712527499" sldId="266"/>
        </pc:sldMkLst>
        <pc:spChg chg="mod">
          <ac:chgData name="Tahiya Ahmad" userId="f06da37598a47619" providerId="LiveId" clId="{BC1BC848-1477-5C48-8DA4-2E1291F47EF8}" dt="2021-12-10T12:16:50.912" v="1523" actId="26606"/>
          <ac:spMkLst>
            <pc:docMk/>
            <pc:sldMk cId="712527499" sldId="266"/>
            <ac:spMk id="2" creationId="{7B137673-55E9-4D08-BD8F-EFAB4778C6DA}"/>
          </ac:spMkLst>
        </pc:spChg>
        <pc:spChg chg="mod">
          <ac:chgData name="Tahiya Ahmad" userId="f06da37598a47619" providerId="LiveId" clId="{BC1BC848-1477-5C48-8DA4-2E1291F47EF8}" dt="2021-12-10T12:16:50.912" v="1523" actId="26606"/>
          <ac:spMkLst>
            <pc:docMk/>
            <pc:sldMk cId="712527499" sldId="266"/>
            <ac:spMk id="3" creationId="{DEF94E08-378E-4E55-931E-5C644C557B51}"/>
          </ac:spMkLst>
        </pc:spChg>
        <pc:spChg chg="add del">
          <ac:chgData name="Tahiya Ahmad" userId="f06da37598a47619" providerId="LiveId" clId="{BC1BC848-1477-5C48-8DA4-2E1291F47EF8}" dt="2021-12-10T12:16:37.671" v="1522" actId="26606"/>
          <ac:spMkLst>
            <pc:docMk/>
            <pc:sldMk cId="712527499" sldId="266"/>
            <ac:spMk id="8" creationId="{273E8A9A-DA4B-4F12-9331-219EBE5235D0}"/>
          </ac:spMkLst>
        </pc:spChg>
        <pc:spChg chg="add del">
          <ac:chgData name="Tahiya Ahmad" userId="f06da37598a47619" providerId="LiveId" clId="{BC1BC848-1477-5C48-8DA4-2E1291F47EF8}" dt="2021-12-10T12:16:37.671" v="1522" actId="26606"/>
          <ac:spMkLst>
            <pc:docMk/>
            <pc:sldMk cId="712527499" sldId="266"/>
            <ac:spMk id="12" creationId="{ADD673B7-F6B7-43EE-936B-D09F3A337A3E}"/>
          </ac:spMkLst>
        </pc:spChg>
        <pc:spChg chg="add del">
          <ac:chgData name="Tahiya Ahmad" userId="f06da37598a47619" providerId="LiveId" clId="{BC1BC848-1477-5C48-8DA4-2E1291F47EF8}" dt="2021-12-10T12:16:50.912" v="1523" actId="26606"/>
          <ac:spMkLst>
            <pc:docMk/>
            <pc:sldMk cId="712527499" sldId="266"/>
            <ac:spMk id="17" creationId="{4B0FA309-807F-4C17-98EF-A3BA7388E213}"/>
          </ac:spMkLst>
        </pc:spChg>
        <pc:spChg chg="add del">
          <ac:chgData name="Tahiya Ahmad" userId="f06da37598a47619" providerId="LiveId" clId="{BC1BC848-1477-5C48-8DA4-2E1291F47EF8}" dt="2021-12-10T12:16:50.912" v="1523" actId="26606"/>
          <ac:spMkLst>
            <pc:docMk/>
            <pc:sldMk cId="712527499" sldId="266"/>
            <ac:spMk id="21" creationId="{C8FA1749-B91A-40E7-AD01-0B9C9C6AF74E}"/>
          </ac:spMkLst>
        </pc:spChg>
        <pc:spChg chg="add del">
          <ac:chgData name="Tahiya Ahmad" userId="f06da37598a47619" providerId="LiveId" clId="{BC1BC848-1477-5C48-8DA4-2E1291F47EF8}" dt="2021-12-10T12:16:50.912" v="1523" actId="26606"/>
          <ac:spMkLst>
            <pc:docMk/>
            <pc:sldMk cId="712527499" sldId="266"/>
            <ac:spMk id="25" creationId="{700676C8-6DE8-47DD-9A23-D42063A12E10}"/>
          </ac:spMkLst>
        </pc:spChg>
        <pc:spChg chg="add">
          <ac:chgData name="Tahiya Ahmad" userId="f06da37598a47619" providerId="LiveId" clId="{BC1BC848-1477-5C48-8DA4-2E1291F47EF8}" dt="2021-12-10T12:16:50.912" v="1523" actId="26606"/>
          <ac:spMkLst>
            <pc:docMk/>
            <pc:sldMk cId="712527499" sldId="266"/>
            <ac:spMk id="30" creationId="{273E8A9A-DA4B-4F12-9331-219EBE5235D0}"/>
          </ac:spMkLst>
        </pc:spChg>
        <pc:spChg chg="add">
          <ac:chgData name="Tahiya Ahmad" userId="f06da37598a47619" providerId="LiveId" clId="{BC1BC848-1477-5C48-8DA4-2E1291F47EF8}" dt="2021-12-10T12:16:50.912" v="1523" actId="26606"/>
          <ac:spMkLst>
            <pc:docMk/>
            <pc:sldMk cId="712527499" sldId="266"/>
            <ac:spMk id="34" creationId="{ADD673B7-F6B7-43EE-936B-D09F3A337A3E}"/>
          </ac:spMkLst>
        </pc:spChg>
        <pc:picChg chg="add del">
          <ac:chgData name="Tahiya Ahmad" userId="f06da37598a47619" providerId="LiveId" clId="{BC1BC848-1477-5C48-8DA4-2E1291F47EF8}" dt="2021-12-10T12:16:37.671" v="1522" actId="26606"/>
          <ac:picMkLst>
            <pc:docMk/>
            <pc:sldMk cId="712527499" sldId="266"/>
            <ac:picMk id="10" creationId="{1C4DCE7A-0E46-404B-9E0D-E93DC7B2A861}"/>
          </ac:picMkLst>
        </pc:picChg>
        <pc:picChg chg="add del">
          <ac:chgData name="Tahiya Ahmad" userId="f06da37598a47619" providerId="LiveId" clId="{BC1BC848-1477-5C48-8DA4-2E1291F47EF8}" dt="2021-12-10T12:16:50.912" v="1523" actId="26606"/>
          <ac:picMkLst>
            <pc:docMk/>
            <pc:sldMk cId="712527499" sldId="266"/>
            <ac:picMk id="19" creationId="{2642A87B-CAE9-4F8F-B293-28388E45D9EE}"/>
          </ac:picMkLst>
        </pc:picChg>
        <pc:picChg chg="add del">
          <ac:chgData name="Tahiya Ahmad" userId="f06da37598a47619" providerId="LiveId" clId="{BC1BC848-1477-5C48-8DA4-2E1291F47EF8}" dt="2021-12-10T12:16:50.912" v="1523" actId="26606"/>
          <ac:picMkLst>
            <pc:docMk/>
            <pc:sldMk cId="712527499" sldId="266"/>
            <ac:picMk id="23" creationId="{3B7A934F-FFF7-4353-83D3-4EF66E93EEF8}"/>
          </ac:picMkLst>
        </pc:picChg>
        <pc:picChg chg="add">
          <ac:chgData name="Tahiya Ahmad" userId="f06da37598a47619" providerId="LiveId" clId="{BC1BC848-1477-5C48-8DA4-2E1291F47EF8}" dt="2021-12-10T12:16:50.912" v="1523" actId="26606"/>
          <ac:picMkLst>
            <pc:docMk/>
            <pc:sldMk cId="712527499" sldId="266"/>
            <ac:picMk id="32" creationId="{1C4DCE7A-0E46-404B-9E0D-E93DC7B2A861}"/>
          </ac:picMkLst>
        </pc:picChg>
      </pc:sldChg>
      <pc:sldChg chg="addSp modSp mod setBg">
        <pc:chgData name="Tahiya Ahmad" userId="f06da37598a47619" providerId="LiveId" clId="{BC1BC848-1477-5C48-8DA4-2E1291F47EF8}" dt="2021-12-10T12:18:34.324" v="1545" actId="255"/>
        <pc:sldMkLst>
          <pc:docMk/>
          <pc:sldMk cId="1248719327" sldId="267"/>
        </pc:sldMkLst>
        <pc:spChg chg="mod">
          <ac:chgData name="Tahiya Ahmad" userId="f06da37598a47619" providerId="LiveId" clId="{BC1BC848-1477-5C48-8DA4-2E1291F47EF8}" dt="2021-12-10T12:18:34.324" v="1545" actId="255"/>
          <ac:spMkLst>
            <pc:docMk/>
            <pc:sldMk cId="1248719327" sldId="267"/>
            <ac:spMk id="4" creationId="{FD49025F-E8AB-4269-B148-F21A97C6D97E}"/>
          </ac:spMkLst>
        </pc:spChg>
        <pc:spChg chg="add">
          <ac:chgData name="Tahiya Ahmad" userId="f06da37598a47619" providerId="LiveId" clId="{BC1BC848-1477-5C48-8DA4-2E1291F47EF8}" dt="2021-12-10T11:54:34.368" v="1264" actId="26606"/>
          <ac:spMkLst>
            <pc:docMk/>
            <pc:sldMk cId="1248719327" sldId="267"/>
            <ac:spMk id="17" creationId="{78C9D07A-5A22-4E55-B18A-47CF07E5080D}"/>
          </ac:spMkLst>
        </pc:spChg>
        <pc:spChg chg="add">
          <ac:chgData name="Tahiya Ahmad" userId="f06da37598a47619" providerId="LiveId" clId="{BC1BC848-1477-5C48-8DA4-2E1291F47EF8}" dt="2021-12-10T11:54:34.368" v="1264" actId="26606"/>
          <ac:spMkLst>
            <pc:docMk/>
            <pc:sldMk cId="1248719327" sldId="267"/>
            <ac:spMk id="19" creationId="{3D71E629-0739-4A59-972B-A9E9A4500E31}"/>
          </ac:spMkLst>
        </pc:spChg>
        <pc:spChg chg="add">
          <ac:chgData name="Tahiya Ahmad" userId="f06da37598a47619" providerId="LiveId" clId="{BC1BC848-1477-5C48-8DA4-2E1291F47EF8}" dt="2021-12-10T11:54:34.368" v="1264" actId="26606"/>
          <ac:spMkLst>
            <pc:docMk/>
            <pc:sldMk cId="1248719327" sldId="267"/>
            <ac:spMk id="21" creationId="{02AEAF3C-0CED-4482-86B9-3C180EDC9B07}"/>
          </ac:spMkLst>
        </pc:spChg>
        <pc:spChg chg="add">
          <ac:chgData name="Tahiya Ahmad" userId="f06da37598a47619" providerId="LiveId" clId="{BC1BC848-1477-5C48-8DA4-2E1291F47EF8}" dt="2021-12-10T11:54:34.368" v="1264" actId="26606"/>
          <ac:spMkLst>
            <pc:docMk/>
            <pc:sldMk cId="1248719327" sldId="267"/>
            <ac:spMk id="23" creationId="{5020BDF5-9C02-46E6-A235-B50ED2AF1516}"/>
          </ac:spMkLst>
        </pc:spChg>
        <pc:spChg chg="add">
          <ac:chgData name="Tahiya Ahmad" userId="f06da37598a47619" providerId="LiveId" clId="{BC1BC848-1477-5C48-8DA4-2E1291F47EF8}" dt="2021-12-10T11:54:34.368" v="1264" actId="26606"/>
          <ac:spMkLst>
            <pc:docMk/>
            <pc:sldMk cId="1248719327" sldId="267"/>
            <ac:spMk id="29" creationId="{9A100E83-CB52-4190-BE11-7D3AE1AE446A}"/>
          </ac:spMkLst>
        </pc:spChg>
        <pc:graphicFrameChg chg="mod modGraphic">
          <ac:chgData name="Tahiya Ahmad" userId="f06da37598a47619" providerId="LiveId" clId="{BC1BC848-1477-5C48-8DA4-2E1291F47EF8}" dt="2021-12-10T12:18:24.384" v="1544" actId="1076"/>
          <ac:graphicFrameMkLst>
            <pc:docMk/>
            <pc:sldMk cId="1248719327" sldId="267"/>
            <ac:graphicFrameMk id="6" creationId="{293286A4-2ED2-44A1-8B83-490BDAE89A43}"/>
          </ac:graphicFrameMkLst>
        </pc:graphicFrameChg>
        <pc:picChg chg="add">
          <ac:chgData name="Tahiya Ahmad" userId="f06da37598a47619" providerId="LiveId" clId="{BC1BC848-1477-5C48-8DA4-2E1291F47EF8}" dt="2021-12-10T11:54:34.368" v="1264" actId="26606"/>
          <ac:picMkLst>
            <pc:docMk/>
            <pc:sldMk cId="1248719327" sldId="267"/>
            <ac:picMk id="11" creationId="{5321D838-2C7E-4177-9DD3-DAC78324A2B2}"/>
          </ac:picMkLst>
        </pc:picChg>
        <pc:picChg chg="add">
          <ac:chgData name="Tahiya Ahmad" userId="f06da37598a47619" providerId="LiveId" clId="{BC1BC848-1477-5C48-8DA4-2E1291F47EF8}" dt="2021-12-10T11:54:34.368" v="1264" actId="26606"/>
          <ac:picMkLst>
            <pc:docMk/>
            <pc:sldMk cId="1248719327" sldId="267"/>
            <ac:picMk id="13" creationId="{0146E45C-1450-4186-B501-74F221F897A8}"/>
          </ac:picMkLst>
        </pc:picChg>
        <pc:picChg chg="add">
          <ac:chgData name="Tahiya Ahmad" userId="f06da37598a47619" providerId="LiveId" clId="{BC1BC848-1477-5C48-8DA4-2E1291F47EF8}" dt="2021-12-10T11:54:34.368" v="1264" actId="26606"/>
          <ac:picMkLst>
            <pc:docMk/>
            <pc:sldMk cId="1248719327" sldId="267"/>
            <ac:picMk id="15" creationId="{EEDDA48B-BC04-4915-ADA3-A1A9522EB0D1}"/>
          </ac:picMkLst>
        </pc:picChg>
        <pc:picChg chg="add">
          <ac:chgData name="Tahiya Ahmad" userId="f06da37598a47619" providerId="LiveId" clId="{BC1BC848-1477-5C48-8DA4-2E1291F47EF8}" dt="2021-12-10T11:54:34.368" v="1264" actId="26606"/>
          <ac:picMkLst>
            <pc:docMk/>
            <pc:sldMk cId="1248719327" sldId="267"/>
            <ac:picMk id="25" creationId="{8A9197D8-E05A-4B70-8742-A3FE216EBDD3}"/>
          </ac:picMkLst>
        </pc:picChg>
        <pc:picChg chg="add">
          <ac:chgData name="Tahiya Ahmad" userId="f06da37598a47619" providerId="LiveId" clId="{BC1BC848-1477-5C48-8DA4-2E1291F47EF8}" dt="2021-12-10T11:54:34.368" v="1264" actId="26606"/>
          <ac:picMkLst>
            <pc:docMk/>
            <pc:sldMk cId="1248719327" sldId="267"/>
            <ac:picMk id="27" creationId="{6161444F-3323-47B2-B7CA-87E67EE6CA73}"/>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6A5B00A-3E6A-4E0C-84EF-03C16AFB9AC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0B89617-1CC7-40C8-A0B3-2D6DFB5B6F08}">
      <dgm:prSet custT="1"/>
      <dgm:spPr/>
      <dgm:t>
        <a:bodyPr/>
        <a:lstStyle/>
        <a:p>
          <a:r>
            <a:rPr lang="en-US" sz="1600" b="1" dirty="0">
              <a:latin typeface="Arial" panose="020B0604020202020204" pitchFamily="34" charset="0"/>
              <a:cs typeface="Arial" panose="020B0604020202020204" pitchFamily="34" charset="0"/>
            </a:rPr>
            <a:t>To recognize the issues affecting the problem In accordance with the evidence from the Fishbone and the PESTLE analysis.</a:t>
          </a:r>
          <a:endParaRPr lang="en-US" sz="1600" dirty="0">
            <a:latin typeface="Arial" panose="020B0604020202020204" pitchFamily="34" charset="0"/>
            <a:cs typeface="Arial" panose="020B0604020202020204" pitchFamily="34" charset="0"/>
          </a:endParaRPr>
        </a:p>
      </dgm:t>
    </dgm:pt>
    <dgm:pt modelId="{26569DCE-A544-4980-880F-A6E9DEC80D88}" type="parTrans" cxnId="{AC67B04C-7D46-440B-820D-288D12F135DC}">
      <dgm:prSet/>
      <dgm:spPr/>
      <dgm:t>
        <a:bodyPr/>
        <a:lstStyle/>
        <a:p>
          <a:endParaRPr lang="en-US"/>
        </a:p>
      </dgm:t>
    </dgm:pt>
    <dgm:pt modelId="{2DBEF36E-A19E-46FA-AC2A-326F7A4DF012}" type="sibTrans" cxnId="{AC67B04C-7D46-440B-820D-288D12F135DC}">
      <dgm:prSet/>
      <dgm:spPr/>
      <dgm:t>
        <a:bodyPr/>
        <a:lstStyle/>
        <a:p>
          <a:endParaRPr lang="en-US"/>
        </a:p>
      </dgm:t>
    </dgm:pt>
    <dgm:pt modelId="{5677B977-018F-439F-BEF4-6BA2BA2BCD97}">
      <dgm:prSet custT="1"/>
      <dgm:spPr/>
      <dgm:t>
        <a:bodyPr/>
        <a:lstStyle/>
        <a:p>
          <a:r>
            <a:rPr lang="en-US" sz="1600" b="1" dirty="0">
              <a:latin typeface="Arial" panose="020B0604020202020204" pitchFamily="34" charset="0"/>
              <a:cs typeface="Arial" panose="020B0604020202020204" pitchFamily="34" charset="0"/>
            </a:rPr>
            <a:t>The following are possible solutions that can be applied:</a:t>
          </a:r>
          <a:endParaRPr lang="en-US" sz="1600" dirty="0">
            <a:latin typeface="Arial" panose="020B0604020202020204" pitchFamily="34" charset="0"/>
            <a:cs typeface="Arial" panose="020B0604020202020204" pitchFamily="34" charset="0"/>
          </a:endParaRPr>
        </a:p>
      </dgm:t>
    </dgm:pt>
    <dgm:pt modelId="{164AB4C0-538D-4C79-A7B0-BE697117E94A}" type="parTrans" cxnId="{79AF4164-B67C-48C8-99FA-BF3A0AD9FF05}">
      <dgm:prSet/>
      <dgm:spPr/>
      <dgm:t>
        <a:bodyPr/>
        <a:lstStyle/>
        <a:p>
          <a:endParaRPr lang="en-US"/>
        </a:p>
      </dgm:t>
    </dgm:pt>
    <dgm:pt modelId="{123C9557-A8E6-4F18-A55B-112DEBC2DA67}" type="sibTrans" cxnId="{79AF4164-B67C-48C8-99FA-BF3A0AD9FF05}">
      <dgm:prSet/>
      <dgm:spPr/>
      <dgm:t>
        <a:bodyPr/>
        <a:lstStyle/>
        <a:p>
          <a:endParaRPr lang="en-US"/>
        </a:p>
      </dgm:t>
    </dgm:pt>
    <dgm:pt modelId="{2E8D3B47-BDF4-40E8-82FB-C025CD80E1DC}">
      <dgm:prSet custT="1"/>
      <dgm:spPr/>
      <dgm:t>
        <a:bodyPr/>
        <a:lstStyle/>
        <a:p>
          <a:r>
            <a:rPr lang="en-US" sz="1600" b="1" dirty="0">
              <a:latin typeface="Arial" panose="020B0604020202020204" pitchFamily="34" charset="0"/>
              <a:cs typeface="Arial" panose="020B0604020202020204" pitchFamily="34" charset="0"/>
            </a:rPr>
            <a:t>Stress management programmes</a:t>
          </a:r>
          <a:endParaRPr lang="en-US" sz="1600" dirty="0">
            <a:latin typeface="Arial" panose="020B0604020202020204" pitchFamily="34" charset="0"/>
            <a:cs typeface="Arial" panose="020B0604020202020204" pitchFamily="34" charset="0"/>
          </a:endParaRPr>
        </a:p>
      </dgm:t>
    </dgm:pt>
    <dgm:pt modelId="{F4C72EFE-6171-40AF-BC3C-FD349B088188}" type="parTrans" cxnId="{170F7893-17D4-42E4-98B7-556746815BA9}">
      <dgm:prSet/>
      <dgm:spPr/>
      <dgm:t>
        <a:bodyPr/>
        <a:lstStyle/>
        <a:p>
          <a:endParaRPr lang="en-US"/>
        </a:p>
      </dgm:t>
    </dgm:pt>
    <dgm:pt modelId="{47729C78-9806-4E0A-A9B0-F30EBD70F498}" type="sibTrans" cxnId="{170F7893-17D4-42E4-98B7-556746815BA9}">
      <dgm:prSet/>
      <dgm:spPr/>
      <dgm:t>
        <a:bodyPr/>
        <a:lstStyle/>
        <a:p>
          <a:endParaRPr lang="en-US"/>
        </a:p>
      </dgm:t>
    </dgm:pt>
    <dgm:pt modelId="{0936667F-2149-4351-89D2-5C03EBC6A1E2}">
      <dgm:prSet custT="1"/>
      <dgm:spPr/>
      <dgm:t>
        <a:bodyPr/>
        <a:lstStyle/>
        <a:p>
          <a:r>
            <a:rPr lang="en-US" sz="1600" b="1" dirty="0">
              <a:latin typeface="Arial" panose="020B0604020202020204" pitchFamily="34" charset="0"/>
              <a:cs typeface="Arial" panose="020B0604020202020204" pitchFamily="34" charset="0"/>
            </a:rPr>
            <a:t>Reduce repetitive work</a:t>
          </a:r>
          <a:endParaRPr lang="en-US" sz="1600" dirty="0">
            <a:latin typeface="Arial" panose="020B0604020202020204" pitchFamily="34" charset="0"/>
            <a:cs typeface="Arial" panose="020B0604020202020204" pitchFamily="34" charset="0"/>
          </a:endParaRPr>
        </a:p>
      </dgm:t>
    </dgm:pt>
    <dgm:pt modelId="{35AB8EAE-097D-46DB-8E38-8551B077B74A}" type="parTrans" cxnId="{74F73C69-AEDF-41A8-94A3-64C5F6585A32}">
      <dgm:prSet/>
      <dgm:spPr/>
      <dgm:t>
        <a:bodyPr/>
        <a:lstStyle/>
        <a:p>
          <a:endParaRPr lang="en-US"/>
        </a:p>
      </dgm:t>
    </dgm:pt>
    <dgm:pt modelId="{9C4C4ADF-8E96-4AF5-9F4D-C2B41ABC982D}" type="sibTrans" cxnId="{74F73C69-AEDF-41A8-94A3-64C5F6585A32}">
      <dgm:prSet/>
      <dgm:spPr/>
      <dgm:t>
        <a:bodyPr/>
        <a:lstStyle/>
        <a:p>
          <a:endParaRPr lang="en-US"/>
        </a:p>
      </dgm:t>
    </dgm:pt>
    <dgm:pt modelId="{FC92BF7E-D5E7-4953-A778-55B46C467232}">
      <dgm:prSet custT="1"/>
      <dgm:spPr/>
      <dgm:t>
        <a:bodyPr/>
        <a:lstStyle/>
        <a:p>
          <a:r>
            <a:rPr lang="en-US" sz="1600" b="1">
              <a:latin typeface="Arial" panose="020B0604020202020204" pitchFamily="34" charset="0"/>
              <a:cs typeface="Arial" panose="020B0604020202020204" pitchFamily="34" charset="0"/>
            </a:rPr>
            <a:t>Appreciate employees</a:t>
          </a:r>
          <a:endParaRPr lang="en-US" sz="1600">
            <a:latin typeface="Arial" panose="020B0604020202020204" pitchFamily="34" charset="0"/>
            <a:cs typeface="Arial" panose="020B0604020202020204" pitchFamily="34" charset="0"/>
          </a:endParaRPr>
        </a:p>
      </dgm:t>
    </dgm:pt>
    <dgm:pt modelId="{5ABFBF3C-D70B-4A79-A8BC-CE441DB2D730}" type="parTrans" cxnId="{E6572118-80DB-4B75-A1A9-B8D5FA8C72FD}">
      <dgm:prSet/>
      <dgm:spPr/>
      <dgm:t>
        <a:bodyPr/>
        <a:lstStyle/>
        <a:p>
          <a:endParaRPr lang="en-US"/>
        </a:p>
      </dgm:t>
    </dgm:pt>
    <dgm:pt modelId="{E3699263-B6A9-4974-9E18-9249A7255B4E}" type="sibTrans" cxnId="{E6572118-80DB-4B75-A1A9-B8D5FA8C72FD}">
      <dgm:prSet/>
      <dgm:spPr/>
      <dgm:t>
        <a:bodyPr/>
        <a:lstStyle/>
        <a:p>
          <a:endParaRPr lang="en-US"/>
        </a:p>
      </dgm:t>
    </dgm:pt>
    <dgm:pt modelId="{3CD540FE-4104-4F73-8345-3E2164717C7E}">
      <dgm:prSet custT="1"/>
      <dgm:spPr/>
      <dgm:t>
        <a:bodyPr/>
        <a:lstStyle/>
        <a:p>
          <a:r>
            <a:rPr lang="en-US" sz="1600" b="1" dirty="0">
              <a:latin typeface="Arial" panose="020B0604020202020204" pitchFamily="34" charset="0"/>
              <a:cs typeface="Arial" panose="020B0604020202020204" pitchFamily="34" charset="0"/>
            </a:rPr>
            <a:t>Hold controversial meetings</a:t>
          </a:r>
          <a:endParaRPr lang="en-US" sz="1600" dirty="0">
            <a:latin typeface="Arial" panose="020B0604020202020204" pitchFamily="34" charset="0"/>
            <a:cs typeface="Arial" panose="020B0604020202020204" pitchFamily="34" charset="0"/>
          </a:endParaRPr>
        </a:p>
      </dgm:t>
    </dgm:pt>
    <dgm:pt modelId="{572D070D-0C00-41E7-B246-3B8FAAE58FD8}" type="parTrans" cxnId="{B0601BE5-44B2-4E87-A530-7A019C0B08FF}">
      <dgm:prSet/>
      <dgm:spPr/>
      <dgm:t>
        <a:bodyPr/>
        <a:lstStyle/>
        <a:p>
          <a:endParaRPr lang="en-US"/>
        </a:p>
      </dgm:t>
    </dgm:pt>
    <dgm:pt modelId="{7F2128FE-FDED-4E1A-BF53-2200E989930B}" type="sibTrans" cxnId="{B0601BE5-44B2-4E87-A530-7A019C0B08FF}">
      <dgm:prSet/>
      <dgm:spPr/>
      <dgm:t>
        <a:bodyPr/>
        <a:lstStyle/>
        <a:p>
          <a:endParaRPr lang="en-US"/>
        </a:p>
      </dgm:t>
    </dgm:pt>
    <dgm:pt modelId="{1B08378A-908E-4F3A-BC57-3C710D600DD2}">
      <dgm:prSet custT="1"/>
      <dgm:spPr/>
      <dgm:t>
        <a:bodyPr/>
        <a:lstStyle/>
        <a:p>
          <a:r>
            <a:rPr lang="en-US" sz="1600" b="1" dirty="0">
              <a:latin typeface="Arial" panose="020B0604020202020204" pitchFamily="34" charset="0"/>
              <a:cs typeface="Arial" panose="020B0604020202020204" pitchFamily="34" charset="0"/>
            </a:rPr>
            <a:t>Introduce flexible working hours</a:t>
          </a:r>
          <a:endParaRPr lang="en-US" sz="1600" dirty="0">
            <a:latin typeface="Arial" panose="020B0604020202020204" pitchFamily="34" charset="0"/>
            <a:cs typeface="Arial" panose="020B0604020202020204" pitchFamily="34" charset="0"/>
          </a:endParaRPr>
        </a:p>
      </dgm:t>
    </dgm:pt>
    <dgm:pt modelId="{D8C81DB2-0872-403E-89BC-B1EAC424A4A5}" type="parTrans" cxnId="{64FF16B4-0BBD-4580-A327-A9DA46C137AF}">
      <dgm:prSet/>
      <dgm:spPr/>
      <dgm:t>
        <a:bodyPr/>
        <a:lstStyle/>
        <a:p>
          <a:endParaRPr lang="en-US"/>
        </a:p>
      </dgm:t>
    </dgm:pt>
    <dgm:pt modelId="{A4F824D8-72E1-4495-B634-035A57EBCE02}" type="sibTrans" cxnId="{64FF16B4-0BBD-4580-A327-A9DA46C137AF}">
      <dgm:prSet/>
      <dgm:spPr/>
      <dgm:t>
        <a:bodyPr/>
        <a:lstStyle/>
        <a:p>
          <a:endParaRPr lang="en-US"/>
        </a:p>
      </dgm:t>
    </dgm:pt>
    <dgm:pt modelId="{20BC34EC-C5FF-40AB-9476-D250629BC710}" type="pres">
      <dgm:prSet presAssocID="{96A5B00A-3E6A-4E0C-84EF-03C16AFB9ACA}" presName="root" presStyleCnt="0">
        <dgm:presLayoutVars>
          <dgm:dir/>
          <dgm:resizeHandles val="exact"/>
        </dgm:presLayoutVars>
      </dgm:prSet>
      <dgm:spPr/>
    </dgm:pt>
    <dgm:pt modelId="{89A077A5-A717-4AA6-BA06-B923042152B3}" type="pres">
      <dgm:prSet presAssocID="{D0B89617-1CC7-40C8-A0B3-2D6DFB5B6F08}" presName="compNode" presStyleCnt="0"/>
      <dgm:spPr/>
    </dgm:pt>
    <dgm:pt modelId="{9C1C3367-85ED-4677-B1F3-AE7B6EF544BF}" type="pres">
      <dgm:prSet presAssocID="{D0B89617-1CC7-40C8-A0B3-2D6DFB5B6F08}" presName="bgRect" presStyleLbl="bgShp" presStyleIdx="0" presStyleCnt="7"/>
      <dgm:spPr/>
    </dgm:pt>
    <dgm:pt modelId="{09565B34-E39B-4D28-8B60-CB14ED8AF7D5}" type="pres">
      <dgm:prSet presAssocID="{D0B89617-1CC7-40C8-A0B3-2D6DFB5B6F08}"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esentation with Checklist"/>
        </a:ext>
      </dgm:extLst>
    </dgm:pt>
    <dgm:pt modelId="{92E9E579-05F8-46E5-90AF-D34FE0BF53F6}" type="pres">
      <dgm:prSet presAssocID="{D0B89617-1CC7-40C8-A0B3-2D6DFB5B6F08}" presName="spaceRect" presStyleCnt="0"/>
      <dgm:spPr/>
    </dgm:pt>
    <dgm:pt modelId="{B6E0066C-D772-4301-841F-47430538F9E7}" type="pres">
      <dgm:prSet presAssocID="{D0B89617-1CC7-40C8-A0B3-2D6DFB5B6F08}" presName="parTx" presStyleLbl="revTx" presStyleIdx="0" presStyleCnt="7">
        <dgm:presLayoutVars>
          <dgm:chMax val="0"/>
          <dgm:chPref val="0"/>
        </dgm:presLayoutVars>
      </dgm:prSet>
      <dgm:spPr/>
    </dgm:pt>
    <dgm:pt modelId="{2B138ABB-4E6B-47FC-BAFC-6EE2A3C6D2A9}" type="pres">
      <dgm:prSet presAssocID="{2DBEF36E-A19E-46FA-AC2A-326F7A4DF012}" presName="sibTrans" presStyleCnt="0"/>
      <dgm:spPr/>
    </dgm:pt>
    <dgm:pt modelId="{7AA55B7E-DF42-4405-ACAC-A466A815276F}" type="pres">
      <dgm:prSet presAssocID="{5677B977-018F-439F-BEF4-6BA2BA2BCD97}" presName="compNode" presStyleCnt="0"/>
      <dgm:spPr/>
    </dgm:pt>
    <dgm:pt modelId="{E02FD960-A524-4668-BBD1-530F767AB609}" type="pres">
      <dgm:prSet presAssocID="{5677B977-018F-439F-BEF4-6BA2BA2BCD97}" presName="bgRect" presStyleLbl="bgShp" presStyleIdx="1" presStyleCnt="7"/>
      <dgm:spPr/>
    </dgm:pt>
    <dgm:pt modelId="{5A91AA3A-1254-4ACF-AB72-5616EB4D543D}" type="pres">
      <dgm:prSet presAssocID="{5677B977-018F-439F-BEF4-6BA2BA2BCD97}"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uzzle"/>
        </a:ext>
      </dgm:extLst>
    </dgm:pt>
    <dgm:pt modelId="{DD890D44-548D-4302-ABCD-8B8B86422752}" type="pres">
      <dgm:prSet presAssocID="{5677B977-018F-439F-BEF4-6BA2BA2BCD97}" presName="spaceRect" presStyleCnt="0"/>
      <dgm:spPr/>
    </dgm:pt>
    <dgm:pt modelId="{45461FF7-2ED9-42A1-8673-8FB8081EA2ED}" type="pres">
      <dgm:prSet presAssocID="{5677B977-018F-439F-BEF4-6BA2BA2BCD97}" presName="parTx" presStyleLbl="revTx" presStyleIdx="1" presStyleCnt="7">
        <dgm:presLayoutVars>
          <dgm:chMax val="0"/>
          <dgm:chPref val="0"/>
        </dgm:presLayoutVars>
      </dgm:prSet>
      <dgm:spPr/>
    </dgm:pt>
    <dgm:pt modelId="{D4F7CC3C-0B55-4EF9-831A-04E913FA60F9}" type="pres">
      <dgm:prSet presAssocID="{123C9557-A8E6-4F18-A55B-112DEBC2DA67}" presName="sibTrans" presStyleCnt="0"/>
      <dgm:spPr/>
    </dgm:pt>
    <dgm:pt modelId="{0116A825-6901-45DF-8778-328E0F770857}" type="pres">
      <dgm:prSet presAssocID="{2E8D3B47-BDF4-40E8-82FB-C025CD80E1DC}" presName="compNode" presStyleCnt="0"/>
      <dgm:spPr/>
    </dgm:pt>
    <dgm:pt modelId="{5B8417EF-FEC1-4C6A-9703-D64D75102AB0}" type="pres">
      <dgm:prSet presAssocID="{2E8D3B47-BDF4-40E8-82FB-C025CD80E1DC}" presName="bgRect" presStyleLbl="bgShp" presStyleIdx="2" presStyleCnt="7"/>
      <dgm:spPr/>
    </dgm:pt>
    <dgm:pt modelId="{88C6A8B6-0526-478D-9BB8-60CE4D26F349}" type="pres">
      <dgm:prSet presAssocID="{2E8D3B47-BDF4-40E8-82FB-C025CD80E1DC}"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32F535DE-A235-4026-9B05-0F3722ACAF11}" type="pres">
      <dgm:prSet presAssocID="{2E8D3B47-BDF4-40E8-82FB-C025CD80E1DC}" presName="spaceRect" presStyleCnt="0"/>
      <dgm:spPr/>
    </dgm:pt>
    <dgm:pt modelId="{AD57D0DA-7EC1-4981-B08B-B1AC2C9F354A}" type="pres">
      <dgm:prSet presAssocID="{2E8D3B47-BDF4-40E8-82FB-C025CD80E1DC}" presName="parTx" presStyleLbl="revTx" presStyleIdx="2" presStyleCnt="7">
        <dgm:presLayoutVars>
          <dgm:chMax val="0"/>
          <dgm:chPref val="0"/>
        </dgm:presLayoutVars>
      </dgm:prSet>
      <dgm:spPr/>
    </dgm:pt>
    <dgm:pt modelId="{62BA6AF4-4103-43DA-84A8-F9E9268CA965}" type="pres">
      <dgm:prSet presAssocID="{47729C78-9806-4E0A-A9B0-F30EBD70F498}" presName="sibTrans" presStyleCnt="0"/>
      <dgm:spPr/>
    </dgm:pt>
    <dgm:pt modelId="{5E0ABF9B-2264-49DB-8E6B-8B57F5C6E410}" type="pres">
      <dgm:prSet presAssocID="{0936667F-2149-4351-89D2-5C03EBC6A1E2}" presName="compNode" presStyleCnt="0"/>
      <dgm:spPr/>
    </dgm:pt>
    <dgm:pt modelId="{D4C7C95B-862A-4794-80F8-F9A1974EFD64}" type="pres">
      <dgm:prSet presAssocID="{0936667F-2149-4351-89D2-5C03EBC6A1E2}" presName="bgRect" presStyleLbl="bgShp" presStyleIdx="3" presStyleCnt="7"/>
      <dgm:spPr/>
    </dgm:pt>
    <dgm:pt modelId="{F2BD44EC-A4A1-4DFA-B103-23FC9F65ED28}" type="pres">
      <dgm:prSet presAssocID="{0936667F-2149-4351-89D2-5C03EBC6A1E2}"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ick"/>
        </a:ext>
      </dgm:extLst>
    </dgm:pt>
    <dgm:pt modelId="{A99E003A-DD5D-4646-9162-1D85239CBA23}" type="pres">
      <dgm:prSet presAssocID="{0936667F-2149-4351-89D2-5C03EBC6A1E2}" presName="spaceRect" presStyleCnt="0"/>
      <dgm:spPr/>
    </dgm:pt>
    <dgm:pt modelId="{2406E80F-D4D9-4EC3-B292-7E83BAEFBEFD}" type="pres">
      <dgm:prSet presAssocID="{0936667F-2149-4351-89D2-5C03EBC6A1E2}" presName="parTx" presStyleLbl="revTx" presStyleIdx="3" presStyleCnt="7">
        <dgm:presLayoutVars>
          <dgm:chMax val="0"/>
          <dgm:chPref val="0"/>
        </dgm:presLayoutVars>
      </dgm:prSet>
      <dgm:spPr/>
    </dgm:pt>
    <dgm:pt modelId="{E7B774D5-EDFF-4622-9AC9-3B0C355CA962}" type="pres">
      <dgm:prSet presAssocID="{9C4C4ADF-8E96-4AF5-9F4D-C2B41ABC982D}" presName="sibTrans" presStyleCnt="0"/>
      <dgm:spPr/>
    </dgm:pt>
    <dgm:pt modelId="{3B313BED-4266-49BF-B53A-9F58D97B5A4D}" type="pres">
      <dgm:prSet presAssocID="{FC92BF7E-D5E7-4953-A778-55B46C467232}" presName="compNode" presStyleCnt="0"/>
      <dgm:spPr/>
    </dgm:pt>
    <dgm:pt modelId="{09ADC4C9-0555-4C5C-97F0-B0B18994E4E7}" type="pres">
      <dgm:prSet presAssocID="{FC92BF7E-D5E7-4953-A778-55B46C467232}" presName="bgRect" presStyleLbl="bgShp" presStyleIdx="4" presStyleCnt="7"/>
      <dgm:spPr/>
    </dgm:pt>
    <dgm:pt modelId="{7F624BC9-F9FF-4334-96A6-68FED2C97318}" type="pres">
      <dgm:prSet presAssocID="{FC92BF7E-D5E7-4953-A778-55B46C467232}"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andshake"/>
        </a:ext>
      </dgm:extLst>
    </dgm:pt>
    <dgm:pt modelId="{2481CD99-CB20-4755-9650-DEEC06E24D1C}" type="pres">
      <dgm:prSet presAssocID="{FC92BF7E-D5E7-4953-A778-55B46C467232}" presName="spaceRect" presStyleCnt="0"/>
      <dgm:spPr/>
    </dgm:pt>
    <dgm:pt modelId="{B7CADD1B-1285-49A9-80BA-307EDD4EA54F}" type="pres">
      <dgm:prSet presAssocID="{FC92BF7E-D5E7-4953-A778-55B46C467232}" presName="parTx" presStyleLbl="revTx" presStyleIdx="4" presStyleCnt="7">
        <dgm:presLayoutVars>
          <dgm:chMax val="0"/>
          <dgm:chPref val="0"/>
        </dgm:presLayoutVars>
      </dgm:prSet>
      <dgm:spPr/>
    </dgm:pt>
    <dgm:pt modelId="{BCEA82D0-8F20-4540-9F29-87C8033CA246}" type="pres">
      <dgm:prSet presAssocID="{E3699263-B6A9-4974-9E18-9249A7255B4E}" presName="sibTrans" presStyleCnt="0"/>
      <dgm:spPr/>
    </dgm:pt>
    <dgm:pt modelId="{029C26D5-40FF-44DE-9CDC-8AA1564881E4}" type="pres">
      <dgm:prSet presAssocID="{3CD540FE-4104-4F73-8345-3E2164717C7E}" presName="compNode" presStyleCnt="0"/>
      <dgm:spPr/>
    </dgm:pt>
    <dgm:pt modelId="{D9E4617F-ACB5-4BC6-A0CC-38BAA6A53136}" type="pres">
      <dgm:prSet presAssocID="{3CD540FE-4104-4F73-8345-3E2164717C7E}" presName="bgRect" presStyleLbl="bgShp" presStyleIdx="5" presStyleCnt="7"/>
      <dgm:spPr/>
    </dgm:pt>
    <dgm:pt modelId="{EBFB33DA-8B38-4F60-A4B0-0CE8A457D987}" type="pres">
      <dgm:prSet presAssocID="{3CD540FE-4104-4F73-8345-3E2164717C7E}"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eeting"/>
        </a:ext>
      </dgm:extLst>
    </dgm:pt>
    <dgm:pt modelId="{FD21EC61-FF7F-48A3-A65A-B93632A7CD93}" type="pres">
      <dgm:prSet presAssocID="{3CD540FE-4104-4F73-8345-3E2164717C7E}" presName="spaceRect" presStyleCnt="0"/>
      <dgm:spPr/>
    </dgm:pt>
    <dgm:pt modelId="{08563AD4-74FC-4B4D-B256-D938B434B445}" type="pres">
      <dgm:prSet presAssocID="{3CD540FE-4104-4F73-8345-3E2164717C7E}" presName="parTx" presStyleLbl="revTx" presStyleIdx="5" presStyleCnt="7">
        <dgm:presLayoutVars>
          <dgm:chMax val="0"/>
          <dgm:chPref val="0"/>
        </dgm:presLayoutVars>
      </dgm:prSet>
      <dgm:spPr/>
    </dgm:pt>
    <dgm:pt modelId="{1EE12027-D301-4E3A-927B-B636F54F2614}" type="pres">
      <dgm:prSet presAssocID="{7F2128FE-FDED-4E1A-BF53-2200E989930B}" presName="sibTrans" presStyleCnt="0"/>
      <dgm:spPr/>
    </dgm:pt>
    <dgm:pt modelId="{B11BDE1C-0CAE-4FC6-ABF1-6A37A5EC3CDE}" type="pres">
      <dgm:prSet presAssocID="{1B08378A-908E-4F3A-BC57-3C710D600DD2}" presName="compNode" presStyleCnt="0"/>
      <dgm:spPr/>
    </dgm:pt>
    <dgm:pt modelId="{3733BF07-5CB8-449E-A3D9-E4CF6F400C20}" type="pres">
      <dgm:prSet presAssocID="{1B08378A-908E-4F3A-BC57-3C710D600DD2}" presName="bgRect" presStyleLbl="bgShp" presStyleIdx="6" presStyleCnt="7"/>
      <dgm:spPr/>
    </dgm:pt>
    <dgm:pt modelId="{E0744458-EF2F-4709-A926-70C760C201F8}" type="pres">
      <dgm:prSet presAssocID="{1B08378A-908E-4F3A-BC57-3C710D600DD2}"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lock"/>
        </a:ext>
      </dgm:extLst>
    </dgm:pt>
    <dgm:pt modelId="{3BAD2553-D109-4E15-9241-D2C9088D7FCB}" type="pres">
      <dgm:prSet presAssocID="{1B08378A-908E-4F3A-BC57-3C710D600DD2}" presName="spaceRect" presStyleCnt="0"/>
      <dgm:spPr/>
    </dgm:pt>
    <dgm:pt modelId="{7244B327-F4A0-44DE-BDB3-9608BEE00C8D}" type="pres">
      <dgm:prSet presAssocID="{1B08378A-908E-4F3A-BC57-3C710D600DD2}" presName="parTx" presStyleLbl="revTx" presStyleIdx="6" presStyleCnt="7">
        <dgm:presLayoutVars>
          <dgm:chMax val="0"/>
          <dgm:chPref val="0"/>
        </dgm:presLayoutVars>
      </dgm:prSet>
      <dgm:spPr/>
    </dgm:pt>
  </dgm:ptLst>
  <dgm:cxnLst>
    <dgm:cxn modelId="{F4F8D917-2996-4690-848B-1A977E15B266}" type="presOf" srcId="{0936667F-2149-4351-89D2-5C03EBC6A1E2}" destId="{2406E80F-D4D9-4EC3-B292-7E83BAEFBEFD}" srcOrd="0" destOrd="0" presId="urn:microsoft.com/office/officeart/2018/2/layout/IconVerticalSolidList"/>
    <dgm:cxn modelId="{E6572118-80DB-4B75-A1A9-B8D5FA8C72FD}" srcId="{96A5B00A-3E6A-4E0C-84EF-03C16AFB9ACA}" destId="{FC92BF7E-D5E7-4953-A778-55B46C467232}" srcOrd="4" destOrd="0" parTransId="{5ABFBF3C-D70B-4A79-A8BC-CE441DB2D730}" sibTransId="{E3699263-B6A9-4974-9E18-9249A7255B4E}"/>
    <dgm:cxn modelId="{142CAB39-39BA-4EEF-9FC9-DD4EF2C93495}" type="presOf" srcId="{1B08378A-908E-4F3A-BC57-3C710D600DD2}" destId="{7244B327-F4A0-44DE-BDB3-9608BEE00C8D}" srcOrd="0" destOrd="0" presId="urn:microsoft.com/office/officeart/2018/2/layout/IconVerticalSolidList"/>
    <dgm:cxn modelId="{AC67B04C-7D46-440B-820D-288D12F135DC}" srcId="{96A5B00A-3E6A-4E0C-84EF-03C16AFB9ACA}" destId="{D0B89617-1CC7-40C8-A0B3-2D6DFB5B6F08}" srcOrd="0" destOrd="0" parTransId="{26569DCE-A544-4980-880F-A6E9DEC80D88}" sibTransId="{2DBEF36E-A19E-46FA-AC2A-326F7A4DF012}"/>
    <dgm:cxn modelId="{24428952-A429-467F-8141-E37D8D84363E}" type="presOf" srcId="{5677B977-018F-439F-BEF4-6BA2BA2BCD97}" destId="{45461FF7-2ED9-42A1-8673-8FB8081EA2ED}" srcOrd="0" destOrd="0" presId="urn:microsoft.com/office/officeart/2018/2/layout/IconVerticalSolidList"/>
    <dgm:cxn modelId="{79AF4164-B67C-48C8-99FA-BF3A0AD9FF05}" srcId="{96A5B00A-3E6A-4E0C-84EF-03C16AFB9ACA}" destId="{5677B977-018F-439F-BEF4-6BA2BA2BCD97}" srcOrd="1" destOrd="0" parTransId="{164AB4C0-538D-4C79-A7B0-BE697117E94A}" sibTransId="{123C9557-A8E6-4F18-A55B-112DEBC2DA67}"/>
    <dgm:cxn modelId="{74F73C69-AEDF-41A8-94A3-64C5F6585A32}" srcId="{96A5B00A-3E6A-4E0C-84EF-03C16AFB9ACA}" destId="{0936667F-2149-4351-89D2-5C03EBC6A1E2}" srcOrd="3" destOrd="0" parTransId="{35AB8EAE-097D-46DB-8E38-8551B077B74A}" sibTransId="{9C4C4ADF-8E96-4AF5-9F4D-C2B41ABC982D}"/>
    <dgm:cxn modelId="{FE9F9C83-902E-40A6-B41C-A078C7582149}" type="presOf" srcId="{96A5B00A-3E6A-4E0C-84EF-03C16AFB9ACA}" destId="{20BC34EC-C5FF-40AB-9476-D250629BC710}" srcOrd="0" destOrd="0" presId="urn:microsoft.com/office/officeart/2018/2/layout/IconVerticalSolidList"/>
    <dgm:cxn modelId="{170F7893-17D4-42E4-98B7-556746815BA9}" srcId="{96A5B00A-3E6A-4E0C-84EF-03C16AFB9ACA}" destId="{2E8D3B47-BDF4-40E8-82FB-C025CD80E1DC}" srcOrd="2" destOrd="0" parTransId="{F4C72EFE-6171-40AF-BC3C-FD349B088188}" sibTransId="{47729C78-9806-4E0A-A9B0-F30EBD70F498}"/>
    <dgm:cxn modelId="{1016AF9A-78BE-436D-8099-82923F0C2D18}" type="presOf" srcId="{D0B89617-1CC7-40C8-A0B3-2D6DFB5B6F08}" destId="{B6E0066C-D772-4301-841F-47430538F9E7}" srcOrd="0" destOrd="0" presId="urn:microsoft.com/office/officeart/2018/2/layout/IconVerticalSolidList"/>
    <dgm:cxn modelId="{64FF16B4-0BBD-4580-A327-A9DA46C137AF}" srcId="{96A5B00A-3E6A-4E0C-84EF-03C16AFB9ACA}" destId="{1B08378A-908E-4F3A-BC57-3C710D600DD2}" srcOrd="6" destOrd="0" parTransId="{D8C81DB2-0872-403E-89BC-B1EAC424A4A5}" sibTransId="{A4F824D8-72E1-4495-B634-035A57EBCE02}"/>
    <dgm:cxn modelId="{98788ECA-1AA4-448F-BFA0-A28D4B5AADC0}" type="presOf" srcId="{2E8D3B47-BDF4-40E8-82FB-C025CD80E1DC}" destId="{AD57D0DA-7EC1-4981-B08B-B1AC2C9F354A}" srcOrd="0" destOrd="0" presId="urn:microsoft.com/office/officeart/2018/2/layout/IconVerticalSolidList"/>
    <dgm:cxn modelId="{B0601BE5-44B2-4E87-A530-7A019C0B08FF}" srcId="{96A5B00A-3E6A-4E0C-84EF-03C16AFB9ACA}" destId="{3CD540FE-4104-4F73-8345-3E2164717C7E}" srcOrd="5" destOrd="0" parTransId="{572D070D-0C00-41E7-B246-3B8FAAE58FD8}" sibTransId="{7F2128FE-FDED-4E1A-BF53-2200E989930B}"/>
    <dgm:cxn modelId="{A95020ED-A950-43DF-8323-0560E345A554}" type="presOf" srcId="{3CD540FE-4104-4F73-8345-3E2164717C7E}" destId="{08563AD4-74FC-4B4D-B256-D938B434B445}" srcOrd="0" destOrd="0" presId="urn:microsoft.com/office/officeart/2018/2/layout/IconVerticalSolidList"/>
    <dgm:cxn modelId="{6B92D1F9-4219-4D0E-AFB0-84997AB1F5D4}" type="presOf" srcId="{FC92BF7E-D5E7-4953-A778-55B46C467232}" destId="{B7CADD1B-1285-49A9-80BA-307EDD4EA54F}" srcOrd="0" destOrd="0" presId="urn:microsoft.com/office/officeart/2018/2/layout/IconVerticalSolidList"/>
    <dgm:cxn modelId="{BB31C779-9BC0-4B5A-B7D6-EA46666A47B4}" type="presParOf" srcId="{20BC34EC-C5FF-40AB-9476-D250629BC710}" destId="{89A077A5-A717-4AA6-BA06-B923042152B3}" srcOrd="0" destOrd="0" presId="urn:microsoft.com/office/officeart/2018/2/layout/IconVerticalSolidList"/>
    <dgm:cxn modelId="{5CA49E9B-628D-4904-AE01-799D088AA40D}" type="presParOf" srcId="{89A077A5-A717-4AA6-BA06-B923042152B3}" destId="{9C1C3367-85ED-4677-B1F3-AE7B6EF544BF}" srcOrd="0" destOrd="0" presId="urn:microsoft.com/office/officeart/2018/2/layout/IconVerticalSolidList"/>
    <dgm:cxn modelId="{EA9ED826-3308-4298-AC90-DD0C9374C0A0}" type="presParOf" srcId="{89A077A5-A717-4AA6-BA06-B923042152B3}" destId="{09565B34-E39B-4D28-8B60-CB14ED8AF7D5}" srcOrd="1" destOrd="0" presId="urn:microsoft.com/office/officeart/2018/2/layout/IconVerticalSolidList"/>
    <dgm:cxn modelId="{7DCBDB60-1F2A-4C3E-AC18-5ACE9D3EC18E}" type="presParOf" srcId="{89A077A5-A717-4AA6-BA06-B923042152B3}" destId="{92E9E579-05F8-46E5-90AF-D34FE0BF53F6}" srcOrd="2" destOrd="0" presId="urn:microsoft.com/office/officeart/2018/2/layout/IconVerticalSolidList"/>
    <dgm:cxn modelId="{CDFA8A4F-F25D-4FF8-AC8D-02186AF293D8}" type="presParOf" srcId="{89A077A5-A717-4AA6-BA06-B923042152B3}" destId="{B6E0066C-D772-4301-841F-47430538F9E7}" srcOrd="3" destOrd="0" presId="urn:microsoft.com/office/officeart/2018/2/layout/IconVerticalSolidList"/>
    <dgm:cxn modelId="{78A21B59-C333-457C-A5BE-70DE4BB79806}" type="presParOf" srcId="{20BC34EC-C5FF-40AB-9476-D250629BC710}" destId="{2B138ABB-4E6B-47FC-BAFC-6EE2A3C6D2A9}" srcOrd="1" destOrd="0" presId="urn:microsoft.com/office/officeart/2018/2/layout/IconVerticalSolidList"/>
    <dgm:cxn modelId="{0192247B-49AF-4741-99A2-8706895B6739}" type="presParOf" srcId="{20BC34EC-C5FF-40AB-9476-D250629BC710}" destId="{7AA55B7E-DF42-4405-ACAC-A466A815276F}" srcOrd="2" destOrd="0" presId="urn:microsoft.com/office/officeart/2018/2/layout/IconVerticalSolidList"/>
    <dgm:cxn modelId="{2D5772D3-C497-4019-9CF0-AA82F04325A5}" type="presParOf" srcId="{7AA55B7E-DF42-4405-ACAC-A466A815276F}" destId="{E02FD960-A524-4668-BBD1-530F767AB609}" srcOrd="0" destOrd="0" presId="urn:microsoft.com/office/officeart/2018/2/layout/IconVerticalSolidList"/>
    <dgm:cxn modelId="{DCD51FB6-CEF5-4256-92BA-9B64BC7A974F}" type="presParOf" srcId="{7AA55B7E-DF42-4405-ACAC-A466A815276F}" destId="{5A91AA3A-1254-4ACF-AB72-5616EB4D543D}" srcOrd="1" destOrd="0" presId="urn:microsoft.com/office/officeart/2018/2/layout/IconVerticalSolidList"/>
    <dgm:cxn modelId="{8BE6CA55-A5E4-44B5-A9C0-BB51F304EF27}" type="presParOf" srcId="{7AA55B7E-DF42-4405-ACAC-A466A815276F}" destId="{DD890D44-548D-4302-ABCD-8B8B86422752}" srcOrd="2" destOrd="0" presId="urn:microsoft.com/office/officeart/2018/2/layout/IconVerticalSolidList"/>
    <dgm:cxn modelId="{45B333B4-22AE-440F-908D-75289235E30E}" type="presParOf" srcId="{7AA55B7E-DF42-4405-ACAC-A466A815276F}" destId="{45461FF7-2ED9-42A1-8673-8FB8081EA2ED}" srcOrd="3" destOrd="0" presId="urn:microsoft.com/office/officeart/2018/2/layout/IconVerticalSolidList"/>
    <dgm:cxn modelId="{FD3B189F-D64E-43EB-921D-BB715A9E357F}" type="presParOf" srcId="{20BC34EC-C5FF-40AB-9476-D250629BC710}" destId="{D4F7CC3C-0B55-4EF9-831A-04E913FA60F9}" srcOrd="3" destOrd="0" presId="urn:microsoft.com/office/officeart/2018/2/layout/IconVerticalSolidList"/>
    <dgm:cxn modelId="{B8857F8F-55D6-43E6-AA01-C8319210B525}" type="presParOf" srcId="{20BC34EC-C5FF-40AB-9476-D250629BC710}" destId="{0116A825-6901-45DF-8778-328E0F770857}" srcOrd="4" destOrd="0" presId="urn:microsoft.com/office/officeart/2018/2/layout/IconVerticalSolidList"/>
    <dgm:cxn modelId="{0846FC62-6DE0-4FB2-B2CA-7F8AD91F80A4}" type="presParOf" srcId="{0116A825-6901-45DF-8778-328E0F770857}" destId="{5B8417EF-FEC1-4C6A-9703-D64D75102AB0}" srcOrd="0" destOrd="0" presId="urn:microsoft.com/office/officeart/2018/2/layout/IconVerticalSolidList"/>
    <dgm:cxn modelId="{1364C497-7D4B-4FF5-BD35-B00839AB60BF}" type="presParOf" srcId="{0116A825-6901-45DF-8778-328E0F770857}" destId="{88C6A8B6-0526-478D-9BB8-60CE4D26F349}" srcOrd="1" destOrd="0" presId="urn:microsoft.com/office/officeart/2018/2/layout/IconVerticalSolidList"/>
    <dgm:cxn modelId="{964EA46F-E233-4CA4-8756-1901E955C345}" type="presParOf" srcId="{0116A825-6901-45DF-8778-328E0F770857}" destId="{32F535DE-A235-4026-9B05-0F3722ACAF11}" srcOrd="2" destOrd="0" presId="urn:microsoft.com/office/officeart/2018/2/layout/IconVerticalSolidList"/>
    <dgm:cxn modelId="{49018B6B-4C4B-4E87-A9E0-80C23976A6C4}" type="presParOf" srcId="{0116A825-6901-45DF-8778-328E0F770857}" destId="{AD57D0DA-7EC1-4981-B08B-B1AC2C9F354A}" srcOrd="3" destOrd="0" presId="urn:microsoft.com/office/officeart/2018/2/layout/IconVerticalSolidList"/>
    <dgm:cxn modelId="{29EDD877-D27C-4F11-9078-F7DC11AE3820}" type="presParOf" srcId="{20BC34EC-C5FF-40AB-9476-D250629BC710}" destId="{62BA6AF4-4103-43DA-84A8-F9E9268CA965}" srcOrd="5" destOrd="0" presId="urn:microsoft.com/office/officeart/2018/2/layout/IconVerticalSolidList"/>
    <dgm:cxn modelId="{FDFB6D97-3A71-469C-A086-AADF0B67AA8D}" type="presParOf" srcId="{20BC34EC-C5FF-40AB-9476-D250629BC710}" destId="{5E0ABF9B-2264-49DB-8E6B-8B57F5C6E410}" srcOrd="6" destOrd="0" presId="urn:microsoft.com/office/officeart/2018/2/layout/IconVerticalSolidList"/>
    <dgm:cxn modelId="{CF99F93C-42DB-40C3-9C9E-D20124895612}" type="presParOf" srcId="{5E0ABF9B-2264-49DB-8E6B-8B57F5C6E410}" destId="{D4C7C95B-862A-4794-80F8-F9A1974EFD64}" srcOrd="0" destOrd="0" presId="urn:microsoft.com/office/officeart/2018/2/layout/IconVerticalSolidList"/>
    <dgm:cxn modelId="{F92526F9-1E33-45A7-BF35-94706FF594A9}" type="presParOf" srcId="{5E0ABF9B-2264-49DB-8E6B-8B57F5C6E410}" destId="{F2BD44EC-A4A1-4DFA-B103-23FC9F65ED28}" srcOrd="1" destOrd="0" presId="urn:microsoft.com/office/officeart/2018/2/layout/IconVerticalSolidList"/>
    <dgm:cxn modelId="{07B9A229-4FA8-471B-8A5E-4727E6423388}" type="presParOf" srcId="{5E0ABF9B-2264-49DB-8E6B-8B57F5C6E410}" destId="{A99E003A-DD5D-4646-9162-1D85239CBA23}" srcOrd="2" destOrd="0" presId="urn:microsoft.com/office/officeart/2018/2/layout/IconVerticalSolidList"/>
    <dgm:cxn modelId="{111ABA14-D0D1-407C-97DB-FAF5FAF79053}" type="presParOf" srcId="{5E0ABF9B-2264-49DB-8E6B-8B57F5C6E410}" destId="{2406E80F-D4D9-4EC3-B292-7E83BAEFBEFD}" srcOrd="3" destOrd="0" presId="urn:microsoft.com/office/officeart/2018/2/layout/IconVerticalSolidList"/>
    <dgm:cxn modelId="{200B0BA6-9C2E-426C-AAA4-2F30FB696B66}" type="presParOf" srcId="{20BC34EC-C5FF-40AB-9476-D250629BC710}" destId="{E7B774D5-EDFF-4622-9AC9-3B0C355CA962}" srcOrd="7" destOrd="0" presId="urn:microsoft.com/office/officeart/2018/2/layout/IconVerticalSolidList"/>
    <dgm:cxn modelId="{AD09E1E8-2589-4615-8053-A87AC86F832F}" type="presParOf" srcId="{20BC34EC-C5FF-40AB-9476-D250629BC710}" destId="{3B313BED-4266-49BF-B53A-9F58D97B5A4D}" srcOrd="8" destOrd="0" presId="urn:microsoft.com/office/officeart/2018/2/layout/IconVerticalSolidList"/>
    <dgm:cxn modelId="{AC4DC55E-E14A-43C0-B94E-22E9DB48F0DD}" type="presParOf" srcId="{3B313BED-4266-49BF-B53A-9F58D97B5A4D}" destId="{09ADC4C9-0555-4C5C-97F0-B0B18994E4E7}" srcOrd="0" destOrd="0" presId="urn:microsoft.com/office/officeart/2018/2/layout/IconVerticalSolidList"/>
    <dgm:cxn modelId="{D734C716-4524-41FF-9141-20A1E7EB8DD9}" type="presParOf" srcId="{3B313BED-4266-49BF-B53A-9F58D97B5A4D}" destId="{7F624BC9-F9FF-4334-96A6-68FED2C97318}" srcOrd="1" destOrd="0" presId="urn:microsoft.com/office/officeart/2018/2/layout/IconVerticalSolidList"/>
    <dgm:cxn modelId="{E7EA3110-AFE0-422D-B8B6-149F321F6C69}" type="presParOf" srcId="{3B313BED-4266-49BF-B53A-9F58D97B5A4D}" destId="{2481CD99-CB20-4755-9650-DEEC06E24D1C}" srcOrd="2" destOrd="0" presId="urn:microsoft.com/office/officeart/2018/2/layout/IconVerticalSolidList"/>
    <dgm:cxn modelId="{362FE106-671B-48DE-8F23-AF76D3C8FBE4}" type="presParOf" srcId="{3B313BED-4266-49BF-B53A-9F58D97B5A4D}" destId="{B7CADD1B-1285-49A9-80BA-307EDD4EA54F}" srcOrd="3" destOrd="0" presId="urn:microsoft.com/office/officeart/2018/2/layout/IconVerticalSolidList"/>
    <dgm:cxn modelId="{2D48B814-24EA-4130-AEC2-140841D31676}" type="presParOf" srcId="{20BC34EC-C5FF-40AB-9476-D250629BC710}" destId="{BCEA82D0-8F20-4540-9F29-87C8033CA246}" srcOrd="9" destOrd="0" presId="urn:microsoft.com/office/officeart/2018/2/layout/IconVerticalSolidList"/>
    <dgm:cxn modelId="{7029B0D2-BD90-4E1B-97CB-5E1AE9A49F40}" type="presParOf" srcId="{20BC34EC-C5FF-40AB-9476-D250629BC710}" destId="{029C26D5-40FF-44DE-9CDC-8AA1564881E4}" srcOrd="10" destOrd="0" presId="urn:microsoft.com/office/officeart/2018/2/layout/IconVerticalSolidList"/>
    <dgm:cxn modelId="{A2155D85-4453-4862-B138-2E77C59879B3}" type="presParOf" srcId="{029C26D5-40FF-44DE-9CDC-8AA1564881E4}" destId="{D9E4617F-ACB5-4BC6-A0CC-38BAA6A53136}" srcOrd="0" destOrd="0" presId="urn:microsoft.com/office/officeart/2018/2/layout/IconVerticalSolidList"/>
    <dgm:cxn modelId="{C73308BE-8FCC-44BD-A91C-47BEDEF85111}" type="presParOf" srcId="{029C26D5-40FF-44DE-9CDC-8AA1564881E4}" destId="{EBFB33DA-8B38-4F60-A4B0-0CE8A457D987}" srcOrd="1" destOrd="0" presId="urn:microsoft.com/office/officeart/2018/2/layout/IconVerticalSolidList"/>
    <dgm:cxn modelId="{EB245CA3-1075-43EF-A94E-21E71BFCF659}" type="presParOf" srcId="{029C26D5-40FF-44DE-9CDC-8AA1564881E4}" destId="{FD21EC61-FF7F-48A3-A65A-B93632A7CD93}" srcOrd="2" destOrd="0" presId="urn:microsoft.com/office/officeart/2018/2/layout/IconVerticalSolidList"/>
    <dgm:cxn modelId="{3E01A1DA-706D-4D93-A193-EC99BD7D6E41}" type="presParOf" srcId="{029C26D5-40FF-44DE-9CDC-8AA1564881E4}" destId="{08563AD4-74FC-4B4D-B256-D938B434B445}" srcOrd="3" destOrd="0" presId="urn:microsoft.com/office/officeart/2018/2/layout/IconVerticalSolidList"/>
    <dgm:cxn modelId="{3F0B6710-5A17-448C-BB94-119266E7CCE3}" type="presParOf" srcId="{20BC34EC-C5FF-40AB-9476-D250629BC710}" destId="{1EE12027-D301-4E3A-927B-B636F54F2614}" srcOrd="11" destOrd="0" presId="urn:microsoft.com/office/officeart/2018/2/layout/IconVerticalSolidList"/>
    <dgm:cxn modelId="{8897554A-CB5C-4B8A-8234-8474FED4CCD5}" type="presParOf" srcId="{20BC34EC-C5FF-40AB-9476-D250629BC710}" destId="{B11BDE1C-0CAE-4FC6-ABF1-6A37A5EC3CDE}" srcOrd="12" destOrd="0" presId="urn:microsoft.com/office/officeart/2018/2/layout/IconVerticalSolidList"/>
    <dgm:cxn modelId="{4CD21566-EFA9-4D29-A055-EE7CAB65D7AA}" type="presParOf" srcId="{B11BDE1C-0CAE-4FC6-ABF1-6A37A5EC3CDE}" destId="{3733BF07-5CB8-449E-A3D9-E4CF6F400C20}" srcOrd="0" destOrd="0" presId="urn:microsoft.com/office/officeart/2018/2/layout/IconVerticalSolidList"/>
    <dgm:cxn modelId="{43E44F5C-302F-425A-AE84-B9BABFD68179}" type="presParOf" srcId="{B11BDE1C-0CAE-4FC6-ABF1-6A37A5EC3CDE}" destId="{E0744458-EF2F-4709-A926-70C760C201F8}" srcOrd="1" destOrd="0" presId="urn:microsoft.com/office/officeart/2018/2/layout/IconVerticalSolidList"/>
    <dgm:cxn modelId="{15292681-77D9-477F-8DDB-3D8B5CEC1FB2}" type="presParOf" srcId="{B11BDE1C-0CAE-4FC6-ABF1-6A37A5EC3CDE}" destId="{3BAD2553-D109-4E15-9241-D2C9088D7FCB}" srcOrd="2" destOrd="0" presId="urn:microsoft.com/office/officeart/2018/2/layout/IconVerticalSolidList"/>
    <dgm:cxn modelId="{0B560250-F280-479C-9549-8FA8CE2AB6BC}" type="presParOf" srcId="{B11BDE1C-0CAE-4FC6-ABF1-6A37A5EC3CDE}" destId="{7244B327-F4A0-44DE-BDB3-9608BEE00C8D}"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1C3367-85ED-4677-B1F3-AE7B6EF544BF}">
      <dsp:nvSpPr>
        <dsp:cNvPr id="0" name=""/>
        <dsp:cNvSpPr/>
      </dsp:nvSpPr>
      <dsp:spPr>
        <a:xfrm>
          <a:off x="0" y="3680"/>
          <a:ext cx="6784793" cy="7095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565B34-E39B-4D28-8B60-CB14ED8AF7D5}">
      <dsp:nvSpPr>
        <dsp:cNvPr id="0" name=""/>
        <dsp:cNvSpPr/>
      </dsp:nvSpPr>
      <dsp:spPr>
        <a:xfrm>
          <a:off x="214633" y="163324"/>
          <a:ext cx="390623" cy="3902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6E0066C-D772-4301-841F-47430538F9E7}">
      <dsp:nvSpPr>
        <dsp:cNvPr id="0" name=""/>
        <dsp:cNvSpPr/>
      </dsp:nvSpPr>
      <dsp:spPr>
        <a:xfrm>
          <a:off x="819890" y="3680"/>
          <a:ext cx="5940069" cy="7538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85" tIns="79785" rIns="79785" bIns="79785"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To recognize the issues affecting the problem In accordance with the evidence from the Fishbone and the PESTLE analysis.</a:t>
          </a:r>
          <a:endParaRPr lang="en-US" sz="1600" kern="1200" dirty="0">
            <a:latin typeface="Arial" panose="020B0604020202020204" pitchFamily="34" charset="0"/>
            <a:cs typeface="Arial" panose="020B0604020202020204" pitchFamily="34" charset="0"/>
          </a:endParaRPr>
        </a:p>
      </dsp:txBody>
      <dsp:txXfrm>
        <a:off x="819890" y="3680"/>
        <a:ext cx="5940069" cy="753877"/>
      </dsp:txXfrm>
    </dsp:sp>
    <dsp:sp modelId="{E02FD960-A524-4668-BBD1-530F767AB609}">
      <dsp:nvSpPr>
        <dsp:cNvPr id="0" name=""/>
        <dsp:cNvSpPr/>
      </dsp:nvSpPr>
      <dsp:spPr>
        <a:xfrm>
          <a:off x="0" y="946026"/>
          <a:ext cx="6784793" cy="7095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91AA3A-1254-4ACF-AB72-5616EB4D543D}">
      <dsp:nvSpPr>
        <dsp:cNvPr id="0" name=""/>
        <dsp:cNvSpPr/>
      </dsp:nvSpPr>
      <dsp:spPr>
        <a:xfrm>
          <a:off x="214633" y="1105670"/>
          <a:ext cx="390623" cy="3902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5461FF7-2ED9-42A1-8673-8FB8081EA2ED}">
      <dsp:nvSpPr>
        <dsp:cNvPr id="0" name=""/>
        <dsp:cNvSpPr/>
      </dsp:nvSpPr>
      <dsp:spPr>
        <a:xfrm>
          <a:off x="819890" y="946026"/>
          <a:ext cx="5940069" cy="7538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85" tIns="79785" rIns="79785" bIns="79785"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The following are possible solutions that can be applied:</a:t>
          </a:r>
          <a:endParaRPr lang="en-US" sz="1600" kern="1200" dirty="0">
            <a:latin typeface="Arial" panose="020B0604020202020204" pitchFamily="34" charset="0"/>
            <a:cs typeface="Arial" panose="020B0604020202020204" pitchFamily="34" charset="0"/>
          </a:endParaRPr>
        </a:p>
      </dsp:txBody>
      <dsp:txXfrm>
        <a:off x="819890" y="946026"/>
        <a:ext cx="5940069" cy="753877"/>
      </dsp:txXfrm>
    </dsp:sp>
    <dsp:sp modelId="{5B8417EF-FEC1-4C6A-9703-D64D75102AB0}">
      <dsp:nvSpPr>
        <dsp:cNvPr id="0" name=""/>
        <dsp:cNvSpPr/>
      </dsp:nvSpPr>
      <dsp:spPr>
        <a:xfrm>
          <a:off x="0" y="1888372"/>
          <a:ext cx="6784793" cy="7095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C6A8B6-0526-478D-9BB8-60CE4D26F349}">
      <dsp:nvSpPr>
        <dsp:cNvPr id="0" name=""/>
        <dsp:cNvSpPr/>
      </dsp:nvSpPr>
      <dsp:spPr>
        <a:xfrm>
          <a:off x="214633" y="2048017"/>
          <a:ext cx="390623" cy="39024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D57D0DA-7EC1-4981-B08B-B1AC2C9F354A}">
      <dsp:nvSpPr>
        <dsp:cNvPr id="0" name=""/>
        <dsp:cNvSpPr/>
      </dsp:nvSpPr>
      <dsp:spPr>
        <a:xfrm>
          <a:off x="819890" y="1888372"/>
          <a:ext cx="5940069" cy="7538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85" tIns="79785" rIns="79785" bIns="79785"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Stress management programmes</a:t>
          </a:r>
          <a:endParaRPr lang="en-US" sz="1600" kern="1200" dirty="0">
            <a:latin typeface="Arial" panose="020B0604020202020204" pitchFamily="34" charset="0"/>
            <a:cs typeface="Arial" panose="020B0604020202020204" pitchFamily="34" charset="0"/>
          </a:endParaRPr>
        </a:p>
      </dsp:txBody>
      <dsp:txXfrm>
        <a:off x="819890" y="1888372"/>
        <a:ext cx="5940069" cy="753877"/>
      </dsp:txXfrm>
    </dsp:sp>
    <dsp:sp modelId="{D4C7C95B-862A-4794-80F8-F9A1974EFD64}">
      <dsp:nvSpPr>
        <dsp:cNvPr id="0" name=""/>
        <dsp:cNvSpPr/>
      </dsp:nvSpPr>
      <dsp:spPr>
        <a:xfrm>
          <a:off x="0" y="2830718"/>
          <a:ext cx="6784793" cy="7095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BD44EC-A4A1-4DFA-B103-23FC9F65ED28}">
      <dsp:nvSpPr>
        <dsp:cNvPr id="0" name=""/>
        <dsp:cNvSpPr/>
      </dsp:nvSpPr>
      <dsp:spPr>
        <a:xfrm>
          <a:off x="214633" y="2990363"/>
          <a:ext cx="390623" cy="39024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406E80F-D4D9-4EC3-B292-7E83BAEFBEFD}">
      <dsp:nvSpPr>
        <dsp:cNvPr id="0" name=""/>
        <dsp:cNvSpPr/>
      </dsp:nvSpPr>
      <dsp:spPr>
        <a:xfrm>
          <a:off x="819890" y="2830718"/>
          <a:ext cx="5940069" cy="7538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85" tIns="79785" rIns="79785" bIns="79785"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Reduce repetitive work</a:t>
          </a:r>
          <a:endParaRPr lang="en-US" sz="1600" kern="1200" dirty="0">
            <a:latin typeface="Arial" panose="020B0604020202020204" pitchFamily="34" charset="0"/>
            <a:cs typeface="Arial" panose="020B0604020202020204" pitchFamily="34" charset="0"/>
          </a:endParaRPr>
        </a:p>
      </dsp:txBody>
      <dsp:txXfrm>
        <a:off x="819890" y="2830718"/>
        <a:ext cx="5940069" cy="753877"/>
      </dsp:txXfrm>
    </dsp:sp>
    <dsp:sp modelId="{09ADC4C9-0555-4C5C-97F0-B0B18994E4E7}">
      <dsp:nvSpPr>
        <dsp:cNvPr id="0" name=""/>
        <dsp:cNvSpPr/>
      </dsp:nvSpPr>
      <dsp:spPr>
        <a:xfrm>
          <a:off x="0" y="3773065"/>
          <a:ext cx="6784793" cy="7095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624BC9-F9FF-4334-96A6-68FED2C97318}">
      <dsp:nvSpPr>
        <dsp:cNvPr id="0" name=""/>
        <dsp:cNvSpPr/>
      </dsp:nvSpPr>
      <dsp:spPr>
        <a:xfrm>
          <a:off x="214633" y="3932709"/>
          <a:ext cx="390623" cy="39024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7CADD1B-1285-49A9-80BA-307EDD4EA54F}">
      <dsp:nvSpPr>
        <dsp:cNvPr id="0" name=""/>
        <dsp:cNvSpPr/>
      </dsp:nvSpPr>
      <dsp:spPr>
        <a:xfrm>
          <a:off x="819890" y="3773065"/>
          <a:ext cx="5940069" cy="7538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85" tIns="79785" rIns="79785" bIns="79785" numCol="1" spcCol="1270" anchor="ctr" anchorCtr="0">
          <a:noAutofit/>
        </a:bodyPr>
        <a:lstStyle/>
        <a:p>
          <a:pPr marL="0" lvl="0" indent="0" algn="l" defTabSz="711200">
            <a:lnSpc>
              <a:spcPct val="90000"/>
            </a:lnSpc>
            <a:spcBef>
              <a:spcPct val="0"/>
            </a:spcBef>
            <a:spcAft>
              <a:spcPct val="35000"/>
            </a:spcAft>
            <a:buNone/>
          </a:pPr>
          <a:r>
            <a:rPr lang="en-US" sz="1600" b="1" kern="1200">
              <a:latin typeface="Arial" panose="020B0604020202020204" pitchFamily="34" charset="0"/>
              <a:cs typeface="Arial" panose="020B0604020202020204" pitchFamily="34" charset="0"/>
            </a:rPr>
            <a:t>Appreciate employees</a:t>
          </a:r>
          <a:endParaRPr lang="en-US" sz="1600" kern="1200">
            <a:latin typeface="Arial" panose="020B0604020202020204" pitchFamily="34" charset="0"/>
            <a:cs typeface="Arial" panose="020B0604020202020204" pitchFamily="34" charset="0"/>
          </a:endParaRPr>
        </a:p>
      </dsp:txBody>
      <dsp:txXfrm>
        <a:off x="819890" y="3773065"/>
        <a:ext cx="5940069" cy="753877"/>
      </dsp:txXfrm>
    </dsp:sp>
    <dsp:sp modelId="{D9E4617F-ACB5-4BC6-A0CC-38BAA6A53136}">
      <dsp:nvSpPr>
        <dsp:cNvPr id="0" name=""/>
        <dsp:cNvSpPr/>
      </dsp:nvSpPr>
      <dsp:spPr>
        <a:xfrm>
          <a:off x="0" y="4715411"/>
          <a:ext cx="6784793" cy="7095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FB33DA-8B38-4F60-A4B0-0CE8A457D987}">
      <dsp:nvSpPr>
        <dsp:cNvPr id="0" name=""/>
        <dsp:cNvSpPr/>
      </dsp:nvSpPr>
      <dsp:spPr>
        <a:xfrm>
          <a:off x="214633" y="4875056"/>
          <a:ext cx="390623" cy="39024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8563AD4-74FC-4B4D-B256-D938B434B445}">
      <dsp:nvSpPr>
        <dsp:cNvPr id="0" name=""/>
        <dsp:cNvSpPr/>
      </dsp:nvSpPr>
      <dsp:spPr>
        <a:xfrm>
          <a:off x="819890" y="4715411"/>
          <a:ext cx="5940069" cy="7538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85" tIns="79785" rIns="79785" bIns="79785"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Hold controversial meetings</a:t>
          </a:r>
          <a:endParaRPr lang="en-US" sz="1600" kern="1200" dirty="0">
            <a:latin typeface="Arial" panose="020B0604020202020204" pitchFamily="34" charset="0"/>
            <a:cs typeface="Arial" panose="020B0604020202020204" pitchFamily="34" charset="0"/>
          </a:endParaRPr>
        </a:p>
      </dsp:txBody>
      <dsp:txXfrm>
        <a:off x="819890" y="4715411"/>
        <a:ext cx="5940069" cy="753877"/>
      </dsp:txXfrm>
    </dsp:sp>
    <dsp:sp modelId="{3733BF07-5CB8-449E-A3D9-E4CF6F400C20}">
      <dsp:nvSpPr>
        <dsp:cNvPr id="0" name=""/>
        <dsp:cNvSpPr/>
      </dsp:nvSpPr>
      <dsp:spPr>
        <a:xfrm>
          <a:off x="0" y="5657757"/>
          <a:ext cx="6784793" cy="7095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744458-EF2F-4709-A926-70C760C201F8}">
      <dsp:nvSpPr>
        <dsp:cNvPr id="0" name=""/>
        <dsp:cNvSpPr/>
      </dsp:nvSpPr>
      <dsp:spPr>
        <a:xfrm>
          <a:off x="214633" y="5817402"/>
          <a:ext cx="390623" cy="390242"/>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244B327-F4A0-44DE-BDB3-9608BEE00C8D}">
      <dsp:nvSpPr>
        <dsp:cNvPr id="0" name=""/>
        <dsp:cNvSpPr/>
      </dsp:nvSpPr>
      <dsp:spPr>
        <a:xfrm>
          <a:off x="819890" y="5657757"/>
          <a:ext cx="5940069" cy="7538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85" tIns="79785" rIns="79785" bIns="79785"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Arial" panose="020B0604020202020204" pitchFamily="34" charset="0"/>
              <a:cs typeface="Arial" panose="020B0604020202020204" pitchFamily="34" charset="0"/>
            </a:rPr>
            <a:t>Introduce flexible working hours</a:t>
          </a:r>
          <a:endParaRPr lang="en-US" sz="1600" kern="1200" dirty="0">
            <a:latin typeface="Arial" panose="020B0604020202020204" pitchFamily="34" charset="0"/>
            <a:cs typeface="Arial" panose="020B0604020202020204" pitchFamily="34" charset="0"/>
          </a:endParaRPr>
        </a:p>
      </dsp:txBody>
      <dsp:txXfrm>
        <a:off x="819890" y="5657757"/>
        <a:ext cx="5940069" cy="75387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9627BF-FF30-417F-9291-3FF5B4CB975E}" type="datetimeFigureOut">
              <a:rPr lang="en-GB" smtClean="0"/>
              <a:t>10/12/2021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D58511-7A0A-4321-BC5C-A130FB81F0B6}" type="slidenum">
              <a:rPr lang="en-GB" smtClean="0"/>
              <a:t>‹#›</a:t>
            </a:fld>
            <a:endParaRPr lang="en-GB"/>
          </a:p>
        </p:txBody>
      </p:sp>
    </p:spTree>
    <p:extLst>
      <p:ext uri="{BB962C8B-B14F-4D97-AF65-F5344CB8AC3E}">
        <p14:creationId xmlns:p14="http://schemas.microsoft.com/office/powerpoint/2010/main" val="3234937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mbaskool.com/brandguide/pharmaceuticals-and-healthcare/10286-anchor-care-homes.html" TargetMode="External"/><Relationship Id="rId13" Type="http://schemas.openxmlformats.org/officeDocument/2006/relationships/hyperlink" Target="https://improvement.nhs.uk/documents/2093/cause-effect-fishbone.pdf" TargetMode="External"/><Relationship Id="rId3" Type="http://schemas.openxmlformats.org/officeDocument/2006/relationships/hyperlink" Target="https://www.investopedia.com/terms/i/ishikawa-diagram.asp" TargetMode="External"/><Relationship Id="rId7" Type="http://schemas.openxmlformats.org/officeDocument/2006/relationships/hyperlink" Target="https://pmstudycircle.com/2014/07/fishbone-cause-and-effect-or-ishikawa-diagram/" TargetMode="External"/><Relationship Id="rId12" Type="http://schemas.openxmlformats.org/officeDocument/2006/relationships/hyperlink" Target="https://www.peepshr.co.uk/resource-centre/brexit/" TargetMode="External"/><Relationship Id="rId2" Type="http://schemas.openxmlformats.org/officeDocument/2006/relationships/slide" Target="../slides/slide9.xml"/><Relationship Id="rId1" Type="http://schemas.openxmlformats.org/officeDocument/2006/relationships/notesMaster" Target="../notesMasters/notesMaster1.xml"/><Relationship Id="rId6" Type="http://schemas.openxmlformats.org/officeDocument/2006/relationships/hyperlink" Target="https://www.cipd.co.uk/knowledge/strategy/organisational-development/pestle-analysis-factsheet#gref" TargetMode="External"/><Relationship Id="rId11" Type="http://schemas.openxmlformats.org/officeDocument/2006/relationships/hyperlink" Target="https://study.sagepub.com/morgan?_gl=1*h8bedi*_ga*NjQ0NDMzMzU3LjE2MDEzODA3OTU.*_ga_60R758KFDG*MTYyNzM5NTkzNi43LjEuMTYyNzM5NTk2MC4w*_ga_RK7MQ5ZZVZ*MTYyNzM5NTkzNi41LjEuMTYyNzM5NTk2MC4w" TargetMode="External"/><Relationship Id="rId5" Type="http://schemas.openxmlformats.org/officeDocument/2006/relationships/hyperlink" Target="https://www.bl.uk/business-and-ip-centre/articles/what-is-swot-analysis#:~:text=The%20SWOT%20framework%20is%20credit,the%201960s%20and%20early%201970s" TargetMode="External"/><Relationship Id="rId15" Type="http://schemas.openxmlformats.org/officeDocument/2006/relationships/hyperlink" Target="https://unionsafety.eu/docs/HSNewsItems%2013/UKWorkersAmongTheMostDissatisfiedInEurope.html" TargetMode="External"/><Relationship Id="rId10" Type="http://schemas.openxmlformats.org/officeDocument/2006/relationships/hyperlink" Target="https://www.mindtools.com/pages/article/newTMC_05.htm" TargetMode="External"/><Relationship Id="rId4" Type="http://schemas.openxmlformats.org/officeDocument/2006/relationships/hyperlink" Target="https://boycewire.com/pestle-analysis-definition-and-template/" TargetMode="External"/><Relationship Id="rId9" Type="http://schemas.openxmlformats.org/officeDocument/2006/relationships/hyperlink" Target="https://www.mckinsey.com/industries/public-and-social-sector/our-insights/covid-19-in-the-united-kingdom-assessing-jobs-at-risk-and-the-impact-on-people-and-places" TargetMode="External"/><Relationship Id="rId14" Type="http://schemas.openxmlformats.org/officeDocument/2006/relationships/hyperlink" Target="https://www.cio.com/article/3328853/swot-analysis-defined.html"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Nature of the Problem</a:t>
            </a:r>
          </a:p>
          <a:p>
            <a:pPr marL="171450" indent="-171450">
              <a:buFont typeface="Arial" panose="020B0604020202020204" pitchFamily="34" charset="0"/>
              <a:buChar char="•"/>
            </a:pPr>
            <a:r>
              <a:rPr lang="en-US" sz="1100" dirty="0">
                <a:latin typeface="Arial" panose="020B0604020202020204" pitchFamily="34" charset="0"/>
                <a:cs typeface="Arial" panose="020B0604020202020204" pitchFamily="34" charset="0"/>
              </a:rPr>
              <a:t>The complex problem UK workers face is job dissatisfaction. </a:t>
            </a:r>
          </a:p>
          <a:p>
            <a:pPr marL="171450" indent="-171450">
              <a:buFont typeface="Arial" panose="020B0604020202020204" pitchFamily="34" charset="0"/>
              <a:buChar char="•"/>
            </a:pPr>
            <a:r>
              <a:rPr lang="en-US" sz="1100" dirty="0">
                <a:latin typeface="Arial" panose="020B0604020202020204" pitchFamily="34" charset="0"/>
                <a:cs typeface="Arial" panose="020B0604020202020204" pitchFamily="34" charset="0"/>
              </a:rPr>
              <a:t>The problems in UK workers being dissatisfied has many causes.</a:t>
            </a:r>
          </a:p>
          <a:p>
            <a:pPr marL="171450" indent="-171450">
              <a:buFont typeface="Arial" panose="020B0604020202020204" pitchFamily="34" charset="0"/>
              <a:buChar char="•"/>
            </a:pPr>
            <a:r>
              <a:rPr lang="en-US" sz="1100" dirty="0">
                <a:latin typeface="Arial" panose="020B0604020202020204" pitchFamily="34" charset="0"/>
                <a:cs typeface="Arial" panose="020B0604020202020204" pitchFamily="34" charset="0"/>
              </a:rPr>
              <a:t>These causes exist internally (e.g. less interest within the job role) and externally (reduction in pay and nature of work changes during the last three years) in the </a:t>
            </a:r>
            <a:r>
              <a:rPr lang="en-US" sz="1100" dirty="0" err="1">
                <a:latin typeface="Arial" panose="020B0604020202020204" pitchFamily="34" charset="0"/>
                <a:cs typeface="Arial" panose="020B0604020202020204" pitchFamily="34" charset="0"/>
              </a:rPr>
              <a:t>organisation</a:t>
            </a:r>
            <a:r>
              <a:rPr lang="en-US" sz="1100" dirty="0">
                <a:latin typeface="Arial" panose="020B0604020202020204" pitchFamily="34" charset="0"/>
                <a:cs typeface="Arial" panose="020B0604020202020204" pitchFamily="34" charset="0"/>
              </a:rPr>
              <a:t>/s. </a:t>
            </a:r>
          </a:p>
          <a:p>
            <a:endParaRPr lang="en-US" sz="1100" b="1" dirty="0">
              <a:latin typeface="Arial" panose="020B0604020202020204" pitchFamily="34" charset="0"/>
              <a:cs typeface="Arial" panose="020B0604020202020204" pitchFamily="34" charset="0"/>
            </a:endParaRPr>
          </a:p>
          <a:p>
            <a:r>
              <a:rPr lang="en-US" sz="1100" b="1" dirty="0">
                <a:latin typeface="Arial" panose="020B0604020202020204" pitchFamily="34" charset="0"/>
                <a:cs typeface="Arial" panose="020B0604020202020204" pitchFamily="34" charset="0"/>
              </a:rPr>
              <a:t>Impact of the problem</a:t>
            </a:r>
          </a:p>
          <a:p>
            <a:pPr marL="171450" indent="-171450">
              <a:buFont typeface="Arial" panose="020B0604020202020204" pitchFamily="34" charset="0"/>
              <a:buChar char="•"/>
            </a:pPr>
            <a:r>
              <a:rPr lang="en-US" sz="1100" dirty="0">
                <a:latin typeface="Arial" panose="020B0604020202020204" pitchFamily="34" charset="0"/>
                <a:cs typeface="Arial" panose="020B0604020202020204" pitchFamily="34" charset="0"/>
              </a:rPr>
              <a:t>The job dissatisfaction and UK's long-hour culture makes it difficult for UK workers to concentrate and connect resulting in a lack of security in their job roles.</a:t>
            </a:r>
          </a:p>
          <a:p>
            <a:pPr marL="171450" indent="-171450">
              <a:buFont typeface="Arial" panose="020B0604020202020204" pitchFamily="34" charset="0"/>
              <a:buChar char="•"/>
            </a:pPr>
            <a:r>
              <a:rPr lang="en-US" sz="1100" dirty="0">
                <a:latin typeface="Arial" panose="020B0604020202020204" pitchFamily="34" charset="0"/>
                <a:cs typeface="Arial" panose="020B0604020202020204" pitchFamily="34" charset="0"/>
              </a:rPr>
              <a:t>Employees – disappointed due to pitiable pay with overloaded hours and unpaid work.</a:t>
            </a:r>
          </a:p>
          <a:p>
            <a:pPr marL="171450" indent="-171450">
              <a:buFont typeface="Arial" panose="020B0604020202020204" pitchFamily="34" charset="0"/>
              <a:buChar char="•"/>
            </a:pPr>
            <a:r>
              <a:rPr lang="en-US" sz="1100" dirty="0">
                <a:latin typeface="Arial" panose="020B0604020202020204" pitchFamily="34" charset="0"/>
                <a:cs typeface="Arial" panose="020B0604020202020204" pitchFamily="34" charset="0"/>
              </a:rPr>
              <a:t>Workers amongst the UK are the most discouraged in Europe and this has many problems that influence a diversity of people and groups.</a:t>
            </a:r>
          </a:p>
        </p:txBody>
      </p:sp>
      <p:sp>
        <p:nvSpPr>
          <p:cNvPr id="4" name="Slide Number Placeholder 3"/>
          <p:cNvSpPr>
            <a:spLocks noGrp="1"/>
          </p:cNvSpPr>
          <p:nvPr>
            <p:ph type="sldNum" sz="quarter" idx="5"/>
          </p:nvPr>
        </p:nvSpPr>
        <p:spPr/>
        <p:txBody>
          <a:bodyPr/>
          <a:lstStyle/>
          <a:p>
            <a:fld id="{D1D58511-7A0A-4321-BC5C-A130FB81F0B6}" type="slidenum">
              <a:rPr lang="en-GB" smtClean="0"/>
              <a:t>2</a:t>
            </a:fld>
            <a:endParaRPr lang="en-GB"/>
          </a:p>
        </p:txBody>
      </p:sp>
    </p:spTree>
    <p:extLst>
      <p:ext uri="{BB962C8B-B14F-4D97-AF65-F5344CB8AC3E}">
        <p14:creationId xmlns:p14="http://schemas.microsoft.com/office/powerpoint/2010/main" val="33458128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latin typeface="Arial" panose="020B0604020202020204" pitchFamily="34" charset="0"/>
                <a:cs typeface="Arial" panose="020B0604020202020204" pitchFamily="34" charset="0"/>
              </a:rPr>
              <a:t>The fishbone figure analyses the cause and effect of an occurring problem in depth. This tool is applied to work towards getting rid of occurring problems by recognizing the reasons of the possible causes and controlling the causes (NHS, 2018).</a:t>
            </a:r>
          </a:p>
          <a:p>
            <a:r>
              <a:rPr lang="en-GB" sz="1100" dirty="0">
                <a:latin typeface="Arial" panose="020B0604020202020204" pitchFamily="34" charset="0"/>
                <a:cs typeface="Arial" panose="020B0604020202020204" pitchFamily="34" charset="0"/>
              </a:rPr>
              <a:t>At certain times, the small causes create bigger problems (</a:t>
            </a:r>
            <a:r>
              <a:rPr lang="en-GB" sz="1100" dirty="0" err="1">
                <a:latin typeface="Arial" panose="020B0604020202020204" pitchFamily="34" charset="0"/>
                <a:cs typeface="Arial" panose="020B0604020202020204" pitchFamily="34" charset="0"/>
              </a:rPr>
              <a:t>Usmani</a:t>
            </a:r>
            <a:r>
              <a:rPr lang="en-GB" sz="1100" dirty="0">
                <a:latin typeface="Arial" panose="020B0604020202020204" pitchFamily="34" charset="0"/>
                <a:cs typeface="Arial" panose="020B0604020202020204" pitchFamily="34" charset="0"/>
              </a:rPr>
              <a:t>, 2020).</a:t>
            </a:r>
          </a:p>
          <a:p>
            <a:r>
              <a:rPr lang="en-GB" sz="1100" dirty="0">
                <a:latin typeface="Arial" panose="020B0604020202020204" pitchFamily="34" charset="0"/>
                <a:cs typeface="Arial" panose="020B0604020202020204" pitchFamily="34" charset="0"/>
              </a:rPr>
              <a:t>The fishbone diagram gives you a well–defined perspective of the problem and helps you to easily recognize and evaluate. </a:t>
            </a:r>
          </a:p>
          <a:p>
            <a:r>
              <a:rPr lang="en-GB" sz="1100" dirty="0">
                <a:latin typeface="Arial" panose="020B0604020202020204" pitchFamily="34" charset="0"/>
                <a:cs typeface="Arial" panose="020B0604020202020204" pitchFamily="34" charset="0"/>
              </a:rPr>
              <a:t>The fishbone diagram for job dissatisfaction faced by UK employees has been practised to see what the causes of the problems are, and the explanations of the problems are provided on the next slide.</a:t>
            </a:r>
          </a:p>
        </p:txBody>
      </p:sp>
      <p:sp>
        <p:nvSpPr>
          <p:cNvPr id="4" name="Slide Number Placeholder 3"/>
          <p:cNvSpPr>
            <a:spLocks noGrp="1"/>
          </p:cNvSpPr>
          <p:nvPr>
            <p:ph type="sldNum" sz="quarter" idx="5"/>
          </p:nvPr>
        </p:nvSpPr>
        <p:spPr/>
        <p:txBody>
          <a:bodyPr/>
          <a:lstStyle/>
          <a:p>
            <a:fld id="{D1D58511-7A0A-4321-BC5C-A130FB81F0B6}" type="slidenum">
              <a:rPr lang="en-GB" smtClean="0"/>
              <a:t>3</a:t>
            </a:fld>
            <a:endParaRPr lang="en-GB"/>
          </a:p>
        </p:txBody>
      </p:sp>
    </p:spTree>
    <p:extLst>
      <p:ext uri="{BB962C8B-B14F-4D97-AF65-F5344CB8AC3E}">
        <p14:creationId xmlns:p14="http://schemas.microsoft.com/office/powerpoint/2010/main" val="3279866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A PESTLE analysis is a structure used to evaluate the fundamental elements (Political, Economic, Sociological, Technological, Legal and Environmental) affecting an institution externally (CIPD, 2020).</a:t>
            </a:r>
          </a:p>
          <a:p>
            <a:r>
              <a:rPr lang="en-US" sz="1100" dirty="0">
                <a:latin typeface="Arial" panose="020B0604020202020204" pitchFamily="34" charset="0"/>
                <a:cs typeface="Arial" panose="020B0604020202020204" pitchFamily="34" charset="0"/>
              </a:rPr>
              <a:t>Many internal and external factors alter the performance of an organization/business/project/brand.</a:t>
            </a:r>
          </a:p>
          <a:p>
            <a:r>
              <a:rPr lang="en-US" sz="1100" dirty="0">
                <a:latin typeface="Arial" panose="020B0604020202020204" pitchFamily="34" charset="0"/>
                <a:cs typeface="Arial" panose="020B0604020202020204" pitchFamily="34" charset="0"/>
              </a:rPr>
              <a:t>This form of investigation offers individual experts with observation and understanding into the external causes affecting the businesses/projects/brands. </a:t>
            </a:r>
          </a:p>
          <a:p>
            <a:r>
              <a:rPr lang="en-US" sz="1100" dirty="0">
                <a:latin typeface="Arial" panose="020B0604020202020204" pitchFamily="34" charset="0"/>
                <a:cs typeface="Arial" panose="020B0604020202020204" pitchFamily="34" charset="0"/>
              </a:rPr>
              <a:t>The PESTLE analysis is adaptable therefore making it useful for a series of situations and influencing business decisions (Morgan, 2017).</a:t>
            </a:r>
          </a:p>
          <a:p>
            <a:r>
              <a:rPr lang="en-US" sz="1100" dirty="0">
                <a:latin typeface="Arial" panose="020B0604020202020204" pitchFamily="34" charset="0"/>
                <a:cs typeface="Arial" panose="020B0604020202020204" pitchFamily="34" charset="0"/>
              </a:rPr>
              <a:t>This tool can be applied and studied by professionals, directors and senior managers to oversee crucial conclusions.</a:t>
            </a:r>
          </a:p>
          <a:p>
            <a:r>
              <a:rPr lang="en-US" sz="1100" dirty="0">
                <a:latin typeface="Arial" panose="020B0604020202020204" pitchFamily="34" charset="0"/>
                <a:cs typeface="Arial" panose="020B0604020202020204" pitchFamily="34" charset="0"/>
              </a:rPr>
              <a:t>The PESTLE analysis has been implemented to recognize what the macro-environmental causes leading to the job dissatisfaction faced by UK employees are, and the explanations of the problems are specified on the next slide.</a:t>
            </a:r>
          </a:p>
        </p:txBody>
      </p:sp>
      <p:sp>
        <p:nvSpPr>
          <p:cNvPr id="4" name="Slide Number Placeholder 3"/>
          <p:cNvSpPr>
            <a:spLocks noGrp="1"/>
          </p:cNvSpPr>
          <p:nvPr>
            <p:ph type="sldNum" sz="quarter" idx="5"/>
          </p:nvPr>
        </p:nvSpPr>
        <p:spPr/>
        <p:txBody>
          <a:bodyPr/>
          <a:lstStyle/>
          <a:p>
            <a:fld id="{D1D58511-7A0A-4321-BC5C-A130FB81F0B6}" type="slidenum">
              <a:rPr lang="en-GB" smtClean="0"/>
              <a:t>5</a:t>
            </a:fld>
            <a:endParaRPr lang="en-GB"/>
          </a:p>
        </p:txBody>
      </p:sp>
    </p:spTree>
    <p:extLst>
      <p:ext uri="{BB962C8B-B14F-4D97-AF65-F5344CB8AC3E}">
        <p14:creationId xmlns:p14="http://schemas.microsoft.com/office/powerpoint/2010/main" val="105487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1. </a:t>
            </a:r>
            <a:r>
              <a:rPr lang="en-US" sz="1100" dirty="0">
                <a:solidFill>
                  <a:srgbClr val="FFFFFF"/>
                </a:solidFill>
                <a:latin typeface="Arial" panose="020B0604020202020204" pitchFamily="34" charset="0"/>
                <a:cs typeface="Arial" panose="020B0604020202020204" pitchFamily="34" charset="0"/>
              </a:rPr>
              <a:t>Inclusive stress management programmes should be acquired to result a healthy wellbeing and develop employee commitment.</a:t>
            </a:r>
          </a:p>
          <a:p>
            <a:r>
              <a:rPr lang="en-US" sz="1100" dirty="0">
                <a:solidFill>
                  <a:srgbClr val="FFFFFF"/>
                </a:solidFill>
                <a:latin typeface="Arial" panose="020B0604020202020204" pitchFamily="34" charset="0"/>
                <a:cs typeface="Arial" panose="020B0604020202020204" pitchFamily="34" charset="0"/>
              </a:rPr>
              <a:t>2. </a:t>
            </a:r>
            <a:r>
              <a:rPr lang="en-GB" sz="1100" dirty="0">
                <a:latin typeface="Arial" panose="020B0604020202020204" pitchFamily="34" charset="0"/>
                <a:cs typeface="Arial" panose="020B0604020202020204" pitchFamily="34" charset="0"/>
              </a:rPr>
              <a:t>Employers</a:t>
            </a:r>
            <a:r>
              <a:rPr lang="en-US" sz="1100" dirty="0">
                <a:latin typeface="Arial" panose="020B0604020202020204" pitchFamily="34" charset="0"/>
                <a:cs typeface="Arial" panose="020B0604020202020204" pitchFamily="34" charset="0"/>
              </a:rPr>
              <a:t> should reduce repetitive work to promote good work-life balance for employees.</a:t>
            </a:r>
          </a:p>
          <a:p>
            <a:r>
              <a:rPr lang="en-US" sz="1100" dirty="0">
                <a:latin typeface="Arial" panose="020B0604020202020204" pitchFamily="34" charset="0"/>
                <a:cs typeface="Arial" panose="020B0604020202020204" pitchFamily="34" charset="0"/>
              </a:rPr>
              <a:t>3. Employers should verbally appreciate employees, give promotions, target awards and increase in wages.</a:t>
            </a:r>
            <a:r>
              <a:rPr lang="en-US" sz="1100" b="0" i="0" dirty="0">
                <a:solidFill>
                  <a:srgbClr val="382E2C"/>
                </a:solidFill>
                <a:effectLst/>
                <a:latin typeface="Arial" panose="020B0604020202020204" pitchFamily="34" charset="0"/>
                <a:cs typeface="Arial" panose="020B0604020202020204" pitchFamily="34" charset="0"/>
              </a:rPr>
              <a:t> </a:t>
            </a:r>
          </a:p>
          <a:p>
            <a:r>
              <a:rPr lang="en-GB" sz="1100" dirty="0">
                <a:latin typeface="Arial" panose="020B0604020202020204" pitchFamily="34" charset="0"/>
                <a:cs typeface="Arial" panose="020B0604020202020204" pitchFamily="34" charset="0"/>
              </a:rPr>
              <a:t>4. Employers should conduct one to one meetings, team parties with staff to address any problems they may be facing. This will ensure a good working relationship.</a:t>
            </a:r>
          </a:p>
          <a:p>
            <a:r>
              <a:rPr lang="en-GB" sz="1100" i="0" dirty="0">
                <a:solidFill>
                  <a:srgbClr val="FFFFFF"/>
                </a:solidFill>
                <a:effectLst/>
                <a:latin typeface="Arial" panose="020B0604020202020204" pitchFamily="34" charset="0"/>
                <a:cs typeface="Arial" panose="020B0604020202020204" pitchFamily="34" charset="0"/>
              </a:rPr>
              <a:t>5. </a:t>
            </a:r>
            <a:r>
              <a:rPr lang="en-GB" sz="1100" dirty="0">
                <a:solidFill>
                  <a:srgbClr val="FFFFFF"/>
                </a:solidFill>
                <a:latin typeface="Arial" panose="020B0604020202020204" pitchFamily="34" charset="0"/>
                <a:cs typeface="Arial" panose="020B0604020202020204" pitchFamily="34" charset="0"/>
              </a:rPr>
              <a:t>Introduce flexible working hours to build a clear, active and beneficial environment.</a:t>
            </a:r>
            <a:r>
              <a:rPr lang="en-US" sz="1100" i="0" dirty="0">
                <a:solidFill>
                  <a:srgbClr val="FFFFFF"/>
                </a:solidFill>
                <a:effectLst/>
                <a:latin typeface="Arial" panose="020B0604020202020204" pitchFamily="34" charset="0"/>
                <a:cs typeface="Arial" panose="020B0604020202020204" pitchFamily="34" charset="0"/>
              </a:rPr>
              <a:t> </a:t>
            </a:r>
            <a:br>
              <a:rPr lang="en-US" sz="1100" dirty="0">
                <a:latin typeface="Arial" panose="020B0604020202020204" pitchFamily="34" charset="0"/>
                <a:cs typeface="Arial" panose="020B0604020202020204" pitchFamily="34" charset="0"/>
              </a:rPr>
            </a:br>
            <a:endParaRPr lang="en-GB" sz="1100" dirty="0">
              <a:latin typeface="Arial" panose="020B0604020202020204" pitchFamily="34" charset="0"/>
              <a:cs typeface="Arial" panose="020B0604020202020204" pitchFamily="34" charset="0"/>
            </a:endParaRPr>
          </a:p>
          <a:p>
            <a:pPr marL="0" indent="0">
              <a:buNone/>
            </a:pPr>
            <a:r>
              <a:rPr lang="en-GB" sz="1100" b="1" dirty="0">
                <a:latin typeface="Arial" panose="020B0604020202020204" pitchFamily="34" charset="0"/>
                <a:cs typeface="Arial" panose="020B0604020202020204" pitchFamily="34" charset="0"/>
              </a:rPr>
              <a:t>The possible resolutions mentioned above will be applied in the Grid analysis to evaluate and to help make the right decision. </a:t>
            </a:r>
          </a:p>
          <a:p>
            <a:endParaRPr lang="en-GB" dirty="0"/>
          </a:p>
        </p:txBody>
      </p:sp>
      <p:sp>
        <p:nvSpPr>
          <p:cNvPr id="4" name="Slide Number Placeholder 3"/>
          <p:cNvSpPr>
            <a:spLocks noGrp="1"/>
          </p:cNvSpPr>
          <p:nvPr>
            <p:ph type="sldNum" sz="quarter" idx="5"/>
          </p:nvPr>
        </p:nvSpPr>
        <p:spPr/>
        <p:txBody>
          <a:bodyPr/>
          <a:lstStyle/>
          <a:p>
            <a:fld id="{D1D58511-7A0A-4321-BC5C-A130FB81F0B6}" type="slidenum">
              <a:rPr lang="en-GB" smtClean="0"/>
              <a:t>7</a:t>
            </a:fld>
            <a:endParaRPr lang="en-GB"/>
          </a:p>
        </p:txBody>
      </p:sp>
    </p:spTree>
    <p:extLst>
      <p:ext uri="{BB962C8B-B14F-4D97-AF65-F5344CB8AC3E}">
        <p14:creationId xmlns:p14="http://schemas.microsoft.com/office/powerpoint/2010/main" val="3359145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spcBef>
                <a:spcPts val="0"/>
              </a:spcBef>
              <a:spcAft>
                <a:spcPts val="600"/>
              </a:spcAft>
              <a:buFont typeface="Arial" panose="020B0604020202020204" pitchFamily="34" charset="0"/>
              <a:buChar char="•"/>
            </a:pPr>
            <a:r>
              <a:rPr lang="en-GB" sz="1100" dirty="0">
                <a:solidFill>
                  <a:srgbClr val="FFFFFF"/>
                </a:solidFill>
                <a:latin typeface="Arial" panose="020B0604020202020204" pitchFamily="34" charset="0"/>
                <a:cs typeface="Arial" panose="020B0604020202020204" pitchFamily="34" charset="0"/>
              </a:rPr>
              <a:t>Adam H. (2020). </a:t>
            </a:r>
            <a:r>
              <a:rPr lang="en-GB" sz="1100" i="1" dirty="0">
                <a:solidFill>
                  <a:srgbClr val="FFFFFF"/>
                </a:solidFill>
                <a:latin typeface="Arial" panose="020B0604020202020204" pitchFamily="34" charset="0"/>
                <a:cs typeface="Arial" panose="020B0604020202020204" pitchFamily="34" charset="0"/>
              </a:rPr>
              <a:t>Ishikawa diagram. </a:t>
            </a:r>
            <a:r>
              <a:rPr lang="en-GB" sz="1100" dirty="0">
                <a:solidFill>
                  <a:srgbClr val="FFFFFF"/>
                </a:solidFill>
                <a:latin typeface="Arial" panose="020B0604020202020204" pitchFamily="34" charset="0"/>
                <a:cs typeface="Arial" panose="020B0604020202020204" pitchFamily="34" charset="0"/>
              </a:rPr>
              <a:t>[Online]. Available at: </a:t>
            </a:r>
            <a:r>
              <a:rPr lang="en-GB" sz="1100" dirty="0">
                <a:solidFill>
                  <a:srgbClr val="FFC00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https://www.investopedia.com/terms/i/ishikawa-diagram.asp</a:t>
            </a:r>
            <a:r>
              <a:rPr lang="en-GB" sz="1100" dirty="0">
                <a:solidFill>
                  <a:srgbClr val="FFC000"/>
                </a:solidFill>
                <a:latin typeface="Arial" panose="020B0604020202020204" pitchFamily="34" charset="0"/>
                <a:cs typeface="Arial" panose="020B0604020202020204" pitchFamily="34" charset="0"/>
              </a:rPr>
              <a:t> </a:t>
            </a:r>
            <a:br>
              <a:rPr lang="en-GB" sz="1100" dirty="0">
                <a:solidFill>
                  <a:srgbClr val="FFC000"/>
                </a:solidFill>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(Accessed on 24 November 2021) </a:t>
            </a:r>
          </a:p>
          <a:p>
            <a:pPr marL="171450" indent="-171450">
              <a:spcBef>
                <a:spcPts val="0"/>
              </a:spcBef>
              <a:spcAft>
                <a:spcPts val="600"/>
              </a:spcAft>
              <a:buFont typeface="Arial" panose="020B0604020202020204" pitchFamily="34" charset="0"/>
              <a:buChar char="•"/>
            </a:pPr>
            <a:r>
              <a:rPr lang="en-US" sz="1100" dirty="0">
                <a:solidFill>
                  <a:srgbClr val="FFFFFF"/>
                </a:solidFill>
                <a:latin typeface="Arial" panose="020B0604020202020204" pitchFamily="34" charset="0"/>
                <a:cs typeface="Arial" panose="020B0604020202020204" pitchFamily="34" charset="0"/>
              </a:rPr>
              <a:t>Boyce, P. (</a:t>
            </a:r>
            <a:r>
              <a:rPr lang="en-GB" sz="1100" dirty="0">
                <a:solidFill>
                  <a:srgbClr val="FFFFFF"/>
                </a:solidFill>
                <a:latin typeface="Arial" panose="020B0604020202020204" pitchFamily="34" charset="0"/>
                <a:cs typeface="Arial" panose="020B0604020202020204" pitchFamily="34" charset="0"/>
              </a:rPr>
              <a:t>2021). </a:t>
            </a:r>
            <a:r>
              <a:rPr lang="en-GB" sz="1100" i="1" dirty="0">
                <a:solidFill>
                  <a:srgbClr val="FFFFFF"/>
                </a:solidFill>
                <a:latin typeface="Arial" panose="020B0604020202020204" pitchFamily="34" charset="0"/>
                <a:cs typeface="Arial" panose="020B0604020202020204" pitchFamily="34" charset="0"/>
              </a:rPr>
              <a:t>PESTLE analysis definition and template. </a:t>
            </a:r>
            <a:r>
              <a:rPr lang="en-GB" sz="1100" dirty="0">
                <a:solidFill>
                  <a:srgbClr val="FFFFFF"/>
                </a:solidFill>
                <a:latin typeface="Arial" panose="020B0604020202020204" pitchFamily="34" charset="0"/>
                <a:cs typeface="Arial" panose="020B0604020202020204" pitchFamily="34" charset="0"/>
              </a:rPr>
              <a:t>[Online]. Available at: </a:t>
            </a:r>
            <a:r>
              <a:rPr lang="en-GB" sz="1100" dirty="0">
                <a:solidFill>
                  <a:srgbClr val="FFFFFF"/>
                </a:solidFill>
                <a:latin typeface="Arial" panose="020B0604020202020204" pitchFamily="34" charset="0"/>
                <a:cs typeface="Arial" panose="020B0604020202020204" pitchFamily="34" charset="0"/>
                <a:hlinkClick r:id="rId4"/>
              </a:rPr>
              <a:t>https://boycewire.com/pestle-analysis-definition-and-template/</a:t>
            </a:r>
            <a:r>
              <a:rPr lang="en-GB" sz="1100" dirty="0">
                <a:solidFill>
                  <a:srgbClr val="FFFFFF"/>
                </a:solidFill>
                <a:latin typeface="Arial" panose="020B0604020202020204" pitchFamily="34" charset="0"/>
                <a:cs typeface="Arial" panose="020B0604020202020204" pitchFamily="34" charset="0"/>
              </a:rPr>
              <a:t> (Accessed: 20 November 2021)</a:t>
            </a:r>
            <a:endParaRPr lang="en-GB" sz="1100" dirty="0">
              <a:latin typeface="Arial" panose="020B0604020202020204" pitchFamily="34" charset="0"/>
              <a:cs typeface="Arial" panose="020B0604020202020204" pitchFamily="34" charset="0"/>
            </a:endParaRPr>
          </a:p>
          <a:p>
            <a:pPr marL="171450" indent="-171450">
              <a:spcBef>
                <a:spcPts val="0"/>
              </a:spcBef>
              <a:spcAft>
                <a:spcPts val="600"/>
              </a:spcAft>
              <a:buFont typeface="Arial" panose="020B0604020202020204" pitchFamily="34" charset="0"/>
              <a:buChar char="•"/>
            </a:pPr>
            <a:r>
              <a:rPr lang="en-GB" sz="1100" dirty="0">
                <a:solidFill>
                  <a:srgbClr val="FFFFFF"/>
                </a:solidFill>
                <a:latin typeface="Arial" panose="020B0604020202020204" pitchFamily="34" charset="0"/>
                <a:cs typeface="Arial" panose="020B0604020202020204" pitchFamily="34" charset="0"/>
              </a:rPr>
              <a:t>British Library. (no, date). </a:t>
            </a:r>
            <a:r>
              <a:rPr lang="en-GB" sz="1100" i="1" dirty="0">
                <a:solidFill>
                  <a:srgbClr val="FFFFFF"/>
                </a:solidFill>
                <a:latin typeface="Arial" panose="020B0604020202020204" pitchFamily="34" charset="0"/>
                <a:cs typeface="Arial" panose="020B0604020202020204" pitchFamily="34" charset="0"/>
              </a:rPr>
              <a:t>Bright ideas inspiring people</a:t>
            </a:r>
            <a:r>
              <a:rPr lang="en-GB" sz="1100" dirty="0">
                <a:solidFill>
                  <a:srgbClr val="FFFFFF"/>
                </a:solidFill>
                <a:latin typeface="Arial" panose="020B0604020202020204" pitchFamily="34" charset="0"/>
                <a:cs typeface="Arial" panose="020B0604020202020204" pitchFamily="34" charset="0"/>
              </a:rPr>
              <a:t>. [Online]. Available at</a:t>
            </a:r>
            <a:r>
              <a:rPr lang="en-GB" sz="1100" dirty="0">
                <a:solidFill>
                  <a:schemeClr val="accent1"/>
                </a:solidFill>
                <a:latin typeface="Arial" panose="020B0604020202020204" pitchFamily="34" charset="0"/>
                <a:cs typeface="Arial" panose="020B0604020202020204" pitchFamily="34" charset="0"/>
              </a:rPr>
              <a:t>: </a:t>
            </a:r>
            <a:r>
              <a:rPr lang="en-GB" sz="1100" dirty="0">
                <a:solidFill>
                  <a:srgbClr val="FFC00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https://www.bl.uk/business-and-ip-centre/articles/what-is-swot-analysis#:~:text=The%20SWOT%20framework%20is%20credit,the%201960s%20and%20early%201970s</a:t>
            </a:r>
            <a:r>
              <a:rPr lang="en-GB" sz="1100" dirty="0">
                <a:solidFill>
                  <a:srgbClr val="FFC000"/>
                </a:solidFill>
                <a:latin typeface="Arial" panose="020B0604020202020204" pitchFamily="34" charset="0"/>
                <a:cs typeface="Arial" panose="020B0604020202020204" pitchFamily="34" charset="0"/>
              </a:rPr>
              <a:t> </a:t>
            </a:r>
            <a:br>
              <a:rPr lang="en-GB" sz="1100" dirty="0">
                <a:solidFill>
                  <a:schemeClr val="accent1"/>
                </a:solidFill>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(Accessed 19 November 2021)</a:t>
            </a:r>
          </a:p>
          <a:p>
            <a:pPr marL="171450" indent="-171450">
              <a:spcBef>
                <a:spcPts val="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CIPD. (2020). </a:t>
            </a:r>
            <a:r>
              <a:rPr lang="en-GB" sz="1100" i="1" dirty="0">
                <a:latin typeface="Arial" panose="020B0604020202020204" pitchFamily="34" charset="0"/>
                <a:cs typeface="Arial" panose="020B0604020202020204" pitchFamily="34" charset="0"/>
              </a:rPr>
              <a:t>PESTLE analysis. </a:t>
            </a:r>
            <a:r>
              <a:rPr lang="en-GB" sz="1100" dirty="0">
                <a:latin typeface="Arial" panose="020B0604020202020204" pitchFamily="34" charset="0"/>
                <a:cs typeface="Arial" panose="020B0604020202020204" pitchFamily="34" charset="0"/>
              </a:rPr>
              <a:t>[Online]. Available at: </a:t>
            </a:r>
            <a:r>
              <a:rPr lang="en-GB" sz="1100" dirty="0">
                <a:latin typeface="Arial" panose="020B0604020202020204" pitchFamily="34" charset="0"/>
                <a:cs typeface="Arial" panose="020B0604020202020204" pitchFamily="34" charset="0"/>
                <a:hlinkClick r:id="rId6"/>
              </a:rPr>
              <a:t>https://www.cipd.co.uk/knowledge/strategy/organisational-development/pestle-analysis-factsheet#gref</a:t>
            </a:r>
            <a:r>
              <a:rPr lang="en-GB" sz="1100" dirty="0">
                <a:latin typeface="Arial" panose="020B0604020202020204" pitchFamily="34" charset="0"/>
                <a:cs typeface="Arial" panose="020B0604020202020204" pitchFamily="34" charset="0"/>
              </a:rPr>
              <a:t> (Accessed on 19 November 2021)</a:t>
            </a:r>
          </a:p>
          <a:p>
            <a:pPr marL="171450" indent="-171450">
              <a:spcBef>
                <a:spcPts val="0"/>
              </a:spcBef>
              <a:spcAft>
                <a:spcPts val="600"/>
              </a:spcAft>
              <a:buFont typeface="Arial" panose="020B0604020202020204" pitchFamily="34" charset="0"/>
              <a:buChar char="•"/>
            </a:pPr>
            <a:r>
              <a:rPr lang="en-GB" sz="1100" dirty="0">
                <a:solidFill>
                  <a:srgbClr val="FFFFFF"/>
                </a:solidFill>
                <a:latin typeface="Arial" panose="020B0604020202020204" pitchFamily="34" charset="0"/>
                <a:cs typeface="Arial" panose="020B0604020202020204" pitchFamily="34" charset="0"/>
              </a:rPr>
              <a:t>Fahad, U. (2020). </a:t>
            </a:r>
            <a:r>
              <a:rPr lang="en-GB" sz="1100" i="1" dirty="0">
                <a:solidFill>
                  <a:srgbClr val="FFFFFF"/>
                </a:solidFill>
                <a:latin typeface="Arial" panose="020B0604020202020204" pitchFamily="34" charset="0"/>
                <a:cs typeface="Arial" panose="020B0604020202020204" pitchFamily="34" charset="0"/>
              </a:rPr>
              <a:t>Fishbone (Cause and Effect or Ishikawa) Diagram</a:t>
            </a:r>
            <a:r>
              <a:rPr lang="en-GB" sz="1100" dirty="0">
                <a:solidFill>
                  <a:srgbClr val="FFFFFF"/>
                </a:solidFill>
                <a:latin typeface="Arial" panose="020B0604020202020204" pitchFamily="34" charset="0"/>
                <a:cs typeface="Arial" panose="020B0604020202020204" pitchFamily="34" charset="0"/>
              </a:rPr>
              <a:t>. [Online]. Available at: </a:t>
            </a:r>
            <a:r>
              <a:rPr lang="en-GB" sz="1100" dirty="0">
                <a:solidFill>
                  <a:srgbClr val="FFFFFF"/>
                </a:solidFill>
                <a:latin typeface="Arial" panose="020B0604020202020204" pitchFamily="34" charset="0"/>
                <a:cs typeface="Arial" panose="020B0604020202020204" pitchFamily="34" charset="0"/>
                <a:hlinkClick r:id="rId7"/>
              </a:rPr>
              <a:t>https://pmstudycircle.com/2014/07/fishbone-cause-and-effect-or-ishikawa-diagram/</a:t>
            </a:r>
            <a:r>
              <a:rPr lang="en-GB" sz="1100" dirty="0">
                <a:solidFill>
                  <a:srgbClr val="FFFFFF"/>
                </a:solidFill>
                <a:latin typeface="Arial" panose="020B0604020202020204" pitchFamily="34" charset="0"/>
                <a:cs typeface="Arial" panose="020B0604020202020204" pitchFamily="34" charset="0"/>
              </a:rPr>
              <a:t> (Accessed 21 November 2021)</a:t>
            </a:r>
          </a:p>
          <a:p>
            <a:pPr marL="171450" indent="-171450">
              <a:spcBef>
                <a:spcPts val="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MBA </a:t>
            </a:r>
            <a:r>
              <a:rPr lang="en-GB" sz="1100" dirty="0" err="1">
                <a:latin typeface="Arial" panose="020B0604020202020204" pitchFamily="34" charset="0"/>
                <a:cs typeface="Arial" panose="020B0604020202020204" pitchFamily="34" charset="0"/>
              </a:rPr>
              <a:t>skool</a:t>
            </a:r>
            <a:r>
              <a:rPr lang="en-GB" sz="1100" dirty="0">
                <a:latin typeface="Arial" panose="020B0604020202020204" pitchFamily="34" charset="0"/>
                <a:cs typeface="Arial" panose="020B0604020202020204" pitchFamily="34" charset="0"/>
              </a:rPr>
              <a:t> team. (2020) </a:t>
            </a:r>
            <a:r>
              <a:rPr lang="en-US" sz="1100" i="1" dirty="0">
                <a:latin typeface="Arial" panose="020B0604020202020204" pitchFamily="34" charset="0"/>
                <a:cs typeface="Arial" panose="020B0604020202020204" pitchFamily="34" charset="0"/>
              </a:rPr>
              <a:t>Anchor Care Homes SWOT Analysis, Competitors, Segmentation, Target Market, Positioning &amp; USP. </a:t>
            </a:r>
            <a:r>
              <a:rPr lang="en-US" sz="1100" dirty="0">
                <a:latin typeface="Arial" panose="020B0604020202020204" pitchFamily="34" charset="0"/>
                <a:cs typeface="Arial" panose="020B0604020202020204" pitchFamily="34" charset="0"/>
              </a:rPr>
              <a:t>[Online]. Available at: </a:t>
            </a:r>
            <a:r>
              <a:rPr lang="en-GB" sz="1100" dirty="0">
                <a:solidFill>
                  <a:srgbClr val="FFC000"/>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https://www.mbaskool.com/brandguide/pharmaceuticals-and-healthcare/10286-anchor-care-homes.html</a:t>
            </a:r>
            <a:r>
              <a:rPr lang="en-GB" sz="1100" dirty="0">
                <a:solidFill>
                  <a:srgbClr val="FFC000"/>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(Accessed on 25 November 2021)</a:t>
            </a:r>
          </a:p>
          <a:p>
            <a:pPr marL="171450" indent="-171450">
              <a:spcBef>
                <a:spcPts val="0"/>
              </a:spcBef>
              <a:spcAft>
                <a:spcPts val="600"/>
              </a:spcAft>
              <a:buFont typeface="Arial" panose="020B0604020202020204" pitchFamily="34" charset="0"/>
              <a:buChar char="•"/>
            </a:pPr>
            <a:r>
              <a:rPr lang="en-GB" sz="1100" dirty="0" err="1">
                <a:solidFill>
                  <a:srgbClr val="FFFFFF"/>
                </a:solidFill>
                <a:latin typeface="Arial" panose="020B0604020202020204" pitchFamily="34" charset="0"/>
                <a:cs typeface="Arial" panose="020B0604020202020204" pitchFamily="34" charset="0"/>
              </a:rPr>
              <a:t>Mckinsey&amp;company</a:t>
            </a:r>
            <a:r>
              <a:rPr lang="en-GB" sz="1100" dirty="0">
                <a:solidFill>
                  <a:srgbClr val="FFFFFF"/>
                </a:solidFill>
                <a:latin typeface="Arial" panose="020B0604020202020204" pitchFamily="34" charset="0"/>
                <a:cs typeface="Arial" panose="020B0604020202020204" pitchFamily="34" charset="0"/>
              </a:rPr>
              <a:t>. (2020). </a:t>
            </a:r>
            <a:r>
              <a:rPr lang="en-US" sz="1100" i="1" dirty="0">
                <a:solidFill>
                  <a:srgbClr val="FFFFFF"/>
                </a:solidFill>
                <a:latin typeface="Arial" panose="020B0604020202020204" pitchFamily="34" charset="0"/>
                <a:cs typeface="Arial" panose="020B0604020202020204" pitchFamily="34" charset="0"/>
              </a:rPr>
              <a:t>COVID-19 in the United Kingdom: Assessing jobs at risk and the impact on people and places. </a:t>
            </a:r>
            <a:r>
              <a:rPr lang="en-US" sz="1100" dirty="0">
                <a:solidFill>
                  <a:srgbClr val="FFFFFF"/>
                </a:solidFill>
                <a:latin typeface="Arial" panose="020B0604020202020204" pitchFamily="34" charset="0"/>
                <a:cs typeface="Arial" panose="020B0604020202020204" pitchFamily="34" charset="0"/>
              </a:rPr>
              <a:t>Available at:</a:t>
            </a:r>
            <a:r>
              <a:rPr lang="en-US" sz="1100" i="1" dirty="0">
                <a:solidFill>
                  <a:srgbClr val="FFFFFF"/>
                </a:solidFill>
                <a:latin typeface="Arial" panose="020B0604020202020204" pitchFamily="34" charset="0"/>
                <a:cs typeface="Arial" panose="020B0604020202020204" pitchFamily="34" charset="0"/>
              </a:rPr>
              <a:t> </a:t>
            </a:r>
            <a:r>
              <a:rPr lang="en-GB" sz="1100" dirty="0">
                <a:solidFill>
                  <a:srgbClr val="FFFFFF"/>
                </a:solidFill>
                <a:latin typeface="Arial" panose="020B0604020202020204" pitchFamily="34" charset="0"/>
                <a:cs typeface="Arial" panose="020B0604020202020204" pitchFamily="34" charset="0"/>
                <a:hlinkClick r:id="rId9"/>
              </a:rPr>
              <a:t>https://www.mckinsey.com/industries/public-and-social-sector/our-insights/covid-19-in-the-united-kingdom-assessing-jobs-at-risk-and-the-impact-on-people-and-places#</a:t>
            </a:r>
            <a:r>
              <a:rPr lang="en-GB" sz="1100" dirty="0">
                <a:solidFill>
                  <a:srgbClr val="FFFFFF"/>
                </a:solidFill>
                <a:latin typeface="Arial" panose="020B0604020202020204" pitchFamily="34" charset="0"/>
                <a:cs typeface="Arial" panose="020B0604020202020204" pitchFamily="34" charset="0"/>
              </a:rPr>
              <a:t> (Accessed: 22 November 2021)</a:t>
            </a:r>
          </a:p>
          <a:p>
            <a:pPr marL="171450" indent="-171450">
              <a:spcBef>
                <a:spcPts val="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Mindtools. (no, date). </a:t>
            </a:r>
            <a:r>
              <a:rPr lang="en-GB" sz="1100" i="1" dirty="0">
                <a:latin typeface="Arial" panose="020B0604020202020204" pitchFamily="34" charset="0"/>
                <a:cs typeface="Arial" panose="020B0604020202020204" pitchFamily="34" charset="0"/>
              </a:rPr>
              <a:t>SWOT analysis. </a:t>
            </a:r>
            <a:r>
              <a:rPr lang="en-GB" sz="1100" dirty="0">
                <a:latin typeface="Arial" panose="020B0604020202020204" pitchFamily="34" charset="0"/>
                <a:cs typeface="Arial" panose="020B0604020202020204" pitchFamily="34" charset="0"/>
              </a:rPr>
              <a:t>[Online]. Available at:</a:t>
            </a:r>
            <a:r>
              <a:rPr lang="en-GB" sz="1100" dirty="0">
                <a:solidFill>
                  <a:srgbClr val="FFC000"/>
                </a:solidFill>
                <a:latin typeface="Arial" panose="020B0604020202020204" pitchFamily="34" charset="0"/>
                <a:cs typeface="Arial" panose="020B0604020202020204" pitchFamily="34" charset="0"/>
              </a:rPr>
              <a:t> </a:t>
            </a:r>
            <a:r>
              <a:rPr lang="en-GB" sz="1100" dirty="0">
                <a:solidFill>
                  <a:srgbClr val="FFC000"/>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https://www.mindtools.com/pages/article/newTMC_05.htm</a:t>
            </a:r>
            <a:r>
              <a:rPr lang="en-GB" sz="1100" dirty="0">
                <a:solidFill>
                  <a:srgbClr val="FFC000"/>
                </a:solidFill>
                <a:latin typeface="Arial" panose="020B0604020202020204" pitchFamily="34" charset="0"/>
                <a:cs typeface="Arial" panose="020B0604020202020204" pitchFamily="34" charset="0"/>
              </a:rPr>
              <a:t> </a:t>
            </a:r>
            <a:br>
              <a:rPr lang="en-GB" sz="1100" dirty="0">
                <a:solidFill>
                  <a:srgbClr val="FFC000"/>
                </a:solidFill>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(Accessed on 24 November 2021)</a:t>
            </a:r>
          </a:p>
          <a:p>
            <a:pPr marL="171450" indent="-171450">
              <a:spcBef>
                <a:spcPts val="0"/>
              </a:spcBef>
              <a:spcAft>
                <a:spcPts val="600"/>
              </a:spcAft>
              <a:buFont typeface="Arial" panose="020B0604020202020204" pitchFamily="34" charset="0"/>
              <a:buChar char="•"/>
            </a:pPr>
            <a:r>
              <a:rPr lang="en-GB" sz="1100" dirty="0">
                <a:solidFill>
                  <a:srgbClr val="FFFFFF"/>
                </a:solidFill>
                <a:latin typeface="Arial" panose="020B0604020202020204" pitchFamily="34" charset="0"/>
                <a:cs typeface="Arial" panose="020B0604020202020204" pitchFamily="34" charset="0"/>
              </a:rPr>
              <a:t>Morgan, P. (2017). </a:t>
            </a:r>
            <a:r>
              <a:rPr lang="en-GB" sz="1100" i="1" dirty="0">
                <a:solidFill>
                  <a:srgbClr val="FFFFFF"/>
                </a:solidFill>
                <a:latin typeface="Arial" panose="020B0604020202020204" pitchFamily="34" charset="0"/>
                <a:cs typeface="Arial" panose="020B0604020202020204" pitchFamily="34" charset="0"/>
              </a:rPr>
              <a:t>The Business student’s guide to study and employability. </a:t>
            </a:r>
            <a:r>
              <a:rPr lang="en-GB" sz="1100" dirty="0">
                <a:solidFill>
                  <a:srgbClr val="FFFFFF"/>
                </a:solidFill>
                <a:latin typeface="Arial" panose="020B0604020202020204" pitchFamily="34" charset="0"/>
                <a:cs typeface="Arial" panose="020B0604020202020204" pitchFamily="34" charset="0"/>
              </a:rPr>
              <a:t>[Book]. Available at: </a:t>
            </a:r>
            <a:r>
              <a:rPr lang="en-US" sz="1100" dirty="0">
                <a:latin typeface="Arial" panose="020B0604020202020204" pitchFamily="34" charset="0"/>
                <a:cs typeface="Arial" panose="020B0604020202020204" pitchFamily="34" charset="0"/>
                <a:hlinkClick r:id="rId11"/>
              </a:rPr>
              <a:t>The Business Student’s Guide to Study and Employability | Online Resources (sagepub.com)</a:t>
            </a:r>
            <a:r>
              <a:rPr lang="en-US" sz="1100" dirty="0">
                <a:latin typeface="Arial" panose="020B0604020202020204" pitchFamily="34" charset="0"/>
                <a:cs typeface="Arial" panose="020B0604020202020204" pitchFamily="34" charset="0"/>
              </a:rPr>
              <a:t> (Accessed 25 November 2021)</a:t>
            </a:r>
          </a:p>
          <a:p>
            <a:pPr marL="171450" indent="-171450">
              <a:spcBef>
                <a:spcPts val="0"/>
              </a:spcBef>
              <a:spcAft>
                <a:spcPts val="600"/>
              </a:spcAft>
              <a:buFont typeface="Arial" panose="020B0604020202020204" pitchFamily="34" charset="0"/>
              <a:buChar char="•"/>
            </a:pPr>
            <a:r>
              <a:rPr lang="en-GB" sz="1100" dirty="0">
                <a:solidFill>
                  <a:srgbClr val="FFFFFF"/>
                </a:solidFill>
                <a:latin typeface="Arial" panose="020B0604020202020204" pitchFamily="34" charset="0"/>
                <a:cs typeface="Arial" panose="020B0604020202020204" pitchFamily="34" charset="0"/>
              </a:rPr>
              <a:t>Peeps hr. (2021). </a:t>
            </a:r>
            <a:r>
              <a:rPr lang="en-GB" sz="1100" i="1" dirty="0">
                <a:solidFill>
                  <a:srgbClr val="FFFFFF"/>
                </a:solidFill>
                <a:latin typeface="Arial" panose="020B0604020202020204" pitchFamily="34" charset="0"/>
                <a:cs typeface="Arial" panose="020B0604020202020204" pitchFamily="34" charset="0"/>
              </a:rPr>
              <a:t>Brexit- The impact on your people and workforce planning. </a:t>
            </a:r>
            <a:r>
              <a:rPr lang="en-GB" sz="1100" dirty="0">
                <a:solidFill>
                  <a:srgbClr val="FFFFFF"/>
                </a:solidFill>
                <a:latin typeface="Arial" panose="020B0604020202020204" pitchFamily="34" charset="0"/>
                <a:cs typeface="Arial" panose="020B0604020202020204" pitchFamily="34" charset="0"/>
              </a:rPr>
              <a:t>[Online]. Available at: </a:t>
            </a:r>
            <a:r>
              <a:rPr lang="en-GB" sz="1100" dirty="0">
                <a:solidFill>
                  <a:srgbClr val="FFFFFF"/>
                </a:solidFill>
                <a:latin typeface="Arial" panose="020B0604020202020204" pitchFamily="34" charset="0"/>
                <a:cs typeface="Arial" panose="020B0604020202020204" pitchFamily="34" charset="0"/>
                <a:hlinkClick r:id="rId12"/>
              </a:rPr>
              <a:t>https://www.peepshr.co.uk/resource-centre/brexit/</a:t>
            </a:r>
            <a:r>
              <a:rPr lang="en-GB" sz="1100" dirty="0">
                <a:solidFill>
                  <a:srgbClr val="FFFFFF"/>
                </a:solidFill>
                <a:latin typeface="Arial" panose="020B0604020202020204" pitchFamily="34" charset="0"/>
                <a:cs typeface="Arial" panose="020B0604020202020204" pitchFamily="34" charset="0"/>
              </a:rPr>
              <a:t> </a:t>
            </a:r>
            <a:br>
              <a:rPr lang="en-GB" sz="1100" dirty="0">
                <a:solidFill>
                  <a:srgbClr val="FFFFFF"/>
                </a:solidFill>
                <a:latin typeface="Arial" panose="020B0604020202020204" pitchFamily="34" charset="0"/>
                <a:cs typeface="Arial" panose="020B0604020202020204" pitchFamily="34" charset="0"/>
              </a:rPr>
            </a:br>
            <a:r>
              <a:rPr lang="en-GB" sz="1100" dirty="0">
                <a:solidFill>
                  <a:srgbClr val="FFFFFF"/>
                </a:solidFill>
                <a:latin typeface="Arial" panose="020B0604020202020204" pitchFamily="34" charset="0"/>
                <a:cs typeface="Arial" panose="020B0604020202020204" pitchFamily="34" charset="0"/>
              </a:rPr>
              <a:t>(Accessed: 6 December 2021)</a:t>
            </a:r>
          </a:p>
          <a:p>
            <a:pPr marL="171450" indent="-171450">
              <a:spcBef>
                <a:spcPts val="0"/>
              </a:spcBef>
              <a:spcAft>
                <a:spcPts val="600"/>
              </a:spcAft>
              <a:buFont typeface="Arial" panose="020B0604020202020204" pitchFamily="34" charset="0"/>
              <a:buChar char="•"/>
            </a:pPr>
            <a:r>
              <a:rPr lang="en-US" sz="1100" dirty="0">
                <a:solidFill>
                  <a:srgbClr val="FFFFFF"/>
                </a:solidFill>
                <a:latin typeface="Arial" panose="020B0604020202020204" pitchFamily="34" charset="0"/>
                <a:cs typeface="Arial" panose="020B0604020202020204" pitchFamily="34" charset="0"/>
              </a:rPr>
              <a:t>NHS. (2018). </a:t>
            </a:r>
            <a:r>
              <a:rPr lang="en-US" sz="1100" i="1" dirty="0">
                <a:solidFill>
                  <a:srgbClr val="FFFFFF"/>
                </a:solidFill>
                <a:latin typeface="Arial" panose="020B0604020202020204" pitchFamily="34" charset="0"/>
                <a:cs typeface="Arial" panose="020B0604020202020204" pitchFamily="34" charset="0"/>
              </a:rPr>
              <a:t>Cause and effect (Fishbone)</a:t>
            </a:r>
            <a:r>
              <a:rPr lang="en-US" sz="1100" dirty="0">
                <a:solidFill>
                  <a:srgbClr val="FFFFFF"/>
                </a:solidFill>
                <a:latin typeface="Arial" panose="020B0604020202020204" pitchFamily="34" charset="0"/>
                <a:cs typeface="Arial" panose="020B0604020202020204" pitchFamily="34" charset="0"/>
              </a:rPr>
              <a:t>. [Online]. Available at: </a:t>
            </a:r>
            <a:r>
              <a:rPr lang="en-GB" sz="1100" dirty="0">
                <a:solidFill>
                  <a:srgbClr val="FFFFFF"/>
                </a:solidFill>
                <a:latin typeface="Arial" panose="020B0604020202020204" pitchFamily="34" charset="0"/>
                <a:cs typeface="Arial" panose="020B0604020202020204" pitchFamily="34" charset="0"/>
                <a:hlinkClick r:id="rId13"/>
              </a:rPr>
              <a:t>https://improvement.nhs.uk/documents/2093/cause-effect-fishbone.pdf</a:t>
            </a:r>
            <a:r>
              <a:rPr lang="en-GB" sz="1100" dirty="0">
                <a:solidFill>
                  <a:srgbClr val="FFFFFF"/>
                </a:solidFill>
                <a:latin typeface="Arial" panose="020B0604020202020204" pitchFamily="34" charset="0"/>
                <a:cs typeface="Arial" panose="020B0604020202020204" pitchFamily="34" charset="0"/>
              </a:rPr>
              <a:t> (Accessed 9 December 2021)</a:t>
            </a:r>
          </a:p>
          <a:p>
            <a:pPr marL="171450" indent="-171450">
              <a:spcBef>
                <a:spcPts val="0"/>
              </a:spcBef>
              <a:spcAft>
                <a:spcPts val="600"/>
              </a:spcAft>
              <a:buFont typeface="Arial" panose="020B0604020202020204" pitchFamily="34" charset="0"/>
              <a:buChar char="•"/>
            </a:pPr>
            <a:r>
              <a:rPr lang="en-GB" sz="1100" dirty="0">
                <a:solidFill>
                  <a:srgbClr val="FFFFFF"/>
                </a:solidFill>
                <a:latin typeface="Arial" panose="020B0604020202020204" pitchFamily="34" charset="0"/>
                <a:cs typeface="Arial" panose="020B0604020202020204" pitchFamily="34" charset="0"/>
              </a:rPr>
              <a:t>Sarah, K, W. (2018). </a:t>
            </a:r>
            <a:r>
              <a:rPr lang="en-GB" sz="1100" i="1" dirty="0">
                <a:solidFill>
                  <a:srgbClr val="FFFFFF"/>
                </a:solidFill>
                <a:latin typeface="Arial" panose="020B0604020202020204" pitchFamily="34" charset="0"/>
                <a:cs typeface="Arial" panose="020B0604020202020204" pitchFamily="34" charset="0"/>
              </a:rPr>
              <a:t>What is SWOT analysis? A strategic tool for achievement objectives</a:t>
            </a:r>
            <a:r>
              <a:rPr lang="en-GB" sz="1100" dirty="0">
                <a:solidFill>
                  <a:srgbClr val="FFFFFF"/>
                </a:solidFill>
                <a:latin typeface="Arial" panose="020B0604020202020204" pitchFamily="34" charset="0"/>
                <a:cs typeface="Arial" panose="020B0604020202020204" pitchFamily="34" charset="0"/>
              </a:rPr>
              <a:t>. [Online]. Available at: </a:t>
            </a:r>
            <a:r>
              <a:rPr lang="en-GB" sz="1100" dirty="0">
                <a:solidFill>
                  <a:srgbClr val="FFC000"/>
                </a:solidFill>
                <a:latin typeface="Arial" panose="020B0604020202020204" pitchFamily="34" charset="0"/>
                <a:cs typeface="Arial" panose="020B0604020202020204" pitchFamily="34" charset="0"/>
                <a:hlinkClick r:id="rId14">
                  <a:extLst>
                    <a:ext uri="{A12FA001-AC4F-418D-AE19-62706E023703}">
                      <ahyp:hlinkClr xmlns:ahyp="http://schemas.microsoft.com/office/drawing/2018/hyperlinkcolor" val="tx"/>
                    </a:ext>
                  </a:extLst>
                </a:hlinkClick>
              </a:rPr>
              <a:t>https://www.cio.com/article/3328853/swot-analysis-defined.html</a:t>
            </a:r>
            <a:r>
              <a:rPr lang="en-GB" sz="1100" dirty="0">
                <a:solidFill>
                  <a:srgbClr val="FFC000"/>
                </a:solidFill>
                <a:latin typeface="Arial" panose="020B0604020202020204" pitchFamily="34" charset="0"/>
                <a:cs typeface="Arial" panose="020B0604020202020204" pitchFamily="34" charset="0"/>
              </a:rPr>
              <a:t> </a:t>
            </a:r>
            <a:r>
              <a:rPr lang="en-GB" sz="1100" dirty="0">
                <a:solidFill>
                  <a:srgbClr val="FFFFFF"/>
                </a:solidFill>
                <a:latin typeface="Arial" panose="020B0604020202020204" pitchFamily="34" charset="0"/>
                <a:cs typeface="Arial" panose="020B0604020202020204" pitchFamily="34" charset="0"/>
              </a:rPr>
              <a:t>(Accessed 20 November 2021) </a:t>
            </a:r>
          </a:p>
          <a:p>
            <a:pPr marL="171450" indent="-171450">
              <a:spcBef>
                <a:spcPts val="0"/>
              </a:spcBef>
              <a:spcAft>
                <a:spcPts val="600"/>
              </a:spcAft>
              <a:buFont typeface="Arial" panose="020B0604020202020204" pitchFamily="34" charset="0"/>
              <a:buChar char="•"/>
            </a:pPr>
            <a:r>
              <a:rPr lang="en-GB" sz="1100" dirty="0" err="1">
                <a:solidFill>
                  <a:srgbClr val="FFFFFF"/>
                </a:solidFill>
                <a:latin typeface="Arial" panose="020B0604020202020204" pitchFamily="34" charset="0"/>
                <a:cs typeface="Arial" panose="020B0604020202020204" pitchFamily="34" charset="0"/>
              </a:rPr>
              <a:t>Unionsafety</a:t>
            </a:r>
            <a:r>
              <a:rPr lang="en-GB" sz="1100" dirty="0">
                <a:solidFill>
                  <a:srgbClr val="FFFFFF"/>
                </a:solidFill>
                <a:latin typeface="Arial" panose="020B0604020202020204" pitchFamily="34" charset="0"/>
                <a:cs typeface="Arial" panose="020B0604020202020204" pitchFamily="34" charset="0"/>
              </a:rPr>
              <a:t>. (2013). </a:t>
            </a:r>
            <a:r>
              <a:rPr lang="en-US" sz="1100" i="1" dirty="0">
                <a:solidFill>
                  <a:srgbClr val="FFFFFF"/>
                </a:solidFill>
                <a:latin typeface="Arial" panose="020B0604020202020204" pitchFamily="34" charset="0"/>
                <a:cs typeface="Arial" panose="020B0604020202020204" pitchFamily="34" charset="0"/>
              </a:rPr>
              <a:t>UK Workers Among The Most Dissatisfied In Europe. </a:t>
            </a:r>
            <a:r>
              <a:rPr lang="en-US" sz="1100" dirty="0">
                <a:solidFill>
                  <a:srgbClr val="FFFFFF"/>
                </a:solidFill>
                <a:latin typeface="Arial" panose="020B0604020202020204" pitchFamily="34" charset="0"/>
                <a:cs typeface="Arial" panose="020B0604020202020204" pitchFamily="34" charset="0"/>
              </a:rPr>
              <a:t>[Online]. Available at: </a:t>
            </a:r>
            <a:r>
              <a:rPr lang="en-US" sz="1100" dirty="0">
                <a:solidFill>
                  <a:srgbClr val="FFFFFF"/>
                </a:solidFill>
                <a:latin typeface="Arial" panose="020B0604020202020204" pitchFamily="34" charset="0"/>
                <a:cs typeface="Arial" panose="020B0604020202020204" pitchFamily="34" charset="0"/>
                <a:hlinkClick r:id="rId15"/>
              </a:rPr>
              <a:t>https://unionsafety.eu/docs/HSNewsItems%2013/UKWorkersAmongTheMostDissatisfiedInEurope.html</a:t>
            </a:r>
            <a:r>
              <a:rPr lang="en-US" sz="1100" dirty="0">
                <a:solidFill>
                  <a:srgbClr val="FFFFFF"/>
                </a:solidFill>
                <a:latin typeface="Arial" panose="020B0604020202020204" pitchFamily="34" charset="0"/>
                <a:cs typeface="Arial" panose="020B0604020202020204" pitchFamily="34" charset="0"/>
              </a:rPr>
              <a:t> (Accessed: 18 November 2021)</a:t>
            </a:r>
          </a:p>
          <a:p>
            <a:endParaRPr lang="en-US" dirty="0"/>
          </a:p>
        </p:txBody>
      </p:sp>
      <p:sp>
        <p:nvSpPr>
          <p:cNvPr id="4" name="Slide Number Placeholder 3"/>
          <p:cNvSpPr>
            <a:spLocks noGrp="1"/>
          </p:cNvSpPr>
          <p:nvPr>
            <p:ph type="sldNum" sz="quarter" idx="5"/>
          </p:nvPr>
        </p:nvSpPr>
        <p:spPr/>
        <p:txBody>
          <a:bodyPr/>
          <a:lstStyle/>
          <a:p>
            <a:fld id="{D1D58511-7A0A-4321-BC5C-A130FB81F0B6}" type="slidenum">
              <a:rPr lang="en-GB" smtClean="0"/>
              <a:t>9</a:t>
            </a:fld>
            <a:endParaRPr lang="en-GB"/>
          </a:p>
        </p:txBody>
      </p:sp>
    </p:spTree>
    <p:extLst>
      <p:ext uri="{BB962C8B-B14F-4D97-AF65-F5344CB8AC3E}">
        <p14:creationId xmlns:p14="http://schemas.microsoft.com/office/powerpoint/2010/main" val="42187234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8862A05-960F-4AE7-AE6A-A4FEDE38668D}" type="datetimeFigureOut">
              <a:rPr lang="en-GB" smtClean="0"/>
              <a:t>10/12/2021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255346" y="2750337"/>
            <a:ext cx="1171888" cy="1356442"/>
          </a:xfrm>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114830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862A05-960F-4AE7-AE6A-A4FEDE38668D}" type="datetimeFigureOut">
              <a:rPr lang="en-GB" smtClean="0"/>
              <a:t>10/12/2021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1756451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862A05-960F-4AE7-AE6A-A4FEDE38668D}" type="datetimeFigureOut">
              <a:rPr lang="en-GB" smtClean="0"/>
              <a:t>10/12/2021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729455" y="2869895"/>
            <a:ext cx="1154151" cy="1090789"/>
          </a:xfrm>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863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8862A05-960F-4AE7-AE6A-A4FEDE38668D}" type="datetimeFigureOut">
              <a:rPr lang="en-GB" smtClean="0"/>
              <a:t>10/12/2021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3307923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8862A05-960F-4AE7-AE6A-A4FEDE38668D}" type="datetimeFigureOut">
              <a:rPr lang="en-GB" smtClean="0"/>
              <a:t>10/12/2021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755012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8862A05-960F-4AE7-AE6A-A4FEDE38668D}" type="datetimeFigureOut">
              <a:rPr lang="en-GB" smtClean="0"/>
              <a:t>10/12/2021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2138841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58862A05-960F-4AE7-AE6A-A4FEDE38668D}" type="datetimeFigureOut">
              <a:rPr lang="en-GB" smtClean="0"/>
              <a:t>10/12/2021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3509035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862A05-960F-4AE7-AE6A-A4FEDE38668D}" type="datetimeFigureOut">
              <a:rPr lang="en-GB" smtClean="0"/>
              <a:t>10/12/2021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173712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862A05-960F-4AE7-AE6A-A4FEDE38668D}" type="datetimeFigureOut">
              <a:rPr lang="en-GB" smtClean="0"/>
              <a:t>10/12/2021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136645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862A05-960F-4AE7-AE6A-A4FEDE38668D}" type="datetimeFigureOut">
              <a:rPr lang="en-GB" smtClean="0"/>
              <a:t>10/12/2021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309"/>
            <a:ext cx="1154151" cy="1090789"/>
          </a:xfrm>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2022724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862A05-960F-4AE7-AE6A-A4FEDE38668D}" type="datetimeFigureOut">
              <a:rPr lang="en-GB" smtClean="0"/>
              <a:t>10/12/2021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615"/>
            <a:ext cx="1154151" cy="1090789"/>
          </a:xfrm>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21022321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862A05-960F-4AE7-AE6A-A4FEDE38668D}" type="datetimeFigureOut">
              <a:rPr lang="en-GB" smtClean="0"/>
              <a:t>10/12/2021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7D96AF58-68BB-41D5-AE06-13E32D6EBDD1}" type="slidenum">
              <a:rPr lang="en-GB" smtClean="0"/>
              <a:t>‹#›</a:t>
            </a:fld>
            <a:endParaRPr lang="en-GB"/>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a:solidFill>
                  <a:schemeClr val="tx1"/>
                </a:solidFill>
                <a:effectLst/>
              </a:rPr>
              <a:t>”</a:t>
            </a:r>
          </a:p>
        </p:txBody>
      </p:sp>
    </p:spTree>
    <p:extLst>
      <p:ext uri="{BB962C8B-B14F-4D97-AF65-F5344CB8AC3E}">
        <p14:creationId xmlns:p14="http://schemas.microsoft.com/office/powerpoint/2010/main" val="3021656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862A05-960F-4AE7-AE6A-A4FEDE38668D}" type="datetimeFigureOut">
              <a:rPr lang="en-GB" smtClean="0"/>
              <a:t>10/12/2021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21932156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8862A05-960F-4AE7-AE6A-A4FEDE38668D}" type="datetimeFigureOut">
              <a:rPr lang="en-GB" smtClean="0"/>
              <a:t>10/12/2021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14797426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8862A05-960F-4AE7-AE6A-A4FEDE38668D}" type="datetimeFigureOut">
              <a:rPr lang="en-GB" smtClean="0"/>
              <a:t>10/12/2021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13593810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862A05-960F-4AE7-AE6A-A4FEDE38668D}" type="datetimeFigureOut">
              <a:rPr lang="en-GB" smtClean="0"/>
              <a:t>10/12/2021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96AF58-68BB-41D5-AE06-13E32D6EBDD1}" type="slidenum">
              <a:rPr lang="en-GB" smtClean="0"/>
              <a:t>‹#›</a:t>
            </a:fld>
            <a:endParaRPr lang="en-GB"/>
          </a:p>
        </p:txBody>
      </p:sp>
    </p:spTree>
    <p:extLst>
      <p:ext uri="{BB962C8B-B14F-4D97-AF65-F5344CB8AC3E}">
        <p14:creationId xmlns:p14="http://schemas.microsoft.com/office/powerpoint/2010/main" val="1853848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807126" y="5936187"/>
            <a:ext cx="2743200" cy="365125"/>
          </a:xfrm>
        </p:spPr>
        <p:txBody>
          <a:bodyPr/>
          <a:lstStyle/>
          <a:p>
            <a:fld id="{58862A05-960F-4AE7-AE6A-A4FEDE38668D}" type="datetimeFigureOut">
              <a:rPr lang="en-GB" smtClean="0"/>
              <a:t>10/12/2021</a:t>
            </a:fld>
            <a:endParaRPr lang="en-GB"/>
          </a:p>
        </p:txBody>
      </p:sp>
      <p:sp>
        <p:nvSpPr>
          <p:cNvPr id="5" name="Footer Placeholder 4"/>
          <p:cNvSpPr>
            <a:spLocks noGrp="1"/>
          </p:cNvSpPr>
          <p:nvPr>
            <p:ph type="ftr" sz="quarter" idx="11"/>
          </p:nvPr>
        </p:nvSpPr>
        <p:spPr>
          <a:xfrm>
            <a:off x="680321" y="5936188"/>
            <a:ext cx="6126805" cy="365125"/>
          </a:xfrm>
        </p:spPr>
        <p:txBody>
          <a:bodyPr/>
          <a:lstStyle/>
          <a:p>
            <a:endParaRPr lang="en-GB"/>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7D96AF58-68BB-41D5-AE06-13E32D6EBDD1}" type="slidenum">
              <a:rPr lang="en-GB" smtClean="0"/>
              <a:t>‹#›</a:t>
            </a:fld>
            <a:endParaRPr lang="en-GB"/>
          </a:p>
        </p:txBody>
      </p:sp>
    </p:spTree>
    <p:extLst>
      <p:ext uri="{BB962C8B-B14F-4D97-AF65-F5344CB8AC3E}">
        <p14:creationId xmlns:p14="http://schemas.microsoft.com/office/powerpoint/2010/main" val="708194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8862A05-960F-4AE7-AE6A-A4FEDE38668D}" type="datetimeFigureOut">
              <a:rPr lang="en-GB" smtClean="0"/>
              <a:t>10/12/2021</a:t>
            </a:fld>
            <a:endParaRPr lang="en-GB"/>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7D96AF58-68BB-41D5-AE06-13E32D6EBDD1}" type="slidenum">
              <a:rPr lang="en-GB" smtClean="0"/>
              <a:t>‹#›</a:t>
            </a:fld>
            <a:endParaRPr lang="en-GB"/>
          </a:p>
        </p:txBody>
      </p:sp>
    </p:spTree>
    <p:extLst>
      <p:ext uri="{BB962C8B-B14F-4D97-AF65-F5344CB8AC3E}">
        <p14:creationId xmlns:p14="http://schemas.microsoft.com/office/powerpoint/2010/main" val="926537091"/>
      </p:ext>
    </p:extLst>
  </p:cSld>
  <p:clrMap bg1="dk1" tx1="lt1" bg2="dk2"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 id="2147483821"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sv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png"/><Relationship Id="rId7" Type="http://schemas.openxmlformats.org/officeDocument/2006/relationships/diagramQuickStyle" Target="../diagrams/quickStyle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45" name="Rectangle 22">
            <a:extLst>
              <a:ext uri="{FF2B5EF4-FFF2-40B4-BE49-F238E27FC236}">
                <a16:creationId xmlns:a16="http://schemas.microsoft.com/office/drawing/2014/main" id="{2F84762E-7FCC-4EAF-B9E7-CE7214491E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Picture 24">
            <a:extLst>
              <a:ext uri="{FF2B5EF4-FFF2-40B4-BE49-F238E27FC236}">
                <a16:creationId xmlns:a16="http://schemas.microsoft.com/office/drawing/2014/main" id="{927A1389-2A5D-4886-AD82-F213767E67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8207"/>
            <a:ext cx="12192000" cy="6858000"/>
          </a:xfrm>
          <a:prstGeom prst="rect">
            <a:avLst/>
          </a:prstGeom>
        </p:spPr>
      </p:pic>
      <p:sp>
        <p:nvSpPr>
          <p:cNvPr id="47" name="Rectangle 26">
            <a:extLst>
              <a:ext uri="{FF2B5EF4-FFF2-40B4-BE49-F238E27FC236}">
                <a16:creationId xmlns:a16="http://schemas.microsoft.com/office/drawing/2014/main" id="{A1038667-0C3F-4764-A24D-DA9D9B4748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8" name="Picture 28">
            <a:extLst>
              <a:ext uri="{FF2B5EF4-FFF2-40B4-BE49-F238E27FC236}">
                <a16:creationId xmlns:a16="http://schemas.microsoft.com/office/drawing/2014/main" id="{6AC2195B-895A-4535-8ECD-9F5B669C5C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049"/>
          </a:xfrm>
          <a:prstGeom prst="rect">
            <a:avLst/>
          </a:prstGeom>
        </p:spPr>
      </p:pic>
      <p:sp>
        <p:nvSpPr>
          <p:cNvPr id="49" name="Rectangle 30">
            <a:extLst>
              <a:ext uri="{FF2B5EF4-FFF2-40B4-BE49-F238E27FC236}">
                <a16:creationId xmlns:a16="http://schemas.microsoft.com/office/drawing/2014/main" id="{571EEFCA-9235-4BC2-85C3-A4EC6EE57A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217D701-032D-449B-A64F-2FD1646E5A7B}"/>
              </a:ext>
            </a:extLst>
          </p:cNvPr>
          <p:cNvSpPr>
            <a:spLocks noGrp="1"/>
          </p:cNvSpPr>
          <p:nvPr>
            <p:ph type="ctrTitle"/>
          </p:nvPr>
        </p:nvSpPr>
        <p:spPr>
          <a:xfrm>
            <a:off x="680322" y="2063262"/>
            <a:ext cx="3739278" cy="2661138"/>
          </a:xfrm>
        </p:spPr>
        <p:txBody>
          <a:bodyPr anchor="ctr">
            <a:normAutofit/>
          </a:bodyPr>
          <a:lstStyle/>
          <a:p>
            <a:r>
              <a:rPr lang="en-US" sz="2400" dirty="0">
                <a:latin typeface="Arial"/>
                <a:cs typeface="Arial"/>
              </a:rPr>
              <a:t>Understanding and solving the complex problem of Job dissatisfaction amongst UK workers</a:t>
            </a:r>
            <a:endParaRPr lang="en-US" sz="24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8E0C747E-50D1-40A7-8C4E-8FCBE90872D0}"/>
              </a:ext>
            </a:extLst>
          </p:cNvPr>
          <p:cNvSpPr>
            <a:spLocks noGrp="1"/>
          </p:cNvSpPr>
          <p:nvPr>
            <p:ph type="subTitle" idx="1"/>
          </p:nvPr>
        </p:nvSpPr>
        <p:spPr>
          <a:xfrm>
            <a:off x="188687" y="5101298"/>
            <a:ext cx="4230914" cy="1116622"/>
          </a:xfrm>
        </p:spPr>
        <p:txBody>
          <a:bodyPr vert="horz" lIns="91440" tIns="45720" rIns="91440" bIns="45720" rtlCol="0">
            <a:noAutofit/>
          </a:bodyPr>
          <a:lstStyle/>
          <a:p>
            <a:r>
              <a:rPr lang="en-US" sz="1600" dirty="0">
                <a:latin typeface="Arial"/>
                <a:cs typeface="Arial"/>
              </a:rPr>
              <a:t>Lecturer – Ernest </a:t>
            </a:r>
            <a:r>
              <a:rPr lang="en-US" sz="1600" dirty="0" err="1">
                <a:latin typeface="Arial"/>
                <a:cs typeface="Arial"/>
              </a:rPr>
              <a:t>Ovia</a:t>
            </a:r>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Module – Problem solving and Decision making</a:t>
            </a:r>
          </a:p>
          <a:p>
            <a:r>
              <a:rPr lang="en-US" sz="1600" dirty="0">
                <a:latin typeface="Arial" panose="020B0604020202020204" pitchFamily="34" charset="0"/>
                <a:cs typeface="Arial" panose="020B0604020202020204" pitchFamily="34" charset="0"/>
              </a:rPr>
              <a:t>Module code – BMW4004</a:t>
            </a:r>
          </a:p>
          <a:p>
            <a:r>
              <a:rPr lang="en-US" sz="1600" dirty="0" err="1">
                <a:latin typeface="Arial" panose="020B0604020202020204" pitchFamily="34" charset="0"/>
                <a:cs typeface="Arial" panose="020B0604020202020204" pitchFamily="34" charset="0"/>
              </a:rPr>
              <a:t>Tahiya</a:t>
            </a:r>
            <a:r>
              <a:rPr lang="en-US" sz="1600" dirty="0">
                <a:latin typeface="Arial" panose="020B0604020202020204" pitchFamily="34" charset="0"/>
                <a:cs typeface="Arial" panose="020B0604020202020204" pitchFamily="34" charset="0"/>
              </a:rPr>
              <a:t> Ahmed 1919719</a:t>
            </a:r>
          </a:p>
        </p:txBody>
      </p:sp>
      <p:pic>
        <p:nvPicPr>
          <p:cNvPr id="7" name="Graphic 6" descr="Head with Gears">
            <a:extLst>
              <a:ext uri="{FF2B5EF4-FFF2-40B4-BE49-F238E27FC236}">
                <a16:creationId xmlns:a16="http://schemas.microsoft.com/office/drawing/2014/main" id="{207F2A09-2FCE-4381-8F32-C191F7DBA1E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632079" y="480422"/>
            <a:ext cx="5577840" cy="5577840"/>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26991912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81" name="Rectangle 80">
            <a:extLst>
              <a:ext uri="{FF2B5EF4-FFF2-40B4-BE49-F238E27FC236}">
                <a16:creationId xmlns:a16="http://schemas.microsoft.com/office/drawing/2014/main" id="{4B0FA309-807F-4C17-98EF-A3BA7388E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3" name="Picture 82">
            <a:extLst>
              <a:ext uri="{FF2B5EF4-FFF2-40B4-BE49-F238E27FC236}">
                <a16:creationId xmlns:a16="http://schemas.microsoft.com/office/drawing/2014/main" id="{2642A87B-CAE9-4F8F-B293-28388E45D9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5" name="Rectangle 84">
            <a:extLst>
              <a:ext uri="{FF2B5EF4-FFF2-40B4-BE49-F238E27FC236}">
                <a16:creationId xmlns:a16="http://schemas.microsoft.com/office/drawing/2014/main" id="{C8FA1749-B91A-40E7-AD01-0B9C9C6AF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7" name="Picture 86">
            <a:extLst>
              <a:ext uri="{FF2B5EF4-FFF2-40B4-BE49-F238E27FC236}">
                <a16:creationId xmlns:a16="http://schemas.microsoft.com/office/drawing/2014/main" id="{3B7A934F-FFF7-4353-83D3-4EF66E93EE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89" name="Rectangle 88">
            <a:extLst>
              <a:ext uri="{FF2B5EF4-FFF2-40B4-BE49-F238E27FC236}">
                <a16:creationId xmlns:a16="http://schemas.microsoft.com/office/drawing/2014/main" id="{700676C8-6DE8-47DD-9A23-D42063A12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DD9BF585-DBEF-44B9-9C1A-3B9AAF7214E3}"/>
              </a:ext>
            </a:extLst>
          </p:cNvPr>
          <p:cNvSpPr>
            <a:spLocks noGrp="1"/>
          </p:cNvSpPr>
          <p:nvPr>
            <p:ph type="title"/>
          </p:nvPr>
        </p:nvSpPr>
        <p:spPr>
          <a:xfrm>
            <a:off x="680321" y="2063262"/>
            <a:ext cx="3739279" cy="2661052"/>
          </a:xfrm>
        </p:spPr>
        <p:txBody>
          <a:bodyPr>
            <a:normAutofit/>
          </a:bodyPr>
          <a:lstStyle/>
          <a:p>
            <a:pPr algn="r"/>
            <a:r>
              <a:rPr lang="en-US" sz="2400" b="1" dirty="0">
                <a:solidFill>
                  <a:srgbClr val="FFFFFF"/>
                </a:solidFill>
                <a:latin typeface="Arial"/>
                <a:cs typeface="Arial"/>
              </a:rPr>
              <a:t>The nature and the impact of the complex problem of job dissatisfaction in UK workers </a:t>
            </a:r>
            <a:endParaRPr lang="en-US" sz="2400" b="1" dirty="0">
              <a:solidFill>
                <a:srgbClr val="FFFF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BBB0928-08DF-4B22-9C4B-58DD5963A761}"/>
              </a:ext>
            </a:extLst>
          </p:cNvPr>
          <p:cNvSpPr>
            <a:spLocks noGrp="1"/>
          </p:cNvSpPr>
          <p:nvPr>
            <p:ph idx="1"/>
          </p:nvPr>
        </p:nvSpPr>
        <p:spPr>
          <a:xfrm>
            <a:off x="5287995" y="661106"/>
            <a:ext cx="6257362" cy="5503101"/>
          </a:xfrm>
        </p:spPr>
        <p:txBody>
          <a:bodyPr vert="horz" lIns="91440" tIns="45720" rIns="91440" bIns="45720" rtlCol="0" anchor="ctr">
            <a:normAutofit/>
          </a:bodyPr>
          <a:lstStyle/>
          <a:p>
            <a:pPr marL="0" indent="0">
              <a:buNone/>
            </a:pPr>
            <a:r>
              <a:rPr lang="en-US" sz="2000" b="1" dirty="0">
                <a:solidFill>
                  <a:srgbClr val="FFFFFF"/>
                </a:solidFill>
                <a:latin typeface="Arial" panose="020B0604020202020204" pitchFamily="34" charset="0"/>
                <a:cs typeface="Arial" panose="020B0604020202020204" pitchFamily="34" charset="0"/>
              </a:rPr>
              <a:t>Nature of the Problem</a:t>
            </a:r>
          </a:p>
          <a:p>
            <a:pPr marL="0" indent="0">
              <a:buNone/>
            </a:pPr>
            <a:r>
              <a:rPr lang="en-US" sz="2000" dirty="0">
                <a:solidFill>
                  <a:srgbClr val="FFFFFF"/>
                </a:solidFill>
                <a:latin typeface="Arial"/>
                <a:cs typeface="Arial"/>
              </a:rPr>
              <a:t>The complex problem UK workers face is job dissatisfaction. </a:t>
            </a:r>
            <a:endParaRPr lang="en-US" sz="2000" dirty="0">
              <a:solidFill>
                <a:srgbClr val="FFFFFF"/>
              </a:solidFill>
              <a:latin typeface="Arial" panose="020B0604020202020204" pitchFamily="34" charset="0"/>
              <a:cs typeface="Arial" panose="020B0604020202020204" pitchFamily="34" charset="0"/>
            </a:endParaRPr>
          </a:p>
          <a:p>
            <a:pPr marL="0" indent="0">
              <a:buNone/>
            </a:pPr>
            <a:endParaRPr lang="en-US" sz="2000" dirty="0">
              <a:solidFill>
                <a:srgbClr val="FFFFFF"/>
              </a:solidFill>
              <a:latin typeface="Arial" panose="020B0604020202020204" pitchFamily="34" charset="0"/>
              <a:cs typeface="Arial" panose="020B0604020202020204" pitchFamily="34" charset="0"/>
            </a:endParaRPr>
          </a:p>
          <a:p>
            <a:pPr marL="0" indent="0">
              <a:buNone/>
            </a:pPr>
            <a:r>
              <a:rPr lang="en-US" sz="2000" b="1" dirty="0">
                <a:solidFill>
                  <a:srgbClr val="FFFFFF"/>
                </a:solidFill>
                <a:latin typeface="Arial" panose="020B0604020202020204" pitchFamily="34" charset="0"/>
                <a:cs typeface="Arial" panose="020B0604020202020204" pitchFamily="34" charset="0"/>
              </a:rPr>
              <a:t>Impact of the problem</a:t>
            </a:r>
          </a:p>
          <a:p>
            <a:pPr marL="0" indent="0">
              <a:buNone/>
            </a:pPr>
            <a:r>
              <a:rPr lang="en-GB" sz="2000" dirty="0">
                <a:solidFill>
                  <a:srgbClr val="FFFFFF"/>
                </a:solidFill>
                <a:latin typeface="Arial"/>
                <a:cs typeface="Arial"/>
              </a:rPr>
              <a:t>Employees – disappointed due to poor pay with overloaded hours and unpaid work.</a:t>
            </a:r>
            <a:endParaRPr lang="en-GB" sz="2000" dirty="0">
              <a:solidFill>
                <a:srgbClr val="FFFFFF"/>
              </a:solidFill>
              <a:latin typeface="Arial" panose="020B0604020202020204" pitchFamily="34" charset="0"/>
              <a:cs typeface="Arial" panose="020B0604020202020204" pitchFamily="34" charset="0"/>
            </a:endParaRPr>
          </a:p>
          <a:p>
            <a:pPr marL="0" indent="0">
              <a:buNone/>
            </a:pPr>
            <a:endParaRPr lang="en-GB" sz="20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7887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C610D2AE-07EF-436A-9755-AA8DF4B93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7" name="Picture 136">
            <a:extLst>
              <a:ext uri="{FF2B5EF4-FFF2-40B4-BE49-F238E27FC236}">
                <a16:creationId xmlns:a16="http://schemas.microsoft.com/office/drawing/2014/main" id="{6CACDD17-9043-46DF-882D-420365B79C1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9" name="Rectangle 138">
            <a:extLst>
              <a:ext uri="{FF2B5EF4-FFF2-40B4-BE49-F238E27FC236}">
                <a16:creationId xmlns:a16="http://schemas.microsoft.com/office/drawing/2014/main" id="{CF2D8AD5-434A-4C0E-9F5B-C1AFD645F3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1516D2B-A3F8-4D3B-BFEB-6F37A90EFDBD}"/>
              </a:ext>
            </a:extLst>
          </p:cNvPr>
          <p:cNvSpPr>
            <a:spLocks noGrp="1"/>
          </p:cNvSpPr>
          <p:nvPr>
            <p:ph type="title"/>
          </p:nvPr>
        </p:nvSpPr>
        <p:spPr>
          <a:xfrm>
            <a:off x="680321" y="753228"/>
            <a:ext cx="4136123" cy="1080938"/>
          </a:xfrm>
        </p:spPr>
        <p:txBody>
          <a:bodyPr>
            <a:normAutofit/>
          </a:bodyPr>
          <a:lstStyle/>
          <a:p>
            <a:r>
              <a:rPr lang="en-US" sz="2400" b="1" dirty="0">
                <a:latin typeface="Arial" panose="020B0604020202020204" pitchFamily="34" charset="0"/>
                <a:cs typeface="Arial" panose="020B0604020202020204" pitchFamily="34" charset="0"/>
              </a:rPr>
              <a:t>Fishbone Diagram</a:t>
            </a:r>
            <a:endParaRPr lang="en-GB" sz="2400" b="1" dirty="0">
              <a:latin typeface="Arial" panose="020B0604020202020204" pitchFamily="34" charset="0"/>
              <a:cs typeface="Arial" panose="020B0604020202020204" pitchFamily="34" charset="0"/>
            </a:endParaRPr>
          </a:p>
        </p:txBody>
      </p:sp>
      <p:pic>
        <p:nvPicPr>
          <p:cNvPr id="141" name="Picture 140">
            <a:extLst>
              <a:ext uri="{FF2B5EF4-FFF2-40B4-BE49-F238E27FC236}">
                <a16:creationId xmlns:a16="http://schemas.microsoft.com/office/drawing/2014/main" id="{E92B246D-47CC-40F8-8DE7-B65D409E94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91BA124F-037B-43DD-9A16-5BFCDE9B31D8}"/>
              </a:ext>
            </a:extLst>
          </p:cNvPr>
          <p:cNvSpPr>
            <a:spLocks noGrp="1"/>
          </p:cNvSpPr>
          <p:nvPr>
            <p:ph idx="1"/>
          </p:nvPr>
        </p:nvSpPr>
        <p:spPr>
          <a:xfrm>
            <a:off x="680321" y="2336873"/>
            <a:ext cx="4136123" cy="3599316"/>
          </a:xfrm>
        </p:spPr>
        <p:txBody>
          <a:bodyPr>
            <a:normAutofit/>
          </a:bodyPr>
          <a:lstStyle/>
          <a:p>
            <a:pPr marL="0" indent="0" algn="ctr">
              <a:buNone/>
            </a:pPr>
            <a:r>
              <a:rPr lang="en-US" sz="2000" dirty="0">
                <a:latin typeface="Arial" panose="020B0604020202020204" pitchFamily="34" charset="0"/>
                <a:cs typeface="Arial" panose="020B0604020202020204" pitchFamily="34" charset="0"/>
              </a:rPr>
              <a:t>The fishbone diagram was created by Kaoru Ishikawa in 1960s to show the root causes of a problem (Hayes, 2020).</a:t>
            </a:r>
          </a:p>
        </p:txBody>
      </p:sp>
      <p:pic>
        <p:nvPicPr>
          <p:cNvPr id="1026" name="Picture 2">
            <a:extLst>
              <a:ext uri="{FF2B5EF4-FFF2-40B4-BE49-F238E27FC236}">
                <a16:creationId xmlns:a16="http://schemas.microsoft.com/office/drawing/2014/main" id="{087EC33E-797A-1E43-B863-32C63EAB3394}"/>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276090" y="1063907"/>
            <a:ext cx="6303134" cy="4699705"/>
          </a:xfrm>
          <a:prstGeom prst="rect">
            <a:avLst/>
          </a:prstGeom>
          <a:noFill/>
          <a:ln>
            <a:noFill/>
          </a:ln>
          <a:effectLst>
            <a:outerShdw blurRad="76200" dist="63500" dir="5040000" algn="tl" rotWithShape="0">
              <a:srgbClr val="000000">
                <a:alpha val="41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022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4F226-13A9-44AD-BFE8-4B066BD40984}"/>
              </a:ext>
            </a:extLst>
          </p:cNvPr>
          <p:cNvSpPr>
            <a:spLocks noGrp="1"/>
          </p:cNvSpPr>
          <p:nvPr>
            <p:ph type="title" idx="4294967295"/>
          </p:nvPr>
        </p:nvSpPr>
        <p:spPr>
          <a:xfrm>
            <a:off x="608013" y="57481"/>
            <a:ext cx="10020995" cy="1101964"/>
          </a:xfrm>
        </p:spPr>
        <p:txBody>
          <a:bodyPr>
            <a:normAutofit/>
          </a:bodyPr>
          <a:lstStyle/>
          <a:p>
            <a:pPr algn="ctr"/>
            <a:r>
              <a:rPr lang="en-US" sz="3200" dirty="0">
                <a:latin typeface="Arial"/>
                <a:cs typeface="Arial"/>
              </a:rPr>
              <a:t>Fishbone analysis of the complex problems of job dissatisfaction in UK workers</a:t>
            </a:r>
            <a:endParaRPr lang="en-US" sz="3200" dirty="0">
              <a:latin typeface="Arial" panose="020B0604020202020204" pitchFamily="34" charset="0"/>
              <a:cs typeface="Arial" panose="020B0604020202020204" pitchFamily="34" charset="0"/>
            </a:endParaRPr>
          </a:p>
        </p:txBody>
      </p:sp>
      <p:sp>
        <p:nvSpPr>
          <p:cNvPr id="4" name="Line 43">
            <a:extLst>
              <a:ext uri="{FF2B5EF4-FFF2-40B4-BE49-F238E27FC236}">
                <a16:creationId xmlns:a16="http://schemas.microsoft.com/office/drawing/2014/main" id="{095F5B9F-313C-4D0A-A607-7A7FB3BAFCF9}"/>
              </a:ext>
            </a:extLst>
          </p:cNvPr>
          <p:cNvSpPr>
            <a:spLocks noChangeShapeType="1"/>
          </p:cNvSpPr>
          <p:nvPr/>
        </p:nvSpPr>
        <p:spPr bwMode="auto">
          <a:xfrm>
            <a:off x="1879601" y="2175384"/>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Text Box 42">
            <a:extLst>
              <a:ext uri="{FF2B5EF4-FFF2-40B4-BE49-F238E27FC236}">
                <a16:creationId xmlns:a16="http://schemas.microsoft.com/office/drawing/2014/main" id="{AAD01605-9AE4-4E58-A7CA-FFD8FA3913A6}"/>
              </a:ext>
            </a:extLst>
          </p:cNvPr>
          <p:cNvSpPr txBox="1">
            <a:spLocks noChangeArrowheads="1"/>
          </p:cNvSpPr>
          <p:nvPr/>
        </p:nvSpPr>
        <p:spPr bwMode="auto">
          <a:xfrm>
            <a:off x="4895854" y="4599939"/>
            <a:ext cx="2064982" cy="514043"/>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r>
              <a:rPr kumimoji="0" lang="en-US" altLang="en-US" sz="1100" b="0" i="0" u="none" strike="noStrike" cap="none" normalizeH="0" baseline="0" dirty="0">
                <a:ln>
                  <a:noFill/>
                </a:ln>
                <a:solidFill>
                  <a:schemeClr val="tx1"/>
                </a:solidFill>
                <a:effectLst/>
                <a:latin typeface="Arial" panose="020B0604020202020204" pitchFamily="34" charset="0"/>
              </a:rPr>
              <a:t>48% of UK employees take on overtime hours per week.</a:t>
            </a:r>
          </a:p>
        </p:txBody>
      </p:sp>
      <p:sp>
        <p:nvSpPr>
          <p:cNvPr id="6" name="Line 41">
            <a:extLst>
              <a:ext uri="{FF2B5EF4-FFF2-40B4-BE49-F238E27FC236}">
                <a16:creationId xmlns:a16="http://schemas.microsoft.com/office/drawing/2014/main" id="{EEEA73E4-C1F6-433D-A212-6869E1CC1789}"/>
              </a:ext>
            </a:extLst>
          </p:cNvPr>
          <p:cNvSpPr>
            <a:spLocks noChangeShapeType="1"/>
          </p:cNvSpPr>
          <p:nvPr/>
        </p:nvSpPr>
        <p:spPr bwMode="auto">
          <a:xfrm flipV="1">
            <a:off x="2095766" y="2724251"/>
            <a:ext cx="818813" cy="124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ext Box 40">
            <a:extLst>
              <a:ext uri="{FF2B5EF4-FFF2-40B4-BE49-F238E27FC236}">
                <a16:creationId xmlns:a16="http://schemas.microsoft.com/office/drawing/2014/main" id="{75468C26-C56D-4C9C-AD9D-DA50BAE205F0}"/>
              </a:ext>
            </a:extLst>
          </p:cNvPr>
          <p:cNvSpPr txBox="1">
            <a:spLocks noChangeArrowheads="1"/>
          </p:cNvSpPr>
          <p:nvPr/>
        </p:nvSpPr>
        <p:spPr bwMode="auto">
          <a:xfrm>
            <a:off x="350838" y="2440234"/>
            <a:ext cx="1782763" cy="517414"/>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lang="en-US" altLang="en-US" sz="1200" dirty="0">
                <a:solidFill>
                  <a:schemeClr val="tx1"/>
                </a:solidFill>
                <a:latin typeface="Arial"/>
                <a:cs typeface="Arial"/>
              </a:rPr>
              <a:t>Working hours are too long in the UK.</a:t>
            </a:r>
            <a:endParaRPr lang="en-US" altLang="en-US" sz="1200" b="0" i="0" u="none" strike="noStrike" cap="none" normalizeH="0" baseline="0" dirty="0">
              <a:ln>
                <a:noFill/>
              </a:ln>
              <a:solidFill>
                <a:schemeClr val="tx1"/>
              </a:solidFill>
              <a:effectLst/>
              <a:latin typeface="Arial" panose="020B0604020202020204" pitchFamily="34" charset="0"/>
              <a:cs typeface="Arial"/>
            </a:endParaRPr>
          </a:p>
        </p:txBody>
      </p:sp>
      <p:sp>
        <p:nvSpPr>
          <p:cNvPr id="8" name="Line 39">
            <a:extLst>
              <a:ext uri="{FF2B5EF4-FFF2-40B4-BE49-F238E27FC236}">
                <a16:creationId xmlns:a16="http://schemas.microsoft.com/office/drawing/2014/main" id="{45F59E32-A654-4037-9A6A-CA7A850A188F}"/>
              </a:ext>
            </a:extLst>
          </p:cNvPr>
          <p:cNvSpPr>
            <a:spLocks noChangeShapeType="1"/>
          </p:cNvSpPr>
          <p:nvPr/>
        </p:nvSpPr>
        <p:spPr bwMode="auto">
          <a:xfrm flipV="1">
            <a:off x="2777353" y="3333751"/>
            <a:ext cx="750737" cy="124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 Box 38">
            <a:extLst>
              <a:ext uri="{FF2B5EF4-FFF2-40B4-BE49-F238E27FC236}">
                <a16:creationId xmlns:a16="http://schemas.microsoft.com/office/drawing/2014/main" id="{11BD7DD4-0260-4E58-9DB3-DF29BFFE3874}"/>
              </a:ext>
            </a:extLst>
          </p:cNvPr>
          <p:cNvSpPr txBox="1">
            <a:spLocks noChangeArrowheads="1"/>
          </p:cNvSpPr>
          <p:nvPr/>
        </p:nvSpPr>
        <p:spPr bwMode="auto">
          <a:xfrm>
            <a:off x="377072" y="3205908"/>
            <a:ext cx="2400281" cy="43180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Arial"/>
                <a:cs typeface="Arial"/>
              </a:rPr>
              <a:t>Job </a:t>
            </a:r>
            <a:r>
              <a:rPr lang="en-US" altLang="en-US" sz="1200" dirty="0">
                <a:solidFill>
                  <a:schemeClr val="tx1"/>
                </a:solidFill>
                <a:latin typeface="Arial"/>
                <a:cs typeface="Arial"/>
              </a:rPr>
              <a:t>conditions have changed due to economic downfall.</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10" name="Line 37">
            <a:extLst>
              <a:ext uri="{FF2B5EF4-FFF2-40B4-BE49-F238E27FC236}">
                <a16:creationId xmlns:a16="http://schemas.microsoft.com/office/drawing/2014/main" id="{A0C95F8E-EED2-4069-BD64-6B4563833734}"/>
              </a:ext>
            </a:extLst>
          </p:cNvPr>
          <p:cNvSpPr>
            <a:spLocks noChangeShapeType="1"/>
          </p:cNvSpPr>
          <p:nvPr/>
        </p:nvSpPr>
        <p:spPr bwMode="auto">
          <a:xfrm>
            <a:off x="4508771" y="2175384"/>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 Box 36">
            <a:extLst>
              <a:ext uri="{FF2B5EF4-FFF2-40B4-BE49-F238E27FC236}">
                <a16:creationId xmlns:a16="http://schemas.microsoft.com/office/drawing/2014/main" id="{2C6F2884-0C08-40FE-9C89-9294729504CF}"/>
              </a:ext>
            </a:extLst>
          </p:cNvPr>
          <p:cNvSpPr txBox="1">
            <a:spLocks noChangeArrowheads="1"/>
          </p:cNvSpPr>
          <p:nvPr/>
        </p:nvSpPr>
        <p:spPr bwMode="auto">
          <a:xfrm>
            <a:off x="5691268" y="1921742"/>
            <a:ext cx="1913651" cy="558724"/>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Arial" panose="020B0604020202020204" pitchFamily="34" charset="0"/>
              </a:rPr>
              <a:t>Lack of stress management programs.</a:t>
            </a:r>
          </a:p>
        </p:txBody>
      </p:sp>
      <p:sp>
        <p:nvSpPr>
          <p:cNvPr id="12" name="Line 35">
            <a:extLst>
              <a:ext uri="{FF2B5EF4-FFF2-40B4-BE49-F238E27FC236}">
                <a16:creationId xmlns:a16="http://schemas.microsoft.com/office/drawing/2014/main" id="{EA94688D-5E82-41EC-A578-988600CEC7CA}"/>
              </a:ext>
            </a:extLst>
          </p:cNvPr>
          <p:cNvSpPr>
            <a:spLocks noChangeShapeType="1"/>
          </p:cNvSpPr>
          <p:nvPr/>
        </p:nvSpPr>
        <p:spPr bwMode="auto">
          <a:xfrm>
            <a:off x="5268119" y="2769610"/>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Text Box 34">
            <a:extLst>
              <a:ext uri="{FF2B5EF4-FFF2-40B4-BE49-F238E27FC236}">
                <a16:creationId xmlns:a16="http://schemas.microsoft.com/office/drawing/2014/main" id="{01DE3E1D-7490-4FAA-8CC3-70B7BF053712}"/>
              </a:ext>
            </a:extLst>
          </p:cNvPr>
          <p:cNvSpPr txBox="1">
            <a:spLocks noChangeArrowheads="1"/>
          </p:cNvSpPr>
          <p:nvPr/>
        </p:nvSpPr>
        <p:spPr bwMode="auto">
          <a:xfrm>
            <a:off x="6702280" y="2535308"/>
            <a:ext cx="1366837" cy="471488"/>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Arial" panose="020B0604020202020204" pitchFamily="34" charset="0"/>
              </a:rPr>
              <a:t>Lack of flexible working hours.</a:t>
            </a:r>
          </a:p>
        </p:txBody>
      </p:sp>
      <p:sp>
        <p:nvSpPr>
          <p:cNvPr id="14" name="Line 33">
            <a:extLst>
              <a:ext uri="{FF2B5EF4-FFF2-40B4-BE49-F238E27FC236}">
                <a16:creationId xmlns:a16="http://schemas.microsoft.com/office/drawing/2014/main" id="{06F292F1-CE24-4D32-916E-F5412517ADC6}"/>
              </a:ext>
            </a:extLst>
          </p:cNvPr>
          <p:cNvSpPr>
            <a:spLocks noChangeShapeType="1"/>
          </p:cNvSpPr>
          <p:nvPr/>
        </p:nvSpPr>
        <p:spPr bwMode="auto">
          <a:xfrm>
            <a:off x="5872956" y="3406655"/>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Text Box 32">
            <a:extLst>
              <a:ext uri="{FF2B5EF4-FFF2-40B4-BE49-F238E27FC236}">
                <a16:creationId xmlns:a16="http://schemas.microsoft.com/office/drawing/2014/main" id="{EE097944-9953-4EDB-B3AF-C2A1C0266C4A}"/>
              </a:ext>
            </a:extLst>
          </p:cNvPr>
          <p:cNvSpPr txBox="1">
            <a:spLocks noChangeArrowheads="1"/>
          </p:cNvSpPr>
          <p:nvPr/>
        </p:nvSpPr>
        <p:spPr bwMode="auto">
          <a:xfrm>
            <a:off x="6957852" y="3157184"/>
            <a:ext cx="1678315" cy="46355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dirty="0">
                <a:latin typeface="Arial" panose="020B0604020202020204" pitchFamily="34" charset="0"/>
              </a:rPr>
              <a:t>Lack of support for work-life balance.</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16" name="Line 31">
            <a:extLst>
              <a:ext uri="{FF2B5EF4-FFF2-40B4-BE49-F238E27FC236}">
                <a16:creationId xmlns:a16="http://schemas.microsoft.com/office/drawing/2014/main" id="{82A9F52F-B775-43DC-BC44-D778D4711540}"/>
              </a:ext>
            </a:extLst>
          </p:cNvPr>
          <p:cNvSpPr>
            <a:spLocks noChangeShapeType="1"/>
          </p:cNvSpPr>
          <p:nvPr/>
        </p:nvSpPr>
        <p:spPr bwMode="auto">
          <a:xfrm>
            <a:off x="7604919" y="2139707"/>
            <a:ext cx="50641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 name="Text Box 30">
            <a:extLst>
              <a:ext uri="{FF2B5EF4-FFF2-40B4-BE49-F238E27FC236}">
                <a16:creationId xmlns:a16="http://schemas.microsoft.com/office/drawing/2014/main" id="{FAA5E243-FAB5-45CB-B7EC-B337065A49D9}"/>
              </a:ext>
            </a:extLst>
          </p:cNvPr>
          <p:cNvSpPr txBox="1">
            <a:spLocks noChangeArrowheads="1"/>
          </p:cNvSpPr>
          <p:nvPr/>
        </p:nvSpPr>
        <p:spPr bwMode="auto">
          <a:xfrm>
            <a:off x="1014958" y="5077157"/>
            <a:ext cx="1825625" cy="43361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Arial" panose="020B0604020202020204" pitchFamily="34" charset="0"/>
              </a:rPr>
              <a:t>Lack of job security and variability.</a:t>
            </a:r>
          </a:p>
        </p:txBody>
      </p:sp>
      <p:sp>
        <p:nvSpPr>
          <p:cNvPr id="18" name="Line 29">
            <a:extLst>
              <a:ext uri="{FF2B5EF4-FFF2-40B4-BE49-F238E27FC236}">
                <a16:creationId xmlns:a16="http://schemas.microsoft.com/office/drawing/2014/main" id="{9894B7DF-75CB-445D-A873-8C1B6516469E}"/>
              </a:ext>
            </a:extLst>
          </p:cNvPr>
          <p:cNvSpPr>
            <a:spLocks noChangeShapeType="1"/>
          </p:cNvSpPr>
          <p:nvPr/>
        </p:nvSpPr>
        <p:spPr bwMode="auto">
          <a:xfrm>
            <a:off x="8025462" y="2618444"/>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 name="Text Box 28">
            <a:extLst>
              <a:ext uri="{FF2B5EF4-FFF2-40B4-BE49-F238E27FC236}">
                <a16:creationId xmlns:a16="http://schemas.microsoft.com/office/drawing/2014/main" id="{307C7317-BED0-40F4-82F5-0C404D820C4C}"/>
              </a:ext>
            </a:extLst>
          </p:cNvPr>
          <p:cNvSpPr txBox="1">
            <a:spLocks noChangeArrowheads="1"/>
          </p:cNvSpPr>
          <p:nvPr/>
        </p:nvSpPr>
        <p:spPr bwMode="auto">
          <a:xfrm>
            <a:off x="8574785" y="4325189"/>
            <a:ext cx="1898578" cy="500063"/>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Arial" panose="020B0604020202020204" pitchFamily="34" charset="0"/>
              </a:rPr>
              <a:t>Lack of communication.</a:t>
            </a:r>
          </a:p>
        </p:txBody>
      </p:sp>
      <p:sp>
        <p:nvSpPr>
          <p:cNvPr id="20" name="Line 27">
            <a:extLst>
              <a:ext uri="{FF2B5EF4-FFF2-40B4-BE49-F238E27FC236}">
                <a16:creationId xmlns:a16="http://schemas.microsoft.com/office/drawing/2014/main" id="{3D0CA778-3B9D-4747-A226-6D0E63AB9632}"/>
              </a:ext>
            </a:extLst>
          </p:cNvPr>
          <p:cNvSpPr>
            <a:spLocks noChangeShapeType="1"/>
          </p:cNvSpPr>
          <p:nvPr/>
        </p:nvSpPr>
        <p:spPr bwMode="auto">
          <a:xfrm>
            <a:off x="8569325" y="3214689"/>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 name="Text Box 26">
            <a:extLst>
              <a:ext uri="{FF2B5EF4-FFF2-40B4-BE49-F238E27FC236}">
                <a16:creationId xmlns:a16="http://schemas.microsoft.com/office/drawing/2014/main" id="{8A97A077-2720-47C3-A21B-626FDCE6EAFD}"/>
              </a:ext>
            </a:extLst>
          </p:cNvPr>
          <p:cNvSpPr txBox="1">
            <a:spLocks noChangeArrowheads="1"/>
          </p:cNvSpPr>
          <p:nvPr/>
        </p:nvSpPr>
        <p:spPr bwMode="auto">
          <a:xfrm>
            <a:off x="6126956" y="3984438"/>
            <a:ext cx="1481137" cy="446087"/>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Arial" panose="020B0604020202020204" pitchFamily="34" charset="0"/>
              </a:rPr>
              <a:t>Demotivated employees.</a:t>
            </a:r>
          </a:p>
        </p:txBody>
      </p:sp>
      <p:sp>
        <p:nvSpPr>
          <p:cNvPr id="22" name="Line 25">
            <a:extLst>
              <a:ext uri="{FF2B5EF4-FFF2-40B4-BE49-F238E27FC236}">
                <a16:creationId xmlns:a16="http://schemas.microsoft.com/office/drawing/2014/main" id="{D74F4CAF-A1E1-4522-BDD3-A57BA5F194B3}"/>
              </a:ext>
            </a:extLst>
          </p:cNvPr>
          <p:cNvSpPr>
            <a:spLocks noChangeShapeType="1"/>
          </p:cNvSpPr>
          <p:nvPr/>
        </p:nvSpPr>
        <p:spPr bwMode="auto">
          <a:xfrm>
            <a:off x="7567569" y="4193415"/>
            <a:ext cx="50641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 name="Text Box 24">
            <a:extLst>
              <a:ext uri="{FF2B5EF4-FFF2-40B4-BE49-F238E27FC236}">
                <a16:creationId xmlns:a16="http://schemas.microsoft.com/office/drawing/2014/main" id="{C7CE8763-2F42-477A-AE43-80234C82196E}"/>
              </a:ext>
            </a:extLst>
          </p:cNvPr>
          <p:cNvSpPr txBox="1">
            <a:spLocks noChangeArrowheads="1"/>
          </p:cNvSpPr>
          <p:nvPr/>
        </p:nvSpPr>
        <p:spPr bwMode="auto">
          <a:xfrm>
            <a:off x="3615527" y="3169544"/>
            <a:ext cx="2280451" cy="456167"/>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lang="en-US" altLang="en-US" sz="1200" b="0" i="0" u="none" strike="noStrike" cap="none" normalizeH="0" baseline="0" dirty="0">
                <a:ln>
                  <a:noFill/>
                </a:ln>
                <a:solidFill>
                  <a:schemeClr val="tx1"/>
                </a:solidFill>
                <a:effectLst/>
                <a:latin typeface="Arial"/>
                <a:cs typeface="Arial"/>
              </a:rPr>
              <a:t>44% of workers have been unpaid.</a:t>
            </a:r>
            <a:endParaRPr lang="en-US" altLang="en-US" sz="1200" b="0" i="0" u="none" strike="noStrike" cap="none" normalizeH="0" baseline="0" dirty="0">
              <a:ln>
                <a:noFill/>
              </a:ln>
              <a:solidFill>
                <a:schemeClr val="tx1"/>
              </a:solidFill>
              <a:effectLst/>
              <a:latin typeface="Arial" panose="020B0604020202020204" pitchFamily="34" charset="0"/>
              <a:cs typeface="Arial"/>
            </a:endParaRPr>
          </a:p>
        </p:txBody>
      </p:sp>
      <p:sp>
        <p:nvSpPr>
          <p:cNvPr id="24" name="Line 23">
            <a:extLst>
              <a:ext uri="{FF2B5EF4-FFF2-40B4-BE49-F238E27FC236}">
                <a16:creationId xmlns:a16="http://schemas.microsoft.com/office/drawing/2014/main" id="{39005D8B-44A2-4832-8DC9-B0524C742DC3}"/>
              </a:ext>
            </a:extLst>
          </p:cNvPr>
          <p:cNvSpPr>
            <a:spLocks noChangeShapeType="1"/>
          </p:cNvSpPr>
          <p:nvPr/>
        </p:nvSpPr>
        <p:spPr bwMode="auto">
          <a:xfrm>
            <a:off x="6987237" y="4917217"/>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 name="Text Box 22">
            <a:extLst>
              <a:ext uri="{FF2B5EF4-FFF2-40B4-BE49-F238E27FC236}">
                <a16:creationId xmlns:a16="http://schemas.microsoft.com/office/drawing/2014/main" id="{8B39F2B4-38D9-4733-BF35-065E1F56D5F7}"/>
              </a:ext>
            </a:extLst>
          </p:cNvPr>
          <p:cNvSpPr txBox="1">
            <a:spLocks noChangeArrowheads="1"/>
          </p:cNvSpPr>
          <p:nvPr/>
        </p:nvSpPr>
        <p:spPr bwMode="auto">
          <a:xfrm>
            <a:off x="7515802" y="5501297"/>
            <a:ext cx="2711447" cy="462702"/>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kumimoji="0" lang="en-US" altLang="en-US" sz="1200" b="0" i="0" u="none" strike="noStrike" cap="none" normalizeH="0" baseline="0" dirty="0">
                <a:ln>
                  <a:noFill/>
                </a:ln>
                <a:solidFill>
                  <a:schemeClr val="tx1"/>
                </a:solidFill>
                <a:effectLst/>
                <a:latin typeface="Arial"/>
                <a:cs typeface="Arial"/>
              </a:rPr>
              <a:t>A ¼ of employees </a:t>
            </a:r>
            <a:r>
              <a:rPr lang="en-US" altLang="en-US" sz="1200" dirty="0">
                <a:solidFill>
                  <a:schemeClr val="tx1"/>
                </a:solidFill>
                <a:latin typeface="Arial"/>
                <a:cs typeface="Arial"/>
              </a:rPr>
              <a:t>felt a l</a:t>
            </a:r>
            <a:r>
              <a:rPr kumimoji="0" lang="en-US" altLang="en-US" sz="1200" b="0" i="0" u="none" strike="noStrike" cap="none" normalizeH="0" baseline="0" dirty="0">
                <a:ln>
                  <a:noFill/>
                </a:ln>
                <a:solidFill>
                  <a:schemeClr val="tx1"/>
                </a:solidFill>
                <a:effectLst/>
                <a:latin typeface="Arial"/>
                <a:cs typeface="Arial"/>
              </a:rPr>
              <a:t>ack of</a:t>
            </a:r>
            <a:r>
              <a:rPr lang="en-US" altLang="en-US" sz="1200" dirty="0">
                <a:solidFill>
                  <a:schemeClr val="tx1"/>
                </a:solidFill>
                <a:latin typeface="Arial"/>
                <a:cs typeface="Arial"/>
              </a:rPr>
              <a:t> interest in their job roles.</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26" name="Line 21">
            <a:extLst>
              <a:ext uri="{FF2B5EF4-FFF2-40B4-BE49-F238E27FC236}">
                <a16:creationId xmlns:a16="http://schemas.microsoft.com/office/drawing/2014/main" id="{8689A42E-E706-47BD-92A6-6874FDF2C761}"/>
              </a:ext>
            </a:extLst>
          </p:cNvPr>
          <p:cNvSpPr>
            <a:spLocks noChangeShapeType="1"/>
          </p:cNvSpPr>
          <p:nvPr/>
        </p:nvSpPr>
        <p:spPr bwMode="auto">
          <a:xfrm>
            <a:off x="6243410" y="5416603"/>
            <a:ext cx="75751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 name="Text Box 20">
            <a:extLst>
              <a:ext uri="{FF2B5EF4-FFF2-40B4-BE49-F238E27FC236}">
                <a16:creationId xmlns:a16="http://schemas.microsoft.com/office/drawing/2014/main" id="{56C6FCE3-E8AC-429E-A9D3-0D48D507F5D3}"/>
              </a:ext>
            </a:extLst>
          </p:cNvPr>
          <p:cNvSpPr txBox="1">
            <a:spLocks noChangeArrowheads="1"/>
          </p:cNvSpPr>
          <p:nvPr/>
        </p:nvSpPr>
        <p:spPr bwMode="auto">
          <a:xfrm>
            <a:off x="3369919" y="2480467"/>
            <a:ext cx="2161540" cy="628018"/>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r>
              <a:rPr lang="en-US" altLang="en-US" sz="1200" dirty="0">
                <a:solidFill>
                  <a:schemeClr val="tx1"/>
                </a:solidFill>
                <a:latin typeface="Arial" panose="020B0604020202020204" pitchFamily="34" charset="0"/>
              </a:rPr>
              <a:t>1 in 5 workers took a reduction in pay in the last three years.</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28" name="Line 19">
            <a:extLst>
              <a:ext uri="{FF2B5EF4-FFF2-40B4-BE49-F238E27FC236}">
                <a16:creationId xmlns:a16="http://schemas.microsoft.com/office/drawing/2014/main" id="{F3148D30-BECC-4062-8908-FE6665E4DD75}"/>
              </a:ext>
            </a:extLst>
          </p:cNvPr>
          <p:cNvSpPr>
            <a:spLocks noChangeShapeType="1"/>
          </p:cNvSpPr>
          <p:nvPr/>
        </p:nvSpPr>
        <p:spPr bwMode="auto">
          <a:xfrm>
            <a:off x="3766417" y="4193415"/>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 name="Text Box 18">
            <a:extLst>
              <a:ext uri="{FF2B5EF4-FFF2-40B4-BE49-F238E27FC236}">
                <a16:creationId xmlns:a16="http://schemas.microsoft.com/office/drawing/2014/main" id="{CEB83434-D264-459B-8D79-136F1BF8B703}"/>
              </a:ext>
            </a:extLst>
          </p:cNvPr>
          <p:cNvSpPr txBox="1">
            <a:spLocks noChangeArrowheads="1"/>
          </p:cNvSpPr>
          <p:nvPr/>
        </p:nvSpPr>
        <p:spPr bwMode="auto">
          <a:xfrm>
            <a:off x="2095766" y="4562068"/>
            <a:ext cx="1181100" cy="423863"/>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Arial" panose="020B0604020202020204" pitchFamily="34" charset="0"/>
              </a:rPr>
              <a:t>Deplorable conditions.</a:t>
            </a:r>
          </a:p>
        </p:txBody>
      </p:sp>
      <p:sp>
        <p:nvSpPr>
          <p:cNvPr id="30" name="Line 17">
            <a:extLst>
              <a:ext uri="{FF2B5EF4-FFF2-40B4-BE49-F238E27FC236}">
                <a16:creationId xmlns:a16="http://schemas.microsoft.com/office/drawing/2014/main" id="{C4FF9B43-8220-4695-8917-68DCF859F593}"/>
              </a:ext>
            </a:extLst>
          </p:cNvPr>
          <p:cNvSpPr>
            <a:spLocks noChangeShapeType="1"/>
          </p:cNvSpPr>
          <p:nvPr/>
        </p:nvSpPr>
        <p:spPr bwMode="auto">
          <a:xfrm>
            <a:off x="2839244" y="5338953"/>
            <a:ext cx="506412"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 name="Text Box 16">
            <a:extLst>
              <a:ext uri="{FF2B5EF4-FFF2-40B4-BE49-F238E27FC236}">
                <a16:creationId xmlns:a16="http://schemas.microsoft.com/office/drawing/2014/main" id="{A137175B-4637-407C-B7F5-0E3179AE778F}"/>
              </a:ext>
            </a:extLst>
          </p:cNvPr>
          <p:cNvSpPr txBox="1">
            <a:spLocks noChangeArrowheads="1"/>
          </p:cNvSpPr>
          <p:nvPr/>
        </p:nvSpPr>
        <p:spPr bwMode="auto">
          <a:xfrm>
            <a:off x="8104863" y="4928540"/>
            <a:ext cx="1768960" cy="44450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dirty="0">
                <a:solidFill>
                  <a:schemeClr val="tx1"/>
                </a:solidFill>
                <a:latin typeface="Arial" panose="020B0604020202020204" pitchFamily="34" charset="0"/>
              </a:rPr>
              <a:t>‘Always on’ culture increases staff burnout.</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32" name="Line 15">
            <a:extLst>
              <a:ext uri="{FF2B5EF4-FFF2-40B4-BE49-F238E27FC236}">
                <a16:creationId xmlns:a16="http://schemas.microsoft.com/office/drawing/2014/main" id="{6AEBB373-1B24-4FF2-8905-9C759EC40755}"/>
              </a:ext>
            </a:extLst>
          </p:cNvPr>
          <p:cNvSpPr>
            <a:spLocks noChangeShapeType="1"/>
          </p:cNvSpPr>
          <p:nvPr/>
        </p:nvSpPr>
        <p:spPr bwMode="auto">
          <a:xfrm>
            <a:off x="3274090" y="4777088"/>
            <a:ext cx="508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 name="Text Box 14">
            <a:extLst>
              <a:ext uri="{FF2B5EF4-FFF2-40B4-BE49-F238E27FC236}">
                <a16:creationId xmlns:a16="http://schemas.microsoft.com/office/drawing/2014/main" id="{D50AA3BA-AADF-430C-9E9B-E9B7C4BD39A7}"/>
              </a:ext>
            </a:extLst>
          </p:cNvPr>
          <p:cNvSpPr txBox="1">
            <a:spLocks noChangeArrowheads="1"/>
          </p:cNvSpPr>
          <p:nvPr/>
        </p:nvSpPr>
        <p:spPr bwMode="auto">
          <a:xfrm>
            <a:off x="2738615" y="1884242"/>
            <a:ext cx="1690252" cy="498475"/>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r>
              <a:rPr lang="en-US" altLang="en-US" sz="1200" dirty="0">
                <a:latin typeface="Arial"/>
                <a:cs typeface="Arial"/>
              </a:rPr>
              <a:t>Increased financial difficulty.</a:t>
            </a: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34" name="Rectangle 13">
            <a:extLst>
              <a:ext uri="{FF2B5EF4-FFF2-40B4-BE49-F238E27FC236}">
                <a16:creationId xmlns:a16="http://schemas.microsoft.com/office/drawing/2014/main" id="{30E66FE9-4E5F-4232-BFAF-BC52642EA3D4}"/>
              </a:ext>
            </a:extLst>
          </p:cNvPr>
          <p:cNvSpPr>
            <a:spLocks noChangeArrowheads="1"/>
          </p:cNvSpPr>
          <p:nvPr/>
        </p:nvSpPr>
        <p:spPr bwMode="auto">
          <a:xfrm>
            <a:off x="930654" y="1163643"/>
            <a:ext cx="1525940" cy="487362"/>
          </a:xfrm>
          <a:prstGeom prst="rect">
            <a:avLst/>
          </a:prstGeom>
          <a:solidFill>
            <a:schemeClr val="accent1"/>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bg1"/>
                </a:solidFill>
                <a:effectLst/>
                <a:latin typeface="Arial" panose="020B0604020202020204" pitchFamily="34" charset="0"/>
                <a:ea typeface="Times New Roman" panose="02020603050405020304" pitchFamily="18" charset="0"/>
              </a:rPr>
              <a:t>GOVERNMENT</a:t>
            </a:r>
            <a:endParaRPr kumimoji="0" lang="en-GB" altLang="en-US" sz="1400" b="0" i="0" u="none" strike="noStrike" cap="none" normalizeH="0" baseline="0" dirty="0">
              <a:ln>
                <a:noFill/>
              </a:ln>
              <a:solidFill>
                <a:schemeClr val="bg1"/>
              </a:solidFill>
              <a:effectLst/>
              <a:latin typeface="Arial" panose="020B0604020202020204" pitchFamily="34" charset="0"/>
            </a:endParaRPr>
          </a:p>
        </p:txBody>
      </p:sp>
      <p:sp>
        <p:nvSpPr>
          <p:cNvPr id="35" name="Rectangle 12">
            <a:extLst>
              <a:ext uri="{FF2B5EF4-FFF2-40B4-BE49-F238E27FC236}">
                <a16:creationId xmlns:a16="http://schemas.microsoft.com/office/drawing/2014/main" id="{E173BEFE-F3D5-4069-8066-8E94EADE6372}"/>
              </a:ext>
            </a:extLst>
          </p:cNvPr>
          <p:cNvSpPr>
            <a:spLocks noChangeArrowheads="1"/>
          </p:cNvSpPr>
          <p:nvPr/>
        </p:nvSpPr>
        <p:spPr bwMode="auto">
          <a:xfrm>
            <a:off x="4211233" y="1341431"/>
            <a:ext cx="1252504" cy="487362"/>
          </a:xfrm>
          <a:prstGeom prst="rect">
            <a:avLst/>
          </a:prstGeom>
          <a:solidFill>
            <a:schemeClr val="accent1"/>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b="1" dirty="0">
                <a:solidFill>
                  <a:schemeClr val="bg1"/>
                </a:solidFill>
                <a:latin typeface="Arial"/>
                <a:cs typeface="Arial"/>
              </a:rPr>
              <a:t>FINANCES</a:t>
            </a:r>
            <a:endParaRPr kumimoji="0" lang="en-US" altLang="en-US" sz="1400" b="0" i="0" u="none" strike="noStrike" cap="none" normalizeH="0" baseline="0" dirty="0">
              <a:ln>
                <a:noFill/>
              </a:ln>
              <a:solidFill>
                <a:schemeClr val="bg1"/>
              </a:solidFill>
              <a:effectLst/>
              <a:latin typeface="Arial" panose="020B0604020202020204" pitchFamily="34" charset="0"/>
            </a:endParaRPr>
          </a:p>
        </p:txBody>
      </p:sp>
      <p:sp>
        <p:nvSpPr>
          <p:cNvPr id="36" name="Rectangle 11">
            <a:extLst>
              <a:ext uri="{FF2B5EF4-FFF2-40B4-BE49-F238E27FC236}">
                <a16:creationId xmlns:a16="http://schemas.microsoft.com/office/drawing/2014/main" id="{3EC1682D-BDF8-49F4-A508-887578F3A301}"/>
              </a:ext>
            </a:extLst>
          </p:cNvPr>
          <p:cNvSpPr>
            <a:spLocks noChangeArrowheads="1"/>
          </p:cNvSpPr>
          <p:nvPr/>
        </p:nvSpPr>
        <p:spPr bwMode="auto">
          <a:xfrm>
            <a:off x="6996326" y="1287829"/>
            <a:ext cx="1525940" cy="487362"/>
          </a:xfrm>
          <a:prstGeom prst="rect">
            <a:avLst/>
          </a:prstGeom>
          <a:solidFill>
            <a:schemeClr val="accent1"/>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b="1">
                <a:solidFill>
                  <a:schemeClr val="bg1"/>
                </a:solidFill>
                <a:latin typeface="Arial"/>
                <a:cs typeface="Arial"/>
              </a:rPr>
              <a:t>MANAGEMENT</a:t>
            </a:r>
            <a:endParaRPr lang="en-US" altLang="en-US" sz="1400" b="1" i="0" u="none" strike="noStrike" cap="none" normalizeH="0" baseline="0">
              <a:ln>
                <a:noFill/>
              </a:ln>
              <a:solidFill>
                <a:schemeClr val="bg1"/>
              </a:solidFill>
              <a:effectLst/>
              <a:latin typeface="Arial" panose="020B0604020202020204" pitchFamily="34" charset="0"/>
              <a:cs typeface="Arial"/>
            </a:endParaRPr>
          </a:p>
        </p:txBody>
      </p:sp>
      <p:sp>
        <p:nvSpPr>
          <p:cNvPr id="37" name="Line 10">
            <a:extLst>
              <a:ext uri="{FF2B5EF4-FFF2-40B4-BE49-F238E27FC236}">
                <a16:creationId xmlns:a16="http://schemas.microsoft.com/office/drawing/2014/main" id="{9B0B36EC-54F7-474D-9196-6EFFBFD41FE0}"/>
              </a:ext>
            </a:extLst>
          </p:cNvPr>
          <p:cNvSpPr>
            <a:spLocks noChangeShapeType="1"/>
          </p:cNvSpPr>
          <p:nvPr/>
        </p:nvSpPr>
        <p:spPr bwMode="auto">
          <a:xfrm flipV="1">
            <a:off x="522514" y="3705441"/>
            <a:ext cx="9522393" cy="52966"/>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 name="Line 9">
            <a:extLst>
              <a:ext uri="{FF2B5EF4-FFF2-40B4-BE49-F238E27FC236}">
                <a16:creationId xmlns:a16="http://schemas.microsoft.com/office/drawing/2014/main" id="{F2D15B70-5072-4E0E-A236-D0C4350A43AD}"/>
              </a:ext>
            </a:extLst>
          </p:cNvPr>
          <p:cNvSpPr>
            <a:spLocks noChangeShapeType="1"/>
          </p:cNvSpPr>
          <p:nvPr/>
        </p:nvSpPr>
        <p:spPr bwMode="auto">
          <a:xfrm>
            <a:off x="1879601" y="1662334"/>
            <a:ext cx="2064982" cy="206153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9" name="Line 8">
            <a:extLst>
              <a:ext uri="{FF2B5EF4-FFF2-40B4-BE49-F238E27FC236}">
                <a16:creationId xmlns:a16="http://schemas.microsoft.com/office/drawing/2014/main" id="{CDE45A51-DCC0-437C-800B-E52407602F21}"/>
              </a:ext>
            </a:extLst>
          </p:cNvPr>
          <p:cNvSpPr>
            <a:spLocks noChangeShapeType="1"/>
          </p:cNvSpPr>
          <p:nvPr/>
        </p:nvSpPr>
        <p:spPr bwMode="auto">
          <a:xfrm>
            <a:off x="4915495" y="1818698"/>
            <a:ext cx="1797050" cy="190182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0" name="Line 7">
            <a:extLst>
              <a:ext uri="{FF2B5EF4-FFF2-40B4-BE49-F238E27FC236}">
                <a16:creationId xmlns:a16="http://schemas.microsoft.com/office/drawing/2014/main" id="{8ADC71ED-EFD5-4C08-A600-FB19E0295D53}"/>
              </a:ext>
            </a:extLst>
          </p:cNvPr>
          <p:cNvSpPr>
            <a:spLocks noChangeShapeType="1"/>
          </p:cNvSpPr>
          <p:nvPr/>
        </p:nvSpPr>
        <p:spPr bwMode="auto">
          <a:xfrm>
            <a:off x="7802490" y="1792288"/>
            <a:ext cx="1825625" cy="1901825"/>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1" name="Rectangle 6">
            <a:extLst>
              <a:ext uri="{FF2B5EF4-FFF2-40B4-BE49-F238E27FC236}">
                <a16:creationId xmlns:a16="http://schemas.microsoft.com/office/drawing/2014/main" id="{D723B895-2A52-4FB7-82C5-53182AFC0FE9}"/>
              </a:ext>
            </a:extLst>
          </p:cNvPr>
          <p:cNvSpPr>
            <a:spLocks noChangeArrowheads="1"/>
          </p:cNvSpPr>
          <p:nvPr/>
        </p:nvSpPr>
        <p:spPr bwMode="auto">
          <a:xfrm>
            <a:off x="2180431" y="5689255"/>
            <a:ext cx="1601659" cy="500063"/>
          </a:xfrm>
          <a:prstGeom prst="rect">
            <a:avLst/>
          </a:prstGeom>
          <a:solidFill>
            <a:schemeClr val="accent1"/>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bg1"/>
                </a:solidFill>
                <a:effectLst/>
                <a:latin typeface="Arial" panose="020B0604020202020204" pitchFamily="34" charset="0"/>
                <a:ea typeface="Times New Roman" panose="02020603050405020304" pitchFamily="18" charset="0"/>
              </a:rPr>
              <a:t>ENVIRONMENT</a:t>
            </a:r>
            <a:endParaRPr kumimoji="0" lang="en-US" altLang="en-US" sz="1400" b="0" i="0" u="none" strike="noStrike" cap="none" normalizeH="0" baseline="0" dirty="0">
              <a:ln>
                <a:noFill/>
              </a:ln>
              <a:solidFill>
                <a:schemeClr val="bg1"/>
              </a:solidFill>
              <a:effectLst/>
              <a:latin typeface="Arial" panose="020B0604020202020204" pitchFamily="34" charset="0"/>
            </a:endParaRPr>
          </a:p>
        </p:txBody>
      </p:sp>
      <p:sp>
        <p:nvSpPr>
          <p:cNvPr id="42" name="Line 5">
            <a:extLst>
              <a:ext uri="{FF2B5EF4-FFF2-40B4-BE49-F238E27FC236}">
                <a16:creationId xmlns:a16="http://schemas.microsoft.com/office/drawing/2014/main" id="{A0C604A2-4C6F-4CF5-AE50-A4E58AE7F03D}"/>
              </a:ext>
            </a:extLst>
          </p:cNvPr>
          <p:cNvSpPr>
            <a:spLocks noChangeShapeType="1"/>
          </p:cNvSpPr>
          <p:nvPr/>
        </p:nvSpPr>
        <p:spPr bwMode="auto">
          <a:xfrm flipV="1">
            <a:off x="3092450" y="3744683"/>
            <a:ext cx="1612900" cy="193040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3" name="Rectangle 4">
            <a:extLst>
              <a:ext uri="{FF2B5EF4-FFF2-40B4-BE49-F238E27FC236}">
                <a16:creationId xmlns:a16="http://schemas.microsoft.com/office/drawing/2014/main" id="{C17B0572-089E-4059-8E88-262C5201466D}"/>
              </a:ext>
            </a:extLst>
          </p:cNvPr>
          <p:cNvSpPr>
            <a:spLocks noChangeArrowheads="1"/>
          </p:cNvSpPr>
          <p:nvPr/>
        </p:nvSpPr>
        <p:spPr bwMode="auto">
          <a:xfrm>
            <a:off x="6309911" y="5680975"/>
            <a:ext cx="996950" cy="453233"/>
          </a:xfrm>
          <a:prstGeom prst="rect">
            <a:avLst/>
          </a:prstGeom>
          <a:solidFill>
            <a:schemeClr val="accent1"/>
          </a:solidFill>
          <a:ln w="1016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b="1" dirty="0">
                <a:solidFill>
                  <a:schemeClr val="bg1"/>
                </a:solidFill>
                <a:latin typeface="Arial" panose="020B0604020202020204" pitchFamily="34" charset="0"/>
              </a:rPr>
              <a:t>PEOPLE</a:t>
            </a:r>
            <a:endParaRPr kumimoji="0" lang="en-US" altLang="en-US" sz="1400" b="0" i="0" u="none" strike="noStrike" cap="none" normalizeH="0" baseline="0" dirty="0">
              <a:ln>
                <a:noFill/>
              </a:ln>
              <a:solidFill>
                <a:schemeClr val="bg1"/>
              </a:solidFill>
              <a:effectLst/>
              <a:latin typeface="Arial" panose="020B0604020202020204" pitchFamily="34" charset="0"/>
            </a:endParaRPr>
          </a:p>
        </p:txBody>
      </p:sp>
      <p:sp>
        <p:nvSpPr>
          <p:cNvPr id="44" name="Line 3">
            <a:extLst>
              <a:ext uri="{FF2B5EF4-FFF2-40B4-BE49-F238E27FC236}">
                <a16:creationId xmlns:a16="http://schemas.microsoft.com/office/drawing/2014/main" id="{BE1E7E44-D62F-4E8E-BB48-C733011EE333}"/>
              </a:ext>
            </a:extLst>
          </p:cNvPr>
          <p:cNvSpPr>
            <a:spLocks noChangeShapeType="1"/>
          </p:cNvSpPr>
          <p:nvPr/>
        </p:nvSpPr>
        <p:spPr bwMode="auto">
          <a:xfrm flipV="1">
            <a:off x="6872287" y="3720523"/>
            <a:ext cx="1671638" cy="1930400"/>
          </a:xfrm>
          <a:prstGeom prst="line">
            <a:avLst/>
          </a:prstGeom>
          <a:noFill/>
          <a:ln w="1016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6" name="Text Box 1">
            <a:extLst>
              <a:ext uri="{FF2B5EF4-FFF2-40B4-BE49-F238E27FC236}">
                <a16:creationId xmlns:a16="http://schemas.microsoft.com/office/drawing/2014/main" id="{6DA16814-8A97-4729-8292-0098A8BF307C}"/>
              </a:ext>
            </a:extLst>
          </p:cNvPr>
          <p:cNvSpPr txBox="1">
            <a:spLocks noChangeArrowheads="1"/>
          </p:cNvSpPr>
          <p:nvPr/>
        </p:nvSpPr>
        <p:spPr bwMode="auto">
          <a:xfrm>
            <a:off x="10044906" y="3060701"/>
            <a:ext cx="1459845" cy="1079748"/>
          </a:xfrm>
          <a:prstGeom prst="rect">
            <a:avLst/>
          </a:prstGeom>
          <a:solidFill>
            <a:schemeClr val="accent1"/>
          </a:solidFill>
          <a:ln w="9525" cap="rnd">
            <a:solidFill>
              <a:srgbClr val="000000"/>
            </a:solidFill>
            <a:prstDash val="sysDot"/>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400" b="1" i="0" u="none" strike="noStrike" cap="none" normalizeH="0" baseline="0" dirty="0">
                <a:ln>
                  <a:noFill/>
                </a:ln>
                <a:solidFill>
                  <a:schemeClr val="bg1"/>
                </a:solidFill>
                <a:effectLst/>
                <a:latin typeface="Arial" panose="020B0604020202020204" pitchFamily="34" charset="0"/>
                <a:cs typeface="Arial"/>
              </a:rPr>
              <a:t>Job dissatisfaction faced by UK employees</a:t>
            </a:r>
          </a:p>
        </p:txBody>
      </p:sp>
      <p:sp>
        <p:nvSpPr>
          <p:cNvPr id="48" name="Rectangle 67">
            <a:extLst>
              <a:ext uri="{FF2B5EF4-FFF2-40B4-BE49-F238E27FC236}">
                <a16:creationId xmlns:a16="http://schemas.microsoft.com/office/drawing/2014/main" id="{B9AF79BA-7E78-4488-934A-252C8ECC1373}"/>
              </a:ext>
            </a:extLst>
          </p:cNvPr>
          <p:cNvSpPr>
            <a:spLocks noChangeArrowheads="1"/>
          </p:cNvSpPr>
          <p:nvPr/>
        </p:nvSpPr>
        <p:spPr bwMode="auto">
          <a:xfrm>
            <a:off x="2238375" y="13811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7" name="Line 23">
            <a:extLst>
              <a:ext uri="{FF2B5EF4-FFF2-40B4-BE49-F238E27FC236}">
                <a16:creationId xmlns:a16="http://schemas.microsoft.com/office/drawing/2014/main" id="{9E69FF3D-0681-A346-84EC-8A1C6CF33BB9}"/>
              </a:ext>
            </a:extLst>
          </p:cNvPr>
          <p:cNvSpPr>
            <a:spLocks noChangeShapeType="1"/>
          </p:cNvSpPr>
          <p:nvPr/>
        </p:nvSpPr>
        <p:spPr bwMode="auto">
          <a:xfrm flipH="1" flipV="1">
            <a:off x="7495235" y="5068765"/>
            <a:ext cx="376252" cy="40809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9" name="Line 23">
            <a:extLst>
              <a:ext uri="{FF2B5EF4-FFF2-40B4-BE49-F238E27FC236}">
                <a16:creationId xmlns:a16="http://schemas.microsoft.com/office/drawing/2014/main" id="{0500143D-D488-954A-80E0-68EA061A08DC}"/>
              </a:ext>
            </a:extLst>
          </p:cNvPr>
          <p:cNvSpPr>
            <a:spLocks noChangeShapeType="1"/>
          </p:cNvSpPr>
          <p:nvPr/>
        </p:nvSpPr>
        <p:spPr bwMode="auto">
          <a:xfrm flipH="1" flipV="1">
            <a:off x="7969826" y="4410180"/>
            <a:ext cx="267144" cy="4627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0" name="Line 23">
            <a:extLst>
              <a:ext uri="{FF2B5EF4-FFF2-40B4-BE49-F238E27FC236}">
                <a16:creationId xmlns:a16="http://schemas.microsoft.com/office/drawing/2014/main" id="{FB5DA426-9833-594C-8B3D-899EC514D924}"/>
              </a:ext>
            </a:extLst>
          </p:cNvPr>
          <p:cNvSpPr>
            <a:spLocks noChangeShapeType="1"/>
          </p:cNvSpPr>
          <p:nvPr/>
        </p:nvSpPr>
        <p:spPr bwMode="auto">
          <a:xfrm flipH="1" flipV="1">
            <a:off x="8290798" y="4066102"/>
            <a:ext cx="267144" cy="4627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1" name="Text Box 18">
            <a:extLst>
              <a:ext uri="{FF2B5EF4-FFF2-40B4-BE49-F238E27FC236}">
                <a16:creationId xmlns:a16="http://schemas.microsoft.com/office/drawing/2014/main" id="{B1D99E4D-9731-F54D-B57B-3E53B7ACE345}"/>
              </a:ext>
            </a:extLst>
          </p:cNvPr>
          <p:cNvSpPr txBox="1">
            <a:spLocks noChangeArrowheads="1"/>
          </p:cNvSpPr>
          <p:nvPr/>
        </p:nvSpPr>
        <p:spPr bwMode="auto">
          <a:xfrm>
            <a:off x="1818942" y="3981349"/>
            <a:ext cx="1963148" cy="423863"/>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lang="en-GB" sz="1200" dirty="0">
                <a:latin typeface="Arial" panose="020B0604020202020204" pitchFamily="34" charset="0"/>
                <a:cs typeface="Arial" panose="020B0604020202020204" pitchFamily="34" charset="0"/>
              </a:rPr>
              <a:t>Limited career growth at an organization.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Arial" panose="020B0604020202020204" pitchFamily="34" charset="0"/>
            </a:endParaRPr>
          </a:p>
        </p:txBody>
      </p:sp>
      <p:sp>
        <p:nvSpPr>
          <p:cNvPr id="52" name="Text Box 40">
            <a:extLst>
              <a:ext uri="{FF2B5EF4-FFF2-40B4-BE49-F238E27FC236}">
                <a16:creationId xmlns:a16="http://schemas.microsoft.com/office/drawing/2014/main" id="{3CA71543-41EE-984E-AE66-33625DFFB5C6}"/>
              </a:ext>
            </a:extLst>
          </p:cNvPr>
          <p:cNvSpPr txBox="1">
            <a:spLocks noChangeArrowheads="1"/>
          </p:cNvSpPr>
          <p:nvPr/>
        </p:nvSpPr>
        <p:spPr bwMode="auto">
          <a:xfrm>
            <a:off x="123576" y="1832003"/>
            <a:ext cx="1782763" cy="540498"/>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lang="en-US" altLang="en-US" sz="1200" b="0" i="0" u="none" strike="noStrike" cap="none" normalizeH="0" baseline="0" dirty="0">
                <a:ln>
                  <a:noFill/>
                </a:ln>
                <a:solidFill>
                  <a:schemeClr val="tx1"/>
                </a:solidFill>
                <a:effectLst/>
                <a:latin typeface="Arial" panose="020B0604020202020204" pitchFamily="34" charset="0"/>
                <a:cs typeface="Arial"/>
              </a:rPr>
              <a:t>Lack of funds available to increase pay</a:t>
            </a:r>
          </a:p>
        </p:txBody>
      </p:sp>
    </p:spTree>
    <p:extLst>
      <p:ext uri="{BB962C8B-B14F-4D97-AF65-F5344CB8AC3E}">
        <p14:creationId xmlns:p14="http://schemas.microsoft.com/office/powerpoint/2010/main" val="1525761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73E8A9A-DA4B-4F12-9331-219EBE523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81776" y="0"/>
            <a:ext cx="91763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32" name="Picture 31">
            <a:extLst>
              <a:ext uri="{FF2B5EF4-FFF2-40B4-BE49-F238E27FC236}">
                <a16:creationId xmlns:a16="http://schemas.microsoft.com/office/drawing/2014/main" id="{1C4DCE7A-0E46-404B-9E0D-E93DC7B2A86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4" name="Rectangle 33">
            <a:extLst>
              <a:ext uri="{FF2B5EF4-FFF2-40B4-BE49-F238E27FC236}">
                <a16:creationId xmlns:a16="http://schemas.microsoft.com/office/drawing/2014/main" id="{ADD673B7-F6B7-43EE-936B-D09F3A337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281776" cy="6858000"/>
          </a:xfrm>
          <a:prstGeom prst="rect">
            <a:avLst/>
          </a:prstGeom>
          <a:solidFill>
            <a:schemeClr val="bg1"/>
          </a:solidFill>
          <a:ln>
            <a:no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137673-55E9-4D08-BD8F-EFAB4778C6DA}"/>
              </a:ext>
            </a:extLst>
          </p:cNvPr>
          <p:cNvSpPr>
            <a:spLocks noGrp="1"/>
          </p:cNvSpPr>
          <p:nvPr>
            <p:ph type="title"/>
          </p:nvPr>
        </p:nvSpPr>
        <p:spPr>
          <a:xfrm>
            <a:off x="6770849" y="643466"/>
            <a:ext cx="3846292" cy="5205943"/>
          </a:xfrm>
        </p:spPr>
        <p:txBody>
          <a:bodyPr anchor="b">
            <a:normAutofit/>
          </a:bodyPr>
          <a:lstStyle/>
          <a:p>
            <a:pPr algn="r"/>
            <a:r>
              <a:rPr lang="en-US" sz="4800">
                <a:solidFill>
                  <a:schemeClr val="accent1"/>
                </a:solidFill>
                <a:latin typeface="Arial" panose="020B0604020202020204" pitchFamily="34" charset="0"/>
                <a:cs typeface="Arial" panose="020B0604020202020204" pitchFamily="34" charset="0"/>
              </a:rPr>
              <a:t>PESTLE Analysis </a:t>
            </a:r>
            <a:endParaRPr lang="en-GB" sz="4800">
              <a:solidFill>
                <a:schemeClr val="accent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EF94E08-378E-4E55-931E-5C644C557B51}"/>
              </a:ext>
            </a:extLst>
          </p:cNvPr>
          <p:cNvSpPr>
            <a:spLocks noGrp="1"/>
          </p:cNvSpPr>
          <p:nvPr>
            <p:ph idx="1"/>
          </p:nvPr>
        </p:nvSpPr>
        <p:spPr>
          <a:xfrm>
            <a:off x="680321" y="965200"/>
            <a:ext cx="5410207" cy="4884209"/>
          </a:xfrm>
        </p:spPr>
        <p:txBody>
          <a:bodyPr anchor="ctr">
            <a:normAutofit/>
          </a:bodyPr>
          <a:lstStyle/>
          <a:p>
            <a:pPr marL="0" indent="0">
              <a:buNone/>
            </a:pPr>
            <a:r>
              <a:rPr lang="en-US" sz="2000">
                <a:latin typeface="Arial" panose="020B0604020202020204" pitchFamily="34" charset="0"/>
                <a:cs typeface="Arial" panose="020B0604020202020204" pitchFamily="34" charset="0"/>
              </a:rPr>
              <a:t>A PESTLE analysis is a structure used to evaluate the fundamental elements (Political, Economic, Sociological, Technological, Legal and Environmental) affecting an institution externally (CIPD, 2020).</a:t>
            </a:r>
          </a:p>
          <a:p>
            <a:pPr marL="0" indent="0">
              <a:buNone/>
            </a:pPr>
            <a:endParaRPr lang="en-US" sz="2000">
              <a:latin typeface="Arial" panose="020B0604020202020204" pitchFamily="34" charset="0"/>
              <a:cs typeface="Arial" panose="020B0604020202020204" pitchFamily="34" charset="0"/>
            </a:endParaRPr>
          </a:p>
          <a:p>
            <a:pPr marL="0" indent="0">
              <a:buNone/>
            </a:pPr>
            <a:endParaRPr lang="en-GB" sz="20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125274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321D838-2C7E-4177-9DD3-DAC78324A2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3" name="Picture 12">
            <a:extLst>
              <a:ext uri="{FF2B5EF4-FFF2-40B4-BE49-F238E27FC236}">
                <a16:creationId xmlns:a16="http://schemas.microsoft.com/office/drawing/2014/main" id="{0146E45C-1450-4186-B501-74F221F897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15" name="Picture 14">
            <a:extLst>
              <a:ext uri="{FF2B5EF4-FFF2-40B4-BE49-F238E27FC236}">
                <a16:creationId xmlns:a16="http://schemas.microsoft.com/office/drawing/2014/main" id="{EEDDA48B-BC04-4915-ADA3-A1A9522EB0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17" name="Rectangle 16">
            <a:extLst>
              <a:ext uri="{FF2B5EF4-FFF2-40B4-BE49-F238E27FC236}">
                <a16:creationId xmlns:a16="http://schemas.microsoft.com/office/drawing/2014/main" id="{78C9D07A-5A22-4E55-B18A-47CF07E50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16:creationId xmlns:a16="http://schemas.microsoft.com/office/drawing/2014/main" id="{3D71E629-0739-4A59-972B-A9E9A4500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21" name="Rectangle 20">
            <a:extLst>
              <a:ext uri="{FF2B5EF4-FFF2-40B4-BE49-F238E27FC236}">
                <a16:creationId xmlns:a16="http://schemas.microsoft.com/office/drawing/2014/main" id="{02AEAF3C-0CED-4482-86B9-3C180EDC9B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020BDF5-9C02-46E6-A235-B50ED2AF15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4368017"/>
            <a:ext cx="10439400" cy="1660332"/>
          </a:xfrm>
          <a:prstGeom prst="rect">
            <a:avLst/>
          </a:prstGeom>
          <a:solidFill>
            <a:schemeClr val="bg1">
              <a:lumMod val="95000"/>
              <a:lumOff val="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3">
            <a:extLst>
              <a:ext uri="{FF2B5EF4-FFF2-40B4-BE49-F238E27FC236}">
                <a16:creationId xmlns:a16="http://schemas.microsoft.com/office/drawing/2014/main" id="{FD49025F-E8AB-4269-B148-F21A97C6D97E}"/>
              </a:ext>
            </a:extLst>
          </p:cNvPr>
          <p:cNvSpPr>
            <a:spLocks noGrp="1"/>
          </p:cNvSpPr>
          <p:nvPr>
            <p:ph type="title"/>
          </p:nvPr>
        </p:nvSpPr>
        <p:spPr>
          <a:xfrm>
            <a:off x="674158" y="4499572"/>
            <a:ext cx="9619488" cy="955245"/>
          </a:xfrm>
        </p:spPr>
        <p:txBody>
          <a:bodyPr vert="horz" lIns="91440" tIns="45720" rIns="91440" bIns="45720" rtlCol="0" anchor="b">
            <a:normAutofit/>
          </a:bodyPr>
          <a:lstStyle/>
          <a:p>
            <a:pPr algn="r"/>
            <a:r>
              <a:rPr lang="en-US" sz="2400" dirty="0"/>
              <a:t>PESTLE analysis of the complex problems of job dissatisfaction in UK workers</a:t>
            </a:r>
          </a:p>
        </p:txBody>
      </p:sp>
      <p:pic>
        <p:nvPicPr>
          <p:cNvPr id="25" name="Picture 24">
            <a:extLst>
              <a:ext uri="{FF2B5EF4-FFF2-40B4-BE49-F238E27FC236}">
                <a16:creationId xmlns:a16="http://schemas.microsoft.com/office/drawing/2014/main" id="{8A9197D8-E05A-4B70-8742-A3FE216EBD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bwMode="white">
          <a:xfrm>
            <a:off x="0" y="6020068"/>
            <a:ext cx="10439399" cy="275942"/>
          </a:xfrm>
          <a:prstGeom prst="rect">
            <a:avLst/>
          </a:prstGeom>
        </p:spPr>
      </p:pic>
      <p:pic>
        <p:nvPicPr>
          <p:cNvPr id="27" name="Picture 26">
            <a:extLst>
              <a:ext uri="{FF2B5EF4-FFF2-40B4-BE49-F238E27FC236}">
                <a16:creationId xmlns:a16="http://schemas.microsoft.com/office/drawing/2014/main" id="{6161444F-3323-47B2-B7CA-87E67EE6CA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bwMode="white">
          <a:xfrm>
            <a:off x="10583333" y="6021062"/>
            <a:ext cx="1605490" cy="276940"/>
          </a:xfrm>
          <a:prstGeom prst="rect">
            <a:avLst/>
          </a:prstGeom>
        </p:spPr>
      </p:pic>
      <p:sp>
        <p:nvSpPr>
          <p:cNvPr id="29" name="Rectangle 28">
            <a:extLst>
              <a:ext uri="{FF2B5EF4-FFF2-40B4-BE49-F238E27FC236}">
                <a16:creationId xmlns:a16="http://schemas.microsoft.com/office/drawing/2014/main" id="{9A100E83-CB52-4190-BE11-7D3AE1AE44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0594976" y="4367295"/>
            <a:ext cx="1597024" cy="1660332"/>
          </a:xfrm>
          <a:prstGeom prst="rect">
            <a:avLst/>
          </a:prstGeom>
          <a:solidFill>
            <a:schemeClr val="accent1">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6" name="Table 6">
            <a:extLst>
              <a:ext uri="{FF2B5EF4-FFF2-40B4-BE49-F238E27FC236}">
                <a16:creationId xmlns:a16="http://schemas.microsoft.com/office/drawing/2014/main" id="{293286A4-2ED2-44A1-8B83-490BDAE89A43}"/>
              </a:ext>
            </a:extLst>
          </p:cNvPr>
          <p:cNvGraphicFramePr>
            <a:graphicFrameLocks noGrp="1"/>
          </p:cNvGraphicFramePr>
          <p:nvPr>
            <p:extLst>
              <p:ext uri="{D42A27DB-BD31-4B8C-83A1-F6EECF244321}">
                <p14:modId xmlns:p14="http://schemas.microsoft.com/office/powerpoint/2010/main" val="324702277"/>
              </p:ext>
            </p:extLst>
          </p:nvPr>
        </p:nvGraphicFramePr>
        <p:xfrm>
          <a:off x="564469" y="163036"/>
          <a:ext cx="11059886" cy="4145456"/>
        </p:xfrm>
        <a:graphic>
          <a:graphicData uri="http://schemas.openxmlformats.org/drawingml/2006/table">
            <a:tbl>
              <a:tblPr firstRow="1" bandRow="1">
                <a:tableStyleId>{5C22544A-7EE6-4342-B048-85BDC9FD1C3A}</a:tableStyleId>
              </a:tblPr>
              <a:tblGrid>
                <a:gridCol w="3713390">
                  <a:extLst>
                    <a:ext uri="{9D8B030D-6E8A-4147-A177-3AD203B41FA5}">
                      <a16:colId xmlns:a16="http://schemas.microsoft.com/office/drawing/2014/main" val="3794710640"/>
                    </a:ext>
                  </a:extLst>
                </a:gridCol>
                <a:gridCol w="3633106">
                  <a:extLst>
                    <a:ext uri="{9D8B030D-6E8A-4147-A177-3AD203B41FA5}">
                      <a16:colId xmlns:a16="http://schemas.microsoft.com/office/drawing/2014/main" val="4003926412"/>
                    </a:ext>
                  </a:extLst>
                </a:gridCol>
                <a:gridCol w="3713390">
                  <a:extLst>
                    <a:ext uri="{9D8B030D-6E8A-4147-A177-3AD203B41FA5}">
                      <a16:colId xmlns:a16="http://schemas.microsoft.com/office/drawing/2014/main" val="4240062034"/>
                    </a:ext>
                  </a:extLst>
                </a:gridCol>
              </a:tblGrid>
              <a:tr h="581941">
                <a:tc>
                  <a:txBody>
                    <a:bodyPr/>
                    <a:lstStyle/>
                    <a:p>
                      <a:pPr algn="ctr"/>
                      <a:r>
                        <a:rPr lang="en-US" sz="1800" dirty="0">
                          <a:solidFill>
                            <a:schemeClr val="bg1"/>
                          </a:solidFill>
                          <a:latin typeface="Arial" panose="020B0604020202020204" pitchFamily="34" charset="0"/>
                          <a:cs typeface="Arial" panose="020B0604020202020204" pitchFamily="34" charset="0"/>
                        </a:rPr>
                        <a:t>P - Political</a:t>
                      </a:r>
                      <a:endParaRPr lang="en-GB" sz="1800" dirty="0">
                        <a:solidFill>
                          <a:schemeClr val="bg1"/>
                        </a:solidFill>
                        <a:latin typeface="Arial" panose="020B0604020202020204" pitchFamily="34" charset="0"/>
                        <a:cs typeface="Arial" panose="020B0604020202020204" pitchFamily="34" charset="0"/>
                      </a:endParaRPr>
                    </a:p>
                  </a:txBody>
                  <a:tcPr marL="68624" marR="68624" marT="34312" marB="34312"/>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latin typeface="Arial" panose="020B0604020202020204" pitchFamily="34" charset="0"/>
                          <a:cs typeface="Arial" panose="020B0604020202020204" pitchFamily="34" charset="0"/>
                        </a:rPr>
                        <a:t>E - Economical</a:t>
                      </a:r>
                    </a:p>
                    <a:p>
                      <a:pPr algn="ctr"/>
                      <a:endParaRPr lang="en-GB" sz="1800" dirty="0">
                        <a:solidFill>
                          <a:schemeClr val="bg1"/>
                        </a:solidFill>
                      </a:endParaRPr>
                    </a:p>
                  </a:txBody>
                  <a:tcPr marL="68624" marR="68624" marT="34312" marB="34312"/>
                </a:tc>
                <a:tc>
                  <a:txBody>
                    <a:bodyPr/>
                    <a:lstStyle/>
                    <a:p>
                      <a:pPr algn="ctr"/>
                      <a:r>
                        <a:rPr lang="en-US" sz="1800" dirty="0">
                          <a:solidFill>
                            <a:schemeClr val="bg1"/>
                          </a:solidFill>
                        </a:rPr>
                        <a:t>S - Social</a:t>
                      </a:r>
                      <a:endParaRPr lang="en-GB" sz="1800" dirty="0">
                        <a:solidFill>
                          <a:schemeClr val="bg1"/>
                        </a:solidFill>
                      </a:endParaRPr>
                    </a:p>
                  </a:txBody>
                  <a:tcPr marL="68624" marR="68624" marT="34312" marB="34312"/>
                </a:tc>
                <a:extLst>
                  <a:ext uri="{0D108BD9-81ED-4DB2-BD59-A6C34878D82A}">
                    <a16:rowId xmlns:a16="http://schemas.microsoft.com/office/drawing/2014/main" val="3785131478"/>
                  </a:ext>
                </a:extLst>
              </a:tr>
              <a:tr h="1214129">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Current tax policy</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Political stability</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Brexit</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Covid-19 rules/lockdowns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Government policy</a:t>
                      </a:r>
                      <a:endParaRPr lang="en-GB" sz="1600" dirty="0">
                        <a:latin typeface="Arial" panose="020B0604020202020204" pitchFamily="34" charset="0"/>
                        <a:cs typeface="Arial" panose="020B0604020202020204" pitchFamily="34" charset="0"/>
                      </a:endParaRPr>
                    </a:p>
                  </a:txBody>
                  <a:tcPr marL="68624" marR="68624" marT="34312" marB="34312"/>
                </a:tc>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Exchange rates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Disposable income</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Interest rates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Unemployment rate</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Economic downfall</a:t>
                      </a:r>
                      <a:endParaRPr lang="en-GB" sz="1600" dirty="0">
                        <a:latin typeface="Arial" panose="020B0604020202020204" pitchFamily="34" charset="0"/>
                        <a:cs typeface="Arial" panose="020B0604020202020204" pitchFamily="34" charset="0"/>
                      </a:endParaRPr>
                    </a:p>
                  </a:txBody>
                  <a:tcPr marL="68624" marR="68624" marT="34312" marB="34312"/>
                </a:tc>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Changes in lifestyles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Health consciousness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Population growth</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Cultural barriers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Target demographics</a:t>
                      </a:r>
                      <a:endParaRPr lang="en-GB" sz="1600" dirty="0">
                        <a:latin typeface="Arial" panose="020B0604020202020204" pitchFamily="34" charset="0"/>
                        <a:cs typeface="Arial" panose="020B0604020202020204" pitchFamily="34" charset="0"/>
                      </a:endParaRPr>
                    </a:p>
                  </a:txBody>
                  <a:tcPr marL="68624" marR="68624" marT="34312" marB="34312"/>
                </a:tc>
                <a:extLst>
                  <a:ext uri="{0D108BD9-81ED-4DB2-BD59-A6C34878D82A}">
                    <a16:rowId xmlns:a16="http://schemas.microsoft.com/office/drawing/2014/main" val="1819208224"/>
                  </a:ext>
                </a:extLst>
              </a:tr>
              <a:tr h="323319">
                <a:tc>
                  <a:txBody>
                    <a:bodyPr/>
                    <a:lstStyle/>
                    <a:p>
                      <a:pPr algn="ctr"/>
                      <a:r>
                        <a:rPr lang="en-US" sz="1800" b="1" dirty="0">
                          <a:solidFill>
                            <a:srgbClr val="000000"/>
                          </a:solidFill>
                          <a:latin typeface="Arial" panose="020B0604020202020204" pitchFamily="34" charset="0"/>
                          <a:cs typeface="Arial" panose="020B0604020202020204" pitchFamily="34" charset="0"/>
                        </a:rPr>
                        <a:t>T - Technological</a:t>
                      </a:r>
                      <a:endParaRPr lang="en-GB" sz="1800" b="1" dirty="0">
                        <a:solidFill>
                          <a:srgbClr val="000000"/>
                        </a:solidFill>
                        <a:latin typeface="Arial" panose="020B0604020202020204" pitchFamily="34" charset="0"/>
                        <a:cs typeface="Arial" panose="020B0604020202020204" pitchFamily="34" charset="0"/>
                      </a:endParaRPr>
                    </a:p>
                  </a:txBody>
                  <a:tcPr marL="68624" marR="68624" marT="34312" marB="34312">
                    <a:solidFill>
                      <a:schemeClr val="accent1"/>
                    </a:solidFill>
                  </a:tcPr>
                </a:tc>
                <a:tc>
                  <a:txBody>
                    <a:bodyPr/>
                    <a:lstStyle/>
                    <a:p>
                      <a:pPr algn="ctr"/>
                      <a:r>
                        <a:rPr lang="en-US" sz="1800" b="1" kern="1200">
                          <a:solidFill>
                            <a:srgbClr val="000000"/>
                          </a:solidFill>
                          <a:latin typeface="Arial" panose="020B0604020202020204" pitchFamily="34" charset="0"/>
                          <a:ea typeface="+mn-ea"/>
                          <a:cs typeface="Arial" panose="020B0604020202020204" pitchFamily="34" charset="0"/>
                        </a:rPr>
                        <a:t>L - Legal</a:t>
                      </a:r>
                      <a:endParaRPr lang="en-GB" sz="1800" b="1" kern="1200">
                        <a:solidFill>
                          <a:srgbClr val="000000"/>
                        </a:solidFill>
                        <a:latin typeface="Arial" panose="020B0604020202020204" pitchFamily="34" charset="0"/>
                        <a:ea typeface="+mn-ea"/>
                        <a:cs typeface="Arial" panose="020B0604020202020204" pitchFamily="34" charset="0"/>
                      </a:endParaRPr>
                    </a:p>
                  </a:txBody>
                  <a:tcPr marL="68624" marR="68624" marT="34312" marB="34312">
                    <a:solidFill>
                      <a:schemeClr val="accent1"/>
                    </a:solidFill>
                  </a:tcPr>
                </a:tc>
                <a:tc>
                  <a:txBody>
                    <a:bodyPr/>
                    <a:lstStyle/>
                    <a:p>
                      <a:pPr algn="ctr"/>
                      <a:r>
                        <a:rPr lang="en-US" sz="1800" b="1" dirty="0">
                          <a:solidFill>
                            <a:srgbClr val="000000"/>
                          </a:solidFill>
                          <a:latin typeface="Arial" panose="020B0604020202020204" pitchFamily="34" charset="0"/>
                          <a:cs typeface="Arial" panose="020B0604020202020204" pitchFamily="34" charset="0"/>
                        </a:rPr>
                        <a:t>E - Environmental</a:t>
                      </a:r>
                      <a:endParaRPr lang="en-GB" sz="1800" b="1" dirty="0">
                        <a:solidFill>
                          <a:srgbClr val="000000"/>
                        </a:solidFill>
                        <a:latin typeface="Arial" panose="020B0604020202020204" pitchFamily="34" charset="0"/>
                        <a:cs typeface="Arial" panose="020B0604020202020204" pitchFamily="34" charset="0"/>
                      </a:endParaRPr>
                    </a:p>
                  </a:txBody>
                  <a:tcPr marL="68624" marR="68624" marT="34312" marB="34312">
                    <a:solidFill>
                      <a:schemeClr val="accent1"/>
                    </a:solidFill>
                  </a:tcPr>
                </a:tc>
                <a:extLst>
                  <a:ext uri="{0D108BD9-81ED-4DB2-BD59-A6C34878D82A}">
                    <a16:rowId xmlns:a16="http://schemas.microsoft.com/office/drawing/2014/main" val="173708289"/>
                  </a:ext>
                </a:extLst>
              </a:tr>
              <a:tr h="178884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Internet availability/speed</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Rapid technological progress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Technological awareness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Cyber security</a:t>
                      </a:r>
                    </a:p>
                    <a:p>
                      <a:pPr marL="285750" indent="-2857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txBody>
                  <a:tcPr marL="68624" marR="68624" marT="34312" marB="34312"/>
                </a:tc>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Employment laws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Discrimination laws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Copyright protection</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Health &amp; safety</a:t>
                      </a:r>
                      <a:endParaRPr lang="en-GB" sz="1600" dirty="0">
                        <a:latin typeface="Arial" panose="020B0604020202020204" pitchFamily="34" charset="0"/>
                        <a:cs typeface="Arial" panose="020B0604020202020204" pitchFamily="34" charset="0"/>
                      </a:endParaRPr>
                    </a:p>
                  </a:txBody>
                  <a:tcPr marL="68624" marR="68624" marT="34312" marB="34312"/>
                </a:tc>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Weather</a:t>
                      </a: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Climate change</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Environmental policies</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Recycling</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Pollution</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Suitability</a:t>
                      </a:r>
                    </a:p>
                    <a:p>
                      <a:pPr marL="0" indent="0">
                        <a:buFont typeface="Arial" panose="020B0604020202020204" pitchFamily="34" charset="0"/>
                        <a:buNone/>
                      </a:pPr>
                      <a:endParaRPr lang="en-GB" sz="12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sz="1200" dirty="0">
                        <a:latin typeface="Arial" panose="020B0604020202020204" pitchFamily="34" charset="0"/>
                        <a:cs typeface="Arial" panose="020B0604020202020204" pitchFamily="34" charset="0"/>
                      </a:endParaRPr>
                    </a:p>
                  </a:txBody>
                  <a:tcPr marL="68624" marR="68624" marT="34312" marB="34312"/>
                </a:tc>
                <a:extLst>
                  <a:ext uri="{0D108BD9-81ED-4DB2-BD59-A6C34878D82A}">
                    <a16:rowId xmlns:a16="http://schemas.microsoft.com/office/drawing/2014/main" val="1773834277"/>
                  </a:ext>
                </a:extLst>
              </a:tr>
            </a:tbl>
          </a:graphicData>
        </a:graphic>
      </p:graphicFrame>
    </p:spTree>
    <p:extLst>
      <p:ext uri="{BB962C8B-B14F-4D97-AF65-F5344CB8AC3E}">
        <p14:creationId xmlns:p14="http://schemas.microsoft.com/office/powerpoint/2010/main" val="1248719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2A773CA-28F4-49C2-BFA3-49A5867C7A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5D7C72BA-4476-4E4B-BC37-9A75FD0C595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Rectangle 12">
            <a:extLst>
              <a:ext uri="{FF2B5EF4-FFF2-40B4-BE49-F238E27FC236}">
                <a16:creationId xmlns:a16="http://schemas.microsoft.com/office/drawing/2014/main" id="{3009A16D-868B-4145-BBC6-555098537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3992EB33-38E1-4175-8EE2-9BB8CC159C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7" name="Rectangle 16">
            <a:extLst>
              <a:ext uri="{FF2B5EF4-FFF2-40B4-BE49-F238E27FC236}">
                <a16:creationId xmlns:a16="http://schemas.microsoft.com/office/drawing/2014/main" id="{2DCAE5CF-5D29-4779-83E1-BDB64E4F3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1DF85B0-0ED8-42AF-A63E-144EF3A8897A}"/>
              </a:ext>
            </a:extLst>
          </p:cNvPr>
          <p:cNvSpPr>
            <a:spLocks noGrp="1"/>
          </p:cNvSpPr>
          <p:nvPr>
            <p:ph type="title"/>
          </p:nvPr>
        </p:nvSpPr>
        <p:spPr>
          <a:xfrm>
            <a:off x="680321" y="2063262"/>
            <a:ext cx="3739279" cy="2661052"/>
          </a:xfrm>
        </p:spPr>
        <p:txBody>
          <a:bodyPr>
            <a:normAutofit/>
          </a:bodyPr>
          <a:lstStyle/>
          <a:p>
            <a:pPr algn="r"/>
            <a:r>
              <a:rPr lang="en-US" sz="2400" dirty="0">
                <a:latin typeface="Arial" panose="020B0604020202020204" pitchFamily="34" charset="0"/>
                <a:cs typeface="Arial" panose="020B0604020202020204" pitchFamily="34" charset="0"/>
              </a:rPr>
              <a:t>Possible solutions from Fishbone and PESTLE analysis</a:t>
            </a:r>
            <a:endParaRPr lang="en-GB" sz="2400" dirty="0">
              <a:latin typeface="Arial" panose="020B0604020202020204" pitchFamily="34" charset="0"/>
              <a:cs typeface="Arial" panose="020B0604020202020204" pitchFamily="34" charset="0"/>
            </a:endParaRPr>
          </a:p>
        </p:txBody>
      </p:sp>
      <p:graphicFrame>
        <p:nvGraphicFramePr>
          <p:cNvPr id="5" name="Content Placeholder 2">
            <a:extLst>
              <a:ext uri="{FF2B5EF4-FFF2-40B4-BE49-F238E27FC236}">
                <a16:creationId xmlns:a16="http://schemas.microsoft.com/office/drawing/2014/main" id="{CD49D8C5-9459-4DDA-8B86-EFC80C0A32EF}"/>
              </a:ext>
            </a:extLst>
          </p:cNvPr>
          <p:cNvGraphicFramePr>
            <a:graphicFrameLocks noGrp="1"/>
          </p:cNvGraphicFramePr>
          <p:nvPr>
            <p:ph idx="1"/>
            <p:extLst>
              <p:ext uri="{D42A27DB-BD31-4B8C-83A1-F6EECF244321}">
                <p14:modId xmlns:p14="http://schemas.microsoft.com/office/powerpoint/2010/main" val="2994277175"/>
              </p:ext>
            </p:extLst>
          </p:nvPr>
        </p:nvGraphicFramePr>
        <p:xfrm>
          <a:off x="5189493" y="174171"/>
          <a:ext cx="6784793" cy="641531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343277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BADCF-15ED-4F3E-B3BE-A261D184AC9B}"/>
              </a:ext>
            </a:extLst>
          </p:cNvPr>
          <p:cNvSpPr>
            <a:spLocks noGrp="1"/>
          </p:cNvSpPr>
          <p:nvPr>
            <p:ph type="title"/>
          </p:nvPr>
        </p:nvSpPr>
        <p:spPr>
          <a:xfrm>
            <a:off x="955799" y="556945"/>
            <a:ext cx="9613861" cy="1080938"/>
          </a:xfrm>
        </p:spPr>
        <p:txBody>
          <a:bodyPr>
            <a:normAutofit/>
          </a:bodyPr>
          <a:lstStyle/>
          <a:p>
            <a:pPr algn="ctr"/>
            <a:r>
              <a:rPr lang="en-US" sz="2400" b="1" dirty="0">
                <a:latin typeface="Arial" panose="020B0604020202020204" pitchFamily="34" charset="0"/>
                <a:cs typeface="Arial" panose="020B0604020202020204" pitchFamily="34" charset="0"/>
              </a:rPr>
              <a:t>Evaluating Possible Solutions using Grid Analysis</a:t>
            </a:r>
            <a:endParaRPr lang="en-GB" sz="2400" b="1" dirty="0">
              <a:latin typeface="Arial" panose="020B0604020202020204" pitchFamily="34" charset="0"/>
              <a:cs typeface="Arial" panose="020B0604020202020204" pitchFamily="34" charset="0"/>
            </a:endParaRPr>
          </a:p>
        </p:txBody>
      </p:sp>
      <p:graphicFrame>
        <p:nvGraphicFramePr>
          <p:cNvPr id="4" name="Table 4">
            <a:extLst>
              <a:ext uri="{FF2B5EF4-FFF2-40B4-BE49-F238E27FC236}">
                <a16:creationId xmlns:a16="http://schemas.microsoft.com/office/drawing/2014/main" id="{50E3F663-778B-47A2-A78E-83178B803954}"/>
              </a:ext>
            </a:extLst>
          </p:cNvPr>
          <p:cNvGraphicFramePr>
            <a:graphicFrameLocks noGrp="1"/>
          </p:cNvGraphicFramePr>
          <p:nvPr>
            <p:ph idx="1"/>
            <p:extLst>
              <p:ext uri="{D42A27DB-BD31-4B8C-83A1-F6EECF244321}">
                <p14:modId xmlns:p14="http://schemas.microsoft.com/office/powerpoint/2010/main" val="489468264"/>
              </p:ext>
            </p:extLst>
          </p:nvPr>
        </p:nvGraphicFramePr>
        <p:xfrm>
          <a:off x="72850" y="1637883"/>
          <a:ext cx="12023899" cy="5090642"/>
        </p:xfrm>
        <a:graphic>
          <a:graphicData uri="http://schemas.openxmlformats.org/drawingml/2006/table">
            <a:tbl>
              <a:tblPr firstRow="1" bandRow="1">
                <a:tableStyleId>{5C22544A-7EE6-4342-B048-85BDC9FD1C3A}</a:tableStyleId>
              </a:tblPr>
              <a:tblGrid>
                <a:gridCol w="1659232">
                  <a:extLst>
                    <a:ext uri="{9D8B030D-6E8A-4147-A177-3AD203B41FA5}">
                      <a16:colId xmlns:a16="http://schemas.microsoft.com/office/drawing/2014/main" val="2708492581"/>
                    </a:ext>
                  </a:extLst>
                </a:gridCol>
                <a:gridCol w="1346743">
                  <a:extLst>
                    <a:ext uri="{9D8B030D-6E8A-4147-A177-3AD203B41FA5}">
                      <a16:colId xmlns:a16="http://schemas.microsoft.com/office/drawing/2014/main" val="2020076230"/>
                    </a:ext>
                  </a:extLst>
                </a:gridCol>
                <a:gridCol w="1502987">
                  <a:extLst>
                    <a:ext uri="{9D8B030D-6E8A-4147-A177-3AD203B41FA5}">
                      <a16:colId xmlns:a16="http://schemas.microsoft.com/office/drawing/2014/main" val="2577830268"/>
                    </a:ext>
                  </a:extLst>
                </a:gridCol>
                <a:gridCol w="1502987">
                  <a:extLst>
                    <a:ext uri="{9D8B030D-6E8A-4147-A177-3AD203B41FA5}">
                      <a16:colId xmlns:a16="http://schemas.microsoft.com/office/drawing/2014/main" val="1629333810"/>
                    </a:ext>
                  </a:extLst>
                </a:gridCol>
                <a:gridCol w="1502987">
                  <a:extLst>
                    <a:ext uri="{9D8B030D-6E8A-4147-A177-3AD203B41FA5}">
                      <a16:colId xmlns:a16="http://schemas.microsoft.com/office/drawing/2014/main" val="2400383854"/>
                    </a:ext>
                  </a:extLst>
                </a:gridCol>
                <a:gridCol w="1378544">
                  <a:extLst>
                    <a:ext uri="{9D8B030D-6E8A-4147-A177-3AD203B41FA5}">
                      <a16:colId xmlns:a16="http://schemas.microsoft.com/office/drawing/2014/main" val="784540360"/>
                    </a:ext>
                  </a:extLst>
                </a:gridCol>
                <a:gridCol w="1758786">
                  <a:extLst>
                    <a:ext uri="{9D8B030D-6E8A-4147-A177-3AD203B41FA5}">
                      <a16:colId xmlns:a16="http://schemas.microsoft.com/office/drawing/2014/main" val="1672304561"/>
                    </a:ext>
                  </a:extLst>
                </a:gridCol>
                <a:gridCol w="1371633">
                  <a:extLst>
                    <a:ext uri="{9D8B030D-6E8A-4147-A177-3AD203B41FA5}">
                      <a16:colId xmlns:a16="http://schemas.microsoft.com/office/drawing/2014/main" val="2046163131"/>
                    </a:ext>
                  </a:extLst>
                </a:gridCol>
              </a:tblGrid>
              <a:tr h="615686">
                <a:tc>
                  <a:txBody>
                    <a:bodyPr/>
                    <a:lstStyle/>
                    <a:p>
                      <a:r>
                        <a:rPr lang="en-GB" sz="1200">
                          <a:solidFill>
                            <a:schemeClr val="bg1"/>
                          </a:solidFill>
                          <a:latin typeface="Arial" panose="020B0604020202020204" pitchFamily="34" charset="0"/>
                          <a:cs typeface="Arial" panose="020B0604020202020204" pitchFamily="34" charset="0"/>
                        </a:rPr>
                        <a:t>Factors:</a:t>
                      </a:r>
                    </a:p>
                  </a:txBody>
                  <a:tcPr/>
                </a:tc>
                <a:tc>
                  <a:txBody>
                    <a:bodyPr/>
                    <a:lstStyle/>
                    <a:p>
                      <a:r>
                        <a:rPr lang="en-US" sz="1200" dirty="0">
                          <a:solidFill>
                            <a:schemeClr val="bg1"/>
                          </a:solidFill>
                          <a:latin typeface="Arial" panose="020B0604020202020204" pitchFamily="34" charset="0"/>
                          <a:cs typeface="Arial" panose="020B0604020202020204" pitchFamily="34" charset="0"/>
                        </a:rPr>
                        <a:t>Work and life balance</a:t>
                      </a:r>
                      <a:endParaRPr lang="en-GB" sz="1200" dirty="0">
                        <a:solidFill>
                          <a:schemeClr val="bg1"/>
                        </a:solidFill>
                        <a:latin typeface="Arial" panose="020B0604020202020204" pitchFamily="34" charset="0"/>
                        <a:cs typeface="Arial" panose="020B0604020202020204" pitchFamily="34" charset="0"/>
                      </a:endParaRPr>
                    </a:p>
                  </a:txBody>
                  <a:tcPr/>
                </a:tc>
                <a:tc>
                  <a:txBody>
                    <a:bodyPr/>
                    <a:lstStyle/>
                    <a:p>
                      <a:r>
                        <a:rPr lang="en-US" sz="1200" dirty="0">
                          <a:solidFill>
                            <a:schemeClr val="bg1"/>
                          </a:solidFill>
                          <a:latin typeface="Arial" panose="020B0604020202020204" pitchFamily="34" charset="0"/>
                          <a:cs typeface="Arial" panose="020B0604020202020204" pitchFamily="34" charset="0"/>
                        </a:rPr>
                        <a:t>Unsupportive employer</a:t>
                      </a:r>
                      <a:endParaRPr lang="en-GB" sz="1200" dirty="0">
                        <a:solidFill>
                          <a:schemeClr val="bg1"/>
                        </a:solidFill>
                        <a:latin typeface="Arial" panose="020B0604020202020204" pitchFamily="34" charset="0"/>
                        <a:cs typeface="Arial" panose="020B0604020202020204" pitchFamily="34" charset="0"/>
                      </a:endParaRPr>
                    </a:p>
                  </a:txBody>
                  <a:tcPr/>
                </a:tc>
                <a:tc>
                  <a:txBody>
                    <a:bodyPr/>
                    <a:lstStyle/>
                    <a:p>
                      <a:r>
                        <a:rPr lang="en-US" sz="1200" dirty="0">
                          <a:solidFill>
                            <a:schemeClr val="bg1"/>
                          </a:solidFill>
                          <a:latin typeface="Arial" panose="020B0604020202020204" pitchFamily="34" charset="0"/>
                          <a:cs typeface="Arial" panose="020B0604020202020204" pitchFamily="34" charset="0"/>
                        </a:rPr>
                        <a:t>Career growth</a:t>
                      </a:r>
                      <a:endParaRPr lang="en-GB" sz="1200" dirty="0">
                        <a:solidFill>
                          <a:schemeClr val="bg1"/>
                        </a:solidFill>
                        <a:latin typeface="Arial" panose="020B0604020202020204" pitchFamily="34" charset="0"/>
                        <a:cs typeface="Arial" panose="020B0604020202020204" pitchFamily="34" charset="0"/>
                      </a:endParaRPr>
                    </a:p>
                  </a:txBody>
                  <a:tcPr/>
                </a:tc>
                <a:tc>
                  <a:txBody>
                    <a:bodyPr/>
                    <a:lstStyle/>
                    <a:p>
                      <a:r>
                        <a:rPr lang="en-US" sz="1200" dirty="0">
                          <a:solidFill>
                            <a:schemeClr val="bg1"/>
                          </a:solidFill>
                          <a:latin typeface="Arial" panose="020B0604020202020204" pitchFamily="34" charset="0"/>
                          <a:cs typeface="Arial" panose="020B0604020202020204" pitchFamily="34" charset="0"/>
                        </a:rPr>
                        <a:t>Employee's flexibility</a:t>
                      </a:r>
                      <a:endParaRPr lang="en-GB" sz="1200" dirty="0">
                        <a:solidFill>
                          <a:schemeClr val="bg1"/>
                        </a:solidFill>
                        <a:latin typeface="Arial" panose="020B0604020202020204" pitchFamily="34" charset="0"/>
                        <a:cs typeface="Arial" panose="020B0604020202020204" pitchFamily="34" charset="0"/>
                      </a:endParaRPr>
                    </a:p>
                  </a:txBody>
                  <a:tcPr/>
                </a:tc>
                <a:tc>
                  <a:txBody>
                    <a:bodyPr/>
                    <a:lstStyle/>
                    <a:p>
                      <a:r>
                        <a:rPr lang="en-US" sz="1200" dirty="0">
                          <a:solidFill>
                            <a:schemeClr val="bg1"/>
                          </a:solidFill>
                          <a:latin typeface="Arial" panose="020B0604020202020204" pitchFamily="34" charset="0"/>
                          <a:cs typeface="Arial" panose="020B0604020202020204" pitchFamily="34" charset="0"/>
                        </a:rPr>
                        <a:t>Underpaid</a:t>
                      </a:r>
                      <a:endParaRPr lang="en-GB" sz="1200" dirty="0">
                        <a:solidFill>
                          <a:schemeClr val="bg1"/>
                        </a:solidFill>
                        <a:latin typeface="Arial" panose="020B0604020202020204" pitchFamily="34" charset="0"/>
                        <a:cs typeface="Arial" panose="020B0604020202020204" pitchFamily="34" charset="0"/>
                      </a:endParaRPr>
                    </a:p>
                  </a:txBody>
                  <a:tcPr/>
                </a:tc>
                <a:tc>
                  <a:txBody>
                    <a:bodyPr/>
                    <a:lstStyle/>
                    <a:p>
                      <a:r>
                        <a:rPr lang="en-US" sz="1200" dirty="0">
                          <a:solidFill>
                            <a:schemeClr val="bg1"/>
                          </a:solidFill>
                          <a:latin typeface="Arial" panose="020B0604020202020204" pitchFamily="34" charset="0"/>
                          <a:cs typeface="Arial" panose="020B0604020202020204" pitchFamily="34" charset="0"/>
                        </a:rPr>
                        <a:t>Interest</a:t>
                      </a:r>
                      <a:endParaRPr lang="en-GB" sz="1200" dirty="0">
                        <a:solidFill>
                          <a:schemeClr val="bg1"/>
                        </a:solidFill>
                        <a:latin typeface="Arial" panose="020B0604020202020204" pitchFamily="34" charset="0"/>
                        <a:cs typeface="Arial" panose="020B0604020202020204" pitchFamily="34" charset="0"/>
                      </a:endParaRPr>
                    </a:p>
                  </a:txBody>
                  <a:tcPr/>
                </a:tc>
                <a:tc>
                  <a:txBody>
                    <a:bodyPr/>
                    <a:lstStyle/>
                    <a:p>
                      <a:r>
                        <a:rPr lang="en-US" sz="1200">
                          <a:solidFill>
                            <a:schemeClr val="bg1"/>
                          </a:solidFill>
                          <a:latin typeface="Arial" panose="020B0604020202020204" pitchFamily="34" charset="0"/>
                          <a:cs typeface="Arial" panose="020B0604020202020204" pitchFamily="34" charset="0"/>
                        </a:rPr>
                        <a:t>Total</a:t>
                      </a:r>
                      <a:endParaRPr lang="en-GB" sz="1200">
                        <a:solidFill>
                          <a:schemeClr val="bg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98652436"/>
                  </a:ext>
                </a:extLst>
              </a:tr>
              <a:tr h="615686">
                <a:tc>
                  <a:txBody>
                    <a:bodyPr/>
                    <a:lstStyle/>
                    <a:p>
                      <a:r>
                        <a:rPr lang="en-US" sz="1200" b="1">
                          <a:latin typeface="Arial" panose="020B0604020202020204" pitchFamily="34" charset="0"/>
                          <a:cs typeface="Arial" panose="020B0604020202020204" pitchFamily="34" charset="0"/>
                        </a:rPr>
                        <a:t>Weights:</a:t>
                      </a:r>
                      <a:endParaRPr lang="en-GB" sz="1200" b="1">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4</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2</a:t>
                      </a:r>
                      <a:endParaRPr lang="en-GB" sz="1200" dirty="0">
                        <a:latin typeface="Arial" panose="020B0604020202020204" pitchFamily="34" charset="0"/>
                        <a:cs typeface="Arial" panose="020B0604020202020204" pitchFamily="34" charset="0"/>
                      </a:endParaRPr>
                    </a:p>
                  </a:txBody>
                  <a:tcPr/>
                </a:tc>
                <a:tc>
                  <a:txBody>
                    <a:bodyPr/>
                    <a:lstStyle/>
                    <a:p>
                      <a:r>
                        <a:rPr lang="en-US" sz="1200">
                          <a:latin typeface="Arial" panose="020B0604020202020204" pitchFamily="34" charset="0"/>
                          <a:cs typeface="Arial" panose="020B0604020202020204" pitchFamily="34" charset="0"/>
                        </a:rPr>
                        <a:t>5</a:t>
                      </a:r>
                      <a:endParaRPr lang="en-GB" sz="120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4</a:t>
                      </a:r>
                      <a:endParaRPr lang="en-GB" sz="1200" dirty="0">
                        <a:latin typeface="Arial" panose="020B0604020202020204" pitchFamily="34" charset="0"/>
                        <a:cs typeface="Arial" panose="020B0604020202020204" pitchFamily="34" charset="0"/>
                      </a:endParaRPr>
                    </a:p>
                  </a:txBody>
                  <a:tcPr/>
                </a:tc>
                <a:tc>
                  <a:txBody>
                    <a:bodyPr/>
                    <a:lstStyle/>
                    <a:p>
                      <a:endParaRPr lang="en-GB" sz="12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078532371"/>
                  </a:ext>
                </a:extLst>
              </a:tr>
              <a:tr h="727969">
                <a:tc>
                  <a:txBody>
                    <a:bodyPr/>
                    <a:lstStyle/>
                    <a:p>
                      <a:r>
                        <a:rPr lang="en-US" sz="1200" b="1" dirty="0">
                          <a:latin typeface="Arial" panose="020B0604020202020204" pitchFamily="34" charset="0"/>
                          <a:cs typeface="Arial" panose="020B0604020202020204" pitchFamily="34" charset="0"/>
                        </a:rPr>
                        <a:t>Reduce repetitive work</a:t>
                      </a:r>
                      <a:endParaRPr lang="en-GB" sz="1200" b="1"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3-15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4-20</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5-20</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1-2</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3-15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3-12</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84</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114113559"/>
                  </a:ext>
                </a:extLst>
              </a:tr>
              <a:tr h="820780">
                <a:tc>
                  <a:txBody>
                    <a:bodyPr/>
                    <a:lstStyle/>
                    <a:p>
                      <a:r>
                        <a:rPr lang="en-US" sz="1200" b="1" dirty="0">
                          <a:latin typeface="Arial" panose="020B0604020202020204" pitchFamily="34" charset="0"/>
                          <a:cs typeface="Arial" panose="020B0604020202020204" pitchFamily="34" charset="0"/>
                        </a:rPr>
                        <a:t>Verbal appraisal, work promotions, increase in wages and awards.</a:t>
                      </a:r>
                      <a:endParaRPr lang="en-GB" sz="1200" b="1"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5-25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5-25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4-16</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1-2</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3-15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2-8</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91</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16408395"/>
                  </a:ext>
                </a:extLst>
              </a:tr>
              <a:tr h="727969">
                <a:tc>
                  <a:txBody>
                    <a:bodyPr/>
                    <a:lstStyle/>
                    <a:p>
                      <a:r>
                        <a:rPr lang="en-GB" sz="1200" b="1" dirty="0">
                          <a:solidFill>
                            <a:schemeClr val="bg1"/>
                          </a:solidFill>
                          <a:latin typeface="Arial" panose="020B0604020202020204" pitchFamily="34" charset="0"/>
                          <a:cs typeface="Arial" panose="020B0604020202020204" pitchFamily="34" charset="0"/>
                        </a:rPr>
                        <a:t>Conduct one to one meetings </a:t>
                      </a:r>
                    </a:p>
                  </a:txBody>
                  <a:tcPr/>
                </a:tc>
                <a:tc>
                  <a:txBody>
                    <a:bodyPr/>
                    <a:lstStyle/>
                    <a:p>
                      <a:r>
                        <a:rPr lang="en-US" sz="1200" dirty="0">
                          <a:latin typeface="Arial" panose="020B0604020202020204" pitchFamily="34" charset="0"/>
                          <a:cs typeface="Arial" panose="020B0604020202020204" pitchFamily="34" charset="0"/>
                        </a:rPr>
                        <a:t>4-20</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4-20</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4-16</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3-6</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5-25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5-20</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107</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759439879"/>
                  </a:ext>
                </a:extLst>
              </a:tr>
              <a:tr h="940292">
                <a:tc>
                  <a:txBody>
                    <a:bodyPr/>
                    <a:lstStyle/>
                    <a:p>
                      <a:r>
                        <a:rPr lang="en-GB" sz="1200" b="1" dirty="0">
                          <a:solidFill>
                            <a:schemeClr val="bg1"/>
                          </a:solidFill>
                          <a:latin typeface="Arial" panose="020B0604020202020204" pitchFamily="34" charset="0"/>
                          <a:cs typeface="Arial" panose="020B0604020202020204" pitchFamily="34" charset="0"/>
                        </a:rPr>
                        <a:t>Flexible working hours </a:t>
                      </a:r>
                    </a:p>
                  </a:txBody>
                  <a:tcPr/>
                </a:tc>
                <a:tc>
                  <a:txBody>
                    <a:bodyPr/>
                    <a:lstStyle/>
                    <a:p>
                      <a:r>
                        <a:rPr lang="en-US" sz="1200" dirty="0">
                          <a:latin typeface="Arial" panose="020B0604020202020204" pitchFamily="34" charset="0"/>
                          <a:cs typeface="Arial" panose="020B0604020202020204" pitchFamily="34" charset="0"/>
                        </a:rPr>
                        <a:t>5-25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4-20</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4-16</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1-2</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3-15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5-20</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98</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192394267"/>
                  </a:ext>
                </a:extLst>
              </a:tr>
              <a:tr h="638385">
                <a:tc>
                  <a:txBody>
                    <a:bodyPr/>
                    <a:lstStyle/>
                    <a:p>
                      <a:r>
                        <a:rPr lang="en-US" sz="1200" b="1" dirty="0">
                          <a:solidFill>
                            <a:schemeClr val="bg1"/>
                          </a:solidFill>
                          <a:latin typeface="Arial" panose="020B0604020202020204" pitchFamily="34" charset="0"/>
                          <a:cs typeface="Arial" panose="020B0604020202020204" pitchFamily="34" charset="0"/>
                        </a:rPr>
                        <a:t>Implement </a:t>
                      </a:r>
                      <a:r>
                        <a:rPr lang="en-US" sz="1200" b="1" i="0" dirty="0">
                          <a:solidFill>
                            <a:schemeClr val="bg1"/>
                          </a:solidFill>
                          <a:effectLst/>
                          <a:latin typeface="Arial" panose="020B0604020202020204" pitchFamily="34" charset="0"/>
                          <a:cs typeface="Arial" panose="020B0604020202020204" pitchFamily="34" charset="0"/>
                        </a:rPr>
                        <a:t>Inclusive stress management programmes </a:t>
                      </a:r>
                      <a:endParaRPr lang="en-GB" sz="1200" b="1" dirty="0">
                        <a:solidFill>
                          <a:schemeClr val="bg1"/>
                        </a:solidFill>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5-25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5-25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5-20</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5-10</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5-25</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5-20</a:t>
                      </a:r>
                      <a:endParaRPr lang="en-GB" sz="1200" dirty="0">
                        <a:latin typeface="Arial" panose="020B0604020202020204" pitchFamily="34" charset="0"/>
                        <a:cs typeface="Arial" panose="020B0604020202020204" pitchFamily="34" charset="0"/>
                      </a:endParaRPr>
                    </a:p>
                  </a:txBody>
                  <a:tcPr/>
                </a:tc>
                <a:tc>
                  <a:txBody>
                    <a:bodyPr/>
                    <a:lstStyle/>
                    <a:p>
                      <a:r>
                        <a:rPr lang="en-US" sz="1200" dirty="0">
                          <a:latin typeface="Arial" panose="020B0604020202020204" pitchFamily="34" charset="0"/>
                          <a:cs typeface="Arial" panose="020B0604020202020204" pitchFamily="34" charset="0"/>
                        </a:rPr>
                        <a:t>125</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066788610"/>
                  </a:ext>
                </a:extLst>
              </a:tr>
            </a:tbl>
          </a:graphicData>
        </a:graphic>
      </p:graphicFrame>
    </p:spTree>
    <p:extLst>
      <p:ext uri="{BB962C8B-B14F-4D97-AF65-F5344CB8AC3E}">
        <p14:creationId xmlns:p14="http://schemas.microsoft.com/office/powerpoint/2010/main" val="2848173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shade val="100000"/>
                <a:hueMod val="100000"/>
                <a:satMod val="110000"/>
                <a:lumMod val="79000"/>
                <a:lumOff val="21000"/>
              </a:schemeClr>
            </a:gs>
            <a:gs pos="100000">
              <a:schemeClr val="bg2">
                <a:shade val="78000"/>
                <a:hueMod val="44000"/>
                <a:satMod val="200000"/>
                <a:lumMod val="70000"/>
              </a:schemeClr>
            </a:gs>
          </a:gsLst>
          <a:lin ang="0" scaled="1"/>
          <a:tileRect/>
        </a:gradFill>
        <a:effectLst/>
      </p:bgPr>
    </p:bg>
    <p:spTree>
      <p:nvGrpSpPr>
        <p:cNvPr id="1" name=""/>
        <p:cNvGrpSpPr/>
        <p:nvPr/>
      </p:nvGrpSpPr>
      <p:grpSpPr>
        <a:xfrm>
          <a:off x="0" y="0"/>
          <a:ext cx="0" cy="0"/>
          <a:chOff x="0" y="0"/>
          <a:chExt cx="0" cy="0"/>
        </a:xfrm>
      </p:grpSpPr>
      <p:pic>
        <p:nvPicPr>
          <p:cNvPr id="49" name="Picture 26">
            <a:extLst>
              <a:ext uri="{FF2B5EF4-FFF2-40B4-BE49-F238E27FC236}">
                <a16:creationId xmlns:a16="http://schemas.microsoft.com/office/drawing/2014/main" id="{AC3E6C53-102E-4ACA-BCBB-3CC973B9948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0" name="Picture 28">
            <a:extLst>
              <a:ext uri="{FF2B5EF4-FFF2-40B4-BE49-F238E27FC236}">
                <a16:creationId xmlns:a16="http://schemas.microsoft.com/office/drawing/2014/main" id="{17B2B42C-0777-4D6E-9432-535281803A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51" name="Picture 30">
            <a:extLst>
              <a:ext uri="{FF2B5EF4-FFF2-40B4-BE49-F238E27FC236}">
                <a16:creationId xmlns:a16="http://schemas.microsoft.com/office/drawing/2014/main" id="{EFEAAB60-93E2-4DC6-99AC-939637BCE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52" name="Rectangle 32">
            <a:extLst>
              <a:ext uri="{FF2B5EF4-FFF2-40B4-BE49-F238E27FC236}">
                <a16:creationId xmlns:a16="http://schemas.microsoft.com/office/drawing/2014/main" id="{7EF5ECB8-D49C-48FB-A93E-88EB2FFDFD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3" name="Rectangle 34">
            <a:extLst>
              <a:ext uri="{FF2B5EF4-FFF2-40B4-BE49-F238E27FC236}">
                <a16:creationId xmlns:a16="http://schemas.microsoft.com/office/drawing/2014/main" id="{411B77A2-BD5C-432D-B52E-C12612C74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 name="Rectangle 36">
            <a:extLst>
              <a:ext uri="{FF2B5EF4-FFF2-40B4-BE49-F238E27FC236}">
                <a16:creationId xmlns:a16="http://schemas.microsoft.com/office/drawing/2014/main" id="{8B1B45BD-D05B-47CB-97E5-994F293A1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5" name="Picture 38">
            <a:extLst>
              <a:ext uri="{FF2B5EF4-FFF2-40B4-BE49-F238E27FC236}">
                <a16:creationId xmlns:a16="http://schemas.microsoft.com/office/drawing/2014/main" id="{57BDE151-4F7A-4E95-939F-18B2F607C74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6BA0339-F629-4DEC-8F1A-2D0B18A20A11}"/>
              </a:ext>
            </a:extLst>
          </p:cNvPr>
          <p:cNvSpPr>
            <a:spLocks noGrp="1"/>
          </p:cNvSpPr>
          <p:nvPr>
            <p:ph type="title"/>
          </p:nvPr>
        </p:nvSpPr>
        <p:spPr>
          <a:xfrm>
            <a:off x="965200" y="643467"/>
            <a:ext cx="8133812" cy="3603022"/>
          </a:xfrm>
        </p:spPr>
        <p:txBody>
          <a:bodyPr vert="horz" lIns="91440" tIns="45720" rIns="91440" bIns="45720" rtlCol="0" anchor="b">
            <a:normAutofit/>
          </a:bodyPr>
          <a:lstStyle/>
          <a:p>
            <a:pPr algn="ctr"/>
            <a:r>
              <a:rPr lang="en-US" sz="4000" b="1" dirty="0">
                <a:latin typeface="Arial" panose="020B0604020202020204" pitchFamily="34" charset="0"/>
                <a:cs typeface="Arial" panose="020B0604020202020204" pitchFamily="34" charset="0"/>
              </a:rPr>
              <a:t>Reference list</a:t>
            </a:r>
          </a:p>
        </p:txBody>
      </p:sp>
      <p:sp>
        <p:nvSpPr>
          <p:cNvPr id="56" name="Rectangle 40">
            <a:extLst>
              <a:ext uri="{FF2B5EF4-FFF2-40B4-BE49-F238E27FC236}">
                <a16:creationId xmlns:a16="http://schemas.microsoft.com/office/drawing/2014/main" id="{2D3E1E67-68B8-49AF-8DBA-E7E08CD3F8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4568225"/>
            <a:ext cx="12188824" cy="2289774"/>
          </a:xfrm>
          <a:prstGeom prst="rect">
            <a:avLst/>
          </a:prstGeom>
          <a:solidFill>
            <a:srgbClr val="181717">
              <a:alpha val="89804"/>
            </a:srgbClr>
          </a:solidFill>
          <a:ln>
            <a:noFill/>
          </a:ln>
          <a:effectLst/>
        </p:spPr>
        <p:style>
          <a:lnRef idx="2">
            <a:schemeClr val="accent1">
              <a:shade val="50000"/>
            </a:schemeClr>
          </a:lnRef>
          <a:fillRef idx="1">
            <a:schemeClr val="accent1"/>
          </a:fillRef>
          <a:effectRef idx="0">
            <a:schemeClr val="accent1"/>
          </a:effectRef>
          <a:fontRef idx="minor">
            <a:schemeClr val="lt1"/>
          </a:fontRef>
        </p:style>
      </p:sp>
      <p:sp>
        <p:nvSpPr>
          <p:cNvPr id="57" name="Rectangle 42">
            <a:extLst>
              <a:ext uri="{FF2B5EF4-FFF2-40B4-BE49-F238E27FC236}">
                <a16:creationId xmlns:a16="http://schemas.microsoft.com/office/drawing/2014/main" id="{896FDE7C-B860-44EE-B294-C8358F7A8E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23921" y="4568225"/>
            <a:ext cx="2764903" cy="22897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47704851"/>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1809</TotalTime>
  <Words>1631</Words>
  <Application>Microsoft Macintosh PowerPoint</Application>
  <PresentationFormat>Widescreen</PresentationFormat>
  <Paragraphs>183</Paragraphs>
  <Slides>9</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Trebuchet MS</vt:lpstr>
      <vt:lpstr>Berlin</vt:lpstr>
      <vt:lpstr>Understanding and solving the complex problem of Job dissatisfaction amongst UK workers</vt:lpstr>
      <vt:lpstr>The nature and the impact of the complex problem of job dissatisfaction in UK workers </vt:lpstr>
      <vt:lpstr>Fishbone Diagram</vt:lpstr>
      <vt:lpstr>Fishbone analysis of the complex problems of job dissatisfaction in UK workers</vt:lpstr>
      <vt:lpstr>PESTLE Analysis </vt:lpstr>
      <vt:lpstr>PESTLE analysis of the complex problems of job dissatisfaction in UK workers</vt:lpstr>
      <vt:lpstr>Possible solutions from Fishbone and PESTLE analysis</vt:lpstr>
      <vt:lpstr>Evaluating Possible Solutions using Grid Analysis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and solving the complex problem in Hackmos care</dc:title>
  <dc:creator>Tahiya Ahmed (1919719)</dc:creator>
  <cp:lastModifiedBy>Tahiya Ahmed (1919719)</cp:lastModifiedBy>
  <cp:revision>19</cp:revision>
  <dcterms:created xsi:type="dcterms:W3CDTF">2020-10-30T14:04:55Z</dcterms:created>
  <dcterms:modified xsi:type="dcterms:W3CDTF">2021-12-10T12:57:55Z</dcterms:modified>
</cp:coreProperties>
</file>