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48" d="100"/>
          <a:sy n="48" d="100"/>
        </p:scale>
        <p:origin x="2827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19096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7120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7"/>
            <a:ext cx="5915025" cy="507153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8"/>
            <a:ext cx="5915025" cy="266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1945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7216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4"/>
            <a:ext cx="5915025" cy="23565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209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597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8881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5"/>
            <a:ext cx="3471863" cy="866422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2350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5"/>
            <a:ext cx="3471863" cy="8664222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1864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0091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3117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4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A8B0B4-4016-4D30-9B96-FEAF48D1F195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81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9106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B6C05-C7E7-400B-BAFE-50981CAE06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4699000" y="1995312"/>
            <a:ext cx="16256000" cy="4244622"/>
          </a:xfrm>
        </p:spPr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7D64F7-09B4-4495-BFB4-F33088E79A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4699000" y="6403623"/>
            <a:ext cx="16256000" cy="2943577"/>
          </a:xfrm>
        </p:spPr>
        <p:txBody>
          <a:bodyPr/>
          <a:lstStyle/>
          <a:p>
            <a:endParaRPr lang="en-GB"/>
          </a:p>
        </p:txBody>
      </p:sp>
      <p:pic>
        <p:nvPicPr>
          <p:cNvPr id="8" name="Picture 7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2C767E91-21EE-457A-ADC6-ABB4E9B071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25420"/>
            <a:ext cx="6858000" cy="9141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5083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B6C05-C7E7-400B-BAFE-50981CAE06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7D64F7-09B4-4495-BFB4-F33088E79A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 descr="A vintage photo of a person&#10;&#10;Description automatically generated">
            <a:extLst>
              <a:ext uri="{FF2B5EF4-FFF2-40B4-BE49-F238E27FC236}">
                <a16:creationId xmlns:a16="http://schemas.microsoft.com/office/drawing/2014/main" id="{BCA1C1A8-1EBC-4926-B278-86F8E293B7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24000"/>
            <a:ext cx="6858000" cy="91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3011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B6C05-C7E7-400B-BAFE-50981CAE06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7D64F7-09B4-4495-BFB4-F33088E79A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 descr="A picture containing text, photo, building, old&#10;&#10;Description automatically generated">
            <a:extLst>
              <a:ext uri="{FF2B5EF4-FFF2-40B4-BE49-F238E27FC236}">
                <a16:creationId xmlns:a16="http://schemas.microsoft.com/office/drawing/2014/main" id="{AA7EB0F5-EE1F-40C2-A16C-C17E2EAAA7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24000"/>
            <a:ext cx="6858000" cy="91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17937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B6C05-C7E7-400B-BAFE-50981CAE06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7D64F7-09B4-4495-BFB4-F33088E79A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 descr="A close up of text on a black background&#10;&#10;Description automatically generated">
            <a:extLst>
              <a:ext uri="{FF2B5EF4-FFF2-40B4-BE49-F238E27FC236}">
                <a16:creationId xmlns:a16="http://schemas.microsoft.com/office/drawing/2014/main" id="{F8C00E39-5525-426E-9E4F-05503ED991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24000"/>
            <a:ext cx="6858000" cy="91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1783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22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Matt Jones</dc:creator>
  <cp:lastModifiedBy>Matt Jones</cp:lastModifiedBy>
  <cp:revision>2</cp:revision>
  <dcterms:created xsi:type="dcterms:W3CDTF">2019-10-06T17:57:47Z</dcterms:created>
  <dcterms:modified xsi:type="dcterms:W3CDTF">2019-10-13T21:22:58Z</dcterms:modified>
</cp:coreProperties>
</file>